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4"/>
  </p:notesMasterIdLst>
  <p:sldIdLst>
    <p:sldId id="320" r:id="rId2"/>
    <p:sldId id="372" r:id="rId3"/>
    <p:sldId id="373" r:id="rId4"/>
    <p:sldId id="328" r:id="rId5"/>
    <p:sldId id="401" r:id="rId6"/>
    <p:sldId id="402" r:id="rId7"/>
    <p:sldId id="403" r:id="rId8"/>
    <p:sldId id="406" r:id="rId9"/>
    <p:sldId id="407" r:id="rId10"/>
    <p:sldId id="404" r:id="rId11"/>
    <p:sldId id="405" r:id="rId12"/>
    <p:sldId id="408" r:id="rId13"/>
    <p:sldId id="409" r:id="rId14"/>
    <p:sldId id="410" r:id="rId15"/>
    <p:sldId id="411" r:id="rId16"/>
    <p:sldId id="412" r:id="rId17"/>
    <p:sldId id="413" r:id="rId18"/>
    <p:sldId id="414" r:id="rId19"/>
    <p:sldId id="415" r:id="rId20"/>
    <p:sldId id="375" r:id="rId21"/>
    <p:sldId id="397" r:id="rId22"/>
    <p:sldId id="399" r:id="rId23"/>
  </p:sldIdLst>
  <p:sldSz cx="9144000" cy="6858000" type="screen4x3"/>
  <p:notesSz cx="6797675"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バルレラリズベス" initials="バ" lastIdx="27" clrIdx="0">
    <p:extLst/>
  </p:cmAuthor>
  <p:cmAuthor id="2" name="maria jose" initials="m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990033"/>
    <a:srgbClr val="336600"/>
    <a:srgbClr val="CC0066"/>
    <a:srgbClr val="4D4D4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71" autoAdjust="0"/>
  </p:normalViewPr>
  <p:slideViewPr>
    <p:cSldViewPr>
      <p:cViewPr varScale="1">
        <p:scale>
          <a:sx n="70" d="100"/>
          <a:sy n="70" d="100"/>
        </p:scale>
        <p:origin x="12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es-EC"/>
        </a:p>
      </dgm:t>
    </dgm:pt>
    <dgm:pt modelId="{ABA07D92-673E-40EE-A51D-6BB35D120034}">
      <dgm:prSet phldrT="[Text]" custT="1"/>
      <dgm:spPr/>
      <dgm:t>
        <a:bodyPr/>
        <a:lstStyle/>
        <a:p>
          <a:r>
            <a:rPr lang="es-EC" sz="2000" b="1" dirty="0" smtClean="0"/>
            <a:t>Objetivo General</a:t>
          </a:r>
          <a:endParaRPr lang="es-EC" sz="2000" b="1" dirty="0"/>
        </a:p>
      </dgm:t>
    </dgm:pt>
    <dgm:pt modelId="{71EA8F67-EF8F-474E-9EB1-12D4B02625E8}" type="parTrans" cxnId="{18D214C1-AF3B-47CB-B75D-2B1A9487DA3E}">
      <dgm:prSet/>
      <dgm:spPr/>
      <dgm:t>
        <a:bodyPr/>
        <a:lstStyle/>
        <a:p>
          <a:endParaRPr lang="es-EC" sz="2000"/>
        </a:p>
      </dgm:t>
    </dgm:pt>
    <dgm:pt modelId="{48DD959A-8BCA-41CE-BC42-BB65D8AE5352}" type="sibTrans" cxnId="{18D214C1-AF3B-47CB-B75D-2B1A9487DA3E}">
      <dgm:prSet/>
      <dgm:spPr/>
      <dgm:t>
        <a:bodyPr/>
        <a:lstStyle/>
        <a:p>
          <a:endParaRPr lang="es-EC" sz="2000"/>
        </a:p>
      </dgm:t>
    </dgm:pt>
    <dgm:pt modelId="{233BDF86-4799-4292-ADE9-B98458EFF5C9}">
      <dgm:prSet phldrT="[Text]" custT="1"/>
      <dgm:spPr/>
      <dgm:t>
        <a:bodyPr/>
        <a:lstStyle/>
        <a:p>
          <a:pPr algn="ctr"/>
          <a:r>
            <a:rPr lang="es-EC" sz="2000" smtClean="0"/>
            <a:t>Desarrollar un producto de protección financiera que permita a las fiduciarias presentar alternativas a sus clientes ante la eliminación del fideicomiso de garantía automotriz.</a:t>
          </a:r>
          <a:endParaRPr lang="es-EC" sz="2000" dirty="0"/>
        </a:p>
      </dgm:t>
    </dgm:pt>
    <dgm:pt modelId="{A4133C3E-6CB5-4319-9CF7-33FDBEDE206A}" type="parTrans" cxnId="{3DD0A5A1-9443-4CEE-B1A5-A719CEADC252}">
      <dgm:prSet/>
      <dgm:spPr/>
      <dgm:t>
        <a:bodyPr/>
        <a:lstStyle/>
        <a:p>
          <a:endParaRPr lang="es-EC" sz="2000"/>
        </a:p>
      </dgm:t>
    </dgm:pt>
    <dgm:pt modelId="{4B46F7DF-DD79-4BAE-B14A-3FF7CB517390}" type="sibTrans" cxnId="{3DD0A5A1-9443-4CEE-B1A5-A719CEADC252}">
      <dgm:prSet/>
      <dgm:spPr/>
      <dgm:t>
        <a:bodyPr/>
        <a:lstStyle/>
        <a:p>
          <a:endParaRPr lang="es-EC" sz="2000"/>
        </a:p>
      </dgm:t>
    </dgm:pt>
    <dgm:pt modelId="{3E41EC33-DC84-48B4-AD68-C083EB082A8A}">
      <dgm:prSet phldrT="[Text]" custT="1"/>
      <dgm:spPr/>
      <dgm:t>
        <a:bodyPr/>
        <a:lstStyle/>
        <a:p>
          <a:pPr algn="l"/>
          <a:endParaRPr lang="es-EC" sz="2000" dirty="0">
            <a:solidFill>
              <a:schemeClr val="tx1"/>
            </a:solidFill>
          </a:endParaRPr>
        </a:p>
      </dgm:t>
    </dgm:pt>
    <dgm:pt modelId="{0E350A18-844F-4621-BE0D-CFF4AE6B7299}" type="parTrans" cxnId="{6A3B515E-071B-4438-97DC-668EE1211508}">
      <dgm:prSet/>
      <dgm:spPr/>
      <dgm:t>
        <a:bodyPr/>
        <a:lstStyle/>
        <a:p>
          <a:endParaRPr lang="es-EC"/>
        </a:p>
      </dgm:t>
    </dgm:pt>
    <dgm:pt modelId="{DF877AFD-DC32-4FF4-8053-BDCC38D0BCB0}" type="sibTrans" cxnId="{6A3B515E-071B-4438-97DC-668EE1211508}">
      <dgm:prSet/>
      <dgm:spPr/>
      <dgm:t>
        <a:bodyPr/>
        <a:lstStyle/>
        <a:p>
          <a:endParaRPr lang="es-EC"/>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D3D118C7-CF87-4267-8BA9-91FCADE3FA27}" type="presOf" srcId="{3E41EC33-DC84-48B4-AD68-C083EB082A8A}" destId="{F40E42B3-E748-456C-8EAF-C05D1A0B89C0}" srcOrd="0" destOrd="0" presId="urn:microsoft.com/office/officeart/2005/8/layout/vList2"/>
    <dgm:cxn modelId="{C4669A2A-87D8-45C8-B3F5-BB45AD73E462}" type="presOf" srcId="{ABA07D92-673E-40EE-A51D-6BB35D120034}" destId="{1A36CAD7-A239-4B31-BD71-730663D9FCB3}" srcOrd="0" destOrd="0" presId="urn:microsoft.com/office/officeart/2005/8/layout/vList2"/>
    <dgm:cxn modelId="{3DD0A5A1-9443-4CEE-B1A5-A719CEADC252}" srcId="{ABA07D92-673E-40EE-A51D-6BB35D120034}" destId="{233BDF86-4799-4292-ADE9-B98458EFF5C9}" srcOrd="1" destOrd="0" parTransId="{A4133C3E-6CB5-4319-9CF7-33FDBEDE206A}" sibTransId="{4B46F7DF-DD79-4BAE-B14A-3FF7CB517390}"/>
    <dgm:cxn modelId="{18D214C1-AF3B-47CB-B75D-2B1A9487DA3E}" srcId="{613B8C5F-B535-4D8B-A7FE-1362AD2C76F0}" destId="{ABA07D92-673E-40EE-A51D-6BB35D120034}" srcOrd="0" destOrd="0" parTransId="{71EA8F67-EF8F-474E-9EB1-12D4B02625E8}" sibTransId="{48DD959A-8BCA-41CE-BC42-BB65D8AE5352}"/>
    <dgm:cxn modelId="{6A3B515E-071B-4438-97DC-668EE1211508}" srcId="{ABA07D92-673E-40EE-A51D-6BB35D120034}" destId="{3E41EC33-DC84-48B4-AD68-C083EB082A8A}" srcOrd="0" destOrd="0" parTransId="{0E350A18-844F-4621-BE0D-CFF4AE6B7299}" sibTransId="{DF877AFD-DC32-4FF4-8053-BDCC38D0BCB0}"/>
    <dgm:cxn modelId="{66FACF8F-A340-4BBB-96BE-6C96534A46E9}" type="presOf" srcId="{233BDF86-4799-4292-ADE9-B98458EFF5C9}" destId="{F40E42B3-E748-456C-8EAF-C05D1A0B89C0}" srcOrd="0" destOrd="1" presId="urn:microsoft.com/office/officeart/2005/8/layout/vList2"/>
    <dgm:cxn modelId="{2CCF12BE-87CF-45CD-BDDE-EE1781AD77C7}" type="presOf" srcId="{613B8C5F-B535-4D8B-A7FE-1362AD2C76F0}" destId="{F231A7CF-79F8-4E20-ADEA-D7FAEF2A8DFE}" srcOrd="0" destOrd="0" presId="urn:microsoft.com/office/officeart/2005/8/layout/vList2"/>
    <dgm:cxn modelId="{94B4E09F-2FC6-47FB-A053-98B26550515E}" type="presParOf" srcId="{F231A7CF-79F8-4E20-ADEA-D7FAEF2A8DFE}" destId="{1A36CAD7-A239-4B31-BD71-730663D9FCB3}" srcOrd="0" destOrd="0" presId="urn:microsoft.com/office/officeart/2005/8/layout/vList2"/>
    <dgm:cxn modelId="{3E9EFDA9-2229-4675-8C3C-545A791989AE}"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E26664-65C3-46A3-A17B-60F5D5C4A70C}" type="doc">
      <dgm:prSet loTypeId="urn:microsoft.com/office/officeart/2005/8/layout/hierarchy3" loCatId="list" qsTypeId="urn:microsoft.com/office/officeart/2005/8/quickstyle/simple3" qsCatId="simple" csTypeId="urn:microsoft.com/office/officeart/2005/8/colors/colorful3" csCatId="colorful" phldr="1"/>
      <dgm:spPr/>
      <dgm:t>
        <a:bodyPr/>
        <a:lstStyle/>
        <a:p>
          <a:endParaRPr lang="es-EC"/>
        </a:p>
      </dgm:t>
    </dgm:pt>
    <dgm:pt modelId="{0365B13E-2D0F-41DC-A146-E358AB046618}">
      <dgm:prSet phldrT="[Texto]" custT="1"/>
      <dgm:spPr/>
      <dgm:t>
        <a:bodyPr/>
        <a:lstStyle/>
        <a:p>
          <a:r>
            <a:rPr lang="es-EC" sz="1100" dirty="0" smtClean="0"/>
            <a:t>No se constituye persona jurídica</a:t>
          </a:r>
          <a:endParaRPr lang="es-EC" sz="1100" dirty="0"/>
        </a:p>
      </dgm:t>
    </dgm:pt>
    <dgm:pt modelId="{F2695F55-D97E-4E55-A7C6-7CD81F333F69}" type="parTrans" cxnId="{72373D3C-BC6B-4234-A3D4-11EA2C05FEE2}">
      <dgm:prSet/>
      <dgm:spPr/>
      <dgm:t>
        <a:bodyPr/>
        <a:lstStyle/>
        <a:p>
          <a:endParaRPr lang="es-EC" sz="1100"/>
        </a:p>
      </dgm:t>
    </dgm:pt>
    <dgm:pt modelId="{1D3FB5ED-1DBB-4542-A904-FEEC81C2C305}" type="sibTrans" cxnId="{72373D3C-BC6B-4234-A3D4-11EA2C05FEE2}">
      <dgm:prSet/>
      <dgm:spPr/>
      <dgm:t>
        <a:bodyPr/>
        <a:lstStyle/>
        <a:p>
          <a:endParaRPr lang="es-EC" sz="1100"/>
        </a:p>
      </dgm:t>
    </dgm:pt>
    <dgm:pt modelId="{6CF6B4BB-BCE8-4331-A1D4-29DE98D4C1C9}">
      <dgm:prSet phldrT="[Texto]" custT="1"/>
      <dgm:spPr/>
      <dgm:t>
        <a:bodyPr/>
        <a:lstStyle/>
        <a:p>
          <a:r>
            <a:rPr lang="es-EC" sz="1100" dirty="0" smtClean="0"/>
            <a:t>No se inscribe en el MV</a:t>
          </a:r>
          <a:endParaRPr lang="es-EC" sz="1100" dirty="0"/>
        </a:p>
      </dgm:t>
    </dgm:pt>
    <dgm:pt modelId="{DEEA7AC3-EF3E-4510-BAE0-362D0EEAE091}" type="parTrans" cxnId="{AEC3A06C-B58D-49EE-B6C5-972370300F38}">
      <dgm:prSet/>
      <dgm:spPr/>
      <dgm:t>
        <a:bodyPr/>
        <a:lstStyle/>
        <a:p>
          <a:endParaRPr lang="es-EC" sz="1100"/>
        </a:p>
      </dgm:t>
    </dgm:pt>
    <dgm:pt modelId="{088632BB-9866-49B6-BC29-4FCA59FF6483}" type="sibTrans" cxnId="{AEC3A06C-B58D-49EE-B6C5-972370300F38}">
      <dgm:prSet/>
      <dgm:spPr/>
      <dgm:t>
        <a:bodyPr/>
        <a:lstStyle/>
        <a:p>
          <a:endParaRPr lang="es-EC" sz="1100"/>
        </a:p>
      </dgm:t>
    </dgm:pt>
    <dgm:pt modelId="{EA9C10DB-5ED1-4420-963F-FA63964D6BAD}">
      <dgm:prSet phldrT="[Texto]" custT="1"/>
      <dgm:spPr/>
      <dgm:t>
        <a:bodyPr/>
        <a:lstStyle/>
        <a:p>
          <a:r>
            <a:rPr lang="es-EC" sz="1100" dirty="0" smtClean="0"/>
            <a:t>No RUC</a:t>
          </a:r>
          <a:endParaRPr lang="es-EC" sz="1100" dirty="0"/>
        </a:p>
      </dgm:t>
    </dgm:pt>
    <dgm:pt modelId="{781A9690-C94E-4031-B798-B839A31635DA}" type="parTrans" cxnId="{C8336691-6BCF-401D-B76D-4B8B1A45E261}">
      <dgm:prSet/>
      <dgm:spPr/>
      <dgm:t>
        <a:bodyPr/>
        <a:lstStyle/>
        <a:p>
          <a:endParaRPr lang="es-EC" sz="1100"/>
        </a:p>
      </dgm:t>
    </dgm:pt>
    <dgm:pt modelId="{0D4FE26C-4DF3-48E2-BE42-3721101B5A6B}" type="sibTrans" cxnId="{C8336691-6BCF-401D-B76D-4B8B1A45E261}">
      <dgm:prSet/>
      <dgm:spPr/>
      <dgm:t>
        <a:bodyPr/>
        <a:lstStyle/>
        <a:p>
          <a:endParaRPr lang="es-EC" sz="1100"/>
        </a:p>
      </dgm:t>
    </dgm:pt>
    <dgm:pt modelId="{049B17B2-6B97-440D-886A-A3C78B49E364}">
      <dgm:prSet phldrT="[Texto]" custT="1"/>
      <dgm:spPr/>
      <dgm:t>
        <a:bodyPr/>
        <a:lstStyle/>
        <a:p>
          <a:r>
            <a:rPr lang="es-EC" sz="1100" dirty="0" smtClean="0"/>
            <a:t>No contabilidad</a:t>
          </a:r>
          <a:endParaRPr lang="es-EC" sz="1100" dirty="0"/>
        </a:p>
      </dgm:t>
    </dgm:pt>
    <dgm:pt modelId="{6259BA2A-1D8C-47C3-BE84-0095D0E3F17C}" type="parTrans" cxnId="{78B5AA06-1175-42A6-B463-A9F157E1C9E6}">
      <dgm:prSet/>
      <dgm:spPr/>
      <dgm:t>
        <a:bodyPr/>
        <a:lstStyle/>
        <a:p>
          <a:endParaRPr lang="es-EC" sz="1100"/>
        </a:p>
      </dgm:t>
    </dgm:pt>
    <dgm:pt modelId="{8D2D4CCF-493D-49EA-9D13-EE706624D8FA}" type="sibTrans" cxnId="{78B5AA06-1175-42A6-B463-A9F157E1C9E6}">
      <dgm:prSet/>
      <dgm:spPr/>
      <dgm:t>
        <a:bodyPr/>
        <a:lstStyle/>
        <a:p>
          <a:endParaRPr lang="es-EC" sz="1100"/>
        </a:p>
      </dgm:t>
    </dgm:pt>
    <dgm:pt modelId="{C27E7CAD-D780-46ED-9B7A-ADD899608591}" type="pres">
      <dgm:prSet presAssocID="{99E26664-65C3-46A3-A17B-60F5D5C4A70C}" presName="diagram" presStyleCnt="0">
        <dgm:presLayoutVars>
          <dgm:chPref val="1"/>
          <dgm:dir/>
          <dgm:animOne val="branch"/>
          <dgm:animLvl val="lvl"/>
          <dgm:resizeHandles/>
        </dgm:presLayoutVars>
      </dgm:prSet>
      <dgm:spPr/>
      <dgm:t>
        <a:bodyPr/>
        <a:lstStyle/>
        <a:p>
          <a:endParaRPr lang="es-EC"/>
        </a:p>
      </dgm:t>
    </dgm:pt>
    <dgm:pt modelId="{9A8C1B15-2790-4FF1-8F8D-994C4456DC75}" type="pres">
      <dgm:prSet presAssocID="{0365B13E-2D0F-41DC-A146-E358AB046618}" presName="root" presStyleCnt="0"/>
      <dgm:spPr/>
    </dgm:pt>
    <dgm:pt modelId="{17D8F9E5-4393-480C-B461-F75AEC167A0A}" type="pres">
      <dgm:prSet presAssocID="{0365B13E-2D0F-41DC-A146-E358AB046618}" presName="rootComposite" presStyleCnt="0"/>
      <dgm:spPr/>
    </dgm:pt>
    <dgm:pt modelId="{ACEB320E-04BD-475E-B521-8EBF6E1668A4}" type="pres">
      <dgm:prSet presAssocID="{0365B13E-2D0F-41DC-A146-E358AB046618}" presName="rootText" presStyleLbl="node1" presStyleIdx="0" presStyleCnt="1" custScaleX="134178"/>
      <dgm:spPr/>
      <dgm:t>
        <a:bodyPr/>
        <a:lstStyle/>
        <a:p>
          <a:endParaRPr lang="es-EC"/>
        </a:p>
      </dgm:t>
    </dgm:pt>
    <dgm:pt modelId="{D1CC1F6C-34EC-4B59-B54A-B52FE28EEB60}" type="pres">
      <dgm:prSet presAssocID="{0365B13E-2D0F-41DC-A146-E358AB046618}" presName="rootConnector" presStyleLbl="node1" presStyleIdx="0" presStyleCnt="1"/>
      <dgm:spPr/>
      <dgm:t>
        <a:bodyPr/>
        <a:lstStyle/>
        <a:p>
          <a:endParaRPr lang="es-EC"/>
        </a:p>
      </dgm:t>
    </dgm:pt>
    <dgm:pt modelId="{C4CCED98-06F7-4EE7-808D-0E2275B21C3C}" type="pres">
      <dgm:prSet presAssocID="{0365B13E-2D0F-41DC-A146-E358AB046618}" presName="childShape" presStyleCnt="0"/>
      <dgm:spPr/>
    </dgm:pt>
    <dgm:pt modelId="{600FCA6A-41CE-4EDD-A8AA-78FB95E0AADA}" type="pres">
      <dgm:prSet presAssocID="{DEEA7AC3-EF3E-4510-BAE0-362D0EEAE091}" presName="Name13" presStyleLbl="parChTrans1D2" presStyleIdx="0" presStyleCnt="3"/>
      <dgm:spPr/>
      <dgm:t>
        <a:bodyPr/>
        <a:lstStyle/>
        <a:p>
          <a:endParaRPr lang="es-EC"/>
        </a:p>
      </dgm:t>
    </dgm:pt>
    <dgm:pt modelId="{122DE79B-001E-4D1A-B6C1-1F53426860DC}" type="pres">
      <dgm:prSet presAssocID="{6CF6B4BB-BCE8-4331-A1D4-29DE98D4C1C9}" presName="childText" presStyleLbl="bgAcc1" presStyleIdx="0" presStyleCnt="3" custScaleX="131084">
        <dgm:presLayoutVars>
          <dgm:bulletEnabled val="1"/>
        </dgm:presLayoutVars>
      </dgm:prSet>
      <dgm:spPr/>
      <dgm:t>
        <a:bodyPr/>
        <a:lstStyle/>
        <a:p>
          <a:endParaRPr lang="es-EC"/>
        </a:p>
      </dgm:t>
    </dgm:pt>
    <dgm:pt modelId="{D8A761ED-2755-48BA-9F36-561A59BC5FB3}" type="pres">
      <dgm:prSet presAssocID="{781A9690-C94E-4031-B798-B839A31635DA}" presName="Name13" presStyleLbl="parChTrans1D2" presStyleIdx="1" presStyleCnt="3"/>
      <dgm:spPr/>
      <dgm:t>
        <a:bodyPr/>
        <a:lstStyle/>
        <a:p>
          <a:endParaRPr lang="es-EC"/>
        </a:p>
      </dgm:t>
    </dgm:pt>
    <dgm:pt modelId="{012D1D81-24E4-48DF-9751-7E13774B254A}" type="pres">
      <dgm:prSet presAssocID="{EA9C10DB-5ED1-4420-963F-FA63964D6BAD}" presName="childText" presStyleLbl="bgAcc1" presStyleIdx="1" presStyleCnt="3" custScaleX="131084">
        <dgm:presLayoutVars>
          <dgm:bulletEnabled val="1"/>
        </dgm:presLayoutVars>
      </dgm:prSet>
      <dgm:spPr/>
      <dgm:t>
        <a:bodyPr/>
        <a:lstStyle/>
        <a:p>
          <a:endParaRPr lang="es-EC"/>
        </a:p>
      </dgm:t>
    </dgm:pt>
    <dgm:pt modelId="{E3AAB43A-0DEC-4896-ABA7-FAE9304295B0}" type="pres">
      <dgm:prSet presAssocID="{6259BA2A-1D8C-47C3-BE84-0095D0E3F17C}" presName="Name13" presStyleLbl="parChTrans1D2" presStyleIdx="2" presStyleCnt="3"/>
      <dgm:spPr/>
      <dgm:t>
        <a:bodyPr/>
        <a:lstStyle/>
        <a:p>
          <a:endParaRPr lang="es-EC"/>
        </a:p>
      </dgm:t>
    </dgm:pt>
    <dgm:pt modelId="{A9369D69-0F2C-44C3-A1F3-0B9C5711220C}" type="pres">
      <dgm:prSet presAssocID="{049B17B2-6B97-440D-886A-A3C78B49E364}" presName="childText" presStyleLbl="bgAcc1" presStyleIdx="2" presStyleCnt="3" custScaleX="131084">
        <dgm:presLayoutVars>
          <dgm:bulletEnabled val="1"/>
        </dgm:presLayoutVars>
      </dgm:prSet>
      <dgm:spPr/>
      <dgm:t>
        <a:bodyPr/>
        <a:lstStyle/>
        <a:p>
          <a:endParaRPr lang="es-EC"/>
        </a:p>
      </dgm:t>
    </dgm:pt>
  </dgm:ptLst>
  <dgm:cxnLst>
    <dgm:cxn modelId="{F3BA338E-6FA2-4489-AD81-251B42C60547}" type="presOf" srcId="{99E26664-65C3-46A3-A17B-60F5D5C4A70C}" destId="{C27E7CAD-D780-46ED-9B7A-ADD899608591}" srcOrd="0" destOrd="0" presId="urn:microsoft.com/office/officeart/2005/8/layout/hierarchy3"/>
    <dgm:cxn modelId="{2E4D8240-70F0-43FF-8457-0D146551E355}" type="presOf" srcId="{6259BA2A-1D8C-47C3-BE84-0095D0E3F17C}" destId="{E3AAB43A-0DEC-4896-ABA7-FAE9304295B0}" srcOrd="0" destOrd="0" presId="urn:microsoft.com/office/officeart/2005/8/layout/hierarchy3"/>
    <dgm:cxn modelId="{8634CB9C-30D1-4E4B-852B-C8900E64FF6A}" type="presOf" srcId="{DEEA7AC3-EF3E-4510-BAE0-362D0EEAE091}" destId="{600FCA6A-41CE-4EDD-A8AA-78FB95E0AADA}" srcOrd="0" destOrd="0" presId="urn:microsoft.com/office/officeart/2005/8/layout/hierarchy3"/>
    <dgm:cxn modelId="{232A14C8-928F-412D-8F6D-FE7DAA38A8E6}" type="presOf" srcId="{0365B13E-2D0F-41DC-A146-E358AB046618}" destId="{ACEB320E-04BD-475E-B521-8EBF6E1668A4}" srcOrd="0" destOrd="0" presId="urn:microsoft.com/office/officeart/2005/8/layout/hierarchy3"/>
    <dgm:cxn modelId="{C8336691-6BCF-401D-B76D-4B8B1A45E261}" srcId="{0365B13E-2D0F-41DC-A146-E358AB046618}" destId="{EA9C10DB-5ED1-4420-963F-FA63964D6BAD}" srcOrd="1" destOrd="0" parTransId="{781A9690-C94E-4031-B798-B839A31635DA}" sibTransId="{0D4FE26C-4DF3-48E2-BE42-3721101B5A6B}"/>
    <dgm:cxn modelId="{1C6A2CC7-8E4C-4614-8DFE-9D9D9BDFD28E}" type="presOf" srcId="{EA9C10DB-5ED1-4420-963F-FA63964D6BAD}" destId="{012D1D81-24E4-48DF-9751-7E13774B254A}" srcOrd="0" destOrd="0" presId="urn:microsoft.com/office/officeart/2005/8/layout/hierarchy3"/>
    <dgm:cxn modelId="{D82BF553-DAE9-499B-97B4-C02B91BACD70}" type="presOf" srcId="{781A9690-C94E-4031-B798-B839A31635DA}" destId="{D8A761ED-2755-48BA-9F36-561A59BC5FB3}" srcOrd="0" destOrd="0" presId="urn:microsoft.com/office/officeart/2005/8/layout/hierarchy3"/>
    <dgm:cxn modelId="{72373D3C-BC6B-4234-A3D4-11EA2C05FEE2}" srcId="{99E26664-65C3-46A3-A17B-60F5D5C4A70C}" destId="{0365B13E-2D0F-41DC-A146-E358AB046618}" srcOrd="0" destOrd="0" parTransId="{F2695F55-D97E-4E55-A7C6-7CD81F333F69}" sibTransId="{1D3FB5ED-1DBB-4542-A904-FEEC81C2C305}"/>
    <dgm:cxn modelId="{086A6B04-4590-45F8-A264-86ED5D3F44DC}" type="presOf" srcId="{049B17B2-6B97-440D-886A-A3C78B49E364}" destId="{A9369D69-0F2C-44C3-A1F3-0B9C5711220C}" srcOrd="0" destOrd="0" presId="urn:microsoft.com/office/officeart/2005/8/layout/hierarchy3"/>
    <dgm:cxn modelId="{576F6253-2CD3-4DAE-82D4-57367581FF8E}" type="presOf" srcId="{0365B13E-2D0F-41DC-A146-E358AB046618}" destId="{D1CC1F6C-34EC-4B59-B54A-B52FE28EEB60}" srcOrd="1" destOrd="0" presId="urn:microsoft.com/office/officeart/2005/8/layout/hierarchy3"/>
    <dgm:cxn modelId="{37A9B267-D67A-49E0-9B41-2464131402CB}" type="presOf" srcId="{6CF6B4BB-BCE8-4331-A1D4-29DE98D4C1C9}" destId="{122DE79B-001E-4D1A-B6C1-1F53426860DC}" srcOrd="0" destOrd="0" presId="urn:microsoft.com/office/officeart/2005/8/layout/hierarchy3"/>
    <dgm:cxn modelId="{78B5AA06-1175-42A6-B463-A9F157E1C9E6}" srcId="{0365B13E-2D0F-41DC-A146-E358AB046618}" destId="{049B17B2-6B97-440D-886A-A3C78B49E364}" srcOrd="2" destOrd="0" parTransId="{6259BA2A-1D8C-47C3-BE84-0095D0E3F17C}" sibTransId="{8D2D4CCF-493D-49EA-9D13-EE706624D8FA}"/>
    <dgm:cxn modelId="{AEC3A06C-B58D-49EE-B6C5-972370300F38}" srcId="{0365B13E-2D0F-41DC-A146-E358AB046618}" destId="{6CF6B4BB-BCE8-4331-A1D4-29DE98D4C1C9}" srcOrd="0" destOrd="0" parTransId="{DEEA7AC3-EF3E-4510-BAE0-362D0EEAE091}" sibTransId="{088632BB-9866-49B6-BC29-4FCA59FF6483}"/>
    <dgm:cxn modelId="{BCC952B8-D739-4476-979A-573D294C4B9D}" type="presParOf" srcId="{C27E7CAD-D780-46ED-9B7A-ADD899608591}" destId="{9A8C1B15-2790-4FF1-8F8D-994C4456DC75}" srcOrd="0" destOrd="0" presId="urn:microsoft.com/office/officeart/2005/8/layout/hierarchy3"/>
    <dgm:cxn modelId="{145208CB-19FA-438F-B66A-2724A7B755E3}" type="presParOf" srcId="{9A8C1B15-2790-4FF1-8F8D-994C4456DC75}" destId="{17D8F9E5-4393-480C-B461-F75AEC167A0A}" srcOrd="0" destOrd="0" presId="urn:microsoft.com/office/officeart/2005/8/layout/hierarchy3"/>
    <dgm:cxn modelId="{05EE6C6C-D2D9-40A5-B23A-7C8D5FA65067}" type="presParOf" srcId="{17D8F9E5-4393-480C-B461-F75AEC167A0A}" destId="{ACEB320E-04BD-475E-B521-8EBF6E1668A4}" srcOrd="0" destOrd="0" presId="urn:microsoft.com/office/officeart/2005/8/layout/hierarchy3"/>
    <dgm:cxn modelId="{13B8234B-F0A9-4207-9901-C8218E3711BB}" type="presParOf" srcId="{17D8F9E5-4393-480C-B461-F75AEC167A0A}" destId="{D1CC1F6C-34EC-4B59-B54A-B52FE28EEB60}" srcOrd="1" destOrd="0" presId="urn:microsoft.com/office/officeart/2005/8/layout/hierarchy3"/>
    <dgm:cxn modelId="{9CB4CFC9-BBC0-4A9B-AA63-55D9DE5BC551}" type="presParOf" srcId="{9A8C1B15-2790-4FF1-8F8D-994C4456DC75}" destId="{C4CCED98-06F7-4EE7-808D-0E2275B21C3C}" srcOrd="1" destOrd="0" presId="urn:microsoft.com/office/officeart/2005/8/layout/hierarchy3"/>
    <dgm:cxn modelId="{51262D5F-D532-4CDF-9147-18D0B4D6F48B}" type="presParOf" srcId="{C4CCED98-06F7-4EE7-808D-0E2275B21C3C}" destId="{600FCA6A-41CE-4EDD-A8AA-78FB95E0AADA}" srcOrd="0" destOrd="0" presId="urn:microsoft.com/office/officeart/2005/8/layout/hierarchy3"/>
    <dgm:cxn modelId="{002E331E-C7F2-46B8-B215-091BBCCB83DF}" type="presParOf" srcId="{C4CCED98-06F7-4EE7-808D-0E2275B21C3C}" destId="{122DE79B-001E-4D1A-B6C1-1F53426860DC}" srcOrd="1" destOrd="0" presId="urn:microsoft.com/office/officeart/2005/8/layout/hierarchy3"/>
    <dgm:cxn modelId="{1792F9EE-5366-436A-8461-7242BAA55D1E}" type="presParOf" srcId="{C4CCED98-06F7-4EE7-808D-0E2275B21C3C}" destId="{D8A761ED-2755-48BA-9F36-561A59BC5FB3}" srcOrd="2" destOrd="0" presId="urn:microsoft.com/office/officeart/2005/8/layout/hierarchy3"/>
    <dgm:cxn modelId="{E3489357-20D2-4F80-A87F-5186ADB504E7}" type="presParOf" srcId="{C4CCED98-06F7-4EE7-808D-0E2275B21C3C}" destId="{012D1D81-24E4-48DF-9751-7E13774B254A}" srcOrd="3" destOrd="0" presId="urn:microsoft.com/office/officeart/2005/8/layout/hierarchy3"/>
    <dgm:cxn modelId="{942CBFDB-B028-4AF4-9F5E-DA0EFAE29604}" type="presParOf" srcId="{C4CCED98-06F7-4EE7-808D-0E2275B21C3C}" destId="{E3AAB43A-0DEC-4896-ABA7-FAE9304295B0}" srcOrd="4" destOrd="0" presId="urn:microsoft.com/office/officeart/2005/8/layout/hierarchy3"/>
    <dgm:cxn modelId="{86B9FE47-7437-470F-9525-6398DAB5F132}" type="presParOf" srcId="{C4CCED98-06F7-4EE7-808D-0E2275B21C3C}" destId="{A9369D69-0F2C-44C3-A1F3-0B9C5711220C}" srcOrd="5"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012B99-A65F-43CC-B1EF-21E4AB4BC579}"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s-EC"/>
        </a:p>
      </dgm:t>
    </dgm:pt>
    <dgm:pt modelId="{52608451-8FAA-4BBD-8E70-A301154FA912}">
      <dgm:prSet phldrT="[Texto]" custT="1"/>
      <dgm:spPr/>
      <dgm:t>
        <a:bodyPr/>
        <a:lstStyle/>
        <a:p>
          <a:r>
            <a:rPr lang="es-EC" sz="900" dirty="0" smtClean="0">
              <a:solidFill>
                <a:schemeClr val="tx1"/>
              </a:solidFill>
            </a:rPr>
            <a:t>Contrato  individual</a:t>
          </a:r>
          <a:endParaRPr lang="es-EC" sz="900" dirty="0">
            <a:solidFill>
              <a:schemeClr val="tx1"/>
            </a:solidFill>
          </a:endParaRPr>
        </a:p>
      </dgm:t>
    </dgm:pt>
    <dgm:pt modelId="{6AA05B47-1CED-4048-B4ED-31F12C862CCE}" type="parTrans" cxnId="{23D1AEAF-A395-4743-95CF-9B4174C25EB6}">
      <dgm:prSet/>
      <dgm:spPr/>
      <dgm:t>
        <a:bodyPr/>
        <a:lstStyle/>
        <a:p>
          <a:endParaRPr lang="es-EC" sz="2400">
            <a:solidFill>
              <a:schemeClr val="tx1"/>
            </a:solidFill>
          </a:endParaRPr>
        </a:p>
      </dgm:t>
    </dgm:pt>
    <dgm:pt modelId="{E9FEEAAD-5C3F-4D94-B23D-A2FA82C46AFE}" type="sibTrans" cxnId="{23D1AEAF-A395-4743-95CF-9B4174C25EB6}">
      <dgm:prSet custT="1"/>
      <dgm:spPr/>
      <dgm:t>
        <a:bodyPr/>
        <a:lstStyle/>
        <a:p>
          <a:endParaRPr lang="es-EC" sz="4400">
            <a:solidFill>
              <a:schemeClr val="tx1"/>
            </a:solidFill>
          </a:endParaRPr>
        </a:p>
      </dgm:t>
    </dgm:pt>
    <dgm:pt modelId="{8C81DF93-70C0-4B93-B32F-505E2F2818B8}">
      <dgm:prSet phldrT="[Texto]" custT="1"/>
      <dgm:spPr/>
      <dgm:t>
        <a:bodyPr/>
        <a:lstStyle/>
        <a:p>
          <a:r>
            <a:rPr lang="es-EC" sz="1000" dirty="0" smtClean="0">
              <a:solidFill>
                <a:schemeClr val="tx1"/>
              </a:solidFill>
            </a:rPr>
            <a:t>Registro Mercantil</a:t>
          </a:r>
          <a:endParaRPr lang="es-EC" sz="1000" dirty="0">
            <a:solidFill>
              <a:schemeClr val="tx1"/>
            </a:solidFill>
          </a:endParaRPr>
        </a:p>
      </dgm:t>
    </dgm:pt>
    <dgm:pt modelId="{F1F46196-5D8C-4D48-A200-AF0D461619EF}" type="parTrans" cxnId="{DDF1E744-0301-434D-8F7E-AB268C387DB3}">
      <dgm:prSet/>
      <dgm:spPr/>
      <dgm:t>
        <a:bodyPr/>
        <a:lstStyle/>
        <a:p>
          <a:endParaRPr lang="es-EC" sz="2400">
            <a:solidFill>
              <a:schemeClr val="tx1"/>
            </a:solidFill>
          </a:endParaRPr>
        </a:p>
      </dgm:t>
    </dgm:pt>
    <dgm:pt modelId="{335DDE4C-E8B9-4829-880F-B588765F3515}" type="sibTrans" cxnId="{DDF1E744-0301-434D-8F7E-AB268C387DB3}">
      <dgm:prSet custT="1"/>
      <dgm:spPr/>
      <dgm:t>
        <a:bodyPr/>
        <a:lstStyle/>
        <a:p>
          <a:endParaRPr lang="es-EC" sz="4400">
            <a:solidFill>
              <a:schemeClr val="tx1"/>
            </a:solidFill>
          </a:endParaRPr>
        </a:p>
      </dgm:t>
    </dgm:pt>
    <dgm:pt modelId="{879FE2B3-BBF2-4BA0-B236-3AF6E261E542}">
      <dgm:prSet phldrT="[Texto]" custT="1"/>
      <dgm:spPr/>
      <dgm:t>
        <a:bodyPr/>
        <a:lstStyle/>
        <a:p>
          <a:r>
            <a:rPr lang="es-EC" sz="1000" dirty="0" smtClean="0">
              <a:solidFill>
                <a:schemeClr val="tx1"/>
              </a:solidFill>
            </a:rPr>
            <a:t>RD o Prenda</a:t>
          </a:r>
          <a:endParaRPr lang="es-EC" sz="1000" dirty="0">
            <a:solidFill>
              <a:schemeClr val="tx1"/>
            </a:solidFill>
          </a:endParaRPr>
        </a:p>
      </dgm:t>
    </dgm:pt>
    <dgm:pt modelId="{45CD666A-F6BB-4424-96CE-89179D37C041}" type="parTrans" cxnId="{E36D50E6-14DD-456C-B72E-C0D72191229F}">
      <dgm:prSet/>
      <dgm:spPr/>
      <dgm:t>
        <a:bodyPr/>
        <a:lstStyle/>
        <a:p>
          <a:endParaRPr lang="es-EC" sz="2400">
            <a:solidFill>
              <a:schemeClr val="tx1"/>
            </a:solidFill>
          </a:endParaRPr>
        </a:p>
      </dgm:t>
    </dgm:pt>
    <dgm:pt modelId="{5CED9A10-22FF-4E0F-BA3B-0BD50EC812EA}" type="sibTrans" cxnId="{E36D50E6-14DD-456C-B72E-C0D72191229F}">
      <dgm:prSet custT="1"/>
      <dgm:spPr/>
      <dgm:t>
        <a:bodyPr/>
        <a:lstStyle/>
        <a:p>
          <a:endParaRPr lang="es-EC" sz="4400">
            <a:solidFill>
              <a:schemeClr val="tx1"/>
            </a:solidFill>
          </a:endParaRPr>
        </a:p>
      </dgm:t>
    </dgm:pt>
    <dgm:pt modelId="{3EAEFB76-275C-4E48-ADFC-D95565924551}">
      <dgm:prSet phldrT="[Texto]" custT="1"/>
      <dgm:spPr/>
      <dgm:t>
        <a:bodyPr/>
        <a:lstStyle/>
        <a:p>
          <a:pPr algn="l"/>
          <a:r>
            <a:rPr lang="es-EC" sz="900" b="1" dirty="0" smtClean="0">
              <a:solidFill>
                <a:schemeClr val="tx1"/>
              </a:solidFill>
            </a:rPr>
            <a:t>ADHESIÓN</a:t>
          </a:r>
          <a:endParaRPr lang="es-EC" sz="1050" b="1" dirty="0">
            <a:solidFill>
              <a:schemeClr val="tx1"/>
            </a:solidFill>
          </a:endParaRPr>
        </a:p>
      </dgm:t>
    </dgm:pt>
    <dgm:pt modelId="{42BBD137-39F4-4EA2-83F1-C43F5BFFD5FF}" type="sibTrans" cxnId="{72134F55-08CD-44DA-AE01-846DFE055AED}">
      <dgm:prSet/>
      <dgm:spPr/>
      <dgm:t>
        <a:bodyPr/>
        <a:lstStyle/>
        <a:p>
          <a:endParaRPr lang="es-EC" sz="2400">
            <a:solidFill>
              <a:schemeClr val="tx1"/>
            </a:solidFill>
          </a:endParaRPr>
        </a:p>
      </dgm:t>
    </dgm:pt>
    <dgm:pt modelId="{A7A6E23F-C8A4-43B7-8F75-18E149B47511}" type="parTrans" cxnId="{72134F55-08CD-44DA-AE01-846DFE055AED}">
      <dgm:prSet/>
      <dgm:spPr/>
      <dgm:t>
        <a:bodyPr/>
        <a:lstStyle/>
        <a:p>
          <a:endParaRPr lang="es-EC" sz="2400">
            <a:solidFill>
              <a:schemeClr val="tx1"/>
            </a:solidFill>
          </a:endParaRPr>
        </a:p>
      </dgm:t>
    </dgm:pt>
    <dgm:pt modelId="{F0876289-43D3-42B5-9935-A86093D20736}" type="pres">
      <dgm:prSet presAssocID="{D3012B99-A65F-43CC-B1EF-21E4AB4BC579}" presName="Name0" presStyleCnt="0">
        <dgm:presLayoutVars>
          <dgm:chMax/>
          <dgm:chPref/>
          <dgm:dir/>
          <dgm:animLvl val="lvl"/>
        </dgm:presLayoutVars>
      </dgm:prSet>
      <dgm:spPr/>
      <dgm:t>
        <a:bodyPr/>
        <a:lstStyle/>
        <a:p>
          <a:endParaRPr lang="es-EC"/>
        </a:p>
      </dgm:t>
    </dgm:pt>
    <dgm:pt modelId="{1C1C30B2-570E-4987-A8A2-536C4F142BD1}" type="pres">
      <dgm:prSet presAssocID="{52608451-8FAA-4BBD-8E70-A301154FA912}" presName="composite" presStyleCnt="0"/>
      <dgm:spPr/>
    </dgm:pt>
    <dgm:pt modelId="{A33BDE21-CCFA-4574-9650-500CCEC967F3}" type="pres">
      <dgm:prSet presAssocID="{52608451-8FAA-4BBD-8E70-A301154FA912}" presName="Parent1" presStyleLbl="node1" presStyleIdx="0" presStyleCnt="6" custScaleX="120585" custLinFactNeighborX="9906" custLinFactNeighborY="-2679">
        <dgm:presLayoutVars>
          <dgm:chMax val="1"/>
          <dgm:chPref val="1"/>
          <dgm:bulletEnabled val="1"/>
        </dgm:presLayoutVars>
      </dgm:prSet>
      <dgm:spPr/>
      <dgm:t>
        <a:bodyPr/>
        <a:lstStyle/>
        <a:p>
          <a:endParaRPr lang="es-EC"/>
        </a:p>
      </dgm:t>
    </dgm:pt>
    <dgm:pt modelId="{9F5E3B85-54FE-46C5-A34B-A38233ACFC59}" type="pres">
      <dgm:prSet presAssocID="{52608451-8FAA-4BBD-8E70-A301154FA912}" presName="Childtext1" presStyleLbl="revTx" presStyleIdx="0" presStyleCnt="3">
        <dgm:presLayoutVars>
          <dgm:chMax val="0"/>
          <dgm:chPref val="0"/>
          <dgm:bulletEnabled val="1"/>
        </dgm:presLayoutVars>
      </dgm:prSet>
      <dgm:spPr/>
      <dgm:t>
        <a:bodyPr/>
        <a:lstStyle/>
        <a:p>
          <a:endParaRPr lang="es-EC"/>
        </a:p>
      </dgm:t>
    </dgm:pt>
    <dgm:pt modelId="{A791D765-B85B-42B6-BC50-4B450A3EF08C}" type="pres">
      <dgm:prSet presAssocID="{52608451-8FAA-4BBD-8E70-A301154FA912}" presName="BalanceSpacing" presStyleCnt="0"/>
      <dgm:spPr/>
    </dgm:pt>
    <dgm:pt modelId="{5E97DA5E-081D-4DAC-960C-B9762E140FCD}" type="pres">
      <dgm:prSet presAssocID="{52608451-8FAA-4BBD-8E70-A301154FA912}" presName="BalanceSpacing1" presStyleCnt="0"/>
      <dgm:spPr/>
    </dgm:pt>
    <dgm:pt modelId="{964EE919-87E0-482F-B923-E2F2C57217CA}" type="pres">
      <dgm:prSet presAssocID="{E9FEEAAD-5C3F-4D94-B23D-A2FA82C46AFE}" presName="Accent1Text" presStyleLbl="node1" presStyleIdx="1" presStyleCnt="6"/>
      <dgm:spPr/>
      <dgm:t>
        <a:bodyPr/>
        <a:lstStyle/>
        <a:p>
          <a:endParaRPr lang="es-EC"/>
        </a:p>
      </dgm:t>
    </dgm:pt>
    <dgm:pt modelId="{8EF2E9F9-FD8B-4753-8689-C99404580793}" type="pres">
      <dgm:prSet presAssocID="{E9FEEAAD-5C3F-4D94-B23D-A2FA82C46AFE}" presName="spaceBetweenRectangles" presStyleCnt="0"/>
      <dgm:spPr/>
    </dgm:pt>
    <dgm:pt modelId="{2A2B9BEC-8AA5-4335-8024-AA73333449D7}" type="pres">
      <dgm:prSet presAssocID="{8C81DF93-70C0-4B93-B32F-505E2F2818B8}" presName="composite" presStyleCnt="0"/>
      <dgm:spPr/>
    </dgm:pt>
    <dgm:pt modelId="{F918E4D1-CAEE-4E62-A727-D7BE3377A94E}" type="pres">
      <dgm:prSet presAssocID="{8C81DF93-70C0-4B93-B32F-505E2F2818B8}" presName="Parent1" presStyleLbl="node1" presStyleIdx="2" presStyleCnt="6" custScaleX="141569" custLinFactNeighborX="-9723">
        <dgm:presLayoutVars>
          <dgm:chMax val="1"/>
          <dgm:chPref val="1"/>
          <dgm:bulletEnabled val="1"/>
        </dgm:presLayoutVars>
      </dgm:prSet>
      <dgm:spPr/>
      <dgm:t>
        <a:bodyPr/>
        <a:lstStyle/>
        <a:p>
          <a:endParaRPr lang="es-EC"/>
        </a:p>
      </dgm:t>
    </dgm:pt>
    <dgm:pt modelId="{9FA046D5-90A5-4CE9-A29D-3D3EB3D8DACD}" type="pres">
      <dgm:prSet presAssocID="{8C81DF93-70C0-4B93-B32F-505E2F2818B8}" presName="Childtext1" presStyleLbl="revTx" presStyleIdx="1" presStyleCnt="3" custLinFactNeighborX="-6155">
        <dgm:presLayoutVars>
          <dgm:chMax val="0"/>
          <dgm:chPref val="0"/>
          <dgm:bulletEnabled val="1"/>
        </dgm:presLayoutVars>
      </dgm:prSet>
      <dgm:spPr/>
      <dgm:t>
        <a:bodyPr/>
        <a:lstStyle/>
        <a:p>
          <a:endParaRPr lang="es-EC"/>
        </a:p>
      </dgm:t>
    </dgm:pt>
    <dgm:pt modelId="{116E444F-8BDC-4371-AD84-BD63F34DA009}" type="pres">
      <dgm:prSet presAssocID="{8C81DF93-70C0-4B93-B32F-505E2F2818B8}" presName="BalanceSpacing" presStyleCnt="0"/>
      <dgm:spPr/>
    </dgm:pt>
    <dgm:pt modelId="{1BAD9F2C-24C4-4337-97B2-2FB0C97B0AFD}" type="pres">
      <dgm:prSet presAssocID="{8C81DF93-70C0-4B93-B32F-505E2F2818B8}" presName="BalanceSpacing1" presStyleCnt="0"/>
      <dgm:spPr/>
    </dgm:pt>
    <dgm:pt modelId="{433EF1B0-AD6A-44D5-9110-0672AA4DFAED}" type="pres">
      <dgm:prSet presAssocID="{335DDE4C-E8B9-4829-880F-B588765F3515}" presName="Accent1Text" presStyleLbl="node1" presStyleIdx="3" presStyleCnt="6" custLinFactNeighborX="14474"/>
      <dgm:spPr/>
      <dgm:t>
        <a:bodyPr/>
        <a:lstStyle/>
        <a:p>
          <a:endParaRPr lang="es-EC"/>
        </a:p>
      </dgm:t>
    </dgm:pt>
    <dgm:pt modelId="{E2733244-A7DB-4FB6-B6C9-371F40E627EA}" type="pres">
      <dgm:prSet presAssocID="{335DDE4C-E8B9-4829-880F-B588765F3515}" presName="spaceBetweenRectangles" presStyleCnt="0"/>
      <dgm:spPr/>
    </dgm:pt>
    <dgm:pt modelId="{7A44A180-A8AB-4DE5-8F3F-43D8BFDCC4B6}" type="pres">
      <dgm:prSet presAssocID="{879FE2B3-BBF2-4BA0-B236-3AF6E261E542}" presName="composite" presStyleCnt="0"/>
      <dgm:spPr/>
    </dgm:pt>
    <dgm:pt modelId="{AFC3A26D-5743-4EAD-932C-89F2E6395D17}" type="pres">
      <dgm:prSet presAssocID="{879FE2B3-BBF2-4BA0-B236-3AF6E261E542}" presName="Parent1" presStyleLbl="node1" presStyleIdx="4" presStyleCnt="6" custScaleX="110818" custLinFactNeighborX="10154">
        <dgm:presLayoutVars>
          <dgm:chMax val="1"/>
          <dgm:chPref val="1"/>
          <dgm:bulletEnabled val="1"/>
        </dgm:presLayoutVars>
      </dgm:prSet>
      <dgm:spPr/>
      <dgm:t>
        <a:bodyPr/>
        <a:lstStyle/>
        <a:p>
          <a:endParaRPr lang="es-EC"/>
        </a:p>
      </dgm:t>
    </dgm:pt>
    <dgm:pt modelId="{97726EF7-B917-407C-B2FB-D6FD70F2FFE4}" type="pres">
      <dgm:prSet presAssocID="{879FE2B3-BBF2-4BA0-B236-3AF6E261E542}" presName="Childtext1" presStyleLbl="revTx" presStyleIdx="2" presStyleCnt="3">
        <dgm:presLayoutVars>
          <dgm:chMax val="0"/>
          <dgm:chPref val="0"/>
          <dgm:bulletEnabled val="1"/>
        </dgm:presLayoutVars>
      </dgm:prSet>
      <dgm:spPr/>
      <dgm:t>
        <a:bodyPr/>
        <a:lstStyle/>
        <a:p>
          <a:endParaRPr lang="es-EC"/>
        </a:p>
      </dgm:t>
    </dgm:pt>
    <dgm:pt modelId="{D9133E7E-C6F9-4C1A-A9B4-B3B09AE73E07}" type="pres">
      <dgm:prSet presAssocID="{879FE2B3-BBF2-4BA0-B236-3AF6E261E542}" presName="BalanceSpacing" presStyleCnt="0"/>
      <dgm:spPr/>
    </dgm:pt>
    <dgm:pt modelId="{F64F9CDB-990F-41AE-AC42-DB92EB583854}" type="pres">
      <dgm:prSet presAssocID="{879FE2B3-BBF2-4BA0-B236-3AF6E261E542}" presName="BalanceSpacing1" presStyleCnt="0"/>
      <dgm:spPr/>
    </dgm:pt>
    <dgm:pt modelId="{C8755F14-D0AF-4FDC-939E-B5E7E1557AC0}" type="pres">
      <dgm:prSet presAssocID="{5CED9A10-22FF-4E0F-BA3B-0BD50EC812EA}" presName="Accent1Text" presStyleLbl="node1" presStyleIdx="5" presStyleCnt="6"/>
      <dgm:spPr/>
      <dgm:t>
        <a:bodyPr/>
        <a:lstStyle/>
        <a:p>
          <a:endParaRPr lang="es-EC"/>
        </a:p>
      </dgm:t>
    </dgm:pt>
  </dgm:ptLst>
  <dgm:cxnLst>
    <dgm:cxn modelId="{152AF99D-1055-43A3-917F-32B4D0B6D875}" type="presOf" srcId="{3EAEFB76-275C-4E48-ADFC-D95565924551}" destId="{9FA046D5-90A5-4CE9-A29D-3D3EB3D8DACD}" srcOrd="0" destOrd="0" presId="urn:microsoft.com/office/officeart/2008/layout/AlternatingHexagons"/>
    <dgm:cxn modelId="{DDF1E744-0301-434D-8F7E-AB268C387DB3}" srcId="{D3012B99-A65F-43CC-B1EF-21E4AB4BC579}" destId="{8C81DF93-70C0-4B93-B32F-505E2F2818B8}" srcOrd="1" destOrd="0" parTransId="{F1F46196-5D8C-4D48-A200-AF0D461619EF}" sibTransId="{335DDE4C-E8B9-4829-880F-B588765F3515}"/>
    <dgm:cxn modelId="{BC15FE31-326C-49E5-9E2F-3A8DBC4EFD78}" type="presOf" srcId="{879FE2B3-BBF2-4BA0-B236-3AF6E261E542}" destId="{AFC3A26D-5743-4EAD-932C-89F2E6395D17}" srcOrd="0" destOrd="0" presId="urn:microsoft.com/office/officeart/2008/layout/AlternatingHexagons"/>
    <dgm:cxn modelId="{E36D50E6-14DD-456C-B72E-C0D72191229F}" srcId="{D3012B99-A65F-43CC-B1EF-21E4AB4BC579}" destId="{879FE2B3-BBF2-4BA0-B236-3AF6E261E542}" srcOrd="2" destOrd="0" parTransId="{45CD666A-F6BB-4424-96CE-89179D37C041}" sibTransId="{5CED9A10-22FF-4E0F-BA3B-0BD50EC812EA}"/>
    <dgm:cxn modelId="{1D0A93A6-DF4E-460C-A2ED-5ABAF562ED42}" type="presOf" srcId="{52608451-8FAA-4BBD-8E70-A301154FA912}" destId="{A33BDE21-CCFA-4574-9650-500CCEC967F3}" srcOrd="0" destOrd="0" presId="urn:microsoft.com/office/officeart/2008/layout/AlternatingHexagons"/>
    <dgm:cxn modelId="{51269B3D-2DD4-4F3E-A80B-8E1E0D16F26B}" type="presOf" srcId="{E9FEEAAD-5C3F-4D94-B23D-A2FA82C46AFE}" destId="{964EE919-87E0-482F-B923-E2F2C57217CA}" srcOrd="0" destOrd="0" presId="urn:microsoft.com/office/officeart/2008/layout/AlternatingHexagons"/>
    <dgm:cxn modelId="{A9FEF959-1433-415B-AA3F-6C4B54EE7E78}" type="presOf" srcId="{335DDE4C-E8B9-4829-880F-B588765F3515}" destId="{433EF1B0-AD6A-44D5-9110-0672AA4DFAED}" srcOrd="0" destOrd="0" presId="urn:microsoft.com/office/officeart/2008/layout/AlternatingHexagons"/>
    <dgm:cxn modelId="{557B5F95-100F-4787-ACA7-33BFFA78AE24}" type="presOf" srcId="{5CED9A10-22FF-4E0F-BA3B-0BD50EC812EA}" destId="{C8755F14-D0AF-4FDC-939E-B5E7E1557AC0}" srcOrd="0" destOrd="0" presId="urn:microsoft.com/office/officeart/2008/layout/AlternatingHexagons"/>
    <dgm:cxn modelId="{204E4779-73CA-4BA3-81CC-A94B2647EBF0}" type="presOf" srcId="{8C81DF93-70C0-4B93-B32F-505E2F2818B8}" destId="{F918E4D1-CAEE-4E62-A727-D7BE3377A94E}" srcOrd="0" destOrd="0" presId="urn:microsoft.com/office/officeart/2008/layout/AlternatingHexagons"/>
    <dgm:cxn modelId="{72134F55-08CD-44DA-AE01-846DFE055AED}" srcId="{8C81DF93-70C0-4B93-B32F-505E2F2818B8}" destId="{3EAEFB76-275C-4E48-ADFC-D95565924551}" srcOrd="0" destOrd="0" parTransId="{A7A6E23F-C8A4-43B7-8F75-18E149B47511}" sibTransId="{42BBD137-39F4-4EA2-83F1-C43F5BFFD5FF}"/>
    <dgm:cxn modelId="{23D1AEAF-A395-4743-95CF-9B4174C25EB6}" srcId="{D3012B99-A65F-43CC-B1EF-21E4AB4BC579}" destId="{52608451-8FAA-4BBD-8E70-A301154FA912}" srcOrd="0" destOrd="0" parTransId="{6AA05B47-1CED-4048-B4ED-31F12C862CCE}" sibTransId="{E9FEEAAD-5C3F-4D94-B23D-A2FA82C46AFE}"/>
    <dgm:cxn modelId="{9ADA4E29-0B6A-4567-96E0-B7BDA9D1F05A}" type="presOf" srcId="{D3012B99-A65F-43CC-B1EF-21E4AB4BC579}" destId="{F0876289-43D3-42B5-9935-A86093D20736}" srcOrd="0" destOrd="0" presId="urn:microsoft.com/office/officeart/2008/layout/AlternatingHexagons"/>
    <dgm:cxn modelId="{B10D97E3-36EA-4672-9E8C-D815A2BC46A0}" type="presParOf" srcId="{F0876289-43D3-42B5-9935-A86093D20736}" destId="{1C1C30B2-570E-4987-A8A2-536C4F142BD1}" srcOrd="0" destOrd="0" presId="urn:microsoft.com/office/officeart/2008/layout/AlternatingHexagons"/>
    <dgm:cxn modelId="{A4CE910B-4D8F-4459-AE0B-715275B5790C}" type="presParOf" srcId="{1C1C30B2-570E-4987-A8A2-536C4F142BD1}" destId="{A33BDE21-CCFA-4574-9650-500CCEC967F3}" srcOrd="0" destOrd="0" presId="urn:microsoft.com/office/officeart/2008/layout/AlternatingHexagons"/>
    <dgm:cxn modelId="{A65082B2-4A68-412C-AB4B-A5CF74CC27E1}" type="presParOf" srcId="{1C1C30B2-570E-4987-A8A2-536C4F142BD1}" destId="{9F5E3B85-54FE-46C5-A34B-A38233ACFC59}" srcOrd="1" destOrd="0" presId="urn:microsoft.com/office/officeart/2008/layout/AlternatingHexagons"/>
    <dgm:cxn modelId="{C0C6BFB1-F56F-45AF-86DB-948932D9CBA2}" type="presParOf" srcId="{1C1C30B2-570E-4987-A8A2-536C4F142BD1}" destId="{A791D765-B85B-42B6-BC50-4B450A3EF08C}" srcOrd="2" destOrd="0" presId="urn:microsoft.com/office/officeart/2008/layout/AlternatingHexagons"/>
    <dgm:cxn modelId="{BC828527-619A-4088-A5DF-7E911BFDDD21}" type="presParOf" srcId="{1C1C30B2-570E-4987-A8A2-536C4F142BD1}" destId="{5E97DA5E-081D-4DAC-960C-B9762E140FCD}" srcOrd="3" destOrd="0" presId="urn:microsoft.com/office/officeart/2008/layout/AlternatingHexagons"/>
    <dgm:cxn modelId="{D844343E-8A23-4906-B7A4-AE1453982C8B}" type="presParOf" srcId="{1C1C30B2-570E-4987-A8A2-536C4F142BD1}" destId="{964EE919-87E0-482F-B923-E2F2C57217CA}" srcOrd="4" destOrd="0" presId="urn:microsoft.com/office/officeart/2008/layout/AlternatingHexagons"/>
    <dgm:cxn modelId="{FD46CD13-0422-4517-94FA-0B58A5B7CD53}" type="presParOf" srcId="{F0876289-43D3-42B5-9935-A86093D20736}" destId="{8EF2E9F9-FD8B-4753-8689-C99404580793}" srcOrd="1" destOrd="0" presId="urn:microsoft.com/office/officeart/2008/layout/AlternatingHexagons"/>
    <dgm:cxn modelId="{57158DA3-70F5-4FEF-AEE0-CDE6F41E902A}" type="presParOf" srcId="{F0876289-43D3-42B5-9935-A86093D20736}" destId="{2A2B9BEC-8AA5-4335-8024-AA73333449D7}" srcOrd="2" destOrd="0" presId="urn:microsoft.com/office/officeart/2008/layout/AlternatingHexagons"/>
    <dgm:cxn modelId="{7F3DB1E7-4D11-48F9-BD9C-83C7201E4093}" type="presParOf" srcId="{2A2B9BEC-8AA5-4335-8024-AA73333449D7}" destId="{F918E4D1-CAEE-4E62-A727-D7BE3377A94E}" srcOrd="0" destOrd="0" presId="urn:microsoft.com/office/officeart/2008/layout/AlternatingHexagons"/>
    <dgm:cxn modelId="{B8CA4ADC-62F7-4A85-B5B0-F93093DDF353}" type="presParOf" srcId="{2A2B9BEC-8AA5-4335-8024-AA73333449D7}" destId="{9FA046D5-90A5-4CE9-A29D-3D3EB3D8DACD}" srcOrd="1" destOrd="0" presId="urn:microsoft.com/office/officeart/2008/layout/AlternatingHexagons"/>
    <dgm:cxn modelId="{B0E7583D-DC2D-44B3-9497-EA1810146816}" type="presParOf" srcId="{2A2B9BEC-8AA5-4335-8024-AA73333449D7}" destId="{116E444F-8BDC-4371-AD84-BD63F34DA009}" srcOrd="2" destOrd="0" presId="urn:microsoft.com/office/officeart/2008/layout/AlternatingHexagons"/>
    <dgm:cxn modelId="{CAC9B7A0-3412-4DD6-A11F-E1D3884DBFCD}" type="presParOf" srcId="{2A2B9BEC-8AA5-4335-8024-AA73333449D7}" destId="{1BAD9F2C-24C4-4337-97B2-2FB0C97B0AFD}" srcOrd="3" destOrd="0" presId="urn:microsoft.com/office/officeart/2008/layout/AlternatingHexagons"/>
    <dgm:cxn modelId="{9FE855F5-C03A-4969-A619-74C81539F167}" type="presParOf" srcId="{2A2B9BEC-8AA5-4335-8024-AA73333449D7}" destId="{433EF1B0-AD6A-44D5-9110-0672AA4DFAED}" srcOrd="4" destOrd="0" presId="urn:microsoft.com/office/officeart/2008/layout/AlternatingHexagons"/>
    <dgm:cxn modelId="{5F0A2295-A796-4F1C-A528-FF0C66F582B1}" type="presParOf" srcId="{F0876289-43D3-42B5-9935-A86093D20736}" destId="{E2733244-A7DB-4FB6-B6C9-371F40E627EA}" srcOrd="3" destOrd="0" presId="urn:microsoft.com/office/officeart/2008/layout/AlternatingHexagons"/>
    <dgm:cxn modelId="{CA79DEEE-0037-4BB5-B93D-9BE216F4FFCC}" type="presParOf" srcId="{F0876289-43D3-42B5-9935-A86093D20736}" destId="{7A44A180-A8AB-4DE5-8F3F-43D8BFDCC4B6}" srcOrd="4" destOrd="0" presId="urn:microsoft.com/office/officeart/2008/layout/AlternatingHexagons"/>
    <dgm:cxn modelId="{DB126382-B950-4336-A565-C8FC4462A72A}" type="presParOf" srcId="{7A44A180-A8AB-4DE5-8F3F-43D8BFDCC4B6}" destId="{AFC3A26D-5743-4EAD-932C-89F2E6395D17}" srcOrd="0" destOrd="0" presId="urn:microsoft.com/office/officeart/2008/layout/AlternatingHexagons"/>
    <dgm:cxn modelId="{5198DBAA-E070-4BB7-810C-CEBF0507BC72}" type="presParOf" srcId="{7A44A180-A8AB-4DE5-8F3F-43D8BFDCC4B6}" destId="{97726EF7-B917-407C-B2FB-D6FD70F2FFE4}" srcOrd="1" destOrd="0" presId="urn:microsoft.com/office/officeart/2008/layout/AlternatingHexagons"/>
    <dgm:cxn modelId="{D94AA398-5F26-4DC1-B8FB-E833F7A1D3D6}" type="presParOf" srcId="{7A44A180-A8AB-4DE5-8F3F-43D8BFDCC4B6}" destId="{D9133E7E-C6F9-4C1A-A9B4-B3B09AE73E07}" srcOrd="2" destOrd="0" presId="urn:microsoft.com/office/officeart/2008/layout/AlternatingHexagons"/>
    <dgm:cxn modelId="{69AB3CA7-01BB-474D-A001-9CB3E9C0F584}" type="presParOf" srcId="{7A44A180-A8AB-4DE5-8F3F-43D8BFDCC4B6}" destId="{F64F9CDB-990F-41AE-AC42-DB92EB583854}" srcOrd="3" destOrd="0" presId="urn:microsoft.com/office/officeart/2008/layout/AlternatingHexagons"/>
    <dgm:cxn modelId="{8BAE9D09-921B-4E3F-AB46-FE2A56B539E2}" type="presParOf" srcId="{7A44A180-A8AB-4DE5-8F3F-43D8BFDCC4B6}" destId="{C8755F14-D0AF-4FDC-939E-B5E7E1557AC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3" qsCatId="simple" csTypeId="urn:microsoft.com/office/officeart/2005/8/colors/colorful1" csCatId="colorful" phldr="1"/>
      <dgm:spPr/>
    </dgm:pt>
    <dgm:pt modelId="{9FD913FD-4FFF-4BDC-B111-42B2C186B534}">
      <dgm:prSet phldrT="[Text]" custT="1"/>
      <dgm:spPr/>
      <dgm:t>
        <a:bodyPr/>
        <a:lstStyle/>
        <a:p>
          <a:r>
            <a:rPr lang="es-EC" sz="1200" dirty="0" smtClean="0"/>
            <a:t>1</a:t>
          </a:r>
          <a:endParaRPr lang="es-EC" sz="1200" dirty="0"/>
        </a:p>
      </dgm:t>
    </dgm:pt>
    <dgm:pt modelId="{BB72A9C5-246D-4DBC-A445-2A1864DF7F54}" type="parTrans" cxnId="{A566D700-7D1A-4D1F-990E-8E6918031DF2}">
      <dgm:prSet/>
      <dgm:spPr/>
      <dgm:t>
        <a:bodyPr/>
        <a:lstStyle/>
        <a:p>
          <a:endParaRPr lang="es-EC" sz="1200"/>
        </a:p>
      </dgm:t>
    </dgm:pt>
    <dgm:pt modelId="{C181148F-501D-4F3C-94B0-9C446690BE27}" type="sibTrans" cxnId="{A566D700-7D1A-4D1F-990E-8E6918031DF2}">
      <dgm:prSet/>
      <dgm:spPr/>
      <dgm:t>
        <a:bodyPr/>
        <a:lstStyle/>
        <a:p>
          <a:endParaRPr lang="es-EC" sz="1200"/>
        </a:p>
      </dgm:t>
    </dgm:pt>
    <dgm:pt modelId="{69DB88C5-7D66-4DA9-ABD0-0E353771D1C7}">
      <dgm:prSet phldrT="[Text]" custT="1"/>
      <dgm:spPr/>
      <dgm:t>
        <a:bodyPr/>
        <a:lstStyle/>
        <a:p>
          <a:r>
            <a:rPr lang="es-EC" sz="1200" dirty="0" smtClean="0"/>
            <a:t>El negocio fiduciario ha ido evolucionando en el mercado ecuatoriano, pues logra una opción práctica para el desarrollo de varios propósitos personales como empresariales, y su aplicación se puede proveer en actividades diversas. Entre los diferentes tipos de negocios fiduciarios, el fideicomiso de garantía automotriz,  además de facilitar el proceso inicial de venta a crédito de vehículos, otorgaba a la Fiduciaria la potestad de representar al fideicomiso para que en caso de incumplimiento por parte del comprador, la garantía se ejecute de manera inmediata, devolviendo de esta manera al beneficiario, el saldo de la operación garantizada.</a:t>
          </a:r>
          <a:endParaRPr lang="es-EC" sz="1200" dirty="0"/>
        </a:p>
      </dgm:t>
    </dgm:pt>
    <dgm:pt modelId="{055DF17B-6CBD-4758-83BC-6D5E0EE67021}">
      <dgm:prSet phldrT="[Text]" custT="1"/>
      <dgm:spPr/>
      <dgm:t>
        <a:bodyPr/>
        <a:lstStyle/>
        <a:p>
          <a:r>
            <a:rPr lang="es-EC" sz="1200" dirty="0" smtClean="0">
              <a:solidFill>
                <a:schemeClr val="tx1"/>
              </a:solidFill>
            </a:rPr>
            <a:t>2</a:t>
          </a:r>
          <a:endParaRPr lang="es-EC" sz="1200" dirty="0">
            <a:solidFill>
              <a:schemeClr val="tx1"/>
            </a:solidFill>
          </a:endParaRPr>
        </a:p>
      </dgm:t>
    </dgm:pt>
    <dgm:pt modelId="{35ED092B-548F-45D0-AC06-FE93B8D3107C}" type="sibTrans" cxnId="{1516D669-DF78-4387-BF8F-4C345AEE5852}">
      <dgm:prSet/>
      <dgm:spPr/>
      <dgm:t>
        <a:bodyPr/>
        <a:lstStyle/>
        <a:p>
          <a:endParaRPr lang="es-EC" sz="1200"/>
        </a:p>
      </dgm:t>
    </dgm:pt>
    <dgm:pt modelId="{7775356D-CD7F-42E8-8736-529D9B6FD3C5}" type="parTrans" cxnId="{1516D669-DF78-4387-BF8F-4C345AEE5852}">
      <dgm:prSet/>
      <dgm:spPr/>
      <dgm:t>
        <a:bodyPr/>
        <a:lstStyle/>
        <a:p>
          <a:endParaRPr lang="es-EC" sz="1200"/>
        </a:p>
      </dgm:t>
    </dgm:pt>
    <dgm:pt modelId="{9649D24A-47CB-44E1-9F67-28FF707C2D37}" type="sibTrans" cxnId="{8923E712-DBBE-474F-9678-6F824826E050}">
      <dgm:prSet/>
      <dgm:spPr/>
      <dgm:t>
        <a:bodyPr/>
        <a:lstStyle/>
        <a:p>
          <a:endParaRPr lang="es-EC" sz="1200"/>
        </a:p>
      </dgm:t>
    </dgm:pt>
    <dgm:pt modelId="{8D5D0E7A-D862-466B-9A67-20F254D914E9}" type="parTrans" cxnId="{8923E712-DBBE-474F-9678-6F824826E050}">
      <dgm:prSet/>
      <dgm:spPr/>
      <dgm:t>
        <a:bodyPr/>
        <a:lstStyle/>
        <a:p>
          <a:endParaRPr lang="es-EC" sz="1200"/>
        </a:p>
      </dgm:t>
    </dgm:pt>
    <dgm:pt modelId="{9E381B10-6F96-4318-8381-D8795E999931}">
      <dgm:prSet phldrT="[Text]" custT="1"/>
      <dgm:spPr/>
      <dgm:t>
        <a:bodyPr/>
        <a:lstStyle/>
        <a:p>
          <a:r>
            <a:rPr lang="es-EC" sz="1200" dirty="0" smtClean="0"/>
            <a:t>Debido a los ingresos que genera, el sector automotriz nacional es uno de los más importantes dentro de la economía, a nivel país se comercializan más de 120.000 unidades por año. La figura fiduciaria eliminada de la legislación ecuatoriana en mayo del 2014, constituía hasta aquella fecha, uno de los mecanismos más seguros que utilizaban las instituciones financieras y concesionarios de vehículos que otorgaban crédito directo para la adquisición de estos vehículos, para asegurar el retorno de los flujos entregados. Si las Fiduciarias presentan a este mercado el encargo fiduciario como una alternativa de solución, recuperarían a sus clientes perdidos y en otros casos, no perderían a aquellos que muy pronto los dejarían.</a:t>
          </a:r>
          <a:endParaRPr lang="es-EC" sz="1200" dirty="0"/>
        </a:p>
      </dgm:t>
    </dgm:pt>
    <dgm:pt modelId="{ABB65C41-1ACA-4E4D-BE1E-B1025AABB5C8}" type="parTrans" cxnId="{05030714-6DF0-4184-A57C-91B842596736}">
      <dgm:prSet/>
      <dgm:spPr/>
      <dgm:t>
        <a:bodyPr/>
        <a:lstStyle/>
        <a:p>
          <a:endParaRPr lang="es-ES" sz="1200"/>
        </a:p>
      </dgm:t>
    </dgm:pt>
    <dgm:pt modelId="{9BB09C17-5DDB-4F2A-8E81-C8A16A8621CD}" type="sibTrans" cxnId="{05030714-6DF0-4184-A57C-91B842596736}">
      <dgm:prSet/>
      <dgm:spPr/>
      <dgm:t>
        <a:bodyPr/>
        <a:lstStyle/>
        <a:p>
          <a:endParaRPr lang="es-ES" sz="1200"/>
        </a:p>
      </dgm:t>
    </dgm:pt>
    <dgm:pt modelId="{9580048B-9463-4130-841F-63490C248E7E}">
      <dgm:prSet phldrT="[Text]" custT="1"/>
      <dgm:spPr/>
      <dgm:t>
        <a:bodyPr/>
        <a:lstStyle/>
        <a:p>
          <a:r>
            <a:rPr lang="es-EC" sz="1200" dirty="0" smtClean="0"/>
            <a:t>3</a:t>
          </a:r>
          <a:endParaRPr lang="es-EC" sz="1200" dirty="0"/>
        </a:p>
      </dgm:t>
    </dgm:pt>
    <dgm:pt modelId="{AB3C25D0-84DB-4ECB-9B60-57AF273DC0B2}" type="parTrans" cxnId="{63EAC19B-C4D0-4818-A3D7-4940A386B25B}">
      <dgm:prSet/>
      <dgm:spPr/>
      <dgm:t>
        <a:bodyPr/>
        <a:lstStyle/>
        <a:p>
          <a:endParaRPr lang="es-EC" sz="1200"/>
        </a:p>
      </dgm:t>
    </dgm:pt>
    <dgm:pt modelId="{FDE3E854-A72E-4D7B-95B7-B8AF4E0236B2}" type="sibTrans" cxnId="{63EAC19B-C4D0-4818-A3D7-4940A386B25B}">
      <dgm:prSet/>
      <dgm:spPr/>
      <dgm:t>
        <a:bodyPr/>
        <a:lstStyle/>
        <a:p>
          <a:endParaRPr lang="es-EC" sz="1200"/>
        </a:p>
      </dgm:t>
    </dgm:pt>
    <dgm:pt modelId="{57EE8A9D-B45A-4BC3-9D83-C7168B18F76C}">
      <dgm:prSet phldrT="[Text]" custT="1"/>
      <dgm:spPr/>
      <dgm:t>
        <a:bodyPr/>
        <a:lstStyle/>
        <a:p>
          <a:endParaRPr lang="es-EC" sz="1200" dirty="0"/>
        </a:p>
      </dgm:t>
    </dgm:pt>
    <dgm:pt modelId="{9E2BA014-CCBD-4A62-B55B-6364F310CE34}" type="parTrans" cxnId="{269B5CDC-B301-4DFD-A2C6-A884320A22BA}">
      <dgm:prSet/>
      <dgm:spPr/>
      <dgm:t>
        <a:bodyPr/>
        <a:lstStyle/>
        <a:p>
          <a:endParaRPr lang="es-EC" sz="1200"/>
        </a:p>
      </dgm:t>
    </dgm:pt>
    <dgm:pt modelId="{D0E0C869-9000-41D1-A935-C828A66BB1F7}" type="sibTrans" cxnId="{269B5CDC-B301-4DFD-A2C6-A884320A22BA}">
      <dgm:prSet/>
      <dgm:spPr/>
      <dgm:t>
        <a:bodyPr/>
        <a:lstStyle/>
        <a:p>
          <a:endParaRPr lang="es-EC" sz="1200"/>
        </a:p>
      </dgm:t>
    </dgm:pt>
    <dgm:pt modelId="{7636A5AD-E2AB-4CF7-B2F0-5D5872B25BAA}">
      <dgm:prSet custT="1"/>
      <dgm:spPr/>
      <dgm:t>
        <a:bodyPr/>
        <a:lstStyle/>
        <a:p>
          <a:r>
            <a:rPr lang="es-EC" sz="1200" smtClean="0"/>
            <a:t>Del análisis realizado a la empresa Fideval S.A.,se determinó que de su negocio en conjunto, el fideicomiso de garantía automotriz representaba alrededor del 40% de sus ingresos totales. Es entonces, que desde junio del 2014 los ingresos de la Fiduciaria se disminuyeron sustancialmente, acarreando a la empresa a preocuparse principalmente por cubrir sus egresos y parando de esta manera su crecimiento económico-financiero.</a:t>
          </a:r>
          <a:endParaRPr lang="es-EC" sz="1200" dirty="0"/>
        </a:p>
      </dgm:t>
    </dgm:pt>
    <dgm:pt modelId="{BD943371-F7CE-4239-9ACA-7554BFB9FB39}" type="parTrans" cxnId="{ACD88582-48CE-445C-B0AB-C173D6813D3C}">
      <dgm:prSet/>
      <dgm:spPr/>
      <dgm:t>
        <a:bodyPr/>
        <a:lstStyle/>
        <a:p>
          <a:endParaRPr lang="es-EC" sz="1200"/>
        </a:p>
      </dgm:t>
    </dgm:pt>
    <dgm:pt modelId="{3F0E53E7-3403-4959-A23B-360EAB2C6D28}" type="sibTrans" cxnId="{ACD88582-48CE-445C-B0AB-C173D6813D3C}">
      <dgm:prSet/>
      <dgm:spPr/>
      <dgm:t>
        <a:bodyPr/>
        <a:lstStyle/>
        <a:p>
          <a:endParaRPr lang="es-EC" sz="12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custScaleX="8293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X="99977" custScaleY="183918" custLinFactNeighborY="-6736">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29A801BD-9A18-42AB-A7A6-549A641312A9}" type="pres">
      <dgm:prSet presAssocID="{055DF17B-6CBD-4758-83BC-6D5E0EE67021}" presName="composite" presStyleCnt="0"/>
      <dgm:spPr/>
    </dgm:pt>
    <dgm:pt modelId="{374A0EA3-0C83-4AB3-9F0C-C792CFC6DAFD}" type="pres">
      <dgm:prSet presAssocID="{055DF17B-6CBD-4758-83BC-6D5E0EE67021}" presName="parentText" presStyleLbl="alignNode1" presStyleIdx="1" presStyleCnt="3" custScaleX="83282" custScaleY="84259" custLinFactNeighborY="10342">
        <dgm:presLayoutVars>
          <dgm:chMax val="1"/>
          <dgm:bulletEnabled val="1"/>
        </dgm:presLayoutVars>
      </dgm:prSet>
      <dgm:spPr/>
      <dgm:t>
        <a:bodyPr/>
        <a:lstStyle/>
        <a:p>
          <a:endParaRPr lang="es-EC"/>
        </a:p>
      </dgm:t>
    </dgm:pt>
    <dgm:pt modelId="{518B9CF1-4C61-4744-822E-4F5FC7664FB7}" type="pres">
      <dgm:prSet presAssocID="{055DF17B-6CBD-4758-83BC-6D5E0EE67021}" presName="descendantText" presStyleLbl="alignAcc1" presStyleIdx="1" presStyleCnt="3" custScaleY="148262" custLinFactNeighborY="17680">
        <dgm:presLayoutVars>
          <dgm:bulletEnabled val="1"/>
        </dgm:presLayoutVars>
      </dgm:prSet>
      <dgm:spPr/>
      <dgm:t>
        <a:bodyPr/>
        <a:lstStyle/>
        <a:p>
          <a:endParaRPr lang="es-EC"/>
        </a:p>
      </dgm:t>
    </dgm:pt>
    <dgm:pt modelId="{F3D2B15C-148C-4712-8708-E3D776609100}" type="pres">
      <dgm:prSet presAssocID="{35ED092B-548F-45D0-AC06-FE93B8D3107C}" presName="sp" presStyleCnt="0"/>
      <dgm:spPr/>
    </dgm:pt>
    <dgm:pt modelId="{ED53CE4C-8090-4AA7-9A0F-0D924985E099}" type="pres">
      <dgm:prSet presAssocID="{9580048B-9463-4130-841F-63490C248E7E}" presName="composite" presStyleCnt="0"/>
      <dgm:spPr/>
    </dgm:pt>
    <dgm:pt modelId="{DA15CD8A-B01B-44DD-AF29-1A16C28FBDF1}" type="pres">
      <dgm:prSet presAssocID="{9580048B-9463-4130-841F-63490C248E7E}" presName="parentText" presStyleLbl="alignNode1" presStyleIdx="2" presStyleCnt="3" custLinFactNeighborY="16276">
        <dgm:presLayoutVars>
          <dgm:chMax val="1"/>
          <dgm:bulletEnabled val="1"/>
        </dgm:presLayoutVars>
      </dgm:prSet>
      <dgm:spPr/>
      <dgm:t>
        <a:bodyPr/>
        <a:lstStyle/>
        <a:p>
          <a:endParaRPr lang="es-EC"/>
        </a:p>
      </dgm:t>
    </dgm:pt>
    <dgm:pt modelId="{788E0C36-BCB0-48C0-B226-EE0A402574BD}" type="pres">
      <dgm:prSet presAssocID="{9580048B-9463-4130-841F-63490C248E7E}" presName="descendantText" presStyleLbl="alignAcc1" presStyleIdx="2" presStyleCnt="3" custLinFactNeighborY="26265">
        <dgm:presLayoutVars>
          <dgm:bulletEnabled val="1"/>
        </dgm:presLayoutVars>
      </dgm:prSet>
      <dgm:spPr/>
      <dgm:t>
        <a:bodyPr/>
        <a:lstStyle/>
        <a:p>
          <a:endParaRPr lang="es-EC"/>
        </a:p>
      </dgm:t>
    </dgm:pt>
  </dgm:ptLst>
  <dgm:cxnLst>
    <dgm:cxn modelId="{AB4F65DF-0278-43AB-928F-6FC03C332AE2}" type="presOf" srcId="{9FD913FD-4FFF-4BDC-B111-42B2C186B534}" destId="{0312AB9C-969E-445D-A56E-8E939333F795}" srcOrd="0" destOrd="0" presId="urn:microsoft.com/office/officeart/2005/8/layout/chevron2"/>
    <dgm:cxn modelId="{25AC1326-DF44-44B4-B60D-D95772F2DDE0}" type="presOf" srcId="{9E381B10-6F96-4318-8381-D8795E999931}" destId="{E9795526-2B06-415E-8855-A3A16CDF4D1A}" srcOrd="0" destOrd="0" presId="urn:microsoft.com/office/officeart/2005/8/layout/chevron2"/>
    <dgm:cxn modelId="{28F24FF9-AF18-4242-B2FF-C4DCE904C9F6}" type="presOf" srcId="{69DB88C5-7D66-4DA9-ABD0-0E353771D1C7}" destId="{518B9CF1-4C61-4744-822E-4F5FC7664FB7}" srcOrd="0" destOrd="0" presId="urn:microsoft.com/office/officeart/2005/8/layout/chevron2"/>
    <dgm:cxn modelId="{269B5CDC-B301-4DFD-A2C6-A884320A22BA}" srcId="{9580048B-9463-4130-841F-63490C248E7E}" destId="{57EE8A9D-B45A-4BC3-9D83-C7168B18F76C}" srcOrd="0" destOrd="0" parTransId="{9E2BA014-CCBD-4A62-B55B-6364F310CE34}" sibTransId="{D0E0C869-9000-41D1-A935-C828A66BB1F7}"/>
    <dgm:cxn modelId="{714772D7-776C-4A58-BAEE-360B6B8B02AD}" type="presOf" srcId="{055DF17B-6CBD-4758-83BC-6D5E0EE67021}" destId="{374A0EA3-0C83-4AB3-9F0C-C792CFC6DAFD}" srcOrd="0" destOrd="0" presId="urn:microsoft.com/office/officeart/2005/8/layout/chevron2"/>
    <dgm:cxn modelId="{6F3B84A0-0FD7-4BE4-BE1F-0961C899C80F}" type="presOf" srcId="{7636A5AD-E2AB-4CF7-B2F0-5D5872B25BAA}" destId="{788E0C36-BCB0-48C0-B226-EE0A402574BD}" srcOrd="0" destOrd="1" presId="urn:microsoft.com/office/officeart/2005/8/layout/chevron2"/>
    <dgm:cxn modelId="{8923E712-DBBE-474F-9678-6F824826E050}" srcId="{055DF17B-6CBD-4758-83BC-6D5E0EE67021}" destId="{69DB88C5-7D66-4DA9-ABD0-0E353771D1C7}" srcOrd="0" destOrd="0" parTransId="{8D5D0E7A-D862-466B-9A67-20F254D914E9}" sibTransId="{9649D24A-47CB-44E1-9F67-28FF707C2D37}"/>
    <dgm:cxn modelId="{05030714-6DF0-4184-A57C-91B842596736}" srcId="{9FD913FD-4FFF-4BDC-B111-42B2C186B534}" destId="{9E381B10-6F96-4318-8381-D8795E999931}" srcOrd="0" destOrd="0" parTransId="{ABB65C41-1ACA-4E4D-BE1E-B1025AABB5C8}" sibTransId="{9BB09C17-5DDB-4F2A-8E81-C8A16A8621CD}"/>
    <dgm:cxn modelId="{1516D669-DF78-4387-BF8F-4C345AEE5852}" srcId="{E420EE0B-552D-4485-864E-54AC98393CC7}" destId="{055DF17B-6CBD-4758-83BC-6D5E0EE67021}" srcOrd="1" destOrd="0" parTransId="{7775356D-CD7F-42E8-8736-529D9B6FD3C5}" sibTransId="{35ED092B-548F-45D0-AC06-FE93B8D3107C}"/>
    <dgm:cxn modelId="{DF134D01-A1B2-4F37-82AB-60A4C19B782D}" type="presOf" srcId="{9580048B-9463-4130-841F-63490C248E7E}" destId="{DA15CD8A-B01B-44DD-AF29-1A16C28FBDF1}"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EAD47025-AA80-45DC-9873-467CD4210058}" type="presOf" srcId="{57EE8A9D-B45A-4BC3-9D83-C7168B18F76C}" destId="{788E0C36-BCB0-48C0-B226-EE0A402574BD}" srcOrd="0" destOrd="0" presId="urn:microsoft.com/office/officeart/2005/8/layout/chevron2"/>
    <dgm:cxn modelId="{ACD88582-48CE-445C-B0AB-C173D6813D3C}" srcId="{9580048B-9463-4130-841F-63490C248E7E}" destId="{7636A5AD-E2AB-4CF7-B2F0-5D5872B25BAA}" srcOrd="1" destOrd="0" parTransId="{BD943371-F7CE-4239-9ACA-7554BFB9FB39}" sibTransId="{3F0E53E7-3403-4959-A23B-360EAB2C6D28}"/>
    <dgm:cxn modelId="{63EAC19B-C4D0-4818-A3D7-4940A386B25B}" srcId="{E420EE0B-552D-4485-864E-54AC98393CC7}" destId="{9580048B-9463-4130-841F-63490C248E7E}" srcOrd="2" destOrd="0" parTransId="{AB3C25D0-84DB-4ECB-9B60-57AF273DC0B2}" sibTransId="{FDE3E854-A72E-4D7B-95B7-B8AF4E0236B2}"/>
    <dgm:cxn modelId="{B8414668-2493-4ABC-AA49-FD6C8F601572}" type="presOf" srcId="{E420EE0B-552D-4485-864E-54AC98393CC7}" destId="{4216124D-69BF-4FBF-B4D6-51D1C990115E}" srcOrd="0" destOrd="0" presId="urn:microsoft.com/office/officeart/2005/8/layout/chevron2"/>
    <dgm:cxn modelId="{4517CB27-4AA1-4C2A-AA48-BFFA74C35C45}" type="presParOf" srcId="{4216124D-69BF-4FBF-B4D6-51D1C990115E}" destId="{E5D83A33-F8A5-4EFD-AB4C-ACEB1808BB53}" srcOrd="0" destOrd="0" presId="urn:microsoft.com/office/officeart/2005/8/layout/chevron2"/>
    <dgm:cxn modelId="{9178963D-AB53-48D3-BA1D-E21F01AACE7C}" type="presParOf" srcId="{E5D83A33-F8A5-4EFD-AB4C-ACEB1808BB53}" destId="{0312AB9C-969E-445D-A56E-8E939333F795}" srcOrd="0" destOrd="0" presId="urn:microsoft.com/office/officeart/2005/8/layout/chevron2"/>
    <dgm:cxn modelId="{CA5278EC-F807-48DB-B3E8-156090CF8BB4}" type="presParOf" srcId="{E5D83A33-F8A5-4EFD-AB4C-ACEB1808BB53}" destId="{E9795526-2B06-415E-8855-A3A16CDF4D1A}" srcOrd="1" destOrd="0" presId="urn:microsoft.com/office/officeart/2005/8/layout/chevron2"/>
    <dgm:cxn modelId="{AE6D3373-334F-47C5-90DD-2FDFF895685C}" type="presParOf" srcId="{4216124D-69BF-4FBF-B4D6-51D1C990115E}" destId="{62A85621-FEC1-48F5-91F6-3F12A074A939}" srcOrd="1" destOrd="0" presId="urn:microsoft.com/office/officeart/2005/8/layout/chevron2"/>
    <dgm:cxn modelId="{D0341FE5-66E9-4903-913C-9A1F11F2911A}" type="presParOf" srcId="{4216124D-69BF-4FBF-B4D6-51D1C990115E}" destId="{29A801BD-9A18-42AB-A7A6-549A641312A9}" srcOrd="2" destOrd="0" presId="urn:microsoft.com/office/officeart/2005/8/layout/chevron2"/>
    <dgm:cxn modelId="{15D136CA-9002-4069-846A-654AA4A1351A}" type="presParOf" srcId="{29A801BD-9A18-42AB-A7A6-549A641312A9}" destId="{374A0EA3-0C83-4AB3-9F0C-C792CFC6DAFD}" srcOrd="0" destOrd="0" presId="urn:microsoft.com/office/officeart/2005/8/layout/chevron2"/>
    <dgm:cxn modelId="{937C65F5-40BB-457B-B24B-A3B620E6B125}" type="presParOf" srcId="{29A801BD-9A18-42AB-A7A6-549A641312A9}" destId="{518B9CF1-4C61-4744-822E-4F5FC7664FB7}" srcOrd="1" destOrd="0" presId="urn:microsoft.com/office/officeart/2005/8/layout/chevron2"/>
    <dgm:cxn modelId="{EFAD3249-48AF-48C1-A0FE-23390753E1A3}" type="presParOf" srcId="{4216124D-69BF-4FBF-B4D6-51D1C990115E}" destId="{F3D2B15C-148C-4712-8708-E3D776609100}" srcOrd="3" destOrd="0" presId="urn:microsoft.com/office/officeart/2005/8/layout/chevron2"/>
    <dgm:cxn modelId="{3A96019E-83E7-465D-B490-0969DFF70E74}" type="presParOf" srcId="{4216124D-69BF-4FBF-B4D6-51D1C990115E}" destId="{ED53CE4C-8090-4AA7-9A0F-0D924985E099}" srcOrd="4" destOrd="0" presId="urn:microsoft.com/office/officeart/2005/8/layout/chevron2"/>
    <dgm:cxn modelId="{C4D5DF56-C900-4CBF-973B-0F996892307E}" type="presParOf" srcId="{ED53CE4C-8090-4AA7-9A0F-0D924985E099}" destId="{DA15CD8A-B01B-44DD-AF29-1A16C28FBDF1}" srcOrd="0" destOrd="0" presId="urn:microsoft.com/office/officeart/2005/8/layout/chevron2"/>
    <dgm:cxn modelId="{C751CF97-69E8-4CAB-A8EA-7D3D890226D2}" type="presParOf" srcId="{ED53CE4C-8090-4AA7-9A0F-0D924985E099}" destId="{788E0C36-BCB0-48C0-B226-EE0A402574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3" qsCatId="simple" csTypeId="urn:microsoft.com/office/officeart/2005/8/colors/colorful1" csCatId="colorful" phldr="1"/>
      <dgm:spPr/>
    </dgm:pt>
    <dgm:pt modelId="{9FD913FD-4FFF-4BDC-B111-42B2C186B534}">
      <dgm:prSet phldrT="[Text]" custT="1"/>
      <dgm:spPr/>
      <dgm:t>
        <a:bodyPr/>
        <a:lstStyle/>
        <a:p>
          <a:r>
            <a:rPr lang="es-EC" sz="2000" smtClean="0">
              <a:solidFill>
                <a:schemeClr val="tx1"/>
              </a:solidFill>
            </a:rPr>
            <a:t>4</a:t>
          </a:r>
          <a:endParaRPr lang="es-EC" sz="2000" dirty="0"/>
        </a:p>
      </dgm:t>
    </dgm:pt>
    <dgm:pt modelId="{BB72A9C5-246D-4DBC-A445-2A1864DF7F54}" type="parTrans" cxnId="{A566D700-7D1A-4D1F-990E-8E6918031DF2}">
      <dgm:prSet/>
      <dgm:spPr/>
      <dgm:t>
        <a:bodyPr/>
        <a:lstStyle/>
        <a:p>
          <a:endParaRPr lang="es-EC" sz="1200"/>
        </a:p>
      </dgm:t>
    </dgm:pt>
    <dgm:pt modelId="{C181148F-501D-4F3C-94B0-9C446690BE27}" type="sibTrans" cxnId="{A566D700-7D1A-4D1F-990E-8E6918031DF2}">
      <dgm:prSet/>
      <dgm:spPr/>
      <dgm:t>
        <a:bodyPr/>
        <a:lstStyle/>
        <a:p>
          <a:endParaRPr lang="es-EC" sz="1200"/>
        </a:p>
      </dgm:t>
    </dgm:pt>
    <dgm:pt modelId="{69DB88C5-7D66-4DA9-ABD0-0E353771D1C7}">
      <dgm:prSet phldrT="[Text]" custT="1"/>
      <dgm:spPr/>
      <dgm:t>
        <a:bodyPr/>
        <a:lstStyle/>
        <a:p>
          <a:r>
            <a:rPr lang="es-EC" sz="1200" dirty="0" smtClean="0"/>
            <a:t>Las figuras legales de garantía, sustitutas al fideicomiso de garantía automotriz son conocidas como prenda y reserva de dominio; sin embargo, su naturaleza en ambos casos, indica que si hubiese incumplimiento por parte del comprador, existe un proceso judicial a seguir, demorando de esta manera la ejecución de la garantía, como derecho de quien otorga el crédito, gracias al cual fue posible en un inicio la compra del vehículo.</a:t>
          </a:r>
          <a:endParaRPr lang="es-EC" sz="1200" dirty="0"/>
        </a:p>
      </dgm:t>
    </dgm:pt>
    <dgm:pt modelId="{9649D24A-47CB-44E1-9F67-28FF707C2D37}" type="sibTrans" cxnId="{8923E712-DBBE-474F-9678-6F824826E050}">
      <dgm:prSet/>
      <dgm:spPr/>
      <dgm:t>
        <a:bodyPr/>
        <a:lstStyle/>
        <a:p>
          <a:endParaRPr lang="es-EC" sz="1200"/>
        </a:p>
      </dgm:t>
    </dgm:pt>
    <dgm:pt modelId="{8D5D0E7A-D862-466B-9A67-20F254D914E9}" type="parTrans" cxnId="{8923E712-DBBE-474F-9678-6F824826E050}">
      <dgm:prSet/>
      <dgm:spPr/>
      <dgm:t>
        <a:bodyPr/>
        <a:lstStyle/>
        <a:p>
          <a:endParaRPr lang="es-EC" sz="1200"/>
        </a:p>
      </dgm:t>
    </dgm:pt>
    <dgm:pt modelId="{6554172E-D1B4-404C-A41E-3DAACEE773BF}">
      <dgm:prSet phldrT="[Text]" custT="1"/>
      <dgm:spPr/>
      <dgm:t>
        <a:bodyPr/>
        <a:lstStyle/>
        <a:p>
          <a:r>
            <a:rPr lang="es-EC" sz="2000" dirty="0" smtClean="0">
              <a:solidFill>
                <a:schemeClr val="tx1"/>
              </a:solidFill>
            </a:rPr>
            <a:t>5</a:t>
          </a:r>
          <a:endParaRPr lang="es-EC" sz="2000" dirty="0">
            <a:solidFill>
              <a:schemeClr val="tx1"/>
            </a:solidFill>
          </a:endParaRPr>
        </a:p>
      </dgm:t>
    </dgm:pt>
    <dgm:pt modelId="{3351AFC8-3A00-47D6-B14F-7FFB5D3EB0F7}" type="parTrans" cxnId="{D5A01CB6-E967-405E-9008-E8AE6909A9EE}">
      <dgm:prSet/>
      <dgm:spPr/>
      <dgm:t>
        <a:bodyPr/>
        <a:lstStyle/>
        <a:p>
          <a:endParaRPr lang="es-EC" sz="1200"/>
        </a:p>
      </dgm:t>
    </dgm:pt>
    <dgm:pt modelId="{8A2A5FAD-4FD2-4B97-92A8-D4CB99C45334}" type="sibTrans" cxnId="{D5A01CB6-E967-405E-9008-E8AE6909A9EE}">
      <dgm:prSet/>
      <dgm:spPr/>
      <dgm:t>
        <a:bodyPr/>
        <a:lstStyle/>
        <a:p>
          <a:endParaRPr lang="es-EC" sz="1200"/>
        </a:p>
      </dgm:t>
    </dgm:pt>
    <dgm:pt modelId="{940D42EE-E8FB-4B5B-A5C7-AAD1B38449AD}">
      <dgm:prSet custT="1"/>
      <dgm:spPr/>
      <dgm:t>
        <a:bodyPr/>
        <a:lstStyle/>
        <a:p>
          <a:r>
            <a:rPr lang="es-EC" sz="1200" dirty="0" smtClean="0"/>
            <a:t>Dentro de nuestro marco legal, las Fiduciarias no tienen otra alternativa que optar por el encargo fiduciario (aunque sea más costoso y se deban establecer honorarios más bajos que los del fideicomiso de garantía automotriz), como opción a ofrecer al mercado que les posibilite seguir participando en el mismo mercado. </a:t>
          </a:r>
          <a:endParaRPr lang="es-EC" sz="1200" dirty="0"/>
        </a:p>
      </dgm:t>
    </dgm:pt>
    <dgm:pt modelId="{2E7ACB26-1B6A-428D-A2CF-2EC9915F962C}" type="parTrans" cxnId="{EEEFD6FD-6848-480A-A7E4-4A4793E79CA6}">
      <dgm:prSet/>
      <dgm:spPr/>
      <dgm:t>
        <a:bodyPr/>
        <a:lstStyle/>
        <a:p>
          <a:endParaRPr lang="es-EC" sz="1600"/>
        </a:p>
      </dgm:t>
    </dgm:pt>
    <dgm:pt modelId="{03FA2966-B706-4CF7-92AE-8ED2B86D7616}" type="sibTrans" cxnId="{EEEFD6FD-6848-480A-A7E4-4A4793E79CA6}">
      <dgm:prSet/>
      <dgm:spPr/>
      <dgm:t>
        <a:bodyPr/>
        <a:lstStyle/>
        <a:p>
          <a:endParaRPr lang="es-EC" sz="1600"/>
        </a:p>
      </dgm:t>
    </dgm:pt>
    <dgm:pt modelId="{CF732918-5730-40F7-8BB1-11A6BC46511B}">
      <dgm:prSet custT="1"/>
      <dgm:spPr/>
      <dgm:t>
        <a:bodyPr/>
        <a:lstStyle/>
        <a:p>
          <a:r>
            <a:rPr lang="es-EC" sz="2000" dirty="0" smtClean="0"/>
            <a:t>6</a:t>
          </a:r>
          <a:endParaRPr lang="es-EC" sz="2000" dirty="0"/>
        </a:p>
      </dgm:t>
    </dgm:pt>
    <dgm:pt modelId="{8A44955E-756B-43B7-BC89-BF9F61C4B423}" type="parTrans" cxnId="{C2FDDA97-58A6-48D2-8175-CFC36B9CBB03}">
      <dgm:prSet/>
      <dgm:spPr/>
      <dgm:t>
        <a:bodyPr/>
        <a:lstStyle/>
        <a:p>
          <a:endParaRPr lang="es-EC" sz="1600"/>
        </a:p>
      </dgm:t>
    </dgm:pt>
    <dgm:pt modelId="{ACC62183-CE90-4C7E-9454-281CC6886532}" type="sibTrans" cxnId="{C2FDDA97-58A6-48D2-8175-CFC36B9CBB03}">
      <dgm:prSet/>
      <dgm:spPr/>
      <dgm:t>
        <a:bodyPr/>
        <a:lstStyle/>
        <a:p>
          <a:endParaRPr lang="es-EC" sz="1600"/>
        </a:p>
      </dgm:t>
    </dgm:pt>
    <dgm:pt modelId="{3C4BCCEE-2764-48EA-A348-EB71A45E6D3F}">
      <dgm:prSet custT="1"/>
      <dgm:spPr/>
      <dgm:t>
        <a:bodyPr/>
        <a:lstStyle/>
        <a:p>
          <a:r>
            <a:rPr lang="es-EC" sz="1200" dirty="0" smtClean="0"/>
            <a:t>En base a la evaluación financiera realizada, se determinó que el encargo fiduciario es un proyecto viable, pues ofrece un VAN de USD 394.829,71; genera una rentabilidad superior a la tasa de descuento en un 67.73% y por cada dólar invertido por los accionistas se recibirá</a:t>
          </a:r>
          <a:r>
            <a:rPr lang="es-ES" sz="1200" dirty="0" smtClean="0"/>
            <a:t> USD 3,47.</a:t>
          </a:r>
          <a:endParaRPr lang="es-EC" sz="1200" dirty="0"/>
        </a:p>
      </dgm:t>
    </dgm:pt>
    <dgm:pt modelId="{50B1676F-1760-4289-A6F1-019361ACCA6C}" type="parTrans" cxnId="{C428D6A7-AD6F-40EE-A05C-3BC1C2FA5C42}">
      <dgm:prSet/>
      <dgm:spPr/>
      <dgm:t>
        <a:bodyPr/>
        <a:lstStyle/>
        <a:p>
          <a:endParaRPr lang="es-EC" sz="1600"/>
        </a:p>
      </dgm:t>
    </dgm:pt>
    <dgm:pt modelId="{FDB4708A-B84F-41A6-919A-D7C554026030}" type="sibTrans" cxnId="{C428D6A7-AD6F-40EE-A05C-3BC1C2FA5C42}">
      <dgm:prSet/>
      <dgm:spPr/>
      <dgm:t>
        <a:bodyPr/>
        <a:lstStyle/>
        <a:p>
          <a:endParaRPr lang="es-EC" sz="1600"/>
        </a:p>
      </dgm:t>
    </dgm:pt>
    <dgm:pt modelId="{4F1DB106-54B4-43AE-9918-743B4B16F0CF}">
      <dgm:prSet custT="1"/>
      <dgm:spPr/>
      <dgm:t>
        <a:bodyPr/>
        <a:lstStyle/>
        <a:p>
          <a:r>
            <a:rPr lang="es-EC" sz="2000" dirty="0" smtClean="0"/>
            <a:t>7</a:t>
          </a:r>
          <a:endParaRPr lang="es-EC" sz="2000" dirty="0"/>
        </a:p>
      </dgm:t>
    </dgm:pt>
    <dgm:pt modelId="{3B1F7A8D-C6AF-4B7B-9A7F-91B1FB4F2939}" type="parTrans" cxnId="{7B888B9B-63CD-4449-B4A0-63C42BF84A4B}">
      <dgm:prSet/>
      <dgm:spPr/>
      <dgm:t>
        <a:bodyPr/>
        <a:lstStyle/>
        <a:p>
          <a:endParaRPr lang="es-EC" sz="1600"/>
        </a:p>
      </dgm:t>
    </dgm:pt>
    <dgm:pt modelId="{67E89F4B-DD7E-453D-A92C-E8FF4CC17032}" type="sibTrans" cxnId="{7B888B9B-63CD-4449-B4A0-63C42BF84A4B}">
      <dgm:prSet/>
      <dgm:spPr/>
      <dgm:t>
        <a:bodyPr/>
        <a:lstStyle/>
        <a:p>
          <a:endParaRPr lang="es-EC" sz="1600"/>
        </a:p>
      </dgm:t>
    </dgm:pt>
    <dgm:pt modelId="{3BA4DF83-BA29-4893-8691-ABF65177DC2D}">
      <dgm:prSet custT="1"/>
      <dgm:spPr/>
      <dgm:t>
        <a:bodyPr/>
        <a:lstStyle/>
        <a:p>
          <a:r>
            <a:rPr lang="es-EC" sz="1200" smtClean="0"/>
            <a:t>De las proyecciones realizadas en Fideval S.A., incluir el encargo fiduciario dentro de la cartera de productos generaría una disminución de pérdida para el primer año de proyección y una utilidad para los otros dos; tomando en cuenta que el escenario sin el producto nos reflejaba pérdida en todos los años. Es así que el encargo fiduciario efectivamente puede reemplazar los ingresos que las Fiduciarias dejaron de percibir por la eliminación del fideicomiso de garantía automotriz.</a:t>
          </a:r>
          <a:endParaRPr lang="es-EC" sz="1200" dirty="0"/>
        </a:p>
      </dgm:t>
    </dgm:pt>
    <dgm:pt modelId="{A28B1B56-DE55-47EF-A336-62A3D8532974}" type="parTrans" cxnId="{305B6387-7DAC-45D7-8BA3-DDF1E0321626}">
      <dgm:prSet/>
      <dgm:spPr/>
      <dgm:t>
        <a:bodyPr/>
        <a:lstStyle/>
        <a:p>
          <a:endParaRPr lang="es-EC" sz="1600"/>
        </a:p>
      </dgm:t>
    </dgm:pt>
    <dgm:pt modelId="{BD48D6AA-8136-4481-AFB8-DE0B08845D99}" type="sibTrans" cxnId="{305B6387-7DAC-45D7-8BA3-DDF1E0321626}">
      <dgm:prSet/>
      <dgm:spPr/>
      <dgm:t>
        <a:bodyPr/>
        <a:lstStyle/>
        <a:p>
          <a:endParaRPr lang="es-EC" sz="16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4" custScaleX="8293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4" custScaleX="99977" custScaleY="121632">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4FED93B8-74E7-47C3-9FBA-616136095C7D}" type="pres">
      <dgm:prSet presAssocID="{6554172E-D1B4-404C-A41E-3DAACEE773BF}" presName="composite" presStyleCnt="0"/>
      <dgm:spPr/>
    </dgm:pt>
    <dgm:pt modelId="{68D4DD07-D6B9-4481-9B06-7711255198BC}" type="pres">
      <dgm:prSet presAssocID="{6554172E-D1B4-404C-A41E-3DAACEE773BF}" presName="parentText" presStyleLbl="alignNode1" presStyleIdx="1" presStyleCnt="4" custScaleX="83282" custScaleY="84259" custLinFactNeighborY="-9519">
        <dgm:presLayoutVars>
          <dgm:chMax val="1"/>
          <dgm:bulletEnabled val="1"/>
        </dgm:presLayoutVars>
      </dgm:prSet>
      <dgm:spPr/>
      <dgm:t>
        <a:bodyPr/>
        <a:lstStyle/>
        <a:p>
          <a:endParaRPr lang="es-EC"/>
        </a:p>
      </dgm:t>
    </dgm:pt>
    <dgm:pt modelId="{41512EFA-947E-4E88-AC18-98024B20CFFE}" type="pres">
      <dgm:prSet presAssocID="{6554172E-D1B4-404C-A41E-3DAACEE773BF}" presName="descendantText" presStyleLbl="alignAcc1" presStyleIdx="1" presStyleCnt="4">
        <dgm:presLayoutVars>
          <dgm:bulletEnabled val="1"/>
        </dgm:presLayoutVars>
      </dgm:prSet>
      <dgm:spPr/>
      <dgm:t>
        <a:bodyPr/>
        <a:lstStyle/>
        <a:p>
          <a:endParaRPr lang="es-EC"/>
        </a:p>
      </dgm:t>
    </dgm:pt>
    <dgm:pt modelId="{3BDCB2DF-9E8D-4DD3-9D1D-06632221C8ED}" type="pres">
      <dgm:prSet presAssocID="{8A2A5FAD-4FD2-4B97-92A8-D4CB99C45334}" presName="sp" presStyleCnt="0"/>
      <dgm:spPr/>
    </dgm:pt>
    <dgm:pt modelId="{3A54EDE5-EBBD-4835-BE9C-E0E3DD7A0641}" type="pres">
      <dgm:prSet presAssocID="{CF732918-5730-40F7-8BB1-11A6BC46511B}" presName="composite" presStyleCnt="0"/>
      <dgm:spPr/>
    </dgm:pt>
    <dgm:pt modelId="{D98CC54C-9990-409B-B9E7-36163F8D52A4}" type="pres">
      <dgm:prSet presAssocID="{CF732918-5730-40F7-8BB1-11A6BC46511B}" presName="parentText" presStyleLbl="alignNode1" presStyleIdx="2" presStyleCnt="4">
        <dgm:presLayoutVars>
          <dgm:chMax val="1"/>
          <dgm:bulletEnabled val="1"/>
        </dgm:presLayoutVars>
      </dgm:prSet>
      <dgm:spPr/>
      <dgm:t>
        <a:bodyPr/>
        <a:lstStyle/>
        <a:p>
          <a:endParaRPr lang="es-EC"/>
        </a:p>
      </dgm:t>
    </dgm:pt>
    <dgm:pt modelId="{F5B687D8-1221-4266-BFA2-CD88D5815A6D}" type="pres">
      <dgm:prSet presAssocID="{CF732918-5730-40F7-8BB1-11A6BC46511B}" presName="descendantText" presStyleLbl="alignAcc1" presStyleIdx="2" presStyleCnt="4">
        <dgm:presLayoutVars>
          <dgm:bulletEnabled val="1"/>
        </dgm:presLayoutVars>
      </dgm:prSet>
      <dgm:spPr/>
      <dgm:t>
        <a:bodyPr/>
        <a:lstStyle/>
        <a:p>
          <a:endParaRPr lang="es-EC"/>
        </a:p>
      </dgm:t>
    </dgm:pt>
    <dgm:pt modelId="{335994E0-CDC3-4EBC-8BAF-D58E70DDECE6}" type="pres">
      <dgm:prSet presAssocID="{ACC62183-CE90-4C7E-9454-281CC6886532}" presName="sp" presStyleCnt="0"/>
      <dgm:spPr/>
    </dgm:pt>
    <dgm:pt modelId="{7EA1D196-C2D4-4C71-B557-C1B16B2FC7B9}" type="pres">
      <dgm:prSet presAssocID="{4F1DB106-54B4-43AE-9918-743B4B16F0CF}" presName="composite" presStyleCnt="0"/>
      <dgm:spPr/>
    </dgm:pt>
    <dgm:pt modelId="{0FF8D84E-4CE4-4AF0-98B3-E37B433D75BC}" type="pres">
      <dgm:prSet presAssocID="{4F1DB106-54B4-43AE-9918-743B4B16F0CF}" presName="parentText" presStyleLbl="alignNode1" presStyleIdx="3" presStyleCnt="4">
        <dgm:presLayoutVars>
          <dgm:chMax val="1"/>
          <dgm:bulletEnabled val="1"/>
        </dgm:presLayoutVars>
      </dgm:prSet>
      <dgm:spPr/>
      <dgm:t>
        <a:bodyPr/>
        <a:lstStyle/>
        <a:p>
          <a:endParaRPr lang="es-EC"/>
        </a:p>
      </dgm:t>
    </dgm:pt>
    <dgm:pt modelId="{3B1A34D1-3891-457C-95F9-929BD84DF8A9}" type="pres">
      <dgm:prSet presAssocID="{4F1DB106-54B4-43AE-9918-743B4B16F0CF}" presName="descendantText" presStyleLbl="alignAcc1" presStyleIdx="3" presStyleCnt="4">
        <dgm:presLayoutVars>
          <dgm:bulletEnabled val="1"/>
        </dgm:presLayoutVars>
      </dgm:prSet>
      <dgm:spPr/>
      <dgm:t>
        <a:bodyPr/>
        <a:lstStyle/>
        <a:p>
          <a:endParaRPr lang="es-EC"/>
        </a:p>
      </dgm:t>
    </dgm:pt>
  </dgm:ptLst>
  <dgm:cxnLst>
    <dgm:cxn modelId="{FAEEDB18-A43A-47FA-8776-D54E1E17D442}" type="presOf" srcId="{69DB88C5-7D66-4DA9-ABD0-0E353771D1C7}" destId="{E9795526-2B06-415E-8855-A3A16CDF4D1A}" srcOrd="0" destOrd="0" presId="urn:microsoft.com/office/officeart/2005/8/layout/chevron2"/>
    <dgm:cxn modelId="{305B6387-7DAC-45D7-8BA3-DDF1E0321626}" srcId="{4F1DB106-54B4-43AE-9918-743B4B16F0CF}" destId="{3BA4DF83-BA29-4893-8691-ABF65177DC2D}" srcOrd="0" destOrd="0" parTransId="{A28B1B56-DE55-47EF-A336-62A3D8532974}" sibTransId="{BD48D6AA-8136-4481-AFB8-DE0B08845D99}"/>
    <dgm:cxn modelId="{A45B8713-CCB8-4284-A4B6-F6A6C54AECC6}" type="presOf" srcId="{CF732918-5730-40F7-8BB1-11A6BC46511B}" destId="{D98CC54C-9990-409B-B9E7-36163F8D52A4}" srcOrd="0" destOrd="0" presId="urn:microsoft.com/office/officeart/2005/8/layout/chevron2"/>
    <dgm:cxn modelId="{D5A01CB6-E967-405E-9008-E8AE6909A9EE}" srcId="{E420EE0B-552D-4485-864E-54AC98393CC7}" destId="{6554172E-D1B4-404C-A41E-3DAACEE773BF}" srcOrd="1" destOrd="0" parTransId="{3351AFC8-3A00-47D6-B14F-7FFB5D3EB0F7}" sibTransId="{8A2A5FAD-4FD2-4B97-92A8-D4CB99C45334}"/>
    <dgm:cxn modelId="{C428D6A7-AD6F-40EE-A05C-3BC1C2FA5C42}" srcId="{CF732918-5730-40F7-8BB1-11A6BC46511B}" destId="{3C4BCCEE-2764-48EA-A348-EB71A45E6D3F}" srcOrd="0" destOrd="0" parTransId="{50B1676F-1760-4289-A6F1-019361ACCA6C}" sibTransId="{FDB4708A-B84F-41A6-919A-D7C554026030}"/>
    <dgm:cxn modelId="{950CA061-ACB4-4B94-BCD4-6DE648ECCFF2}" type="presOf" srcId="{3C4BCCEE-2764-48EA-A348-EB71A45E6D3F}" destId="{F5B687D8-1221-4266-BFA2-CD88D5815A6D}" srcOrd="0" destOrd="0" presId="urn:microsoft.com/office/officeart/2005/8/layout/chevron2"/>
    <dgm:cxn modelId="{44ECCCE9-A4CD-411C-91DD-2E9545A9F98C}" type="presOf" srcId="{940D42EE-E8FB-4B5B-A5C7-AAD1B38449AD}" destId="{41512EFA-947E-4E88-AC18-98024B20CFFE}" srcOrd="0" destOrd="0" presId="urn:microsoft.com/office/officeart/2005/8/layout/chevron2"/>
    <dgm:cxn modelId="{432ED7C0-CAC9-4137-A322-763BC5313F1D}" type="presOf" srcId="{9FD913FD-4FFF-4BDC-B111-42B2C186B534}" destId="{0312AB9C-969E-445D-A56E-8E939333F795}" srcOrd="0" destOrd="0" presId="urn:microsoft.com/office/officeart/2005/8/layout/chevron2"/>
    <dgm:cxn modelId="{EFB9D5C2-2859-4D38-8481-9AB68574C749}" type="presOf" srcId="{E420EE0B-552D-4485-864E-54AC98393CC7}" destId="{4216124D-69BF-4FBF-B4D6-51D1C990115E}" srcOrd="0" destOrd="0" presId="urn:microsoft.com/office/officeart/2005/8/layout/chevron2"/>
    <dgm:cxn modelId="{8923E712-DBBE-474F-9678-6F824826E050}" srcId="{9FD913FD-4FFF-4BDC-B111-42B2C186B534}" destId="{69DB88C5-7D66-4DA9-ABD0-0E353771D1C7}" srcOrd="0" destOrd="0" parTransId="{8D5D0E7A-D862-466B-9A67-20F254D914E9}" sibTransId="{9649D24A-47CB-44E1-9F67-28FF707C2D37}"/>
    <dgm:cxn modelId="{D50710BA-BCC4-4CA4-A8A5-508B98E2802C}" type="presOf" srcId="{4F1DB106-54B4-43AE-9918-743B4B16F0CF}" destId="{0FF8D84E-4CE4-4AF0-98B3-E37B433D75BC}"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C2FDDA97-58A6-48D2-8175-CFC36B9CBB03}" srcId="{E420EE0B-552D-4485-864E-54AC98393CC7}" destId="{CF732918-5730-40F7-8BB1-11A6BC46511B}" srcOrd="2" destOrd="0" parTransId="{8A44955E-756B-43B7-BC89-BF9F61C4B423}" sibTransId="{ACC62183-CE90-4C7E-9454-281CC6886532}"/>
    <dgm:cxn modelId="{824DE190-E4FD-49E1-8B1E-B03388867196}" type="presOf" srcId="{3BA4DF83-BA29-4893-8691-ABF65177DC2D}" destId="{3B1A34D1-3891-457C-95F9-929BD84DF8A9}" srcOrd="0" destOrd="0" presId="urn:microsoft.com/office/officeart/2005/8/layout/chevron2"/>
    <dgm:cxn modelId="{EEEFD6FD-6848-480A-A7E4-4A4793E79CA6}" srcId="{6554172E-D1B4-404C-A41E-3DAACEE773BF}" destId="{940D42EE-E8FB-4B5B-A5C7-AAD1B38449AD}" srcOrd="0" destOrd="0" parTransId="{2E7ACB26-1B6A-428D-A2CF-2EC9915F962C}" sibTransId="{03FA2966-B706-4CF7-92AE-8ED2B86D7616}"/>
    <dgm:cxn modelId="{A5976205-62AE-4CD5-A264-1AD903D3C900}" type="presOf" srcId="{6554172E-D1B4-404C-A41E-3DAACEE773BF}" destId="{68D4DD07-D6B9-4481-9B06-7711255198BC}" srcOrd="0" destOrd="0" presId="urn:microsoft.com/office/officeart/2005/8/layout/chevron2"/>
    <dgm:cxn modelId="{7B888B9B-63CD-4449-B4A0-63C42BF84A4B}" srcId="{E420EE0B-552D-4485-864E-54AC98393CC7}" destId="{4F1DB106-54B4-43AE-9918-743B4B16F0CF}" srcOrd="3" destOrd="0" parTransId="{3B1F7A8D-C6AF-4B7B-9A7F-91B1FB4F2939}" sibTransId="{67E89F4B-DD7E-453D-A92C-E8FF4CC17032}"/>
    <dgm:cxn modelId="{EC903E80-087F-4242-A548-23D7D7E14B24}" type="presParOf" srcId="{4216124D-69BF-4FBF-B4D6-51D1C990115E}" destId="{E5D83A33-F8A5-4EFD-AB4C-ACEB1808BB53}" srcOrd="0" destOrd="0" presId="urn:microsoft.com/office/officeart/2005/8/layout/chevron2"/>
    <dgm:cxn modelId="{209D1487-4047-4A13-BCB7-B13526017570}" type="presParOf" srcId="{E5D83A33-F8A5-4EFD-AB4C-ACEB1808BB53}" destId="{0312AB9C-969E-445D-A56E-8E939333F795}" srcOrd="0" destOrd="0" presId="urn:microsoft.com/office/officeart/2005/8/layout/chevron2"/>
    <dgm:cxn modelId="{1180661A-7EE8-4590-B133-BCEDC9B0ECC9}" type="presParOf" srcId="{E5D83A33-F8A5-4EFD-AB4C-ACEB1808BB53}" destId="{E9795526-2B06-415E-8855-A3A16CDF4D1A}" srcOrd="1" destOrd="0" presId="urn:microsoft.com/office/officeart/2005/8/layout/chevron2"/>
    <dgm:cxn modelId="{4EB29BA9-6934-4AE9-BFB8-5C2E70EFE74C}" type="presParOf" srcId="{4216124D-69BF-4FBF-B4D6-51D1C990115E}" destId="{62A85621-FEC1-48F5-91F6-3F12A074A939}" srcOrd="1" destOrd="0" presId="urn:microsoft.com/office/officeart/2005/8/layout/chevron2"/>
    <dgm:cxn modelId="{61190278-222B-4CBE-8DDE-01D4C7153D7D}" type="presParOf" srcId="{4216124D-69BF-4FBF-B4D6-51D1C990115E}" destId="{4FED93B8-74E7-47C3-9FBA-616136095C7D}" srcOrd="2" destOrd="0" presId="urn:microsoft.com/office/officeart/2005/8/layout/chevron2"/>
    <dgm:cxn modelId="{B2B09970-3C5A-48AB-890F-ED6A4D51A8DF}" type="presParOf" srcId="{4FED93B8-74E7-47C3-9FBA-616136095C7D}" destId="{68D4DD07-D6B9-4481-9B06-7711255198BC}" srcOrd="0" destOrd="0" presId="urn:microsoft.com/office/officeart/2005/8/layout/chevron2"/>
    <dgm:cxn modelId="{6B2A6F15-62AB-4957-95E1-16AE2982913D}" type="presParOf" srcId="{4FED93B8-74E7-47C3-9FBA-616136095C7D}" destId="{41512EFA-947E-4E88-AC18-98024B20CFFE}" srcOrd="1" destOrd="0" presId="urn:microsoft.com/office/officeart/2005/8/layout/chevron2"/>
    <dgm:cxn modelId="{1D6836A3-DEDF-4E27-B8B9-29A52B4AB4DD}" type="presParOf" srcId="{4216124D-69BF-4FBF-B4D6-51D1C990115E}" destId="{3BDCB2DF-9E8D-4DD3-9D1D-06632221C8ED}" srcOrd="3" destOrd="0" presId="urn:microsoft.com/office/officeart/2005/8/layout/chevron2"/>
    <dgm:cxn modelId="{73E9986F-0D48-46D1-B362-4E7614A0B292}" type="presParOf" srcId="{4216124D-69BF-4FBF-B4D6-51D1C990115E}" destId="{3A54EDE5-EBBD-4835-BE9C-E0E3DD7A0641}" srcOrd="4" destOrd="0" presId="urn:microsoft.com/office/officeart/2005/8/layout/chevron2"/>
    <dgm:cxn modelId="{5A1C1868-8531-4D10-8ABE-8DBBF74A251C}" type="presParOf" srcId="{3A54EDE5-EBBD-4835-BE9C-E0E3DD7A0641}" destId="{D98CC54C-9990-409B-B9E7-36163F8D52A4}" srcOrd="0" destOrd="0" presId="urn:microsoft.com/office/officeart/2005/8/layout/chevron2"/>
    <dgm:cxn modelId="{C2447510-AFB6-4545-9013-58EC2F4BC0E5}" type="presParOf" srcId="{3A54EDE5-EBBD-4835-BE9C-E0E3DD7A0641}" destId="{F5B687D8-1221-4266-BFA2-CD88D5815A6D}" srcOrd="1" destOrd="0" presId="urn:microsoft.com/office/officeart/2005/8/layout/chevron2"/>
    <dgm:cxn modelId="{9D4091C6-9C29-4678-9823-334A0DF4BBA7}" type="presParOf" srcId="{4216124D-69BF-4FBF-B4D6-51D1C990115E}" destId="{335994E0-CDC3-4EBC-8BAF-D58E70DDECE6}" srcOrd="5" destOrd="0" presId="urn:microsoft.com/office/officeart/2005/8/layout/chevron2"/>
    <dgm:cxn modelId="{E5FB4B9C-3836-470A-8D3E-36144CA0AD46}" type="presParOf" srcId="{4216124D-69BF-4FBF-B4D6-51D1C990115E}" destId="{7EA1D196-C2D4-4C71-B557-C1B16B2FC7B9}" srcOrd="6" destOrd="0" presId="urn:microsoft.com/office/officeart/2005/8/layout/chevron2"/>
    <dgm:cxn modelId="{EDD37508-9E70-4667-BAC8-93AE3C08898D}" type="presParOf" srcId="{7EA1D196-C2D4-4C71-B557-C1B16B2FC7B9}" destId="{0FF8D84E-4CE4-4AF0-98B3-E37B433D75BC}" srcOrd="0" destOrd="0" presId="urn:microsoft.com/office/officeart/2005/8/layout/chevron2"/>
    <dgm:cxn modelId="{EA7D63BD-F9CA-4E3F-94B4-17D7B5FCDFAB}" type="presParOf" srcId="{7EA1D196-C2D4-4C71-B557-C1B16B2FC7B9}" destId="{3B1A34D1-3891-457C-95F9-929BD84DF8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3" qsCatId="simple" csTypeId="urn:microsoft.com/office/officeart/2005/8/colors/colorful3" csCatId="colorful" phldr="1"/>
      <dgm:spPr/>
    </dgm:pt>
    <dgm:pt modelId="{9FD913FD-4FFF-4BDC-B111-42B2C186B534}">
      <dgm:prSet phldrT="[Text]" custT="1"/>
      <dgm:spPr/>
      <dgm:t>
        <a:bodyPr/>
        <a:lstStyle/>
        <a:p>
          <a:r>
            <a:rPr lang="es-EC" sz="1200" dirty="0" smtClean="0"/>
            <a:t>1</a:t>
          </a:r>
          <a:endParaRPr lang="es-EC" sz="1200" dirty="0"/>
        </a:p>
      </dgm:t>
    </dgm:pt>
    <dgm:pt modelId="{BB72A9C5-246D-4DBC-A445-2A1864DF7F54}" type="parTrans" cxnId="{A566D700-7D1A-4D1F-990E-8E6918031DF2}">
      <dgm:prSet/>
      <dgm:spPr/>
      <dgm:t>
        <a:bodyPr/>
        <a:lstStyle/>
        <a:p>
          <a:endParaRPr lang="es-EC" sz="1200"/>
        </a:p>
      </dgm:t>
    </dgm:pt>
    <dgm:pt modelId="{C181148F-501D-4F3C-94B0-9C446690BE27}" type="sibTrans" cxnId="{A566D700-7D1A-4D1F-990E-8E6918031DF2}">
      <dgm:prSet/>
      <dgm:spPr/>
      <dgm:t>
        <a:bodyPr/>
        <a:lstStyle/>
        <a:p>
          <a:endParaRPr lang="es-EC" sz="1200"/>
        </a:p>
      </dgm:t>
    </dgm:pt>
    <dgm:pt modelId="{69DB88C5-7D66-4DA9-ABD0-0E353771D1C7}">
      <dgm:prSet phldrT="[Text]" custT="1"/>
      <dgm:spPr/>
      <dgm:t>
        <a:bodyPr/>
        <a:lstStyle/>
        <a:p>
          <a:r>
            <a:rPr lang="es-EC" sz="1200" dirty="0" smtClean="0"/>
            <a:t>Impulsar a los Concesionarios de Vehículos y a las Instituciones Financieras a ofertar el crédito automotriz mediante la figura del encargo fiduciario, pues de esta manera, no tendrán que conformar una unidad especializada en realizar las gestiones administrativas, legales y operativas que conlleva el crédito, desde su otorgamiento hasta la extinción de la obligación.</a:t>
          </a:r>
          <a:endParaRPr lang="es-EC" sz="1200" dirty="0"/>
        </a:p>
      </dgm:t>
    </dgm:pt>
    <dgm:pt modelId="{055DF17B-6CBD-4758-83BC-6D5E0EE67021}">
      <dgm:prSet phldrT="[Text]" custT="1"/>
      <dgm:spPr/>
      <dgm:t>
        <a:bodyPr/>
        <a:lstStyle/>
        <a:p>
          <a:endParaRPr lang="es-EC" sz="1200" dirty="0" smtClean="0"/>
        </a:p>
        <a:p>
          <a:r>
            <a:rPr lang="es-EC" sz="1200" dirty="0" smtClean="0"/>
            <a:t>2</a:t>
          </a:r>
          <a:endParaRPr lang="es-EC" sz="1200" dirty="0"/>
        </a:p>
      </dgm:t>
    </dgm:pt>
    <dgm:pt modelId="{35ED092B-548F-45D0-AC06-FE93B8D3107C}" type="sibTrans" cxnId="{1516D669-DF78-4387-BF8F-4C345AEE5852}">
      <dgm:prSet/>
      <dgm:spPr/>
      <dgm:t>
        <a:bodyPr/>
        <a:lstStyle/>
        <a:p>
          <a:endParaRPr lang="es-EC" sz="1200"/>
        </a:p>
      </dgm:t>
    </dgm:pt>
    <dgm:pt modelId="{7775356D-CD7F-42E8-8736-529D9B6FD3C5}" type="parTrans" cxnId="{1516D669-DF78-4387-BF8F-4C345AEE5852}">
      <dgm:prSet/>
      <dgm:spPr/>
      <dgm:t>
        <a:bodyPr/>
        <a:lstStyle/>
        <a:p>
          <a:endParaRPr lang="es-EC" sz="1200"/>
        </a:p>
      </dgm:t>
    </dgm:pt>
    <dgm:pt modelId="{9649D24A-47CB-44E1-9F67-28FF707C2D37}" type="sibTrans" cxnId="{8923E712-DBBE-474F-9678-6F824826E050}">
      <dgm:prSet/>
      <dgm:spPr/>
      <dgm:t>
        <a:bodyPr/>
        <a:lstStyle/>
        <a:p>
          <a:endParaRPr lang="es-EC" sz="1200"/>
        </a:p>
      </dgm:t>
    </dgm:pt>
    <dgm:pt modelId="{8D5D0E7A-D862-466B-9A67-20F254D914E9}" type="parTrans" cxnId="{8923E712-DBBE-474F-9678-6F824826E050}">
      <dgm:prSet/>
      <dgm:spPr/>
      <dgm:t>
        <a:bodyPr/>
        <a:lstStyle/>
        <a:p>
          <a:endParaRPr lang="es-EC" sz="1200"/>
        </a:p>
      </dgm:t>
    </dgm:pt>
    <dgm:pt modelId="{9E381B10-6F96-4318-8381-D8795E999931}">
      <dgm:prSet phldrT="[Text]" custT="1"/>
      <dgm:spPr/>
      <dgm:t>
        <a:bodyPr/>
        <a:lstStyle/>
        <a:p>
          <a:r>
            <a:rPr lang="es-EC" sz="1200" dirty="0" smtClean="0"/>
            <a:t>Difundir la idea del encargo fiduciario como alternativa de solución frente a la eliminación del fideicomiso de garantía automotriz, para que las Fiduciarias puedan seguir formando parte de la cadena de mercado que se genera al momento de vender un vehículo mediante financiamiento.</a:t>
          </a:r>
          <a:endParaRPr lang="es-EC" sz="1200" dirty="0"/>
        </a:p>
      </dgm:t>
    </dgm:pt>
    <dgm:pt modelId="{ABB65C41-1ACA-4E4D-BE1E-B1025AABB5C8}" type="parTrans" cxnId="{05030714-6DF0-4184-A57C-91B842596736}">
      <dgm:prSet/>
      <dgm:spPr/>
      <dgm:t>
        <a:bodyPr/>
        <a:lstStyle/>
        <a:p>
          <a:endParaRPr lang="es-ES" sz="1200"/>
        </a:p>
      </dgm:t>
    </dgm:pt>
    <dgm:pt modelId="{9BB09C17-5DDB-4F2A-8E81-C8A16A8621CD}" type="sibTrans" cxnId="{05030714-6DF0-4184-A57C-91B842596736}">
      <dgm:prSet/>
      <dgm:spPr/>
      <dgm:t>
        <a:bodyPr/>
        <a:lstStyle/>
        <a:p>
          <a:endParaRPr lang="es-ES" sz="1200"/>
        </a:p>
      </dgm:t>
    </dgm:pt>
    <dgm:pt modelId="{DBF618CE-4819-4B63-B041-111F3B25CA79}">
      <dgm:prSet phldrT="[Text]" custT="1"/>
      <dgm:spPr/>
      <dgm:t>
        <a:bodyPr/>
        <a:lstStyle/>
        <a:p>
          <a:r>
            <a:rPr lang="es-EC" sz="1200" dirty="0" smtClean="0"/>
            <a:t>3</a:t>
          </a:r>
          <a:endParaRPr lang="es-EC" sz="1200" dirty="0"/>
        </a:p>
      </dgm:t>
    </dgm:pt>
    <dgm:pt modelId="{8F825CB8-4466-4C98-8B62-53B2B0976824}" type="parTrans" cxnId="{85A36034-0191-48A0-AA4A-0674B6512C1D}">
      <dgm:prSet/>
      <dgm:spPr/>
      <dgm:t>
        <a:bodyPr/>
        <a:lstStyle/>
        <a:p>
          <a:endParaRPr lang="es-EC" sz="1200"/>
        </a:p>
      </dgm:t>
    </dgm:pt>
    <dgm:pt modelId="{9A4C90DB-763C-4651-99A2-3B6184163268}" type="sibTrans" cxnId="{85A36034-0191-48A0-AA4A-0674B6512C1D}">
      <dgm:prSet/>
      <dgm:spPr/>
      <dgm:t>
        <a:bodyPr/>
        <a:lstStyle/>
        <a:p>
          <a:endParaRPr lang="es-EC" sz="1200"/>
        </a:p>
      </dgm:t>
    </dgm:pt>
    <dgm:pt modelId="{AC1B367B-1D64-4213-BB3D-A3F467EB592F}">
      <dgm:prSet phldrT="[Text]" custT="1"/>
      <dgm:spPr/>
      <dgm:t>
        <a:bodyPr/>
        <a:lstStyle/>
        <a:p>
          <a:r>
            <a:rPr lang="es-EC" sz="1200" smtClean="0"/>
            <a:t>Incentivar a Fideval S.A. para que además de gastar sus esfuerzos en reducir costos, utilizando el encargo fiduciario, realice una mayor gestión comercial y pueda así, lograr un crecimiento sostenible de sus ventas tanto en Quito, como en sus sucursales de Guayaquil y Ambato.</a:t>
          </a:r>
          <a:endParaRPr lang="es-EC" sz="1200" dirty="0"/>
        </a:p>
      </dgm:t>
    </dgm:pt>
    <dgm:pt modelId="{E25D70B8-5D6F-43CB-93B5-DE170CB4690A}" type="parTrans" cxnId="{5443E5AC-8A63-4C3A-943E-69EF5CCEF8DC}">
      <dgm:prSet/>
      <dgm:spPr/>
      <dgm:t>
        <a:bodyPr/>
        <a:lstStyle/>
        <a:p>
          <a:endParaRPr lang="es-EC" sz="1200"/>
        </a:p>
      </dgm:t>
    </dgm:pt>
    <dgm:pt modelId="{7E12F1A2-181B-43F9-9976-2AAE5BC8169D}" type="sibTrans" cxnId="{5443E5AC-8A63-4C3A-943E-69EF5CCEF8DC}">
      <dgm:prSet/>
      <dgm:spPr/>
      <dgm:t>
        <a:bodyPr/>
        <a:lstStyle/>
        <a:p>
          <a:endParaRPr lang="es-EC" sz="1200"/>
        </a:p>
      </dgm:t>
    </dgm:pt>
    <dgm:pt modelId="{99CA185E-6005-47E2-961A-E9F8E05B0A9D}">
      <dgm:prSet phldrT="[Text]" custT="1"/>
      <dgm:spPr/>
      <dgm:t>
        <a:bodyPr/>
        <a:lstStyle/>
        <a:p>
          <a:r>
            <a:rPr lang="es-EC" sz="1200" dirty="0" smtClean="0"/>
            <a:t>4</a:t>
          </a:r>
          <a:endParaRPr lang="es-EC" sz="1200" dirty="0"/>
        </a:p>
      </dgm:t>
    </dgm:pt>
    <dgm:pt modelId="{6AB80D76-0859-49F0-8C9E-9ABED2589BD3}" type="parTrans" cxnId="{34FAB8F1-C6EF-4960-B308-32CDABED4294}">
      <dgm:prSet/>
      <dgm:spPr/>
      <dgm:t>
        <a:bodyPr/>
        <a:lstStyle/>
        <a:p>
          <a:endParaRPr lang="es-EC" sz="1200"/>
        </a:p>
      </dgm:t>
    </dgm:pt>
    <dgm:pt modelId="{855D7E80-A2F4-41EA-95C7-883C13FFDA45}" type="sibTrans" cxnId="{34FAB8F1-C6EF-4960-B308-32CDABED4294}">
      <dgm:prSet/>
      <dgm:spPr/>
      <dgm:t>
        <a:bodyPr/>
        <a:lstStyle/>
        <a:p>
          <a:endParaRPr lang="es-EC" sz="1200"/>
        </a:p>
      </dgm:t>
    </dgm:pt>
    <dgm:pt modelId="{9E29A4B2-FD59-4A3B-9470-7EED63815CEE}">
      <dgm:prSet phldrT="[Text]" custT="1"/>
      <dgm:spPr/>
      <dgm:t>
        <a:bodyPr/>
        <a:lstStyle/>
        <a:p>
          <a:r>
            <a:rPr lang="es-EC" sz="1200" dirty="0" smtClean="0"/>
            <a:t>Desarrollar procesos que optimicen la ejecución de la garantía dentro de la prenda como dentro de la reserva de dominio, en caso de incumplimiento por parte del comprador, realizando además un seguimiento oportuno y eficaz a la autoridad competente, para cada caso. </a:t>
          </a:r>
          <a:endParaRPr lang="es-EC" sz="1200" dirty="0"/>
        </a:p>
      </dgm:t>
    </dgm:pt>
    <dgm:pt modelId="{D39A5DC9-BCBB-420D-B34F-045439B46080}" type="parTrans" cxnId="{0103CDC6-0964-4727-8ACB-19F88CB9D614}">
      <dgm:prSet/>
      <dgm:spPr/>
      <dgm:t>
        <a:bodyPr/>
        <a:lstStyle/>
        <a:p>
          <a:endParaRPr lang="es-EC" sz="1200"/>
        </a:p>
      </dgm:t>
    </dgm:pt>
    <dgm:pt modelId="{551EF678-26CA-4F2E-824F-33B78516C8D7}" type="sibTrans" cxnId="{0103CDC6-0964-4727-8ACB-19F88CB9D614}">
      <dgm:prSet/>
      <dgm:spPr/>
      <dgm:t>
        <a:bodyPr/>
        <a:lstStyle/>
        <a:p>
          <a:endParaRPr lang="es-EC" sz="12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4" custScaleX="8293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4" custScaleX="99977" custScaleY="121632">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29A801BD-9A18-42AB-A7A6-549A641312A9}" type="pres">
      <dgm:prSet presAssocID="{055DF17B-6CBD-4758-83BC-6D5E0EE67021}" presName="composite" presStyleCnt="0"/>
      <dgm:spPr/>
    </dgm:pt>
    <dgm:pt modelId="{374A0EA3-0C83-4AB3-9F0C-C792CFC6DAFD}" type="pres">
      <dgm:prSet presAssocID="{055DF17B-6CBD-4758-83BC-6D5E0EE67021}" presName="parentText" presStyleLbl="alignNode1" presStyleIdx="1" presStyleCnt="4" custScaleX="83282" custScaleY="84259" custLinFactNeighborY="-9519">
        <dgm:presLayoutVars>
          <dgm:chMax val="1"/>
          <dgm:bulletEnabled val="1"/>
        </dgm:presLayoutVars>
      </dgm:prSet>
      <dgm:spPr/>
      <dgm:t>
        <a:bodyPr/>
        <a:lstStyle/>
        <a:p>
          <a:endParaRPr lang="es-EC"/>
        </a:p>
      </dgm:t>
    </dgm:pt>
    <dgm:pt modelId="{518B9CF1-4C61-4744-822E-4F5FC7664FB7}" type="pres">
      <dgm:prSet presAssocID="{055DF17B-6CBD-4758-83BC-6D5E0EE67021}" presName="descendantText" presStyleLbl="alignAcc1" presStyleIdx="1" presStyleCnt="4" custScaleY="115314">
        <dgm:presLayoutVars>
          <dgm:bulletEnabled val="1"/>
        </dgm:presLayoutVars>
      </dgm:prSet>
      <dgm:spPr/>
      <dgm:t>
        <a:bodyPr/>
        <a:lstStyle/>
        <a:p>
          <a:endParaRPr lang="es-EC"/>
        </a:p>
      </dgm:t>
    </dgm:pt>
    <dgm:pt modelId="{23219483-54F5-462B-830A-045BD2804B36}" type="pres">
      <dgm:prSet presAssocID="{35ED092B-548F-45D0-AC06-FE93B8D3107C}" presName="sp" presStyleCnt="0"/>
      <dgm:spPr/>
    </dgm:pt>
    <dgm:pt modelId="{510428FF-BFC8-4997-B9AD-959B4E666AA9}" type="pres">
      <dgm:prSet presAssocID="{DBF618CE-4819-4B63-B041-111F3B25CA79}" presName="composite" presStyleCnt="0"/>
      <dgm:spPr/>
    </dgm:pt>
    <dgm:pt modelId="{2F888D63-B206-4C07-A4AF-7EA49B8845C4}" type="pres">
      <dgm:prSet presAssocID="{DBF618CE-4819-4B63-B041-111F3B25CA79}" presName="parentText" presStyleLbl="alignNode1" presStyleIdx="2" presStyleCnt="4">
        <dgm:presLayoutVars>
          <dgm:chMax val="1"/>
          <dgm:bulletEnabled val="1"/>
        </dgm:presLayoutVars>
      </dgm:prSet>
      <dgm:spPr/>
      <dgm:t>
        <a:bodyPr/>
        <a:lstStyle/>
        <a:p>
          <a:endParaRPr lang="es-EC"/>
        </a:p>
      </dgm:t>
    </dgm:pt>
    <dgm:pt modelId="{CB4DD060-6D4F-4A80-9751-C3EA126D6EF4}" type="pres">
      <dgm:prSet presAssocID="{DBF618CE-4819-4B63-B041-111F3B25CA79}" presName="descendantText" presStyleLbl="alignAcc1" presStyleIdx="2" presStyleCnt="4">
        <dgm:presLayoutVars>
          <dgm:bulletEnabled val="1"/>
        </dgm:presLayoutVars>
      </dgm:prSet>
      <dgm:spPr/>
      <dgm:t>
        <a:bodyPr/>
        <a:lstStyle/>
        <a:p>
          <a:endParaRPr lang="es-EC"/>
        </a:p>
      </dgm:t>
    </dgm:pt>
    <dgm:pt modelId="{C682FFA4-316B-476E-9B4B-0206AE3D9756}" type="pres">
      <dgm:prSet presAssocID="{9A4C90DB-763C-4651-99A2-3B6184163268}" presName="sp" presStyleCnt="0"/>
      <dgm:spPr/>
    </dgm:pt>
    <dgm:pt modelId="{F652A2F3-E2AA-4D2D-BF64-E421F0C6A147}" type="pres">
      <dgm:prSet presAssocID="{99CA185E-6005-47E2-961A-E9F8E05B0A9D}" presName="composite" presStyleCnt="0"/>
      <dgm:spPr/>
    </dgm:pt>
    <dgm:pt modelId="{5BE698C1-4FC8-4378-9BEF-484B9B21991E}" type="pres">
      <dgm:prSet presAssocID="{99CA185E-6005-47E2-961A-E9F8E05B0A9D}" presName="parentText" presStyleLbl="alignNode1" presStyleIdx="3" presStyleCnt="4">
        <dgm:presLayoutVars>
          <dgm:chMax val="1"/>
          <dgm:bulletEnabled val="1"/>
        </dgm:presLayoutVars>
      </dgm:prSet>
      <dgm:spPr/>
      <dgm:t>
        <a:bodyPr/>
        <a:lstStyle/>
        <a:p>
          <a:endParaRPr lang="es-EC"/>
        </a:p>
      </dgm:t>
    </dgm:pt>
    <dgm:pt modelId="{0849BD32-D5EF-4461-B68D-C9BF9437CA66}" type="pres">
      <dgm:prSet presAssocID="{99CA185E-6005-47E2-961A-E9F8E05B0A9D}" presName="descendantText" presStyleLbl="alignAcc1" presStyleIdx="3" presStyleCnt="4">
        <dgm:presLayoutVars>
          <dgm:bulletEnabled val="1"/>
        </dgm:presLayoutVars>
      </dgm:prSet>
      <dgm:spPr/>
      <dgm:t>
        <a:bodyPr/>
        <a:lstStyle/>
        <a:p>
          <a:endParaRPr lang="es-EC"/>
        </a:p>
      </dgm:t>
    </dgm:pt>
  </dgm:ptLst>
  <dgm:cxnLst>
    <dgm:cxn modelId="{E410ECFF-DB54-4194-94B5-4518C0966300}" type="presOf" srcId="{9FD913FD-4FFF-4BDC-B111-42B2C186B534}" destId="{0312AB9C-969E-445D-A56E-8E939333F795}" srcOrd="0" destOrd="0" presId="urn:microsoft.com/office/officeart/2005/8/layout/chevron2"/>
    <dgm:cxn modelId="{85A36034-0191-48A0-AA4A-0674B6512C1D}" srcId="{E420EE0B-552D-4485-864E-54AC98393CC7}" destId="{DBF618CE-4819-4B63-B041-111F3B25CA79}" srcOrd="2" destOrd="0" parTransId="{8F825CB8-4466-4C98-8B62-53B2B0976824}" sibTransId="{9A4C90DB-763C-4651-99A2-3B6184163268}"/>
    <dgm:cxn modelId="{0103CDC6-0964-4727-8ACB-19F88CB9D614}" srcId="{99CA185E-6005-47E2-961A-E9F8E05B0A9D}" destId="{9E29A4B2-FD59-4A3B-9470-7EED63815CEE}" srcOrd="0" destOrd="0" parTransId="{D39A5DC9-BCBB-420D-B34F-045439B46080}" sibTransId="{551EF678-26CA-4F2E-824F-33B78516C8D7}"/>
    <dgm:cxn modelId="{FC90BDCB-E363-4C0B-BCEE-F85B6299A772}" type="presOf" srcId="{E420EE0B-552D-4485-864E-54AC98393CC7}" destId="{4216124D-69BF-4FBF-B4D6-51D1C990115E}" srcOrd="0" destOrd="0" presId="urn:microsoft.com/office/officeart/2005/8/layout/chevron2"/>
    <dgm:cxn modelId="{8923E712-DBBE-474F-9678-6F824826E050}" srcId="{055DF17B-6CBD-4758-83BC-6D5E0EE67021}" destId="{69DB88C5-7D66-4DA9-ABD0-0E353771D1C7}" srcOrd="0" destOrd="0" parTransId="{8D5D0E7A-D862-466B-9A67-20F254D914E9}" sibTransId="{9649D24A-47CB-44E1-9F67-28FF707C2D37}"/>
    <dgm:cxn modelId="{05030714-6DF0-4184-A57C-91B842596736}" srcId="{9FD913FD-4FFF-4BDC-B111-42B2C186B534}" destId="{9E381B10-6F96-4318-8381-D8795E999931}" srcOrd="0" destOrd="0" parTransId="{ABB65C41-1ACA-4E4D-BE1E-B1025AABB5C8}" sibTransId="{9BB09C17-5DDB-4F2A-8E81-C8A16A8621CD}"/>
    <dgm:cxn modelId="{DDFA2B11-6BC3-4E53-94AF-E9A9EED2EE92}" type="presOf" srcId="{9E381B10-6F96-4318-8381-D8795E999931}" destId="{E9795526-2B06-415E-8855-A3A16CDF4D1A}" srcOrd="0" destOrd="0" presId="urn:microsoft.com/office/officeart/2005/8/layout/chevron2"/>
    <dgm:cxn modelId="{7334D050-6AB5-4153-BBED-2F03EF0537D5}" type="presOf" srcId="{055DF17B-6CBD-4758-83BC-6D5E0EE67021}" destId="{374A0EA3-0C83-4AB3-9F0C-C792CFC6DAFD}" srcOrd="0" destOrd="0" presId="urn:microsoft.com/office/officeart/2005/8/layout/chevron2"/>
    <dgm:cxn modelId="{34FAB8F1-C6EF-4960-B308-32CDABED4294}" srcId="{E420EE0B-552D-4485-864E-54AC98393CC7}" destId="{99CA185E-6005-47E2-961A-E9F8E05B0A9D}" srcOrd="3" destOrd="0" parTransId="{6AB80D76-0859-49F0-8C9E-9ABED2589BD3}" sibTransId="{855D7E80-A2F4-41EA-95C7-883C13FFDA45}"/>
    <dgm:cxn modelId="{1516D669-DF78-4387-BF8F-4C345AEE5852}" srcId="{E420EE0B-552D-4485-864E-54AC98393CC7}" destId="{055DF17B-6CBD-4758-83BC-6D5E0EE67021}" srcOrd="1" destOrd="0" parTransId="{7775356D-CD7F-42E8-8736-529D9B6FD3C5}" sibTransId="{35ED092B-548F-45D0-AC06-FE93B8D3107C}"/>
    <dgm:cxn modelId="{F198A809-C830-4A44-B56C-FAD5527BCAC1}" type="presOf" srcId="{AC1B367B-1D64-4213-BB3D-A3F467EB592F}" destId="{CB4DD060-6D4F-4A80-9751-C3EA126D6EF4}" srcOrd="0" destOrd="0" presId="urn:microsoft.com/office/officeart/2005/8/layout/chevron2"/>
    <dgm:cxn modelId="{27CDD0F0-259E-402F-9BE3-86C741B4173A}" type="presOf" srcId="{99CA185E-6005-47E2-961A-E9F8E05B0A9D}" destId="{5BE698C1-4FC8-4378-9BEF-484B9B21991E}" srcOrd="0" destOrd="0" presId="urn:microsoft.com/office/officeart/2005/8/layout/chevron2"/>
    <dgm:cxn modelId="{F825A0A9-FEA4-4E4C-B8B6-042364867ED4}" type="presOf" srcId="{9E29A4B2-FD59-4A3B-9470-7EED63815CEE}" destId="{0849BD32-D5EF-4461-B68D-C9BF9437CA66}"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5471F94-CBC6-4989-9F58-EEE912C824E7}" type="presOf" srcId="{69DB88C5-7D66-4DA9-ABD0-0E353771D1C7}" destId="{518B9CF1-4C61-4744-822E-4F5FC7664FB7}" srcOrd="0" destOrd="0" presId="urn:microsoft.com/office/officeart/2005/8/layout/chevron2"/>
    <dgm:cxn modelId="{B0D0896F-7CDD-43B0-BD97-CD20AAAEEC22}" type="presOf" srcId="{DBF618CE-4819-4B63-B041-111F3B25CA79}" destId="{2F888D63-B206-4C07-A4AF-7EA49B8845C4}" srcOrd="0" destOrd="0" presId="urn:microsoft.com/office/officeart/2005/8/layout/chevron2"/>
    <dgm:cxn modelId="{5443E5AC-8A63-4C3A-943E-69EF5CCEF8DC}" srcId="{DBF618CE-4819-4B63-B041-111F3B25CA79}" destId="{AC1B367B-1D64-4213-BB3D-A3F467EB592F}" srcOrd="0" destOrd="0" parTransId="{E25D70B8-5D6F-43CB-93B5-DE170CB4690A}" sibTransId="{7E12F1A2-181B-43F9-9976-2AAE5BC8169D}"/>
    <dgm:cxn modelId="{6AD3ED99-2B38-43CA-ACDB-C537A01440EC}" type="presParOf" srcId="{4216124D-69BF-4FBF-B4D6-51D1C990115E}" destId="{E5D83A33-F8A5-4EFD-AB4C-ACEB1808BB53}" srcOrd="0" destOrd="0" presId="urn:microsoft.com/office/officeart/2005/8/layout/chevron2"/>
    <dgm:cxn modelId="{6CAE8E28-BD3E-4908-82FC-371216A193AF}" type="presParOf" srcId="{E5D83A33-F8A5-4EFD-AB4C-ACEB1808BB53}" destId="{0312AB9C-969E-445D-A56E-8E939333F795}" srcOrd="0" destOrd="0" presId="urn:microsoft.com/office/officeart/2005/8/layout/chevron2"/>
    <dgm:cxn modelId="{C42A1B61-5B3F-40F6-A923-72D9EE1BFD52}" type="presParOf" srcId="{E5D83A33-F8A5-4EFD-AB4C-ACEB1808BB53}" destId="{E9795526-2B06-415E-8855-A3A16CDF4D1A}" srcOrd="1" destOrd="0" presId="urn:microsoft.com/office/officeart/2005/8/layout/chevron2"/>
    <dgm:cxn modelId="{6C82548B-B8E6-4006-8CE3-1DFCFBB2622C}" type="presParOf" srcId="{4216124D-69BF-4FBF-B4D6-51D1C990115E}" destId="{62A85621-FEC1-48F5-91F6-3F12A074A939}" srcOrd="1" destOrd="0" presId="urn:microsoft.com/office/officeart/2005/8/layout/chevron2"/>
    <dgm:cxn modelId="{DB487BFD-72DD-45F7-A72B-D75B4D34A926}" type="presParOf" srcId="{4216124D-69BF-4FBF-B4D6-51D1C990115E}" destId="{29A801BD-9A18-42AB-A7A6-549A641312A9}" srcOrd="2" destOrd="0" presId="urn:microsoft.com/office/officeart/2005/8/layout/chevron2"/>
    <dgm:cxn modelId="{A1EFF290-E91A-48BD-BB0A-D2B828394697}" type="presParOf" srcId="{29A801BD-9A18-42AB-A7A6-549A641312A9}" destId="{374A0EA3-0C83-4AB3-9F0C-C792CFC6DAFD}" srcOrd="0" destOrd="0" presId="urn:microsoft.com/office/officeart/2005/8/layout/chevron2"/>
    <dgm:cxn modelId="{78C599DC-BF8D-400A-9272-826EFF148D7B}" type="presParOf" srcId="{29A801BD-9A18-42AB-A7A6-549A641312A9}" destId="{518B9CF1-4C61-4744-822E-4F5FC7664FB7}" srcOrd="1" destOrd="0" presId="urn:microsoft.com/office/officeart/2005/8/layout/chevron2"/>
    <dgm:cxn modelId="{77B4EB9E-1063-4B64-84B9-73FF064EC29F}" type="presParOf" srcId="{4216124D-69BF-4FBF-B4D6-51D1C990115E}" destId="{23219483-54F5-462B-830A-045BD2804B36}" srcOrd="3" destOrd="0" presId="urn:microsoft.com/office/officeart/2005/8/layout/chevron2"/>
    <dgm:cxn modelId="{08248109-6F38-4796-984F-94C7443D96AE}" type="presParOf" srcId="{4216124D-69BF-4FBF-B4D6-51D1C990115E}" destId="{510428FF-BFC8-4997-B9AD-959B4E666AA9}" srcOrd="4" destOrd="0" presId="urn:microsoft.com/office/officeart/2005/8/layout/chevron2"/>
    <dgm:cxn modelId="{AF5454CB-CF64-479F-94AF-F5F40144422A}" type="presParOf" srcId="{510428FF-BFC8-4997-B9AD-959B4E666AA9}" destId="{2F888D63-B206-4C07-A4AF-7EA49B8845C4}" srcOrd="0" destOrd="0" presId="urn:microsoft.com/office/officeart/2005/8/layout/chevron2"/>
    <dgm:cxn modelId="{AF1E5792-02E6-46F2-B77B-EF3654728A8C}" type="presParOf" srcId="{510428FF-BFC8-4997-B9AD-959B4E666AA9}" destId="{CB4DD060-6D4F-4A80-9751-C3EA126D6EF4}" srcOrd="1" destOrd="0" presId="urn:microsoft.com/office/officeart/2005/8/layout/chevron2"/>
    <dgm:cxn modelId="{13FFB2E0-EDAD-447E-B028-AB282F68A023}" type="presParOf" srcId="{4216124D-69BF-4FBF-B4D6-51D1C990115E}" destId="{C682FFA4-316B-476E-9B4B-0206AE3D9756}" srcOrd="5" destOrd="0" presId="urn:microsoft.com/office/officeart/2005/8/layout/chevron2"/>
    <dgm:cxn modelId="{2969C2DB-6CF4-496F-B579-DAE9836F1FB2}" type="presParOf" srcId="{4216124D-69BF-4FBF-B4D6-51D1C990115E}" destId="{F652A2F3-E2AA-4D2D-BF64-E421F0C6A147}" srcOrd="6" destOrd="0" presId="urn:microsoft.com/office/officeart/2005/8/layout/chevron2"/>
    <dgm:cxn modelId="{8400A91F-4624-48AE-AB17-A050B6316A92}" type="presParOf" srcId="{F652A2F3-E2AA-4D2D-BF64-E421F0C6A147}" destId="{5BE698C1-4FC8-4378-9BEF-484B9B21991E}" srcOrd="0" destOrd="0" presId="urn:microsoft.com/office/officeart/2005/8/layout/chevron2"/>
    <dgm:cxn modelId="{4ED5290F-65B2-4E5A-B6BB-888298778182}" type="presParOf" srcId="{F652A2F3-E2AA-4D2D-BF64-E421F0C6A147}" destId="{0849BD32-D5EF-4461-B68D-C9BF9437CA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es-EC"/>
        </a:p>
      </dgm:t>
    </dgm:pt>
    <dgm:pt modelId="{1DC7209D-58EF-47EC-860D-D082C7E9ECFF}">
      <dgm:prSet custT="1"/>
      <dgm:spPr/>
      <dgm:t>
        <a:bodyPr/>
        <a:lstStyle/>
        <a:p>
          <a:pPr algn="l">
            <a:lnSpc>
              <a:spcPct val="100000"/>
            </a:lnSpc>
          </a:pPr>
          <a:r>
            <a:rPr lang="es-EC" sz="1400" dirty="0" smtClean="0"/>
            <a:t>Determinar cuál es el impacto económico en la cartera de clientes y en los resultados financieros de Fideval S.A. ante la eliminación de la figura del Fideicomiso de Garantía Automotriz.</a:t>
          </a:r>
          <a:endParaRPr lang="es-EC" sz="1400" dirty="0"/>
        </a:p>
      </dgm:t>
    </dgm:pt>
    <dgm:pt modelId="{B0BA4114-7B2C-4790-B6DC-9DE07A18D947}" type="parTrans" cxnId="{DB19356E-1A3A-4214-A652-3B8AB3D9BC1B}">
      <dgm:prSet/>
      <dgm:spPr/>
      <dgm:t>
        <a:bodyPr/>
        <a:lstStyle/>
        <a:p>
          <a:endParaRPr lang="es-EC"/>
        </a:p>
      </dgm:t>
    </dgm:pt>
    <dgm:pt modelId="{FDA47579-CD9D-4D87-B793-36527B86ACE8}" type="sibTrans" cxnId="{DB19356E-1A3A-4214-A652-3B8AB3D9BC1B}">
      <dgm:prSet/>
      <dgm:spPr/>
      <dgm:t>
        <a:bodyPr/>
        <a:lstStyle/>
        <a:p>
          <a:endParaRPr lang="es-EC"/>
        </a:p>
      </dgm:t>
    </dgm:pt>
    <dgm:pt modelId="{94200AF4-FC71-4E2F-9001-15CEFA7715B4}">
      <dgm:prSet custT="1"/>
      <dgm:spPr/>
      <dgm:t>
        <a:bodyPr/>
        <a:lstStyle/>
        <a:p>
          <a:pPr algn="l">
            <a:lnSpc>
              <a:spcPct val="100000"/>
            </a:lnSpc>
          </a:pPr>
          <a:r>
            <a:rPr lang="es-EC" sz="1400" dirty="0" smtClean="0"/>
            <a:t>Conocer que figuras existen en el mercado financiero ecuatoriano que al igual que el fideicomiso de garantía automotriz, permitan asegurar el retorno de los flujos por los montos de los créditos otorgados.</a:t>
          </a:r>
          <a:endParaRPr lang="es-EC" sz="1400" dirty="0"/>
        </a:p>
      </dgm:t>
    </dgm:pt>
    <dgm:pt modelId="{63BD61D5-237D-471D-A532-536CF0C3D0EB}" type="parTrans" cxnId="{3ABBE699-A101-489E-B52E-957E7D7DDB48}">
      <dgm:prSet/>
      <dgm:spPr/>
      <dgm:t>
        <a:bodyPr/>
        <a:lstStyle/>
        <a:p>
          <a:endParaRPr lang="es-EC"/>
        </a:p>
      </dgm:t>
    </dgm:pt>
    <dgm:pt modelId="{C2BB2B4C-DA0F-459F-AF7F-75175887044F}" type="sibTrans" cxnId="{3ABBE699-A101-489E-B52E-957E7D7DDB48}">
      <dgm:prSet/>
      <dgm:spPr/>
      <dgm:t>
        <a:bodyPr/>
        <a:lstStyle/>
        <a:p>
          <a:endParaRPr lang="es-EC"/>
        </a:p>
      </dgm:t>
    </dgm:pt>
    <dgm:pt modelId="{71A5B180-2819-4A0B-B75F-69CFE85E08AD}">
      <dgm:prSet custT="1"/>
      <dgm:spPr/>
      <dgm:t>
        <a:bodyPr/>
        <a:lstStyle/>
        <a:p>
          <a:pPr algn="l">
            <a:lnSpc>
              <a:spcPct val="100000"/>
            </a:lnSpc>
          </a:pPr>
          <a:r>
            <a:rPr lang="es-EC" sz="1400" dirty="0" smtClean="0"/>
            <a:t>Plantear el producto de protección financiera que sea atractivo al mercado y constituya una fuente de ingresos que reemplace en cierta parte las ventas que perdieron las fiduciarias por la eliminación del fideicomiso de garantía automotriz.</a:t>
          </a:r>
          <a:endParaRPr lang="es-EC" sz="1400" dirty="0"/>
        </a:p>
      </dgm:t>
    </dgm:pt>
    <dgm:pt modelId="{023B1B70-8DF4-4CDC-92EA-E751FA97CB3B}" type="parTrans" cxnId="{AD31DEE4-FE48-421C-B341-F13CEC331447}">
      <dgm:prSet/>
      <dgm:spPr/>
      <dgm:t>
        <a:bodyPr/>
        <a:lstStyle/>
        <a:p>
          <a:endParaRPr lang="es-EC"/>
        </a:p>
      </dgm:t>
    </dgm:pt>
    <dgm:pt modelId="{E27B8886-91F8-48D3-8905-013F068FC6E7}" type="sibTrans" cxnId="{AD31DEE4-FE48-421C-B341-F13CEC331447}">
      <dgm:prSet/>
      <dgm:spPr/>
      <dgm:t>
        <a:bodyPr/>
        <a:lstStyle/>
        <a:p>
          <a:endParaRPr lang="es-EC"/>
        </a:p>
      </dgm:t>
    </dgm:pt>
    <dgm:pt modelId="{B1BAA251-1650-4926-8F10-DBA4AD1C2B7C}">
      <dgm:prSet custT="1"/>
      <dgm:spPr/>
      <dgm:t>
        <a:bodyPr/>
        <a:lstStyle/>
        <a:p>
          <a:pPr algn="l">
            <a:lnSpc>
              <a:spcPct val="100000"/>
            </a:lnSpc>
          </a:pPr>
          <a:r>
            <a:rPr lang="es-EC" sz="1400" dirty="0" smtClean="0"/>
            <a:t>Desarrollar la implementación del producto en la empresa de caso de estudio y estimar su impacto en la cartera.</a:t>
          </a:r>
          <a:endParaRPr lang="es-EC" sz="1400" dirty="0"/>
        </a:p>
      </dgm:t>
    </dgm:pt>
    <dgm:pt modelId="{243A729E-07AE-4E3B-BBA0-66F716BFBA60}" type="parTrans" cxnId="{082210C4-A574-47AC-AACD-A764A26DD581}">
      <dgm:prSet/>
      <dgm:spPr/>
      <dgm:t>
        <a:bodyPr/>
        <a:lstStyle/>
        <a:p>
          <a:endParaRPr lang="es-EC"/>
        </a:p>
      </dgm:t>
    </dgm:pt>
    <dgm:pt modelId="{356126C7-6874-4C82-8A42-257D489A5F8B}" type="sibTrans" cxnId="{082210C4-A574-47AC-AACD-A764A26DD581}">
      <dgm:prSet/>
      <dgm:spPr/>
      <dgm:t>
        <a:bodyPr/>
        <a:lstStyle/>
        <a:p>
          <a:endParaRPr lang="es-EC"/>
        </a:p>
      </dgm:t>
    </dgm:pt>
    <dgm:pt modelId="{2CF4C8B2-58CC-47DA-97EC-FCAA1B206D32}">
      <dgm:prSet phldrT="[Text]" custT="1"/>
      <dgm:spPr/>
      <dgm:t>
        <a:bodyPr/>
        <a:lstStyle/>
        <a:p>
          <a:pPr algn="ctr">
            <a:lnSpc>
              <a:spcPct val="100000"/>
            </a:lnSpc>
          </a:pPr>
          <a:r>
            <a:rPr lang="es-EC" sz="1400" b="1" dirty="0" smtClean="0"/>
            <a:t>1</a:t>
          </a:r>
          <a:endParaRPr lang="es-EC" sz="1400" b="1" dirty="0"/>
        </a:p>
      </dgm:t>
    </dgm:pt>
    <dgm:pt modelId="{276A64D4-5145-4125-A5F3-1C34B7A0925F}" type="parTrans" cxnId="{DE73ECB0-F609-47B6-A86C-57A3A2175972}">
      <dgm:prSet/>
      <dgm:spPr/>
      <dgm:t>
        <a:bodyPr/>
        <a:lstStyle/>
        <a:p>
          <a:endParaRPr lang="es-EC"/>
        </a:p>
      </dgm:t>
    </dgm:pt>
    <dgm:pt modelId="{1B72B337-1B05-4A90-B172-DA681BCC7095}" type="sibTrans" cxnId="{DE73ECB0-F609-47B6-A86C-57A3A2175972}">
      <dgm:prSet/>
      <dgm:spPr/>
      <dgm:t>
        <a:bodyPr/>
        <a:lstStyle/>
        <a:p>
          <a:endParaRPr lang="es-EC"/>
        </a:p>
      </dgm:t>
    </dgm:pt>
    <dgm:pt modelId="{28DF44ED-1C9D-4334-B70D-BAB51D80D1D2}">
      <dgm:prSet custT="1"/>
      <dgm:spPr/>
      <dgm:t>
        <a:bodyPr/>
        <a:lstStyle/>
        <a:p>
          <a:pPr algn="ctr">
            <a:lnSpc>
              <a:spcPct val="100000"/>
            </a:lnSpc>
          </a:pPr>
          <a:r>
            <a:rPr lang="es-EC" sz="1400" b="1" dirty="0" smtClean="0"/>
            <a:t>2</a:t>
          </a:r>
          <a:endParaRPr lang="es-EC" sz="1400" b="1" dirty="0"/>
        </a:p>
      </dgm:t>
    </dgm:pt>
    <dgm:pt modelId="{30F67FFC-3FB8-48F8-95E1-E055C58DA9D5}" type="parTrans" cxnId="{62395A29-9FFB-4F6A-90EE-4A94CAE601E6}">
      <dgm:prSet/>
      <dgm:spPr/>
      <dgm:t>
        <a:bodyPr/>
        <a:lstStyle/>
        <a:p>
          <a:endParaRPr lang="es-EC"/>
        </a:p>
      </dgm:t>
    </dgm:pt>
    <dgm:pt modelId="{AA563C8E-AE57-481A-8023-3869CBB5A1F3}" type="sibTrans" cxnId="{62395A29-9FFB-4F6A-90EE-4A94CAE601E6}">
      <dgm:prSet/>
      <dgm:spPr/>
      <dgm:t>
        <a:bodyPr/>
        <a:lstStyle/>
        <a:p>
          <a:endParaRPr lang="es-EC"/>
        </a:p>
      </dgm:t>
    </dgm:pt>
    <dgm:pt modelId="{AFD85623-D934-43A7-9BFD-BD885464ED37}">
      <dgm:prSet custT="1"/>
      <dgm:spPr/>
      <dgm:t>
        <a:bodyPr/>
        <a:lstStyle/>
        <a:p>
          <a:pPr algn="ctr">
            <a:lnSpc>
              <a:spcPct val="100000"/>
            </a:lnSpc>
          </a:pPr>
          <a:r>
            <a:rPr lang="es-EC" sz="1400" b="1" dirty="0" smtClean="0"/>
            <a:t>3</a:t>
          </a:r>
          <a:endParaRPr lang="es-EC" sz="1400" b="1" dirty="0"/>
        </a:p>
      </dgm:t>
    </dgm:pt>
    <dgm:pt modelId="{BFA46CD5-6DCB-4DB8-9B12-2D21CAD87A31}" type="parTrans" cxnId="{3EF581A5-4429-4A42-AE4F-25F2ABEB3876}">
      <dgm:prSet/>
      <dgm:spPr/>
      <dgm:t>
        <a:bodyPr/>
        <a:lstStyle/>
        <a:p>
          <a:endParaRPr lang="es-EC"/>
        </a:p>
      </dgm:t>
    </dgm:pt>
    <dgm:pt modelId="{FE07602B-407C-4E97-AA4A-63A89AA77D74}" type="sibTrans" cxnId="{3EF581A5-4429-4A42-AE4F-25F2ABEB3876}">
      <dgm:prSet/>
      <dgm:spPr/>
      <dgm:t>
        <a:bodyPr/>
        <a:lstStyle/>
        <a:p>
          <a:endParaRPr lang="es-EC"/>
        </a:p>
      </dgm:t>
    </dgm:pt>
    <dgm:pt modelId="{17100B83-70B9-40B4-B008-BA0096D86E38}">
      <dgm:prSet custT="1"/>
      <dgm:spPr/>
      <dgm:t>
        <a:bodyPr/>
        <a:lstStyle/>
        <a:p>
          <a:pPr algn="ctr">
            <a:lnSpc>
              <a:spcPct val="100000"/>
            </a:lnSpc>
          </a:pPr>
          <a:r>
            <a:rPr lang="es-EC" sz="1400" b="1" dirty="0" smtClean="0"/>
            <a:t>4</a:t>
          </a:r>
          <a:endParaRPr lang="es-EC" sz="1400" b="1" dirty="0"/>
        </a:p>
      </dgm:t>
    </dgm:pt>
    <dgm:pt modelId="{C585B778-A788-49CF-A29F-772604E3D2C8}" type="parTrans" cxnId="{1A7DB403-F8E0-4DE4-B9BC-3A96AC9FB161}">
      <dgm:prSet/>
      <dgm:spPr/>
      <dgm:t>
        <a:bodyPr/>
        <a:lstStyle/>
        <a:p>
          <a:endParaRPr lang="es-EC"/>
        </a:p>
      </dgm:t>
    </dgm:pt>
    <dgm:pt modelId="{21709ED6-B182-49BB-B703-C3853DA9B372}" type="sibTrans" cxnId="{1A7DB403-F8E0-4DE4-B9BC-3A96AC9FB161}">
      <dgm:prSet/>
      <dgm:spPr/>
      <dgm:t>
        <a:bodyPr/>
        <a:lstStyle/>
        <a:p>
          <a:endParaRPr lang="es-EC"/>
        </a:p>
      </dgm:t>
    </dgm:pt>
    <dgm:pt modelId="{3D015EC9-A9A1-4A5C-B91F-B3FF29261EC4}">
      <dgm:prSet custT="1"/>
      <dgm:spPr/>
      <dgm:t>
        <a:bodyPr/>
        <a:lstStyle/>
        <a:p>
          <a:pPr algn="ctr">
            <a:lnSpc>
              <a:spcPct val="100000"/>
            </a:lnSpc>
          </a:pPr>
          <a:r>
            <a:rPr lang="es-EC" sz="1400" b="1" dirty="0" smtClean="0"/>
            <a:t>5</a:t>
          </a:r>
          <a:endParaRPr lang="es-EC" sz="1400" b="1" dirty="0"/>
        </a:p>
      </dgm:t>
    </dgm:pt>
    <dgm:pt modelId="{AA4469DE-39A6-456E-BB8E-778D04464E39}" type="parTrans" cxnId="{7005B630-07F8-4CAD-86A7-5579F25DF5AC}">
      <dgm:prSet/>
      <dgm:spPr/>
      <dgm:t>
        <a:bodyPr/>
        <a:lstStyle/>
        <a:p>
          <a:endParaRPr lang="es-EC"/>
        </a:p>
      </dgm:t>
    </dgm:pt>
    <dgm:pt modelId="{2B488882-F860-496D-95CC-52CB58627352}" type="sibTrans" cxnId="{7005B630-07F8-4CAD-86A7-5579F25DF5AC}">
      <dgm:prSet/>
      <dgm:spPr/>
      <dgm:t>
        <a:bodyPr/>
        <a:lstStyle/>
        <a:p>
          <a:endParaRPr lang="es-EC"/>
        </a:p>
      </dgm:t>
    </dgm:pt>
    <dgm:pt modelId="{FB3775E3-13D4-424F-836D-B3253B17DC22}">
      <dgm:prSet phldrT="[Text]" custT="1"/>
      <dgm:spPr/>
      <dgm:t>
        <a:bodyPr/>
        <a:lstStyle/>
        <a:p>
          <a:pPr algn="l">
            <a:lnSpc>
              <a:spcPct val="100000"/>
            </a:lnSpc>
          </a:pPr>
          <a:r>
            <a:rPr lang="es-EC" sz="1400" dirty="0" smtClean="0"/>
            <a:t>Definir al fideicomiso mercantil, sus antecedentes, los tipos de negocios fiduciarios existentes en el mercado y entre ellos al fideicomiso de garantía automotriz y su eliminación en la legislación ecuatoriana. </a:t>
          </a:r>
          <a:endParaRPr lang="es-EC" sz="1400" b="1" dirty="0"/>
        </a:p>
      </dgm:t>
    </dgm:pt>
    <dgm:pt modelId="{D158FA03-6638-4736-AFF6-395A46E2B758}" type="sibTrans" cxnId="{101208FC-5FD2-413D-B1E5-522E4B20E952}">
      <dgm:prSet/>
      <dgm:spPr/>
      <dgm:t>
        <a:bodyPr/>
        <a:lstStyle/>
        <a:p>
          <a:endParaRPr lang="es-EC" sz="1600"/>
        </a:p>
      </dgm:t>
    </dgm:pt>
    <dgm:pt modelId="{85CE38F5-802A-4FA1-8C2E-DEA99BAADD37}" type="parTrans" cxnId="{101208FC-5FD2-413D-B1E5-522E4B20E952}">
      <dgm:prSet/>
      <dgm:spPr/>
      <dgm:t>
        <a:bodyPr/>
        <a:lstStyle/>
        <a:p>
          <a:endParaRPr lang="es-EC" sz="1600"/>
        </a:p>
      </dgm:t>
    </dgm:pt>
    <dgm:pt modelId="{C39F088C-1DEE-4786-8CBE-511046B76BF5}" type="pres">
      <dgm:prSet presAssocID="{2013E924-D7DA-434B-8B10-9DCC8CFA6225}" presName="linearFlow" presStyleCnt="0">
        <dgm:presLayoutVars>
          <dgm:dir/>
          <dgm:animLvl val="lvl"/>
          <dgm:resizeHandles val="exact"/>
        </dgm:presLayoutVars>
      </dgm:prSet>
      <dgm:spPr/>
      <dgm:t>
        <a:bodyPr/>
        <a:lstStyle/>
        <a:p>
          <a:endParaRPr lang="es-EC"/>
        </a:p>
      </dgm:t>
    </dgm:pt>
    <dgm:pt modelId="{E58091D1-9C1E-4ABE-AB7D-28BAF2E353DD}" type="pres">
      <dgm:prSet presAssocID="{2CF4C8B2-58CC-47DA-97EC-FCAA1B206D32}" presName="composite" presStyleCnt="0"/>
      <dgm:spPr/>
      <dgm:t>
        <a:bodyPr/>
        <a:lstStyle/>
        <a:p>
          <a:endParaRPr lang="es-EC"/>
        </a:p>
      </dgm:t>
    </dgm:pt>
    <dgm:pt modelId="{228ACA77-EEC8-460D-A4C5-BC6690976A03}" type="pres">
      <dgm:prSet presAssocID="{2CF4C8B2-58CC-47DA-97EC-FCAA1B206D32}" presName="parentText" presStyleLbl="alignNode1" presStyleIdx="0" presStyleCnt="5">
        <dgm:presLayoutVars>
          <dgm:chMax val="1"/>
          <dgm:bulletEnabled val="1"/>
        </dgm:presLayoutVars>
      </dgm:prSet>
      <dgm:spPr/>
      <dgm:t>
        <a:bodyPr/>
        <a:lstStyle/>
        <a:p>
          <a:endParaRPr lang="es-EC"/>
        </a:p>
      </dgm:t>
    </dgm:pt>
    <dgm:pt modelId="{68758A7E-EABF-4B0C-92DD-E5A43B25EB31}" type="pres">
      <dgm:prSet presAssocID="{2CF4C8B2-58CC-47DA-97EC-FCAA1B206D32}" presName="descendantText" presStyleLbl="alignAcc1" presStyleIdx="0" presStyleCnt="5">
        <dgm:presLayoutVars>
          <dgm:bulletEnabled val="1"/>
        </dgm:presLayoutVars>
      </dgm:prSet>
      <dgm:spPr/>
      <dgm:t>
        <a:bodyPr/>
        <a:lstStyle/>
        <a:p>
          <a:endParaRPr lang="es-EC"/>
        </a:p>
      </dgm:t>
    </dgm:pt>
    <dgm:pt modelId="{708E73D3-E3EB-4938-9FF2-CF12443E6D77}" type="pres">
      <dgm:prSet presAssocID="{1B72B337-1B05-4A90-B172-DA681BCC7095}" presName="sp" presStyleCnt="0"/>
      <dgm:spPr/>
      <dgm:t>
        <a:bodyPr/>
        <a:lstStyle/>
        <a:p>
          <a:endParaRPr lang="es-EC"/>
        </a:p>
      </dgm:t>
    </dgm:pt>
    <dgm:pt modelId="{CDFD7C38-4AFE-4779-AD55-9CE5F3E0A745}" type="pres">
      <dgm:prSet presAssocID="{28DF44ED-1C9D-4334-B70D-BAB51D80D1D2}" presName="composite" presStyleCnt="0"/>
      <dgm:spPr/>
      <dgm:t>
        <a:bodyPr/>
        <a:lstStyle/>
        <a:p>
          <a:endParaRPr lang="es-EC"/>
        </a:p>
      </dgm:t>
    </dgm:pt>
    <dgm:pt modelId="{1257E039-3274-418B-BF97-5F97C66C4141}" type="pres">
      <dgm:prSet presAssocID="{28DF44ED-1C9D-4334-B70D-BAB51D80D1D2}" presName="parentText" presStyleLbl="alignNode1" presStyleIdx="1" presStyleCnt="5" custScaleX="105288" custScaleY="108302">
        <dgm:presLayoutVars>
          <dgm:chMax val="1"/>
          <dgm:bulletEnabled val="1"/>
        </dgm:presLayoutVars>
      </dgm:prSet>
      <dgm:spPr/>
      <dgm:t>
        <a:bodyPr/>
        <a:lstStyle/>
        <a:p>
          <a:endParaRPr lang="es-EC"/>
        </a:p>
      </dgm:t>
    </dgm:pt>
    <dgm:pt modelId="{8C2EA75E-FF27-46E2-B416-CC1B335858CE}" type="pres">
      <dgm:prSet presAssocID="{28DF44ED-1C9D-4334-B70D-BAB51D80D1D2}" presName="descendantText" presStyleLbl="alignAcc1" presStyleIdx="1" presStyleCnt="5" custScaleY="121630">
        <dgm:presLayoutVars>
          <dgm:bulletEnabled val="1"/>
        </dgm:presLayoutVars>
      </dgm:prSet>
      <dgm:spPr/>
      <dgm:t>
        <a:bodyPr/>
        <a:lstStyle/>
        <a:p>
          <a:endParaRPr lang="es-EC"/>
        </a:p>
      </dgm:t>
    </dgm:pt>
    <dgm:pt modelId="{D2E65C4B-A01D-4DAC-B3C7-341D38249F20}" type="pres">
      <dgm:prSet presAssocID="{AA563C8E-AE57-481A-8023-3869CBB5A1F3}" presName="sp" presStyleCnt="0"/>
      <dgm:spPr/>
      <dgm:t>
        <a:bodyPr/>
        <a:lstStyle/>
        <a:p>
          <a:endParaRPr lang="es-EC"/>
        </a:p>
      </dgm:t>
    </dgm:pt>
    <dgm:pt modelId="{529B6474-1B42-4C7F-8AF9-5C295B85114E}" type="pres">
      <dgm:prSet presAssocID="{AFD85623-D934-43A7-9BFD-BD885464ED37}" presName="composite" presStyleCnt="0"/>
      <dgm:spPr/>
      <dgm:t>
        <a:bodyPr/>
        <a:lstStyle/>
        <a:p>
          <a:endParaRPr lang="es-EC"/>
        </a:p>
      </dgm:t>
    </dgm:pt>
    <dgm:pt modelId="{96BF93C0-8633-4E71-932B-C4152E16B9E4}" type="pres">
      <dgm:prSet presAssocID="{AFD85623-D934-43A7-9BFD-BD885464ED37}" presName="parentText" presStyleLbl="alignNode1" presStyleIdx="2" presStyleCnt="5">
        <dgm:presLayoutVars>
          <dgm:chMax val="1"/>
          <dgm:bulletEnabled val="1"/>
        </dgm:presLayoutVars>
      </dgm:prSet>
      <dgm:spPr/>
      <dgm:t>
        <a:bodyPr/>
        <a:lstStyle/>
        <a:p>
          <a:endParaRPr lang="es-EC"/>
        </a:p>
      </dgm:t>
    </dgm:pt>
    <dgm:pt modelId="{3371DE04-FB12-4D48-A484-121E0B96014C}" type="pres">
      <dgm:prSet presAssocID="{AFD85623-D934-43A7-9BFD-BD885464ED37}" presName="descendantText" presStyleLbl="alignAcc1" presStyleIdx="2" presStyleCnt="5">
        <dgm:presLayoutVars>
          <dgm:bulletEnabled val="1"/>
        </dgm:presLayoutVars>
      </dgm:prSet>
      <dgm:spPr/>
      <dgm:t>
        <a:bodyPr/>
        <a:lstStyle/>
        <a:p>
          <a:endParaRPr lang="es-EC"/>
        </a:p>
      </dgm:t>
    </dgm:pt>
    <dgm:pt modelId="{7D4A16CA-D062-4EC4-81BF-5E29979A6761}" type="pres">
      <dgm:prSet presAssocID="{FE07602B-407C-4E97-AA4A-63A89AA77D74}" presName="sp" presStyleCnt="0"/>
      <dgm:spPr/>
      <dgm:t>
        <a:bodyPr/>
        <a:lstStyle/>
        <a:p>
          <a:endParaRPr lang="es-EC"/>
        </a:p>
      </dgm:t>
    </dgm:pt>
    <dgm:pt modelId="{B9A824D4-154A-4F69-9F5E-311274B9D574}" type="pres">
      <dgm:prSet presAssocID="{17100B83-70B9-40B4-B008-BA0096D86E38}" presName="composite" presStyleCnt="0"/>
      <dgm:spPr/>
      <dgm:t>
        <a:bodyPr/>
        <a:lstStyle/>
        <a:p>
          <a:endParaRPr lang="es-EC"/>
        </a:p>
      </dgm:t>
    </dgm:pt>
    <dgm:pt modelId="{16EF7AC0-08CE-4645-A247-174DDBAC7D30}" type="pres">
      <dgm:prSet presAssocID="{17100B83-70B9-40B4-B008-BA0096D86E38}" presName="parentText" presStyleLbl="alignNode1" presStyleIdx="3" presStyleCnt="5">
        <dgm:presLayoutVars>
          <dgm:chMax val="1"/>
          <dgm:bulletEnabled val="1"/>
        </dgm:presLayoutVars>
      </dgm:prSet>
      <dgm:spPr/>
      <dgm:t>
        <a:bodyPr/>
        <a:lstStyle/>
        <a:p>
          <a:endParaRPr lang="es-EC"/>
        </a:p>
      </dgm:t>
    </dgm:pt>
    <dgm:pt modelId="{B3CBD424-AA06-43B2-AF89-1C2A8B615530}" type="pres">
      <dgm:prSet presAssocID="{17100B83-70B9-40B4-B008-BA0096D86E38}" presName="descendantText" presStyleLbl="alignAcc1" presStyleIdx="3" presStyleCnt="5">
        <dgm:presLayoutVars>
          <dgm:bulletEnabled val="1"/>
        </dgm:presLayoutVars>
      </dgm:prSet>
      <dgm:spPr/>
      <dgm:t>
        <a:bodyPr/>
        <a:lstStyle/>
        <a:p>
          <a:endParaRPr lang="es-EC"/>
        </a:p>
      </dgm:t>
    </dgm:pt>
    <dgm:pt modelId="{208F446C-1CD1-4C59-93C9-79CBB8C7D98E}" type="pres">
      <dgm:prSet presAssocID="{21709ED6-B182-49BB-B703-C3853DA9B372}" presName="sp" presStyleCnt="0"/>
      <dgm:spPr/>
      <dgm:t>
        <a:bodyPr/>
        <a:lstStyle/>
        <a:p>
          <a:endParaRPr lang="es-EC"/>
        </a:p>
      </dgm:t>
    </dgm:pt>
    <dgm:pt modelId="{504313BC-ECD2-4DA1-B6E4-78026638F749}" type="pres">
      <dgm:prSet presAssocID="{3D015EC9-A9A1-4A5C-B91F-B3FF29261EC4}" presName="composite" presStyleCnt="0"/>
      <dgm:spPr/>
      <dgm:t>
        <a:bodyPr/>
        <a:lstStyle/>
        <a:p>
          <a:endParaRPr lang="es-EC"/>
        </a:p>
      </dgm:t>
    </dgm:pt>
    <dgm:pt modelId="{4C0C5B16-4E01-4B9B-A3E8-383FDF535761}" type="pres">
      <dgm:prSet presAssocID="{3D015EC9-A9A1-4A5C-B91F-B3FF29261EC4}" presName="parentText" presStyleLbl="alignNode1" presStyleIdx="4" presStyleCnt="5">
        <dgm:presLayoutVars>
          <dgm:chMax val="1"/>
          <dgm:bulletEnabled val="1"/>
        </dgm:presLayoutVars>
      </dgm:prSet>
      <dgm:spPr/>
      <dgm:t>
        <a:bodyPr/>
        <a:lstStyle/>
        <a:p>
          <a:endParaRPr lang="es-EC"/>
        </a:p>
      </dgm:t>
    </dgm:pt>
    <dgm:pt modelId="{AADF9395-0139-48B4-B30F-C9434C36EC73}" type="pres">
      <dgm:prSet presAssocID="{3D015EC9-A9A1-4A5C-B91F-B3FF29261EC4}" presName="descendantText" presStyleLbl="alignAcc1" presStyleIdx="4" presStyleCnt="5" custScaleY="130953">
        <dgm:presLayoutVars>
          <dgm:bulletEnabled val="1"/>
        </dgm:presLayoutVars>
      </dgm:prSet>
      <dgm:spPr/>
      <dgm:t>
        <a:bodyPr/>
        <a:lstStyle/>
        <a:p>
          <a:endParaRPr lang="es-EC"/>
        </a:p>
      </dgm:t>
    </dgm:pt>
  </dgm:ptLst>
  <dgm:cxnLst>
    <dgm:cxn modelId="{C8813548-4F6D-47E1-8C92-DD534437035E}" type="presOf" srcId="{28DF44ED-1C9D-4334-B70D-BAB51D80D1D2}" destId="{1257E039-3274-418B-BF97-5F97C66C4141}" srcOrd="0" destOrd="0" presId="urn:microsoft.com/office/officeart/2005/8/layout/chevron2"/>
    <dgm:cxn modelId="{E4671579-8960-4317-92C2-BDCAAFC10EBE}" type="presOf" srcId="{AFD85623-D934-43A7-9BFD-BD885464ED37}" destId="{96BF93C0-8633-4E71-932B-C4152E16B9E4}" srcOrd="0" destOrd="0" presId="urn:microsoft.com/office/officeart/2005/8/layout/chevron2"/>
    <dgm:cxn modelId="{3EF581A5-4429-4A42-AE4F-25F2ABEB3876}" srcId="{2013E924-D7DA-434B-8B10-9DCC8CFA6225}" destId="{AFD85623-D934-43A7-9BFD-BD885464ED37}" srcOrd="2" destOrd="0" parTransId="{BFA46CD5-6DCB-4DB8-9B12-2D21CAD87A31}" sibTransId="{FE07602B-407C-4E97-AA4A-63A89AA77D74}"/>
    <dgm:cxn modelId="{522DA3A1-2410-4D14-9ABB-024E3D4F75B0}" type="presOf" srcId="{3D015EC9-A9A1-4A5C-B91F-B3FF29261EC4}" destId="{4C0C5B16-4E01-4B9B-A3E8-383FDF535761}" srcOrd="0" destOrd="0" presId="urn:microsoft.com/office/officeart/2005/8/layout/chevron2"/>
    <dgm:cxn modelId="{A7777E56-CB1F-47E4-B624-05ADCE148C42}" type="presOf" srcId="{2CF4C8B2-58CC-47DA-97EC-FCAA1B206D32}" destId="{228ACA77-EEC8-460D-A4C5-BC6690976A03}" srcOrd="0" destOrd="0" presId="urn:microsoft.com/office/officeart/2005/8/layout/chevron2"/>
    <dgm:cxn modelId="{8789A70C-AE5F-4888-9154-35719A40FFF7}" type="presOf" srcId="{B1BAA251-1650-4926-8F10-DBA4AD1C2B7C}" destId="{AADF9395-0139-48B4-B30F-C9434C36EC73}" srcOrd="0" destOrd="0" presId="urn:microsoft.com/office/officeart/2005/8/layout/chevron2"/>
    <dgm:cxn modelId="{101208FC-5FD2-413D-B1E5-522E4B20E952}" srcId="{2CF4C8B2-58CC-47DA-97EC-FCAA1B206D32}" destId="{FB3775E3-13D4-424F-836D-B3253B17DC22}" srcOrd="0" destOrd="0" parTransId="{85CE38F5-802A-4FA1-8C2E-DEA99BAADD37}" sibTransId="{D158FA03-6638-4736-AFF6-395A46E2B758}"/>
    <dgm:cxn modelId="{7005B630-07F8-4CAD-86A7-5579F25DF5AC}" srcId="{2013E924-D7DA-434B-8B10-9DCC8CFA6225}" destId="{3D015EC9-A9A1-4A5C-B91F-B3FF29261EC4}" srcOrd="4" destOrd="0" parTransId="{AA4469DE-39A6-456E-BB8E-778D04464E39}" sibTransId="{2B488882-F860-496D-95CC-52CB58627352}"/>
    <dgm:cxn modelId="{C340E6BA-E76B-4B54-8EB3-0E1C0B0880DA}" type="presOf" srcId="{FB3775E3-13D4-424F-836D-B3253B17DC22}" destId="{68758A7E-EABF-4B0C-92DD-E5A43B25EB31}" srcOrd="0" destOrd="0" presId="urn:microsoft.com/office/officeart/2005/8/layout/chevron2"/>
    <dgm:cxn modelId="{AD31DEE4-FE48-421C-B341-F13CEC331447}" srcId="{17100B83-70B9-40B4-B008-BA0096D86E38}" destId="{71A5B180-2819-4A0B-B75F-69CFE85E08AD}" srcOrd="0" destOrd="0" parTransId="{023B1B70-8DF4-4CDC-92EA-E751FA97CB3B}" sibTransId="{E27B8886-91F8-48D3-8905-013F068FC6E7}"/>
    <dgm:cxn modelId="{121E0AE8-F0BF-428D-8E43-59381A0EAD89}" type="presOf" srcId="{94200AF4-FC71-4E2F-9001-15CEFA7715B4}" destId="{3371DE04-FB12-4D48-A484-121E0B96014C}" srcOrd="0" destOrd="0" presId="urn:microsoft.com/office/officeart/2005/8/layout/chevron2"/>
    <dgm:cxn modelId="{627F8D66-45D6-44DD-A17C-39DDC8DD26DB}" type="presOf" srcId="{2013E924-D7DA-434B-8B10-9DCC8CFA6225}" destId="{C39F088C-1DEE-4786-8CBE-511046B76BF5}" srcOrd="0" destOrd="0" presId="urn:microsoft.com/office/officeart/2005/8/layout/chevron2"/>
    <dgm:cxn modelId="{3ABBE699-A101-489E-B52E-957E7D7DDB48}" srcId="{AFD85623-D934-43A7-9BFD-BD885464ED37}" destId="{94200AF4-FC71-4E2F-9001-15CEFA7715B4}" srcOrd="0" destOrd="0" parTransId="{63BD61D5-237D-471D-A532-536CF0C3D0EB}" sibTransId="{C2BB2B4C-DA0F-459F-AF7F-75175887044F}"/>
    <dgm:cxn modelId="{1A7DB403-F8E0-4DE4-B9BC-3A96AC9FB161}" srcId="{2013E924-D7DA-434B-8B10-9DCC8CFA6225}" destId="{17100B83-70B9-40B4-B008-BA0096D86E38}" srcOrd="3" destOrd="0" parTransId="{C585B778-A788-49CF-A29F-772604E3D2C8}" sibTransId="{21709ED6-B182-49BB-B703-C3853DA9B372}"/>
    <dgm:cxn modelId="{082210C4-A574-47AC-AACD-A764A26DD581}" srcId="{3D015EC9-A9A1-4A5C-B91F-B3FF29261EC4}" destId="{B1BAA251-1650-4926-8F10-DBA4AD1C2B7C}" srcOrd="0" destOrd="0" parTransId="{243A729E-07AE-4E3B-BBA0-66F716BFBA60}" sibTransId="{356126C7-6874-4C82-8A42-257D489A5F8B}"/>
    <dgm:cxn modelId="{DE73ECB0-F609-47B6-A86C-57A3A2175972}" srcId="{2013E924-D7DA-434B-8B10-9DCC8CFA6225}" destId="{2CF4C8B2-58CC-47DA-97EC-FCAA1B206D32}" srcOrd="0" destOrd="0" parTransId="{276A64D4-5145-4125-A5F3-1C34B7A0925F}" sibTransId="{1B72B337-1B05-4A90-B172-DA681BCC7095}"/>
    <dgm:cxn modelId="{DB19356E-1A3A-4214-A652-3B8AB3D9BC1B}" srcId="{28DF44ED-1C9D-4334-B70D-BAB51D80D1D2}" destId="{1DC7209D-58EF-47EC-860D-D082C7E9ECFF}" srcOrd="0" destOrd="0" parTransId="{B0BA4114-7B2C-4790-B6DC-9DE07A18D947}" sibTransId="{FDA47579-CD9D-4D87-B793-36527B86ACE8}"/>
    <dgm:cxn modelId="{5CE1EDD3-8DAC-494C-998C-35C94F176953}" type="presOf" srcId="{1DC7209D-58EF-47EC-860D-D082C7E9ECFF}" destId="{8C2EA75E-FF27-46E2-B416-CC1B335858CE}" srcOrd="0" destOrd="0" presId="urn:microsoft.com/office/officeart/2005/8/layout/chevron2"/>
    <dgm:cxn modelId="{E1BCABDD-0E64-4409-8CDF-EFAACA6C422B}" type="presOf" srcId="{71A5B180-2819-4A0B-B75F-69CFE85E08AD}" destId="{B3CBD424-AA06-43B2-AF89-1C2A8B615530}" srcOrd="0" destOrd="0" presId="urn:microsoft.com/office/officeart/2005/8/layout/chevron2"/>
    <dgm:cxn modelId="{62395A29-9FFB-4F6A-90EE-4A94CAE601E6}" srcId="{2013E924-D7DA-434B-8B10-9DCC8CFA6225}" destId="{28DF44ED-1C9D-4334-B70D-BAB51D80D1D2}" srcOrd="1" destOrd="0" parTransId="{30F67FFC-3FB8-48F8-95E1-E055C58DA9D5}" sibTransId="{AA563C8E-AE57-481A-8023-3869CBB5A1F3}"/>
    <dgm:cxn modelId="{9AC57D82-1B1B-4D81-9465-6F104CC8CA65}" type="presOf" srcId="{17100B83-70B9-40B4-B008-BA0096D86E38}" destId="{16EF7AC0-08CE-4645-A247-174DDBAC7D30}" srcOrd="0" destOrd="0" presId="urn:microsoft.com/office/officeart/2005/8/layout/chevron2"/>
    <dgm:cxn modelId="{0F561B8A-6F2D-4C41-A933-F208D087FBF7}" type="presParOf" srcId="{C39F088C-1DEE-4786-8CBE-511046B76BF5}" destId="{E58091D1-9C1E-4ABE-AB7D-28BAF2E353DD}" srcOrd="0" destOrd="0" presId="urn:microsoft.com/office/officeart/2005/8/layout/chevron2"/>
    <dgm:cxn modelId="{D13723E7-BA76-43EC-8612-4AA1A8EE14C0}" type="presParOf" srcId="{E58091D1-9C1E-4ABE-AB7D-28BAF2E353DD}" destId="{228ACA77-EEC8-460D-A4C5-BC6690976A03}" srcOrd="0" destOrd="0" presId="urn:microsoft.com/office/officeart/2005/8/layout/chevron2"/>
    <dgm:cxn modelId="{18B2CFA0-389D-427A-93EE-A4284023110E}" type="presParOf" srcId="{E58091D1-9C1E-4ABE-AB7D-28BAF2E353DD}" destId="{68758A7E-EABF-4B0C-92DD-E5A43B25EB31}" srcOrd="1" destOrd="0" presId="urn:microsoft.com/office/officeart/2005/8/layout/chevron2"/>
    <dgm:cxn modelId="{89482437-8F3B-41B4-ABF2-25A7337050F7}" type="presParOf" srcId="{C39F088C-1DEE-4786-8CBE-511046B76BF5}" destId="{708E73D3-E3EB-4938-9FF2-CF12443E6D77}" srcOrd="1" destOrd="0" presId="urn:microsoft.com/office/officeart/2005/8/layout/chevron2"/>
    <dgm:cxn modelId="{6102D71F-E46A-44BB-AC30-B8CC43884B5A}" type="presParOf" srcId="{C39F088C-1DEE-4786-8CBE-511046B76BF5}" destId="{CDFD7C38-4AFE-4779-AD55-9CE5F3E0A745}" srcOrd="2" destOrd="0" presId="urn:microsoft.com/office/officeart/2005/8/layout/chevron2"/>
    <dgm:cxn modelId="{8BAB83B1-ADFA-4A00-9BAE-1F9BA211DB0E}" type="presParOf" srcId="{CDFD7C38-4AFE-4779-AD55-9CE5F3E0A745}" destId="{1257E039-3274-418B-BF97-5F97C66C4141}" srcOrd="0" destOrd="0" presId="urn:microsoft.com/office/officeart/2005/8/layout/chevron2"/>
    <dgm:cxn modelId="{721DF6E5-74B5-44AE-B9EF-4B8D63639DDF}" type="presParOf" srcId="{CDFD7C38-4AFE-4779-AD55-9CE5F3E0A745}" destId="{8C2EA75E-FF27-46E2-B416-CC1B335858CE}" srcOrd="1" destOrd="0" presId="urn:microsoft.com/office/officeart/2005/8/layout/chevron2"/>
    <dgm:cxn modelId="{D4FFC3C8-F593-4146-87D0-BC344E2CCC1E}" type="presParOf" srcId="{C39F088C-1DEE-4786-8CBE-511046B76BF5}" destId="{D2E65C4B-A01D-4DAC-B3C7-341D38249F20}" srcOrd="3" destOrd="0" presId="urn:microsoft.com/office/officeart/2005/8/layout/chevron2"/>
    <dgm:cxn modelId="{0DBC2F20-F7C3-4CC6-86FC-979ACDCDE168}" type="presParOf" srcId="{C39F088C-1DEE-4786-8CBE-511046B76BF5}" destId="{529B6474-1B42-4C7F-8AF9-5C295B85114E}" srcOrd="4" destOrd="0" presId="urn:microsoft.com/office/officeart/2005/8/layout/chevron2"/>
    <dgm:cxn modelId="{04B5AFF2-1206-4902-A426-26D2B39E83E9}" type="presParOf" srcId="{529B6474-1B42-4C7F-8AF9-5C295B85114E}" destId="{96BF93C0-8633-4E71-932B-C4152E16B9E4}" srcOrd="0" destOrd="0" presId="urn:microsoft.com/office/officeart/2005/8/layout/chevron2"/>
    <dgm:cxn modelId="{DDCE295A-81F2-4F45-82FB-94F26F97B861}" type="presParOf" srcId="{529B6474-1B42-4C7F-8AF9-5C295B85114E}" destId="{3371DE04-FB12-4D48-A484-121E0B96014C}" srcOrd="1" destOrd="0" presId="urn:microsoft.com/office/officeart/2005/8/layout/chevron2"/>
    <dgm:cxn modelId="{EEFC18A3-AB99-47FB-B144-09C28EABF2CC}" type="presParOf" srcId="{C39F088C-1DEE-4786-8CBE-511046B76BF5}" destId="{7D4A16CA-D062-4EC4-81BF-5E29979A6761}" srcOrd="5" destOrd="0" presId="urn:microsoft.com/office/officeart/2005/8/layout/chevron2"/>
    <dgm:cxn modelId="{2F114DCD-79EE-4FAF-B43F-C082F838E7F9}" type="presParOf" srcId="{C39F088C-1DEE-4786-8CBE-511046B76BF5}" destId="{B9A824D4-154A-4F69-9F5E-311274B9D574}" srcOrd="6" destOrd="0" presId="urn:microsoft.com/office/officeart/2005/8/layout/chevron2"/>
    <dgm:cxn modelId="{0BE3B19E-A3EC-496E-9904-DA21400BB22F}" type="presParOf" srcId="{B9A824D4-154A-4F69-9F5E-311274B9D574}" destId="{16EF7AC0-08CE-4645-A247-174DDBAC7D30}" srcOrd="0" destOrd="0" presId="urn:microsoft.com/office/officeart/2005/8/layout/chevron2"/>
    <dgm:cxn modelId="{1A528DD2-2D82-4938-B813-8D776C3A41EE}" type="presParOf" srcId="{B9A824D4-154A-4F69-9F5E-311274B9D574}" destId="{B3CBD424-AA06-43B2-AF89-1C2A8B615530}" srcOrd="1" destOrd="0" presId="urn:microsoft.com/office/officeart/2005/8/layout/chevron2"/>
    <dgm:cxn modelId="{16187E91-2C87-488E-8995-A3EE64E7B1DD}" type="presParOf" srcId="{C39F088C-1DEE-4786-8CBE-511046B76BF5}" destId="{208F446C-1CD1-4C59-93C9-79CBB8C7D98E}" srcOrd="7" destOrd="0" presId="urn:microsoft.com/office/officeart/2005/8/layout/chevron2"/>
    <dgm:cxn modelId="{8B130000-66DE-4CFB-87CE-3EB95FB60F19}" type="presParOf" srcId="{C39F088C-1DEE-4786-8CBE-511046B76BF5}" destId="{504313BC-ECD2-4DA1-B6E4-78026638F749}" srcOrd="8" destOrd="0" presId="urn:microsoft.com/office/officeart/2005/8/layout/chevron2"/>
    <dgm:cxn modelId="{60D5CDEE-DCE4-4B5E-B78A-B1D92711C00B}" type="presParOf" srcId="{504313BC-ECD2-4DA1-B6E4-78026638F749}" destId="{4C0C5B16-4E01-4B9B-A3E8-383FDF535761}" srcOrd="0" destOrd="0" presId="urn:microsoft.com/office/officeart/2005/8/layout/chevron2"/>
    <dgm:cxn modelId="{47D744A2-EDB0-4A7E-856A-EAE27B630EDE}" type="presParOf" srcId="{504313BC-ECD2-4DA1-B6E4-78026638F749}" destId="{AADF9395-0139-48B4-B30F-C9434C36EC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5B3238-6519-4967-8CE7-BB0F126A6C64}" type="doc">
      <dgm:prSet loTypeId="urn:microsoft.com/office/officeart/2005/8/layout/process2" loCatId="process" qsTypeId="urn:microsoft.com/office/officeart/2005/8/quickstyle/simple3" qsCatId="simple" csTypeId="urn:microsoft.com/office/officeart/2005/8/colors/colorful3" csCatId="colorful" phldr="1"/>
      <dgm:spPr/>
    </dgm:pt>
    <dgm:pt modelId="{928E8985-0F9F-44C2-878C-6DFB9D82C2E0}">
      <dgm:prSet phldrT="[Texto]"/>
      <dgm:spPr/>
      <dgm:t>
        <a:bodyPr/>
        <a:lstStyle/>
        <a:p>
          <a:r>
            <a:rPr lang="es-EC" dirty="0" smtClean="0"/>
            <a:t>Notificación</a:t>
          </a:r>
          <a:endParaRPr lang="es-EC" dirty="0"/>
        </a:p>
      </dgm:t>
    </dgm:pt>
    <dgm:pt modelId="{8383A8A9-9688-41AA-BFF9-142C79BF2944}" type="parTrans" cxnId="{E7EC6FE5-C4EE-421A-8A5E-4521A2C0A22B}">
      <dgm:prSet/>
      <dgm:spPr/>
      <dgm:t>
        <a:bodyPr/>
        <a:lstStyle/>
        <a:p>
          <a:endParaRPr lang="es-EC"/>
        </a:p>
      </dgm:t>
    </dgm:pt>
    <dgm:pt modelId="{19ED3E9F-9CD0-4E3E-858F-A9C36D8DF0F5}" type="sibTrans" cxnId="{E7EC6FE5-C4EE-421A-8A5E-4521A2C0A22B}">
      <dgm:prSet/>
      <dgm:spPr/>
      <dgm:t>
        <a:bodyPr/>
        <a:lstStyle/>
        <a:p>
          <a:endParaRPr lang="es-EC"/>
        </a:p>
      </dgm:t>
    </dgm:pt>
    <dgm:pt modelId="{58D393F2-88FA-4556-A0D7-E17938EA459C}">
      <dgm:prSet phldrT="[Texto]"/>
      <dgm:spPr/>
      <dgm:t>
        <a:bodyPr/>
        <a:lstStyle/>
        <a:p>
          <a:r>
            <a:rPr lang="es-EC" dirty="0" smtClean="0"/>
            <a:t>Aprehensión</a:t>
          </a:r>
          <a:endParaRPr lang="es-EC" dirty="0"/>
        </a:p>
      </dgm:t>
    </dgm:pt>
    <dgm:pt modelId="{E174FE5B-7EA7-4576-8E4A-BDEC23F434B7}" type="parTrans" cxnId="{CD38E5EC-E558-4C52-B699-F8034C9D3160}">
      <dgm:prSet/>
      <dgm:spPr/>
      <dgm:t>
        <a:bodyPr/>
        <a:lstStyle/>
        <a:p>
          <a:endParaRPr lang="es-EC"/>
        </a:p>
      </dgm:t>
    </dgm:pt>
    <dgm:pt modelId="{150C334D-3E64-4059-BBB3-DD328EB2D4B6}" type="sibTrans" cxnId="{CD38E5EC-E558-4C52-B699-F8034C9D3160}">
      <dgm:prSet/>
      <dgm:spPr/>
      <dgm:t>
        <a:bodyPr/>
        <a:lstStyle/>
        <a:p>
          <a:endParaRPr lang="es-EC"/>
        </a:p>
      </dgm:t>
    </dgm:pt>
    <dgm:pt modelId="{4E8A5041-2244-4EB9-9DCA-338AF04A7981}">
      <dgm:prSet phldrT="[Texto]"/>
      <dgm:spPr/>
      <dgm:t>
        <a:bodyPr/>
        <a:lstStyle/>
        <a:p>
          <a:r>
            <a:rPr lang="es-EC" dirty="0" smtClean="0"/>
            <a:t>Venta</a:t>
          </a:r>
          <a:endParaRPr lang="es-EC" dirty="0"/>
        </a:p>
      </dgm:t>
    </dgm:pt>
    <dgm:pt modelId="{5CA9252B-2F03-4B12-9FD0-A429088F9CB1}" type="parTrans" cxnId="{99706807-5736-4C54-B579-E3124C9A7A9A}">
      <dgm:prSet/>
      <dgm:spPr/>
      <dgm:t>
        <a:bodyPr/>
        <a:lstStyle/>
        <a:p>
          <a:endParaRPr lang="es-EC"/>
        </a:p>
      </dgm:t>
    </dgm:pt>
    <dgm:pt modelId="{D3CBD58B-ED29-40A2-9D5C-D9952E912D71}" type="sibTrans" cxnId="{99706807-5736-4C54-B579-E3124C9A7A9A}">
      <dgm:prSet/>
      <dgm:spPr/>
      <dgm:t>
        <a:bodyPr/>
        <a:lstStyle/>
        <a:p>
          <a:endParaRPr lang="es-EC"/>
        </a:p>
      </dgm:t>
    </dgm:pt>
    <dgm:pt modelId="{2FD26C4A-40CE-4CBD-8368-9C2E5560AAB6}" type="pres">
      <dgm:prSet presAssocID="{175B3238-6519-4967-8CE7-BB0F126A6C64}" presName="linearFlow" presStyleCnt="0">
        <dgm:presLayoutVars>
          <dgm:resizeHandles val="exact"/>
        </dgm:presLayoutVars>
      </dgm:prSet>
      <dgm:spPr/>
    </dgm:pt>
    <dgm:pt modelId="{CF700CA9-9958-4F8A-878C-DEB1F7D0DFF7}" type="pres">
      <dgm:prSet presAssocID="{928E8985-0F9F-44C2-878C-6DFB9D82C2E0}" presName="node" presStyleLbl="node1" presStyleIdx="0" presStyleCnt="3" custAng="20979510">
        <dgm:presLayoutVars>
          <dgm:bulletEnabled val="1"/>
        </dgm:presLayoutVars>
      </dgm:prSet>
      <dgm:spPr/>
      <dgm:t>
        <a:bodyPr/>
        <a:lstStyle/>
        <a:p>
          <a:endParaRPr lang="es-EC"/>
        </a:p>
      </dgm:t>
    </dgm:pt>
    <dgm:pt modelId="{7A85863A-9B1F-4041-A9E7-FE686EE13B6F}" type="pres">
      <dgm:prSet presAssocID="{19ED3E9F-9CD0-4E3E-858F-A9C36D8DF0F5}" presName="sibTrans" presStyleLbl="sibTrans2D1" presStyleIdx="0" presStyleCnt="2"/>
      <dgm:spPr/>
      <dgm:t>
        <a:bodyPr/>
        <a:lstStyle/>
        <a:p>
          <a:endParaRPr lang="es-EC"/>
        </a:p>
      </dgm:t>
    </dgm:pt>
    <dgm:pt modelId="{6D7953DC-665D-4365-BD5D-9F01F279836A}" type="pres">
      <dgm:prSet presAssocID="{19ED3E9F-9CD0-4E3E-858F-A9C36D8DF0F5}" presName="connectorText" presStyleLbl="sibTrans2D1" presStyleIdx="0" presStyleCnt="2"/>
      <dgm:spPr/>
      <dgm:t>
        <a:bodyPr/>
        <a:lstStyle/>
        <a:p>
          <a:endParaRPr lang="es-EC"/>
        </a:p>
      </dgm:t>
    </dgm:pt>
    <dgm:pt modelId="{24CAD99F-3464-445F-A723-F3EB3E6DA16B}" type="pres">
      <dgm:prSet presAssocID="{58D393F2-88FA-4556-A0D7-E17938EA459C}" presName="node" presStyleLbl="node1" presStyleIdx="1" presStyleCnt="3" custAng="20632031">
        <dgm:presLayoutVars>
          <dgm:bulletEnabled val="1"/>
        </dgm:presLayoutVars>
      </dgm:prSet>
      <dgm:spPr/>
      <dgm:t>
        <a:bodyPr/>
        <a:lstStyle/>
        <a:p>
          <a:endParaRPr lang="es-EC"/>
        </a:p>
      </dgm:t>
    </dgm:pt>
    <dgm:pt modelId="{F9CEC5B5-A478-4D5B-9F54-106EA94EF439}" type="pres">
      <dgm:prSet presAssocID="{150C334D-3E64-4059-BBB3-DD328EB2D4B6}" presName="sibTrans" presStyleLbl="sibTrans2D1" presStyleIdx="1" presStyleCnt="2"/>
      <dgm:spPr/>
      <dgm:t>
        <a:bodyPr/>
        <a:lstStyle/>
        <a:p>
          <a:endParaRPr lang="es-EC"/>
        </a:p>
      </dgm:t>
    </dgm:pt>
    <dgm:pt modelId="{99839651-B5D5-4D92-A53F-B037E6B67542}" type="pres">
      <dgm:prSet presAssocID="{150C334D-3E64-4059-BBB3-DD328EB2D4B6}" presName="connectorText" presStyleLbl="sibTrans2D1" presStyleIdx="1" presStyleCnt="2"/>
      <dgm:spPr/>
      <dgm:t>
        <a:bodyPr/>
        <a:lstStyle/>
        <a:p>
          <a:endParaRPr lang="es-EC"/>
        </a:p>
      </dgm:t>
    </dgm:pt>
    <dgm:pt modelId="{B4C14653-8525-4E79-84EC-10079EBBF75A}" type="pres">
      <dgm:prSet presAssocID="{4E8A5041-2244-4EB9-9DCA-338AF04A7981}" presName="node" presStyleLbl="node1" presStyleIdx="2" presStyleCnt="3" custAng="374747" custLinFactNeighborX="-2222" custLinFactNeighborY="35506">
        <dgm:presLayoutVars>
          <dgm:bulletEnabled val="1"/>
        </dgm:presLayoutVars>
      </dgm:prSet>
      <dgm:spPr/>
      <dgm:t>
        <a:bodyPr/>
        <a:lstStyle/>
        <a:p>
          <a:endParaRPr lang="es-EC"/>
        </a:p>
      </dgm:t>
    </dgm:pt>
  </dgm:ptLst>
  <dgm:cxnLst>
    <dgm:cxn modelId="{E7EC6FE5-C4EE-421A-8A5E-4521A2C0A22B}" srcId="{175B3238-6519-4967-8CE7-BB0F126A6C64}" destId="{928E8985-0F9F-44C2-878C-6DFB9D82C2E0}" srcOrd="0" destOrd="0" parTransId="{8383A8A9-9688-41AA-BFF9-142C79BF2944}" sibTransId="{19ED3E9F-9CD0-4E3E-858F-A9C36D8DF0F5}"/>
    <dgm:cxn modelId="{3F52EE3B-E1E4-4C46-A4E1-F7613B43C302}" type="presOf" srcId="{928E8985-0F9F-44C2-878C-6DFB9D82C2E0}" destId="{CF700CA9-9958-4F8A-878C-DEB1F7D0DFF7}" srcOrd="0" destOrd="0" presId="urn:microsoft.com/office/officeart/2005/8/layout/process2"/>
    <dgm:cxn modelId="{6BC157B6-4D24-498B-B10B-B015195864B2}" type="presOf" srcId="{19ED3E9F-9CD0-4E3E-858F-A9C36D8DF0F5}" destId="{6D7953DC-665D-4365-BD5D-9F01F279836A}" srcOrd="1" destOrd="0" presId="urn:microsoft.com/office/officeart/2005/8/layout/process2"/>
    <dgm:cxn modelId="{99706807-5736-4C54-B579-E3124C9A7A9A}" srcId="{175B3238-6519-4967-8CE7-BB0F126A6C64}" destId="{4E8A5041-2244-4EB9-9DCA-338AF04A7981}" srcOrd="2" destOrd="0" parTransId="{5CA9252B-2F03-4B12-9FD0-A429088F9CB1}" sibTransId="{D3CBD58B-ED29-40A2-9D5C-D9952E912D71}"/>
    <dgm:cxn modelId="{D39AC1E0-BF48-4BE0-A739-AC973D17CE66}" type="presOf" srcId="{4E8A5041-2244-4EB9-9DCA-338AF04A7981}" destId="{B4C14653-8525-4E79-84EC-10079EBBF75A}" srcOrd="0" destOrd="0" presId="urn:microsoft.com/office/officeart/2005/8/layout/process2"/>
    <dgm:cxn modelId="{5D55FC72-B23C-418D-B3A7-7887585298DF}" type="presOf" srcId="{58D393F2-88FA-4556-A0D7-E17938EA459C}" destId="{24CAD99F-3464-445F-A723-F3EB3E6DA16B}" srcOrd="0" destOrd="0" presId="urn:microsoft.com/office/officeart/2005/8/layout/process2"/>
    <dgm:cxn modelId="{C02A9869-8B40-4D52-AF3B-F1816C6544D1}" type="presOf" srcId="{150C334D-3E64-4059-BBB3-DD328EB2D4B6}" destId="{99839651-B5D5-4D92-A53F-B037E6B67542}" srcOrd="1" destOrd="0" presId="urn:microsoft.com/office/officeart/2005/8/layout/process2"/>
    <dgm:cxn modelId="{BB8507B9-D615-4CF3-BB8B-FC54637FBA19}" type="presOf" srcId="{175B3238-6519-4967-8CE7-BB0F126A6C64}" destId="{2FD26C4A-40CE-4CBD-8368-9C2E5560AAB6}" srcOrd="0" destOrd="0" presId="urn:microsoft.com/office/officeart/2005/8/layout/process2"/>
    <dgm:cxn modelId="{28733B07-D28F-4CBF-8669-87E7B715D1F5}" type="presOf" srcId="{150C334D-3E64-4059-BBB3-DD328EB2D4B6}" destId="{F9CEC5B5-A478-4D5B-9F54-106EA94EF439}" srcOrd="0" destOrd="0" presId="urn:microsoft.com/office/officeart/2005/8/layout/process2"/>
    <dgm:cxn modelId="{CD38E5EC-E558-4C52-B699-F8034C9D3160}" srcId="{175B3238-6519-4967-8CE7-BB0F126A6C64}" destId="{58D393F2-88FA-4556-A0D7-E17938EA459C}" srcOrd="1" destOrd="0" parTransId="{E174FE5B-7EA7-4576-8E4A-BDEC23F434B7}" sibTransId="{150C334D-3E64-4059-BBB3-DD328EB2D4B6}"/>
    <dgm:cxn modelId="{3A1F2518-15BD-4B8E-95E1-91914DD3DAE1}" type="presOf" srcId="{19ED3E9F-9CD0-4E3E-858F-A9C36D8DF0F5}" destId="{7A85863A-9B1F-4041-A9E7-FE686EE13B6F}" srcOrd="0" destOrd="0" presId="urn:microsoft.com/office/officeart/2005/8/layout/process2"/>
    <dgm:cxn modelId="{974B1AEE-BE51-48BD-8B6A-5E7A60896891}" type="presParOf" srcId="{2FD26C4A-40CE-4CBD-8368-9C2E5560AAB6}" destId="{CF700CA9-9958-4F8A-878C-DEB1F7D0DFF7}" srcOrd="0" destOrd="0" presId="urn:microsoft.com/office/officeart/2005/8/layout/process2"/>
    <dgm:cxn modelId="{C1E2A18C-2FB8-4590-BC6D-E28E388C11DB}" type="presParOf" srcId="{2FD26C4A-40CE-4CBD-8368-9C2E5560AAB6}" destId="{7A85863A-9B1F-4041-A9E7-FE686EE13B6F}" srcOrd="1" destOrd="0" presId="urn:microsoft.com/office/officeart/2005/8/layout/process2"/>
    <dgm:cxn modelId="{9894B7DC-0CD3-4685-99FA-F129466364F8}" type="presParOf" srcId="{7A85863A-9B1F-4041-A9E7-FE686EE13B6F}" destId="{6D7953DC-665D-4365-BD5D-9F01F279836A}" srcOrd="0" destOrd="0" presId="urn:microsoft.com/office/officeart/2005/8/layout/process2"/>
    <dgm:cxn modelId="{7516E332-6939-4B41-973A-3AE9945597F5}" type="presParOf" srcId="{2FD26C4A-40CE-4CBD-8368-9C2E5560AAB6}" destId="{24CAD99F-3464-445F-A723-F3EB3E6DA16B}" srcOrd="2" destOrd="0" presId="urn:microsoft.com/office/officeart/2005/8/layout/process2"/>
    <dgm:cxn modelId="{BC437D62-0E55-483E-BD5E-2D8BE3869AED}" type="presParOf" srcId="{2FD26C4A-40CE-4CBD-8368-9C2E5560AAB6}" destId="{F9CEC5B5-A478-4D5B-9F54-106EA94EF439}" srcOrd="3" destOrd="0" presId="urn:microsoft.com/office/officeart/2005/8/layout/process2"/>
    <dgm:cxn modelId="{99F8A730-082B-48F5-B7D1-3E88CCC09CC3}" type="presParOf" srcId="{F9CEC5B5-A478-4D5B-9F54-106EA94EF439}" destId="{99839651-B5D5-4D92-A53F-B037E6B67542}" srcOrd="0" destOrd="0" presId="urn:microsoft.com/office/officeart/2005/8/layout/process2"/>
    <dgm:cxn modelId="{DDC5152E-9AA0-400F-93A8-EC007886B54C}" type="presParOf" srcId="{2FD26C4A-40CE-4CBD-8368-9C2E5560AAB6}" destId="{B4C14653-8525-4E79-84EC-10079EBBF75A}"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FCADFB-1EDB-4BFA-ACC0-C6315775EC82}" type="doc">
      <dgm:prSet loTypeId="urn:microsoft.com/office/officeart/2009/layout/CircleArrowProcess" loCatId="process" qsTypeId="urn:microsoft.com/office/officeart/2005/8/quickstyle/simple5" qsCatId="simple" csTypeId="urn:microsoft.com/office/officeart/2005/8/colors/colorful5" csCatId="colorful" phldr="1"/>
      <dgm:spPr/>
      <dgm:t>
        <a:bodyPr/>
        <a:lstStyle/>
        <a:p>
          <a:endParaRPr lang="es-EC"/>
        </a:p>
      </dgm:t>
    </dgm:pt>
    <dgm:pt modelId="{DCF44397-5AD4-456C-8F68-D4FC9ACBBB5A}">
      <dgm:prSet phldrT="[Texto]" custT="1"/>
      <dgm:spPr/>
      <dgm:t>
        <a:bodyPr/>
        <a:lstStyle/>
        <a:p>
          <a:r>
            <a:rPr lang="es-EC" sz="1200" dirty="0" smtClean="0"/>
            <a:t>Concesionarios</a:t>
          </a:r>
          <a:endParaRPr lang="es-EC" sz="1200" dirty="0"/>
        </a:p>
      </dgm:t>
    </dgm:pt>
    <dgm:pt modelId="{DE4B5A32-FF37-4D86-8CF0-BC02D7349AD0}" type="parTrans" cxnId="{76908CA5-2722-48BF-8A9B-BA6ADE7A8267}">
      <dgm:prSet/>
      <dgm:spPr/>
      <dgm:t>
        <a:bodyPr/>
        <a:lstStyle/>
        <a:p>
          <a:endParaRPr lang="es-EC" sz="1200"/>
        </a:p>
      </dgm:t>
    </dgm:pt>
    <dgm:pt modelId="{EDEB3319-7A65-4745-8A02-02A82113906C}" type="sibTrans" cxnId="{76908CA5-2722-48BF-8A9B-BA6ADE7A8267}">
      <dgm:prSet/>
      <dgm:spPr/>
      <dgm:t>
        <a:bodyPr/>
        <a:lstStyle/>
        <a:p>
          <a:endParaRPr lang="es-EC" sz="1200"/>
        </a:p>
      </dgm:t>
    </dgm:pt>
    <dgm:pt modelId="{E639E130-E2E5-4655-9241-14B052BA6B8D}">
      <dgm:prSet phldrT="[Texto]" custT="1"/>
      <dgm:spPr/>
      <dgm:t>
        <a:bodyPr/>
        <a:lstStyle/>
        <a:p>
          <a:r>
            <a:rPr lang="es-EC" sz="1200" dirty="0" smtClean="0"/>
            <a:t>Instituciones Financieras</a:t>
          </a:r>
          <a:endParaRPr lang="es-EC" sz="1200" dirty="0"/>
        </a:p>
      </dgm:t>
    </dgm:pt>
    <dgm:pt modelId="{424BC36F-B592-46B3-B2D7-EFF18DD8092D}" type="parTrans" cxnId="{958E17E7-6C16-4A55-8CEC-4B172E1620FB}">
      <dgm:prSet/>
      <dgm:spPr/>
      <dgm:t>
        <a:bodyPr/>
        <a:lstStyle/>
        <a:p>
          <a:endParaRPr lang="es-EC" sz="1200"/>
        </a:p>
      </dgm:t>
    </dgm:pt>
    <dgm:pt modelId="{FF881DC9-53D2-4D3E-8FCF-774799D20B75}" type="sibTrans" cxnId="{958E17E7-6C16-4A55-8CEC-4B172E1620FB}">
      <dgm:prSet/>
      <dgm:spPr/>
      <dgm:t>
        <a:bodyPr/>
        <a:lstStyle/>
        <a:p>
          <a:endParaRPr lang="es-EC" sz="1200"/>
        </a:p>
      </dgm:t>
    </dgm:pt>
    <dgm:pt modelId="{7C051B13-2871-4502-82B1-FDA8A26ADA3F}">
      <dgm:prSet phldrT="[Texto]" custT="1"/>
      <dgm:spPr/>
      <dgm:t>
        <a:bodyPr/>
        <a:lstStyle/>
        <a:p>
          <a:r>
            <a:rPr lang="es-EC" sz="1200" smtClean="0"/>
            <a:t>Personas Naturales</a:t>
          </a:r>
          <a:endParaRPr lang="es-EC" sz="1200"/>
        </a:p>
      </dgm:t>
    </dgm:pt>
    <dgm:pt modelId="{B59F0DB4-A8D7-4163-A135-6DBCF0D9A9AA}" type="parTrans" cxnId="{66DFBFD5-E185-4076-B78E-68A60753F17B}">
      <dgm:prSet/>
      <dgm:spPr/>
      <dgm:t>
        <a:bodyPr/>
        <a:lstStyle/>
        <a:p>
          <a:endParaRPr lang="es-EC" sz="1200"/>
        </a:p>
      </dgm:t>
    </dgm:pt>
    <dgm:pt modelId="{244A3902-A65D-43C2-A50C-5AB81B04E738}" type="sibTrans" cxnId="{66DFBFD5-E185-4076-B78E-68A60753F17B}">
      <dgm:prSet/>
      <dgm:spPr/>
      <dgm:t>
        <a:bodyPr/>
        <a:lstStyle/>
        <a:p>
          <a:endParaRPr lang="es-EC" sz="1200"/>
        </a:p>
      </dgm:t>
    </dgm:pt>
    <dgm:pt modelId="{EB3E3FE4-347F-48C4-8709-1D37AB0D1413}" type="pres">
      <dgm:prSet presAssocID="{86FCADFB-1EDB-4BFA-ACC0-C6315775EC82}" presName="Name0" presStyleCnt="0">
        <dgm:presLayoutVars>
          <dgm:chMax val="7"/>
          <dgm:chPref val="7"/>
          <dgm:dir/>
          <dgm:animLvl val="lvl"/>
        </dgm:presLayoutVars>
      </dgm:prSet>
      <dgm:spPr/>
      <dgm:t>
        <a:bodyPr/>
        <a:lstStyle/>
        <a:p>
          <a:endParaRPr lang="es-EC"/>
        </a:p>
      </dgm:t>
    </dgm:pt>
    <dgm:pt modelId="{3FD70368-D175-4B9B-B011-2DBE2DC46C61}" type="pres">
      <dgm:prSet presAssocID="{DCF44397-5AD4-456C-8F68-D4FC9ACBBB5A}" presName="Accent1" presStyleCnt="0"/>
      <dgm:spPr/>
    </dgm:pt>
    <dgm:pt modelId="{327A368F-A6C8-40B4-847A-137C4A5BDDF3}" type="pres">
      <dgm:prSet presAssocID="{DCF44397-5AD4-456C-8F68-D4FC9ACBBB5A}" presName="Accent" presStyleLbl="node1" presStyleIdx="0" presStyleCnt="3"/>
      <dgm:spPr/>
    </dgm:pt>
    <dgm:pt modelId="{AA0EE712-83A4-4C4B-A8D8-EE33B0C47114}" type="pres">
      <dgm:prSet presAssocID="{DCF44397-5AD4-456C-8F68-D4FC9ACBBB5A}" presName="Parent1" presStyleLbl="revTx" presStyleIdx="0" presStyleCnt="3" custScaleX="143538">
        <dgm:presLayoutVars>
          <dgm:chMax val="1"/>
          <dgm:chPref val="1"/>
          <dgm:bulletEnabled val="1"/>
        </dgm:presLayoutVars>
      </dgm:prSet>
      <dgm:spPr/>
      <dgm:t>
        <a:bodyPr/>
        <a:lstStyle/>
        <a:p>
          <a:endParaRPr lang="es-EC"/>
        </a:p>
      </dgm:t>
    </dgm:pt>
    <dgm:pt modelId="{49D19E1D-4394-46D7-B10A-F76774134F06}" type="pres">
      <dgm:prSet presAssocID="{E639E130-E2E5-4655-9241-14B052BA6B8D}" presName="Accent2" presStyleCnt="0"/>
      <dgm:spPr/>
    </dgm:pt>
    <dgm:pt modelId="{3C549B52-0BF7-41EA-A020-180216B6390A}" type="pres">
      <dgm:prSet presAssocID="{E639E130-E2E5-4655-9241-14B052BA6B8D}" presName="Accent" presStyleLbl="node1" presStyleIdx="1" presStyleCnt="3"/>
      <dgm:spPr/>
    </dgm:pt>
    <dgm:pt modelId="{0CC36710-45FD-44F2-AEB0-DA4F79F88CC3}" type="pres">
      <dgm:prSet presAssocID="{E639E130-E2E5-4655-9241-14B052BA6B8D}" presName="Parent2" presStyleLbl="revTx" presStyleIdx="1" presStyleCnt="3">
        <dgm:presLayoutVars>
          <dgm:chMax val="1"/>
          <dgm:chPref val="1"/>
          <dgm:bulletEnabled val="1"/>
        </dgm:presLayoutVars>
      </dgm:prSet>
      <dgm:spPr/>
      <dgm:t>
        <a:bodyPr/>
        <a:lstStyle/>
        <a:p>
          <a:endParaRPr lang="es-EC"/>
        </a:p>
      </dgm:t>
    </dgm:pt>
    <dgm:pt modelId="{F8F121B2-7040-44A1-9D8D-52CEEC0D23D9}" type="pres">
      <dgm:prSet presAssocID="{7C051B13-2871-4502-82B1-FDA8A26ADA3F}" presName="Accent3" presStyleCnt="0"/>
      <dgm:spPr/>
    </dgm:pt>
    <dgm:pt modelId="{D2825A9B-E92D-4EE5-AC04-6C7C42CCCB70}" type="pres">
      <dgm:prSet presAssocID="{7C051B13-2871-4502-82B1-FDA8A26ADA3F}" presName="Accent" presStyleLbl="node1" presStyleIdx="2" presStyleCnt="3"/>
      <dgm:spPr/>
    </dgm:pt>
    <dgm:pt modelId="{E14B5C37-B15F-4FCE-ACC8-40F65BBFF7EC}" type="pres">
      <dgm:prSet presAssocID="{7C051B13-2871-4502-82B1-FDA8A26ADA3F}" presName="Parent3" presStyleLbl="revTx" presStyleIdx="2" presStyleCnt="3">
        <dgm:presLayoutVars>
          <dgm:chMax val="1"/>
          <dgm:chPref val="1"/>
          <dgm:bulletEnabled val="1"/>
        </dgm:presLayoutVars>
      </dgm:prSet>
      <dgm:spPr/>
      <dgm:t>
        <a:bodyPr/>
        <a:lstStyle/>
        <a:p>
          <a:endParaRPr lang="es-EC"/>
        </a:p>
      </dgm:t>
    </dgm:pt>
  </dgm:ptLst>
  <dgm:cxnLst>
    <dgm:cxn modelId="{A74CEF3D-C2BC-409F-A356-6B65E9AFC507}" type="presOf" srcId="{86FCADFB-1EDB-4BFA-ACC0-C6315775EC82}" destId="{EB3E3FE4-347F-48C4-8709-1D37AB0D1413}" srcOrd="0" destOrd="0" presId="urn:microsoft.com/office/officeart/2009/layout/CircleArrowProcess"/>
    <dgm:cxn modelId="{1159FB7C-780E-428C-BD77-8AF28803BADE}" type="presOf" srcId="{DCF44397-5AD4-456C-8F68-D4FC9ACBBB5A}" destId="{AA0EE712-83A4-4C4B-A8D8-EE33B0C47114}" srcOrd="0" destOrd="0" presId="urn:microsoft.com/office/officeart/2009/layout/CircleArrowProcess"/>
    <dgm:cxn modelId="{F12A44A4-EB46-43E6-9202-495BF8057AF7}" type="presOf" srcId="{E639E130-E2E5-4655-9241-14B052BA6B8D}" destId="{0CC36710-45FD-44F2-AEB0-DA4F79F88CC3}" srcOrd="0" destOrd="0" presId="urn:microsoft.com/office/officeart/2009/layout/CircleArrowProcess"/>
    <dgm:cxn modelId="{76908CA5-2722-48BF-8A9B-BA6ADE7A8267}" srcId="{86FCADFB-1EDB-4BFA-ACC0-C6315775EC82}" destId="{DCF44397-5AD4-456C-8F68-D4FC9ACBBB5A}" srcOrd="0" destOrd="0" parTransId="{DE4B5A32-FF37-4D86-8CF0-BC02D7349AD0}" sibTransId="{EDEB3319-7A65-4745-8A02-02A82113906C}"/>
    <dgm:cxn modelId="{958E17E7-6C16-4A55-8CEC-4B172E1620FB}" srcId="{86FCADFB-1EDB-4BFA-ACC0-C6315775EC82}" destId="{E639E130-E2E5-4655-9241-14B052BA6B8D}" srcOrd="1" destOrd="0" parTransId="{424BC36F-B592-46B3-B2D7-EFF18DD8092D}" sibTransId="{FF881DC9-53D2-4D3E-8FCF-774799D20B75}"/>
    <dgm:cxn modelId="{66DFBFD5-E185-4076-B78E-68A60753F17B}" srcId="{86FCADFB-1EDB-4BFA-ACC0-C6315775EC82}" destId="{7C051B13-2871-4502-82B1-FDA8A26ADA3F}" srcOrd="2" destOrd="0" parTransId="{B59F0DB4-A8D7-4163-A135-6DBCF0D9A9AA}" sibTransId="{244A3902-A65D-43C2-A50C-5AB81B04E738}"/>
    <dgm:cxn modelId="{918614BE-034B-43BE-B5F9-6D8AF84599A1}" type="presOf" srcId="{7C051B13-2871-4502-82B1-FDA8A26ADA3F}" destId="{E14B5C37-B15F-4FCE-ACC8-40F65BBFF7EC}" srcOrd="0" destOrd="0" presId="urn:microsoft.com/office/officeart/2009/layout/CircleArrowProcess"/>
    <dgm:cxn modelId="{204E9741-D090-4F10-96C8-F04B686A52F3}" type="presParOf" srcId="{EB3E3FE4-347F-48C4-8709-1D37AB0D1413}" destId="{3FD70368-D175-4B9B-B011-2DBE2DC46C61}" srcOrd="0" destOrd="0" presId="urn:microsoft.com/office/officeart/2009/layout/CircleArrowProcess"/>
    <dgm:cxn modelId="{1AE24A28-E2DC-48DC-8173-759E10A43100}" type="presParOf" srcId="{3FD70368-D175-4B9B-B011-2DBE2DC46C61}" destId="{327A368F-A6C8-40B4-847A-137C4A5BDDF3}" srcOrd="0" destOrd="0" presId="urn:microsoft.com/office/officeart/2009/layout/CircleArrowProcess"/>
    <dgm:cxn modelId="{9B0F87B8-BBFC-4377-A765-05CF2B8E2417}" type="presParOf" srcId="{EB3E3FE4-347F-48C4-8709-1D37AB0D1413}" destId="{AA0EE712-83A4-4C4B-A8D8-EE33B0C47114}" srcOrd="1" destOrd="0" presId="urn:microsoft.com/office/officeart/2009/layout/CircleArrowProcess"/>
    <dgm:cxn modelId="{A70B96CF-994E-4B21-A25F-0BC6FD45B842}" type="presParOf" srcId="{EB3E3FE4-347F-48C4-8709-1D37AB0D1413}" destId="{49D19E1D-4394-46D7-B10A-F76774134F06}" srcOrd="2" destOrd="0" presId="urn:microsoft.com/office/officeart/2009/layout/CircleArrowProcess"/>
    <dgm:cxn modelId="{30C13FA6-7845-4348-9FE2-2A33A528D4F6}" type="presParOf" srcId="{49D19E1D-4394-46D7-B10A-F76774134F06}" destId="{3C549B52-0BF7-41EA-A020-180216B6390A}" srcOrd="0" destOrd="0" presId="urn:microsoft.com/office/officeart/2009/layout/CircleArrowProcess"/>
    <dgm:cxn modelId="{82C6FB84-92B9-4B7D-B5D1-7E682352E8FE}" type="presParOf" srcId="{EB3E3FE4-347F-48C4-8709-1D37AB0D1413}" destId="{0CC36710-45FD-44F2-AEB0-DA4F79F88CC3}" srcOrd="3" destOrd="0" presId="urn:microsoft.com/office/officeart/2009/layout/CircleArrowProcess"/>
    <dgm:cxn modelId="{8EB63C32-FC42-4C2C-9533-2CA6D723A5F0}" type="presParOf" srcId="{EB3E3FE4-347F-48C4-8709-1D37AB0D1413}" destId="{F8F121B2-7040-44A1-9D8D-52CEEC0D23D9}" srcOrd="4" destOrd="0" presId="urn:microsoft.com/office/officeart/2009/layout/CircleArrowProcess"/>
    <dgm:cxn modelId="{2D80ECD4-85A5-41A6-9800-B96731C420D9}" type="presParOf" srcId="{F8F121B2-7040-44A1-9D8D-52CEEC0D23D9}" destId="{D2825A9B-E92D-4EE5-AC04-6C7C42CCCB70}" srcOrd="0" destOrd="0" presId="urn:microsoft.com/office/officeart/2009/layout/CircleArrowProcess"/>
    <dgm:cxn modelId="{003A8258-9301-4401-B8B4-B2202A9EB48A}" type="presParOf" srcId="{EB3E3FE4-347F-48C4-8709-1D37AB0D1413}" destId="{E14B5C37-B15F-4FCE-ACC8-40F65BBFF7E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0145E1-499E-4B2F-8887-C75DD9AFFF5F}" type="doc">
      <dgm:prSet loTypeId="urn:microsoft.com/office/officeart/2005/8/layout/chevron1" loCatId="process" qsTypeId="urn:microsoft.com/office/officeart/2005/8/quickstyle/simple3" qsCatId="simple" csTypeId="urn:microsoft.com/office/officeart/2005/8/colors/colorful2" csCatId="colorful" phldr="1"/>
      <dgm:spPr/>
    </dgm:pt>
    <dgm:pt modelId="{EC860E3E-BD8E-4C20-95AB-4A9D9115B452}">
      <dgm:prSet phldrT="[Texto]" custT="1"/>
      <dgm:spPr/>
      <dgm:t>
        <a:bodyPr/>
        <a:lstStyle/>
        <a:p>
          <a:r>
            <a:rPr lang="es-EC" sz="1100" dirty="0" smtClean="0"/>
            <a:t>Resolución de problemas</a:t>
          </a:r>
          <a:endParaRPr lang="es-EC" sz="1100" dirty="0"/>
        </a:p>
      </dgm:t>
    </dgm:pt>
    <dgm:pt modelId="{3043B06E-9091-49EE-9B04-79BFC7459C91}" type="parTrans" cxnId="{EDFE07D1-BA40-48BA-B631-B13F0E844684}">
      <dgm:prSet/>
      <dgm:spPr/>
      <dgm:t>
        <a:bodyPr/>
        <a:lstStyle/>
        <a:p>
          <a:endParaRPr lang="es-EC" sz="4000"/>
        </a:p>
      </dgm:t>
    </dgm:pt>
    <dgm:pt modelId="{07CA55D5-6ADA-4AEA-AF95-6D85CB45F8B9}" type="sibTrans" cxnId="{EDFE07D1-BA40-48BA-B631-B13F0E844684}">
      <dgm:prSet/>
      <dgm:spPr/>
      <dgm:t>
        <a:bodyPr/>
        <a:lstStyle/>
        <a:p>
          <a:endParaRPr lang="es-EC" sz="4000"/>
        </a:p>
      </dgm:t>
    </dgm:pt>
    <dgm:pt modelId="{CD00D2A3-8500-4057-967B-A3CA1442A5DE}">
      <dgm:prSet phldrT="[Texto]" custT="1"/>
      <dgm:spPr/>
      <dgm:t>
        <a:bodyPr/>
        <a:lstStyle/>
        <a:p>
          <a:r>
            <a:rPr lang="es-EC" sz="1100" dirty="0" smtClean="0"/>
            <a:t>Eficiencia en Gastos</a:t>
          </a:r>
          <a:endParaRPr lang="es-EC" sz="1100" dirty="0"/>
        </a:p>
      </dgm:t>
    </dgm:pt>
    <dgm:pt modelId="{96072151-10C2-4EED-BF6B-E6D80CA80712}" type="parTrans" cxnId="{4EE54C43-BBE9-4517-A372-3C8076380C25}">
      <dgm:prSet/>
      <dgm:spPr/>
      <dgm:t>
        <a:bodyPr/>
        <a:lstStyle/>
        <a:p>
          <a:endParaRPr lang="es-EC" sz="4000"/>
        </a:p>
      </dgm:t>
    </dgm:pt>
    <dgm:pt modelId="{CC9C9702-7CE6-4772-8921-E70264905A78}" type="sibTrans" cxnId="{4EE54C43-BBE9-4517-A372-3C8076380C25}">
      <dgm:prSet/>
      <dgm:spPr/>
      <dgm:t>
        <a:bodyPr/>
        <a:lstStyle/>
        <a:p>
          <a:endParaRPr lang="es-EC" sz="4000"/>
        </a:p>
      </dgm:t>
    </dgm:pt>
    <dgm:pt modelId="{46E6B1B1-62DC-4B7B-8655-80F85D8B11B6}">
      <dgm:prSet phldrT="[Texto]" custT="1"/>
      <dgm:spPr/>
      <dgm:t>
        <a:bodyPr/>
        <a:lstStyle/>
        <a:p>
          <a:r>
            <a:rPr lang="es-EC" sz="1100" dirty="0" smtClean="0"/>
            <a:t>Enfoque Comercial</a:t>
          </a:r>
          <a:endParaRPr lang="es-EC" sz="1100" dirty="0"/>
        </a:p>
      </dgm:t>
    </dgm:pt>
    <dgm:pt modelId="{E124BA11-ACB0-4F45-972D-34AFD1278C4E}" type="parTrans" cxnId="{6112C418-F1B2-46E1-A7C1-E9E5D2721CD4}">
      <dgm:prSet/>
      <dgm:spPr/>
      <dgm:t>
        <a:bodyPr/>
        <a:lstStyle/>
        <a:p>
          <a:endParaRPr lang="es-EC" sz="4000"/>
        </a:p>
      </dgm:t>
    </dgm:pt>
    <dgm:pt modelId="{C268E483-0520-41C0-9567-389273ED0EC6}" type="sibTrans" cxnId="{6112C418-F1B2-46E1-A7C1-E9E5D2721CD4}">
      <dgm:prSet/>
      <dgm:spPr/>
      <dgm:t>
        <a:bodyPr/>
        <a:lstStyle/>
        <a:p>
          <a:endParaRPr lang="es-EC" sz="4000"/>
        </a:p>
      </dgm:t>
    </dgm:pt>
    <dgm:pt modelId="{F9818585-FCC0-45DD-984A-01862297337A}" type="pres">
      <dgm:prSet presAssocID="{790145E1-499E-4B2F-8887-C75DD9AFFF5F}" presName="Name0" presStyleCnt="0">
        <dgm:presLayoutVars>
          <dgm:dir/>
          <dgm:animLvl val="lvl"/>
          <dgm:resizeHandles val="exact"/>
        </dgm:presLayoutVars>
      </dgm:prSet>
      <dgm:spPr/>
    </dgm:pt>
    <dgm:pt modelId="{F6D6FEE5-B749-4D65-A05D-D18628CF319A}" type="pres">
      <dgm:prSet presAssocID="{EC860E3E-BD8E-4C20-95AB-4A9D9115B452}" presName="parTxOnly" presStyleLbl="node1" presStyleIdx="0" presStyleCnt="3">
        <dgm:presLayoutVars>
          <dgm:chMax val="0"/>
          <dgm:chPref val="0"/>
          <dgm:bulletEnabled val="1"/>
        </dgm:presLayoutVars>
      </dgm:prSet>
      <dgm:spPr/>
      <dgm:t>
        <a:bodyPr/>
        <a:lstStyle/>
        <a:p>
          <a:endParaRPr lang="es-EC"/>
        </a:p>
      </dgm:t>
    </dgm:pt>
    <dgm:pt modelId="{342B92C0-5D91-4AE1-B582-A3D74035DC45}" type="pres">
      <dgm:prSet presAssocID="{07CA55D5-6ADA-4AEA-AF95-6D85CB45F8B9}" presName="parTxOnlySpace" presStyleCnt="0"/>
      <dgm:spPr/>
    </dgm:pt>
    <dgm:pt modelId="{78894927-7B9E-4207-938B-2B8FCD5D1E7C}" type="pres">
      <dgm:prSet presAssocID="{CD00D2A3-8500-4057-967B-A3CA1442A5DE}" presName="parTxOnly" presStyleLbl="node1" presStyleIdx="1" presStyleCnt="3">
        <dgm:presLayoutVars>
          <dgm:chMax val="0"/>
          <dgm:chPref val="0"/>
          <dgm:bulletEnabled val="1"/>
        </dgm:presLayoutVars>
      </dgm:prSet>
      <dgm:spPr/>
      <dgm:t>
        <a:bodyPr/>
        <a:lstStyle/>
        <a:p>
          <a:endParaRPr lang="es-EC"/>
        </a:p>
      </dgm:t>
    </dgm:pt>
    <dgm:pt modelId="{50882317-42FF-46F5-A95F-338396D9FFA3}" type="pres">
      <dgm:prSet presAssocID="{CC9C9702-7CE6-4772-8921-E70264905A78}" presName="parTxOnlySpace" presStyleCnt="0"/>
      <dgm:spPr/>
    </dgm:pt>
    <dgm:pt modelId="{BCFAE7E2-8F30-4732-B3CD-D421CE3BC73A}" type="pres">
      <dgm:prSet presAssocID="{46E6B1B1-62DC-4B7B-8655-80F85D8B11B6}" presName="parTxOnly" presStyleLbl="node1" presStyleIdx="2" presStyleCnt="3">
        <dgm:presLayoutVars>
          <dgm:chMax val="0"/>
          <dgm:chPref val="0"/>
          <dgm:bulletEnabled val="1"/>
        </dgm:presLayoutVars>
      </dgm:prSet>
      <dgm:spPr/>
      <dgm:t>
        <a:bodyPr/>
        <a:lstStyle/>
        <a:p>
          <a:endParaRPr lang="es-EC"/>
        </a:p>
      </dgm:t>
    </dgm:pt>
  </dgm:ptLst>
  <dgm:cxnLst>
    <dgm:cxn modelId="{EDFE07D1-BA40-48BA-B631-B13F0E844684}" srcId="{790145E1-499E-4B2F-8887-C75DD9AFFF5F}" destId="{EC860E3E-BD8E-4C20-95AB-4A9D9115B452}" srcOrd="0" destOrd="0" parTransId="{3043B06E-9091-49EE-9B04-79BFC7459C91}" sibTransId="{07CA55D5-6ADA-4AEA-AF95-6D85CB45F8B9}"/>
    <dgm:cxn modelId="{4EE54C43-BBE9-4517-A372-3C8076380C25}" srcId="{790145E1-499E-4B2F-8887-C75DD9AFFF5F}" destId="{CD00D2A3-8500-4057-967B-A3CA1442A5DE}" srcOrd="1" destOrd="0" parTransId="{96072151-10C2-4EED-BF6B-E6D80CA80712}" sibTransId="{CC9C9702-7CE6-4772-8921-E70264905A78}"/>
    <dgm:cxn modelId="{DC71AE7D-D5DC-4E22-BDEA-E683A28B4F3A}" type="presOf" srcId="{EC860E3E-BD8E-4C20-95AB-4A9D9115B452}" destId="{F6D6FEE5-B749-4D65-A05D-D18628CF319A}" srcOrd="0" destOrd="0" presId="urn:microsoft.com/office/officeart/2005/8/layout/chevron1"/>
    <dgm:cxn modelId="{E5D79B37-BF40-4524-BD69-A0D61E63874A}" type="presOf" srcId="{CD00D2A3-8500-4057-967B-A3CA1442A5DE}" destId="{78894927-7B9E-4207-938B-2B8FCD5D1E7C}" srcOrd="0" destOrd="0" presId="urn:microsoft.com/office/officeart/2005/8/layout/chevron1"/>
    <dgm:cxn modelId="{6112C418-F1B2-46E1-A7C1-E9E5D2721CD4}" srcId="{790145E1-499E-4B2F-8887-C75DD9AFFF5F}" destId="{46E6B1B1-62DC-4B7B-8655-80F85D8B11B6}" srcOrd="2" destOrd="0" parTransId="{E124BA11-ACB0-4F45-972D-34AFD1278C4E}" sibTransId="{C268E483-0520-41C0-9567-389273ED0EC6}"/>
    <dgm:cxn modelId="{D96557AB-0848-4B36-A1A7-D3D52801A311}" type="presOf" srcId="{790145E1-499E-4B2F-8887-C75DD9AFFF5F}" destId="{F9818585-FCC0-45DD-984A-01862297337A}" srcOrd="0" destOrd="0" presId="urn:microsoft.com/office/officeart/2005/8/layout/chevron1"/>
    <dgm:cxn modelId="{47C5DCC7-9E9F-45D1-ACF3-C41145CD87BE}" type="presOf" srcId="{46E6B1B1-62DC-4B7B-8655-80F85D8B11B6}" destId="{BCFAE7E2-8F30-4732-B3CD-D421CE3BC73A}" srcOrd="0" destOrd="0" presId="urn:microsoft.com/office/officeart/2005/8/layout/chevron1"/>
    <dgm:cxn modelId="{E9D71EB8-640B-432D-A874-580D729196A2}" type="presParOf" srcId="{F9818585-FCC0-45DD-984A-01862297337A}" destId="{F6D6FEE5-B749-4D65-A05D-D18628CF319A}" srcOrd="0" destOrd="0" presId="urn:microsoft.com/office/officeart/2005/8/layout/chevron1"/>
    <dgm:cxn modelId="{F75F4292-1553-4B0E-A880-726B71FBE594}" type="presParOf" srcId="{F9818585-FCC0-45DD-984A-01862297337A}" destId="{342B92C0-5D91-4AE1-B582-A3D74035DC45}" srcOrd="1" destOrd="0" presId="urn:microsoft.com/office/officeart/2005/8/layout/chevron1"/>
    <dgm:cxn modelId="{C6CA0D75-B618-4144-8A31-52FD0E393879}" type="presParOf" srcId="{F9818585-FCC0-45DD-984A-01862297337A}" destId="{78894927-7B9E-4207-938B-2B8FCD5D1E7C}" srcOrd="2" destOrd="0" presId="urn:microsoft.com/office/officeart/2005/8/layout/chevron1"/>
    <dgm:cxn modelId="{EAE4D761-25F8-43FB-ABFA-94BBD7647C15}" type="presParOf" srcId="{F9818585-FCC0-45DD-984A-01862297337A}" destId="{50882317-42FF-46F5-A95F-338396D9FFA3}" srcOrd="3" destOrd="0" presId="urn:microsoft.com/office/officeart/2005/8/layout/chevron1"/>
    <dgm:cxn modelId="{B694A924-462E-42F7-82C3-4B2949599D35}" type="presParOf" srcId="{F9818585-FCC0-45DD-984A-01862297337A}" destId="{BCFAE7E2-8F30-4732-B3CD-D421CE3BC73A}"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64618A-F577-41BF-94D7-6EB24B0EA8D1}" type="doc">
      <dgm:prSet loTypeId="urn:microsoft.com/office/officeart/2009/3/layout/RandomtoResultProcess" loCatId="process" qsTypeId="urn:microsoft.com/office/officeart/2005/8/quickstyle/simple3" qsCatId="simple" csTypeId="urn:microsoft.com/office/officeart/2005/8/colors/colorful1" csCatId="colorful" phldr="1"/>
      <dgm:spPr/>
      <dgm:t>
        <a:bodyPr/>
        <a:lstStyle/>
        <a:p>
          <a:endParaRPr lang="es-EC"/>
        </a:p>
      </dgm:t>
    </dgm:pt>
    <dgm:pt modelId="{C72394B1-5E1C-4424-8752-ECEB1B4A7CE6}">
      <dgm:prSet phldrT="[Texto]" custT="1"/>
      <dgm:spPr/>
      <dgm:t>
        <a:bodyPr/>
        <a:lstStyle/>
        <a:p>
          <a:r>
            <a:rPr lang="es-EC" sz="1400" dirty="0" smtClean="0"/>
            <a:t>Prendas</a:t>
          </a:r>
          <a:endParaRPr lang="es-EC" sz="1400" dirty="0"/>
        </a:p>
      </dgm:t>
    </dgm:pt>
    <dgm:pt modelId="{450AD5C8-1B68-4882-9E2B-F0CC8CEDCAAE}" type="parTrans" cxnId="{A160328E-B72B-48B3-B300-7347D307FDD1}">
      <dgm:prSet/>
      <dgm:spPr/>
      <dgm:t>
        <a:bodyPr/>
        <a:lstStyle/>
        <a:p>
          <a:endParaRPr lang="es-EC" sz="1400"/>
        </a:p>
      </dgm:t>
    </dgm:pt>
    <dgm:pt modelId="{3A26594B-6351-4344-BDB5-67DFCF0F6282}" type="sibTrans" cxnId="{A160328E-B72B-48B3-B300-7347D307FDD1}">
      <dgm:prSet/>
      <dgm:spPr/>
      <dgm:t>
        <a:bodyPr/>
        <a:lstStyle/>
        <a:p>
          <a:endParaRPr lang="es-EC" sz="1400"/>
        </a:p>
      </dgm:t>
    </dgm:pt>
    <dgm:pt modelId="{D90C6AF8-431B-4B07-BAB4-065DF87156D9}">
      <dgm:prSet phldrT="[Texto]" custT="1"/>
      <dgm:spPr/>
      <dgm:t>
        <a:bodyPr/>
        <a:lstStyle/>
        <a:p>
          <a:r>
            <a:rPr lang="es-EC" sz="1400" dirty="0" smtClean="0"/>
            <a:t>Hipotecas</a:t>
          </a:r>
          <a:endParaRPr lang="es-EC" sz="1400" dirty="0"/>
        </a:p>
      </dgm:t>
    </dgm:pt>
    <dgm:pt modelId="{80AB933A-FAFB-4758-8765-D8070AD16AC8}" type="parTrans" cxnId="{31264D45-77DC-4625-8316-7C7BE3011C7D}">
      <dgm:prSet/>
      <dgm:spPr/>
      <dgm:t>
        <a:bodyPr/>
        <a:lstStyle/>
        <a:p>
          <a:endParaRPr lang="es-EC" sz="1400"/>
        </a:p>
      </dgm:t>
    </dgm:pt>
    <dgm:pt modelId="{3D3E932F-3A5B-482F-8416-5B3155FEF739}" type="sibTrans" cxnId="{31264D45-77DC-4625-8316-7C7BE3011C7D}">
      <dgm:prSet/>
      <dgm:spPr/>
      <dgm:t>
        <a:bodyPr/>
        <a:lstStyle/>
        <a:p>
          <a:endParaRPr lang="es-EC" sz="1400"/>
        </a:p>
      </dgm:t>
    </dgm:pt>
    <dgm:pt modelId="{9828A8E1-1F3B-4690-8825-97E72C03A9B3}">
      <dgm:prSet phldrT="[Texto]" custT="1"/>
      <dgm:spPr/>
      <dgm:t>
        <a:bodyPr/>
        <a:lstStyle/>
        <a:p>
          <a:r>
            <a:rPr lang="es-EC" sz="1400" dirty="0" smtClean="0"/>
            <a:t>Avales</a:t>
          </a:r>
          <a:endParaRPr lang="es-EC" sz="1400" dirty="0"/>
        </a:p>
      </dgm:t>
    </dgm:pt>
    <dgm:pt modelId="{5B6815AB-E86A-4A30-BDBC-6C4D9B11AB43}" type="parTrans" cxnId="{796C10AF-17AA-48E7-8E57-F11F596D488C}">
      <dgm:prSet/>
      <dgm:spPr/>
      <dgm:t>
        <a:bodyPr/>
        <a:lstStyle/>
        <a:p>
          <a:endParaRPr lang="es-EC" sz="1400"/>
        </a:p>
      </dgm:t>
    </dgm:pt>
    <dgm:pt modelId="{3994D3FA-D5BC-4EE4-85DE-28C19610AF4F}" type="sibTrans" cxnId="{796C10AF-17AA-48E7-8E57-F11F596D488C}">
      <dgm:prSet/>
      <dgm:spPr/>
      <dgm:t>
        <a:bodyPr/>
        <a:lstStyle/>
        <a:p>
          <a:endParaRPr lang="es-EC" sz="1400"/>
        </a:p>
      </dgm:t>
    </dgm:pt>
    <dgm:pt modelId="{A9B9E51B-B022-48A1-807A-EA61E32AC8DD}">
      <dgm:prSet phldrT="[Texto]" custT="1"/>
      <dgm:spPr/>
      <dgm:t>
        <a:bodyPr/>
        <a:lstStyle/>
        <a:p>
          <a:r>
            <a:rPr lang="es-EC" sz="1400" dirty="0" smtClean="0"/>
            <a:t>Fianzas</a:t>
          </a:r>
          <a:endParaRPr lang="es-EC" sz="1400" dirty="0"/>
        </a:p>
      </dgm:t>
    </dgm:pt>
    <dgm:pt modelId="{F57E2902-7563-4465-9C0F-A4D121B60D0F}" type="parTrans" cxnId="{1A1906A7-DB8C-47EF-BFE5-BC5762B6F897}">
      <dgm:prSet/>
      <dgm:spPr/>
      <dgm:t>
        <a:bodyPr/>
        <a:lstStyle/>
        <a:p>
          <a:endParaRPr lang="es-EC" sz="1400"/>
        </a:p>
      </dgm:t>
    </dgm:pt>
    <dgm:pt modelId="{294F5F87-D143-4AF9-B3BF-71032F12AEFD}" type="sibTrans" cxnId="{1A1906A7-DB8C-47EF-BFE5-BC5762B6F897}">
      <dgm:prSet/>
      <dgm:spPr/>
      <dgm:t>
        <a:bodyPr/>
        <a:lstStyle/>
        <a:p>
          <a:endParaRPr lang="es-EC" sz="1400"/>
        </a:p>
      </dgm:t>
    </dgm:pt>
    <dgm:pt modelId="{27CECE10-C2E5-41DA-A589-CA4F92C10619}">
      <dgm:prSet phldrT="[Texto]" custT="1"/>
      <dgm:spPr/>
      <dgm:t>
        <a:bodyPr/>
        <a:lstStyle/>
        <a:p>
          <a:r>
            <a:rPr lang="es-EC" sz="1400" dirty="0" smtClean="0"/>
            <a:t>Cartas de crédito </a:t>
          </a:r>
          <a:r>
            <a:rPr lang="es-EC" sz="1400" dirty="0" err="1" smtClean="0"/>
            <a:t>stanb</a:t>
          </a:r>
          <a:r>
            <a:rPr lang="es-EC" sz="1400" dirty="0" smtClean="0"/>
            <a:t> </a:t>
          </a:r>
          <a:r>
            <a:rPr lang="es-EC" sz="1400" dirty="0" err="1" smtClean="0"/>
            <a:t>by</a:t>
          </a:r>
          <a:endParaRPr lang="es-EC" sz="1400" dirty="0"/>
        </a:p>
      </dgm:t>
    </dgm:pt>
    <dgm:pt modelId="{5B62A1EC-A78E-4BDB-AF6D-C4D6F9D4AED3}" type="parTrans" cxnId="{FDCB63A4-9A4E-4059-8753-94B317816AFC}">
      <dgm:prSet/>
      <dgm:spPr/>
      <dgm:t>
        <a:bodyPr/>
        <a:lstStyle/>
        <a:p>
          <a:endParaRPr lang="es-EC" sz="1400"/>
        </a:p>
      </dgm:t>
    </dgm:pt>
    <dgm:pt modelId="{AFF89C03-5A02-49D2-A6B6-D604A473B5CC}" type="sibTrans" cxnId="{FDCB63A4-9A4E-4059-8753-94B317816AFC}">
      <dgm:prSet/>
      <dgm:spPr/>
      <dgm:t>
        <a:bodyPr/>
        <a:lstStyle/>
        <a:p>
          <a:endParaRPr lang="es-EC" sz="1400"/>
        </a:p>
      </dgm:t>
    </dgm:pt>
    <dgm:pt modelId="{45AC0135-9405-436A-8B7F-72A6DCE2AECD}">
      <dgm:prSet phldrT="[Texto]" custT="1"/>
      <dgm:spPr/>
      <dgm:t>
        <a:bodyPr/>
        <a:lstStyle/>
        <a:p>
          <a:r>
            <a:rPr lang="es-EC" sz="1400" dirty="0" smtClean="0"/>
            <a:t>Pólizas de seguro</a:t>
          </a:r>
        </a:p>
      </dgm:t>
    </dgm:pt>
    <dgm:pt modelId="{D6ABDB0B-822E-4C16-B629-AD08CDDCB674}" type="parTrans" cxnId="{606788FE-B295-4CDA-B860-16F1939D71C0}">
      <dgm:prSet/>
      <dgm:spPr/>
      <dgm:t>
        <a:bodyPr/>
        <a:lstStyle/>
        <a:p>
          <a:endParaRPr lang="es-EC" sz="1400"/>
        </a:p>
      </dgm:t>
    </dgm:pt>
    <dgm:pt modelId="{B944B30D-D896-4CAD-AC12-04007E1765DA}" type="sibTrans" cxnId="{606788FE-B295-4CDA-B860-16F1939D71C0}">
      <dgm:prSet/>
      <dgm:spPr/>
      <dgm:t>
        <a:bodyPr/>
        <a:lstStyle/>
        <a:p>
          <a:endParaRPr lang="es-EC" sz="1400"/>
        </a:p>
      </dgm:t>
    </dgm:pt>
    <dgm:pt modelId="{39078846-5ECD-46F0-B434-C6BAB9509626}">
      <dgm:prSet phldrT="[Texto]" custT="1"/>
      <dgm:spPr/>
      <dgm:t>
        <a:bodyPr/>
        <a:lstStyle/>
        <a:p>
          <a:r>
            <a:rPr lang="es-EC" sz="1200" dirty="0" smtClean="0"/>
            <a:t>Fideicomisos</a:t>
          </a:r>
        </a:p>
      </dgm:t>
    </dgm:pt>
    <dgm:pt modelId="{5DF5E548-422C-4B29-8BBC-4A5A79E53425}" type="parTrans" cxnId="{9BDA3BA6-6FC4-4662-97D8-3B52E3FBF725}">
      <dgm:prSet/>
      <dgm:spPr/>
      <dgm:t>
        <a:bodyPr/>
        <a:lstStyle/>
        <a:p>
          <a:endParaRPr lang="es-EC" sz="1400"/>
        </a:p>
      </dgm:t>
    </dgm:pt>
    <dgm:pt modelId="{5A2D5B72-D866-4553-A5FB-C06FE209C861}" type="sibTrans" cxnId="{9BDA3BA6-6FC4-4662-97D8-3B52E3FBF725}">
      <dgm:prSet/>
      <dgm:spPr/>
      <dgm:t>
        <a:bodyPr/>
        <a:lstStyle/>
        <a:p>
          <a:endParaRPr lang="es-EC" sz="1400"/>
        </a:p>
      </dgm:t>
    </dgm:pt>
    <dgm:pt modelId="{FD3FCDDA-A418-44DB-87B2-2DB8A498C918}">
      <dgm:prSet phldrT="[Texto]" custT="1"/>
      <dgm:spPr/>
      <dgm:t>
        <a:bodyPr/>
        <a:lstStyle/>
        <a:p>
          <a:r>
            <a:rPr lang="es-EC" sz="1400" dirty="0" smtClean="0"/>
            <a:t>Certificados de depósito de mercaderías de fácil realización </a:t>
          </a:r>
        </a:p>
      </dgm:t>
    </dgm:pt>
    <dgm:pt modelId="{D7B21D02-4647-4D70-8FD9-7A386CFF7758}" type="parTrans" cxnId="{E946C550-9173-49DE-A12D-23F82EEFDBDB}">
      <dgm:prSet/>
      <dgm:spPr/>
      <dgm:t>
        <a:bodyPr/>
        <a:lstStyle/>
        <a:p>
          <a:endParaRPr lang="es-EC" sz="1400"/>
        </a:p>
      </dgm:t>
    </dgm:pt>
    <dgm:pt modelId="{7826AF02-70BA-4653-9AAD-0A989500CFD5}" type="sibTrans" cxnId="{E946C550-9173-49DE-A12D-23F82EEFDBDB}">
      <dgm:prSet/>
      <dgm:spPr/>
      <dgm:t>
        <a:bodyPr/>
        <a:lstStyle/>
        <a:p>
          <a:endParaRPr lang="es-EC" sz="1400"/>
        </a:p>
      </dgm:t>
    </dgm:pt>
    <dgm:pt modelId="{6CA3D187-7618-43FA-A370-BE34239486D2}" type="pres">
      <dgm:prSet presAssocID="{9C64618A-F577-41BF-94D7-6EB24B0EA8D1}" presName="Name0" presStyleCnt="0">
        <dgm:presLayoutVars>
          <dgm:dir/>
          <dgm:animOne val="branch"/>
          <dgm:animLvl val="lvl"/>
        </dgm:presLayoutVars>
      </dgm:prSet>
      <dgm:spPr/>
      <dgm:t>
        <a:bodyPr/>
        <a:lstStyle/>
        <a:p>
          <a:endParaRPr lang="es-EC"/>
        </a:p>
      </dgm:t>
    </dgm:pt>
    <dgm:pt modelId="{0FD0ADCF-9E29-47EA-96FA-573F2254EAFB}" type="pres">
      <dgm:prSet presAssocID="{C72394B1-5E1C-4424-8752-ECEB1B4A7CE6}" presName="chaos" presStyleCnt="0"/>
      <dgm:spPr/>
    </dgm:pt>
    <dgm:pt modelId="{CD38F0BE-DB2A-40ED-9A29-3D9F0215BBE0}" type="pres">
      <dgm:prSet presAssocID="{C72394B1-5E1C-4424-8752-ECEB1B4A7CE6}" presName="parTx1" presStyleLbl="revTx" presStyleIdx="0" presStyleCnt="7"/>
      <dgm:spPr/>
      <dgm:t>
        <a:bodyPr/>
        <a:lstStyle/>
        <a:p>
          <a:endParaRPr lang="es-EC"/>
        </a:p>
      </dgm:t>
    </dgm:pt>
    <dgm:pt modelId="{B557DA5C-E3E2-4A8A-8830-53AF4DB2CF33}" type="pres">
      <dgm:prSet presAssocID="{C72394B1-5E1C-4424-8752-ECEB1B4A7CE6}" presName="desTx1" presStyleLbl="revTx" presStyleIdx="1" presStyleCnt="7">
        <dgm:presLayoutVars>
          <dgm:bulletEnabled val="1"/>
        </dgm:presLayoutVars>
      </dgm:prSet>
      <dgm:spPr/>
      <dgm:t>
        <a:bodyPr/>
        <a:lstStyle/>
        <a:p>
          <a:endParaRPr lang="es-EC"/>
        </a:p>
      </dgm:t>
    </dgm:pt>
    <dgm:pt modelId="{F2483ED4-6276-4573-966B-F2E6F6E39D36}" type="pres">
      <dgm:prSet presAssocID="{C72394B1-5E1C-4424-8752-ECEB1B4A7CE6}" presName="c1" presStyleLbl="node1" presStyleIdx="0" presStyleCnt="19"/>
      <dgm:spPr/>
    </dgm:pt>
    <dgm:pt modelId="{41442DE2-F691-4CB3-BD58-DC3AADA3BC5B}" type="pres">
      <dgm:prSet presAssocID="{C72394B1-5E1C-4424-8752-ECEB1B4A7CE6}" presName="c2" presStyleLbl="node1" presStyleIdx="1" presStyleCnt="19"/>
      <dgm:spPr/>
    </dgm:pt>
    <dgm:pt modelId="{4C46AA6B-A88E-4F5F-824E-6828C69BF28E}" type="pres">
      <dgm:prSet presAssocID="{C72394B1-5E1C-4424-8752-ECEB1B4A7CE6}" presName="c3" presStyleLbl="node1" presStyleIdx="2" presStyleCnt="19"/>
      <dgm:spPr/>
    </dgm:pt>
    <dgm:pt modelId="{93F4B098-1706-4BB2-81D9-0DAE0625B285}" type="pres">
      <dgm:prSet presAssocID="{C72394B1-5E1C-4424-8752-ECEB1B4A7CE6}" presName="c4" presStyleLbl="node1" presStyleIdx="3" presStyleCnt="19"/>
      <dgm:spPr/>
    </dgm:pt>
    <dgm:pt modelId="{7F4291DE-3619-45CF-8699-3951EFD08BB4}" type="pres">
      <dgm:prSet presAssocID="{C72394B1-5E1C-4424-8752-ECEB1B4A7CE6}" presName="c5" presStyleLbl="node1" presStyleIdx="4" presStyleCnt="19"/>
      <dgm:spPr/>
    </dgm:pt>
    <dgm:pt modelId="{E712EE02-7498-4D1E-A76E-3C32D75D0EE8}" type="pres">
      <dgm:prSet presAssocID="{C72394B1-5E1C-4424-8752-ECEB1B4A7CE6}" presName="c6" presStyleLbl="node1" presStyleIdx="5" presStyleCnt="19"/>
      <dgm:spPr/>
    </dgm:pt>
    <dgm:pt modelId="{117D7372-D158-48C5-99C5-270DDFE7D3C8}" type="pres">
      <dgm:prSet presAssocID="{C72394B1-5E1C-4424-8752-ECEB1B4A7CE6}" presName="c7" presStyleLbl="node1" presStyleIdx="6" presStyleCnt="19"/>
      <dgm:spPr/>
    </dgm:pt>
    <dgm:pt modelId="{0C112640-F315-4A9F-A286-0A64A545B2AC}" type="pres">
      <dgm:prSet presAssocID="{C72394B1-5E1C-4424-8752-ECEB1B4A7CE6}" presName="c8" presStyleLbl="node1" presStyleIdx="7" presStyleCnt="19"/>
      <dgm:spPr/>
    </dgm:pt>
    <dgm:pt modelId="{F107AB82-2A7B-4CCA-BBE3-9EF307F73133}" type="pres">
      <dgm:prSet presAssocID="{C72394B1-5E1C-4424-8752-ECEB1B4A7CE6}" presName="c9" presStyleLbl="node1" presStyleIdx="8" presStyleCnt="19"/>
      <dgm:spPr/>
    </dgm:pt>
    <dgm:pt modelId="{D893CF3F-4AE6-454D-A301-9DF7E045F9E2}" type="pres">
      <dgm:prSet presAssocID="{C72394B1-5E1C-4424-8752-ECEB1B4A7CE6}" presName="c10" presStyleLbl="node1" presStyleIdx="9" presStyleCnt="19"/>
      <dgm:spPr/>
    </dgm:pt>
    <dgm:pt modelId="{2D9B8BB8-82F0-4C73-B74C-096D2D8F40C6}" type="pres">
      <dgm:prSet presAssocID="{C72394B1-5E1C-4424-8752-ECEB1B4A7CE6}" presName="c11" presStyleLbl="node1" presStyleIdx="10" presStyleCnt="19"/>
      <dgm:spPr/>
    </dgm:pt>
    <dgm:pt modelId="{47FF89A7-36DB-4BAC-BBC2-5816DCEB0CB5}" type="pres">
      <dgm:prSet presAssocID="{C72394B1-5E1C-4424-8752-ECEB1B4A7CE6}" presName="c12" presStyleLbl="node1" presStyleIdx="11" presStyleCnt="19"/>
      <dgm:spPr/>
    </dgm:pt>
    <dgm:pt modelId="{2ACD37FE-A1C5-42E7-8378-0031C202974A}" type="pres">
      <dgm:prSet presAssocID="{C72394B1-5E1C-4424-8752-ECEB1B4A7CE6}" presName="c13" presStyleLbl="node1" presStyleIdx="12" presStyleCnt="19"/>
      <dgm:spPr/>
    </dgm:pt>
    <dgm:pt modelId="{BC7AFA1E-7C71-49CD-8213-2FBBAB22F017}" type="pres">
      <dgm:prSet presAssocID="{C72394B1-5E1C-4424-8752-ECEB1B4A7CE6}" presName="c14" presStyleLbl="node1" presStyleIdx="13" presStyleCnt="19"/>
      <dgm:spPr/>
    </dgm:pt>
    <dgm:pt modelId="{649D8981-8525-428C-BCA6-BF52AAB03212}" type="pres">
      <dgm:prSet presAssocID="{C72394B1-5E1C-4424-8752-ECEB1B4A7CE6}" presName="c15" presStyleLbl="node1" presStyleIdx="14" presStyleCnt="19"/>
      <dgm:spPr/>
    </dgm:pt>
    <dgm:pt modelId="{70AE89A1-59AC-4B5B-B6F5-572CDEA32E39}" type="pres">
      <dgm:prSet presAssocID="{C72394B1-5E1C-4424-8752-ECEB1B4A7CE6}" presName="c16" presStyleLbl="node1" presStyleIdx="15" presStyleCnt="19"/>
      <dgm:spPr/>
    </dgm:pt>
    <dgm:pt modelId="{F480C9FB-E6AD-4CA2-921C-BB2154DF06B6}" type="pres">
      <dgm:prSet presAssocID="{C72394B1-5E1C-4424-8752-ECEB1B4A7CE6}" presName="c17" presStyleLbl="node1" presStyleIdx="16" presStyleCnt="19"/>
      <dgm:spPr/>
    </dgm:pt>
    <dgm:pt modelId="{BA8DB61C-948B-4269-8162-07BD5AD3A930}" type="pres">
      <dgm:prSet presAssocID="{C72394B1-5E1C-4424-8752-ECEB1B4A7CE6}" presName="c18" presStyleLbl="node1" presStyleIdx="17" presStyleCnt="19"/>
      <dgm:spPr/>
    </dgm:pt>
    <dgm:pt modelId="{58BFF84C-BB7F-401D-A675-A5293E683198}" type="pres">
      <dgm:prSet presAssocID="{3A26594B-6351-4344-BDB5-67DFCF0F6282}" presName="chevronComposite1" presStyleCnt="0"/>
      <dgm:spPr/>
    </dgm:pt>
    <dgm:pt modelId="{1C488FA9-6591-42FF-927E-59B8D1C80EDE}" type="pres">
      <dgm:prSet presAssocID="{3A26594B-6351-4344-BDB5-67DFCF0F6282}" presName="chevron1" presStyleLbl="sibTrans2D1" presStyleIdx="0" presStyleCnt="3"/>
      <dgm:spPr/>
    </dgm:pt>
    <dgm:pt modelId="{153FFBFA-D7BA-4536-AB65-981F4A18289A}" type="pres">
      <dgm:prSet presAssocID="{3A26594B-6351-4344-BDB5-67DFCF0F6282}" presName="spChevron1" presStyleCnt="0"/>
      <dgm:spPr/>
    </dgm:pt>
    <dgm:pt modelId="{45539CBD-4491-418C-A51B-709B2B95C1B5}" type="pres">
      <dgm:prSet presAssocID="{9828A8E1-1F3B-4690-8825-97E72C03A9B3}" presName="middle" presStyleCnt="0"/>
      <dgm:spPr/>
    </dgm:pt>
    <dgm:pt modelId="{754D5384-D5CD-4540-83AD-E81A70FA8188}" type="pres">
      <dgm:prSet presAssocID="{9828A8E1-1F3B-4690-8825-97E72C03A9B3}" presName="parTxMid" presStyleLbl="revTx" presStyleIdx="2" presStyleCnt="7"/>
      <dgm:spPr/>
      <dgm:t>
        <a:bodyPr/>
        <a:lstStyle/>
        <a:p>
          <a:endParaRPr lang="es-EC"/>
        </a:p>
      </dgm:t>
    </dgm:pt>
    <dgm:pt modelId="{70E59EB6-F462-44B5-98A5-FC2C3A069AE4}" type="pres">
      <dgm:prSet presAssocID="{9828A8E1-1F3B-4690-8825-97E72C03A9B3}" presName="desTxMid" presStyleLbl="revTx" presStyleIdx="3" presStyleCnt="7">
        <dgm:presLayoutVars>
          <dgm:bulletEnabled val="1"/>
        </dgm:presLayoutVars>
      </dgm:prSet>
      <dgm:spPr/>
      <dgm:t>
        <a:bodyPr/>
        <a:lstStyle/>
        <a:p>
          <a:endParaRPr lang="es-EC"/>
        </a:p>
      </dgm:t>
    </dgm:pt>
    <dgm:pt modelId="{C6A7503E-B374-47CB-A371-1137369716BE}" type="pres">
      <dgm:prSet presAssocID="{9828A8E1-1F3B-4690-8825-97E72C03A9B3}" presName="spMid" presStyleCnt="0"/>
      <dgm:spPr/>
    </dgm:pt>
    <dgm:pt modelId="{824FA156-9929-40E2-9ED9-2B2BBDA28678}" type="pres">
      <dgm:prSet presAssocID="{3994D3FA-D5BC-4EE4-85DE-28C19610AF4F}" presName="chevronComposite1" presStyleCnt="0"/>
      <dgm:spPr/>
    </dgm:pt>
    <dgm:pt modelId="{F7BB3E8D-3A39-4D18-9A54-9AAF11A1F6F8}" type="pres">
      <dgm:prSet presAssocID="{3994D3FA-D5BC-4EE4-85DE-28C19610AF4F}" presName="chevron1" presStyleLbl="sibTrans2D1" presStyleIdx="1" presStyleCnt="3"/>
      <dgm:spPr/>
    </dgm:pt>
    <dgm:pt modelId="{0673076D-862D-4B61-B071-BA9EFFC663DC}" type="pres">
      <dgm:prSet presAssocID="{3994D3FA-D5BC-4EE4-85DE-28C19610AF4F}" presName="spChevron1" presStyleCnt="0"/>
      <dgm:spPr/>
    </dgm:pt>
    <dgm:pt modelId="{578B1566-8D01-4004-B8A7-39F2F9042C6D}" type="pres">
      <dgm:prSet presAssocID="{45AC0135-9405-436A-8B7F-72A6DCE2AECD}" presName="middle" presStyleCnt="0"/>
      <dgm:spPr/>
    </dgm:pt>
    <dgm:pt modelId="{35365F46-C80F-44AD-9CCA-C4B855F7D31C}" type="pres">
      <dgm:prSet presAssocID="{45AC0135-9405-436A-8B7F-72A6DCE2AECD}" presName="parTxMid" presStyleLbl="revTx" presStyleIdx="4" presStyleCnt="7"/>
      <dgm:spPr/>
      <dgm:t>
        <a:bodyPr/>
        <a:lstStyle/>
        <a:p>
          <a:endParaRPr lang="es-EC"/>
        </a:p>
      </dgm:t>
    </dgm:pt>
    <dgm:pt modelId="{7147AFE8-54D6-4623-B558-DA2A4E407403}" type="pres">
      <dgm:prSet presAssocID="{45AC0135-9405-436A-8B7F-72A6DCE2AECD}" presName="desTxMid" presStyleLbl="revTx" presStyleIdx="5" presStyleCnt="7">
        <dgm:presLayoutVars>
          <dgm:bulletEnabled val="1"/>
        </dgm:presLayoutVars>
      </dgm:prSet>
      <dgm:spPr/>
      <dgm:t>
        <a:bodyPr/>
        <a:lstStyle/>
        <a:p>
          <a:endParaRPr lang="es-EC"/>
        </a:p>
      </dgm:t>
    </dgm:pt>
    <dgm:pt modelId="{A3FA34D9-FDCD-456B-98BD-9763DD25CEBF}" type="pres">
      <dgm:prSet presAssocID="{45AC0135-9405-436A-8B7F-72A6DCE2AECD}" presName="spMid" presStyleCnt="0"/>
      <dgm:spPr/>
    </dgm:pt>
    <dgm:pt modelId="{14C4E4AF-F542-46E7-AB51-2EBC81C71640}" type="pres">
      <dgm:prSet presAssocID="{B944B30D-D896-4CAD-AC12-04007E1765DA}" presName="chevronComposite1" presStyleCnt="0"/>
      <dgm:spPr/>
    </dgm:pt>
    <dgm:pt modelId="{C4F63873-B4F1-4AFE-AD55-468837F4461D}" type="pres">
      <dgm:prSet presAssocID="{B944B30D-D896-4CAD-AC12-04007E1765DA}" presName="chevron1" presStyleLbl="sibTrans2D1" presStyleIdx="2" presStyleCnt="3"/>
      <dgm:spPr/>
    </dgm:pt>
    <dgm:pt modelId="{9C7B3E4A-EA22-43C7-8E44-DE919B2A7D98}" type="pres">
      <dgm:prSet presAssocID="{B944B30D-D896-4CAD-AC12-04007E1765DA}" presName="spChevron1" presStyleCnt="0"/>
      <dgm:spPr/>
    </dgm:pt>
    <dgm:pt modelId="{0C7B807D-828C-4418-AFA0-7E56892457D4}" type="pres">
      <dgm:prSet presAssocID="{39078846-5ECD-46F0-B434-C6BAB9509626}" presName="last" presStyleCnt="0"/>
      <dgm:spPr/>
    </dgm:pt>
    <dgm:pt modelId="{2809B00D-F564-4334-806A-63023418A26D}" type="pres">
      <dgm:prSet presAssocID="{39078846-5ECD-46F0-B434-C6BAB9509626}" presName="circleTx" presStyleLbl="node1" presStyleIdx="18" presStyleCnt="19" custScaleX="128936"/>
      <dgm:spPr/>
      <dgm:t>
        <a:bodyPr/>
        <a:lstStyle/>
        <a:p>
          <a:endParaRPr lang="es-EC"/>
        </a:p>
      </dgm:t>
    </dgm:pt>
    <dgm:pt modelId="{F7CB55E4-D736-4C62-A611-055C404D6735}" type="pres">
      <dgm:prSet presAssocID="{39078846-5ECD-46F0-B434-C6BAB9509626}" presName="desTxN" presStyleLbl="revTx" presStyleIdx="6" presStyleCnt="7">
        <dgm:presLayoutVars>
          <dgm:bulletEnabled val="1"/>
        </dgm:presLayoutVars>
      </dgm:prSet>
      <dgm:spPr/>
      <dgm:t>
        <a:bodyPr/>
        <a:lstStyle/>
        <a:p>
          <a:endParaRPr lang="es-EC"/>
        </a:p>
      </dgm:t>
    </dgm:pt>
    <dgm:pt modelId="{46D49AF2-0AB8-4D78-962E-666424342EAB}" type="pres">
      <dgm:prSet presAssocID="{39078846-5ECD-46F0-B434-C6BAB9509626}" presName="spN" presStyleCnt="0"/>
      <dgm:spPr/>
    </dgm:pt>
  </dgm:ptLst>
  <dgm:cxnLst>
    <dgm:cxn modelId="{7CCFF40F-3F7D-44A8-9D42-5D098E0D9D28}" type="presOf" srcId="{45AC0135-9405-436A-8B7F-72A6DCE2AECD}" destId="{35365F46-C80F-44AD-9CCA-C4B855F7D31C}" srcOrd="0" destOrd="0" presId="urn:microsoft.com/office/officeart/2009/3/layout/RandomtoResultProcess"/>
    <dgm:cxn modelId="{71766033-276B-44B8-9A3A-60DCFDA21BD7}" type="presOf" srcId="{9828A8E1-1F3B-4690-8825-97E72C03A9B3}" destId="{754D5384-D5CD-4540-83AD-E81A70FA8188}" srcOrd="0" destOrd="0" presId="urn:microsoft.com/office/officeart/2009/3/layout/RandomtoResultProcess"/>
    <dgm:cxn modelId="{6F918467-5AB9-48EC-A464-73863A5574D9}" type="presOf" srcId="{9C64618A-F577-41BF-94D7-6EB24B0EA8D1}" destId="{6CA3D187-7618-43FA-A370-BE34239486D2}" srcOrd="0" destOrd="0" presId="urn:microsoft.com/office/officeart/2009/3/layout/RandomtoResultProcess"/>
    <dgm:cxn modelId="{31264D45-77DC-4625-8316-7C7BE3011C7D}" srcId="{C72394B1-5E1C-4424-8752-ECEB1B4A7CE6}" destId="{D90C6AF8-431B-4B07-BAB4-065DF87156D9}" srcOrd="0" destOrd="0" parTransId="{80AB933A-FAFB-4758-8765-D8070AD16AC8}" sibTransId="{3D3E932F-3A5B-482F-8416-5B3155FEF739}"/>
    <dgm:cxn modelId="{1A1906A7-DB8C-47EF-BFE5-BC5762B6F897}" srcId="{9828A8E1-1F3B-4690-8825-97E72C03A9B3}" destId="{A9B9E51B-B022-48A1-807A-EA61E32AC8DD}" srcOrd="0" destOrd="0" parTransId="{F57E2902-7563-4465-9C0F-A4D121B60D0F}" sibTransId="{294F5F87-D143-4AF9-B3BF-71032F12AEFD}"/>
    <dgm:cxn modelId="{491B2814-DD4D-4131-9F29-550571E4FFD1}" type="presOf" srcId="{39078846-5ECD-46F0-B434-C6BAB9509626}" destId="{2809B00D-F564-4334-806A-63023418A26D}" srcOrd="0" destOrd="0" presId="urn:microsoft.com/office/officeart/2009/3/layout/RandomtoResultProcess"/>
    <dgm:cxn modelId="{3BEB4A19-61C3-4517-9EB6-0D2AB146D7DB}" type="presOf" srcId="{C72394B1-5E1C-4424-8752-ECEB1B4A7CE6}" destId="{CD38F0BE-DB2A-40ED-9A29-3D9F0215BBE0}" srcOrd="0" destOrd="0" presId="urn:microsoft.com/office/officeart/2009/3/layout/RandomtoResultProcess"/>
    <dgm:cxn modelId="{AA5BF7D5-0A3D-4EB8-A3B8-BF700C86D414}" type="presOf" srcId="{FD3FCDDA-A418-44DB-87B2-2DB8A498C918}" destId="{F7CB55E4-D736-4C62-A611-055C404D6735}" srcOrd="0" destOrd="0" presId="urn:microsoft.com/office/officeart/2009/3/layout/RandomtoResultProcess"/>
    <dgm:cxn modelId="{FDCB63A4-9A4E-4059-8753-94B317816AFC}" srcId="{45AC0135-9405-436A-8B7F-72A6DCE2AECD}" destId="{27CECE10-C2E5-41DA-A589-CA4F92C10619}" srcOrd="0" destOrd="0" parTransId="{5B62A1EC-A78E-4BDB-AF6D-C4D6F9D4AED3}" sibTransId="{AFF89C03-5A02-49D2-A6B6-D604A473B5CC}"/>
    <dgm:cxn modelId="{58277ADC-D48B-4218-AEC0-EA2648833CF5}" type="presOf" srcId="{27CECE10-C2E5-41DA-A589-CA4F92C10619}" destId="{7147AFE8-54D6-4623-B558-DA2A4E407403}" srcOrd="0" destOrd="0" presId="urn:microsoft.com/office/officeart/2009/3/layout/RandomtoResultProcess"/>
    <dgm:cxn modelId="{796C10AF-17AA-48E7-8E57-F11F596D488C}" srcId="{9C64618A-F577-41BF-94D7-6EB24B0EA8D1}" destId="{9828A8E1-1F3B-4690-8825-97E72C03A9B3}" srcOrd="1" destOrd="0" parTransId="{5B6815AB-E86A-4A30-BDBC-6C4D9B11AB43}" sibTransId="{3994D3FA-D5BC-4EE4-85DE-28C19610AF4F}"/>
    <dgm:cxn modelId="{606788FE-B295-4CDA-B860-16F1939D71C0}" srcId="{9C64618A-F577-41BF-94D7-6EB24B0EA8D1}" destId="{45AC0135-9405-436A-8B7F-72A6DCE2AECD}" srcOrd="2" destOrd="0" parTransId="{D6ABDB0B-822E-4C16-B629-AD08CDDCB674}" sibTransId="{B944B30D-D896-4CAD-AC12-04007E1765DA}"/>
    <dgm:cxn modelId="{E946C550-9173-49DE-A12D-23F82EEFDBDB}" srcId="{39078846-5ECD-46F0-B434-C6BAB9509626}" destId="{FD3FCDDA-A418-44DB-87B2-2DB8A498C918}" srcOrd="0" destOrd="0" parTransId="{D7B21D02-4647-4D70-8FD9-7A386CFF7758}" sibTransId="{7826AF02-70BA-4653-9AAD-0A989500CFD5}"/>
    <dgm:cxn modelId="{A160328E-B72B-48B3-B300-7347D307FDD1}" srcId="{9C64618A-F577-41BF-94D7-6EB24B0EA8D1}" destId="{C72394B1-5E1C-4424-8752-ECEB1B4A7CE6}" srcOrd="0" destOrd="0" parTransId="{450AD5C8-1B68-4882-9E2B-F0CC8CEDCAAE}" sibTransId="{3A26594B-6351-4344-BDB5-67DFCF0F6282}"/>
    <dgm:cxn modelId="{9BDA3BA6-6FC4-4662-97D8-3B52E3FBF725}" srcId="{9C64618A-F577-41BF-94D7-6EB24B0EA8D1}" destId="{39078846-5ECD-46F0-B434-C6BAB9509626}" srcOrd="3" destOrd="0" parTransId="{5DF5E548-422C-4B29-8BBC-4A5A79E53425}" sibTransId="{5A2D5B72-D866-4553-A5FB-C06FE209C861}"/>
    <dgm:cxn modelId="{6A8DA2A3-07E8-4053-87CC-B7CD53A60D89}" type="presOf" srcId="{D90C6AF8-431B-4B07-BAB4-065DF87156D9}" destId="{B557DA5C-E3E2-4A8A-8830-53AF4DB2CF33}" srcOrd="0" destOrd="0" presId="urn:microsoft.com/office/officeart/2009/3/layout/RandomtoResultProcess"/>
    <dgm:cxn modelId="{67D745D3-B5D7-4267-B3CE-2B0BC982AE49}" type="presOf" srcId="{A9B9E51B-B022-48A1-807A-EA61E32AC8DD}" destId="{70E59EB6-F462-44B5-98A5-FC2C3A069AE4}" srcOrd="0" destOrd="0" presId="urn:microsoft.com/office/officeart/2009/3/layout/RandomtoResultProcess"/>
    <dgm:cxn modelId="{791D33BD-9057-4FEA-8427-ED6386DDC56D}" type="presParOf" srcId="{6CA3D187-7618-43FA-A370-BE34239486D2}" destId="{0FD0ADCF-9E29-47EA-96FA-573F2254EAFB}" srcOrd="0" destOrd="0" presId="urn:microsoft.com/office/officeart/2009/3/layout/RandomtoResultProcess"/>
    <dgm:cxn modelId="{569DA1EF-0723-4CA2-BAA7-15A6ADB65768}" type="presParOf" srcId="{0FD0ADCF-9E29-47EA-96FA-573F2254EAFB}" destId="{CD38F0BE-DB2A-40ED-9A29-3D9F0215BBE0}" srcOrd="0" destOrd="0" presId="urn:microsoft.com/office/officeart/2009/3/layout/RandomtoResultProcess"/>
    <dgm:cxn modelId="{ED4E5DE4-2D00-4FF5-8AE4-849F9859D179}" type="presParOf" srcId="{0FD0ADCF-9E29-47EA-96FA-573F2254EAFB}" destId="{B557DA5C-E3E2-4A8A-8830-53AF4DB2CF33}" srcOrd="1" destOrd="0" presId="urn:microsoft.com/office/officeart/2009/3/layout/RandomtoResultProcess"/>
    <dgm:cxn modelId="{2BD41074-ED9F-4125-8BA5-8EAA0AE70378}" type="presParOf" srcId="{0FD0ADCF-9E29-47EA-96FA-573F2254EAFB}" destId="{F2483ED4-6276-4573-966B-F2E6F6E39D36}" srcOrd="2" destOrd="0" presId="urn:microsoft.com/office/officeart/2009/3/layout/RandomtoResultProcess"/>
    <dgm:cxn modelId="{14112B59-B532-47E5-BA1D-10FFAA9CE231}" type="presParOf" srcId="{0FD0ADCF-9E29-47EA-96FA-573F2254EAFB}" destId="{41442DE2-F691-4CB3-BD58-DC3AADA3BC5B}" srcOrd="3" destOrd="0" presId="urn:microsoft.com/office/officeart/2009/3/layout/RandomtoResultProcess"/>
    <dgm:cxn modelId="{520D19E4-8A94-4D48-8695-536B081D3223}" type="presParOf" srcId="{0FD0ADCF-9E29-47EA-96FA-573F2254EAFB}" destId="{4C46AA6B-A88E-4F5F-824E-6828C69BF28E}" srcOrd="4" destOrd="0" presId="urn:microsoft.com/office/officeart/2009/3/layout/RandomtoResultProcess"/>
    <dgm:cxn modelId="{1BDE4CD6-8DC9-4409-BC07-B197B8DA6D73}" type="presParOf" srcId="{0FD0ADCF-9E29-47EA-96FA-573F2254EAFB}" destId="{93F4B098-1706-4BB2-81D9-0DAE0625B285}" srcOrd="5" destOrd="0" presId="urn:microsoft.com/office/officeart/2009/3/layout/RandomtoResultProcess"/>
    <dgm:cxn modelId="{C77450B7-0F91-4C57-BCB9-523FAEA206C2}" type="presParOf" srcId="{0FD0ADCF-9E29-47EA-96FA-573F2254EAFB}" destId="{7F4291DE-3619-45CF-8699-3951EFD08BB4}" srcOrd="6" destOrd="0" presId="urn:microsoft.com/office/officeart/2009/3/layout/RandomtoResultProcess"/>
    <dgm:cxn modelId="{E736B79E-3208-4BD7-AD01-3990B4DF8557}" type="presParOf" srcId="{0FD0ADCF-9E29-47EA-96FA-573F2254EAFB}" destId="{E712EE02-7498-4D1E-A76E-3C32D75D0EE8}" srcOrd="7" destOrd="0" presId="urn:microsoft.com/office/officeart/2009/3/layout/RandomtoResultProcess"/>
    <dgm:cxn modelId="{ADC7C212-3FF1-44C9-8CF8-97CAE46B470C}" type="presParOf" srcId="{0FD0ADCF-9E29-47EA-96FA-573F2254EAFB}" destId="{117D7372-D158-48C5-99C5-270DDFE7D3C8}" srcOrd="8" destOrd="0" presId="urn:microsoft.com/office/officeart/2009/3/layout/RandomtoResultProcess"/>
    <dgm:cxn modelId="{AE013FE6-5D24-42CC-A26B-766C8617583E}" type="presParOf" srcId="{0FD0ADCF-9E29-47EA-96FA-573F2254EAFB}" destId="{0C112640-F315-4A9F-A286-0A64A545B2AC}" srcOrd="9" destOrd="0" presId="urn:microsoft.com/office/officeart/2009/3/layout/RandomtoResultProcess"/>
    <dgm:cxn modelId="{A483532C-988C-4F2E-A69E-CEEF3ABBF39D}" type="presParOf" srcId="{0FD0ADCF-9E29-47EA-96FA-573F2254EAFB}" destId="{F107AB82-2A7B-4CCA-BBE3-9EF307F73133}" srcOrd="10" destOrd="0" presId="urn:microsoft.com/office/officeart/2009/3/layout/RandomtoResultProcess"/>
    <dgm:cxn modelId="{67DBCA08-A281-4E25-B885-9185194C862B}" type="presParOf" srcId="{0FD0ADCF-9E29-47EA-96FA-573F2254EAFB}" destId="{D893CF3F-4AE6-454D-A301-9DF7E045F9E2}" srcOrd="11" destOrd="0" presId="urn:microsoft.com/office/officeart/2009/3/layout/RandomtoResultProcess"/>
    <dgm:cxn modelId="{FCF19A9E-4FE3-4B80-A69E-AD28E1251B71}" type="presParOf" srcId="{0FD0ADCF-9E29-47EA-96FA-573F2254EAFB}" destId="{2D9B8BB8-82F0-4C73-B74C-096D2D8F40C6}" srcOrd="12" destOrd="0" presId="urn:microsoft.com/office/officeart/2009/3/layout/RandomtoResultProcess"/>
    <dgm:cxn modelId="{A3DC55B8-F796-4881-BFC7-86A68C6BF9EA}" type="presParOf" srcId="{0FD0ADCF-9E29-47EA-96FA-573F2254EAFB}" destId="{47FF89A7-36DB-4BAC-BBC2-5816DCEB0CB5}" srcOrd="13" destOrd="0" presId="urn:microsoft.com/office/officeart/2009/3/layout/RandomtoResultProcess"/>
    <dgm:cxn modelId="{92B6FB05-118A-4C0A-B135-19F49DA1285E}" type="presParOf" srcId="{0FD0ADCF-9E29-47EA-96FA-573F2254EAFB}" destId="{2ACD37FE-A1C5-42E7-8378-0031C202974A}" srcOrd="14" destOrd="0" presId="urn:microsoft.com/office/officeart/2009/3/layout/RandomtoResultProcess"/>
    <dgm:cxn modelId="{B61264BB-F168-45FA-8864-6296559A5D5C}" type="presParOf" srcId="{0FD0ADCF-9E29-47EA-96FA-573F2254EAFB}" destId="{BC7AFA1E-7C71-49CD-8213-2FBBAB22F017}" srcOrd="15" destOrd="0" presId="urn:microsoft.com/office/officeart/2009/3/layout/RandomtoResultProcess"/>
    <dgm:cxn modelId="{3396E961-F279-46B1-89FF-BA10DCADF112}" type="presParOf" srcId="{0FD0ADCF-9E29-47EA-96FA-573F2254EAFB}" destId="{649D8981-8525-428C-BCA6-BF52AAB03212}" srcOrd="16" destOrd="0" presId="urn:microsoft.com/office/officeart/2009/3/layout/RandomtoResultProcess"/>
    <dgm:cxn modelId="{EF6891AD-0FD6-4DCF-8A91-CAADBACF0F1B}" type="presParOf" srcId="{0FD0ADCF-9E29-47EA-96FA-573F2254EAFB}" destId="{70AE89A1-59AC-4B5B-B6F5-572CDEA32E39}" srcOrd="17" destOrd="0" presId="urn:microsoft.com/office/officeart/2009/3/layout/RandomtoResultProcess"/>
    <dgm:cxn modelId="{F06CE491-38F4-404B-92FB-5529CF3DD91F}" type="presParOf" srcId="{0FD0ADCF-9E29-47EA-96FA-573F2254EAFB}" destId="{F480C9FB-E6AD-4CA2-921C-BB2154DF06B6}" srcOrd="18" destOrd="0" presId="urn:microsoft.com/office/officeart/2009/3/layout/RandomtoResultProcess"/>
    <dgm:cxn modelId="{3C72A5B6-5810-456B-88C2-E165C73CCD8A}" type="presParOf" srcId="{0FD0ADCF-9E29-47EA-96FA-573F2254EAFB}" destId="{BA8DB61C-948B-4269-8162-07BD5AD3A930}" srcOrd="19" destOrd="0" presId="urn:microsoft.com/office/officeart/2009/3/layout/RandomtoResultProcess"/>
    <dgm:cxn modelId="{4C7964FE-2325-4229-8D3A-7420CAD3B2DA}" type="presParOf" srcId="{6CA3D187-7618-43FA-A370-BE34239486D2}" destId="{58BFF84C-BB7F-401D-A675-A5293E683198}" srcOrd="1" destOrd="0" presId="urn:microsoft.com/office/officeart/2009/3/layout/RandomtoResultProcess"/>
    <dgm:cxn modelId="{A64D4ECA-6F55-4847-B5B7-9DCD94D20736}" type="presParOf" srcId="{58BFF84C-BB7F-401D-A675-A5293E683198}" destId="{1C488FA9-6591-42FF-927E-59B8D1C80EDE}" srcOrd="0" destOrd="0" presId="urn:microsoft.com/office/officeart/2009/3/layout/RandomtoResultProcess"/>
    <dgm:cxn modelId="{109F4A97-F7B4-48BE-8336-46D7E260A6C2}" type="presParOf" srcId="{58BFF84C-BB7F-401D-A675-A5293E683198}" destId="{153FFBFA-D7BA-4536-AB65-981F4A18289A}" srcOrd="1" destOrd="0" presId="urn:microsoft.com/office/officeart/2009/3/layout/RandomtoResultProcess"/>
    <dgm:cxn modelId="{13B7BC94-95F3-4C26-88EC-A145828A5622}" type="presParOf" srcId="{6CA3D187-7618-43FA-A370-BE34239486D2}" destId="{45539CBD-4491-418C-A51B-709B2B95C1B5}" srcOrd="2" destOrd="0" presId="urn:microsoft.com/office/officeart/2009/3/layout/RandomtoResultProcess"/>
    <dgm:cxn modelId="{FDF4260D-3D19-420F-B007-5C354434B51E}" type="presParOf" srcId="{45539CBD-4491-418C-A51B-709B2B95C1B5}" destId="{754D5384-D5CD-4540-83AD-E81A70FA8188}" srcOrd="0" destOrd="0" presId="urn:microsoft.com/office/officeart/2009/3/layout/RandomtoResultProcess"/>
    <dgm:cxn modelId="{735CC204-395D-4923-92A2-DD48FE98AB8C}" type="presParOf" srcId="{45539CBD-4491-418C-A51B-709B2B95C1B5}" destId="{70E59EB6-F462-44B5-98A5-FC2C3A069AE4}" srcOrd="1" destOrd="0" presId="urn:microsoft.com/office/officeart/2009/3/layout/RandomtoResultProcess"/>
    <dgm:cxn modelId="{A3946AF2-ECD8-4EC6-B929-EBE6A72DAB8B}" type="presParOf" srcId="{45539CBD-4491-418C-A51B-709B2B95C1B5}" destId="{C6A7503E-B374-47CB-A371-1137369716BE}" srcOrd="2" destOrd="0" presId="urn:microsoft.com/office/officeart/2009/3/layout/RandomtoResultProcess"/>
    <dgm:cxn modelId="{31505436-66B3-4E86-AE82-864EC46C1D3A}" type="presParOf" srcId="{6CA3D187-7618-43FA-A370-BE34239486D2}" destId="{824FA156-9929-40E2-9ED9-2B2BBDA28678}" srcOrd="3" destOrd="0" presId="urn:microsoft.com/office/officeart/2009/3/layout/RandomtoResultProcess"/>
    <dgm:cxn modelId="{B2E38D46-AE55-455D-9004-EEE297B1ECF0}" type="presParOf" srcId="{824FA156-9929-40E2-9ED9-2B2BBDA28678}" destId="{F7BB3E8D-3A39-4D18-9A54-9AAF11A1F6F8}" srcOrd="0" destOrd="0" presId="urn:microsoft.com/office/officeart/2009/3/layout/RandomtoResultProcess"/>
    <dgm:cxn modelId="{20A38A8E-8152-4B28-9AAC-86BD0342084E}" type="presParOf" srcId="{824FA156-9929-40E2-9ED9-2B2BBDA28678}" destId="{0673076D-862D-4B61-B071-BA9EFFC663DC}" srcOrd="1" destOrd="0" presId="urn:microsoft.com/office/officeart/2009/3/layout/RandomtoResultProcess"/>
    <dgm:cxn modelId="{BCEA21E9-8DF0-4BD4-8DF2-77A48F38080A}" type="presParOf" srcId="{6CA3D187-7618-43FA-A370-BE34239486D2}" destId="{578B1566-8D01-4004-B8A7-39F2F9042C6D}" srcOrd="4" destOrd="0" presId="urn:microsoft.com/office/officeart/2009/3/layout/RandomtoResultProcess"/>
    <dgm:cxn modelId="{186EED0A-8079-4706-802F-911DC246E5C2}" type="presParOf" srcId="{578B1566-8D01-4004-B8A7-39F2F9042C6D}" destId="{35365F46-C80F-44AD-9CCA-C4B855F7D31C}" srcOrd="0" destOrd="0" presId="urn:microsoft.com/office/officeart/2009/3/layout/RandomtoResultProcess"/>
    <dgm:cxn modelId="{F14B266E-DC86-41AB-9AB8-A83593ACFD46}" type="presParOf" srcId="{578B1566-8D01-4004-B8A7-39F2F9042C6D}" destId="{7147AFE8-54D6-4623-B558-DA2A4E407403}" srcOrd="1" destOrd="0" presId="urn:microsoft.com/office/officeart/2009/3/layout/RandomtoResultProcess"/>
    <dgm:cxn modelId="{6DF9417C-C14F-4ACE-BAEF-997027752836}" type="presParOf" srcId="{578B1566-8D01-4004-B8A7-39F2F9042C6D}" destId="{A3FA34D9-FDCD-456B-98BD-9763DD25CEBF}" srcOrd="2" destOrd="0" presId="urn:microsoft.com/office/officeart/2009/3/layout/RandomtoResultProcess"/>
    <dgm:cxn modelId="{A5B43AD1-DD65-49CE-86E3-8ECD8CC38164}" type="presParOf" srcId="{6CA3D187-7618-43FA-A370-BE34239486D2}" destId="{14C4E4AF-F542-46E7-AB51-2EBC81C71640}" srcOrd="5" destOrd="0" presId="urn:microsoft.com/office/officeart/2009/3/layout/RandomtoResultProcess"/>
    <dgm:cxn modelId="{89BD2952-6B97-42F1-A9A2-444060344BB2}" type="presParOf" srcId="{14C4E4AF-F542-46E7-AB51-2EBC81C71640}" destId="{C4F63873-B4F1-4AFE-AD55-468837F4461D}" srcOrd="0" destOrd="0" presId="urn:microsoft.com/office/officeart/2009/3/layout/RandomtoResultProcess"/>
    <dgm:cxn modelId="{276E1172-9CC8-4870-A8C7-C02BBC7B5DB1}" type="presParOf" srcId="{14C4E4AF-F542-46E7-AB51-2EBC81C71640}" destId="{9C7B3E4A-EA22-43C7-8E44-DE919B2A7D98}" srcOrd="1" destOrd="0" presId="urn:microsoft.com/office/officeart/2009/3/layout/RandomtoResultProcess"/>
    <dgm:cxn modelId="{045FEC37-8344-4A0E-9626-16C4DFCA2261}" type="presParOf" srcId="{6CA3D187-7618-43FA-A370-BE34239486D2}" destId="{0C7B807D-828C-4418-AFA0-7E56892457D4}" srcOrd="6" destOrd="0" presId="urn:microsoft.com/office/officeart/2009/3/layout/RandomtoResultProcess"/>
    <dgm:cxn modelId="{DF64A2C8-EAB0-49C5-83A4-40A9811DCA31}" type="presParOf" srcId="{0C7B807D-828C-4418-AFA0-7E56892457D4}" destId="{2809B00D-F564-4334-806A-63023418A26D}" srcOrd="0" destOrd="0" presId="urn:microsoft.com/office/officeart/2009/3/layout/RandomtoResultProcess"/>
    <dgm:cxn modelId="{5E50941F-237D-4693-B565-7FEB96E4343C}" type="presParOf" srcId="{0C7B807D-828C-4418-AFA0-7E56892457D4}" destId="{F7CB55E4-D736-4C62-A611-055C404D6735}" srcOrd="1" destOrd="0" presId="urn:microsoft.com/office/officeart/2009/3/layout/RandomtoResultProcess"/>
    <dgm:cxn modelId="{4F94F0B0-E4FC-490F-86E4-9AD43F3ED79E}" type="presParOf" srcId="{0C7B807D-828C-4418-AFA0-7E56892457D4}" destId="{46D49AF2-0AB8-4D78-962E-666424342EAB}"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EF78CC-D31D-463D-88DE-7044B233529C}" type="doc">
      <dgm:prSet loTypeId="urn:microsoft.com/office/officeart/2005/8/layout/balance1" loCatId="relationship" qsTypeId="urn:microsoft.com/office/officeart/2005/8/quickstyle/3d4" qsCatId="3D" csTypeId="urn:microsoft.com/office/officeart/2005/8/colors/colorful1" csCatId="colorful" phldr="1"/>
      <dgm:spPr/>
      <dgm:t>
        <a:bodyPr/>
        <a:lstStyle/>
        <a:p>
          <a:endParaRPr lang="es-EC"/>
        </a:p>
      </dgm:t>
    </dgm:pt>
    <dgm:pt modelId="{6873A991-7BC4-42F2-B220-863C3AA14623}">
      <dgm:prSet phldrT="[Texto]" custT="1"/>
      <dgm:spPr/>
      <dgm:t>
        <a:bodyPr/>
        <a:lstStyle/>
        <a:p>
          <a:r>
            <a:rPr lang="es-EC" sz="1300" b="1" smtClean="0">
              <a:solidFill>
                <a:schemeClr val="tx1"/>
              </a:solidFill>
            </a:rPr>
            <a:t>Cumplimiento</a:t>
          </a:r>
          <a:endParaRPr lang="es-EC" sz="1300" b="1" dirty="0">
            <a:solidFill>
              <a:schemeClr val="tx1"/>
            </a:solidFill>
          </a:endParaRPr>
        </a:p>
      </dgm:t>
    </dgm:pt>
    <dgm:pt modelId="{DF9F2254-415F-4388-B9CD-10AC258FF143}" type="parTrans" cxnId="{A9911361-B191-4443-BC2C-94F2DD1FB760}">
      <dgm:prSet/>
      <dgm:spPr/>
      <dgm:t>
        <a:bodyPr/>
        <a:lstStyle/>
        <a:p>
          <a:endParaRPr lang="es-EC" sz="2000">
            <a:solidFill>
              <a:schemeClr val="tx1"/>
            </a:solidFill>
          </a:endParaRPr>
        </a:p>
      </dgm:t>
    </dgm:pt>
    <dgm:pt modelId="{A775EB6F-A8CC-44FB-AE22-0DC62935DB1B}" type="sibTrans" cxnId="{A9911361-B191-4443-BC2C-94F2DD1FB760}">
      <dgm:prSet/>
      <dgm:spPr/>
      <dgm:t>
        <a:bodyPr/>
        <a:lstStyle/>
        <a:p>
          <a:endParaRPr lang="es-EC" sz="2000">
            <a:solidFill>
              <a:schemeClr val="tx1"/>
            </a:solidFill>
          </a:endParaRPr>
        </a:p>
      </dgm:t>
    </dgm:pt>
    <dgm:pt modelId="{A9AB1C1E-E101-4D9F-B34A-00A3C5B8D6F0}">
      <dgm:prSet phldrT="[Texto]" custT="1"/>
      <dgm:spPr/>
      <dgm:t>
        <a:bodyPr/>
        <a:lstStyle/>
        <a:p>
          <a:r>
            <a:rPr lang="es-EC" sz="1400" smtClean="0">
              <a:solidFill>
                <a:schemeClr val="tx1"/>
              </a:solidFill>
            </a:rPr>
            <a:t>Actualizar matrícula</a:t>
          </a:r>
          <a:endParaRPr lang="es-EC" sz="1400" dirty="0">
            <a:solidFill>
              <a:schemeClr val="tx1"/>
            </a:solidFill>
          </a:endParaRPr>
        </a:p>
      </dgm:t>
    </dgm:pt>
    <dgm:pt modelId="{D6279847-53CE-4611-BE59-58F7FFCC62D0}" type="parTrans" cxnId="{DACB7790-F474-42C2-A78C-5A603C824AD4}">
      <dgm:prSet/>
      <dgm:spPr/>
      <dgm:t>
        <a:bodyPr/>
        <a:lstStyle/>
        <a:p>
          <a:endParaRPr lang="es-EC" sz="2000">
            <a:solidFill>
              <a:schemeClr val="tx1"/>
            </a:solidFill>
          </a:endParaRPr>
        </a:p>
      </dgm:t>
    </dgm:pt>
    <dgm:pt modelId="{9065155F-C470-47B9-B08E-7171F8821DA1}" type="sibTrans" cxnId="{DACB7790-F474-42C2-A78C-5A603C824AD4}">
      <dgm:prSet/>
      <dgm:spPr/>
      <dgm:t>
        <a:bodyPr/>
        <a:lstStyle/>
        <a:p>
          <a:endParaRPr lang="es-EC" sz="2000">
            <a:solidFill>
              <a:schemeClr val="tx1"/>
            </a:solidFill>
          </a:endParaRPr>
        </a:p>
      </dgm:t>
    </dgm:pt>
    <dgm:pt modelId="{066D4EAE-9647-41E6-ABE2-3BDF372E40E0}">
      <dgm:prSet phldrT="[Texto]" custT="1"/>
      <dgm:spPr/>
      <dgm:t>
        <a:bodyPr/>
        <a:lstStyle/>
        <a:p>
          <a:r>
            <a:rPr lang="es-EC" sz="1400" smtClean="0">
              <a:solidFill>
                <a:schemeClr val="tx1"/>
              </a:solidFill>
            </a:rPr>
            <a:t>Cancelar reserva</a:t>
          </a:r>
          <a:endParaRPr lang="es-EC" sz="1400" dirty="0">
            <a:solidFill>
              <a:schemeClr val="tx1"/>
            </a:solidFill>
          </a:endParaRPr>
        </a:p>
      </dgm:t>
    </dgm:pt>
    <dgm:pt modelId="{D4BA6BB6-A9F3-4D83-8A6C-C03E408ACF25}" type="parTrans" cxnId="{9C9CB2C1-D558-4974-AC8E-67EFE1A47885}">
      <dgm:prSet/>
      <dgm:spPr/>
      <dgm:t>
        <a:bodyPr/>
        <a:lstStyle/>
        <a:p>
          <a:endParaRPr lang="es-EC" sz="2000">
            <a:solidFill>
              <a:schemeClr val="tx1"/>
            </a:solidFill>
          </a:endParaRPr>
        </a:p>
      </dgm:t>
    </dgm:pt>
    <dgm:pt modelId="{AC85C613-FCE4-4AA7-8708-2FCEA20C5F88}" type="sibTrans" cxnId="{9C9CB2C1-D558-4974-AC8E-67EFE1A47885}">
      <dgm:prSet/>
      <dgm:spPr/>
      <dgm:t>
        <a:bodyPr/>
        <a:lstStyle/>
        <a:p>
          <a:endParaRPr lang="es-EC" sz="2000">
            <a:solidFill>
              <a:schemeClr val="tx1"/>
            </a:solidFill>
          </a:endParaRPr>
        </a:p>
      </dgm:t>
    </dgm:pt>
    <dgm:pt modelId="{21AD8A1C-1357-4C28-AB0F-4565AFCA3AA0}">
      <dgm:prSet phldrT="[Texto]" custT="1"/>
      <dgm:spPr/>
      <dgm:t>
        <a:bodyPr/>
        <a:lstStyle/>
        <a:p>
          <a:r>
            <a:rPr lang="es-EC" sz="1300" b="1" smtClean="0">
              <a:solidFill>
                <a:schemeClr val="tx1"/>
              </a:solidFill>
            </a:rPr>
            <a:t>Incumplimiento</a:t>
          </a:r>
          <a:endParaRPr lang="es-EC" sz="1300" b="1" dirty="0">
            <a:solidFill>
              <a:schemeClr val="tx1"/>
            </a:solidFill>
          </a:endParaRPr>
        </a:p>
      </dgm:t>
    </dgm:pt>
    <dgm:pt modelId="{888E178C-A5AA-4C58-BD5B-3CFB94A6C2CF}" type="parTrans" cxnId="{0EAA4366-EC1E-4688-BE8C-A163CF1F4150}">
      <dgm:prSet/>
      <dgm:spPr/>
      <dgm:t>
        <a:bodyPr/>
        <a:lstStyle/>
        <a:p>
          <a:endParaRPr lang="es-EC" sz="2000">
            <a:solidFill>
              <a:schemeClr val="tx1"/>
            </a:solidFill>
          </a:endParaRPr>
        </a:p>
      </dgm:t>
    </dgm:pt>
    <dgm:pt modelId="{AD09533B-61AB-4D99-9C37-A5D2C6EF474B}" type="sibTrans" cxnId="{0EAA4366-EC1E-4688-BE8C-A163CF1F4150}">
      <dgm:prSet/>
      <dgm:spPr/>
      <dgm:t>
        <a:bodyPr/>
        <a:lstStyle/>
        <a:p>
          <a:endParaRPr lang="es-EC" sz="2000">
            <a:solidFill>
              <a:schemeClr val="tx1"/>
            </a:solidFill>
          </a:endParaRPr>
        </a:p>
      </dgm:t>
    </dgm:pt>
    <dgm:pt modelId="{3A3AFF13-7FC2-4EBE-965D-E5932AC2AA9A}">
      <dgm:prSet phldrT="[Texto]" custT="1"/>
      <dgm:spPr/>
      <dgm:t>
        <a:bodyPr/>
        <a:lstStyle/>
        <a:p>
          <a:r>
            <a:rPr lang="es-EC" sz="1400" dirty="0" smtClean="0">
              <a:solidFill>
                <a:schemeClr val="tx1"/>
              </a:solidFill>
            </a:rPr>
            <a:t>Remate</a:t>
          </a:r>
          <a:endParaRPr lang="es-EC" sz="1400" dirty="0">
            <a:solidFill>
              <a:schemeClr val="tx1"/>
            </a:solidFill>
          </a:endParaRPr>
        </a:p>
      </dgm:t>
    </dgm:pt>
    <dgm:pt modelId="{1BE28776-933B-48B6-9106-D58D94547F58}" type="parTrans" cxnId="{A08D2C48-3F5D-49AD-9669-43E53F1EC83A}">
      <dgm:prSet/>
      <dgm:spPr/>
      <dgm:t>
        <a:bodyPr/>
        <a:lstStyle/>
        <a:p>
          <a:endParaRPr lang="es-EC" sz="2000">
            <a:solidFill>
              <a:schemeClr val="tx1"/>
            </a:solidFill>
          </a:endParaRPr>
        </a:p>
      </dgm:t>
    </dgm:pt>
    <dgm:pt modelId="{B5FAE36E-0420-4931-801F-F57D5DF1B0E4}" type="sibTrans" cxnId="{A08D2C48-3F5D-49AD-9669-43E53F1EC83A}">
      <dgm:prSet/>
      <dgm:spPr/>
      <dgm:t>
        <a:bodyPr/>
        <a:lstStyle/>
        <a:p>
          <a:endParaRPr lang="es-EC" sz="2000">
            <a:solidFill>
              <a:schemeClr val="tx1"/>
            </a:solidFill>
          </a:endParaRPr>
        </a:p>
      </dgm:t>
    </dgm:pt>
    <dgm:pt modelId="{FE2774CC-80B3-4A5B-B795-4CE04A605C89}">
      <dgm:prSet phldrT="[Texto]" custT="1"/>
      <dgm:spPr/>
      <dgm:t>
        <a:bodyPr/>
        <a:lstStyle/>
        <a:p>
          <a:r>
            <a:rPr lang="es-EC" sz="1400" dirty="0" smtClean="0">
              <a:solidFill>
                <a:schemeClr val="tx1"/>
              </a:solidFill>
            </a:rPr>
            <a:t>Aprehensión</a:t>
          </a:r>
          <a:endParaRPr lang="es-EC" sz="1400" dirty="0">
            <a:solidFill>
              <a:schemeClr val="tx1"/>
            </a:solidFill>
          </a:endParaRPr>
        </a:p>
      </dgm:t>
    </dgm:pt>
    <dgm:pt modelId="{43097C13-8760-47F1-905F-69DC5628FA9B}" type="parTrans" cxnId="{5B2D20FF-58CE-4462-9206-969FFB681687}">
      <dgm:prSet/>
      <dgm:spPr/>
      <dgm:t>
        <a:bodyPr/>
        <a:lstStyle/>
        <a:p>
          <a:endParaRPr lang="es-EC" sz="2000">
            <a:solidFill>
              <a:schemeClr val="tx1"/>
            </a:solidFill>
          </a:endParaRPr>
        </a:p>
      </dgm:t>
    </dgm:pt>
    <dgm:pt modelId="{AC1CC068-9595-41AE-B4C4-924E4DE85827}" type="sibTrans" cxnId="{5B2D20FF-58CE-4462-9206-969FFB681687}">
      <dgm:prSet/>
      <dgm:spPr/>
      <dgm:t>
        <a:bodyPr/>
        <a:lstStyle/>
        <a:p>
          <a:endParaRPr lang="es-EC" sz="2000">
            <a:solidFill>
              <a:schemeClr val="tx1"/>
            </a:solidFill>
          </a:endParaRPr>
        </a:p>
      </dgm:t>
    </dgm:pt>
    <dgm:pt modelId="{29134D18-CD94-4226-A612-17A8EB1755C0}">
      <dgm:prSet phldrT="[Texto]" custT="1"/>
      <dgm:spPr/>
      <dgm:t>
        <a:bodyPr/>
        <a:lstStyle/>
        <a:p>
          <a:r>
            <a:rPr lang="es-EC" sz="1400" dirty="0" smtClean="0">
              <a:solidFill>
                <a:schemeClr val="tx1"/>
              </a:solidFill>
            </a:rPr>
            <a:t>15 días para ponerse al día</a:t>
          </a:r>
          <a:endParaRPr lang="es-EC" sz="1400" dirty="0">
            <a:solidFill>
              <a:schemeClr val="tx1"/>
            </a:solidFill>
          </a:endParaRPr>
        </a:p>
      </dgm:t>
    </dgm:pt>
    <dgm:pt modelId="{0AF85D58-F61F-44E2-A4BD-673AD62B3F7B}" type="parTrans" cxnId="{A88BE4F9-7A9E-468D-9B91-6327F5AE692D}">
      <dgm:prSet/>
      <dgm:spPr/>
      <dgm:t>
        <a:bodyPr/>
        <a:lstStyle/>
        <a:p>
          <a:endParaRPr lang="es-EC" sz="2000">
            <a:solidFill>
              <a:schemeClr val="tx1"/>
            </a:solidFill>
          </a:endParaRPr>
        </a:p>
      </dgm:t>
    </dgm:pt>
    <dgm:pt modelId="{E55B41CE-B444-4529-AFC5-D3EE2FC03E40}" type="sibTrans" cxnId="{A88BE4F9-7A9E-468D-9B91-6327F5AE692D}">
      <dgm:prSet/>
      <dgm:spPr/>
      <dgm:t>
        <a:bodyPr/>
        <a:lstStyle/>
        <a:p>
          <a:endParaRPr lang="es-EC" sz="2000">
            <a:solidFill>
              <a:schemeClr val="tx1"/>
            </a:solidFill>
          </a:endParaRPr>
        </a:p>
      </dgm:t>
    </dgm:pt>
    <dgm:pt modelId="{0D852772-63BE-4026-B57A-948602175996}">
      <dgm:prSet phldrT="[Texto]" custT="1"/>
      <dgm:spPr/>
      <dgm:t>
        <a:bodyPr/>
        <a:lstStyle/>
        <a:p>
          <a:r>
            <a:rPr lang="es-EC" sz="1400" dirty="0" smtClean="0">
              <a:solidFill>
                <a:schemeClr val="tx1"/>
              </a:solidFill>
            </a:rPr>
            <a:t>Delegación de la Comisión de Tránsito</a:t>
          </a:r>
          <a:endParaRPr lang="es-EC" sz="1400" dirty="0">
            <a:solidFill>
              <a:schemeClr val="tx1"/>
            </a:solidFill>
          </a:endParaRPr>
        </a:p>
      </dgm:t>
    </dgm:pt>
    <dgm:pt modelId="{D554B49C-FCBB-45A2-A4A6-4F66581E96E5}" type="parTrans" cxnId="{1DD0C033-A208-4436-8FEE-C3C9137E6265}">
      <dgm:prSet/>
      <dgm:spPr/>
      <dgm:t>
        <a:bodyPr/>
        <a:lstStyle/>
        <a:p>
          <a:endParaRPr lang="es-EC" sz="2000">
            <a:solidFill>
              <a:schemeClr val="tx1"/>
            </a:solidFill>
          </a:endParaRPr>
        </a:p>
      </dgm:t>
    </dgm:pt>
    <dgm:pt modelId="{B6792F2F-11E9-4C49-A227-11E773D8FC36}" type="sibTrans" cxnId="{1DD0C033-A208-4436-8FEE-C3C9137E6265}">
      <dgm:prSet/>
      <dgm:spPr/>
      <dgm:t>
        <a:bodyPr/>
        <a:lstStyle/>
        <a:p>
          <a:endParaRPr lang="es-EC" sz="2000">
            <a:solidFill>
              <a:schemeClr val="tx1"/>
            </a:solidFill>
          </a:endParaRPr>
        </a:p>
      </dgm:t>
    </dgm:pt>
    <dgm:pt modelId="{D9CF7667-EB9B-48B7-AAD8-6DD7459D2633}" type="pres">
      <dgm:prSet presAssocID="{A2EF78CC-D31D-463D-88DE-7044B233529C}" presName="outerComposite" presStyleCnt="0">
        <dgm:presLayoutVars>
          <dgm:chMax val="2"/>
          <dgm:animLvl val="lvl"/>
          <dgm:resizeHandles val="exact"/>
        </dgm:presLayoutVars>
      </dgm:prSet>
      <dgm:spPr/>
      <dgm:t>
        <a:bodyPr/>
        <a:lstStyle/>
        <a:p>
          <a:endParaRPr lang="es-EC"/>
        </a:p>
      </dgm:t>
    </dgm:pt>
    <dgm:pt modelId="{06E11B4E-B674-4981-89D0-D3AA1E7FEC88}" type="pres">
      <dgm:prSet presAssocID="{A2EF78CC-D31D-463D-88DE-7044B233529C}" presName="dummyMaxCanvas" presStyleCnt="0"/>
      <dgm:spPr/>
    </dgm:pt>
    <dgm:pt modelId="{20238DBE-11A0-4B21-AC13-0A41E90A5ABA}" type="pres">
      <dgm:prSet presAssocID="{A2EF78CC-D31D-463D-88DE-7044B233529C}" presName="parentComposite" presStyleCnt="0"/>
      <dgm:spPr/>
    </dgm:pt>
    <dgm:pt modelId="{CAE082EE-534E-41A0-83AC-7BEE6F940178}" type="pres">
      <dgm:prSet presAssocID="{A2EF78CC-D31D-463D-88DE-7044B233529C}" presName="parent1" presStyleLbl="alignAccFollowNode1" presStyleIdx="0" presStyleCnt="4">
        <dgm:presLayoutVars>
          <dgm:chMax val="4"/>
        </dgm:presLayoutVars>
      </dgm:prSet>
      <dgm:spPr/>
      <dgm:t>
        <a:bodyPr/>
        <a:lstStyle/>
        <a:p>
          <a:endParaRPr lang="es-EC"/>
        </a:p>
      </dgm:t>
    </dgm:pt>
    <dgm:pt modelId="{0F5117C5-07EF-411B-AA8E-4C4B24F033C2}" type="pres">
      <dgm:prSet presAssocID="{A2EF78CC-D31D-463D-88DE-7044B233529C}" presName="parent2" presStyleLbl="alignAccFollowNode1" presStyleIdx="1" presStyleCnt="4">
        <dgm:presLayoutVars>
          <dgm:chMax val="4"/>
        </dgm:presLayoutVars>
      </dgm:prSet>
      <dgm:spPr/>
      <dgm:t>
        <a:bodyPr/>
        <a:lstStyle/>
        <a:p>
          <a:endParaRPr lang="es-EC"/>
        </a:p>
      </dgm:t>
    </dgm:pt>
    <dgm:pt modelId="{1D16679B-9103-4DED-8A5E-45261D7F4D1D}" type="pres">
      <dgm:prSet presAssocID="{A2EF78CC-D31D-463D-88DE-7044B233529C}" presName="childrenComposite" presStyleCnt="0"/>
      <dgm:spPr/>
    </dgm:pt>
    <dgm:pt modelId="{574A1170-D99E-477B-BC2D-5BB9EAA70D55}" type="pres">
      <dgm:prSet presAssocID="{A2EF78CC-D31D-463D-88DE-7044B233529C}" presName="dummyMaxCanvas_ChildArea" presStyleCnt="0"/>
      <dgm:spPr/>
    </dgm:pt>
    <dgm:pt modelId="{26210B64-ACF9-4C71-A0FF-82712FD41336}" type="pres">
      <dgm:prSet presAssocID="{A2EF78CC-D31D-463D-88DE-7044B233529C}" presName="fulcrum" presStyleLbl="alignAccFollowNode1" presStyleIdx="2" presStyleCnt="4"/>
      <dgm:spPr/>
    </dgm:pt>
    <dgm:pt modelId="{FAA428DD-E550-47B3-9727-4954F078609E}" type="pres">
      <dgm:prSet presAssocID="{A2EF78CC-D31D-463D-88DE-7044B233529C}" presName="balance_33" presStyleLbl="alignAccFollowNode1" presStyleIdx="3" presStyleCnt="4">
        <dgm:presLayoutVars>
          <dgm:bulletEnabled val="1"/>
        </dgm:presLayoutVars>
      </dgm:prSet>
      <dgm:spPr/>
    </dgm:pt>
    <dgm:pt modelId="{687BBEDA-748E-4D3D-9FE3-641FC33E03F2}" type="pres">
      <dgm:prSet presAssocID="{A2EF78CC-D31D-463D-88DE-7044B233529C}" presName="right_33_1" presStyleLbl="node1" presStyleIdx="0" presStyleCnt="6">
        <dgm:presLayoutVars>
          <dgm:bulletEnabled val="1"/>
        </dgm:presLayoutVars>
      </dgm:prSet>
      <dgm:spPr/>
      <dgm:t>
        <a:bodyPr/>
        <a:lstStyle/>
        <a:p>
          <a:endParaRPr lang="es-EC"/>
        </a:p>
      </dgm:t>
    </dgm:pt>
    <dgm:pt modelId="{3E31601D-6C35-489C-8865-28C8DCFAE641}" type="pres">
      <dgm:prSet presAssocID="{A2EF78CC-D31D-463D-88DE-7044B233529C}" presName="right_33_2" presStyleLbl="node1" presStyleIdx="1" presStyleCnt="6">
        <dgm:presLayoutVars>
          <dgm:bulletEnabled val="1"/>
        </dgm:presLayoutVars>
      </dgm:prSet>
      <dgm:spPr/>
      <dgm:t>
        <a:bodyPr/>
        <a:lstStyle/>
        <a:p>
          <a:endParaRPr lang="es-EC"/>
        </a:p>
      </dgm:t>
    </dgm:pt>
    <dgm:pt modelId="{CD179762-51EB-4752-AFC5-94174BF91DDE}" type="pres">
      <dgm:prSet presAssocID="{A2EF78CC-D31D-463D-88DE-7044B233529C}" presName="right_33_3" presStyleLbl="node1" presStyleIdx="2" presStyleCnt="6">
        <dgm:presLayoutVars>
          <dgm:bulletEnabled val="1"/>
        </dgm:presLayoutVars>
      </dgm:prSet>
      <dgm:spPr/>
      <dgm:t>
        <a:bodyPr/>
        <a:lstStyle/>
        <a:p>
          <a:endParaRPr lang="es-EC"/>
        </a:p>
      </dgm:t>
    </dgm:pt>
    <dgm:pt modelId="{A8A8B627-45AA-4B69-BAE5-3295D9BCE6CF}" type="pres">
      <dgm:prSet presAssocID="{A2EF78CC-D31D-463D-88DE-7044B233529C}" presName="left_33_1" presStyleLbl="node1" presStyleIdx="3" presStyleCnt="6">
        <dgm:presLayoutVars>
          <dgm:bulletEnabled val="1"/>
        </dgm:presLayoutVars>
      </dgm:prSet>
      <dgm:spPr/>
      <dgm:t>
        <a:bodyPr/>
        <a:lstStyle/>
        <a:p>
          <a:endParaRPr lang="es-EC"/>
        </a:p>
      </dgm:t>
    </dgm:pt>
    <dgm:pt modelId="{87D1A0AC-A883-4D19-AA65-6013E517F5B1}" type="pres">
      <dgm:prSet presAssocID="{A2EF78CC-D31D-463D-88DE-7044B233529C}" presName="left_33_2" presStyleLbl="node1" presStyleIdx="4" presStyleCnt="6">
        <dgm:presLayoutVars>
          <dgm:bulletEnabled val="1"/>
        </dgm:presLayoutVars>
      </dgm:prSet>
      <dgm:spPr/>
      <dgm:t>
        <a:bodyPr/>
        <a:lstStyle/>
        <a:p>
          <a:endParaRPr lang="es-EC"/>
        </a:p>
      </dgm:t>
    </dgm:pt>
    <dgm:pt modelId="{E7624576-89FC-42EA-8D41-CC6D9673AA02}" type="pres">
      <dgm:prSet presAssocID="{A2EF78CC-D31D-463D-88DE-7044B233529C}" presName="left_33_3" presStyleLbl="node1" presStyleIdx="5" presStyleCnt="6">
        <dgm:presLayoutVars>
          <dgm:bulletEnabled val="1"/>
        </dgm:presLayoutVars>
      </dgm:prSet>
      <dgm:spPr/>
      <dgm:t>
        <a:bodyPr/>
        <a:lstStyle/>
        <a:p>
          <a:endParaRPr lang="es-EC"/>
        </a:p>
      </dgm:t>
    </dgm:pt>
  </dgm:ptLst>
  <dgm:cxnLst>
    <dgm:cxn modelId="{D1770643-3F5B-4B15-A225-57BD98708E19}" type="presOf" srcId="{FE2774CC-80B3-4A5B-B795-4CE04A605C89}" destId="{3E31601D-6C35-489C-8865-28C8DCFAE641}" srcOrd="0" destOrd="0" presId="urn:microsoft.com/office/officeart/2005/8/layout/balance1"/>
    <dgm:cxn modelId="{1454299B-6C78-4C6E-8D52-BB7A5E5C1361}" type="presOf" srcId="{A2EF78CC-D31D-463D-88DE-7044B233529C}" destId="{D9CF7667-EB9B-48B7-AAD8-6DD7459D2633}" srcOrd="0" destOrd="0" presId="urn:microsoft.com/office/officeart/2005/8/layout/balance1"/>
    <dgm:cxn modelId="{E45701DA-9DD3-4A98-9A73-C14FEE4ED387}" type="presOf" srcId="{066D4EAE-9647-41E6-ABE2-3BDF372E40E0}" destId="{E7624576-89FC-42EA-8D41-CC6D9673AA02}" srcOrd="0" destOrd="0" presId="urn:microsoft.com/office/officeart/2005/8/layout/balance1"/>
    <dgm:cxn modelId="{1DD0C033-A208-4436-8FEE-C3C9137E6265}" srcId="{6873A991-7BC4-42F2-B220-863C3AA14623}" destId="{0D852772-63BE-4026-B57A-948602175996}" srcOrd="1" destOrd="0" parTransId="{D554B49C-FCBB-45A2-A4A6-4F66581E96E5}" sibTransId="{B6792F2F-11E9-4C49-A227-11E773D8FC36}"/>
    <dgm:cxn modelId="{94904239-259A-4ADE-B326-3B762C4E9386}" type="presOf" srcId="{0D852772-63BE-4026-B57A-948602175996}" destId="{87D1A0AC-A883-4D19-AA65-6013E517F5B1}" srcOrd="0" destOrd="0" presId="urn:microsoft.com/office/officeart/2005/8/layout/balance1"/>
    <dgm:cxn modelId="{A88BE4F9-7A9E-468D-9B91-6327F5AE692D}" srcId="{21AD8A1C-1357-4C28-AB0F-4565AFCA3AA0}" destId="{29134D18-CD94-4226-A612-17A8EB1755C0}" srcOrd="2" destOrd="0" parTransId="{0AF85D58-F61F-44E2-A4BD-673AD62B3F7B}" sibTransId="{E55B41CE-B444-4529-AFC5-D3EE2FC03E40}"/>
    <dgm:cxn modelId="{5B2D20FF-58CE-4462-9206-969FFB681687}" srcId="{21AD8A1C-1357-4C28-AB0F-4565AFCA3AA0}" destId="{FE2774CC-80B3-4A5B-B795-4CE04A605C89}" srcOrd="1" destOrd="0" parTransId="{43097C13-8760-47F1-905F-69DC5628FA9B}" sibTransId="{AC1CC068-9595-41AE-B4C4-924E4DE85827}"/>
    <dgm:cxn modelId="{DACB7790-F474-42C2-A78C-5A603C824AD4}" srcId="{6873A991-7BC4-42F2-B220-863C3AA14623}" destId="{A9AB1C1E-E101-4D9F-B34A-00A3C5B8D6F0}" srcOrd="0" destOrd="0" parTransId="{D6279847-53CE-4611-BE59-58F7FFCC62D0}" sibTransId="{9065155F-C470-47B9-B08E-7171F8821DA1}"/>
    <dgm:cxn modelId="{A9911361-B191-4443-BC2C-94F2DD1FB760}" srcId="{A2EF78CC-D31D-463D-88DE-7044B233529C}" destId="{6873A991-7BC4-42F2-B220-863C3AA14623}" srcOrd="0" destOrd="0" parTransId="{DF9F2254-415F-4388-B9CD-10AC258FF143}" sibTransId="{A775EB6F-A8CC-44FB-AE22-0DC62935DB1B}"/>
    <dgm:cxn modelId="{A08D2C48-3F5D-49AD-9669-43E53F1EC83A}" srcId="{21AD8A1C-1357-4C28-AB0F-4565AFCA3AA0}" destId="{3A3AFF13-7FC2-4EBE-965D-E5932AC2AA9A}" srcOrd="0" destOrd="0" parTransId="{1BE28776-933B-48B6-9106-D58D94547F58}" sibTransId="{B5FAE36E-0420-4931-801F-F57D5DF1B0E4}"/>
    <dgm:cxn modelId="{9C9CB2C1-D558-4974-AC8E-67EFE1A47885}" srcId="{6873A991-7BC4-42F2-B220-863C3AA14623}" destId="{066D4EAE-9647-41E6-ABE2-3BDF372E40E0}" srcOrd="2" destOrd="0" parTransId="{D4BA6BB6-A9F3-4D83-8A6C-C03E408ACF25}" sibTransId="{AC85C613-FCE4-4AA7-8708-2FCEA20C5F88}"/>
    <dgm:cxn modelId="{2214A9D6-A47B-44FC-ABDF-DCB2B529A927}" type="presOf" srcId="{21AD8A1C-1357-4C28-AB0F-4565AFCA3AA0}" destId="{0F5117C5-07EF-411B-AA8E-4C4B24F033C2}" srcOrd="0" destOrd="0" presId="urn:microsoft.com/office/officeart/2005/8/layout/balance1"/>
    <dgm:cxn modelId="{0EAA4366-EC1E-4688-BE8C-A163CF1F4150}" srcId="{A2EF78CC-D31D-463D-88DE-7044B233529C}" destId="{21AD8A1C-1357-4C28-AB0F-4565AFCA3AA0}" srcOrd="1" destOrd="0" parTransId="{888E178C-A5AA-4C58-BD5B-3CFB94A6C2CF}" sibTransId="{AD09533B-61AB-4D99-9C37-A5D2C6EF474B}"/>
    <dgm:cxn modelId="{BD37AEAA-B746-4C1E-8466-AF8292FA5B05}" type="presOf" srcId="{3A3AFF13-7FC2-4EBE-965D-E5932AC2AA9A}" destId="{687BBEDA-748E-4D3D-9FE3-641FC33E03F2}" srcOrd="0" destOrd="0" presId="urn:microsoft.com/office/officeart/2005/8/layout/balance1"/>
    <dgm:cxn modelId="{B7C40E68-EFA1-42E0-9457-00CF8CC4831F}" type="presOf" srcId="{A9AB1C1E-E101-4D9F-B34A-00A3C5B8D6F0}" destId="{A8A8B627-45AA-4B69-BAE5-3295D9BCE6CF}" srcOrd="0" destOrd="0" presId="urn:microsoft.com/office/officeart/2005/8/layout/balance1"/>
    <dgm:cxn modelId="{3CC85BDA-3EF3-4952-98EF-C467BDB4573F}" type="presOf" srcId="{6873A991-7BC4-42F2-B220-863C3AA14623}" destId="{CAE082EE-534E-41A0-83AC-7BEE6F940178}" srcOrd="0" destOrd="0" presId="urn:microsoft.com/office/officeart/2005/8/layout/balance1"/>
    <dgm:cxn modelId="{1DBB8D36-56C5-4B4E-9D0F-82B1797976EC}" type="presOf" srcId="{29134D18-CD94-4226-A612-17A8EB1755C0}" destId="{CD179762-51EB-4752-AFC5-94174BF91DDE}" srcOrd="0" destOrd="0" presId="urn:microsoft.com/office/officeart/2005/8/layout/balance1"/>
    <dgm:cxn modelId="{1813E1C8-EB3C-4B99-BD30-98CC59000254}" type="presParOf" srcId="{D9CF7667-EB9B-48B7-AAD8-6DD7459D2633}" destId="{06E11B4E-B674-4981-89D0-D3AA1E7FEC88}" srcOrd="0" destOrd="0" presId="urn:microsoft.com/office/officeart/2005/8/layout/balance1"/>
    <dgm:cxn modelId="{1FA7EBE4-E5C1-42CA-B98A-89D4F534AB57}" type="presParOf" srcId="{D9CF7667-EB9B-48B7-AAD8-6DD7459D2633}" destId="{20238DBE-11A0-4B21-AC13-0A41E90A5ABA}" srcOrd="1" destOrd="0" presId="urn:microsoft.com/office/officeart/2005/8/layout/balance1"/>
    <dgm:cxn modelId="{7FDB984D-E629-4488-A5D3-5536C8E841A3}" type="presParOf" srcId="{20238DBE-11A0-4B21-AC13-0A41E90A5ABA}" destId="{CAE082EE-534E-41A0-83AC-7BEE6F940178}" srcOrd="0" destOrd="0" presId="urn:microsoft.com/office/officeart/2005/8/layout/balance1"/>
    <dgm:cxn modelId="{A4683A5D-C874-4F9D-9298-69FC481396C8}" type="presParOf" srcId="{20238DBE-11A0-4B21-AC13-0A41E90A5ABA}" destId="{0F5117C5-07EF-411B-AA8E-4C4B24F033C2}" srcOrd="1" destOrd="0" presId="urn:microsoft.com/office/officeart/2005/8/layout/balance1"/>
    <dgm:cxn modelId="{9004B55E-1B1D-45EE-B2AA-41992C6A8088}" type="presParOf" srcId="{D9CF7667-EB9B-48B7-AAD8-6DD7459D2633}" destId="{1D16679B-9103-4DED-8A5E-45261D7F4D1D}" srcOrd="2" destOrd="0" presId="urn:microsoft.com/office/officeart/2005/8/layout/balance1"/>
    <dgm:cxn modelId="{EA4EB170-CBA6-43FC-84B6-9BDBE83E4C62}" type="presParOf" srcId="{1D16679B-9103-4DED-8A5E-45261D7F4D1D}" destId="{574A1170-D99E-477B-BC2D-5BB9EAA70D55}" srcOrd="0" destOrd="0" presId="urn:microsoft.com/office/officeart/2005/8/layout/balance1"/>
    <dgm:cxn modelId="{50CE8A44-58CD-48BE-972B-15B5BEE4AB0A}" type="presParOf" srcId="{1D16679B-9103-4DED-8A5E-45261D7F4D1D}" destId="{26210B64-ACF9-4C71-A0FF-82712FD41336}" srcOrd="1" destOrd="0" presId="urn:microsoft.com/office/officeart/2005/8/layout/balance1"/>
    <dgm:cxn modelId="{59A96A99-3576-43A9-AF64-5D05F4BFA12A}" type="presParOf" srcId="{1D16679B-9103-4DED-8A5E-45261D7F4D1D}" destId="{FAA428DD-E550-47B3-9727-4954F078609E}" srcOrd="2" destOrd="0" presId="urn:microsoft.com/office/officeart/2005/8/layout/balance1"/>
    <dgm:cxn modelId="{5D8B887C-5E62-4CDE-B4FE-FB1C1320FEBB}" type="presParOf" srcId="{1D16679B-9103-4DED-8A5E-45261D7F4D1D}" destId="{687BBEDA-748E-4D3D-9FE3-641FC33E03F2}" srcOrd="3" destOrd="0" presId="urn:microsoft.com/office/officeart/2005/8/layout/balance1"/>
    <dgm:cxn modelId="{763F63F2-AC59-44F7-8AC6-0066E7D8B5CE}" type="presParOf" srcId="{1D16679B-9103-4DED-8A5E-45261D7F4D1D}" destId="{3E31601D-6C35-489C-8865-28C8DCFAE641}" srcOrd="4" destOrd="0" presId="urn:microsoft.com/office/officeart/2005/8/layout/balance1"/>
    <dgm:cxn modelId="{4B2DD46F-41A8-458B-A456-84AF0A7BC96A}" type="presParOf" srcId="{1D16679B-9103-4DED-8A5E-45261D7F4D1D}" destId="{CD179762-51EB-4752-AFC5-94174BF91DDE}" srcOrd="5" destOrd="0" presId="urn:microsoft.com/office/officeart/2005/8/layout/balance1"/>
    <dgm:cxn modelId="{AFC59F76-006C-428F-AC31-2D04EF638D6E}" type="presParOf" srcId="{1D16679B-9103-4DED-8A5E-45261D7F4D1D}" destId="{A8A8B627-45AA-4B69-BAE5-3295D9BCE6CF}" srcOrd="6" destOrd="0" presId="urn:microsoft.com/office/officeart/2005/8/layout/balance1"/>
    <dgm:cxn modelId="{69F202C5-A105-42DF-81BD-45A490EA358E}" type="presParOf" srcId="{1D16679B-9103-4DED-8A5E-45261D7F4D1D}" destId="{87D1A0AC-A883-4D19-AA65-6013E517F5B1}" srcOrd="7" destOrd="0" presId="urn:microsoft.com/office/officeart/2005/8/layout/balance1"/>
    <dgm:cxn modelId="{BBF16E08-72F6-435B-B331-AB9CF910CF2B}" type="presParOf" srcId="{1D16679B-9103-4DED-8A5E-45261D7F4D1D}" destId="{E7624576-89FC-42EA-8D41-CC6D9673AA02}"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E110C0-5736-4F96-9F25-D60495C40CA1}" type="doc">
      <dgm:prSet loTypeId="urn:microsoft.com/office/officeart/2008/layout/CircleAccentTimeline" loCatId="process" qsTypeId="urn:microsoft.com/office/officeart/2005/8/quickstyle/simple2" qsCatId="simple" csTypeId="urn:microsoft.com/office/officeart/2005/8/colors/colorful4" csCatId="colorful" phldr="1"/>
      <dgm:spPr/>
      <dgm:t>
        <a:bodyPr/>
        <a:lstStyle/>
        <a:p>
          <a:endParaRPr lang="es-EC"/>
        </a:p>
      </dgm:t>
    </dgm:pt>
    <dgm:pt modelId="{7934B812-9584-4C48-8AEA-1D1B7FA96E7A}">
      <dgm:prSet phldrT="[Texto]" custT="1"/>
      <dgm:spPr/>
      <dgm:t>
        <a:bodyPr/>
        <a:lstStyle/>
        <a:p>
          <a:pPr algn="ctr"/>
          <a:r>
            <a:rPr lang="es-EC" sz="1600" dirty="0" smtClean="0"/>
            <a:t>Comercial Ordinaria</a:t>
          </a:r>
          <a:endParaRPr lang="es-EC" sz="1600" dirty="0"/>
        </a:p>
      </dgm:t>
    </dgm:pt>
    <dgm:pt modelId="{E0C656C3-6293-4136-BA05-17E640A35EA4}" type="parTrans" cxnId="{A4981D03-6471-4AB7-BF5D-6F8BBB56CE5C}">
      <dgm:prSet/>
      <dgm:spPr/>
      <dgm:t>
        <a:bodyPr/>
        <a:lstStyle/>
        <a:p>
          <a:endParaRPr lang="es-EC" sz="2000"/>
        </a:p>
      </dgm:t>
    </dgm:pt>
    <dgm:pt modelId="{505C7262-477D-4646-808A-EFA9450B1335}" type="sibTrans" cxnId="{A4981D03-6471-4AB7-BF5D-6F8BBB56CE5C}">
      <dgm:prSet/>
      <dgm:spPr/>
      <dgm:t>
        <a:bodyPr/>
        <a:lstStyle/>
        <a:p>
          <a:endParaRPr lang="es-EC" sz="2000"/>
        </a:p>
      </dgm:t>
    </dgm:pt>
    <dgm:pt modelId="{42FA6DFE-F692-4844-B0CB-CB2D811B60B7}">
      <dgm:prSet phldrT="[Texto]" custT="1"/>
      <dgm:spPr/>
      <dgm:t>
        <a:bodyPr/>
        <a:lstStyle/>
        <a:p>
          <a:pPr algn="ctr"/>
          <a:r>
            <a:rPr lang="es-EC" sz="1200" dirty="0" smtClean="0"/>
            <a:t>Participación en el capital social</a:t>
          </a:r>
          <a:endParaRPr lang="es-EC" sz="1200" dirty="0"/>
        </a:p>
      </dgm:t>
    </dgm:pt>
    <dgm:pt modelId="{15FD9EE9-146F-40A4-9143-68185240D633}" type="parTrans" cxnId="{AD85AA9D-3B2A-469B-B1FF-3C06CCFAB293}">
      <dgm:prSet/>
      <dgm:spPr/>
      <dgm:t>
        <a:bodyPr/>
        <a:lstStyle/>
        <a:p>
          <a:endParaRPr lang="es-EC" sz="2000"/>
        </a:p>
      </dgm:t>
    </dgm:pt>
    <dgm:pt modelId="{9C1465C0-6C5D-446C-BF41-5FC647EBA3C9}" type="sibTrans" cxnId="{AD85AA9D-3B2A-469B-B1FF-3C06CCFAB293}">
      <dgm:prSet/>
      <dgm:spPr/>
      <dgm:t>
        <a:bodyPr/>
        <a:lstStyle/>
        <a:p>
          <a:endParaRPr lang="es-EC" sz="2000"/>
        </a:p>
      </dgm:t>
    </dgm:pt>
    <dgm:pt modelId="{88AC8E9A-6148-448A-BCBB-C88A48C83D8F}">
      <dgm:prSet phldrT="[Texto]" custT="1"/>
      <dgm:spPr/>
      <dgm:t>
        <a:bodyPr/>
        <a:lstStyle/>
        <a:p>
          <a:pPr algn="ctr"/>
          <a:r>
            <a:rPr lang="es-EC" sz="1200" dirty="0" smtClean="0"/>
            <a:t>Sobre títulos valores</a:t>
          </a:r>
          <a:endParaRPr lang="es-EC" sz="1200" dirty="0"/>
        </a:p>
      </dgm:t>
    </dgm:pt>
    <dgm:pt modelId="{9543F769-2EB9-44BA-A016-560DA539BAA0}" type="parTrans" cxnId="{953FD776-5135-4082-AEFE-25E44519FD5B}">
      <dgm:prSet/>
      <dgm:spPr/>
      <dgm:t>
        <a:bodyPr/>
        <a:lstStyle/>
        <a:p>
          <a:endParaRPr lang="es-EC" sz="2000"/>
        </a:p>
      </dgm:t>
    </dgm:pt>
    <dgm:pt modelId="{ECC08CC5-9C8E-4392-93D8-BFCFF4B3D6B9}" type="sibTrans" cxnId="{953FD776-5135-4082-AEFE-25E44519FD5B}">
      <dgm:prSet/>
      <dgm:spPr/>
      <dgm:t>
        <a:bodyPr/>
        <a:lstStyle/>
        <a:p>
          <a:endParaRPr lang="es-EC" sz="2000"/>
        </a:p>
      </dgm:t>
    </dgm:pt>
    <dgm:pt modelId="{332C84B6-5D19-41FB-856A-D16388D299D4}">
      <dgm:prSet phldrT="[Texto]" custT="1"/>
      <dgm:spPr/>
      <dgm:t>
        <a:bodyPr/>
        <a:lstStyle/>
        <a:p>
          <a:pPr algn="ctr"/>
          <a:r>
            <a:rPr lang="es-EC" sz="1600" dirty="0" smtClean="0"/>
            <a:t>Especial de comercio</a:t>
          </a:r>
          <a:endParaRPr lang="es-EC" sz="1600" dirty="0"/>
        </a:p>
      </dgm:t>
    </dgm:pt>
    <dgm:pt modelId="{8BF0A27D-E1F7-4C09-B290-E2C3E5350AF5}" type="parTrans" cxnId="{445378A0-CDAA-4EBB-BA6F-96A4E307B3B2}">
      <dgm:prSet/>
      <dgm:spPr/>
      <dgm:t>
        <a:bodyPr/>
        <a:lstStyle/>
        <a:p>
          <a:endParaRPr lang="es-EC" sz="2000"/>
        </a:p>
      </dgm:t>
    </dgm:pt>
    <dgm:pt modelId="{CBD856D6-41E6-494D-AB84-8FCA9EF7086A}" type="sibTrans" cxnId="{445378A0-CDAA-4EBB-BA6F-96A4E307B3B2}">
      <dgm:prSet/>
      <dgm:spPr/>
      <dgm:t>
        <a:bodyPr/>
        <a:lstStyle/>
        <a:p>
          <a:endParaRPr lang="es-EC" sz="2000"/>
        </a:p>
      </dgm:t>
    </dgm:pt>
    <dgm:pt modelId="{6B475D45-B827-4E58-BDBB-10D67D8FBCEC}">
      <dgm:prSet phldrT="[Texto]" custT="1"/>
      <dgm:spPr/>
      <dgm:t>
        <a:bodyPr/>
        <a:lstStyle/>
        <a:p>
          <a:pPr algn="ctr"/>
          <a:r>
            <a:rPr lang="es-EC" sz="1600" dirty="0" smtClean="0"/>
            <a:t>Agrícola e Industrial</a:t>
          </a:r>
          <a:endParaRPr lang="es-EC" sz="1600" dirty="0"/>
        </a:p>
      </dgm:t>
    </dgm:pt>
    <dgm:pt modelId="{87D3E3E8-0270-43A5-AB36-294A5B5A3FE5}" type="parTrans" cxnId="{52B39EEF-B9A2-4E1C-9EF7-9C9C9FE67391}">
      <dgm:prSet/>
      <dgm:spPr/>
      <dgm:t>
        <a:bodyPr/>
        <a:lstStyle/>
        <a:p>
          <a:endParaRPr lang="es-EC" sz="2000"/>
        </a:p>
      </dgm:t>
    </dgm:pt>
    <dgm:pt modelId="{E1713CCB-B9FD-419A-A95D-979BDDF2956E}" type="sibTrans" cxnId="{52B39EEF-B9A2-4E1C-9EF7-9C9C9FE67391}">
      <dgm:prSet/>
      <dgm:spPr/>
      <dgm:t>
        <a:bodyPr/>
        <a:lstStyle/>
        <a:p>
          <a:endParaRPr lang="es-EC" sz="2000"/>
        </a:p>
      </dgm:t>
    </dgm:pt>
    <dgm:pt modelId="{EBFFEDD0-A4F6-4697-B205-55ED2DA96348}">
      <dgm:prSet phldrT="[Texto]" custT="1"/>
      <dgm:spPr/>
      <dgm:t>
        <a:bodyPr/>
        <a:lstStyle/>
        <a:p>
          <a:pPr algn="ctr"/>
          <a:r>
            <a:rPr lang="es-EC" sz="1200" dirty="0" smtClean="0"/>
            <a:t>Sobre créditos</a:t>
          </a:r>
          <a:endParaRPr lang="es-EC" sz="1200" dirty="0"/>
        </a:p>
      </dgm:t>
    </dgm:pt>
    <dgm:pt modelId="{1C05A572-966C-4722-817B-550259E9E244}" type="parTrans" cxnId="{F53D8AFA-6F2A-44BE-8081-A360DB1BEF45}">
      <dgm:prSet/>
      <dgm:spPr/>
      <dgm:t>
        <a:bodyPr/>
        <a:lstStyle/>
        <a:p>
          <a:endParaRPr lang="es-EC" sz="2000"/>
        </a:p>
      </dgm:t>
    </dgm:pt>
    <dgm:pt modelId="{498865BD-0A4B-409F-83DD-00F109921627}" type="sibTrans" cxnId="{F53D8AFA-6F2A-44BE-8081-A360DB1BEF45}">
      <dgm:prSet/>
      <dgm:spPr/>
      <dgm:t>
        <a:bodyPr/>
        <a:lstStyle/>
        <a:p>
          <a:endParaRPr lang="es-EC" sz="2000"/>
        </a:p>
      </dgm:t>
    </dgm:pt>
    <dgm:pt modelId="{FB4CBB55-5FCD-4476-A9D6-56DA602F7F57}" type="pres">
      <dgm:prSet presAssocID="{F1E110C0-5736-4F96-9F25-D60495C40CA1}" presName="Name0" presStyleCnt="0">
        <dgm:presLayoutVars>
          <dgm:dir/>
        </dgm:presLayoutVars>
      </dgm:prSet>
      <dgm:spPr/>
      <dgm:t>
        <a:bodyPr/>
        <a:lstStyle/>
        <a:p>
          <a:endParaRPr lang="es-EC"/>
        </a:p>
      </dgm:t>
    </dgm:pt>
    <dgm:pt modelId="{C180EBEC-813F-41C7-BEA1-FA49D846607B}" type="pres">
      <dgm:prSet presAssocID="{7934B812-9584-4C48-8AEA-1D1B7FA96E7A}" presName="parComposite" presStyleCnt="0"/>
      <dgm:spPr/>
    </dgm:pt>
    <dgm:pt modelId="{942CCC12-0843-41F4-955B-A39F96A5E5C9}" type="pres">
      <dgm:prSet presAssocID="{7934B812-9584-4C48-8AEA-1D1B7FA96E7A}" presName="parBigCircle" presStyleLbl="node0" presStyleIdx="0" presStyleCnt="3"/>
      <dgm:spPr/>
    </dgm:pt>
    <dgm:pt modelId="{F5DA9251-B9BE-41DB-953B-4840F76046EF}" type="pres">
      <dgm:prSet presAssocID="{7934B812-9584-4C48-8AEA-1D1B7FA96E7A}" presName="parTx" presStyleLbl="revTx" presStyleIdx="0" presStyleCnt="9"/>
      <dgm:spPr/>
      <dgm:t>
        <a:bodyPr/>
        <a:lstStyle/>
        <a:p>
          <a:endParaRPr lang="es-EC"/>
        </a:p>
      </dgm:t>
    </dgm:pt>
    <dgm:pt modelId="{6B26B584-8177-4EE4-83F8-6A706D0DC243}" type="pres">
      <dgm:prSet presAssocID="{7934B812-9584-4C48-8AEA-1D1B7FA96E7A}" presName="bSpace" presStyleCnt="0"/>
      <dgm:spPr/>
    </dgm:pt>
    <dgm:pt modelId="{BCB25E17-2CC1-41B1-8146-004E17546A8E}" type="pres">
      <dgm:prSet presAssocID="{7934B812-9584-4C48-8AEA-1D1B7FA96E7A}" presName="parBackupNorm" presStyleCnt="0"/>
      <dgm:spPr/>
    </dgm:pt>
    <dgm:pt modelId="{2788F1BD-0939-427B-BC82-C5CA13811508}" type="pres">
      <dgm:prSet presAssocID="{505C7262-477D-4646-808A-EFA9450B1335}" presName="parSpace" presStyleCnt="0"/>
      <dgm:spPr/>
    </dgm:pt>
    <dgm:pt modelId="{B723C4E1-94A4-4DE0-9F2C-7FCF5D6538C9}" type="pres">
      <dgm:prSet presAssocID="{42FA6DFE-F692-4844-B0CB-CB2D811B60B7}" presName="desBackupLeftNorm" presStyleCnt="0"/>
      <dgm:spPr/>
    </dgm:pt>
    <dgm:pt modelId="{A4AA9B04-E3C7-41C5-B12A-4BF87AA20C74}" type="pres">
      <dgm:prSet presAssocID="{42FA6DFE-F692-4844-B0CB-CB2D811B60B7}" presName="desComposite" presStyleCnt="0"/>
      <dgm:spPr/>
    </dgm:pt>
    <dgm:pt modelId="{29A8D630-4A23-489F-B163-D6C3F0C39F44}" type="pres">
      <dgm:prSet presAssocID="{42FA6DFE-F692-4844-B0CB-CB2D811B60B7}" presName="desCircle" presStyleLbl="node1" presStyleIdx="0" presStyleCnt="3"/>
      <dgm:spPr/>
    </dgm:pt>
    <dgm:pt modelId="{95AD2B1B-5FC1-453E-9B7A-C01396BC851A}" type="pres">
      <dgm:prSet presAssocID="{42FA6DFE-F692-4844-B0CB-CB2D811B60B7}" presName="chTx" presStyleLbl="revTx" presStyleIdx="1" presStyleCnt="9"/>
      <dgm:spPr/>
      <dgm:t>
        <a:bodyPr/>
        <a:lstStyle/>
        <a:p>
          <a:endParaRPr lang="es-EC"/>
        </a:p>
      </dgm:t>
    </dgm:pt>
    <dgm:pt modelId="{5864C3C7-5123-4422-A436-A6B8CCADF717}" type="pres">
      <dgm:prSet presAssocID="{42FA6DFE-F692-4844-B0CB-CB2D811B60B7}" presName="desTx" presStyleLbl="revTx" presStyleIdx="2" presStyleCnt="9">
        <dgm:presLayoutVars>
          <dgm:bulletEnabled val="1"/>
        </dgm:presLayoutVars>
      </dgm:prSet>
      <dgm:spPr/>
    </dgm:pt>
    <dgm:pt modelId="{16522E6F-ED6A-4787-9A58-5523C0B64F68}" type="pres">
      <dgm:prSet presAssocID="{42FA6DFE-F692-4844-B0CB-CB2D811B60B7}" presName="desBackupRightNorm" presStyleCnt="0"/>
      <dgm:spPr/>
    </dgm:pt>
    <dgm:pt modelId="{F255BE63-C913-44E1-B4AB-8DE16A30C7FB}" type="pres">
      <dgm:prSet presAssocID="{9C1465C0-6C5D-446C-BF41-5FC647EBA3C9}" presName="desSpace" presStyleCnt="0"/>
      <dgm:spPr/>
    </dgm:pt>
    <dgm:pt modelId="{525CA01B-972C-4938-8578-9E8CF4DFCE6C}" type="pres">
      <dgm:prSet presAssocID="{88AC8E9A-6148-448A-BCBB-C88A48C83D8F}" presName="desBackupLeftNorm" presStyleCnt="0"/>
      <dgm:spPr/>
    </dgm:pt>
    <dgm:pt modelId="{28DED6A2-9B57-489E-8877-4A417C9EB173}" type="pres">
      <dgm:prSet presAssocID="{88AC8E9A-6148-448A-BCBB-C88A48C83D8F}" presName="desComposite" presStyleCnt="0"/>
      <dgm:spPr/>
    </dgm:pt>
    <dgm:pt modelId="{9C367D57-F094-4B3E-874F-F56597DAC16A}" type="pres">
      <dgm:prSet presAssocID="{88AC8E9A-6148-448A-BCBB-C88A48C83D8F}" presName="desCircle" presStyleLbl="node1" presStyleIdx="1" presStyleCnt="3"/>
      <dgm:spPr/>
    </dgm:pt>
    <dgm:pt modelId="{5C8ADE76-3108-4237-9BE4-4A07ACA724FF}" type="pres">
      <dgm:prSet presAssocID="{88AC8E9A-6148-448A-BCBB-C88A48C83D8F}" presName="chTx" presStyleLbl="revTx" presStyleIdx="3" presStyleCnt="9"/>
      <dgm:spPr/>
      <dgm:t>
        <a:bodyPr/>
        <a:lstStyle/>
        <a:p>
          <a:endParaRPr lang="es-EC"/>
        </a:p>
      </dgm:t>
    </dgm:pt>
    <dgm:pt modelId="{A1BDF37D-E9EA-446C-AC1E-A5908DC7FE43}" type="pres">
      <dgm:prSet presAssocID="{88AC8E9A-6148-448A-BCBB-C88A48C83D8F}" presName="desTx" presStyleLbl="revTx" presStyleIdx="4" presStyleCnt="9">
        <dgm:presLayoutVars>
          <dgm:bulletEnabled val="1"/>
        </dgm:presLayoutVars>
      </dgm:prSet>
      <dgm:spPr/>
    </dgm:pt>
    <dgm:pt modelId="{32D5F5EC-7190-4EF6-A77E-F36CDFD2EA53}" type="pres">
      <dgm:prSet presAssocID="{88AC8E9A-6148-448A-BCBB-C88A48C83D8F}" presName="desBackupRightNorm" presStyleCnt="0"/>
      <dgm:spPr/>
    </dgm:pt>
    <dgm:pt modelId="{29D3D26E-345D-4169-B37A-A44F03859AAC}" type="pres">
      <dgm:prSet presAssocID="{ECC08CC5-9C8E-4392-93D8-BFCFF4B3D6B9}" presName="desSpace" presStyleCnt="0"/>
      <dgm:spPr/>
    </dgm:pt>
    <dgm:pt modelId="{9B4F79E4-7CAD-4130-A564-6DCDBF569980}" type="pres">
      <dgm:prSet presAssocID="{EBFFEDD0-A4F6-4697-B205-55ED2DA96348}" presName="desBackupLeftNorm" presStyleCnt="0"/>
      <dgm:spPr/>
    </dgm:pt>
    <dgm:pt modelId="{2B823784-A235-4F5C-8C73-7B59051ED552}" type="pres">
      <dgm:prSet presAssocID="{EBFFEDD0-A4F6-4697-B205-55ED2DA96348}" presName="desComposite" presStyleCnt="0"/>
      <dgm:spPr/>
    </dgm:pt>
    <dgm:pt modelId="{B24C57F1-8E85-463C-BB38-FBE7C779F1DB}" type="pres">
      <dgm:prSet presAssocID="{EBFFEDD0-A4F6-4697-B205-55ED2DA96348}" presName="desCircle" presStyleLbl="node1" presStyleIdx="2" presStyleCnt="3"/>
      <dgm:spPr/>
    </dgm:pt>
    <dgm:pt modelId="{5B3B171D-6EDF-42EE-9616-72C3242545D0}" type="pres">
      <dgm:prSet presAssocID="{EBFFEDD0-A4F6-4697-B205-55ED2DA96348}" presName="chTx" presStyleLbl="revTx" presStyleIdx="5" presStyleCnt="9"/>
      <dgm:spPr/>
      <dgm:t>
        <a:bodyPr/>
        <a:lstStyle/>
        <a:p>
          <a:endParaRPr lang="es-EC"/>
        </a:p>
      </dgm:t>
    </dgm:pt>
    <dgm:pt modelId="{6A9CC13A-7340-4DCA-8C41-F1AB99D99622}" type="pres">
      <dgm:prSet presAssocID="{EBFFEDD0-A4F6-4697-B205-55ED2DA96348}" presName="desTx" presStyleLbl="revTx" presStyleIdx="6" presStyleCnt="9">
        <dgm:presLayoutVars>
          <dgm:bulletEnabled val="1"/>
        </dgm:presLayoutVars>
      </dgm:prSet>
      <dgm:spPr/>
    </dgm:pt>
    <dgm:pt modelId="{4E96FC87-32CC-4443-B6D9-E1851D7B3AF5}" type="pres">
      <dgm:prSet presAssocID="{EBFFEDD0-A4F6-4697-B205-55ED2DA96348}" presName="desBackupRightNorm" presStyleCnt="0"/>
      <dgm:spPr/>
    </dgm:pt>
    <dgm:pt modelId="{44455055-CF18-47AF-A10B-6533C670DAB1}" type="pres">
      <dgm:prSet presAssocID="{498865BD-0A4B-409F-83DD-00F109921627}" presName="desSpace" presStyleCnt="0"/>
      <dgm:spPr/>
    </dgm:pt>
    <dgm:pt modelId="{1406B183-B6F1-45E8-96FE-F2E028CB32D2}" type="pres">
      <dgm:prSet presAssocID="{332C84B6-5D19-41FB-856A-D16388D299D4}" presName="parComposite" presStyleCnt="0"/>
      <dgm:spPr/>
    </dgm:pt>
    <dgm:pt modelId="{1737038D-9B21-46B2-BF10-04A3EEEBC180}" type="pres">
      <dgm:prSet presAssocID="{332C84B6-5D19-41FB-856A-D16388D299D4}" presName="parBigCircle" presStyleLbl="node0" presStyleIdx="1" presStyleCnt="3"/>
      <dgm:spPr/>
    </dgm:pt>
    <dgm:pt modelId="{D4CA0D26-C3EC-4B9F-A0FB-3C3F00BC2636}" type="pres">
      <dgm:prSet presAssocID="{332C84B6-5D19-41FB-856A-D16388D299D4}" presName="parTx" presStyleLbl="revTx" presStyleIdx="7" presStyleCnt="9"/>
      <dgm:spPr/>
      <dgm:t>
        <a:bodyPr/>
        <a:lstStyle/>
        <a:p>
          <a:endParaRPr lang="es-EC"/>
        </a:p>
      </dgm:t>
    </dgm:pt>
    <dgm:pt modelId="{A5841CDF-5235-4316-9798-4B3739FD6730}" type="pres">
      <dgm:prSet presAssocID="{332C84B6-5D19-41FB-856A-D16388D299D4}" presName="bSpace" presStyleCnt="0"/>
      <dgm:spPr/>
    </dgm:pt>
    <dgm:pt modelId="{6AA9C4AB-83ED-4DB6-9C07-6F0E94758CC3}" type="pres">
      <dgm:prSet presAssocID="{332C84B6-5D19-41FB-856A-D16388D299D4}" presName="parBackupNorm" presStyleCnt="0"/>
      <dgm:spPr/>
    </dgm:pt>
    <dgm:pt modelId="{6149386C-7148-4F88-93BC-6A2A12B6670E}" type="pres">
      <dgm:prSet presAssocID="{CBD856D6-41E6-494D-AB84-8FCA9EF7086A}" presName="parSpace" presStyleCnt="0"/>
      <dgm:spPr/>
    </dgm:pt>
    <dgm:pt modelId="{DF75C410-65AC-4DCF-921E-BA19DCE10539}" type="pres">
      <dgm:prSet presAssocID="{6B475D45-B827-4E58-BDBB-10D67D8FBCEC}" presName="parComposite" presStyleCnt="0"/>
      <dgm:spPr/>
    </dgm:pt>
    <dgm:pt modelId="{7CBAA6A1-5A49-47AD-A8CE-1F643FECB78D}" type="pres">
      <dgm:prSet presAssocID="{6B475D45-B827-4E58-BDBB-10D67D8FBCEC}" presName="parBigCircle" presStyleLbl="node0" presStyleIdx="2" presStyleCnt="3"/>
      <dgm:spPr/>
    </dgm:pt>
    <dgm:pt modelId="{C7229919-2660-4E3B-9D79-C87F82C2A0B1}" type="pres">
      <dgm:prSet presAssocID="{6B475D45-B827-4E58-BDBB-10D67D8FBCEC}" presName="parTx" presStyleLbl="revTx" presStyleIdx="8" presStyleCnt="9"/>
      <dgm:spPr/>
      <dgm:t>
        <a:bodyPr/>
        <a:lstStyle/>
        <a:p>
          <a:endParaRPr lang="es-EC"/>
        </a:p>
      </dgm:t>
    </dgm:pt>
    <dgm:pt modelId="{7BA1D821-F910-4FA7-AF29-D5D846F2DB6E}" type="pres">
      <dgm:prSet presAssocID="{6B475D45-B827-4E58-BDBB-10D67D8FBCEC}" presName="bSpace" presStyleCnt="0"/>
      <dgm:spPr/>
    </dgm:pt>
    <dgm:pt modelId="{8239DAD2-7759-4EBB-B0C5-98D2A5ED5C99}" type="pres">
      <dgm:prSet presAssocID="{6B475D45-B827-4E58-BDBB-10D67D8FBCEC}" presName="parBackupNorm" presStyleCnt="0"/>
      <dgm:spPr/>
    </dgm:pt>
    <dgm:pt modelId="{ECBBAEFF-D1B2-468C-9C46-97AB4F09A596}" type="pres">
      <dgm:prSet presAssocID="{E1713CCB-B9FD-419A-A95D-979BDDF2956E}" presName="parSpace" presStyleCnt="0"/>
      <dgm:spPr/>
    </dgm:pt>
  </dgm:ptLst>
  <dgm:cxnLst>
    <dgm:cxn modelId="{445378A0-CDAA-4EBB-BA6F-96A4E307B3B2}" srcId="{F1E110C0-5736-4F96-9F25-D60495C40CA1}" destId="{332C84B6-5D19-41FB-856A-D16388D299D4}" srcOrd="1" destOrd="0" parTransId="{8BF0A27D-E1F7-4C09-B290-E2C3E5350AF5}" sibTransId="{CBD856D6-41E6-494D-AB84-8FCA9EF7086A}"/>
    <dgm:cxn modelId="{52B39EEF-B9A2-4E1C-9EF7-9C9C9FE67391}" srcId="{F1E110C0-5736-4F96-9F25-D60495C40CA1}" destId="{6B475D45-B827-4E58-BDBB-10D67D8FBCEC}" srcOrd="2" destOrd="0" parTransId="{87D3E3E8-0270-43A5-AB36-294A5B5A3FE5}" sibTransId="{E1713CCB-B9FD-419A-A95D-979BDDF2956E}"/>
    <dgm:cxn modelId="{9617644A-D614-4661-AEF9-9E6F3B7646A1}" type="presOf" srcId="{6B475D45-B827-4E58-BDBB-10D67D8FBCEC}" destId="{C7229919-2660-4E3B-9D79-C87F82C2A0B1}" srcOrd="0" destOrd="0" presId="urn:microsoft.com/office/officeart/2008/layout/CircleAccentTimeline"/>
    <dgm:cxn modelId="{A4981D03-6471-4AB7-BF5D-6F8BBB56CE5C}" srcId="{F1E110C0-5736-4F96-9F25-D60495C40CA1}" destId="{7934B812-9584-4C48-8AEA-1D1B7FA96E7A}" srcOrd="0" destOrd="0" parTransId="{E0C656C3-6293-4136-BA05-17E640A35EA4}" sibTransId="{505C7262-477D-4646-808A-EFA9450B1335}"/>
    <dgm:cxn modelId="{BE7D872D-C6CB-4EA2-B572-0BB747E34A4A}" type="presOf" srcId="{F1E110C0-5736-4F96-9F25-D60495C40CA1}" destId="{FB4CBB55-5FCD-4476-A9D6-56DA602F7F57}" srcOrd="0" destOrd="0" presId="urn:microsoft.com/office/officeart/2008/layout/CircleAccentTimeline"/>
    <dgm:cxn modelId="{3FAB851D-ED64-4AA4-BA30-530C3BEA71CB}" type="presOf" srcId="{EBFFEDD0-A4F6-4697-B205-55ED2DA96348}" destId="{5B3B171D-6EDF-42EE-9616-72C3242545D0}" srcOrd="0" destOrd="0" presId="urn:microsoft.com/office/officeart/2008/layout/CircleAccentTimeline"/>
    <dgm:cxn modelId="{DC0F60ED-67A9-4D7B-8CBC-70E619C05ECD}" type="presOf" srcId="{42FA6DFE-F692-4844-B0CB-CB2D811B60B7}" destId="{95AD2B1B-5FC1-453E-9B7A-C01396BC851A}" srcOrd="0" destOrd="0" presId="urn:microsoft.com/office/officeart/2008/layout/CircleAccentTimeline"/>
    <dgm:cxn modelId="{953FD776-5135-4082-AEFE-25E44519FD5B}" srcId="{7934B812-9584-4C48-8AEA-1D1B7FA96E7A}" destId="{88AC8E9A-6148-448A-BCBB-C88A48C83D8F}" srcOrd="1" destOrd="0" parTransId="{9543F769-2EB9-44BA-A016-560DA539BAA0}" sibTransId="{ECC08CC5-9C8E-4392-93D8-BFCFF4B3D6B9}"/>
    <dgm:cxn modelId="{F53D8AFA-6F2A-44BE-8081-A360DB1BEF45}" srcId="{7934B812-9584-4C48-8AEA-1D1B7FA96E7A}" destId="{EBFFEDD0-A4F6-4697-B205-55ED2DA96348}" srcOrd="2" destOrd="0" parTransId="{1C05A572-966C-4722-817B-550259E9E244}" sibTransId="{498865BD-0A4B-409F-83DD-00F109921627}"/>
    <dgm:cxn modelId="{A4FCE15B-44D8-43ED-B634-8A6156DE5AF4}" type="presOf" srcId="{88AC8E9A-6148-448A-BCBB-C88A48C83D8F}" destId="{5C8ADE76-3108-4237-9BE4-4A07ACA724FF}" srcOrd="0" destOrd="0" presId="urn:microsoft.com/office/officeart/2008/layout/CircleAccentTimeline"/>
    <dgm:cxn modelId="{881DEEF9-C2C4-42D1-AC5E-FFB5941E639C}" type="presOf" srcId="{332C84B6-5D19-41FB-856A-D16388D299D4}" destId="{D4CA0D26-C3EC-4B9F-A0FB-3C3F00BC2636}" srcOrd="0" destOrd="0" presId="urn:microsoft.com/office/officeart/2008/layout/CircleAccentTimeline"/>
    <dgm:cxn modelId="{9DA64BF4-4B40-4E1E-A2E9-2DFB59FDB225}" type="presOf" srcId="{7934B812-9584-4C48-8AEA-1D1B7FA96E7A}" destId="{F5DA9251-B9BE-41DB-953B-4840F76046EF}" srcOrd="0" destOrd="0" presId="urn:microsoft.com/office/officeart/2008/layout/CircleAccentTimeline"/>
    <dgm:cxn modelId="{AD85AA9D-3B2A-469B-B1FF-3C06CCFAB293}" srcId="{7934B812-9584-4C48-8AEA-1D1B7FA96E7A}" destId="{42FA6DFE-F692-4844-B0CB-CB2D811B60B7}" srcOrd="0" destOrd="0" parTransId="{15FD9EE9-146F-40A4-9143-68185240D633}" sibTransId="{9C1465C0-6C5D-446C-BF41-5FC647EBA3C9}"/>
    <dgm:cxn modelId="{C5C4FD47-3065-4F79-9B76-31C381C9BAC8}" type="presParOf" srcId="{FB4CBB55-5FCD-4476-A9D6-56DA602F7F57}" destId="{C180EBEC-813F-41C7-BEA1-FA49D846607B}" srcOrd="0" destOrd="0" presId="urn:microsoft.com/office/officeart/2008/layout/CircleAccentTimeline"/>
    <dgm:cxn modelId="{91EA25E9-BDD6-4514-836E-74F7D9413EFC}" type="presParOf" srcId="{C180EBEC-813F-41C7-BEA1-FA49D846607B}" destId="{942CCC12-0843-41F4-955B-A39F96A5E5C9}" srcOrd="0" destOrd="0" presId="urn:microsoft.com/office/officeart/2008/layout/CircleAccentTimeline"/>
    <dgm:cxn modelId="{757F1BF1-2D83-4B9F-AAE6-2E6AF0C19BEF}" type="presParOf" srcId="{C180EBEC-813F-41C7-BEA1-FA49D846607B}" destId="{F5DA9251-B9BE-41DB-953B-4840F76046EF}" srcOrd="1" destOrd="0" presId="urn:microsoft.com/office/officeart/2008/layout/CircleAccentTimeline"/>
    <dgm:cxn modelId="{ACB0B59E-AD78-4987-AFBF-125F8D251D34}" type="presParOf" srcId="{C180EBEC-813F-41C7-BEA1-FA49D846607B}" destId="{6B26B584-8177-4EE4-83F8-6A706D0DC243}" srcOrd="2" destOrd="0" presId="urn:microsoft.com/office/officeart/2008/layout/CircleAccentTimeline"/>
    <dgm:cxn modelId="{B6812242-E0E7-487A-9A29-0C8DBB9FA02D}" type="presParOf" srcId="{FB4CBB55-5FCD-4476-A9D6-56DA602F7F57}" destId="{BCB25E17-2CC1-41B1-8146-004E17546A8E}" srcOrd="1" destOrd="0" presId="urn:microsoft.com/office/officeart/2008/layout/CircleAccentTimeline"/>
    <dgm:cxn modelId="{3ED5D002-FE4A-4844-B88C-9025DAF44A64}" type="presParOf" srcId="{FB4CBB55-5FCD-4476-A9D6-56DA602F7F57}" destId="{2788F1BD-0939-427B-BC82-C5CA13811508}" srcOrd="2" destOrd="0" presId="urn:microsoft.com/office/officeart/2008/layout/CircleAccentTimeline"/>
    <dgm:cxn modelId="{08F59E4E-A86B-4867-8507-9108F65109DD}" type="presParOf" srcId="{FB4CBB55-5FCD-4476-A9D6-56DA602F7F57}" destId="{B723C4E1-94A4-4DE0-9F2C-7FCF5D6538C9}" srcOrd="3" destOrd="0" presId="urn:microsoft.com/office/officeart/2008/layout/CircleAccentTimeline"/>
    <dgm:cxn modelId="{7BC4F474-9AD0-4B84-BAFB-D38BD4A5882F}" type="presParOf" srcId="{FB4CBB55-5FCD-4476-A9D6-56DA602F7F57}" destId="{A4AA9B04-E3C7-41C5-B12A-4BF87AA20C74}" srcOrd="4" destOrd="0" presId="urn:microsoft.com/office/officeart/2008/layout/CircleAccentTimeline"/>
    <dgm:cxn modelId="{17EA9CDF-207A-4D05-995B-E6021288C790}" type="presParOf" srcId="{A4AA9B04-E3C7-41C5-B12A-4BF87AA20C74}" destId="{29A8D630-4A23-489F-B163-D6C3F0C39F44}" srcOrd="0" destOrd="0" presId="urn:microsoft.com/office/officeart/2008/layout/CircleAccentTimeline"/>
    <dgm:cxn modelId="{211EEA99-7E1D-43ED-9400-E4014B69419E}" type="presParOf" srcId="{A4AA9B04-E3C7-41C5-B12A-4BF87AA20C74}" destId="{95AD2B1B-5FC1-453E-9B7A-C01396BC851A}" srcOrd="1" destOrd="0" presId="urn:microsoft.com/office/officeart/2008/layout/CircleAccentTimeline"/>
    <dgm:cxn modelId="{BD5DA111-CC29-476D-87EF-FAE90A7BCB5D}" type="presParOf" srcId="{A4AA9B04-E3C7-41C5-B12A-4BF87AA20C74}" destId="{5864C3C7-5123-4422-A436-A6B8CCADF717}" srcOrd="2" destOrd="0" presId="urn:microsoft.com/office/officeart/2008/layout/CircleAccentTimeline"/>
    <dgm:cxn modelId="{A4CE6D34-2A1F-4B81-972C-FB365DC5D63A}" type="presParOf" srcId="{FB4CBB55-5FCD-4476-A9D6-56DA602F7F57}" destId="{16522E6F-ED6A-4787-9A58-5523C0B64F68}" srcOrd="5" destOrd="0" presId="urn:microsoft.com/office/officeart/2008/layout/CircleAccentTimeline"/>
    <dgm:cxn modelId="{C269C14A-9254-441E-A4E5-BDD4E1994F74}" type="presParOf" srcId="{FB4CBB55-5FCD-4476-A9D6-56DA602F7F57}" destId="{F255BE63-C913-44E1-B4AB-8DE16A30C7FB}" srcOrd="6" destOrd="0" presId="urn:microsoft.com/office/officeart/2008/layout/CircleAccentTimeline"/>
    <dgm:cxn modelId="{70D1F283-1573-41CD-A644-6BC55D9AE13C}" type="presParOf" srcId="{FB4CBB55-5FCD-4476-A9D6-56DA602F7F57}" destId="{525CA01B-972C-4938-8578-9E8CF4DFCE6C}" srcOrd="7" destOrd="0" presId="urn:microsoft.com/office/officeart/2008/layout/CircleAccentTimeline"/>
    <dgm:cxn modelId="{B8E4EA4A-FE71-4A84-AD56-BF81CC5E9DEC}" type="presParOf" srcId="{FB4CBB55-5FCD-4476-A9D6-56DA602F7F57}" destId="{28DED6A2-9B57-489E-8877-4A417C9EB173}" srcOrd="8" destOrd="0" presId="urn:microsoft.com/office/officeart/2008/layout/CircleAccentTimeline"/>
    <dgm:cxn modelId="{4A45C437-55A2-40C0-AB2E-0748354D62CD}" type="presParOf" srcId="{28DED6A2-9B57-489E-8877-4A417C9EB173}" destId="{9C367D57-F094-4B3E-874F-F56597DAC16A}" srcOrd="0" destOrd="0" presId="urn:microsoft.com/office/officeart/2008/layout/CircleAccentTimeline"/>
    <dgm:cxn modelId="{D2FA1B0C-88B8-4713-8192-F235B89825B8}" type="presParOf" srcId="{28DED6A2-9B57-489E-8877-4A417C9EB173}" destId="{5C8ADE76-3108-4237-9BE4-4A07ACA724FF}" srcOrd="1" destOrd="0" presId="urn:microsoft.com/office/officeart/2008/layout/CircleAccentTimeline"/>
    <dgm:cxn modelId="{3307FB06-A38A-4AF7-8319-9412DF0F16F4}" type="presParOf" srcId="{28DED6A2-9B57-489E-8877-4A417C9EB173}" destId="{A1BDF37D-E9EA-446C-AC1E-A5908DC7FE43}" srcOrd="2" destOrd="0" presId="urn:microsoft.com/office/officeart/2008/layout/CircleAccentTimeline"/>
    <dgm:cxn modelId="{6DE5D2BE-AC4E-4653-953C-FBE354F97533}" type="presParOf" srcId="{FB4CBB55-5FCD-4476-A9D6-56DA602F7F57}" destId="{32D5F5EC-7190-4EF6-A77E-F36CDFD2EA53}" srcOrd="9" destOrd="0" presId="urn:microsoft.com/office/officeart/2008/layout/CircleAccentTimeline"/>
    <dgm:cxn modelId="{7D44021F-2A96-4B7D-AF5F-508BD0B6EE7F}" type="presParOf" srcId="{FB4CBB55-5FCD-4476-A9D6-56DA602F7F57}" destId="{29D3D26E-345D-4169-B37A-A44F03859AAC}" srcOrd="10" destOrd="0" presId="urn:microsoft.com/office/officeart/2008/layout/CircleAccentTimeline"/>
    <dgm:cxn modelId="{CE7709B4-B907-4514-94B6-DDD2EC0BA378}" type="presParOf" srcId="{FB4CBB55-5FCD-4476-A9D6-56DA602F7F57}" destId="{9B4F79E4-7CAD-4130-A564-6DCDBF569980}" srcOrd="11" destOrd="0" presId="urn:microsoft.com/office/officeart/2008/layout/CircleAccentTimeline"/>
    <dgm:cxn modelId="{BB1860DD-A040-4495-A2F7-FC85B5621BF7}" type="presParOf" srcId="{FB4CBB55-5FCD-4476-A9D6-56DA602F7F57}" destId="{2B823784-A235-4F5C-8C73-7B59051ED552}" srcOrd="12" destOrd="0" presId="urn:microsoft.com/office/officeart/2008/layout/CircleAccentTimeline"/>
    <dgm:cxn modelId="{E34ED8D3-3283-4DE0-AC30-2F16AA01913D}" type="presParOf" srcId="{2B823784-A235-4F5C-8C73-7B59051ED552}" destId="{B24C57F1-8E85-463C-BB38-FBE7C779F1DB}" srcOrd="0" destOrd="0" presId="urn:microsoft.com/office/officeart/2008/layout/CircleAccentTimeline"/>
    <dgm:cxn modelId="{E146FE97-4C21-4841-912C-D90D403CB8B7}" type="presParOf" srcId="{2B823784-A235-4F5C-8C73-7B59051ED552}" destId="{5B3B171D-6EDF-42EE-9616-72C3242545D0}" srcOrd="1" destOrd="0" presId="urn:microsoft.com/office/officeart/2008/layout/CircleAccentTimeline"/>
    <dgm:cxn modelId="{F7164C09-264C-41B7-A0D8-3E9C5944F384}" type="presParOf" srcId="{2B823784-A235-4F5C-8C73-7B59051ED552}" destId="{6A9CC13A-7340-4DCA-8C41-F1AB99D99622}" srcOrd="2" destOrd="0" presId="urn:microsoft.com/office/officeart/2008/layout/CircleAccentTimeline"/>
    <dgm:cxn modelId="{4DE9093E-3AD4-426D-88B4-F7D6A6C4C34C}" type="presParOf" srcId="{FB4CBB55-5FCD-4476-A9D6-56DA602F7F57}" destId="{4E96FC87-32CC-4443-B6D9-E1851D7B3AF5}" srcOrd="13" destOrd="0" presId="urn:microsoft.com/office/officeart/2008/layout/CircleAccentTimeline"/>
    <dgm:cxn modelId="{E05C5325-B0EC-4330-A80E-526FFACEDAFE}" type="presParOf" srcId="{FB4CBB55-5FCD-4476-A9D6-56DA602F7F57}" destId="{44455055-CF18-47AF-A10B-6533C670DAB1}" srcOrd="14" destOrd="0" presId="urn:microsoft.com/office/officeart/2008/layout/CircleAccentTimeline"/>
    <dgm:cxn modelId="{72A08BF3-5FBA-4AD4-B2DF-1AF4D2D8D39A}" type="presParOf" srcId="{FB4CBB55-5FCD-4476-A9D6-56DA602F7F57}" destId="{1406B183-B6F1-45E8-96FE-F2E028CB32D2}" srcOrd="15" destOrd="0" presId="urn:microsoft.com/office/officeart/2008/layout/CircleAccentTimeline"/>
    <dgm:cxn modelId="{12D378CD-8FB2-418C-A54C-73F17F6A31AE}" type="presParOf" srcId="{1406B183-B6F1-45E8-96FE-F2E028CB32D2}" destId="{1737038D-9B21-46B2-BF10-04A3EEEBC180}" srcOrd="0" destOrd="0" presId="urn:microsoft.com/office/officeart/2008/layout/CircleAccentTimeline"/>
    <dgm:cxn modelId="{FD464EA6-1AE1-4D1B-A865-E66F48CF6CB0}" type="presParOf" srcId="{1406B183-B6F1-45E8-96FE-F2E028CB32D2}" destId="{D4CA0D26-C3EC-4B9F-A0FB-3C3F00BC2636}" srcOrd="1" destOrd="0" presId="urn:microsoft.com/office/officeart/2008/layout/CircleAccentTimeline"/>
    <dgm:cxn modelId="{16404DAB-1EAF-4514-8D78-4E9F8D440D8C}" type="presParOf" srcId="{1406B183-B6F1-45E8-96FE-F2E028CB32D2}" destId="{A5841CDF-5235-4316-9798-4B3739FD6730}" srcOrd="2" destOrd="0" presId="urn:microsoft.com/office/officeart/2008/layout/CircleAccentTimeline"/>
    <dgm:cxn modelId="{AF7C43A2-0C1F-41F6-90E5-E76A7439DD2F}" type="presParOf" srcId="{FB4CBB55-5FCD-4476-A9D6-56DA602F7F57}" destId="{6AA9C4AB-83ED-4DB6-9C07-6F0E94758CC3}" srcOrd="16" destOrd="0" presId="urn:microsoft.com/office/officeart/2008/layout/CircleAccentTimeline"/>
    <dgm:cxn modelId="{2F1869FB-5D88-4085-9A89-0F6CE3CDDD04}" type="presParOf" srcId="{FB4CBB55-5FCD-4476-A9D6-56DA602F7F57}" destId="{6149386C-7148-4F88-93BC-6A2A12B6670E}" srcOrd="17" destOrd="0" presId="urn:microsoft.com/office/officeart/2008/layout/CircleAccentTimeline"/>
    <dgm:cxn modelId="{9CEF452C-4AD4-4297-9DDE-F24262BDE6A1}" type="presParOf" srcId="{FB4CBB55-5FCD-4476-A9D6-56DA602F7F57}" destId="{DF75C410-65AC-4DCF-921E-BA19DCE10539}" srcOrd="18" destOrd="0" presId="urn:microsoft.com/office/officeart/2008/layout/CircleAccentTimeline"/>
    <dgm:cxn modelId="{58B394AE-7F77-4AE7-91D1-37CD009C0D8E}" type="presParOf" srcId="{DF75C410-65AC-4DCF-921E-BA19DCE10539}" destId="{7CBAA6A1-5A49-47AD-A8CE-1F643FECB78D}" srcOrd="0" destOrd="0" presId="urn:microsoft.com/office/officeart/2008/layout/CircleAccentTimeline"/>
    <dgm:cxn modelId="{8046DC88-952E-43CB-A32A-72879655B92D}" type="presParOf" srcId="{DF75C410-65AC-4DCF-921E-BA19DCE10539}" destId="{C7229919-2660-4E3B-9D79-C87F82C2A0B1}" srcOrd="1" destOrd="0" presId="urn:microsoft.com/office/officeart/2008/layout/CircleAccentTimeline"/>
    <dgm:cxn modelId="{C45AC1B6-275E-4F66-B374-4171D9C8939E}" type="presParOf" srcId="{DF75C410-65AC-4DCF-921E-BA19DCE10539}" destId="{7BA1D821-F910-4FA7-AF29-D5D846F2DB6E}" srcOrd="2" destOrd="0" presId="urn:microsoft.com/office/officeart/2008/layout/CircleAccentTimeline"/>
    <dgm:cxn modelId="{F247A3EF-1EE5-42F6-9FFC-1AF06F7B110E}" type="presParOf" srcId="{FB4CBB55-5FCD-4476-A9D6-56DA602F7F57}" destId="{8239DAD2-7759-4EBB-B0C5-98D2A5ED5C99}" srcOrd="19" destOrd="0" presId="urn:microsoft.com/office/officeart/2008/layout/CircleAccentTimeline"/>
    <dgm:cxn modelId="{CBBDB68D-7BDB-4D72-B29E-A4C1CAEF7FD2}" type="presParOf" srcId="{FB4CBB55-5FCD-4476-A9D6-56DA602F7F57}" destId="{ECBBAEFF-D1B2-468C-9C46-97AB4F09A596}" srcOrd="2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449F20-1A34-4E0B-B892-AAF03B04CFAD}" type="doc">
      <dgm:prSet loTypeId="urn:microsoft.com/office/officeart/2005/8/layout/arrow4" loCatId="process" qsTypeId="urn:microsoft.com/office/officeart/2005/8/quickstyle/simple3" qsCatId="simple" csTypeId="urn:microsoft.com/office/officeart/2005/8/colors/accent1_5" csCatId="accent1" phldr="1"/>
      <dgm:spPr/>
      <dgm:t>
        <a:bodyPr/>
        <a:lstStyle/>
        <a:p>
          <a:endParaRPr lang="es-EC"/>
        </a:p>
      </dgm:t>
    </dgm:pt>
    <dgm:pt modelId="{BFBD8FA2-05C8-4C00-AEF8-D76E53CF9FED}">
      <dgm:prSet phldrT="[Texto]"/>
      <dgm:spPr/>
      <dgm:t>
        <a:bodyPr/>
        <a:lstStyle/>
        <a:p>
          <a:pPr algn="ctr"/>
          <a:r>
            <a:rPr lang="es-EC" dirty="0" smtClean="0"/>
            <a:t>Incumplimiento por el comprador</a:t>
          </a:r>
          <a:endParaRPr lang="es-EC" dirty="0"/>
        </a:p>
      </dgm:t>
    </dgm:pt>
    <dgm:pt modelId="{E5DF8D0A-5475-4E87-8FC7-952DF356319F}" type="parTrans" cxnId="{A03A1D57-2151-48F7-891A-328C67776388}">
      <dgm:prSet/>
      <dgm:spPr/>
      <dgm:t>
        <a:bodyPr/>
        <a:lstStyle/>
        <a:p>
          <a:endParaRPr lang="es-EC"/>
        </a:p>
      </dgm:t>
    </dgm:pt>
    <dgm:pt modelId="{4BEBC90A-6561-4108-85B4-C46DF7B6EADF}" type="sibTrans" cxnId="{A03A1D57-2151-48F7-891A-328C67776388}">
      <dgm:prSet/>
      <dgm:spPr/>
      <dgm:t>
        <a:bodyPr/>
        <a:lstStyle/>
        <a:p>
          <a:endParaRPr lang="es-EC"/>
        </a:p>
      </dgm:t>
    </dgm:pt>
    <dgm:pt modelId="{45AAFE01-E665-4DE2-B448-C540DA4643AA}">
      <dgm:prSet phldrT="[Texto]"/>
      <dgm:spPr/>
      <dgm:t>
        <a:bodyPr/>
        <a:lstStyle/>
        <a:p>
          <a:pPr algn="ctr"/>
          <a:r>
            <a:rPr lang="es-EC" b="1" dirty="0" smtClean="0"/>
            <a:t>Comparación con la hipoteca:</a:t>
          </a:r>
        </a:p>
        <a:p>
          <a:pPr algn="l"/>
          <a:r>
            <a:rPr lang="es-EC" dirty="0" smtClean="0"/>
            <a:t>*El objeto de la garantía real es un bien mueble</a:t>
          </a:r>
        </a:p>
        <a:p>
          <a:pPr algn="l"/>
          <a:r>
            <a:rPr lang="es-EC" dirty="0" smtClean="0"/>
            <a:t>*No implica desplazamiento posesorio</a:t>
          </a:r>
        </a:p>
      </dgm:t>
    </dgm:pt>
    <dgm:pt modelId="{3FF8EB2A-EBF1-4D70-94B4-9E2BDE7A6073}" type="parTrans" cxnId="{EAC24CD1-EFF2-4820-B596-6DFF04E3A467}">
      <dgm:prSet/>
      <dgm:spPr/>
      <dgm:t>
        <a:bodyPr/>
        <a:lstStyle/>
        <a:p>
          <a:endParaRPr lang="es-EC"/>
        </a:p>
      </dgm:t>
    </dgm:pt>
    <dgm:pt modelId="{6D0D71E3-668C-4903-8874-BF07A8CACC54}" type="sibTrans" cxnId="{EAC24CD1-EFF2-4820-B596-6DFF04E3A467}">
      <dgm:prSet/>
      <dgm:spPr/>
      <dgm:t>
        <a:bodyPr/>
        <a:lstStyle/>
        <a:p>
          <a:endParaRPr lang="es-EC"/>
        </a:p>
      </dgm:t>
    </dgm:pt>
    <dgm:pt modelId="{8B9CBD00-4E08-477C-8A62-5190BA0EFA49}" type="pres">
      <dgm:prSet presAssocID="{FA449F20-1A34-4E0B-B892-AAF03B04CFAD}" presName="compositeShape" presStyleCnt="0">
        <dgm:presLayoutVars>
          <dgm:chMax val="2"/>
          <dgm:dir/>
          <dgm:resizeHandles val="exact"/>
        </dgm:presLayoutVars>
      </dgm:prSet>
      <dgm:spPr/>
      <dgm:t>
        <a:bodyPr/>
        <a:lstStyle/>
        <a:p>
          <a:endParaRPr lang="es-EC"/>
        </a:p>
      </dgm:t>
    </dgm:pt>
    <dgm:pt modelId="{88F38731-13E8-4911-8A73-F14497C509F0}" type="pres">
      <dgm:prSet presAssocID="{BFBD8FA2-05C8-4C00-AEF8-D76E53CF9FED}" presName="upArrow" presStyleLbl="node1" presStyleIdx="0" presStyleCnt="2"/>
      <dgm:spPr/>
    </dgm:pt>
    <dgm:pt modelId="{2FAC8728-7120-4402-AFAF-488080EC81FC}" type="pres">
      <dgm:prSet presAssocID="{BFBD8FA2-05C8-4C00-AEF8-D76E53CF9FED}" presName="upArrowText" presStyleLbl="revTx" presStyleIdx="0" presStyleCnt="2" custScaleX="75749" custScaleY="58982" custLinFactNeighborX="-17280" custLinFactNeighborY="-10808">
        <dgm:presLayoutVars>
          <dgm:chMax val="0"/>
          <dgm:bulletEnabled val="1"/>
        </dgm:presLayoutVars>
      </dgm:prSet>
      <dgm:spPr/>
      <dgm:t>
        <a:bodyPr/>
        <a:lstStyle/>
        <a:p>
          <a:endParaRPr lang="es-EC"/>
        </a:p>
      </dgm:t>
    </dgm:pt>
    <dgm:pt modelId="{CC632E06-0450-4308-B91B-A4B2B6B83754}" type="pres">
      <dgm:prSet presAssocID="{45AAFE01-E665-4DE2-B448-C540DA4643AA}" presName="downArrow" presStyleLbl="node1" presStyleIdx="1" presStyleCnt="2"/>
      <dgm:spPr/>
    </dgm:pt>
    <dgm:pt modelId="{C1DED630-D719-464E-B17A-2F79AF894C38}" type="pres">
      <dgm:prSet presAssocID="{45AAFE01-E665-4DE2-B448-C540DA4643AA}" presName="downArrowText" presStyleLbl="revTx" presStyleIdx="1" presStyleCnt="2">
        <dgm:presLayoutVars>
          <dgm:chMax val="0"/>
          <dgm:bulletEnabled val="1"/>
        </dgm:presLayoutVars>
      </dgm:prSet>
      <dgm:spPr/>
      <dgm:t>
        <a:bodyPr/>
        <a:lstStyle/>
        <a:p>
          <a:endParaRPr lang="es-EC"/>
        </a:p>
      </dgm:t>
    </dgm:pt>
  </dgm:ptLst>
  <dgm:cxnLst>
    <dgm:cxn modelId="{EAC24CD1-EFF2-4820-B596-6DFF04E3A467}" srcId="{FA449F20-1A34-4E0B-B892-AAF03B04CFAD}" destId="{45AAFE01-E665-4DE2-B448-C540DA4643AA}" srcOrd="1" destOrd="0" parTransId="{3FF8EB2A-EBF1-4D70-94B4-9E2BDE7A6073}" sibTransId="{6D0D71E3-668C-4903-8874-BF07A8CACC54}"/>
    <dgm:cxn modelId="{E7DB3F9F-5778-44F5-A7A1-873E5EF29DD8}" type="presOf" srcId="{FA449F20-1A34-4E0B-B892-AAF03B04CFAD}" destId="{8B9CBD00-4E08-477C-8A62-5190BA0EFA49}" srcOrd="0" destOrd="0" presId="urn:microsoft.com/office/officeart/2005/8/layout/arrow4"/>
    <dgm:cxn modelId="{A03A1D57-2151-48F7-891A-328C67776388}" srcId="{FA449F20-1A34-4E0B-B892-AAF03B04CFAD}" destId="{BFBD8FA2-05C8-4C00-AEF8-D76E53CF9FED}" srcOrd="0" destOrd="0" parTransId="{E5DF8D0A-5475-4E87-8FC7-952DF356319F}" sibTransId="{4BEBC90A-6561-4108-85B4-C46DF7B6EADF}"/>
    <dgm:cxn modelId="{747C1BE1-8CC7-43E0-BB35-33A05346FDCA}" type="presOf" srcId="{45AAFE01-E665-4DE2-B448-C540DA4643AA}" destId="{C1DED630-D719-464E-B17A-2F79AF894C38}" srcOrd="0" destOrd="0" presId="urn:microsoft.com/office/officeart/2005/8/layout/arrow4"/>
    <dgm:cxn modelId="{B18DD794-F236-46C7-9521-F4D290547773}" type="presOf" srcId="{BFBD8FA2-05C8-4C00-AEF8-D76E53CF9FED}" destId="{2FAC8728-7120-4402-AFAF-488080EC81FC}" srcOrd="0" destOrd="0" presId="urn:microsoft.com/office/officeart/2005/8/layout/arrow4"/>
    <dgm:cxn modelId="{EAB4EA70-2366-4562-9555-36F5538EE178}" type="presParOf" srcId="{8B9CBD00-4E08-477C-8A62-5190BA0EFA49}" destId="{88F38731-13E8-4911-8A73-F14497C509F0}" srcOrd="0" destOrd="0" presId="urn:microsoft.com/office/officeart/2005/8/layout/arrow4"/>
    <dgm:cxn modelId="{EE882DCB-A47E-4458-BF6F-DB47F2518AD4}" type="presParOf" srcId="{8B9CBD00-4E08-477C-8A62-5190BA0EFA49}" destId="{2FAC8728-7120-4402-AFAF-488080EC81FC}" srcOrd="1" destOrd="0" presId="urn:microsoft.com/office/officeart/2005/8/layout/arrow4"/>
    <dgm:cxn modelId="{30E280B1-B855-4EA8-B72B-745BD5F55CF6}" type="presParOf" srcId="{8B9CBD00-4E08-477C-8A62-5190BA0EFA49}" destId="{CC632E06-0450-4308-B91B-A4B2B6B83754}" srcOrd="2" destOrd="0" presId="urn:microsoft.com/office/officeart/2005/8/layout/arrow4"/>
    <dgm:cxn modelId="{3A340D9D-5C68-48E3-A224-46C4E2B51F70}" type="presParOf" srcId="{8B9CBD00-4E08-477C-8A62-5190BA0EFA49}" destId="{C1DED630-D719-464E-B17A-2F79AF894C38}"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200906"/>
          <a:ext cx="7920880" cy="669544"/>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Objetivo General</a:t>
          </a:r>
          <a:endParaRPr lang="es-EC" sz="2000" b="1" kern="1200" dirty="0"/>
        </a:p>
      </dsp:txBody>
      <dsp:txXfrm>
        <a:off x="32684" y="233590"/>
        <a:ext cx="7855512" cy="604176"/>
      </dsp:txXfrm>
    </dsp:sp>
    <dsp:sp modelId="{F40E42B3-E748-456C-8EAF-C05D1A0B89C0}">
      <dsp:nvSpPr>
        <dsp:cNvPr id="0" name=""/>
        <dsp:cNvSpPr/>
      </dsp:nvSpPr>
      <dsp:spPr>
        <a:xfrm>
          <a:off x="0" y="870451"/>
          <a:ext cx="7920880" cy="137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solidFill>
              <a:schemeClr val="tx1"/>
            </a:solidFill>
          </a:endParaRPr>
        </a:p>
        <a:p>
          <a:pPr marL="228600" lvl="1" indent="-228600" algn="ctr" defTabSz="889000">
            <a:lnSpc>
              <a:spcPct val="90000"/>
            </a:lnSpc>
            <a:spcBef>
              <a:spcPct val="0"/>
            </a:spcBef>
            <a:spcAft>
              <a:spcPct val="20000"/>
            </a:spcAft>
            <a:buChar char="••"/>
          </a:pPr>
          <a:r>
            <a:rPr lang="es-EC" sz="2000" kern="1200" smtClean="0"/>
            <a:t>Desarrollar un producto de protección financiera que permita a las fiduciarias presentar alternativas a sus clientes ante la eliminación del fideicomiso de garantía automotriz.</a:t>
          </a:r>
          <a:endParaRPr lang="es-EC" sz="2000" kern="1200" dirty="0"/>
        </a:p>
      </dsp:txBody>
      <dsp:txXfrm>
        <a:off x="0" y="870451"/>
        <a:ext cx="7920880" cy="1376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8.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397C12-92E4-4B0A-9A1B-A438E4617873}" type="datetimeFigureOut">
              <a:rPr lang="es-EC" smtClean="0"/>
              <a:pPr/>
              <a:t>09/11/2015</a:t>
            </a:fld>
            <a:endParaRPr lang="es-EC"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Los mayores</a:t>
            </a:r>
            <a:r>
              <a:rPr lang="es-EC" baseline="0" dirty="0" smtClean="0"/>
              <a:t> gastos reducidos fueron los de personal y membresías</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6</a:t>
            </a:fld>
            <a:endParaRPr lang="es-EC" dirty="0"/>
          </a:p>
        </p:txBody>
      </p:sp>
    </p:spTree>
    <p:extLst>
      <p:ext uri="{BB962C8B-B14F-4D97-AF65-F5344CB8AC3E}">
        <p14:creationId xmlns:p14="http://schemas.microsoft.com/office/powerpoint/2010/main" val="305651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9,11% tasa activa</a:t>
            </a:r>
            <a:r>
              <a:rPr lang="es-EC" baseline="0" dirty="0" smtClean="0"/>
              <a:t> vigente 2015 TMAR ((1+RIESGO PAIS)*(1+INFLACION))-1 TASA MINIMA ATRACTIVA DE RENDIMIENTO, INFLACION 3,78%, RIESGO PAIS 14,94%</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18</a:t>
            </a:fld>
            <a:endParaRPr lang="es-EC" dirty="0"/>
          </a:p>
        </p:txBody>
      </p:sp>
    </p:spTree>
    <p:extLst>
      <p:ext uri="{BB962C8B-B14F-4D97-AF65-F5344CB8AC3E}">
        <p14:creationId xmlns:p14="http://schemas.microsoft.com/office/powerpoint/2010/main" val="417409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Condicionada: no disponer del bien a más del uso, asume el riesgo desde que</a:t>
            </a:r>
            <a:r>
              <a:rPr lang="es-EC" baseline="0" dirty="0" smtClean="0"/>
              <a:t> adquiere el dominio. Política 8.8.8.f del PNBV 2013-2017 UNA ACCION PARA MINIMIZAR EL RIESGO SISTÉMICO DE LA ECONOMIA ES FORTALECER EL SISTEMA DE GARANTIA CREDITICIA PARA FACILITAR EL ACCESO AL CRÉDITO Y REDUCIR EL NIVEL DE RIESGO</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7</a:t>
            </a:fld>
            <a:endParaRPr lang="es-EC" dirty="0"/>
          </a:p>
        </p:txBody>
      </p:sp>
    </p:spTree>
    <p:extLst>
      <p:ext uri="{BB962C8B-B14F-4D97-AF65-F5344CB8AC3E}">
        <p14:creationId xmlns:p14="http://schemas.microsoft.com/office/powerpoint/2010/main" val="320744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PACTO COMISORIO: Si no se paga al tiempo</a:t>
            </a:r>
            <a:r>
              <a:rPr lang="es-EC" baseline="0" dirty="0" smtClean="0"/>
              <a:t> convenido, se resolverá el contrato de venta.. Pacto de retroventa, el vendedor se reserva la facultad de recobrar la cosa </a:t>
            </a:r>
            <a:r>
              <a:rPr lang="es-EC" baseline="0" dirty="0" err="1" smtClean="0"/>
              <a:t>vendia</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8</a:t>
            </a:fld>
            <a:endParaRPr lang="es-EC" dirty="0"/>
          </a:p>
        </p:txBody>
      </p:sp>
    </p:spTree>
    <p:extLst>
      <p:ext uri="{BB962C8B-B14F-4D97-AF65-F5344CB8AC3E}">
        <p14:creationId xmlns:p14="http://schemas.microsoft.com/office/powerpoint/2010/main" val="31402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Hasta mayo del 2014, Fideval mantenía 54 fideicomisos de garantía automotriz vigentes, cada uno con un promedio de 70 adhesiones mensuales  y un 5% de restituciones en base a las adhesiones firmadas, lo ideal para el encargo fiduciario es recuperar el mismo número de contratos con el mismo número de clientes anteriores.</a:t>
            </a:r>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11</a:t>
            </a:fld>
            <a:endParaRPr lang="es-EC" dirty="0"/>
          </a:p>
        </p:txBody>
      </p:sp>
    </p:spTree>
    <p:extLst>
      <p:ext uri="{BB962C8B-B14F-4D97-AF65-F5344CB8AC3E}">
        <p14:creationId xmlns:p14="http://schemas.microsoft.com/office/powerpoint/2010/main" val="280298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el registro mercantil</a:t>
            </a:r>
            <a:r>
              <a:rPr lang="es-EC" baseline="0" dirty="0" smtClean="0"/>
              <a:t> se declara la reserva de dominio o prenda . Y se entrega el documento para matriculación del </a:t>
            </a:r>
            <a:r>
              <a:rPr lang="es-EC" baseline="0" dirty="0" err="1" smtClean="0"/>
              <a:t>vehiculo</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12</a:t>
            </a:fld>
            <a:endParaRPr lang="es-EC" dirty="0"/>
          </a:p>
        </p:txBody>
      </p:sp>
    </p:spTree>
    <p:extLst>
      <p:ext uri="{BB962C8B-B14F-4D97-AF65-F5344CB8AC3E}">
        <p14:creationId xmlns:p14="http://schemas.microsoft.com/office/powerpoint/2010/main" val="228772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4% y 4.9% crecimiento negocios 2016 y 2017, base anterior, crecimiento</a:t>
            </a:r>
            <a:r>
              <a:rPr lang="es-EC" baseline="0" dirty="0" smtClean="0"/>
              <a:t> PIB, CRECIMIENTO DE GUAYAQUIL, MISMO PORCENTAJE DEL CRECIMIENTO 2014 A 2015, total de gastos, decrecimiento 5% cada año</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13</a:t>
            </a:fld>
            <a:endParaRPr lang="es-EC" dirty="0"/>
          </a:p>
        </p:txBody>
      </p:sp>
    </p:spTree>
    <p:extLst>
      <p:ext uri="{BB962C8B-B14F-4D97-AF65-F5344CB8AC3E}">
        <p14:creationId xmlns:p14="http://schemas.microsoft.com/office/powerpoint/2010/main" val="223172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smtClean="0"/>
              <a:t>Atitvos</a:t>
            </a:r>
            <a:r>
              <a:rPr lang="es-EC" dirty="0" smtClean="0"/>
              <a:t> fijos, muebles y enseres, equipos de computación, vehículos, diferidos;</a:t>
            </a:r>
            <a:r>
              <a:rPr lang="es-EC" baseline="0" dirty="0" smtClean="0"/>
              <a:t> honorarios abogado, </a:t>
            </a:r>
            <a:r>
              <a:rPr lang="es-EC" baseline="0" dirty="0" err="1" smtClean="0"/>
              <a:t>nscripición</a:t>
            </a:r>
            <a:r>
              <a:rPr lang="es-EC" baseline="0" dirty="0" smtClean="0"/>
              <a:t> RM y patente. 80 adhesiones por cada negocio</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14</a:t>
            </a:fld>
            <a:endParaRPr lang="es-EC" dirty="0"/>
          </a:p>
        </p:txBody>
      </p:sp>
    </p:spTree>
    <p:extLst>
      <p:ext uri="{BB962C8B-B14F-4D97-AF65-F5344CB8AC3E}">
        <p14:creationId xmlns:p14="http://schemas.microsoft.com/office/powerpoint/2010/main" val="323048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80% de la totalidad de encargos del escenario optimista, 75 adhesiones</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15</a:t>
            </a:fld>
            <a:endParaRPr lang="es-EC" dirty="0"/>
          </a:p>
        </p:txBody>
      </p:sp>
    </p:spTree>
    <p:extLst>
      <p:ext uri="{BB962C8B-B14F-4D97-AF65-F5344CB8AC3E}">
        <p14:creationId xmlns:p14="http://schemas.microsoft.com/office/powerpoint/2010/main" val="290211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70% de negocios totales, 65 </a:t>
            </a:r>
            <a:r>
              <a:rPr lang="es-EC" dirty="0" err="1" smtClean="0"/>
              <a:t>ahdesiones</a:t>
            </a:r>
            <a:r>
              <a:rPr lang="es-EC" dirty="0" smtClean="0"/>
              <a:t> por cada </a:t>
            </a:r>
            <a:r>
              <a:rPr lang="es-EC" dirty="0" err="1" smtClean="0"/>
              <a:t>cnontrato</a:t>
            </a:r>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16</a:t>
            </a:fld>
            <a:endParaRPr lang="es-EC" dirty="0"/>
          </a:p>
        </p:txBody>
      </p:sp>
    </p:spTree>
    <p:extLst>
      <p:ext uri="{BB962C8B-B14F-4D97-AF65-F5344CB8AC3E}">
        <p14:creationId xmlns:p14="http://schemas.microsoft.com/office/powerpoint/2010/main" val="348897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528"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5.png"/><Relationship Id="rId7" Type="http://schemas.openxmlformats.org/officeDocument/2006/relationships/diagramLayout" Target="../diagrams/layout10.xm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diagramData" Target="../diagrams/data10.xml"/><Relationship Id="rId5" Type="http://schemas.openxmlformats.org/officeDocument/2006/relationships/image" Target="../media/image17.jpeg"/><Relationship Id="rId10" Type="http://schemas.microsoft.com/office/2007/relationships/diagramDrawing" Target="../diagrams/drawing10.xml"/><Relationship Id="rId4" Type="http://schemas.openxmlformats.org/officeDocument/2006/relationships/image" Target="../media/image16.jpeg"/><Relationship Id="rId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gif"/><Relationship Id="rId7" Type="http://schemas.openxmlformats.org/officeDocument/2006/relationships/diagramQuickStyle" Target="../diagrams/quickStyle3.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jp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image" Target="../media/image12.gif"/><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13.gif"/><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4"/>
            <a:ext cx="6771104"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endParaRPr lang="es-EC" sz="1800" kern="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Tesis presentada como requisito previo a la obtención del título de:</a:t>
            </a:r>
          </a:p>
          <a:p>
            <a:pPr marL="0" indent="0" algn="ctr">
              <a:buNone/>
            </a:pPr>
            <a:r>
              <a:rPr lang="es-EC" sz="1600" b="1" kern="0" dirty="0" smtClean="0">
                <a:solidFill>
                  <a:schemeClr val="tx1"/>
                </a:solidFill>
              </a:rPr>
              <a:t> INGENIERA </a:t>
            </a:r>
            <a:r>
              <a:rPr lang="es-EC" sz="1600" b="1" kern="0" dirty="0">
                <a:solidFill>
                  <a:schemeClr val="tx1"/>
                </a:solidFill>
              </a:rPr>
              <a:t>EN FINANZAS, </a:t>
            </a:r>
            <a:r>
              <a:rPr lang="es-EC" sz="1600" b="1" kern="0" dirty="0" smtClean="0">
                <a:solidFill>
                  <a:schemeClr val="tx1"/>
                </a:solidFill>
              </a:rPr>
              <a:t>CONTADORA PÚBLICA </a:t>
            </a:r>
            <a:r>
              <a:rPr lang="es-EC" sz="1600" b="1" kern="0" dirty="0">
                <a:solidFill>
                  <a:schemeClr val="tx1"/>
                </a:solidFill>
              </a:rPr>
              <a:t>– </a:t>
            </a:r>
            <a:r>
              <a:rPr lang="es-EC" sz="1600" b="1" kern="0" dirty="0" smtClean="0">
                <a:solidFill>
                  <a:schemeClr val="tx1"/>
                </a:solidFill>
              </a:rPr>
              <a:t>AUDITORA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AUTORA: HEREDIA VALENCIA, FERNANDA ESTEFANÍA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 </a:t>
            </a:r>
            <a:r>
              <a:rPr lang="es-EC" sz="1600" b="1" dirty="0" smtClean="0">
                <a:solidFill>
                  <a:schemeClr val="tx1"/>
                </a:solidFill>
              </a:rPr>
              <a:t>DESARROLLO DE UN PRODUCTO DE PROTECCIÓN FINANCIERA PARA LA COMPAÑÍA FIDEVAL S.A. PARA AFRONTAR LAS AFECTACIONES ECONÓMICAS POR LA ELIMINACIÓN DEL FIDEICOMISO DE GARANTÍA AUTOMOTRIZ</a:t>
            </a:r>
            <a:endParaRPr lang="es-EC" sz="160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OCTUBRE 2015</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a:t>
            </a:r>
            <a:r>
              <a:rPr lang="es-ES" sz="1400" b="1" dirty="0" smtClean="0">
                <a:solidFill>
                  <a:srgbClr val="990033"/>
                </a:solidFill>
              </a:rPr>
              <a:t>4: </a:t>
            </a:r>
            <a:r>
              <a:rPr lang="es-EC" sz="1400" b="1" dirty="0">
                <a:solidFill>
                  <a:srgbClr val="990033"/>
                </a:solidFill>
              </a:rPr>
              <a:t>Plantear el producto de protección financiera que sea atractivo al mercado y constituya una fuente de ingresos </a:t>
            </a:r>
            <a:r>
              <a:rPr lang="es-EC" sz="1400" b="1" dirty="0" smtClean="0">
                <a:solidFill>
                  <a:srgbClr val="990033"/>
                </a:solidFill>
              </a:rPr>
              <a:t>para las Fiduciarias.</a:t>
            </a:r>
            <a:endParaRPr lang="es-EC" sz="1400" b="1" dirty="0">
              <a:solidFill>
                <a:srgbClr val="990033"/>
              </a:solidFill>
            </a:endParaRPr>
          </a:p>
        </p:txBody>
      </p:sp>
      <p:grpSp>
        <p:nvGrpSpPr>
          <p:cNvPr id="7" name="Grupo 6"/>
          <p:cNvGrpSpPr/>
          <p:nvPr/>
        </p:nvGrpSpPr>
        <p:grpSpPr>
          <a:xfrm>
            <a:off x="-396552" y="908720"/>
            <a:ext cx="4536504" cy="2808312"/>
            <a:chOff x="4355976" y="1340768"/>
            <a:chExt cx="4536504" cy="2808312"/>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3987" t="2238" r="4886" b="10481"/>
            <a:stretch/>
          </p:blipFill>
          <p:spPr>
            <a:xfrm>
              <a:off x="4716016" y="1340768"/>
              <a:ext cx="4176464" cy="2808312"/>
            </a:xfrm>
            <a:prstGeom prst="rect">
              <a:avLst/>
            </a:prstGeom>
          </p:spPr>
        </p:pic>
        <p:sp>
          <p:nvSpPr>
            <p:cNvPr id="5" name="Rectángulo 4"/>
            <p:cNvSpPr/>
            <p:nvPr/>
          </p:nvSpPr>
          <p:spPr>
            <a:xfrm>
              <a:off x="4355976" y="1340768"/>
              <a:ext cx="1440160" cy="140415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5940152" y="3429000"/>
              <a:ext cx="1440160" cy="7200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 name="CuadroTexto 7"/>
          <p:cNvSpPr txBox="1"/>
          <p:nvPr/>
        </p:nvSpPr>
        <p:spPr>
          <a:xfrm rot="18890171">
            <a:off x="76863" y="1544327"/>
            <a:ext cx="1584176" cy="369332"/>
          </a:xfrm>
          <a:prstGeom prst="rect">
            <a:avLst/>
          </a:prstGeom>
          <a:noFill/>
        </p:spPr>
        <p:txBody>
          <a:bodyPr wrap="square" rtlCol="0">
            <a:spAutoFit/>
          </a:bodyPr>
          <a:lstStyle/>
          <a:p>
            <a:r>
              <a:rPr lang="es-EC" dirty="0" smtClean="0"/>
              <a:t>Fideicomisos</a:t>
            </a:r>
            <a:endParaRPr lang="es-EC" dirty="0"/>
          </a:p>
        </p:txBody>
      </p:sp>
      <p:sp>
        <p:nvSpPr>
          <p:cNvPr id="9" name="CuadroTexto 8"/>
          <p:cNvSpPr txBox="1"/>
          <p:nvPr/>
        </p:nvSpPr>
        <p:spPr>
          <a:xfrm>
            <a:off x="1115616" y="2915652"/>
            <a:ext cx="1584176" cy="519351"/>
          </a:xfrm>
          <a:prstGeom prst="ellipse">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Encargo</a:t>
            </a:r>
            <a:endParaRPr lang="es-EC" dirty="0"/>
          </a:p>
        </p:txBody>
      </p:sp>
      <p:sp>
        <p:nvSpPr>
          <p:cNvPr id="10" name="Multiplicar 9"/>
          <p:cNvSpPr/>
          <p:nvPr/>
        </p:nvSpPr>
        <p:spPr>
          <a:xfrm>
            <a:off x="220879" y="1123353"/>
            <a:ext cx="1296144" cy="1167766"/>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2" name="Rectángulo redondeado 11"/>
          <p:cNvSpPr/>
          <p:nvPr/>
        </p:nvSpPr>
        <p:spPr>
          <a:xfrm>
            <a:off x="1331640" y="1628800"/>
            <a:ext cx="1224136" cy="100482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smtClean="0"/>
              <a:t>Restricción básica</a:t>
            </a:r>
            <a:endParaRPr lang="es-EC" sz="1400" dirty="0"/>
          </a:p>
        </p:txBody>
      </p:sp>
      <p:pic>
        <p:nvPicPr>
          <p:cNvPr id="13" name="Imagen 12"/>
          <p:cNvPicPr>
            <a:picLocks noChangeAspect="1"/>
          </p:cNvPicPr>
          <p:nvPr/>
        </p:nvPicPr>
        <p:blipFill>
          <a:blip r:embed="rId3"/>
          <a:stretch>
            <a:fillRect/>
          </a:stretch>
        </p:blipFill>
        <p:spPr>
          <a:xfrm>
            <a:off x="4903164" y="1238725"/>
            <a:ext cx="2981204" cy="1676927"/>
          </a:xfrm>
          <a:prstGeom prst="rect">
            <a:avLst/>
          </a:prstGeom>
          <a:ln>
            <a:noFill/>
          </a:ln>
          <a:effectLst>
            <a:softEdge rad="112500"/>
          </a:effectLst>
        </p:spPr>
      </p:pic>
      <p:sp>
        <p:nvSpPr>
          <p:cNvPr id="14" name="Flecha curvada hacia arriba 13"/>
          <p:cNvSpPr/>
          <p:nvPr/>
        </p:nvSpPr>
        <p:spPr>
          <a:xfrm rot="21405142">
            <a:off x="5284651" y="2912460"/>
            <a:ext cx="2448272" cy="588198"/>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rPr>
              <a:t>Recuperar </a:t>
            </a:r>
          </a:p>
          <a:p>
            <a:pPr algn="ctr"/>
            <a:r>
              <a:rPr lang="es-EC" dirty="0" smtClean="0">
                <a:solidFill>
                  <a:schemeClr val="tx1"/>
                </a:solidFill>
              </a:rPr>
              <a:t>ingresos</a:t>
            </a:r>
            <a:endParaRPr lang="es-EC" dirty="0">
              <a:solidFill>
                <a:schemeClr val="tx1"/>
              </a:solidFill>
            </a:endParaRPr>
          </a:p>
        </p:txBody>
      </p:sp>
      <p:pic>
        <p:nvPicPr>
          <p:cNvPr id="3074" name="Picture 2" descr="http://andes.info.ec/fotos/var/resizes/BANCOS/BANCO%20PICHINCHA%201%20LAC.jpg?m=13545494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09" y="3717032"/>
            <a:ext cx="2608722" cy="17527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sultado de imagen para concesionario de car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0817" y="4134196"/>
            <a:ext cx="2619375" cy="1743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a 15"/>
          <p:cNvGraphicFramePr/>
          <p:nvPr>
            <p:extLst>
              <p:ext uri="{D42A27DB-BD31-4B8C-83A1-F6EECF244321}">
                <p14:modId xmlns:p14="http://schemas.microsoft.com/office/powerpoint/2010/main" val="3134880259"/>
              </p:ext>
            </p:extLst>
          </p:nvPr>
        </p:nvGraphicFramePr>
        <p:xfrm>
          <a:off x="539552" y="3798332"/>
          <a:ext cx="2736304" cy="22949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8767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3" name="CuadroTexto 2"/>
          <p:cNvSpPr txBox="1"/>
          <p:nvPr/>
        </p:nvSpPr>
        <p:spPr>
          <a:xfrm>
            <a:off x="2699792" y="980728"/>
            <a:ext cx="396044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b="1" dirty="0" smtClean="0">
                <a:ln/>
                <a:solidFill>
                  <a:schemeClr val="accent3"/>
                </a:solidFill>
              </a:rPr>
              <a:t>Encargo fiduciario automotriz de Modalidad: Gestión y Enajenación</a:t>
            </a:r>
            <a:endParaRPr lang="es-EC" b="1" dirty="0">
              <a:ln/>
              <a:solidFill>
                <a:schemeClr val="accent3"/>
              </a:solidFill>
            </a:endParaRPr>
          </a:p>
        </p:txBody>
      </p:sp>
      <p:sp>
        <p:nvSpPr>
          <p:cNvPr id="5" name="CuadroTexto 4"/>
          <p:cNvSpPr txBox="1"/>
          <p:nvPr/>
        </p:nvSpPr>
        <p:spPr>
          <a:xfrm>
            <a:off x="1115616" y="1628800"/>
            <a:ext cx="1296144" cy="369332"/>
          </a:xfrm>
          <a:prstGeom prst="rect">
            <a:avLst/>
          </a:prstGeom>
          <a:noFill/>
        </p:spPr>
        <p:txBody>
          <a:bodyPr wrap="square" rtlCol="0">
            <a:spAutoFit/>
          </a:bodyPr>
          <a:lstStyle/>
          <a:p>
            <a:pPr algn="ctr"/>
            <a:r>
              <a:rPr lang="es-EC"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COSTOS</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Explosión 2 5"/>
          <p:cNvSpPr/>
          <p:nvPr/>
        </p:nvSpPr>
        <p:spPr>
          <a:xfrm>
            <a:off x="395536" y="2204864"/>
            <a:ext cx="2160240" cy="1952600"/>
          </a:xfrm>
          <a:prstGeom prst="irregularSeal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100" dirty="0" smtClean="0"/>
              <a:t>USD 560, entre trámites legales y apoderados</a:t>
            </a:r>
            <a:endParaRPr lang="es-EC" sz="1100" dirty="0"/>
          </a:p>
        </p:txBody>
      </p:sp>
      <p:sp>
        <p:nvSpPr>
          <p:cNvPr id="7" name="Explosión 2 6"/>
          <p:cNvSpPr/>
          <p:nvPr/>
        </p:nvSpPr>
        <p:spPr>
          <a:xfrm>
            <a:off x="2355098" y="2717304"/>
            <a:ext cx="2144894" cy="1664568"/>
          </a:xfrm>
          <a:prstGeom prst="irregularSeal2">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000" dirty="0" smtClean="0">
              <a:solidFill>
                <a:schemeClr val="tx1"/>
              </a:solidFill>
            </a:endParaRPr>
          </a:p>
          <a:p>
            <a:pPr algn="ctr"/>
            <a:endParaRPr lang="es-EC" sz="1000" dirty="0">
              <a:solidFill>
                <a:schemeClr val="tx1"/>
              </a:solidFill>
            </a:endParaRPr>
          </a:p>
          <a:p>
            <a:pPr algn="ctr"/>
            <a:r>
              <a:rPr lang="es-EC" sz="1000" dirty="0" smtClean="0">
                <a:solidFill>
                  <a:schemeClr val="tx1"/>
                </a:solidFill>
              </a:rPr>
              <a:t>USD 30, </a:t>
            </a:r>
            <a:r>
              <a:rPr lang="es-EC" sz="1000" dirty="0">
                <a:solidFill>
                  <a:schemeClr val="tx1"/>
                </a:solidFill>
              </a:rPr>
              <a:t>entre trámites legales y apoderados</a:t>
            </a:r>
          </a:p>
          <a:p>
            <a:pPr algn="ctr"/>
            <a:endParaRPr lang="es-EC" sz="2400" dirty="0"/>
          </a:p>
        </p:txBody>
      </p:sp>
      <p:sp>
        <p:nvSpPr>
          <p:cNvPr id="8" name="Explosión 2 7"/>
          <p:cNvSpPr/>
          <p:nvPr/>
        </p:nvSpPr>
        <p:spPr>
          <a:xfrm>
            <a:off x="539552" y="4157465"/>
            <a:ext cx="2755634" cy="2024972"/>
          </a:xfrm>
          <a:prstGeom prst="irregularSeal2">
            <a:avLst/>
          </a:prstGeom>
          <a:no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smtClean="0">
                <a:solidFill>
                  <a:schemeClr val="tx1"/>
                </a:solidFill>
              </a:rPr>
              <a:t>USD 200, entre notificación, trámites legales, apoderados y venta</a:t>
            </a:r>
            <a:endParaRPr lang="es-EC" sz="1050" dirty="0">
              <a:solidFill>
                <a:schemeClr val="tx1"/>
              </a:solidFill>
            </a:endParaRPr>
          </a:p>
        </p:txBody>
      </p:sp>
      <p:sp>
        <p:nvSpPr>
          <p:cNvPr id="9" name="CuadroTexto 8"/>
          <p:cNvSpPr txBox="1"/>
          <p:nvPr/>
        </p:nvSpPr>
        <p:spPr>
          <a:xfrm rot="20101435">
            <a:off x="69598" y="2137045"/>
            <a:ext cx="1800200" cy="338554"/>
          </a:xfrm>
          <a:prstGeom prst="rect">
            <a:avLst/>
          </a:prstGeom>
          <a:noFill/>
        </p:spPr>
        <p:txBody>
          <a:bodyPr wrap="square" rtlCol="0">
            <a:spAutoFit/>
          </a:bodyPr>
          <a:lstStyle/>
          <a:p>
            <a:r>
              <a:rPr lang="es-EC" sz="1600" dirty="0" smtClean="0"/>
              <a:t>Estructuración</a:t>
            </a:r>
            <a:endParaRPr lang="es-EC" sz="1600" dirty="0"/>
          </a:p>
        </p:txBody>
      </p:sp>
      <p:sp>
        <p:nvSpPr>
          <p:cNvPr id="10" name="CuadroTexto 9"/>
          <p:cNvSpPr txBox="1"/>
          <p:nvPr/>
        </p:nvSpPr>
        <p:spPr>
          <a:xfrm rot="20101435">
            <a:off x="2639210" y="2444736"/>
            <a:ext cx="1184329" cy="338554"/>
          </a:xfrm>
          <a:prstGeom prst="rect">
            <a:avLst/>
          </a:prstGeom>
          <a:noFill/>
        </p:spPr>
        <p:txBody>
          <a:bodyPr wrap="square" rtlCol="0">
            <a:spAutoFit/>
          </a:bodyPr>
          <a:lstStyle/>
          <a:p>
            <a:r>
              <a:rPr lang="es-EC" sz="1600" dirty="0" smtClean="0"/>
              <a:t>Adhesión</a:t>
            </a:r>
            <a:endParaRPr lang="es-EC" sz="1600" dirty="0"/>
          </a:p>
        </p:txBody>
      </p:sp>
      <p:sp>
        <p:nvSpPr>
          <p:cNvPr id="11" name="CuadroTexto 10"/>
          <p:cNvSpPr txBox="1"/>
          <p:nvPr/>
        </p:nvSpPr>
        <p:spPr>
          <a:xfrm rot="20101435">
            <a:off x="468833" y="4248523"/>
            <a:ext cx="1128128" cy="338554"/>
          </a:xfrm>
          <a:prstGeom prst="rect">
            <a:avLst/>
          </a:prstGeom>
          <a:noFill/>
        </p:spPr>
        <p:txBody>
          <a:bodyPr wrap="square" rtlCol="0">
            <a:spAutoFit/>
          </a:bodyPr>
          <a:lstStyle/>
          <a:p>
            <a:r>
              <a:rPr lang="es-EC" sz="1600" dirty="0" smtClean="0"/>
              <a:t>Ejecución</a:t>
            </a:r>
            <a:endParaRPr lang="es-EC" sz="1600" dirty="0"/>
          </a:p>
        </p:txBody>
      </p:sp>
      <p:sp>
        <p:nvSpPr>
          <p:cNvPr id="12" name="CuadroTexto 11"/>
          <p:cNvSpPr txBox="1"/>
          <p:nvPr/>
        </p:nvSpPr>
        <p:spPr>
          <a:xfrm>
            <a:off x="6660232" y="1628800"/>
            <a:ext cx="1296144" cy="369332"/>
          </a:xfrm>
          <a:prstGeom prst="rect">
            <a:avLst/>
          </a:prstGeom>
          <a:noFill/>
        </p:spPr>
        <p:txBody>
          <a:bodyPr wrap="square" rtlCol="0">
            <a:spAutoFit/>
          </a:bodyPr>
          <a:lstStyle/>
          <a:p>
            <a:pPr algn="ctr"/>
            <a:r>
              <a:rPr lang="es-EC"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PRECIO</a:t>
            </a:r>
            <a:endPar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Almacenamiento de acceso secuencial 12"/>
          <p:cNvSpPr/>
          <p:nvPr/>
        </p:nvSpPr>
        <p:spPr>
          <a:xfrm>
            <a:off x="5239402" y="2142148"/>
            <a:ext cx="1924886" cy="1646892"/>
          </a:xfrm>
          <a:prstGeom prst="flowChartMagneticTap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smtClean="0"/>
              <a:t>Honorario único de USD 800,00</a:t>
            </a:r>
            <a:endParaRPr lang="es-EC" sz="14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378" y="4293096"/>
            <a:ext cx="1824380" cy="1824380"/>
          </a:xfrm>
          <a:prstGeom prst="rect">
            <a:avLst/>
          </a:prstGeom>
        </p:spPr>
      </p:pic>
      <p:sp>
        <p:nvSpPr>
          <p:cNvPr id="16" name="Almacenamiento de acceso secuencial 15"/>
          <p:cNvSpPr/>
          <p:nvPr/>
        </p:nvSpPr>
        <p:spPr>
          <a:xfrm>
            <a:off x="6993933" y="3594354"/>
            <a:ext cx="1924886" cy="1646892"/>
          </a:xfrm>
          <a:prstGeom prst="flowChartMagneticTap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rPr>
              <a:t>Honorario por cada vehículo de USD 45,00</a:t>
            </a:r>
            <a:endParaRPr lang="es-EC" sz="1400" dirty="0">
              <a:solidFill>
                <a:schemeClr val="tx1"/>
              </a:solidFill>
            </a:endParaRPr>
          </a:p>
        </p:txBody>
      </p:sp>
      <p:sp>
        <p:nvSpPr>
          <p:cNvPr id="17" name="Almacenamiento de acceso secuencial 16"/>
          <p:cNvSpPr/>
          <p:nvPr/>
        </p:nvSpPr>
        <p:spPr>
          <a:xfrm>
            <a:off x="4997990" y="4018286"/>
            <a:ext cx="1924886" cy="1646892"/>
          </a:xfrm>
          <a:prstGeom prst="flowChartMagneticTap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Honorario de USD 200 por notificación, 200 por gestión de cobro, 300 por proceso legal y 300 por la venta</a:t>
            </a:r>
            <a:endParaRPr lang="es-EC" sz="1200" dirty="0">
              <a:solidFill>
                <a:schemeClr val="tx1"/>
              </a:solidFill>
            </a:endParaRPr>
          </a:p>
        </p:txBody>
      </p:sp>
      <p:sp>
        <p:nvSpPr>
          <p:cNvPr id="21" name="CuadroTexto 20"/>
          <p:cNvSpPr txBox="1"/>
          <p:nvPr/>
        </p:nvSpPr>
        <p:spPr>
          <a:xfrm rot="20101435">
            <a:off x="4720148" y="1932452"/>
            <a:ext cx="1800200" cy="338554"/>
          </a:xfrm>
          <a:prstGeom prst="rect">
            <a:avLst/>
          </a:prstGeom>
          <a:noFill/>
        </p:spPr>
        <p:txBody>
          <a:bodyPr wrap="square" rtlCol="0">
            <a:spAutoFit/>
          </a:bodyPr>
          <a:lstStyle/>
          <a:p>
            <a:r>
              <a:rPr lang="es-EC" sz="1600" dirty="0" smtClean="0"/>
              <a:t>Estructuración</a:t>
            </a:r>
            <a:endParaRPr lang="es-EC" sz="1600" dirty="0"/>
          </a:p>
        </p:txBody>
      </p:sp>
      <p:sp>
        <p:nvSpPr>
          <p:cNvPr id="22" name="CuadroTexto 21"/>
          <p:cNvSpPr txBox="1"/>
          <p:nvPr/>
        </p:nvSpPr>
        <p:spPr>
          <a:xfrm rot="20101435">
            <a:off x="7078680" y="3208802"/>
            <a:ext cx="1184329" cy="338554"/>
          </a:xfrm>
          <a:prstGeom prst="rect">
            <a:avLst/>
          </a:prstGeom>
          <a:noFill/>
        </p:spPr>
        <p:txBody>
          <a:bodyPr wrap="square" rtlCol="0">
            <a:spAutoFit/>
          </a:bodyPr>
          <a:lstStyle/>
          <a:p>
            <a:r>
              <a:rPr lang="es-EC" sz="1600" dirty="0" smtClean="0"/>
              <a:t>Adhesión</a:t>
            </a:r>
            <a:endParaRPr lang="es-EC" sz="1600" dirty="0"/>
          </a:p>
        </p:txBody>
      </p:sp>
      <p:sp>
        <p:nvSpPr>
          <p:cNvPr id="23" name="CuadroTexto 22"/>
          <p:cNvSpPr txBox="1"/>
          <p:nvPr/>
        </p:nvSpPr>
        <p:spPr>
          <a:xfrm rot="20101435">
            <a:off x="4414832" y="4005970"/>
            <a:ext cx="1128128" cy="338554"/>
          </a:xfrm>
          <a:prstGeom prst="rect">
            <a:avLst/>
          </a:prstGeom>
          <a:noFill/>
        </p:spPr>
        <p:txBody>
          <a:bodyPr wrap="square" rtlCol="0">
            <a:spAutoFit/>
          </a:bodyPr>
          <a:lstStyle/>
          <a:p>
            <a:r>
              <a:rPr lang="es-EC" sz="1600" dirty="0" smtClean="0"/>
              <a:t>Ejecución</a:t>
            </a:r>
            <a:endParaRPr lang="es-EC" sz="1600" dirty="0"/>
          </a:p>
        </p:txBody>
      </p:sp>
    </p:spTree>
    <p:extLst>
      <p:ext uri="{BB962C8B-B14F-4D97-AF65-F5344CB8AC3E}">
        <p14:creationId xmlns:p14="http://schemas.microsoft.com/office/powerpoint/2010/main" val="1825682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3" name="CuadroTexto 2"/>
          <p:cNvSpPr txBox="1"/>
          <p:nvPr/>
        </p:nvSpPr>
        <p:spPr>
          <a:xfrm>
            <a:off x="2699792" y="980728"/>
            <a:ext cx="396044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b="1" dirty="0" smtClean="0">
                <a:ln/>
                <a:solidFill>
                  <a:schemeClr val="accent3"/>
                </a:solidFill>
              </a:rPr>
              <a:t>Encargo fiduciario automotriz de Modalidad: Gestión y Enajenación</a:t>
            </a:r>
            <a:endParaRPr lang="es-EC" b="1" dirty="0">
              <a:ln/>
              <a:solidFill>
                <a:schemeClr val="accent3"/>
              </a:solidFill>
            </a:endParaRPr>
          </a:p>
        </p:txBody>
      </p:sp>
      <p:sp>
        <p:nvSpPr>
          <p:cNvPr id="4" name="Pergamino horizontal 3"/>
          <p:cNvSpPr/>
          <p:nvPr/>
        </p:nvSpPr>
        <p:spPr>
          <a:xfrm>
            <a:off x="3203848" y="2420888"/>
            <a:ext cx="3024336" cy="252028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b="1" dirty="0" smtClean="0"/>
              <a:t>CONSTITUCIÓN</a:t>
            </a:r>
          </a:p>
          <a:p>
            <a:pPr algn="ctr"/>
            <a:endParaRPr lang="es-EC" b="1" dirty="0" smtClean="0"/>
          </a:p>
          <a:p>
            <a:pPr algn="ctr"/>
            <a:r>
              <a:rPr lang="es-EC" sz="1400" dirty="0" smtClean="0"/>
              <a:t>Se contacta el constituyente con la Fiduciaria</a:t>
            </a:r>
          </a:p>
          <a:p>
            <a:pPr algn="ctr"/>
            <a:r>
              <a:rPr lang="es-EC" sz="1400" dirty="0" smtClean="0"/>
              <a:t>Se elabora y firma el contrato</a:t>
            </a:r>
          </a:p>
          <a:p>
            <a:pPr algn="ctr"/>
            <a:r>
              <a:rPr lang="es-EC" sz="1400" dirty="0" smtClean="0"/>
              <a:t>Legalización y envío al Registro Mercantil</a:t>
            </a:r>
          </a:p>
          <a:p>
            <a:pPr algn="ctr"/>
            <a:endParaRPr lang="es-EC" sz="1400" dirty="0"/>
          </a:p>
        </p:txBody>
      </p:sp>
      <p:sp>
        <p:nvSpPr>
          <p:cNvPr id="5" name="Flecha abajo 4"/>
          <p:cNvSpPr/>
          <p:nvPr/>
        </p:nvSpPr>
        <p:spPr>
          <a:xfrm rot="5400000">
            <a:off x="2591780" y="3429000"/>
            <a:ext cx="432048" cy="504056"/>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aphicFrame>
        <p:nvGraphicFramePr>
          <p:cNvPr id="6" name="Diagrama 5"/>
          <p:cNvGraphicFramePr/>
          <p:nvPr>
            <p:extLst>
              <p:ext uri="{D42A27DB-BD31-4B8C-83A1-F6EECF244321}">
                <p14:modId xmlns:p14="http://schemas.microsoft.com/office/powerpoint/2010/main" val="2142034484"/>
              </p:ext>
            </p:extLst>
          </p:nvPr>
        </p:nvGraphicFramePr>
        <p:xfrm>
          <a:off x="14300" y="1412776"/>
          <a:ext cx="282950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curvada hacia la izquierda 6"/>
          <p:cNvSpPr/>
          <p:nvPr/>
        </p:nvSpPr>
        <p:spPr>
          <a:xfrm rot="15858300">
            <a:off x="6017054" y="1579169"/>
            <a:ext cx="440427" cy="126014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9" name="Flecha curvada hacia arriba 8"/>
          <p:cNvSpPr/>
          <p:nvPr/>
        </p:nvSpPr>
        <p:spPr>
          <a:xfrm rot="1801209">
            <a:off x="5765045" y="4995440"/>
            <a:ext cx="1214311" cy="43204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solidFill>
                <a:schemeClr val="tx1"/>
              </a:solidFill>
            </a:endParaRPr>
          </a:p>
        </p:txBody>
      </p:sp>
      <p:sp>
        <p:nvSpPr>
          <p:cNvPr id="10" name="Explosión 2 9"/>
          <p:cNvSpPr/>
          <p:nvPr/>
        </p:nvSpPr>
        <p:spPr>
          <a:xfrm>
            <a:off x="6516216" y="1484785"/>
            <a:ext cx="2627784" cy="2592288"/>
          </a:xfrm>
          <a:prstGeom prst="irregularSeal2">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050" dirty="0" smtClean="0"/>
              <a:t>Inicia con la notificación del beneficiario, se gestiona el cobro y finalmente se inicia el proceso judicial</a:t>
            </a:r>
            <a:endParaRPr lang="es-EC" sz="1050" dirty="0"/>
          </a:p>
        </p:txBody>
      </p:sp>
      <p:sp>
        <p:nvSpPr>
          <p:cNvPr id="11" name="CuadroTexto 10"/>
          <p:cNvSpPr txBox="1"/>
          <p:nvPr/>
        </p:nvSpPr>
        <p:spPr>
          <a:xfrm rot="20493482">
            <a:off x="6913264" y="1450545"/>
            <a:ext cx="1241690" cy="276999"/>
          </a:xfrm>
          <a:prstGeom prst="rect">
            <a:avLst/>
          </a:prstGeom>
          <a:noFill/>
        </p:spPr>
        <p:txBody>
          <a:bodyPr wrap="square" rtlCol="0">
            <a:spAutoFit/>
          </a:bodyPr>
          <a:lstStyle/>
          <a:p>
            <a:r>
              <a:rPr lang="es-EC" sz="1200" b="1" dirty="0" smtClean="0"/>
              <a:t>EJECUCIÓN</a:t>
            </a:r>
            <a:endParaRPr lang="es-EC" sz="1200" b="1" dirty="0"/>
          </a:p>
        </p:txBody>
      </p:sp>
      <p:sp>
        <p:nvSpPr>
          <p:cNvPr id="12" name="Lágrima 11"/>
          <p:cNvSpPr/>
          <p:nvPr/>
        </p:nvSpPr>
        <p:spPr>
          <a:xfrm>
            <a:off x="7005984" y="4059335"/>
            <a:ext cx="1959800" cy="1642935"/>
          </a:xfrm>
          <a:prstGeom prst="teardrop">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smtClean="0"/>
              <a:t>El beneficiario notifica cancelación total de deuda y se celebra el contrato de restitución individual</a:t>
            </a:r>
            <a:endParaRPr lang="es-EC" sz="1200" dirty="0"/>
          </a:p>
        </p:txBody>
      </p:sp>
      <p:sp>
        <p:nvSpPr>
          <p:cNvPr id="13" name="CuadroTexto 12"/>
          <p:cNvSpPr txBox="1"/>
          <p:nvPr/>
        </p:nvSpPr>
        <p:spPr>
          <a:xfrm>
            <a:off x="7668344" y="3728065"/>
            <a:ext cx="1241690" cy="276999"/>
          </a:xfrm>
          <a:prstGeom prst="rect">
            <a:avLst/>
          </a:prstGeom>
          <a:noFill/>
        </p:spPr>
        <p:txBody>
          <a:bodyPr wrap="square" rtlCol="0">
            <a:spAutoFit/>
          </a:bodyPr>
          <a:lstStyle/>
          <a:p>
            <a:r>
              <a:rPr lang="es-EC" sz="1200" b="1" dirty="0" smtClean="0"/>
              <a:t>RESTITUCIÓN</a:t>
            </a:r>
            <a:endParaRPr lang="es-EC" sz="1200" b="1" dirty="0"/>
          </a:p>
        </p:txBody>
      </p:sp>
      <p:pic>
        <p:nvPicPr>
          <p:cNvPr id="8" name="Imagen 7"/>
          <p:cNvPicPr>
            <a:picLocks noChangeAspect="1"/>
          </p:cNvPicPr>
          <p:nvPr/>
        </p:nvPicPr>
        <p:blipFill>
          <a:blip r:embed="rId8"/>
          <a:stretch>
            <a:fillRect/>
          </a:stretch>
        </p:blipFill>
        <p:spPr>
          <a:xfrm>
            <a:off x="3483538" y="4653136"/>
            <a:ext cx="2384606" cy="1589737"/>
          </a:xfrm>
          <a:prstGeom prst="rect">
            <a:avLst/>
          </a:prstGeom>
          <a:ln>
            <a:noFill/>
          </a:ln>
          <a:effectLst>
            <a:softEdge rad="112500"/>
          </a:effectLst>
        </p:spPr>
      </p:pic>
      <p:pic>
        <p:nvPicPr>
          <p:cNvPr id="3074" name="Picture 2" descr="http://www.tomhoganlaw.com/wp-content/uploads/2010/11/i-stopcarrepossession.jpg8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817" y="1628800"/>
            <a:ext cx="1754295" cy="11853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664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graphicFrame>
        <p:nvGraphicFramePr>
          <p:cNvPr id="3" name="2 Tabla"/>
          <p:cNvGraphicFramePr>
            <a:graphicFrameLocks noGrp="1"/>
          </p:cNvGraphicFramePr>
          <p:nvPr>
            <p:extLst>
              <p:ext uri="{D42A27DB-BD31-4B8C-83A1-F6EECF244321}">
                <p14:modId xmlns:p14="http://schemas.microsoft.com/office/powerpoint/2010/main" val="1722016752"/>
              </p:ext>
            </p:extLst>
          </p:nvPr>
        </p:nvGraphicFramePr>
        <p:xfrm>
          <a:off x="395538" y="1138392"/>
          <a:ext cx="8280919" cy="4816194"/>
        </p:xfrm>
        <a:graphic>
          <a:graphicData uri="http://schemas.openxmlformats.org/drawingml/2006/table">
            <a:tbl>
              <a:tblPr firstRow="1" firstCol="1" bandRow="1">
                <a:tableStyleId>{69012ECD-51FC-41F1-AA8D-1B2483CD663E}</a:tableStyleId>
              </a:tblPr>
              <a:tblGrid>
                <a:gridCol w="3096342"/>
                <a:gridCol w="1800200"/>
                <a:gridCol w="1728192"/>
                <a:gridCol w="1656185"/>
              </a:tblGrid>
              <a:tr h="199615">
                <a:tc>
                  <a:txBody>
                    <a:bodyPr/>
                    <a:lstStyle/>
                    <a:p>
                      <a:pPr>
                        <a:lnSpc>
                          <a:spcPct val="150000"/>
                        </a:lnSpc>
                        <a:spcAft>
                          <a:spcPts val="0"/>
                        </a:spcAft>
                      </a:pPr>
                      <a:r>
                        <a:rPr lang="es-EC" sz="900" dirty="0">
                          <a:effectLst/>
                        </a:rPr>
                        <a:t>LÍNEA DE NEGOCIO</a:t>
                      </a:r>
                      <a:endParaRPr lang="es-EC" sz="900" dirty="0">
                        <a:effectLst/>
                        <a:latin typeface="Calibri"/>
                        <a:ea typeface="Calibri"/>
                        <a:cs typeface="Times New Roman"/>
                      </a:endParaRPr>
                    </a:p>
                  </a:txBody>
                  <a:tcPr marL="56094" marR="56094" marT="0" marB="0"/>
                </a:tc>
                <a:tc>
                  <a:txBody>
                    <a:bodyPr/>
                    <a:lstStyle/>
                    <a:p>
                      <a:pPr algn="ctr">
                        <a:lnSpc>
                          <a:spcPct val="150000"/>
                        </a:lnSpc>
                        <a:spcAft>
                          <a:spcPts val="0"/>
                        </a:spcAft>
                      </a:pPr>
                      <a:r>
                        <a:rPr lang="es-EC" sz="900" dirty="0">
                          <a:effectLst/>
                        </a:rPr>
                        <a:t>ESTIMADO 2015</a:t>
                      </a:r>
                      <a:endParaRPr lang="es-EC" sz="900" dirty="0">
                        <a:effectLst/>
                        <a:latin typeface="Calibri"/>
                        <a:ea typeface="Calibri"/>
                        <a:cs typeface="Times New Roman"/>
                      </a:endParaRPr>
                    </a:p>
                  </a:txBody>
                  <a:tcPr marL="56094" marR="56094" marT="0" marB="0"/>
                </a:tc>
                <a:tc>
                  <a:txBody>
                    <a:bodyPr/>
                    <a:lstStyle/>
                    <a:p>
                      <a:pPr algn="ctr">
                        <a:lnSpc>
                          <a:spcPct val="150000"/>
                        </a:lnSpc>
                        <a:spcAft>
                          <a:spcPts val="0"/>
                        </a:spcAft>
                      </a:pPr>
                      <a:r>
                        <a:rPr lang="es-EC" sz="900" dirty="0" smtClean="0">
                          <a:effectLst/>
                        </a:rPr>
                        <a:t>ESTIMADO 2016</a:t>
                      </a:r>
                      <a:endParaRPr lang="es-EC" sz="900" dirty="0">
                        <a:effectLst/>
                        <a:latin typeface="Calibri"/>
                        <a:ea typeface="Calibri"/>
                        <a:cs typeface="Times New Roman"/>
                      </a:endParaRPr>
                    </a:p>
                  </a:txBody>
                  <a:tcPr marL="56094" marR="56094" marT="0" marB="0"/>
                </a:tc>
                <a:tc>
                  <a:txBody>
                    <a:bodyPr/>
                    <a:lstStyle/>
                    <a:p>
                      <a:pPr algn="ctr">
                        <a:lnSpc>
                          <a:spcPct val="150000"/>
                        </a:lnSpc>
                        <a:spcAft>
                          <a:spcPts val="0"/>
                        </a:spcAft>
                      </a:pPr>
                      <a:r>
                        <a:rPr lang="es-EC" sz="900" dirty="0" smtClean="0">
                          <a:effectLst/>
                        </a:rPr>
                        <a:t>ESTIMADO 2017</a:t>
                      </a:r>
                      <a:endParaRPr lang="es-EC" sz="900" dirty="0">
                        <a:effectLst/>
                        <a:latin typeface="Calibri"/>
                        <a:ea typeface="Calibri"/>
                        <a:cs typeface="Times New Roman"/>
                      </a:endParaRPr>
                    </a:p>
                  </a:txBody>
                  <a:tcPr marL="56094" marR="56094" marT="0" marB="0"/>
                </a:tc>
              </a:tr>
              <a:tr h="243974">
                <a:tc>
                  <a:txBody>
                    <a:bodyPr/>
                    <a:lstStyle/>
                    <a:p>
                      <a:pPr>
                        <a:lnSpc>
                          <a:spcPct val="150000"/>
                        </a:lnSpc>
                        <a:spcAft>
                          <a:spcPts val="0"/>
                        </a:spcAft>
                      </a:pPr>
                      <a:r>
                        <a:rPr lang="es-EC" sz="900">
                          <a:effectLst/>
                        </a:rPr>
                        <a:t>Ingreso</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5.257.199,00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dirty="0">
                          <a:effectLst/>
                        </a:rPr>
                        <a:t>5.141.770,74</a:t>
                      </a:r>
                      <a:endParaRPr lang="es-EC" sz="110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5.398.408,81</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Negocios Fiduciarios Base Anterior</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3.410.484,25</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3.546.903,62</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3.720.701,90</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Negocios Fiduciarios Nuevos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603.782,52</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627.933,82</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658.702,58</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Fondos de inversión Base Anterior</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701.464,58</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729.523,17</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765.269,80</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dirty="0">
                          <a:effectLst/>
                        </a:rPr>
                        <a:t>Fondos de inversión Nuevos</a:t>
                      </a:r>
                      <a:endParaRPr lang="es-EC" sz="900" dirty="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130.414,67</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135.631,26</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142.277,19</a:t>
                      </a:r>
                      <a:endParaRPr lang="es-EC" sz="1100">
                        <a:effectLst/>
                        <a:latin typeface="Calibri"/>
                        <a:ea typeface="Calibri"/>
                        <a:cs typeface="Times New Roman"/>
                      </a:endParaRPr>
                    </a:p>
                  </a:txBody>
                  <a:tcPr marL="68580" marR="68580" marT="0" marB="0" anchor="b"/>
                </a:tc>
              </a:tr>
              <a:tr h="312774">
                <a:tc>
                  <a:txBody>
                    <a:bodyPr/>
                    <a:lstStyle/>
                    <a:p>
                      <a:pPr>
                        <a:lnSpc>
                          <a:spcPct val="150000"/>
                        </a:lnSpc>
                        <a:spcAft>
                          <a:spcPts val="0"/>
                        </a:spcAft>
                      </a:pPr>
                      <a:r>
                        <a:rPr lang="es-EC" sz="900">
                          <a:effectLst/>
                        </a:rPr>
                        <a:t>Fideicomiso de Garantía Automotriz Base Anterior</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318.112,00</a:t>
                      </a:r>
                      <a:endParaRPr lang="es-EC" sz="1050" dirty="0">
                        <a:effectLst/>
                        <a:latin typeface="Calibri"/>
                        <a:ea typeface="Calibri"/>
                        <a:cs typeface="Times New Roman"/>
                      </a:endParaRPr>
                    </a:p>
                  </a:txBody>
                  <a:tcPr marL="56094" marR="56094"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r>
              <a:tr h="273784">
                <a:tc>
                  <a:txBody>
                    <a:bodyPr/>
                    <a:lstStyle/>
                    <a:p>
                      <a:pPr>
                        <a:lnSpc>
                          <a:spcPct val="150000"/>
                        </a:lnSpc>
                        <a:spcAft>
                          <a:spcPts val="0"/>
                        </a:spcAft>
                      </a:pPr>
                      <a:r>
                        <a:rPr lang="es-EC" sz="900">
                          <a:effectLst/>
                        </a:rPr>
                        <a:t>Fideicomiso de Garantía Automotriz Nuevos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a:t>
                      </a:r>
                      <a:endParaRPr lang="es-EC" sz="1050" dirty="0">
                        <a:effectLst/>
                        <a:latin typeface="Calibri"/>
                        <a:ea typeface="Calibri"/>
                        <a:cs typeface="Times New Roman"/>
                      </a:endParaRPr>
                    </a:p>
                  </a:txBody>
                  <a:tcPr marL="56094" marR="56094"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algn="r"/>
                      <a:endParaRPr lang="es-EC" sz="900" kern="1200" dirty="0">
                        <a:solidFill>
                          <a:schemeClr val="tx1"/>
                        </a:solidFill>
                        <a:effectLst/>
                        <a:latin typeface="+mn-lt"/>
                        <a:ea typeface="+mn-ea"/>
                        <a:cs typeface="+mn-cs"/>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r>
              <a:tr h="243974">
                <a:tc>
                  <a:txBody>
                    <a:bodyPr/>
                    <a:lstStyle/>
                    <a:p>
                      <a:pPr>
                        <a:lnSpc>
                          <a:spcPct val="150000"/>
                        </a:lnSpc>
                        <a:spcAft>
                          <a:spcPts val="0"/>
                        </a:spcAft>
                      </a:pPr>
                      <a:r>
                        <a:rPr lang="es-EC" sz="900">
                          <a:effectLst/>
                        </a:rPr>
                        <a:t>Guayaquil</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a:effectLst/>
                        </a:rPr>
                        <a:t>92.940,83</a:t>
                      </a:r>
                      <a:endParaRPr lang="es-EC" sz="105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dirty="0">
                          <a:effectLst/>
                        </a:rPr>
                        <a:t>101.778,87</a:t>
                      </a:r>
                      <a:endParaRPr lang="es-EC" sz="110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111.457,34</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 Gastos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(6.234.620,00)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dirty="0">
                          <a:effectLst/>
                        </a:rPr>
                        <a:t>(5.922.889,00)</a:t>
                      </a:r>
                      <a:endParaRPr lang="es-EC" sz="110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(5.626.744,55)</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 personal</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(3.669.304,00)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dirty="0">
                          <a:effectLst/>
                        </a:rPr>
                        <a:t>(3.485.838,80)</a:t>
                      </a:r>
                      <a:endParaRPr lang="es-EC" sz="110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(3.311.546,86)</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Gastos administrativos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(535.861,33)</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dirty="0">
                          <a:effectLst/>
                        </a:rPr>
                        <a:t>(509.068,27)</a:t>
                      </a:r>
                      <a:endParaRPr lang="es-EC" sz="110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(483.614,85)</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Gastos operativos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a:effectLst/>
                        </a:rPr>
                        <a:t>(1.071.722,67)</a:t>
                      </a:r>
                      <a:endParaRPr lang="es-EC" sz="105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(1.018.136,53)</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(967.229,71)</a:t>
                      </a:r>
                      <a:endParaRPr lang="es-EC" sz="110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dirty="0">
                          <a:effectLst/>
                        </a:rPr>
                        <a:t>Gastos asesorías</a:t>
                      </a:r>
                      <a:endParaRPr lang="es-EC" sz="900" dirty="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(471.792,00)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(448.202,40)</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(425.792,28)</a:t>
                      </a:r>
                      <a:endParaRPr lang="es-EC" sz="1100" dirty="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Gastos depreciación</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(172.640,00)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(164.008,00)</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(155.807,60)</a:t>
                      </a:r>
                      <a:endParaRPr lang="es-EC" sz="1100" dirty="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Gastos Financieros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(185.960,00)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(176.662,00)</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(167.828,90)</a:t>
                      </a:r>
                      <a:endParaRPr lang="es-EC" sz="1100" dirty="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 Impuestos y contribuciones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(101.988,00)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(96.888,60)</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(92.044,17)</a:t>
                      </a:r>
                      <a:endParaRPr lang="es-EC" sz="1100" dirty="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a:effectLst/>
                        </a:rPr>
                        <a:t>Gasto suscripciones y membresías</a:t>
                      </a:r>
                      <a:endParaRPr lang="es-EC" sz="90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(25.352,00)</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(24.084,40)</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(22.880,18)</a:t>
                      </a:r>
                      <a:endParaRPr lang="es-EC" sz="1100" dirty="0">
                        <a:effectLst/>
                        <a:latin typeface="Calibri"/>
                        <a:ea typeface="Calibri"/>
                        <a:cs typeface="Times New Roman"/>
                      </a:endParaRPr>
                    </a:p>
                  </a:txBody>
                  <a:tcPr marL="68580" marR="68580" marT="0" marB="0" anchor="b"/>
                </a:tc>
              </a:tr>
              <a:tr h="243974">
                <a:tc>
                  <a:txBody>
                    <a:bodyPr/>
                    <a:lstStyle/>
                    <a:p>
                      <a:pPr>
                        <a:lnSpc>
                          <a:spcPct val="150000"/>
                        </a:lnSpc>
                        <a:spcAft>
                          <a:spcPts val="0"/>
                        </a:spcAft>
                      </a:pPr>
                      <a:r>
                        <a:rPr lang="es-EC" sz="900" dirty="0">
                          <a:effectLst/>
                        </a:rPr>
                        <a:t>Utilidad/Pérdida</a:t>
                      </a:r>
                      <a:endParaRPr lang="es-EC" sz="900" dirty="0">
                        <a:effectLst/>
                        <a:latin typeface="Calibri"/>
                        <a:ea typeface="Calibri"/>
                        <a:cs typeface="Times New Roman"/>
                      </a:endParaRPr>
                    </a:p>
                  </a:txBody>
                  <a:tcPr marL="56094" marR="56094" marT="0" marB="0" anchor="ctr"/>
                </a:tc>
                <a:tc>
                  <a:txBody>
                    <a:bodyPr/>
                    <a:lstStyle/>
                    <a:p>
                      <a:pPr algn="ctr">
                        <a:lnSpc>
                          <a:spcPct val="150000"/>
                        </a:lnSpc>
                        <a:spcAft>
                          <a:spcPts val="0"/>
                        </a:spcAft>
                      </a:pPr>
                      <a:r>
                        <a:rPr lang="es-EC" sz="1050" dirty="0">
                          <a:effectLst/>
                        </a:rPr>
                        <a:t>(977.421,14)</a:t>
                      </a:r>
                      <a:endParaRPr lang="es-EC" sz="1050" dirty="0">
                        <a:effectLst/>
                        <a:latin typeface="Calibri"/>
                        <a:ea typeface="Calibri"/>
                        <a:cs typeface="Times New Roman"/>
                      </a:endParaRPr>
                    </a:p>
                  </a:txBody>
                  <a:tcPr marL="56094" marR="56094" marT="0" marB="0" anchor="ctr"/>
                </a:tc>
                <a:tc>
                  <a:txBody>
                    <a:bodyPr/>
                    <a:lstStyle/>
                    <a:p>
                      <a:pPr algn="r">
                        <a:lnSpc>
                          <a:spcPct val="150000"/>
                        </a:lnSpc>
                        <a:spcAft>
                          <a:spcPts val="0"/>
                        </a:spcAft>
                      </a:pPr>
                      <a:r>
                        <a:rPr lang="es-EC" sz="1100">
                          <a:effectLst/>
                        </a:rPr>
                        <a:t>(781.118,26)</a:t>
                      </a:r>
                      <a:endParaRPr lang="es-EC" sz="110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(228.335,74)</a:t>
                      </a:r>
                      <a:endParaRPr lang="es-EC" sz="1100" dirty="0">
                        <a:effectLst/>
                        <a:latin typeface="Calibri"/>
                        <a:ea typeface="Calibri"/>
                        <a:cs typeface="Times New Roman"/>
                      </a:endParaRPr>
                    </a:p>
                  </a:txBody>
                  <a:tcPr marL="68580" marR="68580" marT="0" marB="0" anchor="b"/>
                </a:tc>
              </a:tr>
            </a:tbl>
          </a:graphicData>
        </a:graphic>
      </p:graphicFrame>
      <p:sp>
        <p:nvSpPr>
          <p:cNvPr id="4" name="3 CuadroTexto"/>
          <p:cNvSpPr txBox="1"/>
          <p:nvPr/>
        </p:nvSpPr>
        <p:spPr>
          <a:xfrm>
            <a:off x="1811130" y="836712"/>
            <a:ext cx="5760640"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b="1" dirty="0" smtClean="0">
                <a:ln/>
                <a:solidFill>
                  <a:schemeClr val="accent3"/>
                </a:solidFill>
              </a:rPr>
              <a:t>Estados de Resultados Proyectados (criterios)</a:t>
            </a:r>
            <a:endParaRPr lang="es-EC" b="1" dirty="0">
              <a:ln/>
              <a:solidFill>
                <a:schemeClr val="accent3"/>
              </a:solidFill>
            </a:endParaRPr>
          </a:p>
        </p:txBody>
      </p:sp>
    </p:spTree>
    <p:extLst>
      <p:ext uri="{BB962C8B-B14F-4D97-AF65-F5344CB8AC3E}">
        <p14:creationId xmlns:p14="http://schemas.microsoft.com/office/powerpoint/2010/main" val="413711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graphicFrame>
        <p:nvGraphicFramePr>
          <p:cNvPr id="5" name="4 Tabla"/>
          <p:cNvGraphicFramePr>
            <a:graphicFrameLocks noGrp="1"/>
          </p:cNvGraphicFramePr>
          <p:nvPr>
            <p:extLst>
              <p:ext uri="{D42A27DB-BD31-4B8C-83A1-F6EECF244321}">
                <p14:modId xmlns:p14="http://schemas.microsoft.com/office/powerpoint/2010/main" val="588772934"/>
              </p:ext>
            </p:extLst>
          </p:nvPr>
        </p:nvGraphicFramePr>
        <p:xfrm>
          <a:off x="816146" y="1608560"/>
          <a:ext cx="2543155" cy="897636"/>
        </p:xfrm>
        <a:graphic>
          <a:graphicData uri="http://schemas.openxmlformats.org/drawingml/2006/table">
            <a:tbl>
              <a:tblPr firstRow="1" firstCol="1" bandRow="1">
                <a:tableStyleId>{5940675A-B579-460E-94D1-54222C63F5DA}</a:tableStyleId>
              </a:tblPr>
              <a:tblGrid>
                <a:gridCol w="1659535"/>
                <a:gridCol w="883620"/>
              </a:tblGrid>
              <a:tr h="190500">
                <a:tc>
                  <a:txBody>
                    <a:bodyPr/>
                    <a:lstStyle/>
                    <a:p>
                      <a:pPr>
                        <a:lnSpc>
                          <a:spcPct val="150000"/>
                        </a:lnSpc>
                        <a:spcAft>
                          <a:spcPts val="0"/>
                        </a:spcAft>
                      </a:pPr>
                      <a:r>
                        <a:rPr lang="es-EC" sz="1100">
                          <a:effectLst/>
                        </a:rPr>
                        <a:t>Activos fijos</a:t>
                      </a:r>
                      <a:endParaRPr lang="es-EC" sz="110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48.000,00</a:t>
                      </a:r>
                      <a:endParaRPr lang="es-EC" sz="110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a:effectLst/>
                        </a:rPr>
                        <a:t>Activos diferidos</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6.000,00</a:t>
                      </a:r>
                      <a:endParaRPr lang="es-EC" sz="110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a:effectLst/>
                        </a:rPr>
                        <a:t>Capital de Trabajo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139.778,60</a:t>
                      </a:r>
                      <a:endParaRPr lang="es-EC" sz="110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dirty="0">
                          <a:effectLst/>
                        </a:rPr>
                        <a:t>Total inversión inicial</a:t>
                      </a:r>
                      <a:endParaRPr lang="es-EC" sz="1100" b="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dirty="0">
                          <a:effectLst/>
                        </a:rPr>
                        <a:t>193.778,60</a:t>
                      </a:r>
                      <a:endParaRPr lang="es-EC" sz="1100" dirty="0">
                        <a:effectLst/>
                        <a:latin typeface="Calibri"/>
                        <a:ea typeface="Calibri"/>
                        <a:cs typeface="Times New Roman"/>
                      </a:endParaRPr>
                    </a:p>
                  </a:txBody>
                  <a:tcPr marL="68580" marR="68580" marT="0" marB="0" anchor="b"/>
                </a:tc>
              </a:tr>
            </a:tbl>
          </a:graphicData>
        </a:graphic>
      </p:graphicFrame>
      <p:sp>
        <p:nvSpPr>
          <p:cNvPr id="6" name="5 CuadroTexto"/>
          <p:cNvSpPr txBox="1"/>
          <p:nvPr/>
        </p:nvSpPr>
        <p:spPr>
          <a:xfrm>
            <a:off x="1547664" y="764704"/>
            <a:ext cx="5760640" cy="369332"/>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b="1" dirty="0" smtClean="0">
                <a:ln/>
                <a:solidFill>
                  <a:schemeClr val="accent3"/>
                </a:solidFill>
              </a:rPr>
              <a:t>Encargo fiduciario como proyecto individual</a:t>
            </a:r>
            <a:endParaRPr lang="es-EC" b="1" dirty="0">
              <a:ln/>
              <a:solidFill>
                <a:schemeClr val="accent3"/>
              </a:solidFill>
            </a:endParaRPr>
          </a:p>
        </p:txBody>
      </p:sp>
      <p:sp>
        <p:nvSpPr>
          <p:cNvPr id="7" name="6 CuadroTexto"/>
          <p:cNvSpPr txBox="1"/>
          <p:nvPr/>
        </p:nvSpPr>
        <p:spPr>
          <a:xfrm>
            <a:off x="1331640" y="1300783"/>
            <a:ext cx="1512168" cy="307777"/>
          </a:xfrm>
          <a:prstGeom prst="rect">
            <a:avLst/>
          </a:prstGeom>
          <a:noFill/>
        </p:spPr>
        <p:txBody>
          <a:bodyPr wrap="square" rtlCol="0">
            <a:spAutoFit/>
          </a:bodyPr>
          <a:lstStyle/>
          <a:p>
            <a:r>
              <a:rPr lang="es-EC" sz="1400" dirty="0" smtClean="0"/>
              <a:t>Inversión Inicial</a:t>
            </a:r>
            <a:endParaRPr lang="es-EC" sz="1400" dirty="0"/>
          </a:p>
        </p:txBody>
      </p:sp>
      <p:pic>
        <p:nvPicPr>
          <p:cNvPr id="4099" name="Picture 3" descr="http://basagentes.files.wordpress.com/2013/07/12141652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4478000"/>
            <a:ext cx="10800000" cy="72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57" t="6428"/>
          <a:stretch/>
        </p:blipFill>
        <p:spPr bwMode="auto">
          <a:xfrm>
            <a:off x="467544" y="2721506"/>
            <a:ext cx="1440160" cy="99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rot="20822226">
            <a:off x="856425" y="3148405"/>
            <a:ext cx="1800200" cy="646331"/>
          </a:xfrm>
          <a:prstGeom prst="rect">
            <a:avLst/>
          </a:prstGeom>
          <a:noFill/>
        </p:spPr>
        <p:txBody>
          <a:bodyPr wrap="square" rtlCol="0">
            <a:spAutoFit/>
          </a:bodyPr>
          <a:lstStyle/>
          <a:p>
            <a:pPr algn="ctr"/>
            <a:r>
              <a:rPr lang="es-EC" sz="1200" dirty="0" smtClean="0"/>
              <a:t>160.000,00</a:t>
            </a:r>
          </a:p>
          <a:p>
            <a:pPr algn="ctr"/>
            <a:r>
              <a:rPr lang="es-EC" sz="1200" dirty="0" smtClean="0"/>
              <a:t>Financiamiento de accionistas</a:t>
            </a:r>
            <a:endParaRPr lang="es-EC" sz="1200" dirty="0"/>
          </a:p>
        </p:txBody>
      </p:sp>
      <p:sp>
        <p:nvSpPr>
          <p:cNvPr id="9" name="8 Rectángulo"/>
          <p:cNvSpPr/>
          <p:nvPr/>
        </p:nvSpPr>
        <p:spPr>
          <a:xfrm>
            <a:off x="3873917" y="1124744"/>
            <a:ext cx="4944323" cy="261610"/>
          </a:xfrm>
          <a:prstGeom prst="rect">
            <a:avLst/>
          </a:prstGeom>
        </p:spPr>
        <p:txBody>
          <a:bodyPr wrap="square">
            <a:spAutoFit/>
          </a:bodyPr>
          <a:lstStyle/>
          <a:p>
            <a:r>
              <a:rPr lang="es-ES" sz="1100" b="1" dirty="0"/>
              <a:t>Presupuesto de ventas 2015-2017 (escenario optimista)</a:t>
            </a:r>
            <a:endParaRPr lang="es-EC" sz="1100" b="1" dirty="0"/>
          </a:p>
        </p:txBody>
      </p:sp>
      <p:graphicFrame>
        <p:nvGraphicFramePr>
          <p:cNvPr id="10" name="9 Tabla"/>
          <p:cNvGraphicFramePr>
            <a:graphicFrameLocks noGrp="1"/>
          </p:cNvGraphicFramePr>
          <p:nvPr>
            <p:extLst>
              <p:ext uri="{D42A27DB-BD31-4B8C-83A1-F6EECF244321}">
                <p14:modId xmlns:p14="http://schemas.microsoft.com/office/powerpoint/2010/main" val="105417231"/>
              </p:ext>
            </p:extLst>
          </p:nvPr>
        </p:nvGraphicFramePr>
        <p:xfrm>
          <a:off x="3443884" y="1412776"/>
          <a:ext cx="5371677" cy="2640330"/>
        </p:xfrm>
        <a:graphic>
          <a:graphicData uri="http://schemas.openxmlformats.org/drawingml/2006/table">
            <a:tbl>
              <a:tblPr firstRow="1" firstCol="1" bandRow="1">
                <a:tableStyleId>{8799B23B-EC83-4686-B30A-512413B5E67A}</a:tableStyleId>
              </a:tblPr>
              <a:tblGrid>
                <a:gridCol w="2389050"/>
                <a:gridCol w="994209"/>
                <a:gridCol w="994209"/>
                <a:gridCol w="994209"/>
              </a:tblGrid>
              <a:tr h="186209">
                <a:tc>
                  <a:txBody>
                    <a:bodyPr/>
                    <a:lstStyle/>
                    <a:p>
                      <a:pPr algn="ctr">
                        <a:lnSpc>
                          <a:spcPct val="150000"/>
                        </a:lnSpc>
                        <a:spcAft>
                          <a:spcPts val="0"/>
                        </a:spcAft>
                      </a:pPr>
                      <a:r>
                        <a:rPr lang="es-EC" sz="1050" dirty="0">
                          <a:effectLst/>
                        </a:rPr>
                        <a:t>VENTAS</a:t>
                      </a:r>
                      <a:endParaRPr lang="es-EC"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50" dirty="0">
                          <a:effectLst/>
                        </a:rPr>
                        <a:t>2015</a:t>
                      </a:r>
                      <a:endParaRPr lang="es-EC"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50">
                          <a:effectLst/>
                        </a:rPr>
                        <a:t>2016</a:t>
                      </a:r>
                      <a:endParaRPr lang="es-EC" sz="105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50">
                          <a:effectLst/>
                        </a:rPr>
                        <a:t>2017</a:t>
                      </a:r>
                      <a:endParaRPr lang="es-EC" sz="1050">
                        <a:effectLst/>
                        <a:latin typeface="Calibri"/>
                        <a:ea typeface="Calibri"/>
                        <a:cs typeface="Times New Roman"/>
                      </a:endParaRPr>
                    </a:p>
                  </a:txBody>
                  <a:tcPr marL="68580" marR="68580" marT="0" marB="0"/>
                </a:tc>
              </a:tr>
              <a:tr h="186209">
                <a:tc>
                  <a:txBody>
                    <a:bodyPr/>
                    <a:lstStyle/>
                    <a:p>
                      <a:pPr>
                        <a:lnSpc>
                          <a:spcPct val="150000"/>
                        </a:lnSpc>
                        <a:spcAft>
                          <a:spcPts val="0"/>
                        </a:spcAft>
                      </a:pPr>
                      <a:r>
                        <a:rPr lang="es-EC" sz="1050">
                          <a:effectLst/>
                        </a:rPr>
                        <a:t>Negocios estructurados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20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20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14</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Honorarios estructuración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Total honorarios estructuración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11.200,00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Adhesiones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19.200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38.400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51.840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Honorarios por cada adhesión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Total honorarios adhesiones</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864.000,00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1.728.000,00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2.332.800,00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Ejecuciones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576</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1.536,00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2.323</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Honorarios por cada ejecución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a:effectLst/>
                        </a:rPr>
                        <a:t>Total honorarios ejecuciones</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576.000,00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1.536.000,00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2.323.200,00</a:t>
                      </a:r>
                      <a:endParaRPr lang="es-EC" sz="1050">
                        <a:effectLst/>
                        <a:latin typeface="Calibri"/>
                        <a:ea typeface="Calibri"/>
                        <a:cs typeface="Times New Roman"/>
                      </a:endParaRPr>
                    </a:p>
                  </a:txBody>
                  <a:tcPr marL="68580" marR="68580" marT="0" marB="0" anchor="b"/>
                </a:tc>
              </a:tr>
              <a:tr h="186209">
                <a:tc>
                  <a:txBody>
                    <a:bodyPr/>
                    <a:lstStyle/>
                    <a:p>
                      <a:pPr>
                        <a:lnSpc>
                          <a:spcPct val="150000"/>
                        </a:lnSpc>
                        <a:spcAft>
                          <a:spcPts val="0"/>
                        </a:spcAft>
                      </a:pPr>
                      <a:r>
                        <a:rPr lang="es-EC" sz="1050" dirty="0">
                          <a:effectLst/>
                        </a:rPr>
                        <a:t>VENTAS TOTALES EN USD</a:t>
                      </a:r>
                      <a:endParaRPr lang="es-EC" sz="105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1.456.000,00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dirty="0">
                          <a:effectLst/>
                        </a:rPr>
                        <a:t>3.280.000,00</a:t>
                      </a:r>
                      <a:endParaRPr lang="es-EC" sz="105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dirty="0">
                          <a:effectLst/>
                        </a:rPr>
                        <a:t>4.667.200,00</a:t>
                      </a:r>
                      <a:endParaRPr lang="es-EC" sz="1050" dirty="0">
                        <a:effectLst/>
                        <a:latin typeface="Calibri"/>
                        <a:ea typeface="Calibri"/>
                        <a:cs typeface="Times New Roman"/>
                      </a:endParaRPr>
                    </a:p>
                  </a:txBody>
                  <a:tcPr marL="68580" marR="68580" marT="0" marB="0" anchor="b"/>
                </a:tc>
              </a:tr>
            </a:tbl>
          </a:graphicData>
        </a:graphic>
      </p:graphicFrame>
      <p:sp>
        <p:nvSpPr>
          <p:cNvPr id="11" name="10 Rectángulo"/>
          <p:cNvSpPr/>
          <p:nvPr/>
        </p:nvSpPr>
        <p:spPr>
          <a:xfrm>
            <a:off x="-17301" y="3792960"/>
            <a:ext cx="4067944" cy="246221"/>
          </a:xfrm>
          <a:prstGeom prst="rect">
            <a:avLst/>
          </a:prstGeom>
        </p:spPr>
        <p:txBody>
          <a:bodyPr wrap="square">
            <a:spAutoFit/>
          </a:bodyPr>
          <a:lstStyle/>
          <a:p>
            <a:r>
              <a:rPr lang="es-ES" sz="1000" b="1" dirty="0"/>
              <a:t>Presupuesto de costos 2015-2017 (escenario optimista)</a:t>
            </a:r>
            <a:endParaRPr lang="es-EC" sz="1000" b="1" dirty="0"/>
          </a:p>
        </p:txBody>
      </p:sp>
      <p:graphicFrame>
        <p:nvGraphicFramePr>
          <p:cNvPr id="12" name="11 Tabla"/>
          <p:cNvGraphicFramePr>
            <a:graphicFrameLocks noGrp="1"/>
          </p:cNvGraphicFramePr>
          <p:nvPr>
            <p:extLst>
              <p:ext uri="{D42A27DB-BD31-4B8C-83A1-F6EECF244321}">
                <p14:modId xmlns:p14="http://schemas.microsoft.com/office/powerpoint/2010/main" val="2560396908"/>
              </p:ext>
            </p:extLst>
          </p:nvPr>
        </p:nvGraphicFramePr>
        <p:xfrm>
          <a:off x="323528" y="4023758"/>
          <a:ext cx="5673234" cy="2743200"/>
        </p:xfrm>
        <a:graphic>
          <a:graphicData uri="http://schemas.openxmlformats.org/drawingml/2006/table">
            <a:tbl>
              <a:tblPr firstRow="1" firstCol="1" bandRow="1">
                <a:tableStyleId>{8799B23B-EC83-4686-B30A-512413B5E67A}</a:tableStyleId>
              </a:tblPr>
              <a:tblGrid>
                <a:gridCol w="2566294"/>
                <a:gridCol w="949080"/>
                <a:gridCol w="1078930"/>
                <a:gridCol w="1078930"/>
              </a:tblGrid>
              <a:tr h="200958">
                <a:tc>
                  <a:txBody>
                    <a:bodyPr/>
                    <a:lstStyle/>
                    <a:p>
                      <a:pPr algn="ctr">
                        <a:lnSpc>
                          <a:spcPct val="150000"/>
                        </a:lnSpc>
                        <a:spcAft>
                          <a:spcPts val="0"/>
                        </a:spcAft>
                      </a:pPr>
                      <a:r>
                        <a:rPr lang="es-EC" sz="1000" dirty="0">
                          <a:effectLst/>
                        </a:rPr>
                        <a:t>COSTO DE VENTAS</a:t>
                      </a:r>
                      <a:endParaRPr lang="es-EC" sz="1000" b="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00" dirty="0">
                          <a:effectLst/>
                        </a:rPr>
                        <a:t>2015</a:t>
                      </a:r>
                      <a:endParaRPr lang="es-EC" sz="1000" b="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00" dirty="0">
                          <a:effectLst/>
                        </a:rPr>
                        <a:t>2016</a:t>
                      </a:r>
                      <a:endParaRPr lang="es-EC" sz="1000" b="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00" dirty="0">
                          <a:effectLst/>
                        </a:rPr>
                        <a:t>2017</a:t>
                      </a:r>
                      <a:endParaRPr lang="es-EC" sz="1000" b="0" dirty="0">
                        <a:effectLst/>
                        <a:latin typeface="Calibri"/>
                        <a:ea typeface="Calibri"/>
                        <a:cs typeface="Times New Roman"/>
                      </a:endParaRPr>
                    </a:p>
                  </a:txBody>
                  <a:tcPr marL="68580" marR="68580" marT="0" marB="0" anchor="ctr"/>
                </a:tc>
              </a:tr>
              <a:tr h="221104">
                <a:tc>
                  <a:txBody>
                    <a:bodyPr/>
                    <a:lstStyle/>
                    <a:p>
                      <a:pPr>
                        <a:lnSpc>
                          <a:spcPct val="150000"/>
                        </a:lnSpc>
                        <a:spcAft>
                          <a:spcPts val="0"/>
                        </a:spcAft>
                      </a:pPr>
                      <a:r>
                        <a:rPr lang="es-EC" sz="1100">
                          <a:effectLst/>
                        </a:rPr>
                        <a:t>Negocios estructurados por año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20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20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14</a:t>
                      </a:r>
                      <a:endParaRPr lang="es-EC" sz="1100" b="0" dirty="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Costo estructuración individual</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560,00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560,00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560,00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dirty="0">
                          <a:effectLst/>
                        </a:rPr>
                        <a:t>Total costos estructuración </a:t>
                      </a:r>
                      <a:endParaRPr lang="es-EC" sz="1100" b="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11.200,00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11.200,00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7.840,00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Adhesiones por año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19.200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38.400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51.840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Costo de cada adhesión</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30,00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Total costos adhesiones</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576.000,00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1.152.000,00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1.555.200,00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Ejecuciones por año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576</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1.536</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2.323</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Costo por cada ejecución</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200,00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a:effectLst/>
                        </a:rPr>
                        <a:t>Total costos ejecuciones</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115.200,00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307.200,00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464.640,00</a:t>
                      </a:r>
                      <a:endParaRPr lang="es-EC" sz="1100" b="0">
                        <a:effectLst/>
                        <a:latin typeface="Calibri"/>
                        <a:ea typeface="Calibri"/>
                        <a:cs typeface="Times New Roman"/>
                      </a:endParaRPr>
                    </a:p>
                  </a:txBody>
                  <a:tcPr marL="68580" marR="68580" marT="0" marB="0" anchor="b"/>
                </a:tc>
              </a:tr>
              <a:tr h="221104">
                <a:tc>
                  <a:txBody>
                    <a:bodyPr/>
                    <a:lstStyle/>
                    <a:p>
                      <a:pPr>
                        <a:lnSpc>
                          <a:spcPct val="150000"/>
                        </a:lnSpc>
                        <a:spcAft>
                          <a:spcPts val="0"/>
                        </a:spcAft>
                      </a:pPr>
                      <a:r>
                        <a:rPr lang="es-EC" sz="1100" dirty="0">
                          <a:effectLst/>
                        </a:rPr>
                        <a:t>COSTOS TOTALES EN USD</a:t>
                      </a:r>
                      <a:endParaRPr lang="es-EC" sz="1100" b="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a:effectLst/>
                        </a:rPr>
                        <a:t>702.400,00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1.470.400,00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2.027.680,00</a:t>
                      </a:r>
                      <a:endParaRPr lang="es-EC" sz="1100" b="0" dirty="0">
                        <a:effectLst/>
                        <a:latin typeface="Calibri"/>
                        <a:ea typeface="Calibri"/>
                        <a:cs typeface="Times New Roman"/>
                      </a:endParaRPr>
                    </a:p>
                  </a:txBody>
                  <a:tcPr marL="68580" marR="68580" marT="0" marB="0" anchor="b"/>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086753316"/>
              </p:ext>
            </p:extLst>
          </p:nvPr>
        </p:nvGraphicFramePr>
        <p:xfrm>
          <a:off x="6137845" y="4869160"/>
          <a:ext cx="2555999" cy="648072"/>
        </p:xfrm>
        <a:graphic>
          <a:graphicData uri="http://schemas.openxmlformats.org/drawingml/2006/table">
            <a:tbl>
              <a:tblPr firstRow="1" firstCol="1" bandRow="1">
                <a:tableStyleId>{0505E3EF-67EA-436B-97B2-0124C06EBD24}</a:tableStyleId>
              </a:tblPr>
              <a:tblGrid>
                <a:gridCol w="810419"/>
                <a:gridCol w="936104"/>
                <a:gridCol w="745258"/>
                <a:gridCol w="64218"/>
              </a:tblGrid>
              <a:tr h="162018">
                <a:tc>
                  <a:txBody>
                    <a:bodyPr/>
                    <a:lstStyle/>
                    <a:p>
                      <a:pPr algn="ctr">
                        <a:lnSpc>
                          <a:spcPct val="100000"/>
                        </a:lnSpc>
                        <a:spcAft>
                          <a:spcPts val="0"/>
                        </a:spcAft>
                      </a:pPr>
                      <a:r>
                        <a:rPr lang="es-EC" sz="1000" dirty="0">
                          <a:effectLst/>
                        </a:rPr>
                        <a:t>2015</a:t>
                      </a:r>
                      <a:endParaRPr lang="es-EC" sz="1000" dirty="0">
                        <a:solidFill>
                          <a:schemeClr val="tx1"/>
                        </a:solidFill>
                        <a:effectLst/>
                        <a:latin typeface="Calibri"/>
                        <a:ea typeface="Calibri"/>
                        <a:cs typeface="Times New Roman"/>
                      </a:endParaRPr>
                    </a:p>
                  </a:txBody>
                  <a:tcPr marL="17144" marR="17144" marT="0" marB="0" anchor="ctr"/>
                </a:tc>
                <a:tc>
                  <a:txBody>
                    <a:bodyPr/>
                    <a:lstStyle/>
                    <a:p>
                      <a:pPr algn="ctr">
                        <a:lnSpc>
                          <a:spcPct val="100000"/>
                        </a:lnSpc>
                        <a:spcAft>
                          <a:spcPts val="0"/>
                        </a:spcAft>
                      </a:pPr>
                      <a:r>
                        <a:rPr lang="es-EC" sz="1000" dirty="0">
                          <a:effectLst/>
                        </a:rPr>
                        <a:t>2016</a:t>
                      </a:r>
                      <a:endParaRPr lang="es-EC" sz="1000" dirty="0">
                        <a:solidFill>
                          <a:schemeClr val="tx1"/>
                        </a:solidFill>
                        <a:effectLst/>
                        <a:latin typeface="Calibri"/>
                        <a:ea typeface="Calibri"/>
                        <a:cs typeface="Times New Roman"/>
                      </a:endParaRPr>
                    </a:p>
                  </a:txBody>
                  <a:tcPr marL="17144" marR="17144" marT="0" marB="0" anchor="ctr"/>
                </a:tc>
                <a:tc>
                  <a:txBody>
                    <a:bodyPr/>
                    <a:lstStyle/>
                    <a:p>
                      <a:pPr algn="ctr">
                        <a:lnSpc>
                          <a:spcPct val="100000"/>
                        </a:lnSpc>
                        <a:spcAft>
                          <a:spcPts val="0"/>
                        </a:spcAft>
                      </a:pPr>
                      <a:r>
                        <a:rPr lang="es-EC" sz="1000" dirty="0">
                          <a:effectLst/>
                        </a:rPr>
                        <a:t>2017</a:t>
                      </a:r>
                      <a:endParaRPr lang="es-EC" sz="1000" dirty="0">
                        <a:solidFill>
                          <a:schemeClr val="tx1"/>
                        </a:solidFill>
                        <a:effectLst/>
                        <a:latin typeface="Calibri"/>
                        <a:ea typeface="Calibri"/>
                        <a:cs typeface="Times New Roman"/>
                      </a:endParaRPr>
                    </a:p>
                  </a:txBody>
                  <a:tcPr marL="17144" marR="17144" marT="0" marB="0" anchor="ctr"/>
                </a:tc>
                <a:tc>
                  <a:txBody>
                    <a:bodyPr/>
                    <a:lstStyle/>
                    <a:p>
                      <a:pPr>
                        <a:lnSpc>
                          <a:spcPct val="100000"/>
                        </a:lnSpc>
                        <a:spcAft>
                          <a:spcPts val="1000"/>
                        </a:spcAft>
                      </a:pPr>
                      <a:r>
                        <a:rPr lang="es-EC" sz="1000">
                          <a:effectLst/>
                        </a:rPr>
                        <a:t> </a:t>
                      </a:r>
                      <a:endParaRPr lang="es-EC" sz="1000">
                        <a:solidFill>
                          <a:schemeClr val="tx1"/>
                        </a:solidFill>
                        <a:effectLst/>
                        <a:latin typeface="Calibri"/>
                        <a:ea typeface="Calibri"/>
                        <a:cs typeface="Times New Roman"/>
                      </a:endParaRPr>
                    </a:p>
                  </a:txBody>
                  <a:tcPr marL="0" marR="0" marT="0" marB="0" anchor="ctr"/>
                </a:tc>
              </a:tr>
              <a:tr h="486054">
                <a:tc>
                  <a:txBody>
                    <a:bodyPr/>
                    <a:lstStyle/>
                    <a:p>
                      <a:pPr algn="r">
                        <a:lnSpc>
                          <a:spcPct val="100000"/>
                        </a:lnSpc>
                        <a:spcAft>
                          <a:spcPts val="0"/>
                        </a:spcAft>
                      </a:pPr>
                      <a:r>
                        <a:rPr lang="es-EC" sz="900" b="1" dirty="0">
                          <a:effectLst/>
                        </a:rPr>
                        <a:t>205.088,37</a:t>
                      </a:r>
                      <a:endParaRPr lang="es-EC" sz="900" b="1" dirty="0">
                        <a:solidFill>
                          <a:schemeClr val="tx1"/>
                        </a:solidFill>
                        <a:effectLst/>
                        <a:latin typeface="Calibri"/>
                        <a:ea typeface="Calibri"/>
                        <a:cs typeface="Times New Roman"/>
                      </a:endParaRPr>
                    </a:p>
                  </a:txBody>
                  <a:tcPr marL="17144" marR="17144" marT="0" marB="0" anchor="ctr"/>
                </a:tc>
                <a:tc>
                  <a:txBody>
                    <a:bodyPr/>
                    <a:lstStyle/>
                    <a:p>
                      <a:pPr algn="r">
                        <a:lnSpc>
                          <a:spcPct val="100000"/>
                        </a:lnSpc>
                        <a:spcAft>
                          <a:spcPts val="0"/>
                        </a:spcAft>
                      </a:pPr>
                      <a:r>
                        <a:rPr lang="es-EC" sz="900" b="1" dirty="0">
                          <a:effectLst/>
                        </a:rPr>
                        <a:t>1.181.402,67</a:t>
                      </a:r>
                      <a:endParaRPr lang="es-EC" sz="900" b="1" dirty="0">
                        <a:solidFill>
                          <a:schemeClr val="tx1"/>
                        </a:solidFill>
                        <a:effectLst/>
                        <a:latin typeface="Calibri"/>
                        <a:ea typeface="Calibri"/>
                        <a:cs typeface="Times New Roman"/>
                      </a:endParaRPr>
                    </a:p>
                  </a:txBody>
                  <a:tcPr marL="17144" marR="17144" marT="0" marB="0" anchor="ctr"/>
                </a:tc>
                <a:tc gridSpan="2">
                  <a:txBody>
                    <a:bodyPr/>
                    <a:lstStyle/>
                    <a:p>
                      <a:pPr algn="r">
                        <a:lnSpc>
                          <a:spcPct val="100000"/>
                        </a:lnSpc>
                        <a:spcAft>
                          <a:spcPts val="0"/>
                        </a:spcAft>
                      </a:pPr>
                      <a:r>
                        <a:rPr lang="es-EC" sz="900" dirty="0">
                          <a:effectLst/>
                        </a:rPr>
                        <a:t>1.950.845,83</a:t>
                      </a:r>
                      <a:endParaRPr lang="es-EC" sz="900" dirty="0">
                        <a:solidFill>
                          <a:schemeClr val="tx1"/>
                        </a:solidFill>
                        <a:effectLst/>
                        <a:latin typeface="Calibri"/>
                        <a:ea typeface="Calibri"/>
                        <a:cs typeface="Times New Roman"/>
                      </a:endParaRPr>
                    </a:p>
                  </a:txBody>
                  <a:tcPr marL="17144" marR="17144" marT="0" marB="0" anchor="ctr"/>
                </a:tc>
                <a:tc hMerge="1">
                  <a:txBody>
                    <a:bodyPr/>
                    <a:lstStyle/>
                    <a:p>
                      <a:endParaRPr lang="es-EC"/>
                    </a:p>
                  </a:txBody>
                  <a:tcPr/>
                </a:tc>
              </a:tr>
            </a:tbl>
          </a:graphicData>
        </a:graphic>
      </p:graphicFrame>
      <p:sp>
        <p:nvSpPr>
          <p:cNvPr id="16" name="15 Rectángulo"/>
          <p:cNvSpPr/>
          <p:nvPr/>
        </p:nvSpPr>
        <p:spPr>
          <a:xfrm>
            <a:off x="6153944" y="4554965"/>
            <a:ext cx="2664296" cy="246221"/>
          </a:xfrm>
          <a:prstGeom prst="rect">
            <a:avLst/>
          </a:prstGeom>
        </p:spPr>
        <p:txBody>
          <a:bodyPr wrap="square">
            <a:spAutoFit/>
          </a:bodyPr>
          <a:lstStyle/>
          <a:p>
            <a:r>
              <a:rPr lang="es-ES" sz="1000" b="1" dirty="0" smtClean="0"/>
              <a:t>Utilidad 2015-2017 </a:t>
            </a:r>
            <a:r>
              <a:rPr lang="es-ES" sz="1000" b="1" dirty="0"/>
              <a:t>(escenario optimista)</a:t>
            </a:r>
            <a:endParaRPr lang="es-EC" sz="1000" b="1" dirty="0"/>
          </a:p>
        </p:txBody>
      </p:sp>
    </p:spTree>
    <p:extLst>
      <p:ext uri="{BB962C8B-B14F-4D97-AF65-F5344CB8AC3E}">
        <p14:creationId xmlns:p14="http://schemas.microsoft.com/office/powerpoint/2010/main" val="65113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8" name="7 Rectángulo"/>
          <p:cNvSpPr/>
          <p:nvPr/>
        </p:nvSpPr>
        <p:spPr>
          <a:xfrm>
            <a:off x="4283968" y="935142"/>
            <a:ext cx="4572000" cy="261610"/>
          </a:xfrm>
          <a:prstGeom prst="rect">
            <a:avLst/>
          </a:prstGeom>
        </p:spPr>
        <p:txBody>
          <a:bodyPr>
            <a:spAutoFit/>
          </a:bodyPr>
          <a:lstStyle/>
          <a:p>
            <a:r>
              <a:rPr lang="es-ES" sz="1100" b="1" dirty="0"/>
              <a:t>Presupuesto de ventas 2015-2017 (escenario moderado)</a:t>
            </a:r>
            <a:endParaRPr lang="es-EC" sz="1100" b="1" dirty="0"/>
          </a:p>
        </p:txBody>
      </p:sp>
      <p:graphicFrame>
        <p:nvGraphicFramePr>
          <p:cNvPr id="9" name="8 Tabla"/>
          <p:cNvGraphicFramePr>
            <a:graphicFrameLocks noGrp="1"/>
          </p:cNvGraphicFramePr>
          <p:nvPr>
            <p:extLst>
              <p:ext uri="{D42A27DB-BD31-4B8C-83A1-F6EECF244321}">
                <p14:modId xmlns:p14="http://schemas.microsoft.com/office/powerpoint/2010/main" val="731691280"/>
              </p:ext>
            </p:extLst>
          </p:nvPr>
        </p:nvGraphicFramePr>
        <p:xfrm>
          <a:off x="3167337" y="1268760"/>
          <a:ext cx="5688631" cy="2640330"/>
        </p:xfrm>
        <a:graphic>
          <a:graphicData uri="http://schemas.openxmlformats.org/drawingml/2006/table">
            <a:tbl>
              <a:tblPr firstRow="1" firstCol="1" bandRow="1">
                <a:tableStyleId>{5A111915-BE36-4E01-A7E5-04B1672EAD32}</a:tableStyleId>
              </a:tblPr>
              <a:tblGrid>
                <a:gridCol w="2510661"/>
                <a:gridCol w="970778"/>
                <a:gridCol w="1103596"/>
                <a:gridCol w="1103596"/>
              </a:tblGrid>
              <a:tr h="0">
                <a:tc>
                  <a:txBody>
                    <a:bodyPr/>
                    <a:lstStyle/>
                    <a:p>
                      <a:pPr algn="ctr">
                        <a:lnSpc>
                          <a:spcPct val="150000"/>
                        </a:lnSpc>
                        <a:spcAft>
                          <a:spcPts val="0"/>
                        </a:spcAft>
                      </a:pPr>
                      <a:r>
                        <a:rPr lang="es-EC" sz="1050">
                          <a:effectLst/>
                        </a:rPr>
                        <a:t>VENTAS</a:t>
                      </a:r>
                      <a:endParaRPr lang="es-EC" sz="105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50">
                          <a:effectLst/>
                        </a:rPr>
                        <a:t>2015</a:t>
                      </a:r>
                      <a:endParaRPr lang="es-EC" sz="105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50">
                          <a:effectLst/>
                        </a:rPr>
                        <a:t>2016</a:t>
                      </a:r>
                      <a:endParaRPr lang="es-EC" sz="105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050">
                          <a:effectLst/>
                        </a:rPr>
                        <a:t>2017</a:t>
                      </a:r>
                      <a:endParaRPr lang="es-EC" sz="1050">
                        <a:effectLst/>
                        <a:latin typeface="Calibri"/>
                        <a:ea typeface="Calibri"/>
                        <a:cs typeface="Times New Roman"/>
                      </a:endParaRPr>
                    </a:p>
                  </a:txBody>
                  <a:tcPr marL="68580" marR="68580" marT="0" marB="0" anchor="ctr"/>
                </a:tc>
              </a:tr>
              <a:tr h="190500">
                <a:tc>
                  <a:txBody>
                    <a:bodyPr/>
                    <a:lstStyle/>
                    <a:p>
                      <a:pPr>
                        <a:lnSpc>
                          <a:spcPct val="150000"/>
                        </a:lnSpc>
                        <a:spcAft>
                          <a:spcPts val="0"/>
                        </a:spcAft>
                      </a:pPr>
                      <a:r>
                        <a:rPr lang="es-EC" sz="1050">
                          <a:effectLst/>
                        </a:rPr>
                        <a:t>Negocios estructurados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14</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14</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16</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Honorarios estructuración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800,00</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Total honorarios estructuración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11.200,00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11.200,00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12.800,00</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Adhesiones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12.600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25.200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39.600</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Honorarios por cada adhesión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45,00</a:t>
                      </a:r>
                      <a:endParaRPr lang="es-EC" sz="1050">
                        <a:effectLst/>
                        <a:latin typeface="Calibri"/>
                        <a:ea typeface="Calibri"/>
                        <a:cs typeface="Times New Roman"/>
                      </a:endParaRPr>
                    </a:p>
                  </a:txBody>
                  <a:tcPr marL="68580" marR="68580" marT="0" marB="0" anchor="b"/>
                </a:tc>
              </a:tr>
              <a:tr h="200025">
                <a:tc>
                  <a:txBody>
                    <a:bodyPr/>
                    <a:lstStyle/>
                    <a:p>
                      <a:pPr>
                        <a:lnSpc>
                          <a:spcPct val="150000"/>
                        </a:lnSpc>
                        <a:spcAft>
                          <a:spcPts val="0"/>
                        </a:spcAft>
                      </a:pPr>
                      <a:r>
                        <a:rPr lang="es-EC" sz="1050">
                          <a:effectLst/>
                        </a:rPr>
                        <a:t>Total honorarios adhesiones</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567.000,00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1.134.000,00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1.782.000,00</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Ejecuciones por año</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252</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756</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1.296</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Honorarios por cada ejecución</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1.000,00</a:t>
                      </a:r>
                      <a:endParaRPr lang="es-EC" sz="105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050">
                          <a:effectLst/>
                        </a:rPr>
                        <a:t>Total honorarios ejecuciones</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252.000,00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756.000,00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1.296.000,00</a:t>
                      </a:r>
                      <a:endParaRPr lang="es-EC" sz="1050">
                        <a:effectLst/>
                        <a:latin typeface="Calibri"/>
                        <a:ea typeface="Calibri"/>
                        <a:cs typeface="Times New Roman"/>
                      </a:endParaRPr>
                    </a:p>
                  </a:txBody>
                  <a:tcPr marL="68580" marR="68580" marT="0" marB="0" anchor="b"/>
                </a:tc>
              </a:tr>
              <a:tr h="200025">
                <a:tc>
                  <a:txBody>
                    <a:bodyPr/>
                    <a:lstStyle/>
                    <a:p>
                      <a:pPr>
                        <a:lnSpc>
                          <a:spcPct val="150000"/>
                        </a:lnSpc>
                        <a:spcAft>
                          <a:spcPts val="0"/>
                        </a:spcAft>
                      </a:pPr>
                      <a:r>
                        <a:rPr lang="es-EC" sz="1050">
                          <a:effectLst/>
                        </a:rPr>
                        <a:t>VENTAS TOTALES EN USD</a:t>
                      </a:r>
                      <a:endParaRPr lang="es-EC" sz="1050">
                        <a:effectLst/>
                        <a:latin typeface="Calibri"/>
                        <a:ea typeface="Calibri"/>
                        <a:cs typeface="Times New Roman"/>
                      </a:endParaRPr>
                    </a:p>
                  </a:txBody>
                  <a:tcPr marL="68580" marR="68580" marT="0" marB="0"/>
                </a:tc>
                <a:tc>
                  <a:txBody>
                    <a:bodyPr/>
                    <a:lstStyle/>
                    <a:p>
                      <a:pPr algn="r">
                        <a:lnSpc>
                          <a:spcPct val="150000"/>
                        </a:lnSpc>
                        <a:spcAft>
                          <a:spcPts val="0"/>
                        </a:spcAft>
                      </a:pPr>
                      <a:r>
                        <a:rPr lang="es-EC" sz="1050">
                          <a:effectLst/>
                        </a:rPr>
                        <a:t>830.200,00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a:effectLst/>
                        </a:rPr>
                        <a:t>1.901.200,00</a:t>
                      </a:r>
                      <a:endParaRPr lang="es-EC" sz="105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050" dirty="0">
                          <a:effectLst/>
                        </a:rPr>
                        <a:t>3.090.800,00</a:t>
                      </a:r>
                      <a:endParaRPr lang="es-EC" sz="1050" dirty="0">
                        <a:effectLst/>
                        <a:latin typeface="Calibri"/>
                        <a:ea typeface="Calibri"/>
                        <a:cs typeface="Times New Roman"/>
                      </a:endParaRPr>
                    </a:p>
                  </a:txBody>
                  <a:tcPr marL="68580" marR="68580" marT="0" marB="0" anchor="b"/>
                </a:tc>
              </a:tr>
            </a:tbl>
          </a:graphicData>
        </a:graphic>
      </p:graphicFrame>
      <p:sp>
        <p:nvSpPr>
          <p:cNvPr id="10" name="9 Rectángulo"/>
          <p:cNvSpPr/>
          <p:nvPr/>
        </p:nvSpPr>
        <p:spPr>
          <a:xfrm>
            <a:off x="683568" y="3574177"/>
            <a:ext cx="2376264" cy="430887"/>
          </a:xfrm>
          <a:prstGeom prst="rect">
            <a:avLst/>
          </a:prstGeom>
        </p:spPr>
        <p:txBody>
          <a:bodyPr wrap="square">
            <a:spAutoFit/>
          </a:bodyPr>
          <a:lstStyle/>
          <a:p>
            <a:r>
              <a:rPr lang="es-ES" sz="1100" b="1" dirty="0"/>
              <a:t>Presupuesto de costos 2015-2017 (escenario moderado)</a:t>
            </a:r>
            <a:endParaRPr lang="es-EC" sz="1100" b="1" dirty="0"/>
          </a:p>
        </p:txBody>
      </p:sp>
      <p:graphicFrame>
        <p:nvGraphicFramePr>
          <p:cNvPr id="11" name="10 Tabla"/>
          <p:cNvGraphicFramePr>
            <a:graphicFrameLocks noGrp="1"/>
          </p:cNvGraphicFramePr>
          <p:nvPr>
            <p:extLst>
              <p:ext uri="{D42A27DB-BD31-4B8C-83A1-F6EECF244321}">
                <p14:modId xmlns:p14="http://schemas.microsoft.com/office/powerpoint/2010/main" val="3730350056"/>
              </p:ext>
            </p:extLst>
          </p:nvPr>
        </p:nvGraphicFramePr>
        <p:xfrm>
          <a:off x="121246" y="4077072"/>
          <a:ext cx="5242842" cy="2016003"/>
        </p:xfrm>
        <a:graphic>
          <a:graphicData uri="http://schemas.openxmlformats.org/drawingml/2006/table">
            <a:tbl>
              <a:tblPr firstRow="1" firstCol="1" bandRow="1">
                <a:tableStyleId>{5A111915-BE36-4E01-A7E5-04B1672EAD32}</a:tableStyleId>
              </a:tblPr>
              <a:tblGrid>
                <a:gridCol w="2218506"/>
                <a:gridCol w="1008112"/>
                <a:gridCol w="1008112"/>
                <a:gridCol w="1008112"/>
              </a:tblGrid>
              <a:tr h="183273">
                <a:tc>
                  <a:txBody>
                    <a:bodyPr/>
                    <a:lstStyle/>
                    <a:p>
                      <a:pPr algn="ctr">
                        <a:lnSpc>
                          <a:spcPct val="100000"/>
                        </a:lnSpc>
                        <a:spcAft>
                          <a:spcPts val="0"/>
                        </a:spcAft>
                      </a:pPr>
                      <a:r>
                        <a:rPr lang="es-EC" sz="1050" b="0">
                          <a:effectLst/>
                        </a:rPr>
                        <a:t>COSTO DE VENTAS</a:t>
                      </a:r>
                      <a:endParaRPr lang="es-EC" sz="1050" b="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050" b="0">
                          <a:effectLst/>
                        </a:rPr>
                        <a:t>2015</a:t>
                      </a:r>
                      <a:endParaRPr lang="es-EC" sz="1050" b="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050" b="0">
                          <a:effectLst/>
                        </a:rPr>
                        <a:t>2016</a:t>
                      </a:r>
                      <a:endParaRPr lang="es-EC" sz="1050" b="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050" b="0">
                          <a:effectLst/>
                        </a:rPr>
                        <a:t>2017</a:t>
                      </a:r>
                      <a:endParaRPr lang="es-EC" sz="1050" b="0">
                        <a:effectLst/>
                        <a:latin typeface="Calibri"/>
                        <a:ea typeface="Calibri"/>
                        <a:cs typeface="Times New Roman"/>
                      </a:endParaRPr>
                    </a:p>
                  </a:txBody>
                  <a:tcPr marL="68580" marR="68580" marT="0" marB="0" anchor="ctr"/>
                </a:tc>
              </a:tr>
              <a:tr h="183273">
                <a:tc>
                  <a:txBody>
                    <a:bodyPr/>
                    <a:lstStyle/>
                    <a:p>
                      <a:pPr>
                        <a:lnSpc>
                          <a:spcPct val="100000"/>
                        </a:lnSpc>
                        <a:spcAft>
                          <a:spcPts val="0"/>
                        </a:spcAft>
                      </a:pPr>
                      <a:r>
                        <a:rPr lang="es-EC" sz="1050" b="0">
                          <a:effectLst/>
                        </a:rPr>
                        <a:t>Negocios estructurados por año</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14</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14</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16</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Costo estructuración individual</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560,00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560,00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560,00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Total costos estructuración </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7.840,00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7.840,00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8.960,00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Adhesiones por año</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12.600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25.200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39.600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Costo de cada adhesión</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30,00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30,00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30,00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Total costos adhesiones</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378.000,00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756.000,00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dirty="0">
                          <a:effectLst/>
                        </a:rPr>
                        <a:t>1.188.000,00</a:t>
                      </a:r>
                      <a:endParaRPr lang="es-EC" sz="1050" b="0" dirty="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Ejecuciones por año</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252</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756</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1.296</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Costo por cada ejecución</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200,00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200,00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200,00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Total costos ejecuciones</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50.400,00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151.200,00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259.200,00</a:t>
                      </a:r>
                      <a:endParaRPr lang="es-EC" sz="1050" b="0">
                        <a:effectLst/>
                        <a:latin typeface="Calibri"/>
                        <a:ea typeface="Calibri"/>
                        <a:cs typeface="Times New Roman"/>
                      </a:endParaRPr>
                    </a:p>
                  </a:txBody>
                  <a:tcPr marL="68580" marR="68580" marT="0" marB="0" anchor="b"/>
                </a:tc>
              </a:tr>
              <a:tr h="183273">
                <a:tc>
                  <a:txBody>
                    <a:bodyPr/>
                    <a:lstStyle/>
                    <a:p>
                      <a:pPr>
                        <a:lnSpc>
                          <a:spcPct val="100000"/>
                        </a:lnSpc>
                        <a:spcAft>
                          <a:spcPts val="0"/>
                        </a:spcAft>
                      </a:pPr>
                      <a:r>
                        <a:rPr lang="es-EC" sz="1050" b="0">
                          <a:effectLst/>
                        </a:rPr>
                        <a:t>COSTOS TOTALES EN USD</a:t>
                      </a:r>
                      <a:endParaRPr lang="es-EC" sz="105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050" b="0">
                          <a:effectLst/>
                        </a:rPr>
                        <a:t>436.240,00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a:effectLst/>
                        </a:rPr>
                        <a:t>915.040,00</a:t>
                      </a:r>
                      <a:endParaRPr lang="es-EC" sz="105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050" b="0" dirty="0">
                          <a:effectLst/>
                        </a:rPr>
                        <a:t>1.456.160,00</a:t>
                      </a:r>
                      <a:endParaRPr lang="es-EC" sz="1050" b="0" dirty="0">
                        <a:effectLst/>
                        <a:latin typeface="Calibri"/>
                        <a:ea typeface="Calibri"/>
                        <a:cs typeface="Times New Roman"/>
                      </a:endParaRPr>
                    </a:p>
                  </a:txBody>
                  <a:tcPr marL="68580" marR="68580" marT="0" marB="0" anchor="b"/>
                </a:tc>
              </a:tr>
            </a:tbl>
          </a:graphicData>
        </a:graphic>
      </p:graphicFrame>
      <p:sp>
        <p:nvSpPr>
          <p:cNvPr id="12" name="11 Rectángulo"/>
          <p:cNvSpPr/>
          <p:nvPr/>
        </p:nvSpPr>
        <p:spPr>
          <a:xfrm>
            <a:off x="6012160" y="4221088"/>
            <a:ext cx="2664296" cy="246221"/>
          </a:xfrm>
          <a:prstGeom prst="rect">
            <a:avLst/>
          </a:prstGeom>
        </p:spPr>
        <p:txBody>
          <a:bodyPr wrap="square">
            <a:spAutoFit/>
          </a:bodyPr>
          <a:lstStyle/>
          <a:p>
            <a:r>
              <a:rPr lang="es-ES" sz="1000" b="1" dirty="0" smtClean="0"/>
              <a:t>Utilidad 2015-2017 </a:t>
            </a:r>
            <a:r>
              <a:rPr lang="es-ES" sz="1000" b="1" dirty="0"/>
              <a:t>(escenario </a:t>
            </a:r>
            <a:r>
              <a:rPr lang="es-ES" sz="1000" b="1" dirty="0" smtClean="0"/>
              <a:t>moderado)</a:t>
            </a:r>
            <a:endParaRPr lang="es-EC" sz="1000" b="1" dirty="0"/>
          </a:p>
        </p:txBody>
      </p:sp>
      <p:graphicFrame>
        <p:nvGraphicFramePr>
          <p:cNvPr id="13" name="12 Tabla"/>
          <p:cNvGraphicFramePr>
            <a:graphicFrameLocks noGrp="1"/>
          </p:cNvGraphicFramePr>
          <p:nvPr>
            <p:extLst>
              <p:ext uri="{D42A27DB-BD31-4B8C-83A1-F6EECF244321}">
                <p14:modId xmlns:p14="http://schemas.microsoft.com/office/powerpoint/2010/main" val="1210713389"/>
              </p:ext>
            </p:extLst>
          </p:nvPr>
        </p:nvGraphicFramePr>
        <p:xfrm>
          <a:off x="6012160" y="4581128"/>
          <a:ext cx="2664296" cy="480060"/>
        </p:xfrm>
        <a:graphic>
          <a:graphicData uri="http://schemas.openxmlformats.org/drawingml/2006/table">
            <a:tbl>
              <a:tblPr firstRow="1" firstCol="1" bandRow="1">
                <a:tableStyleId>{5A111915-BE36-4E01-A7E5-04B1672EAD32}</a:tableStyleId>
              </a:tblPr>
              <a:tblGrid>
                <a:gridCol w="936104"/>
                <a:gridCol w="864096"/>
                <a:gridCol w="864096"/>
              </a:tblGrid>
              <a:tr h="180975">
                <a:tc>
                  <a:txBody>
                    <a:bodyPr/>
                    <a:lstStyle/>
                    <a:p>
                      <a:pPr algn="ctr">
                        <a:lnSpc>
                          <a:spcPct val="150000"/>
                        </a:lnSpc>
                        <a:spcAft>
                          <a:spcPts val="0"/>
                        </a:spcAft>
                      </a:pPr>
                      <a:r>
                        <a:rPr lang="es-EC" sz="1050" dirty="0" smtClean="0">
                          <a:effectLst/>
                        </a:rPr>
                        <a:t>2015</a:t>
                      </a:r>
                      <a:endParaRPr lang="es-EC" sz="1050" b="0" dirty="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s-EC" sz="1050" dirty="0" smtClean="0">
                          <a:effectLst/>
                        </a:rPr>
                        <a:t>2016</a:t>
                      </a:r>
                      <a:endParaRPr lang="es-EC" sz="1050" b="0" dirty="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s-EC" sz="1050" dirty="0" smtClean="0">
                          <a:effectLst/>
                        </a:rPr>
                        <a:t>2017</a:t>
                      </a:r>
                      <a:endParaRPr lang="es-EC" sz="1050" b="0" dirty="0">
                        <a:effectLst/>
                        <a:latin typeface="Calibri"/>
                        <a:ea typeface="Calibri"/>
                        <a:cs typeface="Times New Roman"/>
                      </a:endParaRPr>
                    </a:p>
                  </a:txBody>
                  <a:tcPr marL="68580" marR="68580" marT="0" marB="0" anchor="b"/>
                </a:tc>
              </a:tr>
              <a:tr h="180975">
                <a:tc>
                  <a:txBody>
                    <a:bodyPr/>
                    <a:lstStyle/>
                    <a:p>
                      <a:pPr algn="ctr">
                        <a:lnSpc>
                          <a:spcPct val="150000"/>
                        </a:lnSpc>
                        <a:spcAft>
                          <a:spcPts val="0"/>
                        </a:spcAft>
                      </a:pPr>
                      <a:r>
                        <a:rPr lang="es-EC" sz="1050" dirty="0">
                          <a:effectLst/>
                        </a:rPr>
                        <a:t>(154.551,63)</a:t>
                      </a:r>
                      <a:endParaRPr lang="es-EC" sz="1050" b="0" dirty="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s-EC" sz="1050">
                          <a:effectLst/>
                        </a:rPr>
                        <a:t>357.962,67</a:t>
                      </a:r>
                      <a:endParaRPr lang="es-EC" sz="1050" b="0">
                        <a:effectLst/>
                        <a:latin typeface="Calibri"/>
                        <a:ea typeface="Calibri"/>
                        <a:cs typeface="Times New Roman"/>
                      </a:endParaRPr>
                    </a:p>
                  </a:txBody>
                  <a:tcPr marL="68580" marR="68580" marT="0" marB="0" anchor="b"/>
                </a:tc>
                <a:tc>
                  <a:txBody>
                    <a:bodyPr/>
                    <a:lstStyle/>
                    <a:p>
                      <a:pPr algn="ctr">
                        <a:lnSpc>
                          <a:spcPct val="150000"/>
                        </a:lnSpc>
                        <a:spcAft>
                          <a:spcPts val="0"/>
                        </a:spcAft>
                      </a:pPr>
                      <a:r>
                        <a:rPr lang="es-EC" sz="1050" dirty="0">
                          <a:effectLst/>
                        </a:rPr>
                        <a:t>945.965,83</a:t>
                      </a:r>
                      <a:endParaRPr lang="es-EC" sz="1050" b="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886682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3" name="2 Rectángulo"/>
          <p:cNvSpPr/>
          <p:nvPr/>
        </p:nvSpPr>
        <p:spPr>
          <a:xfrm>
            <a:off x="4139952" y="1135777"/>
            <a:ext cx="4572000" cy="276999"/>
          </a:xfrm>
          <a:prstGeom prst="rect">
            <a:avLst/>
          </a:prstGeom>
        </p:spPr>
        <p:txBody>
          <a:bodyPr>
            <a:spAutoFit/>
          </a:bodyPr>
          <a:lstStyle/>
          <a:p>
            <a:r>
              <a:rPr lang="es-ES" sz="1200" b="1" dirty="0"/>
              <a:t>Presupuesto de ventas 2015-2017 (escenario pesimista)</a:t>
            </a:r>
            <a:endParaRPr lang="es-EC" sz="1200" b="1" dirty="0"/>
          </a:p>
        </p:txBody>
      </p:sp>
      <p:graphicFrame>
        <p:nvGraphicFramePr>
          <p:cNvPr id="4" name="3 Tabla"/>
          <p:cNvGraphicFramePr>
            <a:graphicFrameLocks noGrp="1"/>
          </p:cNvGraphicFramePr>
          <p:nvPr>
            <p:extLst>
              <p:ext uri="{D42A27DB-BD31-4B8C-83A1-F6EECF244321}">
                <p14:modId xmlns:p14="http://schemas.microsoft.com/office/powerpoint/2010/main" val="2820255302"/>
              </p:ext>
            </p:extLst>
          </p:nvPr>
        </p:nvGraphicFramePr>
        <p:xfrm>
          <a:off x="3836958" y="1503948"/>
          <a:ext cx="4983513" cy="2091690"/>
        </p:xfrm>
        <a:graphic>
          <a:graphicData uri="http://schemas.openxmlformats.org/drawingml/2006/table">
            <a:tbl>
              <a:tblPr firstRow="1" firstCol="1" bandRow="1">
                <a:tableStyleId>{22838BEF-8BB2-4498-84A7-C5851F593DF1}</a:tableStyleId>
              </a:tblPr>
              <a:tblGrid>
                <a:gridCol w="2199459"/>
                <a:gridCol w="850448"/>
                <a:gridCol w="966803"/>
                <a:gridCol w="966803"/>
              </a:tblGrid>
              <a:tr h="0">
                <a:tc>
                  <a:txBody>
                    <a:bodyPr/>
                    <a:lstStyle/>
                    <a:p>
                      <a:pPr algn="ctr">
                        <a:lnSpc>
                          <a:spcPct val="100000"/>
                        </a:lnSpc>
                        <a:spcAft>
                          <a:spcPts val="0"/>
                        </a:spcAft>
                      </a:pPr>
                      <a:r>
                        <a:rPr lang="es-EC" sz="1100" b="0" dirty="0">
                          <a:effectLst/>
                        </a:rPr>
                        <a:t>VENTAS</a:t>
                      </a:r>
                      <a:endParaRPr lang="es-EC" sz="1100" b="0" dirty="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100" b="0">
                          <a:effectLst/>
                        </a:rPr>
                        <a:t>2015</a:t>
                      </a:r>
                      <a:endParaRPr lang="es-EC" sz="1100" b="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100" b="0">
                          <a:effectLst/>
                        </a:rPr>
                        <a:t>2016</a:t>
                      </a:r>
                      <a:endParaRPr lang="es-EC" sz="1100" b="0">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es-EC" sz="1100" b="0">
                          <a:effectLst/>
                        </a:rPr>
                        <a:t>2017</a:t>
                      </a:r>
                      <a:endParaRPr lang="es-EC" sz="1100" b="0">
                        <a:effectLst/>
                        <a:latin typeface="Calibri"/>
                        <a:ea typeface="Calibri"/>
                        <a:cs typeface="Times New Roman"/>
                      </a:endParaRPr>
                    </a:p>
                  </a:txBody>
                  <a:tcPr marL="68580" marR="68580" marT="0" marB="0" anchor="ctr"/>
                </a:tc>
              </a:tr>
              <a:tr h="190500">
                <a:tc>
                  <a:txBody>
                    <a:bodyPr/>
                    <a:lstStyle/>
                    <a:p>
                      <a:pPr>
                        <a:lnSpc>
                          <a:spcPct val="100000"/>
                        </a:lnSpc>
                        <a:spcAft>
                          <a:spcPts val="0"/>
                        </a:spcAft>
                      </a:pPr>
                      <a:r>
                        <a:rPr lang="es-EC" sz="1100" b="0">
                          <a:effectLst/>
                        </a:rPr>
                        <a:t>Negocios estructurados por año</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Honorarios estructuración</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800,00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800,00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800,00</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Total honorarios estructuración</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10.400,00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10.400,00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10.400,00</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Adhesiones por año</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10.140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20.280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30.420</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Honorarios por cada adhesión</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45,00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45,00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45,00</a:t>
                      </a:r>
                      <a:endParaRPr lang="es-EC" sz="1100" b="0">
                        <a:effectLst/>
                        <a:latin typeface="Calibri"/>
                        <a:ea typeface="Calibri"/>
                        <a:cs typeface="Times New Roman"/>
                      </a:endParaRPr>
                    </a:p>
                  </a:txBody>
                  <a:tcPr marL="68580" marR="68580" marT="0" marB="0" anchor="b"/>
                </a:tc>
              </a:tr>
              <a:tr h="200025">
                <a:tc>
                  <a:txBody>
                    <a:bodyPr/>
                    <a:lstStyle/>
                    <a:p>
                      <a:pPr>
                        <a:lnSpc>
                          <a:spcPct val="100000"/>
                        </a:lnSpc>
                        <a:spcAft>
                          <a:spcPts val="0"/>
                        </a:spcAft>
                      </a:pPr>
                      <a:r>
                        <a:rPr lang="es-EC" sz="1100" b="0">
                          <a:effectLst/>
                        </a:rPr>
                        <a:t>Total honorarios adhesiones</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456.300,00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912.600,00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1.368.900,00</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Ejecuciones por año</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152</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456</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1.014</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Honorarios por cada ejecución</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1.000,00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1.000,00</a:t>
                      </a:r>
                      <a:endParaRPr lang="es-EC" sz="1100" b="0">
                        <a:effectLst/>
                        <a:latin typeface="Calibri"/>
                        <a:ea typeface="Calibri"/>
                        <a:cs typeface="Times New Roman"/>
                      </a:endParaRPr>
                    </a:p>
                  </a:txBody>
                  <a:tcPr marL="68580" marR="68580" marT="0" marB="0" anchor="b"/>
                </a:tc>
              </a:tr>
              <a:tr h="190500">
                <a:tc>
                  <a:txBody>
                    <a:bodyPr/>
                    <a:lstStyle/>
                    <a:p>
                      <a:pPr>
                        <a:lnSpc>
                          <a:spcPct val="100000"/>
                        </a:lnSpc>
                        <a:spcAft>
                          <a:spcPts val="0"/>
                        </a:spcAft>
                      </a:pPr>
                      <a:r>
                        <a:rPr lang="es-EC" sz="1100" b="0">
                          <a:effectLst/>
                        </a:rPr>
                        <a:t>Total honorarios ejecuciones</a:t>
                      </a:r>
                      <a:endParaRPr lang="es-EC" sz="1100" b="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152.100,00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456.300,00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1.014.000,00</a:t>
                      </a:r>
                      <a:endParaRPr lang="es-EC" sz="1100" b="0">
                        <a:effectLst/>
                        <a:latin typeface="Calibri"/>
                        <a:ea typeface="Calibri"/>
                        <a:cs typeface="Times New Roman"/>
                      </a:endParaRPr>
                    </a:p>
                  </a:txBody>
                  <a:tcPr marL="68580" marR="68580" marT="0" marB="0" anchor="b"/>
                </a:tc>
              </a:tr>
              <a:tr h="200025">
                <a:tc>
                  <a:txBody>
                    <a:bodyPr/>
                    <a:lstStyle/>
                    <a:p>
                      <a:pPr>
                        <a:lnSpc>
                          <a:spcPct val="100000"/>
                        </a:lnSpc>
                        <a:spcAft>
                          <a:spcPts val="0"/>
                        </a:spcAft>
                      </a:pPr>
                      <a:r>
                        <a:rPr lang="es-EC" sz="1100" b="0" dirty="0">
                          <a:effectLst/>
                        </a:rPr>
                        <a:t>VENTAS TOTALES EN USD</a:t>
                      </a:r>
                      <a:endParaRPr lang="es-EC" sz="1100" b="0" dirty="0">
                        <a:effectLst/>
                        <a:latin typeface="Calibri"/>
                        <a:ea typeface="Calibri"/>
                        <a:cs typeface="Times New Roman"/>
                      </a:endParaRPr>
                    </a:p>
                  </a:txBody>
                  <a:tcPr marL="68580" marR="68580" marT="0" marB="0"/>
                </a:tc>
                <a:tc>
                  <a:txBody>
                    <a:bodyPr/>
                    <a:lstStyle/>
                    <a:p>
                      <a:pPr algn="r">
                        <a:lnSpc>
                          <a:spcPct val="100000"/>
                        </a:lnSpc>
                        <a:spcAft>
                          <a:spcPts val="0"/>
                        </a:spcAft>
                      </a:pPr>
                      <a:r>
                        <a:rPr lang="es-EC" sz="1100" b="0">
                          <a:effectLst/>
                        </a:rPr>
                        <a:t>618.800,00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a:effectLst/>
                        </a:rPr>
                        <a:t>1.379.300,00</a:t>
                      </a:r>
                      <a:endParaRPr lang="es-EC" sz="1100" b="0">
                        <a:effectLst/>
                        <a:latin typeface="Calibri"/>
                        <a:ea typeface="Calibri"/>
                        <a:cs typeface="Times New Roman"/>
                      </a:endParaRPr>
                    </a:p>
                  </a:txBody>
                  <a:tcPr marL="68580" marR="68580" marT="0" marB="0" anchor="b"/>
                </a:tc>
                <a:tc>
                  <a:txBody>
                    <a:bodyPr/>
                    <a:lstStyle/>
                    <a:p>
                      <a:pPr algn="r">
                        <a:lnSpc>
                          <a:spcPct val="100000"/>
                        </a:lnSpc>
                        <a:spcAft>
                          <a:spcPts val="0"/>
                        </a:spcAft>
                      </a:pPr>
                      <a:r>
                        <a:rPr lang="es-EC" sz="1100" b="0" dirty="0">
                          <a:effectLst/>
                        </a:rPr>
                        <a:t>2.393.300,00</a:t>
                      </a:r>
                      <a:endParaRPr lang="es-EC" sz="1100" b="0" dirty="0">
                        <a:effectLst/>
                        <a:latin typeface="Calibri"/>
                        <a:ea typeface="Calibri"/>
                        <a:cs typeface="Times New Roman"/>
                      </a:endParaRPr>
                    </a:p>
                  </a:txBody>
                  <a:tcPr marL="68580" marR="68580" marT="0" marB="0" anchor="b"/>
                </a:tc>
              </a:tr>
            </a:tbl>
          </a:graphicData>
        </a:graphic>
      </p:graphicFrame>
      <p:sp>
        <p:nvSpPr>
          <p:cNvPr id="5" name="4 Rectángulo"/>
          <p:cNvSpPr/>
          <p:nvPr/>
        </p:nvSpPr>
        <p:spPr>
          <a:xfrm>
            <a:off x="395536" y="3140968"/>
            <a:ext cx="3168352" cy="461665"/>
          </a:xfrm>
          <a:prstGeom prst="rect">
            <a:avLst/>
          </a:prstGeom>
        </p:spPr>
        <p:txBody>
          <a:bodyPr wrap="square">
            <a:spAutoFit/>
          </a:bodyPr>
          <a:lstStyle/>
          <a:p>
            <a:pPr algn="ctr"/>
            <a:r>
              <a:rPr lang="es-ES" sz="1200" b="1" dirty="0"/>
              <a:t>Presupuesto de costos 2015-2017 (escenario pesimista)</a:t>
            </a:r>
            <a:endParaRPr lang="es-EC" sz="1200" b="1" dirty="0"/>
          </a:p>
        </p:txBody>
      </p:sp>
      <p:graphicFrame>
        <p:nvGraphicFramePr>
          <p:cNvPr id="6" name="5 Tabla"/>
          <p:cNvGraphicFramePr>
            <a:graphicFrameLocks noGrp="1"/>
          </p:cNvGraphicFramePr>
          <p:nvPr>
            <p:extLst>
              <p:ext uri="{D42A27DB-BD31-4B8C-83A1-F6EECF244321}">
                <p14:modId xmlns:p14="http://schemas.microsoft.com/office/powerpoint/2010/main" val="2614426412"/>
              </p:ext>
            </p:extLst>
          </p:nvPr>
        </p:nvGraphicFramePr>
        <p:xfrm>
          <a:off x="131143" y="3717032"/>
          <a:ext cx="5431744" cy="2766060"/>
        </p:xfrm>
        <a:graphic>
          <a:graphicData uri="http://schemas.openxmlformats.org/drawingml/2006/table">
            <a:tbl>
              <a:tblPr firstRow="1" firstCol="1" bandRow="1">
                <a:tableStyleId>{0505E3EF-67EA-436B-97B2-0124C06EBD24}</a:tableStyleId>
              </a:tblPr>
              <a:tblGrid>
                <a:gridCol w="2454595"/>
                <a:gridCol w="949099"/>
                <a:gridCol w="949099"/>
                <a:gridCol w="1078951"/>
              </a:tblGrid>
              <a:tr h="0">
                <a:tc>
                  <a:txBody>
                    <a:bodyPr/>
                    <a:lstStyle/>
                    <a:p>
                      <a:pPr algn="ctr">
                        <a:lnSpc>
                          <a:spcPct val="150000"/>
                        </a:lnSpc>
                        <a:spcAft>
                          <a:spcPts val="0"/>
                        </a:spcAft>
                      </a:pPr>
                      <a:r>
                        <a:rPr lang="es-EC" sz="1100" b="0" dirty="0">
                          <a:effectLst/>
                        </a:rPr>
                        <a:t>COSTO DE VENTAS</a:t>
                      </a:r>
                      <a:endParaRPr lang="es-EC" sz="1100" b="0" dirty="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100" b="0">
                          <a:effectLst/>
                        </a:rPr>
                        <a:t>2015</a:t>
                      </a:r>
                      <a:endParaRPr lang="es-EC" sz="1100" b="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100" b="0">
                          <a:effectLst/>
                        </a:rPr>
                        <a:t>2016</a:t>
                      </a:r>
                      <a:endParaRPr lang="es-EC" sz="1100" b="0">
                        <a:effectLst/>
                        <a:latin typeface="Calibri"/>
                        <a:ea typeface="Calibri"/>
                        <a:cs typeface="Times New Roman"/>
                      </a:endParaRPr>
                    </a:p>
                  </a:txBody>
                  <a:tcPr marL="68580" marR="68580" marT="0" marB="0" anchor="ctr"/>
                </a:tc>
                <a:tc>
                  <a:txBody>
                    <a:bodyPr/>
                    <a:lstStyle/>
                    <a:p>
                      <a:pPr algn="ctr">
                        <a:lnSpc>
                          <a:spcPct val="150000"/>
                        </a:lnSpc>
                        <a:spcAft>
                          <a:spcPts val="0"/>
                        </a:spcAft>
                      </a:pPr>
                      <a:r>
                        <a:rPr lang="es-EC" sz="1100" b="0">
                          <a:effectLst/>
                        </a:rPr>
                        <a:t>2017</a:t>
                      </a:r>
                      <a:endParaRPr lang="es-EC" sz="1100" b="0">
                        <a:effectLst/>
                        <a:latin typeface="Calibri"/>
                        <a:ea typeface="Calibri"/>
                        <a:cs typeface="Times New Roman"/>
                      </a:endParaRPr>
                    </a:p>
                  </a:txBody>
                  <a:tcPr marL="68580" marR="68580" marT="0" marB="0" anchor="ctr"/>
                </a:tc>
              </a:tr>
              <a:tr h="190500">
                <a:tc>
                  <a:txBody>
                    <a:bodyPr/>
                    <a:lstStyle/>
                    <a:p>
                      <a:pPr>
                        <a:lnSpc>
                          <a:spcPct val="150000"/>
                        </a:lnSpc>
                        <a:spcAft>
                          <a:spcPts val="0"/>
                        </a:spcAft>
                      </a:pPr>
                      <a:r>
                        <a:rPr lang="es-EC" sz="1100" b="0">
                          <a:effectLst/>
                        </a:rPr>
                        <a:t>Negocios estructurados por año</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13</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Costo estructuración individual</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560,00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560,00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560,00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Total costos estructuración </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7.280,00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7.280,00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7.280,00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Adhesiones por año</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10.140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20.280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30.420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Costo de cada adhesión</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30,00</a:t>
                      </a:r>
                      <a:endParaRPr lang="es-EC" sz="1100" b="0">
                        <a:effectLst/>
                        <a:latin typeface="Calibri"/>
                        <a:ea typeface="Calibri"/>
                        <a:cs typeface="Times New Roman"/>
                      </a:endParaRPr>
                    </a:p>
                  </a:txBody>
                  <a:tcPr marL="68580" marR="68580" marT="0" marB="0" anchor="b"/>
                </a:tc>
              </a:tr>
              <a:tr h="200025">
                <a:tc>
                  <a:txBody>
                    <a:bodyPr/>
                    <a:lstStyle/>
                    <a:p>
                      <a:pPr>
                        <a:lnSpc>
                          <a:spcPct val="150000"/>
                        </a:lnSpc>
                        <a:spcAft>
                          <a:spcPts val="0"/>
                        </a:spcAft>
                      </a:pPr>
                      <a:r>
                        <a:rPr lang="es-EC" sz="1100" b="0">
                          <a:effectLst/>
                        </a:rPr>
                        <a:t>Total costos adhesiones</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304.200,00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608.400,00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912.600,00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Ejecuciones por año</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152</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456</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1.014</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Costo por cada ejecución</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200,00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Total costos ejecuciones</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30.420,00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91.260,00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202.800,00</a:t>
                      </a:r>
                      <a:endParaRPr lang="es-EC" sz="1100" b="0">
                        <a:effectLst/>
                        <a:latin typeface="Calibri"/>
                        <a:ea typeface="Calibri"/>
                        <a:cs typeface="Times New Roman"/>
                      </a:endParaRPr>
                    </a:p>
                  </a:txBody>
                  <a:tcPr marL="68580" marR="68580" marT="0" marB="0" anchor="b"/>
                </a:tc>
              </a:tr>
              <a:tr h="200025">
                <a:tc>
                  <a:txBody>
                    <a:bodyPr/>
                    <a:lstStyle/>
                    <a:p>
                      <a:pPr>
                        <a:lnSpc>
                          <a:spcPct val="150000"/>
                        </a:lnSpc>
                        <a:spcAft>
                          <a:spcPts val="0"/>
                        </a:spcAft>
                      </a:pPr>
                      <a:r>
                        <a:rPr lang="es-EC" sz="1100" b="0" dirty="0">
                          <a:effectLst/>
                        </a:rPr>
                        <a:t>COSTOS TOTALES EN USD</a:t>
                      </a:r>
                      <a:endParaRPr lang="es-EC" sz="1100" b="0"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341.900,00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706.940,00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dirty="0">
                          <a:effectLst/>
                        </a:rPr>
                        <a:t>1.122.680,00</a:t>
                      </a:r>
                      <a:endParaRPr lang="es-EC" sz="1100" b="0" dirty="0">
                        <a:effectLst/>
                        <a:latin typeface="Calibri"/>
                        <a:ea typeface="Calibri"/>
                        <a:cs typeface="Times New Roman"/>
                      </a:endParaRPr>
                    </a:p>
                  </a:txBody>
                  <a:tcPr marL="68580" marR="6858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00750221"/>
              </p:ext>
            </p:extLst>
          </p:nvPr>
        </p:nvGraphicFramePr>
        <p:xfrm>
          <a:off x="5796136" y="4581128"/>
          <a:ext cx="3096345" cy="502920"/>
        </p:xfrm>
        <a:graphic>
          <a:graphicData uri="http://schemas.openxmlformats.org/drawingml/2006/table">
            <a:tbl>
              <a:tblPr firstRow="1" firstCol="1" bandRow="1">
                <a:tableStyleId>{0505E3EF-67EA-436B-97B2-0124C06EBD24}</a:tableStyleId>
              </a:tblPr>
              <a:tblGrid>
                <a:gridCol w="1023041"/>
                <a:gridCol w="1036652"/>
                <a:gridCol w="1036652"/>
              </a:tblGrid>
              <a:tr h="180975">
                <a:tc>
                  <a:txBody>
                    <a:bodyPr/>
                    <a:lstStyle/>
                    <a:p>
                      <a:pPr algn="r">
                        <a:lnSpc>
                          <a:spcPct val="150000"/>
                        </a:lnSpc>
                        <a:spcAft>
                          <a:spcPts val="0"/>
                        </a:spcAft>
                      </a:pPr>
                      <a:r>
                        <a:rPr lang="es-EC" sz="1100" dirty="0" smtClean="0">
                          <a:effectLst/>
                        </a:rPr>
                        <a:t>2015</a:t>
                      </a:r>
                      <a:endParaRPr lang="es-EC" sz="1100" b="1"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smtClean="0">
                          <a:effectLst/>
                        </a:rPr>
                        <a:t>2016</a:t>
                      </a:r>
                      <a:endParaRPr lang="es-EC" sz="1100" b="1" dirty="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smtClean="0">
                          <a:effectLst/>
                        </a:rPr>
                        <a:t>2017</a:t>
                      </a:r>
                      <a:endParaRPr lang="es-EC" sz="1100" b="1" dirty="0">
                        <a:effectLst/>
                        <a:latin typeface="Calibri"/>
                        <a:ea typeface="Calibri"/>
                        <a:cs typeface="Times New Roman"/>
                      </a:endParaRPr>
                    </a:p>
                  </a:txBody>
                  <a:tcPr marL="68580" marR="68580" marT="0" marB="0" anchor="b"/>
                </a:tc>
              </a:tr>
              <a:tr h="180975">
                <a:tc>
                  <a:txBody>
                    <a:bodyPr/>
                    <a:lstStyle/>
                    <a:p>
                      <a:pPr algn="r">
                        <a:lnSpc>
                          <a:spcPct val="150000"/>
                        </a:lnSpc>
                        <a:spcAft>
                          <a:spcPts val="0"/>
                        </a:spcAft>
                      </a:pPr>
                      <a:r>
                        <a:rPr lang="es-EC" sz="1100">
                          <a:effectLst/>
                        </a:rPr>
                        <a:t>(271.611,63)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a:effectLst/>
                        </a:rPr>
                        <a:t>44.162,67</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dirty="0">
                          <a:effectLst/>
                        </a:rPr>
                        <a:t>581.945,83</a:t>
                      </a:r>
                      <a:endParaRPr lang="es-EC" sz="1100" b="0" dirty="0">
                        <a:effectLst/>
                        <a:latin typeface="Calibri"/>
                        <a:ea typeface="Calibri"/>
                        <a:cs typeface="Times New Roman"/>
                      </a:endParaRPr>
                    </a:p>
                  </a:txBody>
                  <a:tcPr marL="68580" marR="68580" marT="0" marB="0" anchor="b"/>
                </a:tc>
              </a:tr>
            </a:tbl>
          </a:graphicData>
        </a:graphic>
      </p:graphicFrame>
      <p:sp>
        <p:nvSpPr>
          <p:cNvPr id="8" name="7 Rectángulo"/>
          <p:cNvSpPr/>
          <p:nvPr/>
        </p:nvSpPr>
        <p:spPr>
          <a:xfrm>
            <a:off x="5868144" y="4183196"/>
            <a:ext cx="2843808" cy="253916"/>
          </a:xfrm>
          <a:prstGeom prst="rect">
            <a:avLst/>
          </a:prstGeom>
        </p:spPr>
        <p:txBody>
          <a:bodyPr wrap="square">
            <a:spAutoFit/>
          </a:bodyPr>
          <a:lstStyle/>
          <a:p>
            <a:r>
              <a:rPr lang="es-ES" sz="1050" b="1" dirty="0" smtClean="0"/>
              <a:t>Utilidad 2015-2017 </a:t>
            </a:r>
            <a:r>
              <a:rPr lang="es-ES" sz="1050" b="1" dirty="0"/>
              <a:t>(escenario </a:t>
            </a:r>
            <a:r>
              <a:rPr lang="es-ES" sz="1050" b="1" dirty="0" smtClean="0"/>
              <a:t>pesimista)</a:t>
            </a:r>
            <a:endParaRPr lang="es-EC" sz="1050" b="1" dirty="0"/>
          </a:p>
        </p:txBody>
      </p:sp>
    </p:spTree>
    <p:extLst>
      <p:ext uri="{BB962C8B-B14F-4D97-AF65-F5344CB8AC3E}">
        <p14:creationId xmlns:p14="http://schemas.microsoft.com/office/powerpoint/2010/main" val="3053315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7504" y="854779"/>
            <a:ext cx="1758179" cy="1566109"/>
          </a:xfrm>
          <a:prstGeom prst="rect">
            <a:avLst/>
          </a:prstGeom>
        </p:spPr>
      </p:pic>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9" name="8 Rectángulo"/>
          <p:cNvSpPr/>
          <p:nvPr/>
        </p:nvSpPr>
        <p:spPr>
          <a:xfrm>
            <a:off x="2555776" y="1268760"/>
            <a:ext cx="4685898" cy="369332"/>
          </a:xfrm>
          <a:prstGeom prst="rect">
            <a:avLst/>
          </a:prstGeom>
        </p:spPr>
        <p:txBody>
          <a:bodyPr wrap="none">
            <a:spAutoFit/>
          </a:bodyPr>
          <a:lstStyle/>
          <a:p>
            <a:r>
              <a:rPr lang="es-ES" b="1" dirty="0"/>
              <a:t>Flujo de Fondos Ponderado del Proyecto</a:t>
            </a:r>
            <a:endParaRPr lang="es-EC" b="1" dirty="0"/>
          </a:p>
        </p:txBody>
      </p:sp>
      <p:graphicFrame>
        <p:nvGraphicFramePr>
          <p:cNvPr id="10" name="9 Tabla"/>
          <p:cNvGraphicFramePr>
            <a:graphicFrameLocks noGrp="1"/>
          </p:cNvGraphicFramePr>
          <p:nvPr>
            <p:extLst>
              <p:ext uri="{D42A27DB-BD31-4B8C-83A1-F6EECF244321}">
                <p14:modId xmlns:p14="http://schemas.microsoft.com/office/powerpoint/2010/main" val="3182870009"/>
              </p:ext>
            </p:extLst>
          </p:nvPr>
        </p:nvGraphicFramePr>
        <p:xfrm>
          <a:off x="1619671" y="1853912"/>
          <a:ext cx="6624737" cy="4023360"/>
        </p:xfrm>
        <a:graphic>
          <a:graphicData uri="http://schemas.openxmlformats.org/drawingml/2006/table">
            <a:tbl>
              <a:tblPr firstRow="1" firstCol="1" bandRow="1">
                <a:tableStyleId>{0505E3EF-67EA-436B-97B2-0124C06EBD24}</a:tableStyleId>
              </a:tblPr>
              <a:tblGrid>
                <a:gridCol w="2557877"/>
                <a:gridCol w="1075120"/>
                <a:gridCol w="1075120"/>
                <a:gridCol w="958310"/>
                <a:gridCol w="958310"/>
              </a:tblGrid>
              <a:tr h="190500">
                <a:tc>
                  <a:txBody>
                    <a:bodyPr/>
                    <a:lstStyle/>
                    <a:p>
                      <a:pPr>
                        <a:lnSpc>
                          <a:spcPct val="150000"/>
                        </a:lnSpc>
                        <a:spcAft>
                          <a:spcPts val="0"/>
                        </a:spcAft>
                      </a:pPr>
                      <a:r>
                        <a:rPr lang="es-EC" sz="1100" b="0" dirty="0">
                          <a:effectLst/>
                        </a:rPr>
                        <a:t> </a:t>
                      </a:r>
                      <a:endParaRPr lang="es-EC" sz="1100" b="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0</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2015</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dirty="0">
                          <a:effectLst/>
                        </a:rPr>
                        <a:t>2016</a:t>
                      </a:r>
                      <a:endParaRPr lang="es-EC" sz="1100" b="0" dirty="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2017</a:t>
                      </a:r>
                      <a:endParaRPr lang="es-EC" sz="1100" b="0">
                        <a:effectLst/>
                        <a:latin typeface="Calibri"/>
                        <a:ea typeface="Calibri"/>
                        <a:cs typeface="Times New Roman"/>
                      </a:endParaRPr>
                    </a:p>
                  </a:txBody>
                  <a:tcPr marL="68580" marR="68580" marT="0" marB="0"/>
                </a:tc>
              </a:tr>
              <a:tr h="190500">
                <a:tc>
                  <a:txBody>
                    <a:bodyPr/>
                    <a:lstStyle/>
                    <a:p>
                      <a:pPr>
                        <a:lnSpc>
                          <a:spcPct val="150000"/>
                        </a:lnSpc>
                        <a:spcAft>
                          <a:spcPts val="0"/>
                        </a:spcAft>
                      </a:pPr>
                      <a:r>
                        <a:rPr lang="es-EC" sz="1100" b="0">
                          <a:effectLst/>
                        </a:rPr>
                        <a:t>(+)Utilidad Neta </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(114.121,63)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286.743,18</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697.937,34</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(+)Recursos Que No Representan Salidas De Efectivo</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11.120,00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11.120,00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11.120,00</a:t>
                      </a:r>
                      <a:endParaRPr lang="es-EC" sz="1100" b="0">
                        <a:effectLst/>
                        <a:latin typeface="Calibri"/>
                        <a:ea typeface="Calibri"/>
                        <a:cs typeface="Times New Roman"/>
                      </a:endParaRPr>
                    </a:p>
                  </a:txBody>
                  <a:tcPr marL="68580" marR="68580" marT="0" marB="0" anchor="b"/>
                </a:tc>
              </a:tr>
              <a:tr h="190500">
                <a:tc>
                  <a:txBody>
                    <a:bodyPr/>
                    <a:lstStyle/>
                    <a:p>
                      <a:pPr indent="279400">
                        <a:lnSpc>
                          <a:spcPct val="150000"/>
                        </a:lnSpc>
                        <a:spcAft>
                          <a:spcPts val="0"/>
                        </a:spcAft>
                      </a:pPr>
                      <a:r>
                        <a:rPr lang="es-EC" sz="1100" b="0">
                          <a:effectLst/>
                        </a:rPr>
                        <a:t>Depreciación </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9.120,00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9.120,00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9.120,00</a:t>
                      </a:r>
                      <a:endParaRPr lang="es-EC" sz="1100" b="0">
                        <a:effectLst/>
                        <a:latin typeface="Calibri"/>
                        <a:ea typeface="Calibri"/>
                        <a:cs typeface="Times New Roman"/>
                      </a:endParaRPr>
                    </a:p>
                  </a:txBody>
                  <a:tcPr marL="68580" marR="68580" marT="0" marB="0" anchor="b"/>
                </a:tc>
              </a:tr>
              <a:tr h="190500">
                <a:tc>
                  <a:txBody>
                    <a:bodyPr/>
                    <a:lstStyle/>
                    <a:p>
                      <a:pPr indent="279400">
                        <a:lnSpc>
                          <a:spcPct val="150000"/>
                        </a:lnSpc>
                        <a:spcAft>
                          <a:spcPts val="0"/>
                        </a:spcAft>
                      </a:pPr>
                      <a:r>
                        <a:rPr lang="es-EC" sz="1100" b="0">
                          <a:effectLst/>
                        </a:rPr>
                        <a:t>Amortización</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2.000,00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2.000,00</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(=)Recursos Que Provienen Del Giro Del Negocio</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(103.001,63)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297.863,18</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709.057,34</a:t>
                      </a:r>
                      <a:endParaRPr lang="es-EC" sz="1100" b="0">
                        <a:effectLst/>
                        <a:latin typeface="Calibri"/>
                        <a:ea typeface="Calibri"/>
                        <a:cs typeface="Times New Roman"/>
                      </a:endParaRPr>
                    </a:p>
                  </a:txBody>
                  <a:tcPr marL="68580" marR="68580" marT="0" marB="0" anchor="b"/>
                </a:tc>
              </a:tr>
              <a:tr h="180975">
                <a:tc>
                  <a:txBody>
                    <a:bodyPr/>
                    <a:lstStyle/>
                    <a:p>
                      <a:pPr>
                        <a:lnSpc>
                          <a:spcPct val="150000"/>
                        </a:lnSpc>
                        <a:spcAft>
                          <a:spcPts val="0"/>
                        </a:spcAft>
                      </a:pPr>
                      <a:r>
                        <a:rPr lang="es-EC" sz="1100" b="0">
                          <a:effectLst/>
                        </a:rPr>
                        <a:t> </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(-)Pago Capital Préstamo 1</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 11.259,53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11.259,53</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11.259,53</a:t>
                      </a:r>
                      <a:endParaRPr lang="es-EC" sz="1100" b="0">
                        <a:effectLst/>
                        <a:latin typeface="Calibri"/>
                        <a:ea typeface="Calibri"/>
                        <a:cs typeface="Times New Roman"/>
                      </a:endParaRPr>
                    </a:p>
                  </a:txBody>
                  <a:tcPr marL="68580" marR="68580" marT="0" marB="0" anchor="b"/>
                </a:tc>
              </a:tr>
              <a:tr h="190500">
                <a:tc>
                  <a:txBody>
                    <a:bodyPr/>
                    <a:lstStyle/>
                    <a:p>
                      <a:pPr>
                        <a:lnSpc>
                          <a:spcPct val="150000"/>
                        </a:lnSpc>
                        <a:spcAft>
                          <a:spcPts val="0"/>
                        </a:spcAft>
                      </a:pPr>
                      <a:r>
                        <a:rPr lang="es-EC" sz="1100" b="0">
                          <a:effectLst/>
                        </a:rPr>
                        <a:t>(-)Pago Capital Préstamo 2</a:t>
                      </a:r>
                      <a:endParaRPr lang="es-EC" sz="1100" b="0">
                        <a:effectLst/>
                        <a:latin typeface="Calibri"/>
                        <a:ea typeface="Calibri"/>
                        <a:cs typeface="Times New Roman"/>
                      </a:endParaRPr>
                    </a:p>
                  </a:txBody>
                  <a:tcPr marL="68580" marR="68580" marT="0" marB="0"/>
                </a:tc>
                <a:tc>
                  <a:txBody>
                    <a:bodyPr/>
                    <a:lstStyle/>
                    <a:p>
                      <a:pPr>
                        <a:lnSpc>
                          <a:spcPct val="150000"/>
                        </a:lnSpc>
                      </a:pPr>
                      <a:endParaRPr lang="es-EC" sz="1000" b="0">
                        <a:effectLst/>
                        <a:latin typeface="Calibri"/>
                      </a:endParaRPr>
                    </a:p>
                  </a:txBody>
                  <a:tcPr marL="68580" marR="68580" marT="0" marB="0" anchor="b"/>
                </a:tc>
                <a:tc>
                  <a:txBody>
                    <a:bodyPr/>
                    <a:lstStyle/>
                    <a:p>
                      <a:pPr algn="r">
                        <a:lnSpc>
                          <a:spcPct val="150000"/>
                        </a:lnSpc>
                        <a:spcAft>
                          <a:spcPts val="0"/>
                        </a:spcAft>
                      </a:pPr>
                      <a:r>
                        <a:rPr lang="es-EC" sz="1100" b="0">
                          <a:effectLst/>
                        </a:rPr>
                        <a:t>-</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114.261,16</a:t>
                      </a:r>
                      <a:endParaRPr lang="es-EC" sz="1100" b="0">
                        <a:effectLst/>
                        <a:latin typeface="Calibri"/>
                        <a:ea typeface="Calibri"/>
                        <a:cs typeface="Times New Roman"/>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(-)Nuevas Inversiones</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(193.778,60)</a:t>
                      </a:r>
                      <a:endParaRPr lang="es-EC" sz="1100" b="0">
                        <a:effectLst/>
                        <a:latin typeface="Calibri"/>
                        <a:ea typeface="Calibri"/>
                        <a:cs typeface="Times New Roman"/>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(+)Credito Bancario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33.778,60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114.261,16</a:t>
                      </a:r>
                      <a:endParaRPr lang="es-EC" sz="1100" b="0">
                        <a:effectLst/>
                        <a:latin typeface="Calibri"/>
                        <a:ea typeface="Calibri"/>
                        <a:cs typeface="Times New Roman"/>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(+)Venta Activo </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a:t>
                      </a:r>
                      <a:endParaRPr lang="es-EC" sz="1100" b="0">
                        <a:effectLst/>
                        <a:latin typeface="Calibri"/>
                        <a:ea typeface="Calibri"/>
                        <a:cs typeface="Times New Roman"/>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(+)Recuperacion Capital De Trabajo</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a:t>
                      </a:r>
                      <a:endParaRPr lang="es-EC" sz="1100" b="0">
                        <a:effectLst/>
                        <a:latin typeface="Calibri"/>
                        <a:ea typeface="Calibri"/>
                        <a:cs typeface="Times New Roman"/>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c>
                  <a:txBody>
                    <a:bodyPr/>
                    <a:lstStyle/>
                    <a:p>
                      <a:pPr>
                        <a:lnSpc>
                          <a:spcPct val="150000"/>
                        </a:lnSpc>
                      </a:pPr>
                      <a:endParaRPr lang="es-EC" sz="1000" b="0">
                        <a:effectLst/>
                        <a:latin typeface="Calibri"/>
                      </a:endParaRPr>
                    </a:p>
                  </a:txBody>
                  <a:tcPr marL="68580" marR="68580" marT="0" marB="0" anchor="b"/>
                </a:tc>
              </a:tr>
              <a:tr h="190500">
                <a:tc>
                  <a:txBody>
                    <a:bodyPr/>
                    <a:lstStyle/>
                    <a:p>
                      <a:pPr>
                        <a:lnSpc>
                          <a:spcPct val="150000"/>
                        </a:lnSpc>
                        <a:spcAft>
                          <a:spcPts val="0"/>
                        </a:spcAft>
                      </a:pPr>
                      <a:r>
                        <a:rPr lang="es-EC" sz="1100" b="0">
                          <a:effectLst/>
                        </a:rPr>
                        <a:t>(=)Flujo Neto De Fondos</a:t>
                      </a:r>
                      <a:endParaRPr lang="es-EC" sz="1100" b="0">
                        <a:effectLst/>
                        <a:latin typeface="Calibri"/>
                        <a:ea typeface="Calibri"/>
                        <a:cs typeface="Times New Roman"/>
                      </a:endParaRPr>
                    </a:p>
                  </a:txBody>
                  <a:tcPr marL="68580" marR="68580" marT="0" marB="0"/>
                </a:tc>
                <a:tc>
                  <a:txBody>
                    <a:bodyPr/>
                    <a:lstStyle/>
                    <a:p>
                      <a:pPr algn="r">
                        <a:lnSpc>
                          <a:spcPct val="150000"/>
                        </a:lnSpc>
                        <a:spcAft>
                          <a:spcPts val="0"/>
                        </a:spcAft>
                      </a:pPr>
                      <a:r>
                        <a:rPr lang="es-EC" sz="1100" b="0">
                          <a:effectLst/>
                        </a:rPr>
                        <a:t>(160.000,00)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(0,00)</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a:effectLst/>
                        </a:rPr>
                        <a:t>172.342,48</a:t>
                      </a:r>
                      <a:endParaRPr lang="es-EC" sz="1100" b="0">
                        <a:effectLst/>
                        <a:latin typeface="Calibri"/>
                        <a:ea typeface="Calibri"/>
                        <a:cs typeface="Times New Roman"/>
                      </a:endParaRPr>
                    </a:p>
                  </a:txBody>
                  <a:tcPr marL="68580" marR="68580" marT="0" marB="0" anchor="b"/>
                </a:tc>
                <a:tc>
                  <a:txBody>
                    <a:bodyPr/>
                    <a:lstStyle/>
                    <a:p>
                      <a:pPr algn="r">
                        <a:lnSpc>
                          <a:spcPct val="150000"/>
                        </a:lnSpc>
                        <a:spcAft>
                          <a:spcPts val="0"/>
                        </a:spcAft>
                      </a:pPr>
                      <a:r>
                        <a:rPr lang="es-EC" sz="1100" b="0" dirty="0">
                          <a:effectLst/>
                        </a:rPr>
                        <a:t>697.797,80</a:t>
                      </a:r>
                      <a:endParaRPr lang="es-EC" sz="1100" b="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785130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3" name="2 CuadroTexto"/>
          <p:cNvSpPr txBox="1"/>
          <p:nvPr/>
        </p:nvSpPr>
        <p:spPr>
          <a:xfrm>
            <a:off x="2339752" y="1064930"/>
            <a:ext cx="4536504"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2000" b="1" dirty="0" smtClean="0">
                <a:ln/>
                <a:solidFill>
                  <a:schemeClr val="accent3"/>
                </a:solidFill>
              </a:rPr>
              <a:t>Evaluación financiera del proyecto</a:t>
            </a:r>
            <a:endParaRPr lang="es-EC" sz="2000" b="1" dirty="0">
              <a:ln/>
              <a:solidFill>
                <a:schemeClr val="accent3"/>
              </a:solidFill>
            </a:endParaRPr>
          </a:p>
        </p:txBody>
      </p:sp>
      <mc:AlternateContent xmlns:mc="http://schemas.openxmlformats.org/markup-compatibility/2006" xmlns:a14="http://schemas.microsoft.com/office/drawing/2010/main">
        <mc:Choice Requires="a14">
          <p:sp>
            <p:nvSpPr>
              <p:cNvPr id="6" name="5 Rectángulo"/>
              <p:cNvSpPr/>
              <p:nvPr/>
            </p:nvSpPr>
            <p:spPr>
              <a:xfrm>
                <a:off x="6073373" y="2352462"/>
                <a:ext cx="2711576" cy="605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𝑅</m:t>
                      </m:r>
                      <m:f>
                        <m:fPr>
                          <m:ctrlPr>
                            <a:rPr lang="es-EC" i="1">
                              <a:latin typeface="Cambria Math" panose="02040503050406030204" pitchFamily="18" charset="0"/>
                            </a:rPr>
                          </m:ctrlPr>
                        </m:fPr>
                        <m:num>
                          <m:r>
                            <a:rPr lang="es-ES" i="1">
                              <a:latin typeface="Cambria Math" panose="02040503050406030204" pitchFamily="18" charset="0"/>
                            </a:rPr>
                            <m:t>𝑐</m:t>
                          </m:r>
                        </m:num>
                        <m:den>
                          <m:r>
                            <a:rPr lang="es-ES" i="1">
                              <a:latin typeface="Cambria Math" panose="02040503050406030204" pitchFamily="18" charset="0"/>
                            </a:rPr>
                            <m:t>𝑏</m:t>
                          </m:r>
                        </m:den>
                      </m:f>
                      <m:r>
                        <a:rPr lang="es-ES" i="1">
                          <a:latin typeface="Cambria Math" panose="02040503050406030204" pitchFamily="18" charset="0"/>
                        </a:rPr>
                        <m:t>=</m:t>
                      </m:r>
                      <m:f>
                        <m:fPr>
                          <m:ctrlPr>
                            <a:rPr lang="es-EC" i="1">
                              <a:latin typeface="Cambria Math" panose="02040503050406030204" pitchFamily="18" charset="0"/>
                            </a:rPr>
                          </m:ctrlPr>
                        </m:fPr>
                        <m:num>
                          <m:r>
                            <m:rPr>
                              <m:nor/>
                            </m:rPr>
                            <a:rPr lang="es-EC" dirty="0">
                              <a:solidFill>
                                <a:srgbClr val="000000"/>
                              </a:solidFill>
                              <a:latin typeface="Calibri" panose="020F0502020204030204" pitchFamily="34" charset="0"/>
                            </a:rPr>
                            <m:t>554.829,71 </m:t>
                          </m:r>
                        </m:num>
                        <m:den>
                          <m:r>
                            <a:rPr lang="es-EC" b="0" i="1" smtClean="0">
                              <a:latin typeface="Cambria Math" panose="02040503050406030204" pitchFamily="18" charset="0"/>
                            </a:rPr>
                            <m:t>160.000</m:t>
                          </m:r>
                        </m:den>
                      </m:f>
                      <m:r>
                        <a:rPr lang="es-EC" b="0" i="1" smtClean="0">
                          <a:latin typeface="Cambria Math" panose="02040503050406030204" pitchFamily="18" charset="0"/>
                        </a:rPr>
                        <m:t>=</m:t>
                      </m:r>
                      <m:r>
                        <a:rPr lang="es-ES" i="1">
                          <a:latin typeface="Cambria Math" panose="02040503050406030204" pitchFamily="18" charset="0"/>
                        </a:rPr>
                        <m:t>3.47</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6073373" y="2352462"/>
                <a:ext cx="2711576" cy="605037"/>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5714323" y="3933056"/>
                <a:ext cx="3429677" cy="1015663"/>
              </a:xfrm>
              <a:prstGeom prst="rect">
                <a:avLst/>
              </a:prstGeom>
            </p:spPr>
            <p:txBody>
              <a:bodyPr wrap="square">
                <a:spAutoFit/>
              </a:bodyPr>
              <a:lstStyle/>
              <a:p>
                <a:pPr algn="ctr"/>
                <a:r>
                  <a:rPr lang="es-EC" sz="2000" b="1" dirty="0" smtClean="0"/>
                  <a:t>Periodo de recuperación</a:t>
                </a:r>
              </a:p>
              <a:p>
                <a:pPr algn="ctr"/>
                <a:endParaRPr lang="es-EC" sz="2000" b="0" i="1" dirty="0" smtClean="0">
                  <a:latin typeface="Cambria Math"/>
                </a:endParaRPr>
              </a:p>
              <a:p>
                <a:pPr algn="ctr"/>
                <a14:m>
                  <m:oMathPara xmlns:m="http://schemas.openxmlformats.org/officeDocument/2006/math">
                    <m:oMathParaPr>
                      <m:jc m:val="centerGroup"/>
                    </m:oMathParaPr>
                    <m:oMath xmlns:m="http://schemas.openxmlformats.org/officeDocument/2006/math">
                      <m:r>
                        <a:rPr lang="es-EC" sz="2000" b="0" i="1" smtClean="0">
                          <a:latin typeface="Cambria Math"/>
                        </a:rPr>
                        <m:t>2 </m:t>
                      </m:r>
                      <m:r>
                        <a:rPr lang="es-EC" sz="2000" b="0" i="1" smtClean="0">
                          <a:latin typeface="Cambria Math"/>
                        </a:rPr>
                        <m:t>𝑎</m:t>
                      </m:r>
                      <m:r>
                        <a:rPr lang="es-EC" sz="2000" b="0" i="1" smtClean="0">
                          <a:latin typeface="Cambria Math"/>
                        </a:rPr>
                        <m:t>ñ</m:t>
                      </m:r>
                      <m:r>
                        <a:rPr lang="es-EC" sz="2000" b="0" i="1" smtClean="0">
                          <a:latin typeface="Cambria Math"/>
                        </a:rPr>
                        <m:t>𝑜𝑠</m:t>
                      </m:r>
                      <m:r>
                        <a:rPr lang="es-EC" sz="2000" b="0" i="1" smtClean="0">
                          <a:latin typeface="Cambria Math"/>
                        </a:rPr>
                        <m:t> 1 </m:t>
                      </m:r>
                      <m:r>
                        <a:rPr lang="es-EC" sz="2000" b="0" i="1" smtClean="0">
                          <a:latin typeface="Cambria Math"/>
                        </a:rPr>
                        <m:t>𝑚𝑒𝑠</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5714323" y="3933056"/>
                <a:ext cx="3429677" cy="1015663"/>
              </a:xfrm>
              <a:prstGeom prst="rect">
                <a:avLst/>
              </a:prstGeom>
              <a:blipFill rotWithShape="0">
                <a:blip r:embed="rId4"/>
                <a:stretch>
                  <a:fillRect t="-2994"/>
                </a:stretch>
              </a:blipFill>
            </p:spPr>
            <p:txBody>
              <a:bodyPr/>
              <a:lstStyle/>
              <a:p>
                <a:r>
                  <a:rPr lang="es-EC">
                    <a:noFill/>
                  </a:rPr>
                  <a:t> </a:t>
                </a:r>
              </a:p>
            </p:txBody>
          </p:sp>
        </mc:Fallback>
      </mc:AlternateContent>
      <p:graphicFrame>
        <p:nvGraphicFramePr>
          <p:cNvPr id="13" name="Tabla 12"/>
          <p:cNvGraphicFramePr>
            <a:graphicFrameLocks noGrp="1"/>
          </p:cNvGraphicFramePr>
          <p:nvPr>
            <p:extLst>
              <p:ext uri="{D42A27DB-BD31-4B8C-83A1-F6EECF244321}">
                <p14:modId xmlns:p14="http://schemas.microsoft.com/office/powerpoint/2010/main" val="3254942648"/>
              </p:ext>
            </p:extLst>
          </p:nvPr>
        </p:nvGraphicFramePr>
        <p:xfrm>
          <a:off x="179512" y="1789152"/>
          <a:ext cx="5615634" cy="3368040"/>
        </p:xfrm>
        <a:graphic>
          <a:graphicData uri="http://schemas.openxmlformats.org/drawingml/2006/table">
            <a:tbl>
              <a:tblPr/>
              <a:tblGrid>
                <a:gridCol w="2267852"/>
                <a:gridCol w="1673891"/>
                <a:gridCol w="1673891"/>
              </a:tblGrid>
              <a:tr h="275860">
                <a:tc>
                  <a:txBody>
                    <a:bodyPr/>
                    <a:lstStyle/>
                    <a:p>
                      <a:pPr algn="ctr" fontAlgn="b">
                        <a:lnSpc>
                          <a:spcPct val="150000"/>
                        </a:lnSpc>
                      </a:pPr>
                      <a:r>
                        <a:rPr lang="es-EC" sz="1600" b="0" i="0" u="none" strike="noStrike" dirty="0">
                          <a:solidFill>
                            <a:srgbClr val="000000"/>
                          </a:solidFill>
                          <a:effectLst/>
                          <a:latin typeface="Calibri" panose="020F0502020204030204" pitchFamily="34" charset="0"/>
                        </a:rPr>
                        <a:t>TMAR PONDERADA</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ctr" fontAlgn="b">
                        <a:lnSpc>
                          <a:spcPct val="150000"/>
                        </a:lnSpc>
                      </a:pPr>
                      <a:r>
                        <a:rPr lang="es-EC" sz="1600" b="0" i="0" u="none" strike="noStrike" dirty="0">
                          <a:solidFill>
                            <a:srgbClr val="000000"/>
                          </a:solidFill>
                          <a:effectLst/>
                          <a:latin typeface="Calibri" panose="020F0502020204030204" pitchFamily="34" charset="0"/>
                        </a:rPr>
                        <a:t>17,51%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s-EC"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600" b="0" i="0" u="none" strike="noStrike" dirty="0">
                          <a:solidFill>
                            <a:srgbClr val="FFFFFF"/>
                          </a:solidFill>
                          <a:effectLst/>
                          <a:latin typeface="Calibri" panose="020F0502020204030204" pitchFamily="34" charset="0"/>
                        </a:rPr>
                        <a:t>AÑOS</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lnSpc>
                          <a:spcPct val="150000"/>
                        </a:lnSpc>
                      </a:pPr>
                      <a:r>
                        <a:rPr lang="es-EC" sz="1600" b="0" i="0" u="none" strike="noStrike" dirty="0" smtClean="0">
                          <a:solidFill>
                            <a:srgbClr val="FFFFFF"/>
                          </a:solidFill>
                          <a:effectLst/>
                          <a:latin typeface="Calibri" panose="020F0502020204030204" pitchFamily="34" charset="0"/>
                        </a:rPr>
                        <a:t>FUJOS ACTUALIZADOS</a:t>
                      </a:r>
                      <a:endParaRPr lang="es-EC" sz="16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b">
                        <a:lnSpc>
                          <a:spcPct val="150000"/>
                        </a:lnSpc>
                      </a:pPr>
                      <a:r>
                        <a:rPr lang="es-EC" sz="1600" b="0" i="0" u="none" strike="noStrike" dirty="0" smtClean="0">
                          <a:solidFill>
                            <a:srgbClr val="FFFFFF"/>
                          </a:solidFill>
                          <a:effectLst/>
                          <a:latin typeface="Calibri" panose="020F0502020204030204" pitchFamily="34" charset="0"/>
                        </a:rPr>
                        <a:t>FLUJOS ACUMULADOS</a:t>
                      </a:r>
                      <a:endParaRPr lang="es-EC" sz="1600" b="0"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r>
              <a:tr h="275860">
                <a:tc>
                  <a:txBody>
                    <a:bodyPr/>
                    <a:lstStyle/>
                    <a:p>
                      <a:pPr algn="ctr" fontAlgn="b">
                        <a:lnSpc>
                          <a:spcPct val="150000"/>
                        </a:lnSpc>
                      </a:pPr>
                      <a:r>
                        <a:rPr lang="es-EC" sz="16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lnSpc>
                          <a:spcPct val="150000"/>
                        </a:lnSpc>
                      </a:pPr>
                      <a:r>
                        <a:rPr lang="es-EC" sz="1600" b="0" i="0" u="none" strike="noStrike" dirty="0">
                          <a:solidFill>
                            <a:srgbClr val="000000"/>
                          </a:solidFill>
                          <a:effectLst/>
                          <a:latin typeface="Calibri" panose="020F0502020204030204" pitchFamily="34" charset="0"/>
                        </a:rPr>
                        <a:t>    (160.000,00)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s-EC" sz="1600" b="0" i="0" u="none" strike="noStrike" dirty="0" smtClean="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6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lnSpc>
                          <a:spcPct val="150000"/>
                        </a:lnSpc>
                      </a:pPr>
                      <a:r>
                        <a:rPr lang="es-EC" sz="1600" b="0" i="0" u="none" strike="noStrike" dirty="0" smtClean="0">
                          <a:solidFill>
                            <a:srgbClr val="000000"/>
                          </a:solidFill>
                          <a:effectLst/>
                          <a:latin typeface="Calibri" panose="020F0502020204030204" pitchFamily="34" charset="0"/>
                        </a:rPr>
                        <a:t>-   </a:t>
                      </a:r>
                      <a:endParaRPr lang="es-EC"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50000"/>
                        </a:lnSpc>
                        <a:spcBef>
                          <a:spcPts val="0"/>
                        </a:spcBef>
                        <a:spcAft>
                          <a:spcPts val="0"/>
                        </a:spcAft>
                        <a:buClrTx/>
                        <a:buSzTx/>
                        <a:buFontTx/>
                        <a:buNone/>
                        <a:tabLst/>
                        <a:defRPr/>
                      </a:pPr>
                      <a:r>
                        <a:rPr lang="es-EC" sz="1600" b="0" i="0" u="none" strike="noStrike" dirty="0" smtClean="0">
                          <a:solidFill>
                            <a:srgbClr val="000000"/>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6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lnSpc>
                          <a:spcPct val="150000"/>
                        </a:lnSpc>
                      </a:pPr>
                      <a:r>
                        <a:rPr lang="es-EC" sz="1600" b="0" i="0" u="none" strike="noStrike" dirty="0">
                          <a:solidFill>
                            <a:srgbClr val="000000"/>
                          </a:solidFill>
                          <a:effectLst/>
                          <a:latin typeface="Calibri" panose="020F0502020204030204" pitchFamily="34" charset="0"/>
                        </a:rPr>
                        <a:t>       124.805,70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s-EC" sz="1600" b="0" i="0" u="none" strike="noStrike" dirty="0" smtClean="0">
                          <a:solidFill>
                            <a:srgbClr val="000000"/>
                          </a:solidFill>
                          <a:effectLst/>
                          <a:latin typeface="Calibri" panose="020F0502020204030204" pitchFamily="34" charset="0"/>
                        </a:rPr>
                        <a:t> 124.805,70 </a:t>
                      </a:r>
                      <a:endParaRPr lang="es-EC"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6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lnSpc>
                          <a:spcPct val="150000"/>
                        </a:lnSpc>
                      </a:pPr>
                      <a:r>
                        <a:rPr lang="es-EC" sz="1600" b="0" i="0" u="none" strike="noStrike" dirty="0">
                          <a:solidFill>
                            <a:srgbClr val="000000"/>
                          </a:solidFill>
                          <a:effectLst/>
                          <a:latin typeface="Calibri" panose="020F0502020204030204" pitchFamily="34" charset="0"/>
                        </a:rPr>
                        <a:t>       430.024,02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lnSpc>
                          <a:spcPct val="150000"/>
                        </a:lnSpc>
                      </a:pPr>
                      <a:r>
                        <a:rPr lang="es-EC" sz="1600" b="0" i="0" u="none" strike="noStrike" dirty="0" smtClean="0">
                          <a:solidFill>
                            <a:srgbClr val="000000"/>
                          </a:solidFill>
                          <a:effectLst/>
                          <a:latin typeface="Calibri" panose="020F0502020204030204" pitchFamily="34" charset="0"/>
                        </a:rPr>
                        <a:t>554.829,71</a:t>
                      </a:r>
                      <a:endParaRPr lang="es-EC"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600" b="0" i="0" u="none" strike="noStrike" dirty="0" smtClean="0">
                          <a:solidFill>
                            <a:srgbClr val="FFFFFF"/>
                          </a:solidFill>
                          <a:effectLst/>
                          <a:latin typeface="Calibri" panose="020F0502020204030204" pitchFamily="34" charset="0"/>
                        </a:rPr>
                        <a:t>VALOR</a:t>
                      </a:r>
                      <a:r>
                        <a:rPr lang="es-EC" sz="1600" b="0" i="0" u="none" strike="noStrike" baseline="0" dirty="0" smtClean="0">
                          <a:solidFill>
                            <a:srgbClr val="FFFFFF"/>
                          </a:solidFill>
                          <a:effectLst/>
                          <a:latin typeface="Calibri" panose="020F0502020204030204" pitchFamily="34" charset="0"/>
                        </a:rPr>
                        <a:t> ACTUAL NETO</a:t>
                      </a:r>
                      <a:endParaRPr lang="es-EC" sz="16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gridSpan="2">
                  <a:txBody>
                    <a:bodyPr/>
                    <a:lstStyle/>
                    <a:p>
                      <a:pPr algn="ctr" fontAlgn="b">
                        <a:lnSpc>
                          <a:spcPct val="150000"/>
                        </a:lnSpc>
                      </a:pPr>
                      <a:r>
                        <a:rPr lang="es-EC" sz="1600" b="1" i="0" u="none" strike="noStrike" dirty="0">
                          <a:solidFill>
                            <a:srgbClr val="000000"/>
                          </a:solidFill>
                          <a:effectLst/>
                          <a:latin typeface="Calibri" panose="020F0502020204030204" pitchFamily="34" charset="0"/>
                        </a:rPr>
                        <a:t>       394.829,71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es-EC"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860">
                <a:tc>
                  <a:txBody>
                    <a:bodyPr/>
                    <a:lstStyle/>
                    <a:p>
                      <a:pPr algn="ctr" fontAlgn="b">
                        <a:lnSpc>
                          <a:spcPct val="150000"/>
                        </a:lnSpc>
                      </a:pPr>
                      <a:r>
                        <a:rPr lang="es-EC" sz="1500" b="0" i="0" u="none" strike="noStrike" dirty="0" smtClean="0">
                          <a:solidFill>
                            <a:srgbClr val="FFFFFF"/>
                          </a:solidFill>
                          <a:effectLst/>
                          <a:latin typeface="Calibri" panose="020F0502020204030204" pitchFamily="34" charset="0"/>
                        </a:rPr>
                        <a:t>TASA</a:t>
                      </a:r>
                      <a:r>
                        <a:rPr lang="es-EC" sz="1500" b="0" i="0" u="none" strike="noStrike" baseline="0" dirty="0" smtClean="0">
                          <a:solidFill>
                            <a:srgbClr val="FFFFFF"/>
                          </a:solidFill>
                          <a:effectLst/>
                          <a:latin typeface="Calibri" panose="020F0502020204030204" pitchFamily="34" charset="0"/>
                        </a:rPr>
                        <a:t> INTERNA DE RETORNO</a:t>
                      </a:r>
                      <a:endParaRPr lang="es-EC" sz="15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764"/>
                    </a:solidFill>
                  </a:tcPr>
                </a:tc>
                <a:tc gridSpan="2">
                  <a:txBody>
                    <a:bodyPr/>
                    <a:lstStyle/>
                    <a:p>
                      <a:pPr algn="ctr" fontAlgn="b">
                        <a:lnSpc>
                          <a:spcPct val="150000"/>
                        </a:lnSpc>
                      </a:pPr>
                      <a:r>
                        <a:rPr lang="es-EC" sz="1600" b="1" i="0" u="none" strike="noStrike" dirty="0" smtClean="0">
                          <a:solidFill>
                            <a:srgbClr val="000000"/>
                          </a:solidFill>
                          <a:effectLst/>
                          <a:latin typeface="Calibri" panose="020F0502020204030204" pitchFamily="34" charset="0"/>
                        </a:rPr>
                        <a:t>     85,24%</a:t>
                      </a:r>
                      <a:endParaRPr lang="es-EC"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es-EC"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CuadroTexto 13"/>
          <p:cNvSpPr txBox="1"/>
          <p:nvPr/>
        </p:nvSpPr>
        <p:spPr>
          <a:xfrm>
            <a:off x="6012160" y="1772816"/>
            <a:ext cx="3456384" cy="400110"/>
          </a:xfrm>
          <a:prstGeom prst="rect">
            <a:avLst/>
          </a:prstGeom>
          <a:noFill/>
        </p:spPr>
        <p:txBody>
          <a:bodyPr wrap="square" rtlCol="0">
            <a:spAutoFit/>
          </a:bodyPr>
          <a:lstStyle/>
          <a:p>
            <a:r>
              <a:rPr lang="es-EC" sz="2000" b="1" dirty="0" smtClean="0"/>
              <a:t>Relación costo-beneficio</a:t>
            </a:r>
            <a:endParaRPr lang="es-EC" sz="2000" b="1" dirty="0"/>
          </a:p>
        </p:txBody>
      </p:sp>
    </p:spTree>
    <p:extLst>
      <p:ext uri="{BB962C8B-B14F-4D97-AF65-F5344CB8AC3E}">
        <p14:creationId xmlns:p14="http://schemas.microsoft.com/office/powerpoint/2010/main" val="1739416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5</a:t>
            </a:r>
            <a:r>
              <a:rPr lang="es-ES" sz="1400" b="1" dirty="0" smtClean="0">
                <a:solidFill>
                  <a:srgbClr val="990033"/>
                </a:solidFill>
              </a:rPr>
              <a:t>: Desarrollar </a:t>
            </a:r>
            <a:r>
              <a:rPr lang="es-EC" sz="1400" b="1" dirty="0" smtClean="0">
                <a:solidFill>
                  <a:srgbClr val="990033"/>
                </a:solidFill>
              </a:rPr>
              <a:t>la implementación del producto en la empresa de caso de estudio y estimar su </a:t>
            </a:r>
            <a:r>
              <a:rPr lang="es-EC" sz="1400" b="1" dirty="0">
                <a:solidFill>
                  <a:srgbClr val="990033"/>
                </a:solidFill>
              </a:rPr>
              <a:t>impacto en la cartera.</a:t>
            </a:r>
          </a:p>
        </p:txBody>
      </p:sp>
      <p:sp>
        <p:nvSpPr>
          <p:cNvPr id="4" name="3 CuadroTexto"/>
          <p:cNvSpPr txBox="1"/>
          <p:nvPr/>
        </p:nvSpPr>
        <p:spPr>
          <a:xfrm>
            <a:off x="1895420" y="764704"/>
            <a:ext cx="5676349" cy="307777"/>
          </a:xfrm>
          <a:prstGeom prst="rect">
            <a:avLst/>
          </a:prstGeom>
          <a:noFill/>
        </p:spPr>
        <p:txBody>
          <a:bodyPr wrap="square" rtlCol="0">
            <a:spAutoFit/>
          </a:bodyPr>
          <a:lstStyle/>
          <a:p>
            <a:pPr algn="ctr"/>
            <a:r>
              <a:rPr lang="es-EC" sz="1400" dirty="0" smtClean="0"/>
              <a:t>Incorporación del producto en resultados proyectados de Fideval</a:t>
            </a:r>
            <a:endParaRPr lang="es-EC" sz="1400" dirty="0"/>
          </a:p>
        </p:txBody>
      </p:sp>
      <p:graphicFrame>
        <p:nvGraphicFramePr>
          <p:cNvPr id="7" name="2 Tabla"/>
          <p:cNvGraphicFramePr>
            <a:graphicFrameLocks noGrp="1"/>
          </p:cNvGraphicFramePr>
          <p:nvPr>
            <p:extLst>
              <p:ext uri="{D42A27DB-BD31-4B8C-83A1-F6EECF244321}">
                <p14:modId xmlns:p14="http://schemas.microsoft.com/office/powerpoint/2010/main" val="3678708552"/>
              </p:ext>
            </p:extLst>
          </p:nvPr>
        </p:nvGraphicFramePr>
        <p:xfrm>
          <a:off x="107504" y="1052735"/>
          <a:ext cx="8892481" cy="4804783"/>
        </p:xfrm>
        <a:graphic>
          <a:graphicData uri="http://schemas.openxmlformats.org/drawingml/2006/table">
            <a:tbl>
              <a:tblPr firstRow="1" firstCol="1" bandRow="1">
                <a:tableStyleId>{69012ECD-51FC-41F1-AA8D-1B2483CD663E}</a:tableStyleId>
              </a:tblPr>
              <a:tblGrid>
                <a:gridCol w="2044793"/>
                <a:gridCol w="1188835"/>
                <a:gridCol w="1188835"/>
                <a:gridCol w="1141282"/>
                <a:gridCol w="1141282"/>
                <a:gridCol w="1093727"/>
                <a:gridCol w="1093727"/>
              </a:tblGrid>
              <a:tr h="226007">
                <a:tc>
                  <a:txBody>
                    <a:bodyPr/>
                    <a:lstStyle/>
                    <a:p>
                      <a:pPr algn="ctr">
                        <a:lnSpc>
                          <a:spcPct val="100000"/>
                        </a:lnSpc>
                        <a:spcAft>
                          <a:spcPts val="0"/>
                        </a:spcAft>
                      </a:pPr>
                      <a:r>
                        <a:rPr lang="es-EC" sz="900" dirty="0">
                          <a:effectLst/>
                        </a:rPr>
                        <a:t>LÍNEA DE NEGOCIO</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rPr>
                        <a:t> 2015 – SIN</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latin typeface="Calibri"/>
                          <a:ea typeface="Calibri"/>
                          <a:cs typeface="Times New Roman"/>
                        </a:rPr>
                        <a:t>2015 - CON</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rPr>
                        <a:t>2016 - SIN</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latin typeface="Calibri"/>
                          <a:ea typeface="Calibri"/>
                          <a:cs typeface="Times New Roman"/>
                        </a:rPr>
                        <a:t>2016 - CON</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rPr>
                        <a:t>2017 - SIN</a:t>
                      </a:r>
                      <a:endParaRPr lang="es-EC" sz="900" dirty="0">
                        <a:effectLst/>
                        <a:latin typeface="Calibri"/>
                        <a:ea typeface="Calibri"/>
                        <a:cs typeface="Times New Roman"/>
                      </a:endParaRPr>
                    </a:p>
                  </a:txBody>
                  <a:tcPr marL="56094" marR="56094" marT="0" marB="0" anchor="ctr"/>
                </a:tc>
                <a:tc>
                  <a:txBody>
                    <a:bodyPr/>
                    <a:lstStyle/>
                    <a:p>
                      <a:pPr algn="ctr">
                        <a:lnSpc>
                          <a:spcPct val="100000"/>
                        </a:lnSpc>
                        <a:spcAft>
                          <a:spcPts val="0"/>
                        </a:spcAft>
                      </a:pPr>
                      <a:r>
                        <a:rPr lang="es-EC" sz="900" dirty="0" smtClean="0">
                          <a:effectLst/>
                          <a:latin typeface="Calibri"/>
                          <a:ea typeface="Calibri"/>
                          <a:cs typeface="Times New Roman"/>
                        </a:rPr>
                        <a:t>201</a:t>
                      </a:r>
                      <a:r>
                        <a:rPr lang="es-EC" sz="900" baseline="0" dirty="0" smtClean="0">
                          <a:effectLst/>
                          <a:latin typeface="Calibri"/>
                          <a:ea typeface="Calibri"/>
                          <a:cs typeface="Times New Roman"/>
                        </a:rPr>
                        <a:t>7 - CON</a:t>
                      </a:r>
                      <a:endParaRPr lang="es-EC" sz="900" dirty="0">
                        <a:effectLst/>
                        <a:latin typeface="Calibri"/>
                        <a:ea typeface="Calibri"/>
                        <a:cs typeface="Times New Roman"/>
                      </a:endParaRPr>
                    </a:p>
                  </a:txBody>
                  <a:tcPr marL="56094" marR="56094" marT="0" marB="0" anchor="ctr"/>
                </a:tc>
              </a:tr>
              <a:tr h="196612">
                <a:tc>
                  <a:txBody>
                    <a:bodyPr/>
                    <a:lstStyle/>
                    <a:p>
                      <a:pPr>
                        <a:lnSpc>
                          <a:spcPct val="100000"/>
                        </a:lnSpc>
                        <a:spcAft>
                          <a:spcPts val="0"/>
                        </a:spcAft>
                      </a:pPr>
                      <a:r>
                        <a:rPr lang="es-EC" sz="900" b="0" dirty="0" smtClean="0">
                          <a:effectLst/>
                        </a:rPr>
                        <a:t>Ingresos </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5.257.199,00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6.156.465,53</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5.141.770,74</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7.185.787,40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5.398.408,81</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8.635.425,48</a:t>
                      </a:r>
                    </a:p>
                  </a:txBody>
                  <a:tcPr marL="68580" marR="68580" marT="0" marB="0" anchor="b"/>
                </a:tc>
              </a:tr>
              <a:tr h="196612">
                <a:tc>
                  <a:txBody>
                    <a:bodyPr/>
                    <a:lstStyle/>
                    <a:p>
                      <a:pPr>
                        <a:lnSpc>
                          <a:spcPct val="100000"/>
                        </a:lnSpc>
                        <a:spcAft>
                          <a:spcPts val="0"/>
                        </a:spcAft>
                      </a:pPr>
                      <a:r>
                        <a:rPr lang="es-EC" sz="900" b="0" dirty="0">
                          <a:effectLst/>
                        </a:rPr>
                        <a:t>Negocios Fiduciarios Base Anterior</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3.410.484,25</a:t>
                      </a: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3.410.484,25</a:t>
                      </a:r>
                    </a:p>
                  </a:txBody>
                  <a:tcPr marL="68580" marR="68580" marT="0" marB="0" anchor="b"/>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3.546.903,62</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3.546.903,62</a:t>
                      </a:r>
                    </a:p>
                  </a:txBody>
                  <a:tcPr marL="68580" marR="68580" marT="0" marB="0" anchor="b"/>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3.720.701,90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3.720.701,90</a:t>
                      </a:r>
                    </a:p>
                  </a:txBody>
                  <a:tcPr marL="68580" marR="68580" marT="0" marB="0" anchor="b"/>
                </a:tc>
              </a:tr>
              <a:tr h="196612">
                <a:tc>
                  <a:txBody>
                    <a:bodyPr/>
                    <a:lstStyle/>
                    <a:p>
                      <a:pPr>
                        <a:lnSpc>
                          <a:spcPct val="100000"/>
                        </a:lnSpc>
                        <a:spcAft>
                          <a:spcPts val="0"/>
                        </a:spcAft>
                      </a:pPr>
                      <a:r>
                        <a:rPr lang="es-EC" sz="900" b="0" dirty="0">
                          <a:effectLst/>
                        </a:rPr>
                        <a:t>Negocios Fiduciarios Nuevos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603.782,52</a:t>
                      </a: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603.782,52</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627.933,82</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627.933,82</a:t>
                      </a:r>
                    </a:p>
                  </a:txBody>
                  <a:tcPr marL="68580" marR="68580" marT="0" marB="0" anchor="b"/>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658.702,58</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658.702,58</a:t>
                      </a:r>
                    </a:p>
                  </a:txBody>
                  <a:tcPr marL="68580" marR="68580" marT="0" marB="0" anchor="b"/>
                </a:tc>
              </a:tr>
              <a:tr h="196612">
                <a:tc>
                  <a:txBody>
                    <a:bodyPr/>
                    <a:lstStyle/>
                    <a:p>
                      <a:pPr>
                        <a:lnSpc>
                          <a:spcPct val="100000"/>
                        </a:lnSpc>
                        <a:spcAft>
                          <a:spcPts val="0"/>
                        </a:spcAft>
                      </a:pPr>
                      <a:r>
                        <a:rPr lang="es-EC" sz="900" b="0">
                          <a:effectLst/>
                        </a:rPr>
                        <a:t>Fondos de inversión Base Anterior</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701.464,58</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701.464,58</a:t>
                      </a:r>
                    </a:p>
                  </a:txBody>
                  <a:tcPr marL="68580" marR="68580" marT="0" marB="0" anchor="b"/>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729.523,17</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729.523,17</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765.269,80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765.269,80</a:t>
                      </a:r>
                    </a:p>
                  </a:txBody>
                  <a:tcPr marL="68580" marR="68580" marT="0" marB="0" anchor="b"/>
                </a:tc>
              </a:tr>
              <a:tr h="196612">
                <a:tc>
                  <a:txBody>
                    <a:bodyPr/>
                    <a:lstStyle/>
                    <a:p>
                      <a:pPr>
                        <a:lnSpc>
                          <a:spcPct val="100000"/>
                        </a:lnSpc>
                        <a:spcAft>
                          <a:spcPts val="0"/>
                        </a:spcAft>
                      </a:pPr>
                      <a:r>
                        <a:rPr lang="es-EC" sz="900" b="0" dirty="0">
                          <a:effectLst/>
                        </a:rPr>
                        <a:t>Fondos de inversión Nuevos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130.414,67</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130.414,67</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135.631,26</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135.631,26</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142.277,19</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142.277,19</a:t>
                      </a:r>
                    </a:p>
                  </a:txBody>
                  <a:tcPr marL="68580" marR="68580" marT="0" marB="0" anchor="b"/>
                </a:tc>
              </a:tr>
              <a:tr h="296104">
                <a:tc>
                  <a:txBody>
                    <a:bodyPr/>
                    <a:lstStyle/>
                    <a:p>
                      <a:pPr>
                        <a:lnSpc>
                          <a:spcPct val="100000"/>
                        </a:lnSpc>
                        <a:spcAft>
                          <a:spcPts val="0"/>
                        </a:spcAft>
                      </a:pPr>
                      <a:r>
                        <a:rPr lang="es-EC" sz="900" b="0">
                          <a:effectLst/>
                        </a:rPr>
                        <a:t>Fideicomiso de Garantía Automotriz Base Anterior</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318.112,00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318.112,00</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c>
                  <a:txBody>
                    <a:bodyPr/>
                    <a:lstStyle/>
                    <a:p>
                      <a:pPr algn="r">
                        <a:lnSpc>
                          <a:spcPct val="150000"/>
                        </a:lnSpc>
                        <a:spcAft>
                          <a:spcPts val="0"/>
                        </a:spcAft>
                      </a:pPr>
                      <a:r>
                        <a:rPr lang="es-EC" sz="900" kern="1200">
                          <a:solidFill>
                            <a:schemeClr val="tx1"/>
                          </a:solidFill>
                          <a:effectLst/>
                          <a:latin typeface="+mn-lt"/>
                          <a:ea typeface="+mn-ea"/>
                          <a:cs typeface="+mn-cs"/>
                        </a:rPr>
                        <a:t>-</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c>
                  <a:txBody>
                    <a:bodyPr/>
                    <a:lstStyle/>
                    <a:p>
                      <a:pPr algn="r">
                        <a:lnSpc>
                          <a:spcPct val="150000"/>
                        </a:lnSpc>
                        <a:spcAft>
                          <a:spcPts val="0"/>
                        </a:spcAft>
                      </a:pPr>
                      <a:r>
                        <a:rPr lang="es-EC" sz="900" kern="1200">
                          <a:solidFill>
                            <a:schemeClr val="tx1"/>
                          </a:solidFill>
                          <a:effectLst/>
                          <a:latin typeface="+mn-lt"/>
                          <a:ea typeface="+mn-ea"/>
                          <a:cs typeface="+mn-cs"/>
                        </a:rPr>
                        <a:t>-</a:t>
                      </a:r>
                    </a:p>
                  </a:txBody>
                  <a:tcPr marL="68580" marR="68580" marT="0" marB="0" anchor="b"/>
                </a:tc>
              </a:tr>
              <a:tr h="296104">
                <a:tc>
                  <a:txBody>
                    <a:bodyPr/>
                    <a:lstStyle/>
                    <a:p>
                      <a:pPr>
                        <a:lnSpc>
                          <a:spcPct val="100000"/>
                        </a:lnSpc>
                        <a:spcAft>
                          <a:spcPts val="0"/>
                        </a:spcAft>
                      </a:pPr>
                      <a:r>
                        <a:rPr lang="es-EC" sz="900" b="0" dirty="0">
                          <a:effectLst/>
                        </a:rPr>
                        <a:t>Fideicomiso de Garantía Automotriz Nuevos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a:t>
                      </a:r>
                    </a:p>
                  </a:txBody>
                  <a:tcPr marL="68580" marR="68580" marT="0" marB="0" anchor="b"/>
                </a:tc>
                <a:tc>
                  <a:txBody>
                    <a:bodyPr/>
                    <a:lstStyle/>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ctr"/>
                </a:tc>
                <a:tc>
                  <a:txBody>
                    <a:bodyPr/>
                    <a:lstStyle/>
                    <a:p>
                      <a:pPr algn="r">
                        <a:lnSpc>
                          <a:spcPct val="150000"/>
                        </a:lnSpc>
                        <a:spcAft>
                          <a:spcPts val="0"/>
                        </a:spcAft>
                      </a:pPr>
                      <a:r>
                        <a:rPr lang="es-EC" sz="900" kern="1200" dirty="0">
                          <a:solidFill>
                            <a:schemeClr val="tx1"/>
                          </a:solidFill>
                          <a:effectLst/>
                          <a:latin typeface="+mn-lt"/>
                          <a:ea typeface="+mn-ea"/>
                          <a:cs typeface="+mn-cs"/>
                        </a:rPr>
                        <a:t>-</a:t>
                      </a:r>
                    </a:p>
                  </a:txBody>
                  <a:tcPr marL="68580" marR="68580" marT="0" marB="0" anchor="b"/>
                </a:tc>
              </a:tr>
              <a:tr h="298340">
                <a:tc>
                  <a:txBody>
                    <a:bodyPr/>
                    <a:lstStyle/>
                    <a:p>
                      <a:pPr marL="0" algn="l" defTabSz="914400" rtl="0" eaLnBrk="1" latinLnBrk="0" hangingPunct="1">
                        <a:lnSpc>
                          <a:spcPct val="100000"/>
                        </a:lnSpc>
                        <a:spcAft>
                          <a:spcPts val="0"/>
                        </a:spcAft>
                      </a:pPr>
                      <a:r>
                        <a:rPr lang="es-EC" sz="900" b="0" kern="1200" dirty="0" smtClean="0">
                          <a:solidFill>
                            <a:schemeClr val="tx1"/>
                          </a:solidFill>
                          <a:effectLst/>
                          <a:latin typeface="+mn-lt"/>
                          <a:ea typeface="+mn-ea"/>
                          <a:cs typeface="+mn-cs"/>
                        </a:rPr>
                        <a:t>Encargo Fiduciario Base Anterior</a:t>
                      </a:r>
                      <a:endParaRPr lang="es-EC" sz="900" b="0" kern="1200" dirty="0">
                        <a:solidFill>
                          <a:schemeClr val="tx1"/>
                        </a:solidFill>
                        <a:effectLst/>
                        <a:latin typeface="+mn-lt"/>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56094" marR="5609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1.129.650,00</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2.269.500,00</a:t>
                      </a:r>
                    </a:p>
                  </a:txBody>
                  <a:tcPr marL="68580" marR="68580" marT="0" marB="0" anchor="b"/>
                </a:tc>
              </a:tr>
              <a:tr h="298340">
                <a:tc>
                  <a:txBody>
                    <a:bodyPr/>
                    <a:lstStyle/>
                    <a:p>
                      <a:pPr marL="0" algn="l" defTabSz="914400" rtl="0" eaLnBrk="1" latinLnBrk="0" hangingPunct="1">
                        <a:lnSpc>
                          <a:spcPct val="100000"/>
                        </a:lnSpc>
                        <a:spcAft>
                          <a:spcPts val="0"/>
                        </a:spcAft>
                      </a:pPr>
                      <a:r>
                        <a:rPr lang="es-EC" sz="900" b="0" kern="1200" dirty="0">
                          <a:solidFill>
                            <a:schemeClr val="tx1"/>
                          </a:solidFill>
                          <a:effectLst/>
                          <a:latin typeface="+mn-lt"/>
                          <a:ea typeface="+mn-ea"/>
                          <a:cs typeface="+mn-cs"/>
                        </a:rPr>
                        <a:t>Encargo </a:t>
                      </a:r>
                      <a:r>
                        <a:rPr lang="es-EC" sz="900" b="0" kern="1200" dirty="0" smtClean="0">
                          <a:solidFill>
                            <a:schemeClr val="tx1"/>
                          </a:solidFill>
                          <a:effectLst/>
                          <a:latin typeface="+mn-lt"/>
                          <a:ea typeface="+mn-ea"/>
                          <a:cs typeface="+mn-cs"/>
                        </a:rPr>
                        <a:t>Fiduciario Nuevo</a:t>
                      </a:r>
                      <a:endParaRPr lang="es-EC" sz="900" b="0" kern="1200" dirty="0">
                        <a:solidFill>
                          <a:schemeClr val="tx1"/>
                        </a:solidFill>
                        <a:effectLst/>
                        <a:latin typeface="+mn-lt"/>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899.266,67</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914.366,67</a:t>
                      </a: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900" kern="1200" dirty="0" smtClean="0">
                          <a:solidFill>
                            <a:schemeClr val="tx1"/>
                          </a:solidFill>
                          <a:effectLst/>
                          <a:latin typeface="+mn-lt"/>
                          <a:ea typeface="+mn-ea"/>
                          <a:cs typeface="+mn-cs"/>
                        </a:rPr>
                        <a:t>-</a:t>
                      </a:r>
                    </a:p>
                    <a:p>
                      <a:pPr marL="0" algn="ctr" defTabSz="914400" rtl="0" eaLnBrk="1" latinLnBrk="0" hangingPunct="1">
                        <a:lnSpc>
                          <a:spcPct val="100000"/>
                        </a:lnSpc>
                        <a:spcAft>
                          <a:spcPts val="0"/>
                        </a:spcAft>
                      </a:pP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967.516,67</a:t>
                      </a:r>
                    </a:p>
                  </a:txBody>
                  <a:tcPr marL="68580" marR="68580" marT="0" marB="0" anchor="b"/>
                </a:tc>
              </a:tr>
              <a:tr h="244096">
                <a:tc>
                  <a:txBody>
                    <a:bodyPr/>
                    <a:lstStyle/>
                    <a:p>
                      <a:pPr>
                        <a:lnSpc>
                          <a:spcPct val="100000"/>
                        </a:lnSpc>
                        <a:spcAft>
                          <a:spcPts val="0"/>
                        </a:spcAft>
                      </a:pPr>
                      <a:r>
                        <a:rPr lang="es-EC" sz="900" b="0" dirty="0">
                          <a:effectLst/>
                        </a:rPr>
                        <a:t>Guayaquil</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92.940,83</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smtClean="0">
                          <a:solidFill>
                            <a:schemeClr val="tx1"/>
                          </a:solidFill>
                          <a:effectLst/>
                          <a:latin typeface="+mn-lt"/>
                          <a:ea typeface="+mn-ea"/>
                          <a:cs typeface="+mn-cs"/>
                        </a:rPr>
                        <a:t>92.940,83</a:t>
                      </a:r>
                      <a:endParaRPr lang="es-EC" sz="900" kern="1200" dirty="0">
                        <a:solidFill>
                          <a:schemeClr val="tx1"/>
                        </a:solidFill>
                        <a:effectLst/>
                        <a:latin typeface="+mn-lt"/>
                        <a:ea typeface="+mn-ea"/>
                        <a:cs typeface="+mn-cs"/>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101.778,87</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101.778,87</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111.457,34</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111.457,34</a:t>
                      </a:r>
                    </a:p>
                  </a:txBody>
                  <a:tcPr marL="68580" marR="68580" marT="0" marB="0" anchor="b"/>
                </a:tc>
              </a:tr>
              <a:tr h="196612">
                <a:tc>
                  <a:txBody>
                    <a:bodyPr/>
                    <a:lstStyle/>
                    <a:p>
                      <a:pPr>
                        <a:lnSpc>
                          <a:spcPct val="100000"/>
                        </a:lnSpc>
                        <a:spcAft>
                          <a:spcPts val="0"/>
                        </a:spcAft>
                      </a:pPr>
                      <a:r>
                        <a:rPr lang="es-EC" sz="900" b="0">
                          <a:effectLst/>
                        </a:rPr>
                        <a:t>(-) Gastos</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(6.234.620,00)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(6.717.496,66)</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(5.922.889,00)</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(6.915.605,67)</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(5.626.744,55)</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(7.129.651,22)</a:t>
                      </a:r>
                    </a:p>
                  </a:txBody>
                  <a:tcPr marL="68580" marR="68580" marT="0" marB="0" anchor="b"/>
                </a:tc>
              </a:tr>
              <a:tr h="196612">
                <a:tc>
                  <a:txBody>
                    <a:bodyPr/>
                    <a:lstStyle/>
                    <a:p>
                      <a:pPr>
                        <a:lnSpc>
                          <a:spcPct val="100000"/>
                        </a:lnSpc>
                        <a:spcAft>
                          <a:spcPts val="0"/>
                        </a:spcAft>
                      </a:pPr>
                      <a:r>
                        <a:rPr lang="es-EC" sz="900" b="0">
                          <a:effectLst/>
                        </a:rPr>
                        <a:t>Gasto personal</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(3.669.304,00)</a:t>
                      </a: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(3.669.304,00)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(3.485.838,80)</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(3.485.838,80)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(3.311.546,86)</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(3.311.546,86)</a:t>
                      </a:r>
                    </a:p>
                  </a:txBody>
                  <a:tcPr marL="68580" marR="68580" marT="0" marB="0" anchor="b"/>
                </a:tc>
              </a:tr>
              <a:tr h="196612">
                <a:tc>
                  <a:txBody>
                    <a:bodyPr/>
                    <a:lstStyle/>
                    <a:p>
                      <a:pPr>
                        <a:lnSpc>
                          <a:spcPct val="100000"/>
                        </a:lnSpc>
                        <a:spcAft>
                          <a:spcPts val="0"/>
                        </a:spcAft>
                      </a:pPr>
                      <a:r>
                        <a:rPr lang="es-EC" sz="900" b="0">
                          <a:effectLst/>
                        </a:rPr>
                        <a:t>Gastos administrativos</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(535.861,33)</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(547.861,33)</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(509.068,27)</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(522.268,27)</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(483.614,85)</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(498.134,85)</a:t>
                      </a:r>
                    </a:p>
                  </a:txBody>
                  <a:tcPr marL="68580" marR="68580" marT="0" marB="0" anchor="b"/>
                </a:tc>
              </a:tr>
              <a:tr h="196612">
                <a:tc>
                  <a:txBody>
                    <a:bodyPr/>
                    <a:lstStyle/>
                    <a:p>
                      <a:pPr>
                        <a:lnSpc>
                          <a:spcPct val="100000"/>
                        </a:lnSpc>
                        <a:spcAft>
                          <a:spcPts val="0"/>
                        </a:spcAft>
                      </a:pPr>
                      <a:r>
                        <a:rPr lang="es-EC" sz="900" b="0">
                          <a:effectLst/>
                        </a:rPr>
                        <a:t>Gastos operativos</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(1.071.722,67)</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(1.536.599,33)</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(1.018.136,53)</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(1.991.053,20)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(967.229,71)</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(2.462.876,37)</a:t>
                      </a:r>
                    </a:p>
                  </a:txBody>
                  <a:tcPr marL="68580" marR="68580" marT="0" marB="0" anchor="b"/>
                </a:tc>
              </a:tr>
              <a:tr h="196612">
                <a:tc>
                  <a:txBody>
                    <a:bodyPr/>
                    <a:lstStyle/>
                    <a:p>
                      <a:pPr>
                        <a:lnSpc>
                          <a:spcPct val="100000"/>
                        </a:lnSpc>
                        <a:spcAft>
                          <a:spcPts val="0"/>
                        </a:spcAft>
                      </a:pPr>
                      <a:r>
                        <a:rPr lang="es-EC" sz="900" b="0" dirty="0">
                          <a:effectLst/>
                        </a:rPr>
                        <a:t>Gastos asesorías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(471.792,00)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(471.792,00)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(448.202,40)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(448.202,40)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(425.792,28)</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(425.792,28)</a:t>
                      </a:r>
                    </a:p>
                  </a:txBody>
                  <a:tcPr marL="68580" marR="68580" marT="0" marB="0" anchor="b"/>
                </a:tc>
              </a:tr>
              <a:tr h="196612">
                <a:tc>
                  <a:txBody>
                    <a:bodyPr/>
                    <a:lstStyle/>
                    <a:p>
                      <a:pPr>
                        <a:lnSpc>
                          <a:spcPct val="100000"/>
                        </a:lnSpc>
                        <a:spcAft>
                          <a:spcPts val="0"/>
                        </a:spcAft>
                      </a:pPr>
                      <a:r>
                        <a:rPr lang="es-EC" sz="900" b="0">
                          <a:effectLst/>
                        </a:rPr>
                        <a:t>Gastos depreciación</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(172.640,00)</a:t>
                      </a: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(172.640,00)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(164.008,00)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(164.008,00)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(155.807,60)</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(155.807,60)</a:t>
                      </a:r>
                    </a:p>
                  </a:txBody>
                  <a:tcPr marL="68580" marR="68580" marT="0" marB="0" anchor="b"/>
                </a:tc>
              </a:tr>
              <a:tr h="196612">
                <a:tc>
                  <a:txBody>
                    <a:bodyPr/>
                    <a:lstStyle/>
                    <a:p>
                      <a:pPr>
                        <a:lnSpc>
                          <a:spcPct val="100000"/>
                        </a:lnSpc>
                        <a:spcAft>
                          <a:spcPts val="0"/>
                        </a:spcAft>
                      </a:pPr>
                      <a:r>
                        <a:rPr lang="es-EC" sz="900" b="0">
                          <a:effectLst/>
                        </a:rPr>
                        <a:t>Gastos Financieros</a:t>
                      </a:r>
                      <a:endParaRPr lang="es-EC" sz="900" b="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(185.960,00)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(185.960,00)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(176.662,00)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(176.662,00)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(167.828,90)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(167.828,90)</a:t>
                      </a:r>
                    </a:p>
                  </a:txBody>
                  <a:tcPr marL="68580" marR="68580" marT="0" marB="0" anchor="b"/>
                </a:tc>
              </a:tr>
              <a:tr h="196612">
                <a:tc>
                  <a:txBody>
                    <a:bodyPr/>
                    <a:lstStyle/>
                    <a:p>
                      <a:pPr>
                        <a:lnSpc>
                          <a:spcPct val="100000"/>
                        </a:lnSpc>
                        <a:spcAft>
                          <a:spcPts val="0"/>
                        </a:spcAft>
                      </a:pPr>
                      <a:r>
                        <a:rPr lang="es-EC" sz="900" b="0" dirty="0">
                          <a:effectLst/>
                        </a:rPr>
                        <a:t>Gasto Impuestos y contribuciones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(101.988,00)</a:t>
                      </a:r>
                    </a:p>
                  </a:txBody>
                  <a:tcPr marL="56094" marR="56094" marT="0" marB="0" anchor="ctr"/>
                </a:tc>
                <a:tc>
                  <a:txBody>
                    <a:bodyPr/>
                    <a:lstStyle/>
                    <a:p>
                      <a:pPr marL="0" algn="ctr" defTabSz="914400" rtl="0" eaLnBrk="1" latinLnBrk="0" hangingPunct="1">
                        <a:lnSpc>
                          <a:spcPct val="100000"/>
                        </a:lnSpc>
                        <a:spcAft>
                          <a:spcPts val="0"/>
                        </a:spcAft>
                      </a:pPr>
                      <a:r>
                        <a:rPr lang="es-EC" sz="900" kern="1200">
                          <a:solidFill>
                            <a:schemeClr val="tx1"/>
                          </a:solidFill>
                          <a:effectLst/>
                          <a:latin typeface="+mn-lt"/>
                          <a:ea typeface="+mn-ea"/>
                          <a:cs typeface="+mn-cs"/>
                        </a:rPr>
                        <a:t>(101.988,00)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(96.888,60)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(96.888,60)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(92.044,17)</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(92.044,17)</a:t>
                      </a:r>
                    </a:p>
                  </a:txBody>
                  <a:tcPr marL="68580" marR="68580" marT="0" marB="0" anchor="b"/>
                </a:tc>
              </a:tr>
              <a:tr h="196612">
                <a:tc>
                  <a:txBody>
                    <a:bodyPr/>
                    <a:lstStyle/>
                    <a:p>
                      <a:pPr>
                        <a:lnSpc>
                          <a:spcPct val="100000"/>
                        </a:lnSpc>
                        <a:spcAft>
                          <a:spcPts val="0"/>
                        </a:spcAft>
                      </a:pPr>
                      <a:r>
                        <a:rPr lang="es-EC" sz="900" b="0" dirty="0">
                          <a:effectLst/>
                        </a:rPr>
                        <a:t>Gasto suscripciones y membresías</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(25.352,00)</a:t>
                      </a:r>
                    </a:p>
                  </a:txBody>
                  <a:tcPr marL="56094" marR="56094" marT="0" marB="0" anchor="ctr"/>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(25.352,00)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(24.084,40)</a:t>
                      </a: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(24.084,40)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(22.880,18)</a:t>
                      </a:r>
                    </a:p>
                  </a:txBody>
                  <a:tcPr marL="68580" marR="68580" marT="0" marB="0" anchor="b"/>
                </a:tc>
                <a:tc>
                  <a:txBody>
                    <a:bodyPr/>
                    <a:lstStyle/>
                    <a:p>
                      <a:pPr algn="r">
                        <a:lnSpc>
                          <a:spcPct val="150000"/>
                        </a:lnSpc>
                        <a:spcAft>
                          <a:spcPts val="0"/>
                        </a:spcAft>
                      </a:pPr>
                      <a:r>
                        <a:rPr lang="es-EC" sz="900" kern="1200">
                          <a:solidFill>
                            <a:schemeClr val="tx1"/>
                          </a:solidFill>
                          <a:effectLst/>
                          <a:latin typeface="+mn-lt"/>
                          <a:ea typeface="+mn-ea"/>
                          <a:cs typeface="+mn-cs"/>
                        </a:rPr>
                        <a:t>(22.880,18)</a:t>
                      </a:r>
                    </a:p>
                  </a:txBody>
                  <a:tcPr marL="68580" marR="68580" marT="0" marB="0" anchor="b"/>
                </a:tc>
              </a:tr>
              <a:tr h="196612">
                <a:tc>
                  <a:txBody>
                    <a:bodyPr/>
                    <a:lstStyle/>
                    <a:p>
                      <a:pPr>
                        <a:lnSpc>
                          <a:spcPct val="100000"/>
                        </a:lnSpc>
                        <a:spcAft>
                          <a:spcPts val="0"/>
                        </a:spcAft>
                      </a:pPr>
                      <a:r>
                        <a:rPr lang="es-EC" sz="900" b="0" kern="1200" dirty="0" smtClean="0">
                          <a:solidFill>
                            <a:schemeClr val="tx1"/>
                          </a:solidFill>
                          <a:effectLst/>
                          <a:latin typeface="+mn-lt"/>
                          <a:ea typeface="+mn-ea"/>
                          <a:cs typeface="+mn-cs"/>
                        </a:rPr>
                        <a:t>Gasto de ventas</a:t>
                      </a:r>
                      <a:endParaRPr lang="es-EC" sz="900" b="0" kern="1200" dirty="0">
                        <a:solidFill>
                          <a:schemeClr val="tx1"/>
                        </a:solidFill>
                        <a:effectLst/>
                        <a:latin typeface="+mn-lt"/>
                        <a:ea typeface="+mn-ea"/>
                        <a:cs typeface="+mn-cs"/>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smtClean="0">
                          <a:solidFill>
                            <a:schemeClr val="tx1"/>
                          </a:solidFill>
                          <a:effectLst/>
                          <a:latin typeface="+mn-lt"/>
                          <a:ea typeface="+mn-ea"/>
                          <a:cs typeface="+mn-cs"/>
                        </a:rPr>
                        <a:t>-</a:t>
                      </a:r>
                      <a:endParaRPr lang="es-EC" sz="900" kern="1200" dirty="0">
                        <a:solidFill>
                          <a:schemeClr val="tx1"/>
                        </a:solidFill>
                        <a:effectLst/>
                        <a:latin typeface="+mn-lt"/>
                        <a:ea typeface="+mn-ea"/>
                        <a:cs typeface="+mn-cs"/>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smtClean="0">
                          <a:solidFill>
                            <a:schemeClr val="tx1"/>
                          </a:solidFill>
                          <a:effectLst/>
                          <a:latin typeface="+mn-lt"/>
                          <a:ea typeface="+mn-ea"/>
                          <a:cs typeface="+mn-cs"/>
                        </a:rPr>
                        <a:t>(6.000,00)</a:t>
                      </a:r>
                      <a:endParaRPr lang="es-EC" sz="900" kern="1200" dirty="0">
                        <a:solidFill>
                          <a:schemeClr val="tx1"/>
                        </a:solidFill>
                        <a:effectLst/>
                        <a:latin typeface="+mn-lt"/>
                        <a:ea typeface="+mn-ea"/>
                        <a:cs typeface="+mn-cs"/>
                      </a:endParaRPr>
                    </a:p>
                  </a:txBody>
                  <a:tcPr marL="56094" marR="56094" marT="0" marB="0" anchor="ctr"/>
                </a:tc>
                <a:tc>
                  <a:txBody>
                    <a:bodyPr/>
                    <a:lstStyle/>
                    <a:p>
                      <a:pPr marL="0" algn="ctr" defTabSz="914400" rtl="0" eaLnBrk="1" latinLnBrk="0" hangingPunct="1">
                        <a:lnSpc>
                          <a:spcPct val="100000"/>
                        </a:lnSpc>
                        <a:spcAft>
                          <a:spcPts val="0"/>
                        </a:spcAft>
                      </a:pPr>
                      <a:r>
                        <a:rPr lang="es-EC" sz="900" kern="1200" dirty="0" smtClean="0">
                          <a:solidFill>
                            <a:schemeClr val="tx1"/>
                          </a:solidFill>
                          <a:effectLst/>
                          <a:latin typeface="+mn-lt"/>
                          <a:ea typeface="+mn-ea"/>
                          <a:cs typeface="+mn-cs"/>
                        </a:rPr>
                        <a:t>-</a:t>
                      </a:r>
                      <a:endParaRPr lang="es-EC" sz="900" kern="1200" dirty="0">
                        <a:solidFill>
                          <a:schemeClr val="tx1"/>
                        </a:solidFill>
                        <a:effectLst/>
                        <a:latin typeface="+mn-lt"/>
                        <a:ea typeface="+mn-ea"/>
                        <a:cs typeface="+mn-cs"/>
                      </a:endParaRPr>
                    </a:p>
                  </a:txBody>
                  <a:tcPr marL="68580" marR="68580" marT="0" marB="0" anchor="b"/>
                </a:tc>
                <a:tc>
                  <a:txBody>
                    <a:bodyPr/>
                    <a:lstStyle/>
                    <a:p>
                      <a:pPr marL="0" algn="ctr" defTabSz="914400" rtl="0" eaLnBrk="1" latinLnBrk="0" hangingPunct="1">
                        <a:lnSpc>
                          <a:spcPct val="100000"/>
                        </a:lnSpc>
                        <a:spcAft>
                          <a:spcPts val="0"/>
                        </a:spcAft>
                      </a:pPr>
                      <a:r>
                        <a:rPr lang="es-EC" sz="900" kern="1200" dirty="0">
                          <a:solidFill>
                            <a:schemeClr val="tx1"/>
                          </a:solidFill>
                          <a:effectLst/>
                          <a:latin typeface="+mn-lt"/>
                          <a:ea typeface="+mn-ea"/>
                          <a:cs typeface="+mn-cs"/>
                        </a:rPr>
                        <a:t>(6.600,00)</a:t>
                      </a:r>
                    </a:p>
                  </a:txBody>
                  <a:tcPr marL="68580" marR="68580" marT="0" marB="0" anchor="b"/>
                </a:tc>
                <a:tc>
                  <a:txBody>
                    <a:bodyPr/>
                    <a:lstStyle/>
                    <a:p>
                      <a:pPr marL="0" algn="ctr" defTabSz="914400" rtl="0" eaLnBrk="1" latinLnBrk="0" hangingPunct="1">
                        <a:lnSpc>
                          <a:spcPct val="100000"/>
                        </a:lnSpc>
                        <a:spcAft>
                          <a:spcPts val="0"/>
                        </a:spcAft>
                      </a:pPr>
                      <a:r>
                        <a:rPr lang="es-EC" sz="900" kern="1200" dirty="0" smtClean="0">
                          <a:solidFill>
                            <a:schemeClr val="tx1"/>
                          </a:solidFill>
                          <a:effectLst/>
                          <a:latin typeface="+mn-lt"/>
                          <a:ea typeface="+mn-ea"/>
                          <a:cs typeface="+mn-cs"/>
                        </a:rPr>
                        <a:t>-</a:t>
                      </a:r>
                      <a:endParaRPr lang="es-EC" sz="900" kern="1200" dirty="0">
                        <a:solidFill>
                          <a:schemeClr val="tx1"/>
                        </a:solidFill>
                        <a:effectLst/>
                        <a:latin typeface="+mn-lt"/>
                        <a:ea typeface="+mn-ea"/>
                        <a:cs typeface="+mn-cs"/>
                      </a:endParaRPr>
                    </a:p>
                  </a:txBody>
                  <a:tcPr marL="68580" marR="68580" marT="0" marB="0" anchor="b"/>
                </a:tc>
                <a:tc>
                  <a:txBody>
                    <a:bodyPr/>
                    <a:lstStyle/>
                    <a:p>
                      <a:pPr algn="r">
                        <a:lnSpc>
                          <a:spcPct val="150000"/>
                        </a:lnSpc>
                        <a:spcAft>
                          <a:spcPts val="0"/>
                        </a:spcAft>
                      </a:pPr>
                      <a:r>
                        <a:rPr lang="es-EC" sz="900" kern="1200" dirty="0">
                          <a:solidFill>
                            <a:schemeClr val="tx1"/>
                          </a:solidFill>
                          <a:effectLst/>
                          <a:latin typeface="+mn-lt"/>
                          <a:ea typeface="+mn-ea"/>
                          <a:cs typeface="+mn-cs"/>
                        </a:rPr>
                        <a:t>7.260,00</a:t>
                      </a:r>
                    </a:p>
                  </a:txBody>
                  <a:tcPr marL="68580" marR="68580" marT="0" marB="0" anchor="b"/>
                </a:tc>
              </a:tr>
              <a:tr h="196612">
                <a:tc>
                  <a:txBody>
                    <a:bodyPr/>
                    <a:lstStyle/>
                    <a:p>
                      <a:pPr>
                        <a:lnSpc>
                          <a:spcPct val="100000"/>
                        </a:lnSpc>
                        <a:spcAft>
                          <a:spcPts val="0"/>
                        </a:spcAft>
                      </a:pPr>
                      <a:r>
                        <a:rPr lang="es-EC" sz="900" b="0" dirty="0">
                          <a:effectLst/>
                        </a:rPr>
                        <a:t>Utilidad/Pérdida</a:t>
                      </a:r>
                      <a:endParaRPr lang="es-EC" sz="900" b="0" dirty="0">
                        <a:effectLst/>
                        <a:latin typeface="Calibri"/>
                        <a:ea typeface="Calibri"/>
                        <a:cs typeface="Times New Roman"/>
                      </a:endParaRPr>
                    </a:p>
                  </a:txBody>
                  <a:tcPr marL="56094" marR="56094" marT="0" marB="0" anchor="ctr"/>
                </a:tc>
                <a:tc>
                  <a:txBody>
                    <a:bodyPr/>
                    <a:lstStyle/>
                    <a:p>
                      <a:pPr marL="0" algn="ctr" defTabSz="914400" rtl="0" eaLnBrk="1" latinLnBrk="0" hangingPunct="1">
                        <a:lnSpc>
                          <a:spcPct val="100000"/>
                        </a:lnSpc>
                        <a:spcAft>
                          <a:spcPts val="0"/>
                        </a:spcAft>
                      </a:pPr>
                      <a:r>
                        <a:rPr lang="es-EC" sz="900" b="1" kern="1200" dirty="0">
                          <a:solidFill>
                            <a:schemeClr val="tx1"/>
                          </a:solidFill>
                          <a:effectLst/>
                          <a:latin typeface="+mn-lt"/>
                          <a:ea typeface="+mn-ea"/>
                          <a:cs typeface="+mn-cs"/>
                        </a:rPr>
                        <a:t>(977.421,14)</a:t>
                      </a:r>
                    </a:p>
                  </a:txBody>
                  <a:tcPr marL="56094" marR="56094" marT="0" marB="0" anchor="ctr"/>
                </a:tc>
                <a:tc>
                  <a:txBody>
                    <a:bodyPr/>
                    <a:lstStyle/>
                    <a:p>
                      <a:pPr marL="0" algn="ctr" defTabSz="914400" rtl="0" eaLnBrk="1" latinLnBrk="0" hangingPunct="1">
                        <a:lnSpc>
                          <a:spcPct val="100000"/>
                        </a:lnSpc>
                        <a:spcAft>
                          <a:spcPts val="0"/>
                        </a:spcAft>
                      </a:pPr>
                      <a:r>
                        <a:rPr lang="es-EC" sz="900" b="1" kern="1200" dirty="0">
                          <a:solidFill>
                            <a:schemeClr val="tx1"/>
                          </a:solidFill>
                          <a:effectLst/>
                          <a:latin typeface="+mn-lt"/>
                          <a:ea typeface="+mn-ea"/>
                          <a:cs typeface="+mn-cs"/>
                        </a:rPr>
                        <a:t>(561.031,14)</a:t>
                      </a:r>
                    </a:p>
                  </a:txBody>
                  <a:tcPr marL="68580" marR="68580" marT="0" marB="0" anchor="b"/>
                </a:tc>
                <a:tc>
                  <a:txBody>
                    <a:bodyPr/>
                    <a:lstStyle/>
                    <a:p>
                      <a:pPr marL="0" algn="ctr" defTabSz="914400" rtl="0" eaLnBrk="1" latinLnBrk="0" hangingPunct="1">
                        <a:lnSpc>
                          <a:spcPct val="100000"/>
                        </a:lnSpc>
                        <a:spcAft>
                          <a:spcPts val="0"/>
                        </a:spcAft>
                      </a:pPr>
                      <a:r>
                        <a:rPr lang="es-EC" sz="900" b="1" kern="1200" dirty="0">
                          <a:solidFill>
                            <a:schemeClr val="tx1"/>
                          </a:solidFill>
                          <a:effectLst/>
                          <a:latin typeface="+mn-lt"/>
                          <a:ea typeface="+mn-ea"/>
                          <a:cs typeface="+mn-cs"/>
                        </a:rPr>
                        <a:t>(781.118,26)</a:t>
                      </a:r>
                    </a:p>
                  </a:txBody>
                  <a:tcPr marL="68580" marR="68580" marT="0" marB="0" anchor="b"/>
                </a:tc>
                <a:tc>
                  <a:txBody>
                    <a:bodyPr/>
                    <a:lstStyle/>
                    <a:p>
                      <a:pPr marL="0" algn="ctr" defTabSz="914400" rtl="0" eaLnBrk="1" latinLnBrk="0" hangingPunct="1">
                        <a:lnSpc>
                          <a:spcPct val="100000"/>
                        </a:lnSpc>
                        <a:spcAft>
                          <a:spcPts val="0"/>
                        </a:spcAft>
                      </a:pPr>
                      <a:r>
                        <a:rPr lang="es-EC" sz="900" b="1" kern="1200" dirty="0">
                          <a:solidFill>
                            <a:schemeClr val="tx1"/>
                          </a:solidFill>
                          <a:effectLst/>
                          <a:latin typeface="+mn-lt"/>
                          <a:ea typeface="+mn-ea"/>
                          <a:cs typeface="+mn-cs"/>
                        </a:rPr>
                        <a:t>270.181,74</a:t>
                      </a:r>
                    </a:p>
                  </a:txBody>
                  <a:tcPr marL="68580" marR="68580" marT="0" marB="0" anchor="b"/>
                </a:tc>
                <a:tc>
                  <a:txBody>
                    <a:bodyPr/>
                    <a:lstStyle/>
                    <a:p>
                      <a:pPr marL="0" algn="ctr" defTabSz="914400" rtl="0" eaLnBrk="1" latinLnBrk="0" hangingPunct="1">
                        <a:lnSpc>
                          <a:spcPct val="100000"/>
                        </a:lnSpc>
                        <a:spcAft>
                          <a:spcPts val="0"/>
                        </a:spcAft>
                      </a:pPr>
                      <a:r>
                        <a:rPr lang="es-EC" sz="900" b="1" kern="1200" dirty="0">
                          <a:solidFill>
                            <a:schemeClr val="tx1"/>
                          </a:solidFill>
                          <a:effectLst/>
                          <a:latin typeface="+mn-lt"/>
                          <a:ea typeface="+mn-ea"/>
                          <a:cs typeface="+mn-cs"/>
                        </a:rPr>
                        <a:t>(228.335,74)</a:t>
                      </a:r>
                    </a:p>
                  </a:txBody>
                  <a:tcPr marL="68580" marR="68580" marT="0" marB="0" anchor="b"/>
                </a:tc>
                <a:tc>
                  <a:txBody>
                    <a:bodyPr/>
                    <a:lstStyle/>
                    <a:p>
                      <a:pPr algn="r">
                        <a:lnSpc>
                          <a:spcPct val="150000"/>
                        </a:lnSpc>
                        <a:spcAft>
                          <a:spcPts val="0"/>
                        </a:spcAft>
                      </a:pPr>
                      <a:r>
                        <a:rPr lang="es-EC" sz="900" b="1" kern="1200" dirty="0">
                          <a:solidFill>
                            <a:schemeClr val="tx1"/>
                          </a:solidFill>
                          <a:effectLst/>
                          <a:latin typeface="+mn-lt"/>
                          <a:ea typeface="+mn-ea"/>
                          <a:cs typeface="+mn-cs"/>
                        </a:rPr>
                        <a:t>1.505.774,26</a:t>
                      </a:r>
                    </a:p>
                  </a:txBody>
                  <a:tcPr marL="68580" marR="68580" marT="0" marB="0" anchor="b"/>
                </a:tc>
              </a:tr>
            </a:tbl>
          </a:graphicData>
        </a:graphic>
      </p:graphicFrame>
      <p:cxnSp>
        <p:nvCxnSpPr>
          <p:cNvPr id="12" name="Conector recto 11"/>
          <p:cNvCxnSpPr>
            <a:endCxn id="7" idx="2"/>
          </p:cNvCxnSpPr>
          <p:nvPr/>
        </p:nvCxnSpPr>
        <p:spPr>
          <a:xfrm>
            <a:off x="4499992" y="1072481"/>
            <a:ext cx="53752" cy="4785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6876256" y="1064979"/>
            <a:ext cx="53752" cy="4804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2051720" y="1052736"/>
            <a:ext cx="53752" cy="480479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488" y="1378028"/>
            <a:ext cx="367492" cy="367492"/>
          </a:xfrm>
          <a:prstGeom prst="rect">
            <a:avLst/>
          </a:prstGeom>
        </p:spPr>
      </p:pic>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488" y="1566756"/>
            <a:ext cx="367492" cy="367492"/>
          </a:xfrm>
          <a:prstGeom prst="rect">
            <a:avLst/>
          </a:prstGeom>
        </p:spPr>
      </p:pic>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488" y="1773748"/>
            <a:ext cx="367492" cy="367492"/>
          </a:xfrm>
          <a:prstGeom prst="rect">
            <a:avLst/>
          </a:prstGeom>
        </p:spPr>
      </p:pic>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760" y="1967092"/>
            <a:ext cx="367492" cy="367492"/>
          </a:xfrm>
          <a:prstGeom prst="rect">
            <a:avLst/>
          </a:prstGeom>
        </p:spPr>
      </p:pic>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136" y="2201380"/>
            <a:ext cx="367492" cy="367492"/>
          </a:xfrm>
          <a:prstGeom prst="rect">
            <a:avLst/>
          </a:prstGeom>
        </p:spPr>
      </p:pic>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760" y="2531204"/>
            <a:ext cx="367492" cy="367492"/>
          </a:xfrm>
          <a:prstGeom prst="rect">
            <a:avLst/>
          </a:prstGeom>
        </p:spPr>
      </p:pic>
      <p:pic>
        <p:nvPicPr>
          <p:cNvPr id="22" name="Imagen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136" y="2820084"/>
            <a:ext cx="367492" cy="367492"/>
          </a:xfrm>
          <a:prstGeom prst="rect">
            <a:avLst/>
          </a:prstGeom>
        </p:spPr>
      </p:pic>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014" y="3267645"/>
            <a:ext cx="303866" cy="171143"/>
          </a:xfrm>
          <a:prstGeom prst="rect">
            <a:avLst/>
          </a:prstGeom>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136" y="3779329"/>
            <a:ext cx="303866" cy="171143"/>
          </a:xfrm>
          <a:prstGeom prst="rect">
            <a:avLst/>
          </a:prstGeom>
        </p:spPr>
      </p:pic>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9136" y="1306321"/>
            <a:ext cx="303866" cy="171143"/>
          </a:xfrm>
          <a:prstGeom prst="rect">
            <a:avLst/>
          </a:prstGeom>
        </p:spPr>
      </p:pic>
      <p:pic>
        <p:nvPicPr>
          <p:cNvPr id="27"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437056"/>
            <a:ext cx="367492" cy="367492"/>
          </a:xfrm>
          <a:prstGeom prst="rect">
            <a:avLst/>
          </a:prstGeom>
        </p:spPr>
      </p:pic>
      <p:pic>
        <p:nvPicPr>
          <p:cNvPr id="28" name="Imagen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3847400"/>
            <a:ext cx="367492" cy="367492"/>
          </a:xfrm>
          <a:prstGeom prst="rect">
            <a:avLst/>
          </a:prstGeom>
        </p:spPr>
      </p:pic>
      <p:pic>
        <p:nvPicPr>
          <p:cNvPr id="29" name="Imagen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4422885"/>
            <a:ext cx="367492" cy="367492"/>
          </a:xfrm>
          <a:prstGeom prst="rect">
            <a:avLst/>
          </a:prstGeom>
        </p:spPr>
      </p:pic>
      <p:pic>
        <p:nvPicPr>
          <p:cNvPr id="30" name="Imagen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464" y="4616229"/>
            <a:ext cx="367492" cy="367492"/>
          </a:xfrm>
          <a:prstGeom prst="rect">
            <a:avLst/>
          </a:prstGeom>
        </p:spPr>
      </p:pic>
      <p:pic>
        <p:nvPicPr>
          <p:cNvPr id="31" name="Imagen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737" y="4823221"/>
            <a:ext cx="367492" cy="367492"/>
          </a:xfrm>
          <a:prstGeom prst="rect">
            <a:avLst/>
          </a:prstGeom>
        </p:spPr>
      </p:pic>
      <p:pic>
        <p:nvPicPr>
          <p:cNvPr id="32" name="Imagen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657" y="5002917"/>
            <a:ext cx="367492" cy="367492"/>
          </a:xfrm>
          <a:prstGeom prst="rect">
            <a:avLst/>
          </a:prstGeom>
        </p:spPr>
      </p:pic>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30" y="5182613"/>
            <a:ext cx="367492" cy="367492"/>
          </a:xfrm>
          <a:prstGeom prst="rect">
            <a:avLst/>
          </a:prstGeom>
        </p:spPr>
      </p:pic>
      <p:pic>
        <p:nvPicPr>
          <p:cNvPr id="34" name="Imagen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168" y="5492830"/>
            <a:ext cx="303866" cy="171143"/>
          </a:xfrm>
          <a:prstGeom prst="rect">
            <a:avLst/>
          </a:prstGeom>
        </p:spPr>
      </p:pic>
      <p:pic>
        <p:nvPicPr>
          <p:cNvPr id="35" name="Imagen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016" y="5706129"/>
            <a:ext cx="303866" cy="171143"/>
          </a:xfrm>
          <a:prstGeom prst="rect">
            <a:avLst/>
          </a:prstGeom>
        </p:spPr>
      </p:pic>
      <p:pic>
        <p:nvPicPr>
          <p:cNvPr id="36" name="Imagen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488" y="4150095"/>
            <a:ext cx="303866" cy="171143"/>
          </a:xfrm>
          <a:prstGeom prst="rect">
            <a:avLst/>
          </a:prstGeom>
        </p:spPr>
      </p:pic>
      <p:pic>
        <p:nvPicPr>
          <p:cNvPr id="37" name="Imagen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7760" y="4343439"/>
            <a:ext cx="303866" cy="171143"/>
          </a:xfrm>
          <a:prstGeom prst="rect">
            <a:avLst/>
          </a:prstGeom>
        </p:spPr>
      </p:pic>
      <p:pic>
        <p:nvPicPr>
          <p:cNvPr id="38" name="Imagen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012" y="1566756"/>
            <a:ext cx="367492" cy="367492"/>
          </a:xfrm>
          <a:prstGeom prst="rect">
            <a:avLst/>
          </a:prstGeom>
        </p:spPr>
      </p:pic>
      <p:pic>
        <p:nvPicPr>
          <p:cNvPr id="39" name="Imagen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284" y="1967092"/>
            <a:ext cx="367492" cy="367492"/>
          </a:xfrm>
          <a:prstGeom prst="rect">
            <a:avLst/>
          </a:prstGeom>
        </p:spPr>
      </p:pic>
      <p:pic>
        <p:nvPicPr>
          <p:cNvPr id="40" name="Imagen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660" y="2201380"/>
            <a:ext cx="367492" cy="367492"/>
          </a:xfrm>
          <a:prstGeom prst="rect">
            <a:avLst/>
          </a:prstGeom>
        </p:spPr>
      </p:pic>
      <p:pic>
        <p:nvPicPr>
          <p:cNvPr id="41" name="Imagen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284" y="2531204"/>
            <a:ext cx="367492" cy="367492"/>
          </a:xfrm>
          <a:prstGeom prst="rect">
            <a:avLst/>
          </a:prstGeom>
        </p:spPr>
      </p:pic>
      <p:pic>
        <p:nvPicPr>
          <p:cNvPr id="43" name="Imagen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538" y="3267645"/>
            <a:ext cx="303866" cy="171143"/>
          </a:xfrm>
          <a:prstGeom prst="rect">
            <a:avLst/>
          </a:prstGeom>
        </p:spPr>
      </p:pic>
      <p:pic>
        <p:nvPicPr>
          <p:cNvPr id="44" name="Imagen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2660" y="1306321"/>
            <a:ext cx="303866" cy="171143"/>
          </a:xfrm>
          <a:prstGeom prst="rect">
            <a:avLst/>
          </a:prstGeom>
        </p:spPr>
      </p:pic>
      <p:pic>
        <p:nvPicPr>
          <p:cNvPr id="45" name="Imagen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364" y="3437056"/>
            <a:ext cx="367492" cy="367492"/>
          </a:xfrm>
          <a:prstGeom prst="rect">
            <a:avLst/>
          </a:prstGeom>
        </p:spPr>
      </p:pic>
      <p:pic>
        <p:nvPicPr>
          <p:cNvPr id="46" name="Imagen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364" y="3847400"/>
            <a:ext cx="367492" cy="367492"/>
          </a:xfrm>
          <a:prstGeom prst="rect">
            <a:avLst/>
          </a:prstGeom>
        </p:spPr>
      </p:pic>
      <p:pic>
        <p:nvPicPr>
          <p:cNvPr id="47" name="Imagen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364" y="4422885"/>
            <a:ext cx="367492" cy="367492"/>
          </a:xfrm>
          <a:prstGeom prst="rect">
            <a:avLst/>
          </a:prstGeom>
        </p:spPr>
      </p:pic>
      <p:pic>
        <p:nvPicPr>
          <p:cNvPr id="48" name="Imagen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261" y="4823221"/>
            <a:ext cx="367492" cy="367492"/>
          </a:xfrm>
          <a:prstGeom prst="rect">
            <a:avLst/>
          </a:prstGeom>
        </p:spPr>
      </p:pic>
      <p:pic>
        <p:nvPicPr>
          <p:cNvPr id="49" name="Imagen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454" y="5182613"/>
            <a:ext cx="367492" cy="367492"/>
          </a:xfrm>
          <a:prstGeom prst="rect">
            <a:avLst/>
          </a:prstGeom>
        </p:spPr>
      </p:pic>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692" y="5517232"/>
            <a:ext cx="303866" cy="171143"/>
          </a:xfrm>
          <a:prstGeom prst="rect">
            <a:avLst/>
          </a:prstGeom>
        </p:spPr>
      </p:pic>
      <p:pic>
        <p:nvPicPr>
          <p:cNvPr id="51" name="Imagen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540" y="5719777"/>
            <a:ext cx="303866" cy="171143"/>
          </a:xfrm>
          <a:prstGeom prst="rect">
            <a:avLst/>
          </a:prstGeom>
        </p:spPr>
      </p:pic>
      <p:pic>
        <p:nvPicPr>
          <p:cNvPr id="52" name="Imagen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012" y="4150095"/>
            <a:ext cx="303866" cy="171143"/>
          </a:xfrm>
          <a:prstGeom prst="rect">
            <a:avLst/>
          </a:prstGeom>
        </p:spPr>
      </p:pic>
      <p:pic>
        <p:nvPicPr>
          <p:cNvPr id="53" name="Imagen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260" y="1556491"/>
            <a:ext cx="367492" cy="367492"/>
          </a:xfrm>
          <a:prstGeom prst="rect">
            <a:avLst/>
          </a:prstGeom>
        </p:spPr>
      </p:pic>
      <p:pic>
        <p:nvPicPr>
          <p:cNvPr id="54" name="Imagen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532" y="1956827"/>
            <a:ext cx="367492" cy="367492"/>
          </a:xfrm>
          <a:prstGeom prst="rect">
            <a:avLst/>
          </a:prstGeom>
        </p:spPr>
      </p:pic>
      <p:pic>
        <p:nvPicPr>
          <p:cNvPr id="55" name="Imagen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908" y="2191115"/>
            <a:ext cx="367492" cy="367492"/>
          </a:xfrm>
          <a:prstGeom prst="rect">
            <a:avLst/>
          </a:prstGeom>
        </p:spPr>
      </p:pic>
      <p:pic>
        <p:nvPicPr>
          <p:cNvPr id="56" name="Imagen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532" y="2520939"/>
            <a:ext cx="367492" cy="367492"/>
          </a:xfrm>
          <a:prstGeom prst="rect">
            <a:avLst/>
          </a:prstGeom>
        </p:spPr>
      </p:pic>
      <p:pic>
        <p:nvPicPr>
          <p:cNvPr id="58" name="Imagen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786" y="3257380"/>
            <a:ext cx="303866" cy="171143"/>
          </a:xfrm>
          <a:prstGeom prst="rect">
            <a:avLst/>
          </a:prstGeom>
        </p:spPr>
      </p:pic>
      <p:pic>
        <p:nvPicPr>
          <p:cNvPr id="59" name="Imagen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908" y="1296056"/>
            <a:ext cx="303866" cy="171143"/>
          </a:xfrm>
          <a:prstGeom prst="rect">
            <a:avLst/>
          </a:prstGeom>
        </p:spPr>
      </p:pic>
      <p:pic>
        <p:nvPicPr>
          <p:cNvPr id="60" name="Imagen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12" y="3426791"/>
            <a:ext cx="367492" cy="367492"/>
          </a:xfrm>
          <a:prstGeom prst="rect">
            <a:avLst/>
          </a:prstGeom>
        </p:spPr>
      </p:pic>
      <p:pic>
        <p:nvPicPr>
          <p:cNvPr id="61" name="Imagen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12" y="3837135"/>
            <a:ext cx="367492" cy="367492"/>
          </a:xfrm>
          <a:prstGeom prst="rect">
            <a:avLst/>
          </a:prstGeom>
        </p:spPr>
      </p:pic>
      <p:pic>
        <p:nvPicPr>
          <p:cNvPr id="62" name="Imagen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612" y="4412620"/>
            <a:ext cx="367492" cy="367492"/>
          </a:xfrm>
          <a:prstGeom prst="rect">
            <a:avLst/>
          </a:prstGeom>
        </p:spPr>
      </p:pic>
      <p:pic>
        <p:nvPicPr>
          <p:cNvPr id="63" name="Imagen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8509" y="4812956"/>
            <a:ext cx="367492" cy="367492"/>
          </a:xfrm>
          <a:prstGeom prst="rect">
            <a:avLst/>
          </a:prstGeom>
        </p:spPr>
      </p:pic>
      <p:pic>
        <p:nvPicPr>
          <p:cNvPr id="64" name="Imagen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702" y="5172348"/>
            <a:ext cx="367492" cy="367492"/>
          </a:xfrm>
          <a:prstGeom prst="rect">
            <a:avLst/>
          </a:prstGeom>
        </p:spPr>
      </p:pic>
      <p:pic>
        <p:nvPicPr>
          <p:cNvPr id="65" name="Imagen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9940" y="5482565"/>
            <a:ext cx="303866" cy="171143"/>
          </a:xfrm>
          <a:prstGeom prst="rect">
            <a:avLst/>
          </a:prstGeom>
        </p:spPr>
      </p:pic>
      <p:pic>
        <p:nvPicPr>
          <p:cNvPr id="66" name="Imagen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788" y="5695864"/>
            <a:ext cx="303866" cy="171143"/>
          </a:xfrm>
          <a:prstGeom prst="rect">
            <a:avLst/>
          </a:prstGeom>
        </p:spPr>
      </p:pic>
      <p:pic>
        <p:nvPicPr>
          <p:cNvPr id="67" name="Imagen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260" y="4139830"/>
            <a:ext cx="303866" cy="171143"/>
          </a:xfrm>
          <a:prstGeom prst="rect">
            <a:avLst/>
          </a:prstGeom>
        </p:spPr>
      </p:pic>
      <p:pic>
        <p:nvPicPr>
          <p:cNvPr id="68" name="Imagen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285" y="1368064"/>
            <a:ext cx="367492" cy="367492"/>
          </a:xfrm>
          <a:prstGeom prst="rect">
            <a:avLst/>
          </a:prstGeom>
        </p:spPr>
      </p:pic>
      <p:pic>
        <p:nvPicPr>
          <p:cNvPr id="69" name="Imagen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284" y="1760100"/>
            <a:ext cx="367492" cy="367492"/>
          </a:xfrm>
          <a:prstGeom prst="rect">
            <a:avLst/>
          </a:prstGeom>
        </p:spPr>
      </p:pic>
      <p:pic>
        <p:nvPicPr>
          <p:cNvPr id="70" name="Imagen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177" y="2969148"/>
            <a:ext cx="303866" cy="171143"/>
          </a:xfrm>
          <a:prstGeom prst="rect">
            <a:avLst/>
          </a:prstGeom>
        </p:spPr>
      </p:pic>
      <p:pic>
        <p:nvPicPr>
          <p:cNvPr id="71" name="Imagen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890" y="3769800"/>
            <a:ext cx="303866" cy="171143"/>
          </a:xfrm>
          <a:prstGeom prst="rect">
            <a:avLst/>
          </a:prstGeom>
        </p:spPr>
      </p:pic>
      <p:pic>
        <p:nvPicPr>
          <p:cNvPr id="72" name="Imagen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285" y="4343439"/>
            <a:ext cx="303866" cy="171143"/>
          </a:xfrm>
          <a:prstGeom prst="rect">
            <a:avLst/>
          </a:prstGeom>
        </p:spPr>
      </p:pic>
      <p:pic>
        <p:nvPicPr>
          <p:cNvPr id="73" name="Imagen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36" y="4616229"/>
            <a:ext cx="367492" cy="367492"/>
          </a:xfrm>
          <a:prstGeom prst="rect">
            <a:avLst/>
          </a:prstGeom>
        </p:spPr>
      </p:pic>
      <p:pic>
        <p:nvPicPr>
          <p:cNvPr id="74" name="Imagen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726" y="5007464"/>
            <a:ext cx="367492" cy="367492"/>
          </a:xfrm>
          <a:prstGeom prst="rect">
            <a:avLst/>
          </a:prstGeom>
        </p:spPr>
      </p:pic>
      <p:pic>
        <p:nvPicPr>
          <p:cNvPr id="75" name="Imagen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532" y="1385480"/>
            <a:ext cx="367492" cy="367492"/>
          </a:xfrm>
          <a:prstGeom prst="rect">
            <a:avLst/>
          </a:prstGeom>
        </p:spPr>
      </p:pic>
      <p:pic>
        <p:nvPicPr>
          <p:cNvPr id="76" name="Imagen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533" y="1763483"/>
            <a:ext cx="367492" cy="367492"/>
          </a:xfrm>
          <a:prstGeom prst="rect">
            <a:avLst/>
          </a:prstGeom>
        </p:spPr>
      </p:pic>
      <p:pic>
        <p:nvPicPr>
          <p:cNvPr id="77" name="Imagen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238" y="2957773"/>
            <a:ext cx="303866" cy="171143"/>
          </a:xfrm>
          <a:prstGeom prst="rect">
            <a:avLst/>
          </a:prstGeom>
        </p:spPr>
      </p:pic>
      <p:pic>
        <p:nvPicPr>
          <p:cNvPr id="78" name="Imagen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124" y="3773614"/>
            <a:ext cx="303866" cy="171143"/>
          </a:xfrm>
          <a:prstGeom prst="rect">
            <a:avLst/>
          </a:prstGeom>
        </p:spPr>
      </p:pic>
      <p:pic>
        <p:nvPicPr>
          <p:cNvPr id="79" name="Imagen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3534" y="4346822"/>
            <a:ext cx="303866" cy="171143"/>
          </a:xfrm>
          <a:prstGeom prst="rect">
            <a:avLst/>
          </a:prstGeom>
        </p:spPr>
      </p:pic>
      <p:pic>
        <p:nvPicPr>
          <p:cNvPr id="80" name="Imagen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184" y="4608424"/>
            <a:ext cx="367492" cy="367492"/>
          </a:xfrm>
          <a:prstGeom prst="rect">
            <a:avLst/>
          </a:prstGeom>
        </p:spPr>
      </p:pic>
      <p:pic>
        <p:nvPicPr>
          <p:cNvPr id="81" name="Imagen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4429" y="4992652"/>
            <a:ext cx="367492" cy="367492"/>
          </a:xfrm>
          <a:prstGeom prst="rect">
            <a:avLst/>
          </a:prstGeom>
        </p:spPr>
      </p:pic>
    </p:spTree>
    <p:extLst>
      <p:ext uri="{BB962C8B-B14F-4D97-AF65-F5344CB8AC3E}">
        <p14:creationId xmlns:p14="http://schemas.microsoft.com/office/powerpoint/2010/main" val="3328598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692696"/>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rgbClr val="CC0066"/>
                </a:solidFill>
                <a:effectLst>
                  <a:innerShdw blurRad="69850" dist="43180" dir="5400000">
                    <a:srgbClr val="000000">
                      <a:alpha val="65000"/>
                    </a:srgbClr>
                  </a:innerShdw>
                </a:effectLst>
              </a:rPr>
              <a:t>Objetivos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2993892040"/>
              </p:ext>
            </p:extLst>
          </p:nvPr>
        </p:nvGraphicFramePr>
        <p:xfrm>
          <a:off x="683568" y="1988840"/>
          <a:ext cx="792088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38154446"/>
              </p:ext>
            </p:extLst>
          </p:nvPr>
        </p:nvGraphicFramePr>
        <p:xfrm>
          <a:off x="179512" y="692696"/>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55576" y="116632"/>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chemeClr val="accent5"/>
                  </a:solidFill>
                </a:ln>
                <a:solidFill>
                  <a:srgbClr val="CC0066"/>
                </a:solidFill>
                <a:effectLst>
                  <a:innerShdw blurRad="69850" dist="43180" dir="5400000">
                    <a:srgbClr val="000000">
                      <a:alpha val="65000"/>
                    </a:srgbClr>
                  </a:innerShdw>
                </a:effectLst>
              </a:rPr>
              <a:t>Conclusiones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34661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88952008"/>
              </p:ext>
            </p:extLst>
          </p:nvPr>
        </p:nvGraphicFramePr>
        <p:xfrm>
          <a:off x="179512" y="692696"/>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55576" y="116632"/>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chemeClr val="accent5"/>
                  </a:solidFill>
                </a:ln>
                <a:solidFill>
                  <a:srgbClr val="CC0066"/>
                </a:solidFill>
                <a:effectLst>
                  <a:innerShdw blurRad="69850" dist="43180" dir="5400000">
                    <a:srgbClr val="000000">
                      <a:alpha val="65000"/>
                    </a:srgbClr>
                  </a:innerShdw>
                </a:effectLst>
              </a:rPr>
              <a:t>Conclusiones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67894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30927411"/>
              </p:ext>
            </p:extLst>
          </p:nvPr>
        </p:nvGraphicFramePr>
        <p:xfrm>
          <a:off x="179512" y="764704"/>
          <a:ext cx="8712968" cy="555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755576" y="116632"/>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chemeClr val="accent5"/>
                  </a:solidFill>
                </a:ln>
                <a:solidFill>
                  <a:srgbClr val="CC0066"/>
                </a:solidFill>
                <a:effectLst>
                  <a:innerShdw blurRad="69850" dist="43180" dir="5400000">
                    <a:srgbClr val="000000">
                      <a:alpha val="65000"/>
                    </a:srgbClr>
                  </a:innerShdw>
                </a:effectLst>
              </a:rPr>
              <a:t>Recomendaciones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9240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520" y="116632"/>
            <a:ext cx="4591488"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rgbClr val="CC0066"/>
                </a:solidFill>
                <a:effectLst>
                  <a:innerShdw blurRad="69850" dist="43180" dir="5400000">
                    <a:srgbClr val="000000">
                      <a:alpha val="65000"/>
                    </a:srgbClr>
                  </a:innerShdw>
                </a:effectLst>
              </a:rPr>
              <a:t>Objetivos Específicos</a:t>
            </a:r>
            <a:endParaRPr lang="es-EC" i="0" kern="0" dirty="0">
              <a:ln w="1905">
                <a:solidFill>
                  <a:schemeClr val="accent5"/>
                </a:solidFill>
              </a:ln>
              <a:solidFill>
                <a:srgbClr val="CC0066"/>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758804799"/>
              </p:ext>
            </p:extLst>
          </p:nvPr>
        </p:nvGraphicFramePr>
        <p:xfrm>
          <a:off x="298179" y="885507"/>
          <a:ext cx="8522293" cy="520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 1: Definir al fideicomiso mercantil, sus tipos y entre ellos el de garantía automotriz y su eliminación</a:t>
            </a:r>
            <a:endParaRPr lang="es-EC" sz="1400" b="1" dirty="0">
              <a:solidFill>
                <a:srgbClr val="990033"/>
              </a:solidFill>
            </a:endParaRPr>
          </a:p>
        </p:txBody>
      </p:sp>
      <p:sp>
        <p:nvSpPr>
          <p:cNvPr id="14" name="CuadroTexto 13"/>
          <p:cNvSpPr txBox="1"/>
          <p:nvPr/>
        </p:nvSpPr>
        <p:spPr>
          <a:xfrm>
            <a:off x="2339752" y="908720"/>
            <a:ext cx="4392488" cy="400110"/>
          </a:xfrm>
          <a:prstGeom prst="rect">
            <a:avLst/>
          </a:prstGeom>
          <a:noFill/>
        </p:spPr>
        <p:txBody>
          <a:bodyPr wrap="square" rtlCol="0">
            <a:spAutoFit/>
          </a:bodyPr>
          <a:lstStyle/>
          <a:p>
            <a:pPr algn="ctr"/>
            <a:r>
              <a:rPr lang="es-EC" sz="2000" b="1" u="sng" dirty="0" smtClean="0"/>
              <a:t>Fideicomiso Mercantil</a:t>
            </a:r>
            <a:endParaRPr lang="es-EC" sz="2000" b="1" u="sng" dirty="0"/>
          </a:p>
        </p:txBody>
      </p:sp>
      <p:pic>
        <p:nvPicPr>
          <p:cNvPr id="3074" name="Picture 2" descr="Resultado de imagen para bienes corporales ejempl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872308"/>
            <a:ext cx="2022262" cy="1476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Resultado de imagen para patentes mar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461345"/>
            <a:ext cx="1927988" cy="14559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a:srcRect l="45572" t="37204" r="16241" b="20874"/>
          <a:stretch/>
        </p:blipFill>
        <p:spPr>
          <a:xfrm>
            <a:off x="2564033" y="1410574"/>
            <a:ext cx="4240215" cy="2522482"/>
          </a:xfrm>
          <a:prstGeom prst="rect">
            <a:avLst/>
          </a:prstGeom>
        </p:spPr>
      </p:pic>
      <p:pic>
        <p:nvPicPr>
          <p:cNvPr id="17" name="Imagen 16"/>
          <p:cNvPicPr>
            <a:picLocks noChangeAspect="1"/>
          </p:cNvPicPr>
          <p:nvPr/>
        </p:nvPicPr>
        <p:blipFill rotWithShape="1">
          <a:blip r:embed="rId5"/>
          <a:srcRect l="6370"/>
          <a:stretch/>
        </p:blipFill>
        <p:spPr>
          <a:xfrm>
            <a:off x="251519" y="1412777"/>
            <a:ext cx="2116795"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Flecha curvada hacia arriba 17"/>
          <p:cNvSpPr/>
          <p:nvPr/>
        </p:nvSpPr>
        <p:spPr>
          <a:xfrm rot="3188164">
            <a:off x="1675725" y="3347825"/>
            <a:ext cx="941680" cy="5333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2" name="Imagen 2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5764" y="4149080"/>
            <a:ext cx="4762500" cy="2016224"/>
          </a:xfrm>
          <a:prstGeom prst="rect">
            <a:avLst/>
          </a:prstGeom>
          <a:noFill/>
          <a:ln>
            <a:noFill/>
          </a:ln>
        </p:spPr>
      </p:pic>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16" y="1301445"/>
            <a:ext cx="2662396" cy="2111299"/>
          </a:xfrm>
          <a:prstGeom prst="rect">
            <a:avLst/>
          </a:prstGeom>
        </p:spPr>
      </p:pic>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 1: Definir al fideicomiso mercantil, sus tipos y entre ellos el de garantía automotriz y su eliminación</a:t>
            </a:r>
            <a:endParaRPr lang="es-EC" sz="1400" b="1" dirty="0">
              <a:solidFill>
                <a:srgbClr val="990033"/>
              </a:solidFill>
            </a:endParaRPr>
          </a:p>
        </p:txBody>
      </p:sp>
      <p:sp>
        <p:nvSpPr>
          <p:cNvPr id="3" name="Rectángulo 2"/>
          <p:cNvSpPr/>
          <p:nvPr/>
        </p:nvSpPr>
        <p:spPr>
          <a:xfrm>
            <a:off x="2808312" y="1452846"/>
            <a:ext cx="3923928" cy="1815882"/>
          </a:xfrm>
          <a:prstGeom prst="rect">
            <a:avLst/>
          </a:prstGeom>
        </p:spPr>
        <p:txBody>
          <a:bodyPr wrap="square">
            <a:spAutoFit/>
          </a:bodyPr>
          <a:lstStyle/>
          <a:p>
            <a:pPr algn="ctr"/>
            <a:r>
              <a:rPr lang="es-EC" sz="1600" dirty="0" smtClean="0">
                <a:latin typeface="Times New Roman" panose="02020603050405020304" pitchFamily="18" charset="0"/>
                <a:ea typeface="Calibri" panose="020F0502020204030204" pitchFamily="34" charset="0"/>
              </a:rPr>
              <a:t>El </a:t>
            </a:r>
            <a:r>
              <a:rPr lang="es-EC" sz="1600" dirty="0">
                <a:latin typeface="Times New Roman" panose="02020603050405020304" pitchFamily="18" charset="0"/>
                <a:ea typeface="Calibri" panose="020F0502020204030204" pitchFamily="34" charset="0"/>
              </a:rPr>
              <a:t>deudor transfiere determinados bienes a una entidad fiduciaria con el objeto de respaldar el cumplimiento de una o más obligaciones principales para que en el evento en que no se satisfagan, se proceda a la venta de los bienes y con el producto se le cancelen los créditos al acreedor</a:t>
            </a:r>
            <a:endParaRPr lang="es-EC" sz="1600" dirty="0"/>
          </a:p>
        </p:txBody>
      </p:sp>
      <p:sp>
        <p:nvSpPr>
          <p:cNvPr id="11" name="CuadroTexto 10"/>
          <p:cNvSpPr txBox="1"/>
          <p:nvPr/>
        </p:nvSpPr>
        <p:spPr>
          <a:xfrm>
            <a:off x="2339752" y="908720"/>
            <a:ext cx="5232018" cy="400110"/>
          </a:xfrm>
          <a:prstGeom prst="rect">
            <a:avLst/>
          </a:prstGeom>
          <a:noFill/>
        </p:spPr>
        <p:txBody>
          <a:bodyPr wrap="square" rtlCol="0">
            <a:spAutoFit/>
          </a:bodyPr>
          <a:lstStyle/>
          <a:p>
            <a:pPr algn="ctr"/>
            <a:r>
              <a:rPr lang="es-EC" sz="2000" b="1" u="sng" dirty="0" smtClean="0"/>
              <a:t>Fideicomiso de Garantía Automotriz </a:t>
            </a:r>
            <a:endParaRPr lang="es-EC" sz="2000" b="1" u="sng"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1335782"/>
            <a:ext cx="2381250" cy="2381250"/>
          </a:xfrm>
          <a:prstGeom prst="rect">
            <a:avLst/>
          </a:prstGeom>
          <a:ln>
            <a:noFill/>
          </a:ln>
          <a:effectLst>
            <a:softEdge rad="112500"/>
          </a:effectLst>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b="4205"/>
          <a:stretch/>
        </p:blipFill>
        <p:spPr>
          <a:xfrm>
            <a:off x="2191197" y="3238428"/>
            <a:ext cx="4325019" cy="292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Diagrama 8"/>
          <p:cNvGraphicFramePr/>
          <p:nvPr>
            <p:extLst>
              <p:ext uri="{D42A27DB-BD31-4B8C-83A1-F6EECF244321}">
                <p14:modId xmlns:p14="http://schemas.microsoft.com/office/powerpoint/2010/main" val="3130881438"/>
              </p:ext>
            </p:extLst>
          </p:nvPr>
        </p:nvGraphicFramePr>
        <p:xfrm>
          <a:off x="-180528" y="3789520"/>
          <a:ext cx="2448272" cy="22317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ángulo 9"/>
          <p:cNvSpPr/>
          <p:nvPr/>
        </p:nvSpPr>
        <p:spPr>
          <a:xfrm>
            <a:off x="6728261" y="4286708"/>
            <a:ext cx="2164219" cy="1477328"/>
          </a:xfrm>
          <a:prstGeom prst="rect">
            <a:avLst/>
          </a:prstGeom>
        </p:spPr>
        <p:txBody>
          <a:bodyPr wrap="square">
            <a:spAutoFit/>
          </a:bodyPr>
          <a:lstStyle/>
          <a:p>
            <a:pPr algn="ctr"/>
            <a:r>
              <a:rPr lang="es-EC"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Ley Orgánica para el Fortalecimiento y Optimización del Sector Societario y Bursátil</a:t>
            </a:r>
            <a:endParaRPr lang="es-EC" b="1" dirty="0">
              <a:effectLst>
                <a:outerShdw blurRad="38100" dist="38100" dir="2700000" algn="tl">
                  <a:srgbClr val="000000">
                    <a:alpha val="43137"/>
                  </a:srgbClr>
                </a:outerShdw>
              </a:effectLst>
            </a:endParaRPr>
          </a:p>
        </p:txBody>
      </p:sp>
      <p:sp>
        <p:nvSpPr>
          <p:cNvPr id="13" name="Multiplicar 12"/>
          <p:cNvSpPr/>
          <p:nvPr/>
        </p:nvSpPr>
        <p:spPr>
          <a:xfrm>
            <a:off x="562132" y="404664"/>
            <a:ext cx="8042316" cy="5144506"/>
          </a:xfrm>
          <a:prstGeom prst="mathMultiply">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63799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a:t>
            </a:r>
            <a:r>
              <a:rPr lang="es-ES" sz="1400" b="1" dirty="0" smtClean="0">
                <a:solidFill>
                  <a:srgbClr val="990033"/>
                </a:solidFill>
              </a:rPr>
              <a:t>2: </a:t>
            </a:r>
            <a:r>
              <a:rPr lang="es-EC" sz="1400" b="1" dirty="0">
                <a:solidFill>
                  <a:srgbClr val="990033"/>
                </a:solidFill>
              </a:rPr>
              <a:t>Determinar cuál es el </a:t>
            </a:r>
            <a:r>
              <a:rPr lang="es-EC" sz="1400" b="1" dirty="0" smtClean="0">
                <a:solidFill>
                  <a:srgbClr val="990033"/>
                </a:solidFill>
              </a:rPr>
              <a:t>impacto sobre Fideval </a:t>
            </a:r>
            <a:r>
              <a:rPr lang="es-EC" sz="1400" b="1" dirty="0">
                <a:solidFill>
                  <a:srgbClr val="990033"/>
                </a:solidFill>
              </a:rPr>
              <a:t>S.A. ante la eliminación de la figura del Fideicomiso de Garantía Automotriz.</a:t>
            </a:r>
          </a:p>
        </p:txBody>
      </p:sp>
      <p:sp>
        <p:nvSpPr>
          <p:cNvPr id="3" name="Explosión 2 2"/>
          <p:cNvSpPr/>
          <p:nvPr/>
        </p:nvSpPr>
        <p:spPr>
          <a:xfrm rot="20695748">
            <a:off x="-34992" y="1194014"/>
            <a:ext cx="2538854" cy="1642709"/>
          </a:xfrm>
          <a:prstGeom prst="irregularSeal2">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b="1" i="1" u="sng" dirty="0" smtClean="0"/>
              <a:t>Clientes</a:t>
            </a:r>
            <a:endParaRPr lang="es-EC" b="1" i="1" u="sng" dirty="0"/>
          </a:p>
        </p:txBody>
      </p:sp>
      <p:graphicFrame>
        <p:nvGraphicFramePr>
          <p:cNvPr id="4" name="Diagrama 3"/>
          <p:cNvGraphicFramePr/>
          <p:nvPr>
            <p:extLst>
              <p:ext uri="{D42A27DB-BD31-4B8C-83A1-F6EECF244321}">
                <p14:modId xmlns:p14="http://schemas.microsoft.com/office/powerpoint/2010/main" val="74221167"/>
              </p:ext>
            </p:extLst>
          </p:nvPr>
        </p:nvGraphicFramePr>
        <p:xfrm>
          <a:off x="539552" y="1685032"/>
          <a:ext cx="3024336"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49" y="3180184"/>
            <a:ext cx="1094067" cy="2769096"/>
          </a:xfrm>
          <a:prstGeom prst="rect">
            <a:avLst/>
          </a:prstGeom>
        </p:spPr>
      </p:pic>
      <p:sp>
        <p:nvSpPr>
          <p:cNvPr id="7" name="CuadroTexto 6"/>
          <p:cNvSpPr txBox="1"/>
          <p:nvPr/>
        </p:nvSpPr>
        <p:spPr>
          <a:xfrm rot="17925747">
            <a:off x="450468" y="3086508"/>
            <a:ext cx="1800200" cy="369332"/>
          </a:xfrm>
          <a:prstGeom prst="rect">
            <a:avLst/>
          </a:prstGeom>
          <a:noFill/>
        </p:spPr>
        <p:txBody>
          <a:bodyPr wrap="square" rtlCol="0">
            <a:spAutoFit/>
          </a:bodyPr>
          <a:lstStyle/>
          <a:p>
            <a:r>
              <a:rPr lang="es-EC" dirty="0" smtClean="0"/>
              <a:t>Constituyentes</a:t>
            </a:r>
            <a:endParaRPr lang="es-EC" dirty="0"/>
          </a:p>
        </p:txBody>
      </p:sp>
      <p:sp>
        <p:nvSpPr>
          <p:cNvPr id="8" name="CuadroTexto 7"/>
          <p:cNvSpPr txBox="1"/>
          <p:nvPr/>
        </p:nvSpPr>
        <p:spPr>
          <a:xfrm rot="3482412">
            <a:off x="2191373" y="4380066"/>
            <a:ext cx="1429313" cy="369332"/>
          </a:xfrm>
          <a:prstGeom prst="rect">
            <a:avLst/>
          </a:prstGeom>
          <a:noFill/>
        </p:spPr>
        <p:txBody>
          <a:bodyPr wrap="square" rtlCol="0">
            <a:spAutoFit/>
          </a:bodyPr>
          <a:lstStyle/>
          <a:p>
            <a:r>
              <a:rPr lang="es-EC" dirty="0" smtClean="0"/>
              <a:t>Adherentes</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600859872"/>
              </p:ext>
            </p:extLst>
          </p:nvPr>
        </p:nvGraphicFramePr>
        <p:xfrm>
          <a:off x="3275856" y="1339607"/>
          <a:ext cx="5554837" cy="1764000"/>
        </p:xfrm>
        <a:graphic>
          <a:graphicData uri="http://schemas.openxmlformats.org/drawingml/2006/table">
            <a:tbl>
              <a:tblPr>
                <a:tableStyleId>{BDBED569-4797-4DF1-A0F4-6AAB3CD982D8}</a:tableStyleId>
              </a:tblPr>
              <a:tblGrid>
                <a:gridCol w="2524926"/>
                <a:gridCol w="1026260"/>
                <a:gridCol w="1009970"/>
                <a:gridCol w="993681"/>
              </a:tblGrid>
              <a:tr h="294000">
                <a:tc>
                  <a:txBody>
                    <a:bodyPr/>
                    <a:lstStyle/>
                    <a:p>
                      <a:pPr algn="l" fontAlgn="ctr"/>
                      <a:r>
                        <a:rPr lang="es-EC" sz="1200" b="1" u="none" strike="noStrike" dirty="0">
                          <a:effectLst/>
                        </a:rPr>
                        <a:t>LÍNEA DE NEGOCIO</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s-EC" sz="1200" b="1" u="none" strike="noStrike">
                          <a:effectLst/>
                        </a:rPr>
                        <a:t>2013</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s-EC" sz="1200" b="1" u="none" strike="noStrike">
                          <a:effectLst/>
                        </a:rPr>
                        <a:t>2014</a:t>
                      </a:r>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s-EC" sz="1200" b="1" u="none" strike="noStrike" dirty="0">
                          <a:effectLst/>
                        </a:rPr>
                        <a:t>REDUCCIÓN</a:t>
                      </a:r>
                      <a:endParaRPr lang="es-EC"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294000">
                <a:tc>
                  <a:txBody>
                    <a:bodyPr/>
                    <a:lstStyle/>
                    <a:p>
                      <a:pPr algn="l" fontAlgn="b"/>
                      <a:r>
                        <a:rPr lang="es-EC" sz="1200" u="none" strike="noStrike" dirty="0">
                          <a:effectLst/>
                        </a:rPr>
                        <a:t>Ingresos totales</a:t>
                      </a:r>
                      <a:endParaRPr lang="es-EC"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  10.289.978,49 </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   7.747.072,35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25%</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94000">
                <a:tc>
                  <a:txBody>
                    <a:bodyPr/>
                    <a:lstStyle/>
                    <a:p>
                      <a:pPr algn="l" fontAlgn="b"/>
                      <a:r>
                        <a:rPr lang="es-EC" sz="1200" u="none" strike="noStrike">
                          <a:effectLst/>
                        </a:rPr>
                        <a:t>Fideicomisos de Garantía Automotriz</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    4.148.827,67 </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   1.498.949,82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64%</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94000">
                <a:tc>
                  <a:txBody>
                    <a:bodyPr/>
                    <a:lstStyle/>
                    <a:p>
                      <a:pPr algn="l" fontAlgn="b"/>
                      <a:r>
                        <a:rPr lang="es-EC" sz="1200" u="none" strike="noStrike">
                          <a:effectLst/>
                        </a:rPr>
                        <a:t>Porcentaje</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40%</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19%</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94000">
                <a:tc>
                  <a:txBody>
                    <a:bodyPr/>
                    <a:lstStyle/>
                    <a:p>
                      <a:pPr algn="l" fontAlgn="b"/>
                      <a:r>
                        <a:rPr lang="es-EC" sz="1200" u="none" strike="noStrike">
                          <a:effectLst/>
                        </a:rPr>
                        <a:t>Gasto</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  (9.729.410,16)</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  (7.628.539,92)</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22%</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r h="294000">
                <a:tc>
                  <a:txBody>
                    <a:bodyPr/>
                    <a:lstStyle/>
                    <a:p>
                      <a:pPr algn="l" fontAlgn="b"/>
                      <a:r>
                        <a:rPr lang="es-EC" sz="1200" u="none" strike="noStrike">
                          <a:effectLst/>
                        </a:rPr>
                        <a:t>Utilidad</a:t>
                      </a:r>
                      <a:endParaRPr lang="es-EC"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a:effectLst/>
                        </a:rPr>
                        <a:t>       560.568,33 </a:t>
                      </a:r>
                      <a:endParaRPr lang="es-EC" sz="11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      118.532,43 </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r" fontAlgn="b"/>
                      <a:r>
                        <a:rPr lang="es-EC" sz="1100" u="none" strike="noStrike" dirty="0">
                          <a:effectLst/>
                        </a:rPr>
                        <a:t>79%</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5318833"/>
              </p:ext>
            </p:extLst>
          </p:nvPr>
        </p:nvGraphicFramePr>
        <p:xfrm>
          <a:off x="3384375" y="3356992"/>
          <a:ext cx="5580113" cy="1944000"/>
        </p:xfrm>
        <a:graphic>
          <a:graphicData uri="http://schemas.openxmlformats.org/drawingml/2006/table">
            <a:tbl>
              <a:tblPr firstRow="1" firstCol="1" bandRow="1">
                <a:tableStyleId>{8A107856-5554-42FB-B03E-39F5DBC370BA}</a:tableStyleId>
              </a:tblPr>
              <a:tblGrid>
                <a:gridCol w="2433980"/>
                <a:gridCol w="1048711"/>
                <a:gridCol w="1048711"/>
                <a:gridCol w="1048711"/>
              </a:tblGrid>
              <a:tr h="384000">
                <a:tc>
                  <a:txBody>
                    <a:bodyPr/>
                    <a:lstStyle/>
                    <a:p>
                      <a:pPr algn="l" fontAlgn="ctr"/>
                      <a:r>
                        <a:rPr lang="es-EC" sz="1100" b="1" u="none" strike="noStrike" dirty="0">
                          <a:effectLst/>
                        </a:rPr>
                        <a:t>LÍNEA DE </a:t>
                      </a:r>
                      <a:r>
                        <a:rPr lang="es-EC" sz="1100" b="1" u="none" strike="noStrike" dirty="0" smtClean="0">
                          <a:effectLst/>
                        </a:rPr>
                        <a:t>NEGOCIO</a:t>
                      </a:r>
                      <a:endParaRPr lang="es-EC"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s-EC" sz="1100" b="1" u="none" strike="noStrike" dirty="0">
                          <a:effectLst/>
                        </a:rPr>
                        <a:t>I TRIMESTRE 2014</a:t>
                      </a:r>
                      <a:endParaRPr lang="es-EC" sz="11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es-EC" sz="1100" b="1" u="none" strike="noStrike">
                          <a:effectLst/>
                        </a:rPr>
                        <a:t>I TRIMESTRE 2015</a:t>
                      </a:r>
                      <a:endParaRPr lang="es-EC" sz="11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b"/>
                      <a:r>
                        <a:rPr lang="es-EC" sz="1100" b="1" u="none" strike="noStrike" dirty="0">
                          <a:effectLst/>
                        </a:rPr>
                        <a:t>REDUCCIÓN</a:t>
                      </a:r>
                      <a:endParaRPr lang="es-EC" sz="1100" b="1" i="0" u="none" strike="noStrike" dirty="0">
                        <a:solidFill>
                          <a:srgbClr val="000000"/>
                        </a:solidFill>
                        <a:effectLst/>
                        <a:latin typeface="Times New Roman" panose="02020603050405020304" pitchFamily="18" charset="0"/>
                      </a:endParaRPr>
                    </a:p>
                  </a:txBody>
                  <a:tcPr marL="0" marR="0" marT="0" marB="0" anchor="ctr"/>
                </a:tc>
              </a:tr>
              <a:tr h="204000">
                <a:tc>
                  <a:txBody>
                    <a:bodyPr/>
                    <a:lstStyle/>
                    <a:p>
                      <a:pPr algn="l" fontAlgn="b"/>
                      <a:r>
                        <a:rPr lang="es-EC" sz="1100" b="0" u="none" strike="noStrike" dirty="0">
                          <a:effectLst/>
                        </a:rPr>
                        <a:t>Ingresos totales</a:t>
                      </a:r>
                      <a:endParaRPr lang="es-EC"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ctr"/>
                      <a:r>
                        <a:rPr lang="es-EC" sz="1100" b="0" u="none" strike="noStrike">
                          <a:effectLst/>
                        </a:rPr>
                        <a:t>2.708.037,46</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ctr"/>
                      <a:r>
                        <a:rPr lang="es-EC" sz="1100" b="0" u="none" strike="noStrike" dirty="0">
                          <a:effectLst/>
                        </a:rPr>
                        <a:t>1.475.375,00</a:t>
                      </a:r>
                      <a:endParaRPr lang="es-EC"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dirty="0">
                          <a:effectLst/>
                        </a:rPr>
                        <a:t>46%</a:t>
                      </a:r>
                      <a:endParaRPr lang="es-EC" sz="1100" b="0" i="0" u="none" strike="noStrike" dirty="0">
                        <a:solidFill>
                          <a:srgbClr val="000000"/>
                        </a:solidFill>
                        <a:effectLst/>
                        <a:latin typeface="Times New Roman" panose="02020603050405020304" pitchFamily="18" charset="0"/>
                      </a:endParaRPr>
                    </a:p>
                  </a:txBody>
                  <a:tcPr marL="0" marR="0" marT="0" marB="0" anchor="b"/>
                </a:tc>
              </a:tr>
              <a:tr h="384000">
                <a:tc>
                  <a:txBody>
                    <a:bodyPr/>
                    <a:lstStyle/>
                    <a:p>
                      <a:pPr algn="l" fontAlgn="b"/>
                      <a:r>
                        <a:rPr lang="es-EC" sz="1100" b="0" u="none" strike="noStrike">
                          <a:effectLst/>
                        </a:rPr>
                        <a:t>Fideicomisos de Garantía Automotriz</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ctr"/>
                      <a:r>
                        <a:rPr lang="es-EC" sz="1100" b="0" u="none" strike="noStrike">
                          <a:effectLst/>
                        </a:rPr>
                        <a:t>1.161.474,73</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ctr"/>
                      <a:r>
                        <a:rPr lang="es-EC" sz="1100" b="0" u="none" strike="noStrike">
                          <a:effectLst/>
                        </a:rPr>
                        <a:t>318.112,00</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dirty="0">
                          <a:effectLst/>
                        </a:rPr>
                        <a:t>73%</a:t>
                      </a:r>
                      <a:endParaRPr lang="es-EC" sz="1100" b="0" i="0" u="none" strike="noStrike" dirty="0">
                        <a:solidFill>
                          <a:srgbClr val="000000"/>
                        </a:solidFill>
                        <a:effectLst/>
                        <a:latin typeface="Times New Roman" panose="02020603050405020304" pitchFamily="18" charset="0"/>
                      </a:endParaRPr>
                    </a:p>
                  </a:txBody>
                  <a:tcPr marL="0" marR="0" marT="0" marB="0" anchor="b"/>
                </a:tc>
              </a:tr>
              <a:tr h="204000">
                <a:tc>
                  <a:txBody>
                    <a:bodyPr/>
                    <a:lstStyle/>
                    <a:p>
                      <a:pPr algn="l" fontAlgn="b"/>
                      <a:r>
                        <a:rPr lang="es-EC" sz="1100" b="0" u="none" strike="noStrike">
                          <a:effectLst/>
                        </a:rPr>
                        <a:t>Porcentaje</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43%</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22%</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endParaRPr lang="es-EC" sz="1100" b="0" i="0" u="none" strike="noStrike" dirty="0">
                        <a:solidFill>
                          <a:srgbClr val="000000"/>
                        </a:solidFill>
                        <a:effectLst/>
                        <a:latin typeface="Times New Roman" panose="02020603050405020304" pitchFamily="18" charset="0"/>
                      </a:endParaRPr>
                    </a:p>
                  </a:txBody>
                  <a:tcPr marL="0" marR="0" marT="0" marB="0" anchor="b"/>
                </a:tc>
              </a:tr>
              <a:tr h="384000">
                <a:tc>
                  <a:txBody>
                    <a:bodyPr/>
                    <a:lstStyle/>
                    <a:p>
                      <a:pPr algn="l" fontAlgn="b"/>
                      <a:r>
                        <a:rPr lang="es-EC" sz="1100" b="0" u="none" strike="noStrike">
                          <a:effectLst/>
                        </a:rPr>
                        <a:t>Gasto</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             (2.669.988,97)</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             (1.558.655,00)</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dirty="0">
                          <a:effectLst/>
                        </a:rPr>
                        <a:t>42%</a:t>
                      </a:r>
                      <a:endParaRPr lang="es-EC" sz="1100" b="0" i="0" u="none" strike="noStrike" dirty="0">
                        <a:solidFill>
                          <a:srgbClr val="000000"/>
                        </a:solidFill>
                        <a:effectLst/>
                        <a:latin typeface="Times New Roman" panose="02020603050405020304" pitchFamily="18" charset="0"/>
                      </a:endParaRPr>
                    </a:p>
                  </a:txBody>
                  <a:tcPr marL="0" marR="0" marT="0" marB="0" anchor="b"/>
                </a:tc>
              </a:tr>
              <a:tr h="384000">
                <a:tc>
                  <a:txBody>
                    <a:bodyPr/>
                    <a:lstStyle/>
                    <a:p>
                      <a:pPr algn="l" fontAlgn="b"/>
                      <a:r>
                        <a:rPr lang="es-EC" sz="1100" b="0" u="none" strike="noStrike" dirty="0" smtClean="0">
                          <a:effectLst/>
                        </a:rPr>
                        <a:t>Utilidad/Pérdida</a:t>
                      </a:r>
                      <a:endParaRPr lang="es-EC"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                    38.048,49 </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a:effectLst/>
                        </a:rPr>
                        <a:t>                  (83.280,00)</a:t>
                      </a:r>
                      <a:endParaRPr lang="es-EC" sz="1100" b="0" i="0" u="none" strike="noStrike">
                        <a:solidFill>
                          <a:srgbClr val="000000"/>
                        </a:solidFill>
                        <a:effectLst/>
                        <a:latin typeface="Times New Roman" panose="02020603050405020304" pitchFamily="18" charset="0"/>
                      </a:endParaRPr>
                    </a:p>
                  </a:txBody>
                  <a:tcPr marL="0" marR="0" marT="0" marB="0" anchor="b"/>
                </a:tc>
                <a:tc>
                  <a:txBody>
                    <a:bodyPr/>
                    <a:lstStyle/>
                    <a:p>
                      <a:pPr algn="r" fontAlgn="b"/>
                      <a:r>
                        <a:rPr lang="es-EC" sz="1100" b="0" u="none" strike="noStrike" dirty="0">
                          <a:effectLst/>
                        </a:rPr>
                        <a:t>319%</a:t>
                      </a:r>
                      <a:endParaRPr lang="es-EC" sz="1100" b="0" i="0" u="none" strike="noStrike" dirty="0">
                        <a:solidFill>
                          <a:srgbClr val="000000"/>
                        </a:solidFill>
                        <a:effectLst/>
                        <a:latin typeface="Times New Roman" panose="02020603050405020304" pitchFamily="18" charset="0"/>
                      </a:endParaRPr>
                    </a:p>
                  </a:txBody>
                  <a:tcPr marL="0" marR="0" marT="0" marB="0" anchor="b"/>
                </a:tc>
              </a:tr>
            </a:tbl>
          </a:graphicData>
        </a:graphic>
      </p:graphicFrame>
      <p:graphicFrame>
        <p:nvGraphicFramePr>
          <p:cNvPr id="11" name="Diagrama 10"/>
          <p:cNvGraphicFramePr/>
          <p:nvPr>
            <p:extLst>
              <p:ext uri="{D42A27DB-BD31-4B8C-83A1-F6EECF244321}">
                <p14:modId xmlns:p14="http://schemas.microsoft.com/office/powerpoint/2010/main" val="3475524134"/>
              </p:ext>
            </p:extLst>
          </p:nvPr>
        </p:nvGraphicFramePr>
        <p:xfrm>
          <a:off x="2964160" y="5589240"/>
          <a:ext cx="3624064" cy="5760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72595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3</a:t>
            </a:r>
            <a:r>
              <a:rPr lang="es-ES" sz="1400" b="1" dirty="0" smtClean="0">
                <a:solidFill>
                  <a:srgbClr val="990033"/>
                </a:solidFill>
              </a:rPr>
              <a:t>: </a:t>
            </a:r>
            <a:r>
              <a:rPr lang="es-EC" sz="1400" b="1" dirty="0">
                <a:solidFill>
                  <a:srgbClr val="990033"/>
                </a:solidFill>
              </a:rPr>
              <a:t>Conocer que figuras existen en el mercado </a:t>
            </a:r>
            <a:r>
              <a:rPr lang="es-EC" sz="1400" b="1" dirty="0" smtClean="0">
                <a:solidFill>
                  <a:srgbClr val="990033"/>
                </a:solidFill>
              </a:rPr>
              <a:t>que permitan </a:t>
            </a:r>
            <a:r>
              <a:rPr lang="es-EC" sz="1400" b="1" dirty="0">
                <a:solidFill>
                  <a:srgbClr val="990033"/>
                </a:solidFill>
              </a:rPr>
              <a:t>asegurar el retorno de los flujos por los montos de los créditos otorgados.</a:t>
            </a:r>
          </a:p>
        </p:txBody>
      </p:sp>
      <p:sp>
        <p:nvSpPr>
          <p:cNvPr id="3" name="CuadroTexto 2"/>
          <p:cNvSpPr txBox="1"/>
          <p:nvPr/>
        </p:nvSpPr>
        <p:spPr>
          <a:xfrm>
            <a:off x="1907704" y="3789040"/>
            <a:ext cx="5184576"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C" b="1" dirty="0" smtClean="0">
                <a:ln/>
                <a:solidFill>
                  <a:schemeClr val="accent3"/>
                </a:solidFill>
              </a:rPr>
              <a:t>La venta a crédito con reserva de dominio</a:t>
            </a:r>
            <a:endParaRPr lang="es-EC" b="1" dirty="0">
              <a:ln/>
              <a:solidFill>
                <a:schemeClr val="accent3"/>
              </a:solidFill>
            </a:endParaRPr>
          </a:p>
        </p:txBody>
      </p:sp>
      <p:sp>
        <p:nvSpPr>
          <p:cNvPr id="4" name="Flecha abajo 3"/>
          <p:cNvSpPr/>
          <p:nvPr/>
        </p:nvSpPr>
        <p:spPr>
          <a:xfrm rot="2401673">
            <a:off x="1835695" y="4234316"/>
            <a:ext cx="576064" cy="7200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5" name="Flecha abajo 4"/>
          <p:cNvSpPr/>
          <p:nvPr/>
        </p:nvSpPr>
        <p:spPr>
          <a:xfrm rot="19137176">
            <a:off x="6033768" y="4234046"/>
            <a:ext cx="576064" cy="7200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6" name="CuadroTexto 5"/>
          <p:cNvSpPr txBox="1"/>
          <p:nvPr/>
        </p:nvSpPr>
        <p:spPr>
          <a:xfrm>
            <a:off x="1187624" y="5054763"/>
            <a:ext cx="1872208" cy="584775"/>
          </a:xfrm>
          <a:prstGeom prst="rect">
            <a:avLst/>
          </a:prstGeom>
          <a:noFill/>
        </p:spPr>
        <p:txBody>
          <a:bodyPr wrap="square" rtlCol="0">
            <a:spAutoFit/>
          </a:bodyPr>
          <a:lstStyle/>
          <a:p>
            <a:pPr algn="ctr"/>
            <a:r>
              <a:rPr lang="es-EC" sz="1600" dirty="0" smtClean="0"/>
              <a:t>Se aplaza el pago del precio</a:t>
            </a:r>
            <a:endParaRPr lang="es-EC" sz="1600" dirty="0"/>
          </a:p>
        </p:txBody>
      </p:sp>
      <p:sp>
        <p:nvSpPr>
          <p:cNvPr id="7" name="CuadroTexto 6"/>
          <p:cNvSpPr txBox="1"/>
          <p:nvPr/>
        </p:nvSpPr>
        <p:spPr>
          <a:xfrm>
            <a:off x="5617791" y="5013176"/>
            <a:ext cx="1864996" cy="584775"/>
          </a:xfrm>
          <a:prstGeom prst="rect">
            <a:avLst/>
          </a:prstGeom>
          <a:noFill/>
        </p:spPr>
        <p:txBody>
          <a:bodyPr wrap="square" rtlCol="0">
            <a:spAutoFit/>
          </a:bodyPr>
          <a:lstStyle/>
          <a:p>
            <a:pPr algn="ctr"/>
            <a:r>
              <a:rPr lang="es-EC" sz="1600" dirty="0" smtClean="0"/>
              <a:t>No se aplaza la entrega de la cosa</a:t>
            </a:r>
            <a:endParaRPr lang="es-EC" sz="1600" dirty="0"/>
          </a:p>
        </p:txBody>
      </p:sp>
      <p:sp>
        <p:nvSpPr>
          <p:cNvPr id="8" name="CuadroTexto 7"/>
          <p:cNvSpPr txBox="1"/>
          <p:nvPr/>
        </p:nvSpPr>
        <p:spPr>
          <a:xfrm>
            <a:off x="7470626" y="4594086"/>
            <a:ext cx="1549829" cy="338554"/>
          </a:xfrm>
          <a:prstGeom prst="rect">
            <a:avLst/>
          </a:prstGeom>
          <a:noFill/>
        </p:spPr>
        <p:txBody>
          <a:bodyPr wrap="square" rtlCol="0">
            <a:spAutoFit/>
          </a:bodyPr>
          <a:lstStyle/>
          <a:p>
            <a:pPr algn="ctr"/>
            <a:r>
              <a:rPr lang="es-EC" sz="1600" b="1" i="1" u="sng" dirty="0" smtClean="0"/>
              <a:t>Condicionada</a:t>
            </a:r>
            <a:endParaRPr lang="es-EC" sz="2400" b="1" i="1" u="sng" dirty="0"/>
          </a:p>
        </p:txBody>
      </p:sp>
      <p:sp>
        <p:nvSpPr>
          <p:cNvPr id="9" name="Flecha abajo 8"/>
          <p:cNvSpPr/>
          <p:nvPr/>
        </p:nvSpPr>
        <p:spPr>
          <a:xfrm rot="14044960">
            <a:off x="7563467" y="4892799"/>
            <a:ext cx="336484" cy="43420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10" name="Explosión 1 9"/>
          <p:cNvSpPr/>
          <p:nvPr/>
        </p:nvSpPr>
        <p:spPr>
          <a:xfrm>
            <a:off x="3275854" y="4365104"/>
            <a:ext cx="1944218" cy="1368152"/>
          </a:xfrm>
          <a:prstGeom prst="irregularSeal1">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smtClean="0"/>
              <a:t>Cosas muebles</a:t>
            </a:r>
            <a:endParaRPr lang="es-EC" sz="1100" dirty="0"/>
          </a:p>
        </p:txBody>
      </p:sp>
      <p:graphicFrame>
        <p:nvGraphicFramePr>
          <p:cNvPr id="11" name="Diagrama 10"/>
          <p:cNvGraphicFramePr/>
          <p:nvPr>
            <p:extLst>
              <p:ext uri="{D42A27DB-BD31-4B8C-83A1-F6EECF244321}">
                <p14:modId xmlns:p14="http://schemas.microsoft.com/office/powerpoint/2010/main" val="4044714158"/>
              </p:ext>
            </p:extLst>
          </p:nvPr>
        </p:nvGraphicFramePr>
        <p:xfrm>
          <a:off x="1671608" y="1196752"/>
          <a:ext cx="652816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1"/>
          <p:cNvSpPr txBox="1"/>
          <p:nvPr/>
        </p:nvSpPr>
        <p:spPr>
          <a:xfrm>
            <a:off x="708320" y="1107611"/>
            <a:ext cx="479304" cy="2653367"/>
          </a:xfrm>
          <a:prstGeom prst="bevel">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s-EC" sz="2000" dirty="0" smtClean="0">
                <a:ln w="0"/>
                <a:effectLst>
                  <a:outerShdw blurRad="38100" dist="19050" dir="2700000" algn="tl" rotWithShape="0">
                    <a:schemeClr val="dk1">
                      <a:alpha val="40000"/>
                    </a:schemeClr>
                  </a:outerShdw>
                </a:effectLst>
              </a:rPr>
              <a:t>GARANT</a:t>
            </a:r>
          </a:p>
          <a:p>
            <a:pPr algn="ctr"/>
            <a:r>
              <a:rPr lang="es-EC" sz="2000" dirty="0" smtClean="0">
                <a:ln w="0"/>
                <a:effectLst>
                  <a:outerShdw blurRad="38100" dist="19050" dir="2700000" algn="tl" rotWithShape="0">
                    <a:schemeClr val="dk1">
                      <a:alpha val="40000"/>
                    </a:schemeClr>
                  </a:outerShdw>
                </a:effectLst>
              </a:rPr>
              <a:t>Í</a:t>
            </a:r>
          </a:p>
          <a:p>
            <a:pPr algn="ctr"/>
            <a:r>
              <a:rPr lang="es-EC" sz="2000" dirty="0" smtClean="0">
                <a:ln w="0"/>
                <a:effectLst>
                  <a:outerShdw blurRad="38100" dist="19050" dir="2700000" algn="tl" rotWithShape="0">
                    <a:schemeClr val="dk1">
                      <a:alpha val="40000"/>
                    </a:schemeClr>
                  </a:outerShdw>
                </a:effectLst>
              </a:rPr>
              <a:t>A</a:t>
            </a:r>
            <a:endParaRPr lang="es-EC" sz="2000" dirty="0">
              <a:ln w="0"/>
              <a:effectLst>
                <a:outerShdw blurRad="38100" dist="19050" dir="2700000" algn="tl" rotWithShape="0">
                  <a:schemeClr val="dk1">
                    <a:alpha val="40000"/>
                  </a:schemeClr>
                </a:outerShdw>
              </a:effectLst>
            </a:endParaRPr>
          </a:p>
        </p:txBody>
      </p:sp>
      <p:sp>
        <p:nvSpPr>
          <p:cNvPr id="13" name="Abrir llave 12"/>
          <p:cNvSpPr/>
          <p:nvPr/>
        </p:nvSpPr>
        <p:spPr>
          <a:xfrm>
            <a:off x="1259632" y="1196752"/>
            <a:ext cx="411976" cy="2376264"/>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14" name="CuadroTexto 13"/>
          <p:cNvSpPr txBox="1"/>
          <p:nvPr/>
        </p:nvSpPr>
        <p:spPr>
          <a:xfrm>
            <a:off x="2771800" y="5795972"/>
            <a:ext cx="3096344" cy="369332"/>
          </a:xfrm>
          <a:prstGeom prst="flowChartPredefinedProcess">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dirty="0" smtClean="0"/>
              <a:t>Cesión de derechos</a:t>
            </a:r>
            <a:endParaRPr lang="es-EC" dirty="0"/>
          </a:p>
        </p:txBody>
      </p:sp>
    </p:spTree>
    <p:extLst>
      <p:ext uri="{BB962C8B-B14F-4D97-AF65-F5344CB8AC3E}">
        <p14:creationId xmlns:p14="http://schemas.microsoft.com/office/powerpoint/2010/main" val="13773719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3</a:t>
            </a:r>
            <a:r>
              <a:rPr lang="es-ES" sz="1400" b="1" dirty="0" smtClean="0">
                <a:solidFill>
                  <a:srgbClr val="990033"/>
                </a:solidFill>
              </a:rPr>
              <a:t>: </a:t>
            </a:r>
            <a:r>
              <a:rPr lang="es-EC" sz="1400" b="1" dirty="0">
                <a:solidFill>
                  <a:srgbClr val="990033"/>
                </a:solidFill>
              </a:rPr>
              <a:t>Conocer que figuras existen en el mercado </a:t>
            </a:r>
            <a:r>
              <a:rPr lang="es-EC" sz="1400" b="1" dirty="0" smtClean="0">
                <a:solidFill>
                  <a:srgbClr val="990033"/>
                </a:solidFill>
              </a:rPr>
              <a:t>que permitan </a:t>
            </a:r>
            <a:r>
              <a:rPr lang="es-EC" sz="1400" b="1" dirty="0">
                <a:solidFill>
                  <a:srgbClr val="990033"/>
                </a:solidFill>
              </a:rPr>
              <a:t>asegurar el retorno de los flujos por los montos de los créditos otorgados.</a:t>
            </a:r>
          </a:p>
        </p:txBody>
      </p:sp>
      <p:sp>
        <p:nvSpPr>
          <p:cNvPr id="3" name="CuadroTexto 2"/>
          <p:cNvSpPr txBox="1"/>
          <p:nvPr/>
        </p:nvSpPr>
        <p:spPr>
          <a:xfrm>
            <a:off x="2267744" y="764704"/>
            <a:ext cx="5184576"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C" b="1" dirty="0" smtClean="0">
                <a:ln/>
                <a:solidFill>
                  <a:schemeClr val="accent3"/>
                </a:solidFill>
              </a:rPr>
              <a:t>La venta a crédito con reserva de dominio</a:t>
            </a:r>
            <a:endParaRPr lang="es-EC" b="1" dirty="0">
              <a:ln/>
              <a:solidFill>
                <a:schemeClr val="accent3"/>
              </a:solidFill>
            </a:endParaRPr>
          </a:p>
        </p:txBody>
      </p:sp>
      <p:graphicFrame>
        <p:nvGraphicFramePr>
          <p:cNvPr id="5" name="Diagrama 4"/>
          <p:cNvGraphicFramePr/>
          <p:nvPr>
            <p:extLst>
              <p:ext uri="{D42A27DB-BD31-4B8C-83A1-F6EECF244321}">
                <p14:modId xmlns:p14="http://schemas.microsoft.com/office/powerpoint/2010/main" val="22762276"/>
              </p:ext>
            </p:extLst>
          </p:nvPr>
        </p:nvGraphicFramePr>
        <p:xfrm>
          <a:off x="-180528" y="1378302"/>
          <a:ext cx="3805759" cy="4714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56279399"/>
              </p:ext>
            </p:extLst>
          </p:nvPr>
        </p:nvGraphicFramePr>
        <p:xfrm>
          <a:off x="3491878" y="1124744"/>
          <a:ext cx="5472615" cy="4725184"/>
        </p:xfrm>
        <a:graphic>
          <a:graphicData uri="http://schemas.openxmlformats.org/drawingml/2006/table">
            <a:tbl>
              <a:tblPr firstRow="1" firstCol="1" bandRow="1">
                <a:tableStyleId>{C083E6E3-FA7D-4D7B-A595-EF9225AFEA82}</a:tableStyleId>
              </a:tblPr>
              <a:tblGrid>
                <a:gridCol w="1094523"/>
                <a:gridCol w="1094523"/>
                <a:gridCol w="1094523"/>
                <a:gridCol w="1094523"/>
                <a:gridCol w="1094523"/>
              </a:tblGrid>
              <a:tr h="442754">
                <a:tc>
                  <a:txBody>
                    <a:bodyPr/>
                    <a:lstStyle/>
                    <a:p>
                      <a:pPr algn="ctr">
                        <a:lnSpc>
                          <a:spcPct val="150000"/>
                        </a:lnSpc>
                        <a:spcAft>
                          <a:spcPts val="1200"/>
                        </a:spcAft>
                      </a:pPr>
                      <a:r>
                        <a:rPr lang="es-EC" sz="1000" b="1" dirty="0">
                          <a:effectLst/>
                        </a:rPr>
                        <a:t>Reserva de dominio</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nchor="b"/>
                </a:tc>
                <a:tc>
                  <a:txBody>
                    <a:bodyPr/>
                    <a:lstStyle/>
                    <a:p>
                      <a:pPr algn="ctr">
                        <a:lnSpc>
                          <a:spcPct val="150000"/>
                        </a:lnSpc>
                        <a:spcAft>
                          <a:spcPts val="1200"/>
                        </a:spcAft>
                      </a:pPr>
                      <a:r>
                        <a:rPr lang="es-EC" sz="1000" b="1">
                          <a:effectLst/>
                        </a:rPr>
                        <a:t>Promesa de compraventa</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nchor="b"/>
                </a:tc>
                <a:tc>
                  <a:txBody>
                    <a:bodyPr/>
                    <a:lstStyle/>
                    <a:p>
                      <a:pPr algn="ctr">
                        <a:lnSpc>
                          <a:spcPct val="150000"/>
                        </a:lnSpc>
                        <a:spcAft>
                          <a:spcPts val="1200"/>
                        </a:spcAft>
                      </a:pPr>
                      <a:r>
                        <a:rPr lang="es-EC" sz="1000" b="1" dirty="0">
                          <a:effectLst/>
                        </a:rPr>
                        <a:t>Pacto comisorio</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nchor="b"/>
                </a:tc>
                <a:tc>
                  <a:txBody>
                    <a:bodyPr/>
                    <a:lstStyle/>
                    <a:p>
                      <a:pPr algn="ctr">
                        <a:lnSpc>
                          <a:spcPct val="150000"/>
                        </a:lnSpc>
                        <a:spcAft>
                          <a:spcPts val="1200"/>
                        </a:spcAft>
                      </a:pPr>
                      <a:r>
                        <a:rPr lang="es-EC" sz="1000" b="1">
                          <a:effectLst/>
                        </a:rPr>
                        <a:t>Pacto de retroventa</a:t>
                      </a:r>
                      <a:endParaRPr lang="es-EC" sz="1000" b="1">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nchor="b"/>
                </a:tc>
                <a:tc>
                  <a:txBody>
                    <a:bodyPr/>
                    <a:lstStyle/>
                    <a:p>
                      <a:pPr algn="ctr">
                        <a:lnSpc>
                          <a:spcPct val="150000"/>
                        </a:lnSpc>
                        <a:spcAft>
                          <a:spcPts val="1200"/>
                        </a:spcAft>
                      </a:pPr>
                      <a:r>
                        <a:rPr lang="es-EC" sz="1000" b="1" dirty="0">
                          <a:effectLst/>
                        </a:rPr>
                        <a:t>Leasing</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nchor="ctr"/>
                </a:tc>
              </a:tr>
              <a:tr h="838984">
                <a:tc>
                  <a:txBody>
                    <a:bodyPr/>
                    <a:lstStyle/>
                    <a:p>
                      <a:pPr algn="ctr">
                        <a:lnSpc>
                          <a:spcPct val="150000"/>
                        </a:lnSpc>
                        <a:spcAft>
                          <a:spcPts val="0"/>
                        </a:spcAft>
                      </a:pPr>
                      <a:r>
                        <a:rPr lang="es-EC" sz="1000">
                          <a:effectLst/>
                        </a:rPr>
                        <a:t>No se transmite la propiedad de la cosa vendida.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No se transmite la propiedad de la cosa vendida.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Se transmite la propiedad de la cosa vendida.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Se transmite la propiedad de la cosa vendida.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No se transmite la propiedad de la cosa vendida.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r>
              <a:tr h="1106885">
                <a:tc>
                  <a:txBody>
                    <a:bodyPr/>
                    <a:lstStyle/>
                    <a:p>
                      <a:pPr algn="ctr">
                        <a:lnSpc>
                          <a:spcPct val="150000"/>
                        </a:lnSpc>
                        <a:spcAft>
                          <a:spcPts val="1200"/>
                        </a:spcAft>
                      </a:pPr>
                      <a:r>
                        <a:rPr lang="es-EC" sz="1000">
                          <a:effectLst/>
                        </a:rPr>
                        <a:t>El comprador obtiene la posesión del bien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El comprador obtiene la posesión del bien</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El comprador obtiene la posesión del bien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El comprador obtiene la posesión del bien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El comprador obtiene la posesión del bien durante un tiempo.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r>
              <a:tr h="664131">
                <a:tc>
                  <a:txBody>
                    <a:bodyPr/>
                    <a:lstStyle/>
                    <a:p>
                      <a:pPr algn="ctr">
                        <a:lnSpc>
                          <a:spcPct val="150000"/>
                        </a:lnSpc>
                        <a:spcAft>
                          <a:spcPts val="1200"/>
                        </a:spcAft>
                      </a:pPr>
                      <a:r>
                        <a:rPr lang="es-EC" sz="1000">
                          <a:effectLst/>
                        </a:rPr>
                        <a:t>Es un contrato principal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No es un contrato principal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No es un contrato principal.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No es un contrato principal.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Es un contrato principal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r>
              <a:tr h="442754">
                <a:tc>
                  <a:txBody>
                    <a:bodyPr/>
                    <a:lstStyle/>
                    <a:p>
                      <a:pPr algn="ctr">
                        <a:lnSpc>
                          <a:spcPct val="150000"/>
                        </a:lnSpc>
                        <a:spcAft>
                          <a:spcPts val="1200"/>
                        </a:spcAft>
                      </a:pPr>
                      <a:r>
                        <a:rPr lang="es-EC" sz="1000">
                          <a:effectLst/>
                        </a:rPr>
                        <a:t>Genera obligaciones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No genera obligaciones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Genera obligaciones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No genera obligaciones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Genera obligaciones</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r>
              <a:tr h="1106885">
                <a:tc>
                  <a:txBody>
                    <a:bodyPr/>
                    <a:lstStyle/>
                    <a:p>
                      <a:pPr algn="ctr">
                        <a:lnSpc>
                          <a:spcPct val="150000"/>
                        </a:lnSpc>
                        <a:spcAft>
                          <a:spcPts val="1200"/>
                        </a:spcAft>
                      </a:pPr>
                      <a:r>
                        <a:rPr lang="es-EC" sz="1000" dirty="0">
                          <a:effectLst/>
                        </a:rPr>
                        <a:t>Se da por terminado por cumplimiento o no del comprador.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Se da por terminado por cumplimiento o no de las partes.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Se da por terminado por cumplimiento o no del comprador.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a:effectLst/>
                        </a:rPr>
                        <a:t>Se da por terminado por la mera voluntad del vendedor.</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c>
                  <a:txBody>
                    <a:bodyPr/>
                    <a:lstStyle/>
                    <a:p>
                      <a:pPr algn="ctr">
                        <a:lnSpc>
                          <a:spcPct val="150000"/>
                        </a:lnSpc>
                        <a:spcAft>
                          <a:spcPts val="1200"/>
                        </a:spcAft>
                      </a:pPr>
                      <a:r>
                        <a:rPr lang="es-EC" sz="1000" dirty="0">
                          <a:effectLst/>
                        </a:rPr>
                        <a:t>Se da por terminado por cumplimiento o no del comprador.</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202" marR="59202" marT="0" marB="0"/>
                </a:tc>
              </a:tr>
            </a:tbl>
          </a:graphicData>
        </a:graphic>
      </p:graphicFrame>
      <p:sp>
        <p:nvSpPr>
          <p:cNvPr id="11" name="Rectangle 4"/>
          <p:cNvSpPr>
            <a:spLocks noChangeArrowheads="1"/>
          </p:cNvSpPr>
          <p:nvPr/>
        </p:nvSpPr>
        <p:spPr bwMode="auto">
          <a:xfrm>
            <a:off x="1115616" y="2420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800" b="0" i="0" u="none" strike="noStrike" cap="none" normalizeH="0" baseline="0" smtClean="0">
                <a:ln>
                  <a:noFill/>
                </a:ln>
                <a:solidFill>
                  <a:schemeClr val="tx1"/>
                </a:solidFill>
                <a:effectLst/>
                <a:latin typeface="Arial" panose="020B0604020202020204" pitchFamily="34" charset="0"/>
              </a:rPr>
              <a:t/>
            </a:r>
            <a:br>
              <a:rPr kumimoji="0" lang="es-EC" sz="1800" b="0" i="0" u="none" strike="noStrike" cap="none" normalizeH="0" baseline="0" smtClean="0">
                <a:ln>
                  <a:noFill/>
                </a:ln>
                <a:solidFill>
                  <a:schemeClr val="tx1"/>
                </a:solidFill>
                <a:effectLst/>
                <a:latin typeface="Arial" panose="020B0604020202020204" pitchFamily="34" charset="0"/>
              </a:rPr>
            </a:br>
            <a:endParaRPr kumimoji="0" lang="es-EC"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1302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69439"/>
            <a:ext cx="7464266" cy="695265"/>
          </a:xfrm>
          <a:prstGeom prst="bevel">
            <a:avLst/>
          </a:prstGeom>
          <a:solidFill>
            <a:schemeClr val="bg1"/>
          </a:solidFill>
          <a:ln w="19050">
            <a:solidFill>
              <a:srgbClr val="00B050"/>
            </a:solidFill>
          </a:ln>
          <a:scene3d>
            <a:camera prst="orthographicFront"/>
            <a:lightRig rig="threePt" dir="t"/>
          </a:scene3d>
          <a:sp3d>
            <a:bevelT/>
          </a:sp3d>
        </p:spPr>
        <p:txBody>
          <a:bodyPr wrap="square" rtlCol="0">
            <a:spAutoFit/>
          </a:bodyPr>
          <a:lstStyle/>
          <a:p>
            <a:pPr lvl="0"/>
            <a:r>
              <a:rPr lang="es-ES" sz="1400" b="1" dirty="0" smtClean="0">
                <a:solidFill>
                  <a:srgbClr val="990033"/>
                </a:solidFill>
              </a:rPr>
              <a:t>Objetivo n</a:t>
            </a:r>
            <a:r>
              <a:rPr lang="es-ES" sz="1400" b="1" dirty="0">
                <a:solidFill>
                  <a:srgbClr val="990033"/>
                </a:solidFill>
              </a:rPr>
              <a:t>° 3</a:t>
            </a:r>
            <a:r>
              <a:rPr lang="es-ES" sz="1400" b="1" dirty="0" smtClean="0">
                <a:solidFill>
                  <a:srgbClr val="990033"/>
                </a:solidFill>
              </a:rPr>
              <a:t>: </a:t>
            </a:r>
            <a:r>
              <a:rPr lang="es-EC" sz="1400" b="1" dirty="0">
                <a:solidFill>
                  <a:srgbClr val="990033"/>
                </a:solidFill>
              </a:rPr>
              <a:t>Conocer que figuras existen en el mercado </a:t>
            </a:r>
            <a:r>
              <a:rPr lang="es-EC" sz="1400" b="1" dirty="0" smtClean="0">
                <a:solidFill>
                  <a:srgbClr val="990033"/>
                </a:solidFill>
              </a:rPr>
              <a:t>que permitan </a:t>
            </a:r>
            <a:r>
              <a:rPr lang="es-EC" sz="1400" b="1" dirty="0">
                <a:solidFill>
                  <a:srgbClr val="990033"/>
                </a:solidFill>
              </a:rPr>
              <a:t>asegurar el retorno de los flujos por los montos de los créditos otorgados.</a:t>
            </a:r>
          </a:p>
        </p:txBody>
      </p:sp>
      <p:sp>
        <p:nvSpPr>
          <p:cNvPr id="4" name="CuadroTexto 3"/>
          <p:cNvSpPr txBox="1"/>
          <p:nvPr/>
        </p:nvSpPr>
        <p:spPr>
          <a:xfrm>
            <a:off x="2267744" y="980728"/>
            <a:ext cx="5184576" cy="36933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EC" b="1" dirty="0" smtClean="0">
                <a:ln/>
                <a:solidFill>
                  <a:schemeClr val="accent3"/>
                </a:solidFill>
              </a:rPr>
              <a:t>La prenda como mecanismo de garantía</a:t>
            </a:r>
            <a:endParaRPr lang="es-EC" b="1" dirty="0">
              <a:ln/>
              <a:solidFill>
                <a:schemeClr val="accent3"/>
              </a:solidFil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270" y="2387724"/>
            <a:ext cx="1619250" cy="1257300"/>
          </a:xfrm>
          <a:prstGeom prst="rect">
            <a:avLst/>
          </a:prstGeom>
        </p:spPr>
      </p:pic>
      <p:sp>
        <p:nvSpPr>
          <p:cNvPr id="5" name="Flecha abajo 4"/>
          <p:cNvSpPr/>
          <p:nvPr/>
        </p:nvSpPr>
        <p:spPr>
          <a:xfrm rot="2399565">
            <a:off x="2287760" y="1477313"/>
            <a:ext cx="576064" cy="72008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6" name="Rectángulo 5"/>
          <p:cNvSpPr/>
          <p:nvPr/>
        </p:nvSpPr>
        <p:spPr>
          <a:xfrm>
            <a:off x="674271" y="2276872"/>
            <a:ext cx="2457569" cy="646331"/>
          </a:xfrm>
          <a:prstGeom prst="rect">
            <a:avLst/>
          </a:prstGeom>
        </p:spPr>
        <p:txBody>
          <a:bodyPr wrap="square">
            <a:spAutoFit/>
          </a:bodyPr>
          <a:lstStyle/>
          <a:p>
            <a:pPr algn="ctr"/>
            <a:r>
              <a:rPr lang="es-EC" dirty="0" smtClean="0">
                <a:latin typeface="Times New Roman" panose="02020603050405020304" pitchFamily="18" charset="0"/>
                <a:ea typeface="Calibri" panose="020F0502020204030204" pitchFamily="34" charset="0"/>
              </a:rPr>
              <a:t>Dependiente </a:t>
            </a:r>
            <a:r>
              <a:rPr lang="es-EC" dirty="0">
                <a:latin typeface="Times New Roman" panose="02020603050405020304" pitchFamily="18" charset="0"/>
                <a:ea typeface="Calibri" panose="020F0502020204030204" pitchFamily="34" charset="0"/>
              </a:rPr>
              <a:t>de una compra venta a crédito</a:t>
            </a:r>
            <a:endParaRPr lang="es-EC" dirty="0"/>
          </a:p>
        </p:txBody>
      </p:sp>
      <p:sp>
        <p:nvSpPr>
          <p:cNvPr id="7" name="Flecha abajo 6"/>
          <p:cNvSpPr/>
          <p:nvPr/>
        </p:nvSpPr>
        <p:spPr>
          <a:xfrm rot="19155195">
            <a:off x="5824334" y="1490317"/>
            <a:ext cx="587441" cy="75881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9" name="Rectángulo 8"/>
          <p:cNvSpPr/>
          <p:nvPr/>
        </p:nvSpPr>
        <p:spPr>
          <a:xfrm>
            <a:off x="5022304" y="2292503"/>
            <a:ext cx="2862064" cy="646331"/>
          </a:xfrm>
          <a:prstGeom prst="rect">
            <a:avLst/>
          </a:prstGeom>
        </p:spPr>
        <p:txBody>
          <a:bodyPr wrap="square">
            <a:spAutoFit/>
          </a:bodyPr>
          <a:lstStyle/>
          <a:p>
            <a:pPr algn="ctr"/>
            <a:r>
              <a:rPr lang="es-EC" dirty="0" smtClean="0">
                <a:latin typeface="Times New Roman" panose="02020603050405020304" pitchFamily="18" charset="0"/>
                <a:ea typeface="Calibri" panose="020F0502020204030204" pitchFamily="34" charset="0"/>
              </a:rPr>
              <a:t>Se transmite la posesión de la cosa al acreedor</a:t>
            </a:r>
            <a:endParaRPr lang="es-EC" dirty="0"/>
          </a:p>
        </p:txBody>
      </p:sp>
      <p:sp>
        <p:nvSpPr>
          <p:cNvPr id="10" name="Explosión 1 9"/>
          <p:cNvSpPr/>
          <p:nvPr/>
        </p:nvSpPr>
        <p:spPr>
          <a:xfrm>
            <a:off x="3365761" y="1415684"/>
            <a:ext cx="1944218" cy="1368152"/>
          </a:xfrm>
          <a:prstGeom prst="irregularSeal1">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100" dirty="0" smtClean="0"/>
              <a:t>Contrato accesorio</a:t>
            </a:r>
            <a:endParaRPr lang="es-EC" sz="1100" dirty="0"/>
          </a:p>
        </p:txBody>
      </p:sp>
      <p:sp>
        <p:nvSpPr>
          <p:cNvPr id="11" name="Flecha abajo 10"/>
          <p:cNvSpPr/>
          <p:nvPr/>
        </p:nvSpPr>
        <p:spPr>
          <a:xfrm rot="14044960">
            <a:off x="3078860" y="2363318"/>
            <a:ext cx="336484" cy="43420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aphicFrame>
        <p:nvGraphicFramePr>
          <p:cNvPr id="12" name="Diagrama 11"/>
          <p:cNvGraphicFramePr/>
          <p:nvPr>
            <p:extLst>
              <p:ext uri="{D42A27DB-BD31-4B8C-83A1-F6EECF244321}">
                <p14:modId xmlns:p14="http://schemas.microsoft.com/office/powerpoint/2010/main" val="1298735912"/>
              </p:ext>
            </p:extLst>
          </p:nvPr>
        </p:nvGraphicFramePr>
        <p:xfrm>
          <a:off x="539552" y="3225117"/>
          <a:ext cx="4608512" cy="2580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2743332860"/>
              </p:ext>
            </p:extLst>
          </p:nvPr>
        </p:nvGraphicFramePr>
        <p:xfrm>
          <a:off x="5238328" y="3010842"/>
          <a:ext cx="3870176" cy="27944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Flecha abajo 13"/>
          <p:cNvSpPr/>
          <p:nvPr/>
        </p:nvSpPr>
        <p:spPr>
          <a:xfrm rot="18234986">
            <a:off x="7874134" y="3527205"/>
            <a:ext cx="336484" cy="43420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
        <p:nvSpPr>
          <p:cNvPr id="15" name="CuadroTexto 14"/>
          <p:cNvSpPr txBox="1"/>
          <p:nvPr/>
        </p:nvSpPr>
        <p:spPr>
          <a:xfrm>
            <a:off x="7571770" y="3881277"/>
            <a:ext cx="1464726" cy="338554"/>
          </a:xfrm>
          <a:prstGeom prst="rect">
            <a:avLst/>
          </a:prstGeom>
          <a:noFill/>
        </p:spPr>
        <p:txBody>
          <a:bodyPr wrap="square" rtlCol="0">
            <a:spAutoFit/>
          </a:bodyPr>
          <a:lstStyle/>
          <a:p>
            <a:pPr algn="ctr"/>
            <a:r>
              <a:rPr lang="es-EC" sz="1600" dirty="0" smtClean="0"/>
              <a:t>Subasta</a:t>
            </a:r>
            <a:endParaRPr lang="es-EC" sz="1600" dirty="0"/>
          </a:p>
        </p:txBody>
      </p:sp>
    </p:spTree>
    <p:extLst>
      <p:ext uri="{BB962C8B-B14F-4D97-AF65-F5344CB8AC3E}">
        <p14:creationId xmlns:p14="http://schemas.microsoft.com/office/powerpoint/2010/main" val="1861316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7338</TotalTime>
  <Words>3581</Words>
  <Application>Microsoft Office PowerPoint</Application>
  <PresentationFormat>Presentación en pantalla (4:3)</PresentationFormat>
  <Paragraphs>877</Paragraphs>
  <Slides>22</Slides>
  <Notes>10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8" baseType="lpstr">
      <vt:lpstr>Arial</vt:lpstr>
      <vt:lpstr>Calibri</vt:lpstr>
      <vt:lpstr>Cambria Math</vt:lpstr>
      <vt:lpstr>Times New Roman</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Fer Heredia</cp:lastModifiedBy>
  <cp:revision>514</cp:revision>
  <cp:lastPrinted>2015-02-21T16:06:55Z</cp:lastPrinted>
  <dcterms:created xsi:type="dcterms:W3CDTF">2013-04-13T15:30:01Z</dcterms:created>
  <dcterms:modified xsi:type="dcterms:W3CDTF">2015-11-10T03:14:57Z</dcterms:modified>
</cp:coreProperties>
</file>