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8" r:id="rId2"/>
    <p:sldId id="259" r:id="rId3"/>
    <p:sldId id="261" r:id="rId4"/>
    <p:sldId id="263" r:id="rId5"/>
    <p:sldId id="276" r:id="rId6"/>
    <p:sldId id="275" r:id="rId7"/>
    <p:sldId id="264" r:id="rId8"/>
    <p:sldId id="327" r:id="rId9"/>
    <p:sldId id="269" r:id="rId10"/>
    <p:sldId id="285" r:id="rId11"/>
    <p:sldId id="274" r:id="rId12"/>
    <p:sldId id="287" r:id="rId13"/>
    <p:sldId id="286" r:id="rId14"/>
    <p:sldId id="288" r:id="rId15"/>
    <p:sldId id="279" r:id="rId16"/>
    <p:sldId id="282" r:id="rId17"/>
    <p:sldId id="298" r:id="rId18"/>
    <p:sldId id="283" r:id="rId19"/>
    <p:sldId id="318" r:id="rId20"/>
    <p:sldId id="290" r:id="rId21"/>
    <p:sldId id="319" r:id="rId22"/>
    <p:sldId id="328" r:id="rId23"/>
    <p:sldId id="289" r:id="rId24"/>
    <p:sldId id="320" r:id="rId25"/>
    <p:sldId id="330" r:id="rId26"/>
    <p:sldId id="291" r:id="rId27"/>
    <p:sldId id="322" r:id="rId28"/>
    <p:sldId id="331" r:id="rId29"/>
    <p:sldId id="332" r:id="rId30"/>
    <p:sldId id="292" r:id="rId31"/>
    <p:sldId id="321" r:id="rId32"/>
    <p:sldId id="293" r:id="rId33"/>
    <p:sldId id="333" r:id="rId34"/>
    <p:sldId id="324" r:id="rId35"/>
    <p:sldId id="294" r:id="rId36"/>
    <p:sldId id="325" r:id="rId37"/>
    <p:sldId id="334" r:id="rId38"/>
    <p:sldId id="297" r:id="rId39"/>
    <p:sldId id="299" r:id="rId40"/>
    <p:sldId id="300" r:id="rId41"/>
    <p:sldId id="301" r:id="rId42"/>
    <p:sldId id="314" r:id="rId43"/>
    <p:sldId id="303" r:id="rId44"/>
    <p:sldId id="316" r:id="rId45"/>
    <p:sldId id="317" r:id="rId46"/>
    <p:sldId id="315" r:id="rId47"/>
    <p:sldId id="296" r:id="rId48"/>
    <p:sldId id="306" r:id="rId49"/>
    <p:sldId id="304" r:id="rId50"/>
    <p:sldId id="305" r:id="rId51"/>
    <p:sldId id="326" r:id="rId52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CC66"/>
    <a:srgbClr val="FFB115"/>
    <a:srgbClr val="3399FF"/>
    <a:srgbClr val="FFFF99"/>
    <a:srgbClr val="3366FF"/>
    <a:srgbClr val="FF0000"/>
    <a:srgbClr val="CC0000"/>
    <a:srgbClr val="E6B02A"/>
    <a:srgbClr val="FFC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5" autoAdjust="0"/>
    <p:restoredTop sz="94660"/>
  </p:normalViewPr>
  <p:slideViewPr>
    <p:cSldViewPr>
      <p:cViewPr varScale="1">
        <p:scale>
          <a:sx n="75" d="100"/>
          <a:sy n="75" d="100"/>
        </p:scale>
        <p:origin x="12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S:\Tesis\tema%202\TABUL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99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B1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Hoja1!$E$18:$E$25</c:f>
              <c:strCache>
                <c:ptCount val="8"/>
                <c:pt idx="0">
                  <c:v>Variedad y exclusividad en productos</c:v>
                </c:pt>
                <c:pt idx="1">
                  <c:v>Descuentos, promociones y bonificaciones</c:v>
                </c:pt>
                <c:pt idx="2">
                  <c:v>Entrega rápida y cumplimiento de pedido</c:v>
                </c:pt>
                <c:pt idx="3">
                  <c:v>Buena atención y servicio al cliente</c:v>
                </c:pt>
                <c:pt idx="4">
                  <c:v>Mejores precios y varias formas de pago</c:v>
                </c:pt>
                <c:pt idx="5">
                  <c:v>Tienen convenios con distribuidor</c:v>
                </c:pt>
                <c:pt idx="6">
                  <c:v>Disponibilidad de genéricos</c:v>
                </c:pt>
                <c:pt idx="7">
                  <c:v>Calidad en productos</c:v>
                </c:pt>
              </c:strCache>
            </c:strRef>
          </c:cat>
          <c:val>
            <c:numRef>
              <c:f>Hoja1!$G$18:$G$25</c:f>
              <c:numCache>
                <c:formatCode>0%</c:formatCode>
                <c:ptCount val="8"/>
                <c:pt idx="0">
                  <c:v>0.24363636363636362</c:v>
                </c:pt>
                <c:pt idx="1">
                  <c:v>0.16</c:v>
                </c:pt>
                <c:pt idx="2">
                  <c:v>0.10545454545454545</c:v>
                </c:pt>
                <c:pt idx="3">
                  <c:v>9.8181818181818176E-2</c:v>
                </c:pt>
                <c:pt idx="4">
                  <c:v>0.11636363636363636</c:v>
                </c:pt>
                <c:pt idx="5">
                  <c:v>0.16363636363636364</c:v>
                </c:pt>
                <c:pt idx="6">
                  <c:v>5.0909090909090911E-2</c:v>
                </c:pt>
                <c:pt idx="7">
                  <c:v>6.1818181818181821E-2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Hoja1!$F$21:$F$29</c:f>
              <c:strCache>
                <c:ptCount val="9"/>
                <c:pt idx="0">
                  <c:v>Mala atención al cliente</c:v>
                </c:pt>
                <c:pt idx="1">
                  <c:v>No son éticos-desleales</c:v>
                </c:pt>
                <c:pt idx="2">
                  <c:v>No son cumplidos</c:v>
                </c:pt>
                <c:pt idx="3">
                  <c:v>No le visitan los vendedores</c:v>
                </c:pt>
                <c:pt idx="4">
                  <c:v>Pedidos incompletos</c:v>
                </c:pt>
                <c:pt idx="5">
                  <c:v>Cobro de cheques antes de tiempo</c:v>
                </c:pt>
                <c:pt idx="6">
                  <c:v>Por no realizar pedidos frecuentes</c:v>
                </c:pt>
                <c:pt idx="7">
                  <c:v>No aceptan devoluciones</c:v>
                </c:pt>
                <c:pt idx="8">
                  <c:v>Inconvenientes entre dueños</c:v>
                </c:pt>
              </c:strCache>
            </c:strRef>
          </c:cat>
          <c:val>
            <c:numRef>
              <c:f>Hoja1!$H$21:$H$29</c:f>
              <c:numCache>
                <c:formatCode>0%</c:formatCode>
                <c:ptCount val="9"/>
                <c:pt idx="0">
                  <c:v>0.19801980198019803</c:v>
                </c:pt>
                <c:pt idx="1">
                  <c:v>7.9207920792079209E-2</c:v>
                </c:pt>
                <c:pt idx="2">
                  <c:v>6.9306930693069313E-2</c:v>
                </c:pt>
                <c:pt idx="3">
                  <c:v>0.14851485148514851</c:v>
                </c:pt>
                <c:pt idx="4">
                  <c:v>0.16831683168316833</c:v>
                </c:pt>
                <c:pt idx="5">
                  <c:v>0.10891089108910891</c:v>
                </c:pt>
                <c:pt idx="6">
                  <c:v>8.9108910891089105E-2</c:v>
                </c:pt>
                <c:pt idx="7">
                  <c:v>6.9306930693069313E-2</c:v>
                </c:pt>
                <c:pt idx="8">
                  <c:v>6.9306930693069313E-2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8568983224923"/>
          <c:y val="5.0046638917193575E-2"/>
          <c:w val="0.30765034805431929"/>
          <c:h val="0.9225224121455647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8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Hoja12!$I$9:$I$15</c:f>
              <c:strCache>
                <c:ptCount val="7"/>
                <c:pt idx="0">
                  <c:v>DIFARE</c:v>
                </c:pt>
                <c:pt idx="1">
                  <c:v>ECUAQUIMICA </c:v>
                </c:pt>
                <c:pt idx="2">
                  <c:v>FARMAENLACE </c:v>
                </c:pt>
                <c:pt idx="3">
                  <c:v>LETERAGO</c:v>
                </c:pt>
                <c:pt idx="4">
                  <c:v>OTROS</c:v>
                </c:pt>
                <c:pt idx="5">
                  <c:v>QUIFATEX</c:v>
                </c:pt>
                <c:pt idx="6">
                  <c:v>SUMELAB</c:v>
                </c:pt>
              </c:strCache>
            </c:strRef>
          </c:cat>
          <c:val>
            <c:numRef>
              <c:f>Hoja12!$J$9:$J$15</c:f>
              <c:numCache>
                <c:formatCode>General</c:formatCode>
                <c:ptCount val="7"/>
                <c:pt idx="0">
                  <c:v>80</c:v>
                </c:pt>
                <c:pt idx="1">
                  <c:v>50</c:v>
                </c:pt>
                <c:pt idx="2">
                  <c:v>67</c:v>
                </c:pt>
                <c:pt idx="3">
                  <c:v>70</c:v>
                </c:pt>
                <c:pt idx="4">
                  <c:v>20</c:v>
                </c:pt>
                <c:pt idx="5">
                  <c:v>100</c:v>
                </c:pt>
                <c:pt idx="6">
                  <c:v>40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89214080"/>
        <c:axId val="534541168"/>
      </c:barChart>
      <c:catAx>
        <c:axId val="589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534541168"/>
        <c:crosses val="autoZero"/>
        <c:auto val="1"/>
        <c:lblAlgn val="ctr"/>
        <c:lblOffset val="100"/>
        <c:noMultiLvlLbl val="0"/>
      </c:catAx>
      <c:valAx>
        <c:axId val="53454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92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B1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0.10741819772528433"/>
                  <c:y val="-4.74336541265683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459317585301841E-2"/>
                  <c:y val="3.52657480314960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48140857392823E-2"/>
                  <c:y val="9.26064450277048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8827646544181983E-2"/>
                  <c:y val="0.171216462525517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Hoja2!$B$3:$B$10</c:f>
              <c:strCache>
                <c:ptCount val="8"/>
                <c:pt idx="0">
                  <c:v>Vendedor que toma el pedido</c:v>
                </c:pt>
                <c:pt idx="1">
                  <c:v>Call center</c:v>
                </c:pt>
                <c:pt idx="2">
                  <c:v>Transportista</c:v>
                </c:pt>
                <c:pt idx="3">
                  <c:v>Software</c:v>
                </c:pt>
                <c:pt idx="4">
                  <c:v>Repartidor</c:v>
                </c:pt>
                <c:pt idx="5">
                  <c:v>E-mail</c:v>
                </c:pt>
                <c:pt idx="6">
                  <c:v>Vendedor de líneas especiales</c:v>
                </c:pt>
                <c:pt idx="7">
                  <c:v>Supervisor</c:v>
                </c:pt>
              </c:strCache>
            </c:strRef>
          </c:cat>
          <c:val>
            <c:numRef>
              <c:f>Hoja2!$E$3:$E$10</c:f>
              <c:numCache>
                <c:formatCode>###0.0</c:formatCode>
                <c:ptCount val="8"/>
                <c:pt idx="0">
                  <c:v>50.427350427350426</c:v>
                </c:pt>
                <c:pt idx="1">
                  <c:v>20.512820512820515</c:v>
                </c:pt>
                <c:pt idx="2">
                  <c:v>5.982905982905983</c:v>
                </c:pt>
                <c:pt idx="3">
                  <c:v>3.4188034188034186</c:v>
                </c:pt>
                <c:pt idx="4">
                  <c:v>1.7094017094017093</c:v>
                </c:pt>
                <c:pt idx="5">
                  <c:v>5.1282051282051286</c:v>
                </c:pt>
                <c:pt idx="6">
                  <c:v>10.256410256410257</c:v>
                </c:pt>
                <c:pt idx="7">
                  <c:v>2.5641025641025643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33152649311582"/>
          <c:y val="0.15544040080202728"/>
          <c:w val="0.2744337675315951"/>
          <c:h val="0.605133821109823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B1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Hoja3!$B$3:$B$7</c:f>
              <c:strCache>
                <c:ptCount val="5"/>
                <c:pt idx="0">
                  <c:v>No dan solución a problemas</c:v>
                </c:pt>
                <c:pt idx="1">
                  <c:v>No tienen producto en stock</c:v>
                </c:pt>
                <c:pt idx="2">
                  <c:v>No tienen buen servicio en las llamadas</c:v>
                </c:pt>
                <c:pt idx="3">
                  <c:v>Insistir por muchos días</c:v>
                </c:pt>
                <c:pt idx="4">
                  <c:v>No aceptan cambios ,ni devoluciones</c:v>
                </c:pt>
              </c:strCache>
            </c:strRef>
          </c:cat>
          <c:val>
            <c:numRef>
              <c:f>Hoja3!$E$3:$E$7</c:f>
              <c:numCache>
                <c:formatCode>###0.0</c:formatCode>
                <c:ptCount val="5"/>
                <c:pt idx="0">
                  <c:v>34.920634920634917</c:v>
                </c:pt>
                <c:pt idx="1">
                  <c:v>17.460317460317459</c:v>
                </c:pt>
                <c:pt idx="2">
                  <c:v>6.3492063492063489</c:v>
                </c:pt>
                <c:pt idx="3">
                  <c:v>38.095238095238095</c:v>
                </c:pt>
                <c:pt idx="4">
                  <c:v>3.1746031746031744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04730598249042"/>
          <c:y val="0.15303655574841235"/>
          <c:w val="0.27784714318862358"/>
          <c:h val="0.5652442625105175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image" Target="../media/image36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image" Target="../media/image8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image" Target="../media/image87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28E34-91B8-45BF-9085-6E13B1662318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0C14D87-3DB8-4D53-A227-B018F15CF17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52DC5-B1B0-427A-9914-C755C754B866}" type="parTrans" cxnId="{B3380E29-922A-4997-AF55-D7740D0179BC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93BFF-606D-468C-9A52-DE2D6C2D957D}" type="sibTrans" cxnId="{B3380E29-922A-4997-AF55-D7740D0179BC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171C1-6CCC-4FE4-BC44-E73040E702B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regulación del mercado farmacéutico</a:t>
          </a:r>
          <a:endParaRPr lang="es-EC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504B8-526B-4A6C-B3CB-CA77A0671BD1}" type="parTrans" cxnId="{D759301A-C275-4386-A365-BECC601D17D3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03AE3-6C2D-4B2B-B54B-138D77163D8A}" type="sibTrans" cxnId="{D759301A-C275-4386-A365-BECC601D17D3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FFE82-0F35-4BB9-9280-594460F2907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rentistas</a:t>
          </a:r>
          <a:endParaRPr lang="es-EC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D8E74-6FB3-4E38-BC03-78D292856B4F}" type="parTrans" cxnId="{0F910285-1B7C-4ECC-BE21-7FA927D3689C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16BAF-C377-477F-9C06-F34B532A859E}" type="sibTrans" cxnId="{0F910285-1B7C-4ECC-BE21-7FA927D3689C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1394A-7039-48AD-9734-69F5C97E35CD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garantizar productos de calidad </a:t>
          </a:r>
          <a:endParaRPr lang="es-EC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A0A91-0E3F-43BC-AEAE-D6626EEC58AE}" type="parTrans" cxnId="{9316769E-A4B3-4D42-BB78-DF75F30F6A44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9ADF5-DC72-4536-802E-92507DD75D2B}" type="sibTrans" cxnId="{9316769E-A4B3-4D42-BB78-DF75F30F6A44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A103A-8451-4ECC-94F0-7F401E353677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AF3F2-0197-4DBF-A243-046AF8F200F7}" type="parTrans" cxnId="{722BDEFF-AD95-4FB0-B257-DEE8D2068E24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760C0-F36F-41BB-8EBC-64B298DCE9E6}" type="sibTrans" cxnId="{722BDEFF-AD95-4FB0-B257-DEE8D2068E24}">
      <dgm:prSet/>
      <dgm:spPr/>
      <dgm:t>
        <a:bodyPr/>
        <a:lstStyle/>
        <a:p>
          <a:endParaRPr lang="es-EC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D0A1-5736-4910-A705-8F891087D124}" type="pres">
      <dgm:prSet presAssocID="{63E28E34-91B8-45BF-9085-6E13B1662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F23801-F91C-4DDA-B853-0CBD719B0F9F}" type="pres">
      <dgm:prSet presAssocID="{00C14D87-3DB8-4D53-A227-B018F15CF176}" presName="node" presStyleLbl="node1" presStyleIdx="0" presStyleCnt="5" custScaleX="788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B03770-8F65-4D60-9672-C67F6747734F}" type="pres">
      <dgm:prSet presAssocID="{DD393BFF-606D-468C-9A52-DE2D6C2D957D}" presName="sibTrans" presStyleCnt="0"/>
      <dgm:spPr/>
      <dgm:t>
        <a:bodyPr/>
        <a:lstStyle/>
        <a:p>
          <a:endParaRPr lang="es-EC"/>
        </a:p>
      </dgm:t>
    </dgm:pt>
    <dgm:pt modelId="{2E501B80-C523-4351-A337-4574E575A8D3}" type="pres">
      <dgm:prSet presAssocID="{B67171C1-6CCC-4FE4-BC44-E73040E702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BCBB4-FCDB-4FF3-9CF2-4F86E80BCE2D}" type="pres">
      <dgm:prSet presAssocID="{CC303AE3-6C2D-4B2B-B54B-138D77163D8A}" presName="sibTrans" presStyleCnt="0"/>
      <dgm:spPr/>
      <dgm:t>
        <a:bodyPr/>
        <a:lstStyle/>
        <a:p>
          <a:endParaRPr lang="es-EC"/>
        </a:p>
      </dgm:t>
    </dgm:pt>
    <dgm:pt modelId="{1E2CCD45-148E-4A4E-A82E-F1ED491E1BD3}" type="pres">
      <dgm:prSet presAssocID="{756FFE82-0F35-4BB9-9280-594460F290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B4959E-B818-4124-AAEA-6ABB83E8F32B}" type="pres">
      <dgm:prSet presAssocID="{29916BAF-C377-477F-9C06-F34B532A859E}" presName="sibTrans" presStyleCnt="0"/>
      <dgm:spPr/>
      <dgm:t>
        <a:bodyPr/>
        <a:lstStyle/>
        <a:p>
          <a:endParaRPr lang="es-EC"/>
        </a:p>
      </dgm:t>
    </dgm:pt>
    <dgm:pt modelId="{DF524807-320E-4854-B4DD-DCF591B0A61D}" type="pres">
      <dgm:prSet presAssocID="{64B1394A-7039-48AD-9734-69F5C97E35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9D106-9895-470C-AF3F-C44DA54CC230}" type="pres">
      <dgm:prSet presAssocID="{DF09ADF5-DC72-4536-802E-92507DD75D2B}" presName="sibTrans" presStyleCnt="0"/>
      <dgm:spPr/>
      <dgm:t>
        <a:bodyPr/>
        <a:lstStyle/>
        <a:p>
          <a:endParaRPr lang="es-EC"/>
        </a:p>
      </dgm:t>
    </dgm:pt>
    <dgm:pt modelId="{1EC62328-799F-479A-A9C0-FD9DBE236F92}" type="pres">
      <dgm:prSet presAssocID="{CDAA103A-8451-4ECC-94F0-7F401E3536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CF485F-DFED-4DC1-B20C-A6469BA6AD88}" type="presOf" srcId="{64B1394A-7039-48AD-9734-69F5C97E35CD}" destId="{DF524807-320E-4854-B4DD-DCF591B0A61D}" srcOrd="0" destOrd="0" presId="urn:microsoft.com/office/officeart/2005/8/layout/default"/>
    <dgm:cxn modelId="{B3380E29-922A-4997-AF55-D7740D0179BC}" srcId="{63E28E34-91B8-45BF-9085-6E13B1662318}" destId="{00C14D87-3DB8-4D53-A227-B018F15CF176}" srcOrd="0" destOrd="0" parTransId="{73252DC5-B1B0-427A-9914-C755C754B866}" sibTransId="{DD393BFF-606D-468C-9A52-DE2D6C2D957D}"/>
    <dgm:cxn modelId="{B42F9103-6F44-475C-A00A-B8D0783D94C6}" type="presOf" srcId="{756FFE82-0F35-4BB9-9280-594460F29070}" destId="{1E2CCD45-148E-4A4E-A82E-F1ED491E1BD3}" srcOrd="0" destOrd="0" presId="urn:microsoft.com/office/officeart/2005/8/layout/default"/>
    <dgm:cxn modelId="{B42AA646-BA45-4939-8C0B-B8B9BE9A57A6}" type="presOf" srcId="{B67171C1-6CCC-4FE4-BC44-E73040E702B3}" destId="{2E501B80-C523-4351-A337-4574E575A8D3}" srcOrd="0" destOrd="0" presId="urn:microsoft.com/office/officeart/2005/8/layout/default"/>
    <dgm:cxn modelId="{722BDEFF-AD95-4FB0-B257-DEE8D2068E24}" srcId="{63E28E34-91B8-45BF-9085-6E13B1662318}" destId="{CDAA103A-8451-4ECC-94F0-7F401E353677}" srcOrd="4" destOrd="0" parTransId="{705AF3F2-0197-4DBF-A243-046AF8F200F7}" sibTransId="{A98760C0-F36F-41BB-8EBC-64B298DCE9E6}"/>
    <dgm:cxn modelId="{2F4049F9-16FF-41F1-8EC1-570B6A711897}" type="presOf" srcId="{63E28E34-91B8-45BF-9085-6E13B1662318}" destId="{95E5D0A1-5736-4910-A705-8F891087D124}" srcOrd="0" destOrd="0" presId="urn:microsoft.com/office/officeart/2005/8/layout/default"/>
    <dgm:cxn modelId="{D759301A-C275-4386-A365-BECC601D17D3}" srcId="{63E28E34-91B8-45BF-9085-6E13B1662318}" destId="{B67171C1-6CCC-4FE4-BC44-E73040E702B3}" srcOrd="1" destOrd="0" parTransId="{CB1504B8-526B-4A6C-B3CB-CA77A0671BD1}" sibTransId="{CC303AE3-6C2D-4B2B-B54B-138D77163D8A}"/>
    <dgm:cxn modelId="{4D675E4E-F9E7-4724-9AE5-6AB8228EBE93}" type="presOf" srcId="{CDAA103A-8451-4ECC-94F0-7F401E353677}" destId="{1EC62328-799F-479A-A9C0-FD9DBE236F92}" srcOrd="0" destOrd="0" presId="urn:microsoft.com/office/officeart/2005/8/layout/default"/>
    <dgm:cxn modelId="{0F910285-1B7C-4ECC-BE21-7FA927D3689C}" srcId="{63E28E34-91B8-45BF-9085-6E13B1662318}" destId="{756FFE82-0F35-4BB9-9280-594460F29070}" srcOrd="2" destOrd="0" parTransId="{87BD8E74-6FB3-4E38-BC03-78D292856B4F}" sibTransId="{29916BAF-C377-477F-9C06-F34B532A859E}"/>
    <dgm:cxn modelId="{9316769E-A4B3-4D42-BB78-DF75F30F6A44}" srcId="{63E28E34-91B8-45BF-9085-6E13B1662318}" destId="{64B1394A-7039-48AD-9734-69F5C97E35CD}" srcOrd="3" destOrd="0" parTransId="{CB2A0A91-0E3F-43BC-AEAE-D6626EEC58AE}" sibTransId="{DF09ADF5-DC72-4536-802E-92507DD75D2B}"/>
    <dgm:cxn modelId="{D027D3A4-0302-4194-9324-586032D60A11}" type="presOf" srcId="{00C14D87-3DB8-4D53-A227-B018F15CF176}" destId="{40F23801-F91C-4DDA-B853-0CBD719B0F9F}" srcOrd="0" destOrd="0" presId="urn:microsoft.com/office/officeart/2005/8/layout/default"/>
    <dgm:cxn modelId="{A085E62A-F2B5-44F0-A29D-62C74D67C6C0}" type="presParOf" srcId="{95E5D0A1-5736-4910-A705-8F891087D124}" destId="{40F23801-F91C-4DDA-B853-0CBD719B0F9F}" srcOrd="0" destOrd="0" presId="urn:microsoft.com/office/officeart/2005/8/layout/default"/>
    <dgm:cxn modelId="{28A62748-F213-4973-B730-3A179F78EC1F}" type="presParOf" srcId="{95E5D0A1-5736-4910-A705-8F891087D124}" destId="{09B03770-8F65-4D60-9672-C67F6747734F}" srcOrd="1" destOrd="0" presId="urn:microsoft.com/office/officeart/2005/8/layout/default"/>
    <dgm:cxn modelId="{D9FF2FB1-018B-4029-BA6C-2B8A7E48F20A}" type="presParOf" srcId="{95E5D0A1-5736-4910-A705-8F891087D124}" destId="{2E501B80-C523-4351-A337-4574E575A8D3}" srcOrd="2" destOrd="0" presId="urn:microsoft.com/office/officeart/2005/8/layout/default"/>
    <dgm:cxn modelId="{B6BEBADC-5407-4F4D-9674-1AFAFDA6B1B2}" type="presParOf" srcId="{95E5D0A1-5736-4910-A705-8F891087D124}" destId="{89BBCBB4-FCDB-4FF3-9CF2-4F86E80BCE2D}" srcOrd="3" destOrd="0" presId="urn:microsoft.com/office/officeart/2005/8/layout/default"/>
    <dgm:cxn modelId="{A29EF3C0-8034-4BBA-9ECF-AF0DEEFB70EB}" type="presParOf" srcId="{95E5D0A1-5736-4910-A705-8F891087D124}" destId="{1E2CCD45-148E-4A4E-A82E-F1ED491E1BD3}" srcOrd="4" destOrd="0" presId="urn:microsoft.com/office/officeart/2005/8/layout/default"/>
    <dgm:cxn modelId="{DB991B59-A834-4EB9-85D1-26E46A0BE347}" type="presParOf" srcId="{95E5D0A1-5736-4910-A705-8F891087D124}" destId="{D8B4959E-B818-4124-AAEA-6ABB83E8F32B}" srcOrd="5" destOrd="0" presId="urn:microsoft.com/office/officeart/2005/8/layout/default"/>
    <dgm:cxn modelId="{A6C77582-2131-4139-B08F-B8CBD9A8E566}" type="presParOf" srcId="{95E5D0A1-5736-4910-A705-8F891087D124}" destId="{DF524807-320E-4854-B4DD-DCF591B0A61D}" srcOrd="6" destOrd="0" presId="urn:microsoft.com/office/officeart/2005/8/layout/default"/>
    <dgm:cxn modelId="{A3990172-90EB-46F5-8145-2D954B7494C3}" type="presParOf" srcId="{95E5D0A1-5736-4910-A705-8F891087D124}" destId="{EF79D106-9895-470C-AF3F-C44DA54CC230}" srcOrd="7" destOrd="0" presId="urn:microsoft.com/office/officeart/2005/8/layout/default"/>
    <dgm:cxn modelId="{602FA415-2CE0-4ECE-9A53-1AC402720CB6}" type="presParOf" srcId="{95E5D0A1-5736-4910-A705-8F891087D124}" destId="{1EC62328-799F-479A-A9C0-FD9DBE236F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096125-19BA-440D-8084-09ACA4D5DD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93CDE9-4C17-4C5D-B4E6-668D58F713A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n=168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2D76E-4BB4-4F2D-9F75-195A2B8F2593}" type="parTrans" cxnId="{0208A22A-C492-4295-823E-3B10EA99CB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B89EA3-5221-4A68-8F5B-6BD2E278CE30}" type="sibTrans" cxnId="{0208A22A-C492-4295-823E-3B10EA99CB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D80C4B-15A4-4E35-A30A-31E0200F914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2412AE2C-6919-450B-901A-582C6A8C5A20}" type="parTrans" cxnId="{2F065CC3-6331-4CFB-A29B-E01B42E7CD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B8EA0F-8653-4CEB-8999-A33055B689B2}" type="sibTrans" cxnId="{2F065CC3-6331-4CFB-A29B-E01B42E7CD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5A872C-83CD-4D3A-9C73-3E067D4A28B6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F7C5B8B3-1FA5-451B-B17A-FD7275D33551}" type="parTrans" cxnId="{83D331D3-7FAC-466F-A641-ADE341CCA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EF8B40-6BD3-4C97-A278-E2B0CA30B9D5}" type="sibTrans" cxnId="{83D331D3-7FAC-466F-A641-ADE341CCA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1AAD23-1E7A-418C-8FA1-E47112C2972C}" type="pres">
      <dgm:prSet presAssocID="{3F096125-19BA-440D-8084-09ACA4D5DDAC}" presName="CompostProcess" presStyleCnt="0">
        <dgm:presLayoutVars>
          <dgm:dir/>
          <dgm:resizeHandles val="exact"/>
        </dgm:presLayoutVars>
      </dgm:prSet>
      <dgm:spPr/>
    </dgm:pt>
    <dgm:pt modelId="{02749313-6240-46C1-9F8A-06B41334AF05}" type="pres">
      <dgm:prSet presAssocID="{3F096125-19BA-440D-8084-09ACA4D5DDAC}" presName="arrow" presStyleLbl="bgShp" presStyleIdx="0" presStyleCnt="1"/>
      <dgm:spPr/>
    </dgm:pt>
    <dgm:pt modelId="{5D613D59-A596-4FE9-99CE-76367D74D6D9}" type="pres">
      <dgm:prSet presAssocID="{3F096125-19BA-440D-8084-09ACA4D5DDAC}" presName="linearProcess" presStyleCnt="0"/>
      <dgm:spPr/>
    </dgm:pt>
    <dgm:pt modelId="{6930414C-C4BA-45AD-A6F3-1695B6861C1B}" type="pres">
      <dgm:prSet presAssocID="{6BD80C4B-15A4-4E35-A30A-31E0200F9145}" presName="textNode" presStyleLbl="node1" presStyleIdx="0" presStyleCnt="3" custScaleX="85434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B40063-81AC-4207-A59E-9B928DC837CE}" type="pres">
      <dgm:prSet presAssocID="{8EB8EA0F-8653-4CEB-8999-A33055B689B2}" presName="sibTrans" presStyleCnt="0"/>
      <dgm:spPr/>
    </dgm:pt>
    <dgm:pt modelId="{7255A824-6A15-4A00-9621-94E554C6879F}" type="pres">
      <dgm:prSet presAssocID="{9D5A872C-83CD-4D3A-9C73-3E067D4A28B6}" presName="textNode" presStyleLbl="node1" presStyleIdx="1" presStyleCnt="3" custScaleX="134175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71F2C-60B0-4BBB-99DB-0DB5FA47973C}" type="pres">
      <dgm:prSet presAssocID="{4EEF8B40-6BD3-4C97-A278-E2B0CA30B9D5}" presName="sibTrans" presStyleCnt="0"/>
      <dgm:spPr/>
    </dgm:pt>
    <dgm:pt modelId="{34316173-FC5D-43DA-8EF3-53B266F95ECA}" type="pres">
      <dgm:prSet presAssocID="{D093CDE9-4C17-4C5D-B4E6-668D58F713A9}" presName="textNode" presStyleLbl="node1" presStyleIdx="2" presStyleCnt="3" custScaleX="41721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D331D3-7FAC-466F-A641-ADE341CCA1D1}" srcId="{3F096125-19BA-440D-8084-09ACA4D5DDAC}" destId="{9D5A872C-83CD-4D3A-9C73-3E067D4A28B6}" srcOrd="1" destOrd="0" parTransId="{F7C5B8B3-1FA5-451B-B17A-FD7275D33551}" sibTransId="{4EEF8B40-6BD3-4C97-A278-E2B0CA30B9D5}"/>
    <dgm:cxn modelId="{E4984CAE-CF50-49A9-B39C-868D3F1E688A}" type="presOf" srcId="{D093CDE9-4C17-4C5D-B4E6-668D58F713A9}" destId="{34316173-FC5D-43DA-8EF3-53B266F95ECA}" srcOrd="0" destOrd="0" presId="urn:microsoft.com/office/officeart/2005/8/layout/hProcess9"/>
    <dgm:cxn modelId="{89CC1BC2-0FE9-4ED0-88AC-69E02ABA28EB}" type="presOf" srcId="{3F096125-19BA-440D-8084-09ACA4D5DDAC}" destId="{901AAD23-1E7A-418C-8FA1-E47112C2972C}" srcOrd="0" destOrd="0" presId="urn:microsoft.com/office/officeart/2005/8/layout/hProcess9"/>
    <dgm:cxn modelId="{55C54AA5-546F-4B99-961A-017C45BA4719}" type="presOf" srcId="{6BD80C4B-15A4-4E35-A30A-31E0200F9145}" destId="{6930414C-C4BA-45AD-A6F3-1695B6861C1B}" srcOrd="0" destOrd="0" presId="urn:microsoft.com/office/officeart/2005/8/layout/hProcess9"/>
    <dgm:cxn modelId="{2F065CC3-6331-4CFB-A29B-E01B42E7CD9F}" srcId="{3F096125-19BA-440D-8084-09ACA4D5DDAC}" destId="{6BD80C4B-15A4-4E35-A30A-31E0200F9145}" srcOrd="0" destOrd="0" parTransId="{2412AE2C-6919-450B-901A-582C6A8C5A20}" sibTransId="{8EB8EA0F-8653-4CEB-8999-A33055B689B2}"/>
    <dgm:cxn modelId="{0208A22A-C492-4295-823E-3B10EA99CBB4}" srcId="{3F096125-19BA-440D-8084-09ACA4D5DDAC}" destId="{D093CDE9-4C17-4C5D-B4E6-668D58F713A9}" srcOrd="2" destOrd="0" parTransId="{9192D76E-4BB4-4F2D-9F75-195A2B8F2593}" sibTransId="{E2B89EA3-5221-4A68-8F5B-6BD2E278CE30}"/>
    <dgm:cxn modelId="{8004F5F3-5E18-46EE-B9E3-F3E2C583E935}" type="presOf" srcId="{9D5A872C-83CD-4D3A-9C73-3E067D4A28B6}" destId="{7255A824-6A15-4A00-9621-94E554C6879F}" srcOrd="0" destOrd="0" presId="urn:microsoft.com/office/officeart/2005/8/layout/hProcess9"/>
    <dgm:cxn modelId="{2DC65F97-031D-4828-ABEF-C1EDB5122418}" type="presParOf" srcId="{901AAD23-1E7A-418C-8FA1-E47112C2972C}" destId="{02749313-6240-46C1-9F8A-06B41334AF05}" srcOrd="0" destOrd="0" presId="urn:microsoft.com/office/officeart/2005/8/layout/hProcess9"/>
    <dgm:cxn modelId="{B4319672-6532-4EAA-929A-45A507BC11D7}" type="presParOf" srcId="{901AAD23-1E7A-418C-8FA1-E47112C2972C}" destId="{5D613D59-A596-4FE9-99CE-76367D74D6D9}" srcOrd="1" destOrd="0" presId="urn:microsoft.com/office/officeart/2005/8/layout/hProcess9"/>
    <dgm:cxn modelId="{6A527BCD-AE15-41B6-BD1A-3E90E25217B9}" type="presParOf" srcId="{5D613D59-A596-4FE9-99CE-76367D74D6D9}" destId="{6930414C-C4BA-45AD-A6F3-1695B6861C1B}" srcOrd="0" destOrd="0" presId="urn:microsoft.com/office/officeart/2005/8/layout/hProcess9"/>
    <dgm:cxn modelId="{773D7399-A2CB-4F6F-8E62-7C27DC53A703}" type="presParOf" srcId="{5D613D59-A596-4FE9-99CE-76367D74D6D9}" destId="{64B40063-81AC-4207-A59E-9B928DC837CE}" srcOrd="1" destOrd="0" presId="urn:microsoft.com/office/officeart/2005/8/layout/hProcess9"/>
    <dgm:cxn modelId="{D30EF15C-DD00-4B60-B62E-05480BE26B8D}" type="presParOf" srcId="{5D613D59-A596-4FE9-99CE-76367D74D6D9}" destId="{7255A824-6A15-4A00-9621-94E554C6879F}" srcOrd="2" destOrd="0" presId="urn:microsoft.com/office/officeart/2005/8/layout/hProcess9"/>
    <dgm:cxn modelId="{BADF563E-9FFB-4001-B7B6-6009936D43C4}" type="presParOf" srcId="{5D613D59-A596-4FE9-99CE-76367D74D6D9}" destId="{90C71F2C-60B0-4BBB-99DB-0DB5FA47973C}" srcOrd="3" destOrd="0" presId="urn:microsoft.com/office/officeart/2005/8/layout/hProcess9"/>
    <dgm:cxn modelId="{7B95A86E-C236-49DA-8BD1-582CCB9DEA66}" type="presParOf" srcId="{5D613D59-A596-4FE9-99CE-76367D74D6D9}" destId="{34316173-FC5D-43DA-8EF3-53B266F95E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F89ADB-5408-46AA-8BC4-754BE6EC709F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3F076E-EA33-404E-A050-2DB9E98A66BD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Cliente: datos del pedido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393A1-7803-45FC-80C1-E30C099F728B}" type="parTrans" cxnId="{4317D7E5-4FA4-40BE-89F7-5688CC51403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017FD-BFDD-4C00-8CCA-27CF58CD1AD2}" type="sibTrans" cxnId="{4317D7E5-4FA4-40BE-89F7-5688CC51403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775F-FE6B-401E-8CA6-16DD2C37C3E0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Productos: condiciones de almacenamiento estipuladas 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1C406-8170-4ABC-B605-0C3C5AF0C1CE}" type="parTrans" cxnId="{5540D75D-DA7E-4E81-9F37-9CDE727A0DF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F672-98B7-4309-95D6-7BAACC31D245}" type="sibTrans" cxnId="{5540D75D-DA7E-4E81-9F37-9CDE727A0DF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8A709-3233-4F7D-90BA-BD471F8AB3D9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Asesor comercial y logística inversa: inspeccionar el producto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035DF-F5F7-4798-A33B-CAA77C3FE9A6}" type="parTrans" cxnId="{A45CA323-A087-4EF5-8379-EAAE3B50F43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B64EE-1021-46D0-9E87-F5FA5F001C8B}" type="sibTrans" cxnId="{A45CA323-A087-4EF5-8379-EAAE3B50F43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C3E92-0583-449B-B11E-63E4BD7845DE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Vencimiento con días de anticipación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A3711-47E9-4D56-9156-563C795A7E06}" type="parTrans" cxnId="{7A8C833A-DBCC-4C34-8ABC-267300FF64E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C81E3-AB87-4C6E-8C46-18C3035BBDB4}" type="sibTrans" cxnId="{7A8C833A-DBCC-4C34-8ABC-267300FF64E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DE48-A3AC-4521-BCCB-5F3CAE1F90EB}" type="pres">
      <dgm:prSet presAssocID="{45F89ADB-5408-46AA-8BC4-754BE6EC70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6726726-0540-4C0F-B233-AC562AAAF21C}" type="pres">
      <dgm:prSet presAssocID="{45F89ADB-5408-46AA-8BC4-754BE6EC709F}" presName="Name1" presStyleCnt="0"/>
      <dgm:spPr/>
    </dgm:pt>
    <dgm:pt modelId="{C5521960-7F13-48DE-B0D4-4C5C335BCDE1}" type="pres">
      <dgm:prSet presAssocID="{45F89ADB-5408-46AA-8BC4-754BE6EC709F}" presName="cycle" presStyleCnt="0"/>
      <dgm:spPr/>
    </dgm:pt>
    <dgm:pt modelId="{1A3D50DE-81C8-4558-AF0F-785EE4F2EB1D}" type="pres">
      <dgm:prSet presAssocID="{45F89ADB-5408-46AA-8BC4-754BE6EC709F}" presName="srcNode" presStyleLbl="node1" presStyleIdx="0" presStyleCnt="4"/>
      <dgm:spPr/>
    </dgm:pt>
    <dgm:pt modelId="{0166CF9A-7A14-463E-AF38-5076934AA355}" type="pres">
      <dgm:prSet presAssocID="{45F89ADB-5408-46AA-8BC4-754BE6EC709F}" presName="conn" presStyleLbl="parChTrans1D2" presStyleIdx="0" presStyleCnt="1"/>
      <dgm:spPr/>
      <dgm:t>
        <a:bodyPr/>
        <a:lstStyle/>
        <a:p>
          <a:endParaRPr lang="es-EC"/>
        </a:p>
      </dgm:t>
    </dgm:pt>
    <dgm:pt modelId="{4F0CC205-1267-4A7F-80E5-918BD74DCE7A}" type="pres">
      <dgm:prSet presAssocID="{45F89ADB-5408-46AA-8BC4-754BE6EC709F}" presName="extraNode" presStyleLbl="node1" presStyleIdx="0" presStyleCnt="4"/>
      <dgm:spPr/>
    </dgm:pt>
    <dgm:pt modelId="{5E9F5453-EA45-426E-AE3E-99E8772AD0ED}" type="pres">
      <dgm:prSet presAssocID="{45F89ADB-5408-46AA-8BC4-754BE6EC709F}" presName="dstNode" presStyleLbl="node1" presStyleIdx="0" presStyleCnt="4"/>
      <dgm:spPr/>
    </dgm:pt>
    <dgm:pt modelId="{D112880D-EEF5-42B8-8038-C5AC5641619C}" type="pres">
      <dgm:prSet presAssocID="{453F076E-EA33-404E-A050-2DB9E98A66B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200959-5A90-44D8-ADE8-B9A6D366652C}" type="pres">
      <dgm:prSet presAssocID="{453F076E-EA33-404E-A050-2DB9E98A66BD}" presName="accent_1" presStyleCnt="0"/>
      <dgm:spPr/>
    </dgm:pt>
    <dgm:pt modelId="{CE6BB7A5-D0FB-4F7C-8E3E-5152A62B3A09}" type="pres">
      <dgm:prSet presAssocID="{453F076E-EA33-404E-A050-2DB9E98A66B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CDBEDF-D166-4573-9A87-1E04E0E2EB32}" type="pres">
      <dgm:prSet presAssocID="{7710775F-FE6B-401E-8CA6-16DD2C37C3E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660F68-6766-437D-9B5A-D56291E589B9}" type="pres">
      <dgm:prSet presAssocID="{7710775F-FE6B-401E-8CA6-16DD2C37C3E0}" presName="accent_2" presStyleCnt="0"/>
      <dgm:spPr/>
    </dgm:pt>
    <dgm:pt modelId="{155F9003-B53C-407F-A88F-A1453A3985BB}" type="pres">
      <dgm:prSet presAssocID="{7710775F-FE6B-401E-8CA6-16DD2C37C3E0}" presName="accentRepeatNode" presStyleLbl="solidFgAcc1" presStyleIdx="1" presStyleCnt="4" custLinFactNeighborX="6346" custLinFactNeighborY="-81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9725D7-685F-429F-B8DB-65B019AC81AF}" type="pres">
      <dgm:prSet presAssocID="{8A28A709-3233-4F7D-90BA-BD471F8AB3D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7C5CF-3692-478A-B687-242C5737B00F}" type="pres">
      <dgm:prSet presAssocID="{8A28A709-3233-4F7D-90BA-BD471F8AB3D9}" presName="accent_3" presStyleCnt="0"/>
      <dgm:spPr/>
    </dgm:pt>
    <dgm:pt modelId="{1337F854-9CEB-44AE-9D5E-F55B370A73CF}" type="pres">
      <dgm:prSet presAssocID="{8A28A709-3233-4F7D-90BA-BD471F8AB3D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DEC1E40-427D-4159-8F24-95CB87EFC084}" type="pres">
      <dgm:prSet presAssocID="{75FC3E92-0583-449B-B11E-63E4BD7845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AE7E9-12F7-4DF3-8D17-8B2EED4A8D9F}" type="pres">
      <dgm:prSet presAssocID="{75FC3E92-0583-449B-B11E-63E4BD7845DE}" presName="accent_4" presStyleCnt="0"/>
      <dgm:spPr/>
    </dgm:pt>
    <dgm:pt modelId="{35156D49-DC69-4FF3-9CED-8C06E6119F6C}" type="pres">
      <dgm:prSet presAssocID="{75FC3E92-0583-449B-B11E-63E4BD7845D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4878FCB-5043-4DFF-BF1B-96F79E79E3F1}" type="presOf" srcId="{8A28A709-3233-4F7D-90BA-BD471F8AB3D9}" destId="{D39725D7-685F-429F-B8DB-65B019AC81AF}" srcOrd="0" destOrd="0" presId="urn:microsoft.com/office/officeart/2008/layout/VerticalCurvedList"/>
    <dgm:cxn modelId="{4317D7E5-4FA4-40BE-89F7-5688CC514036}" srcId="{45F89ADB-5408-46AA-8BC4-754BE6EC709F}" destId="{453F076E-EA33-404E-A050-2DB9E98A66BD}" srcOrd="0" destOrd="0" parTransId="{2CD393A1-7803-45FC-80C1-E30C099F728B}" sibTransId="{15C017FD-BFDD-4C00-8CCA-27CF58CD1AD2}"/>
    <dgm:cxn modelId="{6DFBAA37-4D3B-48FD-9A12-418B4EDDE64E}" type="presOf" srcId="{15C017FD-BFDD-4C00-8CCA-27CF58CD1AD2}" destId="{0166CF9A-7A14-463E-AF38-5076934AA355}" srcOrd="0" destOrd="0" presId="urn:microsoft.com/office/officeart/2008/layout/VerticalCurvedList"/>
    <dgm:cxn modelId="{5E524DE0-54E1-42DD-8EB9-BB19698EA896}" type="presOf" srcId="{45F89ADB-5408-46AA-8BC4-754BE6EC709F}" destId="{BFF5DE48-A3AC-4521-BCCB-5F3CAE1F90EB}" srcOrd="0" destOrd="0" presId="urn:microsoft.com/office/officeart/2008/layout/VerticalCurvedList"/>
    <dgm:cxn modelId="{B13D69CA-E1DF-4552-A2D8-78FA4BE99D41}" type="presOf" srcId="{75FC3E92-0583-449B-B11E-63E4BD7845DE}" destId="{DDEC1E40-427D-4159-8F24-95CB87EFC084}" srcOrd="0" destOrd="0" presId="urn:microsoft.com/office/officeart/2008/layout/VerticalCurvedList"/>
    <dgm:cxn modelId="{7A8C833A-DBCC-4C34-8ABC-267300FF64E8}" srcId="{45F89ADB-5408-46AA-8BC4-754BE6EC709F}" destId="{75FC3E92-0583-449B-B11E-63E4BD7845DE}" srcOrd="3" destOrd="0" parTransId="{478A3711-47E9-4D56-9156-563C795A7E06}" sibTransId="{DDCC81E3-AB87-4C6E-8C46-18C3035BBDB4}"/>
    <dgm:cxn modelId="{80E88CF4-CE7A-4BDD-AF5D-45C5208AD5B3}" type="presOf" srcId="{7710775F-FE6B-401E-8CA6-16DD2C37C3E0}" destId="{E1CDBEDF-D166-4573-9A87-1E04E0E2EB32}" srcOrd="0" destOrd="0" presId="urn:microsoft.com/office/officeart/2008/layout/VerticalCurvedList"/>
    <dgm:cxn modelId="{A45CA323-A087-4EF5-8379-EAAE3B50F438}" srcId="{45F89ADB-5408-46AA-8BC4-754BE6EC709F}" destId="{8A28A709-3233-4F7D-90BA-BD471F8AB3D9}" srcOrd="2" destOrd="0" parTransId="{998035DF-F5F7-4798-A33B-CAA77C3FE9A6}" sibTransId="{518B64EE-1021-46D0-9E87-F5FA5F001C8B}"/>
    <dgm:cxn modelId="{F4CDB0BF-E49F-4D05-B32F-07F836FF1DBB}" type="presOf" srcId="{453F076E-EA33-404E-A050-2DB9E98A66BD}" destId="{D112880D-EEF5-42B8-8038-C5AC5641619C}" srcOrd="0" destOrd="0" presId="urn:microsoft.com/office/officeart/2008/layout/VerticalCurvedList"/>
    <dgm:cxn modelId="{5540D75D-DA7E-4E81-9F37-9CDE727A0DFE}" srcId="{45F89ADB-5408-46AA-8BC4-754BE6EC709F}" destId="{7710775F-FE6B-401E-8CA6-16DD2C37C3E0}" srcOrd="1" destOrd="0" parTransId="{3E31C406-8170-4ABC-B605-0C3C5AF0C1CE}" sibTransId="{551EF672-98B7-4309-95D6-7BAACC31D245}"/>
    <dgm:cxn modelId="{F027C6EB-B96F-4FEA-8FB7-4B2C463D6D49}" type="presParOf" srcId="{BFF5DE48-A3AC-4521-BCCB-5F3CAE1F90EB}" destId="{96726726-0540-4C0F-B233-AC562AAAF21C}" srcOrd="0" destOrd="0" presId="urn:microsoft.com/office/officeart/2008/layout/VerticalCurvedList"/>
    <dgm:cxn modelId="{BBEA0014-0D7D-45B2-972A-305253585AF6}" type="presParOf" srcId="{96726726-0540-4C0F-B233-AC562AAAF21C}" destId="{C5521960-7F13-48DE-B0D4-4C5C335BCDE1}" srcOrd="0" destOrd="0" presId="urn:microsoft.com/office/officeart/2008/layout/VerticalCurvedList"/>
    <dgm:cxn modelId="{52C608C4-FA37-4014-B293-A3AE43B1A446}" type="presParOf" srcId="{C5521960-7F13-48DE-B0D4-4C5C335BCDE1}" destId="{1A3D50DE-81C8-4558-AF0F-785EE4F2EB1D}" srcOrd="0" destOrd="0" presId="urn:microsoft.com/office/officeart/2008/layout/VerticalCurvedList"/>
    <dgm:cxn modelId="{93568D68-75E8-4C71-A92F-A2091C216941}" type="presParOf" srcId="{C5521960-7F13-48DE-B0D4-4C5C335BCDE1}" destId="{0166CF9A-7A14-463E-AF38-5076934AA355}" srcOrd="1" destOrd="0" presId="urn:microsoft.com/office/officeart/2008/layout/VerticalCurvedList"/>
    <dgm:cxn modelId="{2CCD8024-16AA-4ECF-B728-DB335F6EB9F1}" type="presParOf" srcId="{C5521960-7F13-48DE-B0D4-4C5C335BCDE1}" destId="{4F0CC205-1267-4A7F-80E5-918BD74DCE7A}" srcOrd="2" destOrd="0" presId="urn:microsoft.com/office/officeart/2008/layout/VerticalCurvedList"/>
    <dgm:cxn modelId="{3C5DA50F-8D07-48BF-97A4-5A72DB8A0EA5}" type="presParOf" srcId="{C5521960-7F13-48DE-B0D4-4C5C335BCDE1}" destId="{5E9F5453-EA45-426E-AE3E-99E8772AD0ED}" srcOrd="3" destOrd="0" presId="urn:microsoft.com/office/officeart/2008/layout/VerticalCurvedList"/>
    <dgm:cxn modelId="{92FA1763-AD42-4CE3-9F73-D24FA56E29C7}" type="presParOf" srcId="{96726726-0540-4C0F-B233-AC562AAAF21C}" destId="{D112880D-EEF5-42B8-8038-C5AC5641619C}" srcOrd="1" destOrd="0" presId="urn:microsoft.com/office/officeart/2008/layout/VerticalCurvedList"/>
    <dgm:cxn modelId="{E6EC6C41-91CE-4EF4-890C-36B0462A3F07}" type="presParOf" srcId="{96726726-0540-4C0F-B233-AC562AAAF21C}" destId="{F6200959-5A90-44D8-ADE8-B9A6D366652C}" srcOrd="2" destOrd="0" presId="urn:microsoft.com/office/officeart/2008/layout/VerticalCurvedList"/>
    <dgm:cxn modelId="{5D0C286F-B99E-4088-9864-38050AF3A119}" type="presParOf" srcId="{F6200959-5A90-44D8-ADE8-B9A6D366652C}" destId="{CE6BB7A5-D0FB-4F7C-8E3E-5152A62B3A09}" srcOrd="0" destOrd="0" presId="urn:microsoft.com/office/officeart/2008/layout/VerticalCurvedList"/>
    <dgm:cxn modelId="{B5955E50-FA13-46A6-B25F-68950414803F}" type="presParOf" srcId="{96726726-0540-4C0F-B233-AC562AAAF21C}" destId="{E1CDBEDF-D166-4573-9A87-1E04E0E2EB32}" srcOrd="3" destOrd="0" presId="urn:microsoft.com/office/officeart/2008/layout/VerticalCurvedList"/>
    <dgm:cxn modelId="{31CCC84E-9FBD-48FE-AC9A-C27066D82CE6}" type="presParOf" srcId="{96726726-0540-4C0F-B233-AC562AAAF21C}" destId="{AD660F68-6766-437D-9B5A-D56291E589B9}" srcOrd="4" destOrd="0" presId="urn:microsoft.com/office/officeart/2008/layout/VerticalCurvedList"/>
    <dgm:cxn modelId="{B988B46A-FF90-4AD9-860E-1531329603DB}" type="presParOf" srcId="{AD660F68-6766-437D-9B5A-D56291E589B9}" destId="{155F9003-B53C-407F-A88F-A1453A3985BB}" srcOrd="0" destOrd="0" presId="urn:microsoft.com/office/officeart/2008/layout/VerticalCurvedList"/>
    <dgm:cxn modelId="{2BF54B72-FF10-4D73-B7E1-7810D92F29D6}" type="presParOf" srcId="{96726726-0540-4C0F-B233-AC562AAAF21C}" destId="{D39725D7-685F-429F-B8DB-65B019AC81AF}" srcOrd="5" destOrd="0" presId="urn:microsoft.com/office/officeart/2008/layout/VerticalCurvedList"/>
    <dgm:cxn modelId="{99B15256-54B4-461B-9779-335BA8C180AB}" type="presParOf" srcId="{96726726-0540-4C0F-B233-AC562AAAF21C}" destId="{A897C5CF-3692-478A-B687-242C5737B00F}" srcOrd="6" destOrd="0" presId="urn:microsoft.com/office/officeart/2008/layout/VerticalCurvedList"/>
    <dgm:cxn modelId="{E8D43779-E009-4874-B13D-31FBB5EAA97E}" type="presParOf" srcId="{A897C5CF-3692-478A-B687-242C5737B00F}" destId="{1337F854-9CEB-44AE-9D5E-F55B370A73CF}" srcOrd="0" destOrd="0" presId="urn:microsoft.com/office/officeart/2008/layout/VerticalCurvedList"/>
    <dgm:cxn modelId="{0A29D815-8F35-42CD-8136-46C611AC6617}" type="presParOf" srcId="{96726726-0540-4C0F-B233-AC562AAAF21C}" destId="{DDEC1E40-427D-4159-8F24-95CB87EFC084}" srcOrd="7" destOrd="0" presId="urn:microsoft.com/office/officeart/2008/layout/VerticalCurvedList"/>
    <dgm:cxn modelId="{2862A566-086E-4F2C-9FBC-CF1E8A6CB495}" type="presParOf" srcId="{96726726-0540-4C0F-B233-AC562AAAF21C}" destId="{E51AE7E9-12F7-4DF3-8D17-8B2EED4A8D9F}" srcOrd="8" destOrd="0" presId="urn:microsoft.com/office/officeart/2008/layout/VerticalCurvedList"/>
    <dgm:cxn modelId="{385640A3-8756-4FAB-80EF-C40225E30203}" type="presParOf" srcId="{E51AE7E9-12F7-4DF3-8D17-8B2EED4A8D9F}" destId="{35156D49-DC69-4FF3-9CED-8C06E6119F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171B53-065D-49AF-A713-C973B26A08C3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E1B9617-6796-4B1F-A83D-16EBED57DBCC}">
      <dgm:prSet phldrT="[Texto]" custT="1"/>
      <dgm:spPr/>
      <dgm:t>
        <a:bodyPr/>
        <a:lstStyle/>
        <a:p>
          <a:r>
            <a:rPr lang="es-EC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formales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810D0-2720-44E0-A8C8-46B9D9C55744}" type="parTrans" cxnId="{216284CC-11F3-4AF2-93B6-D27621F406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D0160-7B8B-401D-9676-E80129C5161B}" type="sibTrans" cxnId="{216284CC-11F3-4AF2-93B6-D27621F406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979AD-AA62-4074-85D1-6EA4B628CD90}">
      <dgm:prSet phldrT="[Texto]" custT="1"/>
      <dgm:spPr/>
      <dgm:t>
        <a:bodyPr/>
        <a:lstStyle/>
        <a:p>
          <a:r>
            <a:rPr lang="es-EC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de comunicación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1DC24-C284-4102-9BE4-4CB293A22E83}" type="parTrans" cxnId="{86AFAF6E-3B78-4BAA-A74C-C17F4F965D6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A0AD5-5C2B-47A1-A661-CFD634192B5C}" type="sibTrans" cxnId="{86AFAF6E-3B78-4BAA-A74C-C17F4F965D6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FD45D-C047-4740-80ED-9CB6CBFD9534}">
      <dgm:prSet phldrT="[Texto]" custT="1"/>
      <dgm:spPr/>
      <dgm:t>
        <a:bodyPr/>
        <a:lstStyle/>
        <a:p>
          <a:r>
            <a:rPr lang="es-EC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Imagen del Sector Farmacéutico</a:t>
          </a:r>
          <a:r>
            <a:rPr lang="es-EC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17496-B8FA-4607-8E69-41ED513C3033}" type="parTrans" cxnId="{E452A8DD-479D-4958-A5CC-949CAAF7EFC1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A72F6-6BEF-4A4A-AD80-568F08330AFB}" type="sibTrans" cxnId="{E452A8DD-479D-4958-A5CC-949CAAF7EFC1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3D0FF-37EC-4FA7-BBB0-0D3502A48D7B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Socializar el manejo de las políticas de devoluciones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DFDBA-F595-4BEF-B360-6E6D3E30E0E3}" type="parTrans" cxnId="{2ADEDDE4-EE33-423E-9B2F-3D0121D62E2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5B164-1135-4DC2-ADB7-591234D00234}" type="sibTrans" cxnId="{2ADEDDE4-EE33-423E-9B2F-3D0121D62E2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836E8-A53E-46D2-8A20-F9046F03E278}" type="pres">
      <dgm:prSet presAssocID="{48171B53-065D-49AF-A713-C973B26A0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A2975A-8D3F-46FB-BE47-B6635903BF62}" type="pres">
      <dgm:prSet presAssocID="{48171B53-065D-49AF-A713-C973B26A08C3}" presName="ellipse" presStyleLbl="trBgShp" presStyleIdx="0" presStyleCnt="1" custScaleX="120499"/>
      <dgm:spPr/>
      <dgm:t>
        <a:bodyPr/>
        <a:lstStyle/>
        <a:p>
          <a:endParaRPr lang="es-EC"/>
        </a:p>
      </dgm:t>
    </dgm:pt>
    <dgm:pt modelId="{604F6C2D-BD40-4535-A088-2D7D9AC6B3B4}" type="pres">
      <dgm:prSet presAssocID="{48171B53-065D-49AF-A713-C973B26A08C3}" presName="arrow1" presStyleLbl="fgShp" presStyleIdx="0" presStyleCnt="1"/>
      <dgm:spPr/>
      <dgm:t>
        <a:bodyPr/>
        <a:lstStyle/>
        <a:p>
          <a:endParaRPr lang="es-EC"/>
        </a:p>
      </dgm:t>
    </dgm:pt>
    <dgm:pt modelId="{49FFA7D9-5A58-459D-BF2A-A33F3B63C208}" type="pres">
      <dgm:prSet presAssocID="{48171B53-065D-49AF-A713-C973B26A08C3}" presName="rectangle" presStyleLbl="revTx" presStyleIdx="0" presStyleCnt="1" custScaleX="1125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615111-8ABF-4140-850E-970C66769292}" type="pres">
      <dgm:prSet presAssocID="{ED7979AD-AA62-4074-85D1-6EA4B628CD90}" presName="item1" presStyleLbl="node1" presStyleIdx="0" presStyleCnt="3" custScaleX="1499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D006F-A1C2-4DDE-BD63-9262B136AC1F}" type="pres">
      <dgm:prSet presAssocID="{953FD45D-C047-4740-80ED-9CB6CBFD9534}" presName="item2" presStyleLbl="node1" presStyleIdx="1" presStyleCnt="3" custScaleX="127706" custScaleY="90766" custLinFactNeighborX="-14286" custLinFactNeighborY="-97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5CA334-0ACD-473F-BC8E-6042CF76778D}" type="pres">
      <dgm:prSet presAssocID="{1563D0FF-37EC-4FA7-BBB0-0D3502A48D7B}" presName="item3" presStyleLbl="node1" presStyleIdx="2" presStyleCnt="3" custScaleX="127706" custScaleY="81529" custLinFactNeighborX="34286" custLinFactNeighborY="5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7B53B0-57A2-4335-9B0F-F34A3A29487B}" type="pres">
      <dgm:prSet presAssocID="{48171B53-065D-49AF-A713-C973B26A08C3}" presName="funnel" presStyleLbl="trAlignAcc1" presStyleIdx="0" presStyleCnt="1" custScaleX="126160"/>
      <dgm:spPr/>
      <dgm:t>
        <a:bodyPr/>
        <a:lstStyle/>
        <a:p>
          <a:endParaRPr lang="es-EC"/>
        </a:p>
      </dgm:t>
    </dgm:pt>
  </dgm:ptLst>
  <dgm:cxnLst>
    <dgm:cxn modelId="{67F27D4A-FB9B-43E7-AE0F-CD22BCB41123}" type="presOf" srcId="{1563D0FF-37EC-4FA7-BBB0-0D3502A48D7B}" destId="{49FFA7D9-5A58-459D-BF2A-A33F3B63C208}" srcOrd="0" destOrd="0" presId="urn:microsoft.com/office/officeart/2005/8/layout/funnel1"/>
    <dgm:cxn modelId="{D445C23B-39F3-4457-AE6B-A93C65626FBF}" type="presOf" srcId="{ED7979AD-AA62-4074-85D1-6EA4B628CD90}" destId="{905D006F-A1C2-4DDE-BD63-9262B136AC1F}" srcOrd="0" destOrd="0" presId="urn:microsoft.com/office/officeart/2005/8/layout/funnel1"/>
    <dgm:cxn modelId="{E452A8DD-479D-4958-A5CC-949CAAF7EFC1}" srcId="{48171B53-065D-49AF-A713-C973B26A08C3}" destId="{953FD45D-C047-4740-80ED-9CB6CBFD9534}" srcOrd="2" destOrd="0" parTransId="{40D17496-B8FA-4607-8E69-41ED513C3033}" sibTransId="{9B4A72F6-6BEF-4A4A-AD80-568F08330AFB}"/>
    <dgm:cxn modelId="{216284CC-11F3-4AF2-93B6-D27621F406D8}" srcId="{48171B53-065D-49AF-A713-C973B26A08C3}" destId="{AE1B9617-6796-4B1F-A83D-16EBED57DBCC}" srcOrd="0" destOrd="0" parTransId="{44A810D0-2720-44E0-A8C8-46B9D9C55744}" sibTransId="{162D0160-7B8B-401D-9676-E80129C5161B}"/>
    <dgm:cxn modelId="{78105164-0066-4850-BDA6-6A05D97B3281}" type="presOf" srcId="{AE1B9617-6796-4B1F-A83D-16EBED57DBCC}" destId="{A15CA334-0ACD-473F-BC8E-6042CF76778D}" srcOrd="0" destOrd="0" presId="urn:microsoft.com/office/officeart/2005/8/layout/funnel1"/>
    <dgm:cxn modelId="{58BFD183-0402-4CB1-9C3A-BD88A2AD3FBE}" type="presOf" srcId="{953FD45D-C047-4740-80ED-9CB6CBFD9534}" destId="{FC615111-8ABF-4140-850E-970C66769292}" srcOrd="0" destOrd="0" presId="urn:microsoft.com/office/officeart/2005/8/layout/funnel1"/>
    <dgm:cxn modelId="{ED67B7F9-5FCD-49C0-B1F5-5406DFBAB720}" type="presOf" srcId="{48171B53-065D-49AF-A713-C973B26A08C3}" destId="{A7F836E8-A53E-46D2-8A20-F9046F03E278}" srcOrd="0" destOrd="0" presId="urn:microsoft.com/office/officeart/2005/8/layout/funnel1"/>
    <dgm:cxn modelId="{86AFAF6E-3B78-4BAA-A74C-C17F4F965D62}" srcId="{48171B53-065D-49AF-A713-C973B26A08C3}" destId="{ED7979AD-AA62-4074-85D1-6EA4B628CD90}" srcOrd="1" destOrd="0" parTransId="{90C1DC24-C284-4102-9BE4-4CB293A22E83}" sibTransId="{DC1A0AD5-5C2B-47A1-A661-CFD634192B5C}"/>
    <dgm:cxn modelId="{2ADEDDE4-EE33-423E-9B2F-3D0121D62E2E}" srcId="{48171B53-065D-49AF-A713-C973B26A08C3}" destId="{1563D0FF-37EC-4FA7-BBB0-0D3502A48D7B}" srcOrd="3" destOrd="0" parTransId="{27CDFDBA-F595-4BEF-B360-6E6D3E30E0E3}" sibTransId="{9A35B164-1135-4DC2-ADB7-591234D00234}"/>
    <dgm:cxn modelId="{2A27B420-248E-439B-A47C-9863EB4DA6E6}" type="presParOf" srcId="{A7F836E8-A53E-46D2-8A20-F9046F03E278}" destId="{AEA2975A-8D3F-46FB-BE47-B6635903BF62}" srcOrd="0" destOrd="0" presId="urn:microsoft.com/office/officeart/2005/8/layout/funnel1"/>
    <dgm:cxn modelId="{EBCAC49A-3E95-4D07-8A18-63D89ACB072C}" type="presParOf" srcId="{A7F836E8-A53E-46D2-8A20-F9046F03E278}" destId="{604F6C2D-BD40-4535-A088-2D7D9AC6B3B4}" srcOrd="1" destOrd="0" presId="urn:microsoft.com/office/officeart/2005/8/layout/funnel1"/>
    <dgm:cxn modelId="{0A6494C5-82BE-4E67-9211-5A9A36C2F7D2}" type="presParOf" srcId="{A7F836E8-A53E-46D2-8A20-F9046F03E278}" destId="{49FFA7D9-5A58-459D-BF2A-A33F3B63C208}" srcOrd="2" destOrd="0" presId="urn:microsoft.com/office/officeart/2005/8/layout/funnel1"/>
    <dgm:cxn modelId="{8D850C10-E935-43C5-A539-75C55CEF4A50}" type="presParOf" srcId="{A7F836E8-A53E-46D2-8A20-F9046F03E278}" destId="{FC615111-8ABF-4140-850E-970C66769292}" srcOrd="3" destOrd="0" presId="urn:microsoft.com/office/officeart/2005/8/layout/funnel1"/>
    <dgm:cxn modelId="{1CAA4E73-61C5-4741-996D-711DC55E8EE5}" type="presParOf" srcId="{A7F836E8-A53E-46D2-8A20-F9046F03E278}" destId="{905D006F-A1C2-4DDE-BD63-9262B136AC1F}" srcOrd="4" destOrd="0" presId="urn:microsoft.com/office/officeart/2005/8/layout/funnel1"/>
    <dgm:cxn modelId="{F3789E08-AF04-45EF-AE8E-55BA1ABD1CFD}" type="presParOf" srcId="{A7F836E8-A53E-46D2-8A20-F9046F03E278}" destId="{A15CA334-0ACD-473F-BC8E-6042CF76778D}" srcOrd="5" destOrd="0" presId="urn:microsoft.com/office/officeart/2005/8/layout/funnel1"/>
    <dgm:cxn modelId="{D6A69B59-10F1-4EE1-B636-31C0611855AF}" type="presParOf" srcId="{A7F836E8-A53E-46D2-8A20-F9046F03E278}" destId="{5D7B53B0-57A2-4335-9B0F-F34A3A2948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03EC2B-92E5-4C9E-909E-4D7D0BF66600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E0193DA-3208-4D8F-AB55-EADA3114E6DA}">
      <dgm:prSet phldrT="[Texto]" custT="1"/>
      <dgm:spPr/>
      <dgm:t>
        <a:bodyPr/>
        <a:lstStyle/>
        <a:p>
          <a:r>
            <a:rPr lang="es-EC" sz="19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21%: variedad y exclusividad de productos</a:t>
          </a:r>
        </a:p>
        <a:p>
          <a:r>
            <a:rPr lang="es-EC" sz="19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16%: descuentos, promociones y bonificaciones. </a:t>
          </a:r>
          <a:endParaRPr lang="es-EC" sz="1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937D7-B471-44FE-9C2F-9144C5E8AA83}" type="parTrans" cxnId="{0BAE4F3D-3EA1-4234-AFE3-1E7C75FFF7BA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1CE60-645B-462E-9CA2-12514927BD24}" type="sibTrans" cxnId="{0BAE4F3D-3EA1-4234-AFE3-1E7C75FFF7BA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4E5A2-2633-45A5-A5A5-666C3C55325A}">
      <dgm:prSet phldrT="[Texto]" custT="1"/>
      <dgm:spPr/>
      <dgm:t>
        <a:bodyPr/>
        <a:lstStyle/>
        <a:p>
          <a:r>
            <a:rPr lang="es-EC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56%: devoluciones de producto</a:t>
          </a:r>
        </a:p>
        <a:p>
          <a:r>
            <a:rPr lang="es-EC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16%: pedidos  cambiados </a:t>
          </a:r>
        </a:p>
        <a:p>
          <a:r>
            <a:rPr lang="es-EC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10% puntualidad en la entrega</a:t>
          </a:r>
          <a:endParaRPr lang="es-EC" sz="17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3B46F-DE6F-45C3-BD19-45018A1B21B6}" type="parTrans" cxnId="{F1E29E37-8D56-4F3E-B650-C136AC7A12CB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7671A-0947-4AE9-8EB1-48B491F768A5}" type="sibTrans" cxnId="{F1E29E37-8D56-4F3E-B650-C136AC7A12CB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F141D-BB77-45B8-AC4F-C7C055172574}">
      <dgm:prSet custT="1"/>
      <dgm:spPr/>
      <dgm:t>
        <a:bodyPr/>
        <a:lstStyle/>
        <a:p>
          <a:r>
            <a:rPr lang="es-EC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40%: vendedor que toma el pedido frecuentemente. </a:t>
          </a:r>
        </a:p>
        <a:p>
          <a:r>
            <a:rPr lang="es-EC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36% : call center.</a:t>
          </a:r>
          <a:endParaRPr lang="es-EC" sz="1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FDE1-3D4B-4603-B571-DC0B3E264EE5}" type="parTrans" cxnId="{405EF408-8059-4C28-89FC-BD2D21B1F666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7F7EE-0F46-41D3-9234-EB78EC9A0B39}" type="sibTrans" cxnId="{405EF408-8059-4C28-89FC-BD2D21B1F666}">
      <dgm:prSet/>
      <dgm:spPr/>
      <dgm:t>
        <a:bodyPr/>
        <a:lstStyle/>
        <a:p>
          <a:endParaRPr lang="es-EC" sz="19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CE6A2-2A7F-429E-97EC-CCF06B30A072}" type="pres">
      <dgm:prSet presAssocID="{E103EC2B-92E5-4C9E-909E-4D7D0BF666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885BE31-EBD6-44F9-BD7F-1228A71CF106}" type="pres">
      <dgm:prSet presAssocID="{E103EC2B-92E5-4C9E-909E-4D7D0BF66600}" presName="Name1" presStyleCnt="0"/>
      <dgm:spPr/>
      <dgm:t>
        <a:bodyPr/>
        <a:lstStyle/>
        <a:p>
          <a:endParaRPr lang="es-EC"/>
        </a:p>
      </dgm:t>
    </dgm:pt>
    <dgm:pt modelId="{3A421D5A-65FF-4B24-842E-92CA93C8BE78}" type="pres">
      <dgm:prSet presAssocID="{E103EC2B-92E5-4C9E-909E-4D7D0BF66600}" presName="cycle" presStyleCnt="0"/>
      <dgm:spPr/>
      <dgm:t>
        <a:bodyPr/>
        <a:lstStyle/>
        <a:p>
          <a:endParaRPr lang="es-EC"/>
        </a:p>
      </dgm:t>
    </dgm:pt>
    <dgm:pt modelId="{0A58B1C2-EF28-48AE-879D-BCA11C78A1D0}" type="pres">
      <dgm:prSet presAssocID="{E103EC2B-92E5-4C9E-909E-4D7D0BF66600}" presName="srcNode" presStyleLbl="node1" presStyleIdx="0" presStyleCnt="3"/>
      <dgm:spPr/>
      <dgm:t>
        <a:bodyPr/>
        <a:lstStyle/>
        <a:p>
          <a:endParaRPr lang="es-EC"/>
        </a:p>
      </dgm:t>
    </dgm:pt>
    <dgm:pt modelId="{1C5D8B3C-BDB8-410D-8CC0-9FF992A0AC4F}" type="pres">
      <dgm:prSet presAssocID="{E103EC2B-92E5-4C9E-909E-4D7D0BF66600}" presName="conn" presStyleLbl="parChTrans1D2" presStyleIdx="0" presStyleCnt="1"/>
      <dgm:spPr/>
      <dgm:t>
        <a:bodyPr/>
        <a:lstStyle/>
        <a:p>
          <a:endParaRPr lang="es-EC"/>
        </a:p>
      </dgm:t>
    </dgm:pt>
    <dgm:pt modelId="{F9BD85E8-1D78-4DB3-83D4-056220BFD9E0}" type="pres">
      <dgm:prSet presAssocID="{E103EC2B-92E5-4C9E-909E-4D7D0BF66600}" presName="extraNode" presStyleLbl="node1" presStyleIdx="0" presStyleCnt="3"/>
      <dgm:spPr/>
      <dgm:t>
        <a:bodyPr/>
        <a:lstStyle/>
        <a:p>
          <a:endParaRPr lang="es-EC"/>
        </a:p>
      </dgm:t>
    </dgm:pt>
    <dgm:pt modelId="{F27C88E7-A587-46F2-8831-D9B445991857}" type="pres">
      <dgm:prSet presAssocID="{E103EC2B-92E5-4C9E-909E-4D7D0BF66600}" presName="dstNode" presStyleLbl="node1" presStyleIdx="0" presStyleCnt="3"/>
      <dgm:spPr/>
      <dgm:t>
        <a:bodyPr/>
        <a:lstStyle/>
        <a:p>
          <a:endParaRPr lang="es-EC"/>
        </a:p>
      </dgm:t>
    </dgm:pt>
    <dgm:pt modelId="{F87436A7-A160-466A-8094-CFFC31DA7A36}" type="pres">
      <dgm:prSet presAssocID="{5E0193DA-3208-4D8F-AB55-EADA3114E6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5D78A8-E079-46BF-AB7E-94622C93410D}" type="pres">
      <dgm:prSet presAssocID="{5E0193DA-3208-4D8F-AB55-EADA3114E6DA}" presName="accent_1" presStyleCnt="0"/>
      <dgm:spPr/>
      <dgm:t>
        <a:bodyPr/>
        <a:lstStyle/>
        <a:p>
          <a:endParaRPr lang="es-EC"/>
        </a:p>
      </dgm:t>
    </dgm:pt>
    <dgm:pt modelId="{C904A908-9CB7-4A3C-87FE-CCC2EA045A1D}" type="pres">
      <dgm:prSet presAssocID="{5E0193DA-3208-4D8F-AB55-EADA3114E6D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0B5781E-9E60-4D19-8AA0-414F5D38BEFF}" type="pres">
      <dgm:prSet presAssocID="{16FF141D-BB77-45B8-AC4F-C7C05517257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1B00D-4694-4A42-B52A-508A46952E0A}" type="pres">
      <dgm:prSet presAssocID="{16FF141D-BB77-45B8-AC4F-C7C055172574}" presName="accent_2" presStyleCnt="0"/>
      <dgm:spPr/>
      <dgm:t>
        <a:bodyPr/>
        <a:lstStyle/>
        <a:p>
          <a:endParaRPr lang="es-EC"/>
        </a:p>
      </dgm:t>
    </dgm:pt>
    <dgm:pt modelId="{176D63DE-EC77-4642-B59C-E5126FE1463A}" type="pres">
      <dgm:prSet presAssocID="{16FF141D-BB77-45B8-AC4F-C7C055172574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72A47C7-47C8-41B9-8229-CDF6A57D048F}" type="pres">
      <dgm:prSet presAssocID="{4594E5A2-2633-45A5-A5A5-666C3C55325A}" presName="text_3" presStyleLbl="node1" presStyleIdx="2" presStyleCnt="3" custScaleY="1218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54121-B8E5-43E2-9D53-64EE77EDA4B3}" type="pres">
      <dgm:prSet presAssocID="{4594E5A2-2633-45A5-A5A5-666C3C55325A}" presName="accent_3" presStyleCnt="0"/>
      <dgm:spPr/>
      <dgm:t>
        <a:bodyPr/>
        <a:lstStyle/>
        <a:p>
          <a:endParaRPr lang="es-EC"/>
        </a:p>
      </dgm:t>
    </dgm:pt>
    <dgm:pt modelId="{4182D5A3-1B1E-4DBA-A958-B84861F283D9}" type="pres">
      <dgm:prSet presAssocID="{4594E5A2-2633-45A5-A5A5-666C3C55325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F1E29E37-8D56-4F3E-B650-C136AC7A12CB}" srcId="{E103EC2B-92E5-4C9E-909E-4D7D0BF66600}" destId="{4594E5A2-2633-45A5-A5A5-666C3C55325A}" srcOrd="2" destOrd="0" parTransId="{E083B46F-DE6F-45C3-BD19-45018A1B21B6}" sibTransId="{0D67671A-0947-4AE9-8EB1-48B491F768A5}"/>
    <dgm:cxn modelId="{80313430-81E4-4FDD-81CF-AF73643BFECF}" type="presOf" srcId="{4594E5A2-2633-45A5-A5A5-666C3C55325A}" destId="{572A47C7-47C8-41B9-8229-CDF6A57D048F}" srcOrd="0" destOrd="0" presId="urn:microsoft.com/office/officeart/2008/layout/VerticalCurvedList"/>
    <dgm:cxn modelId="{C97C3FE5-0785-489B-9457-5FA03BB955E8}" type="presOf" srcId="{0C91CE60-645B-462E-9CA2-12514927BD24}" destId="{1C5D8B3C-BDB8-410D-8CC0-9FF992A0AC4F}" srcOrd="0" destOrd="0" presId="urn:microsoft.com/office/officeart/2008/layout/VerticalCurvedList"/>
    <dgm:cxn modelId="{405EF408-8059-4C28-89FC-BD2D21B1F666}" srcId="{E103EC2B-92E5-4C9E-909E-4D7D0BF66600}" destId="{16FF141D-BB77-45B8-AC4F-C7C055172574}" srcOrd="1" destOrd="0" parTransId="{E374FDE1-3D4B-4603-B571-DC0B3E264EE5}" sibTransId="{5757F7EE-0F46-41D3-9234-EB78EC9A0B39}"/>
    <dgm:cxn modelId="{FCFB6E16-933E-46B7-A9BD-C163C664E194}" type="presOf" srcId="{E103EC2B-92E5-4C9E-909E-4D7D0BF66600}" destId="{CBFCE6A2-2A7F-429E-97EC-CCF06B30A072}" srcOrd="0" destOrd="0" presId="urn:microsoft.com/office/officeart/2008/layout/VerticalCurvedList"/>
    <dgm:cxn modelId="{88293625-3424-40E0-872D-77FBC6A17E17}" type="presOf" srcId="{16FF141D-BB77-45B8-AC4F-C7C055172574}" destId="{50B5781E-9E60-4D19-8AA0-414F5D38BEFF}" srcOrd="0" destOrd="0" presId="urn:microsoft.com/office/officeart/2008/layout/VerticalCurvedList"/>
    <dgm:cxn modelId="{0BAE4F3D-3EA1-4234-AFE3-1E7C75FFF7BA}" srcId="{E103EC2B-92E5-4C9E-909E-4D7D0BF66600}" destId="{5E0193DA-3208-4D8F-AB55-EADA3114E6DA}" srcOrd="0" destOrd="0" parTransId="{E80937D7-B471-44FE-9C2F-9144C5E8AA83}" sibTransId="{0C91CE60-645B-462E-9CA2-12514927BD24}"/>
    <dgm:cxn modelId="{2C91B8DF-BD17-4557-8DEE-9A3E1D52C36A}" type="presOf" srcId="{5E0193DA-3208-4D8F-AB55-EADA3114E6DA}" destId="{F87436A7-A160-466A-8094-CFFC31DA7A36}" srcOrd="0" destOrd="0" presId="urn:microsoft.com/office/officeart/2008/layout/VerticalCurvedList"/>
    <dgm:cxn modelId="{98AE073B-34EA-4E82-8112-706C465966ED}" type="presParOf" srcId="{CBFCE6A2-2A7F-429E-97EC-CCF06B30A072}" destId="{4885BE31-EBD6-44F9-BD7F-1228A71CF106}" srcOrd="0" destOrd="0" presId="urn:microsoft.com/office/officeart/2008/layout/VerticalCurvedList"/>
    <dgm:cxn modelId="{9F96A45E-28A1-403D-A534-FC0F22482699}" type="presParOf" srcId="{4885BE31-EBD6-44F9-BD7F-1228A71CF106}" destId="{3A421D5A-65FF-4B24-842E-92CA93C8BE78}" srcOrd="0" destOrd="0" presId="urn:microsoft.com/office/officeart/2008/layout/VerticalCurvedList"/>
    <dgm:cxn modelId="{509046A1-616E-4BAF-9883-65413CD5D214}" type="presParOf" srcId="{3A421D5A-65FF-4B24-842E-92CA93C8BE78}" destId="{0A58B1C2-EF28-48AE-879D-BCA11C78A1D0}" srcOrd="0" destOrd="0" presId="urn:microsoft.com/office/officeart/2008/layout/VerticalCurvedList"/>
    <dgm:cxn modelId="{C6770A2F-D894-48FE-BB6F-4FB7AB5526EA}" type="presParOf" srcId="{3A421D5A-65FF-4B24-842E-92CA93C8BE78}" destId="{1C5D8B3C-BDB8-410D-8CC0-9FF992A0AC4F}" srcOrd="1" destOrd="0" presId="urn:microsoft.com/office/officeart/2008/layout/VerticalCurvedList"/>
    <dgm:cxn modelId="{ED9076E4-661E-49BD-AE0D-77F90B7BD577}" type="presParOf" srcId="{3A421D5A-65FF-4B24-842E-92CA93C8BE78}" destId="{F9BD85E8-1D78-4DB3-83D4-056220BFD9E0}" srcOrd="2" destOrd="0" presId="urn:microsoft.com/office/officeart/2008/layout/VerticalCurvedList"/>
    <dgm:cxn modelId="{16F90369-F01C-4967-B597-695A82638780}" type="presParOf" srcId="{3A421D5A-65FF-4B24-842E-92CA93C8BE78}" destId="{F27C88E7-A587-46F2-8831-D9B445991857}" srcOrd="3" destOrd="0" presId="urn:microsoft.com/office/officeart/2008/layout/VerticalCurvedList"/>
    <dgm:cxn modelId="{90BE8BA6-4FA0-429E-9953-B9C29861F570}" type="presParOf" srcId="{4885BE31-EBD6-44F9-BD7F-1228A71CF106}" destId="{F87436A7-A160-466A-8094-CFFC31DA7A36}" srcOrd="1" destOrd="0" presId="urn:microsoft.com/office/officeart/2008/layout/VerticalCurvedList"/>
    <dgm:cxn modelId="{B77C2D83-2EDD-485E-91DA-F1431F140D49}" type="presParOf" srcId="{4885BE31-EBD6-44F9-BD7F-1228A71CF106}" destId="{A75D78A8-E079-46BF-AB7E-94622C93410D}" srcOrd="2" destOrd="0" presId="urn:microsoft.com/office/officeart/2008/layout/VerticalCurvedList"/>
    <dgm:cxn modelId="{7C01CF0A-3B21-4491-8D70-34B93F4369A3}" type="presParOf" srcId="{A75D78A8-E079-46BF-AB7E-94622C93410D}" destId="{C904A908-9CB7-4A3C-87FE-CCC2EA045A1D}" srcOrd="0" destOrd="0" presId="urn:microsoft.com/office/officeart/2008/layout/VerticalCurvedList"/>
    <dgm:cxn modelId="{8F58B533-1DA7-4282-837A-2A9956F2B74E}" type="presParOf" srcId="{4885BE31-EBD6-44F9-BD7F-1228A71CF106}" destId="{50B5781E-9E60-4D19-8AA0-414F5D38BEFF}" srcOrd="3" destOrd="0" presId="urn:microsoft.com/office/officeart/2008/layout/VerticalCurvedList"/>
    <dgm:cxn modelId="{99A038B9-5761-4A18-9131-6F0F6824B859}" type="presParOf" srcId="{4885BE31-EBD6-44F9-BD7F-1228A71CF106}" destId="{0DD1B00D-4694-4A42-B52A-508A46952E0A}" srcOrd="4" destOrd="0" presId="urn:microsoft.com/office/officeart/2008/layout/VerticalCurvedList"/>
    <dgm:cxn modelId="{C8B50D58-81BD-4CCA-9980-94F38959033D}" type="presParOf" srcId="{0DD1B00D-4694-4A42-B52A-508A46952E0A}" destId="{176D63DE-EC77-4642-B59C-E5126FE1463A}" srcOrd="0" destOrd="0" presId="urn:microsoft.com/office/officeart/2008/layout/VerticalCurvedList"/>
    <dgm:cxn modelId="{98D1D579-D7B9-4445-9F15-06FFEA2F5575}" type="presParOf" srcId="{4885BE31-EBD6-44F9-BD7F-1228A71CF106}" destId="{572A47C7-47C8-41B9-8229-CDF6A57D048F}" srcOrd="5" destOrd="0" presId="urn:microsoft.com/office/officeart/2008/layout/VerticalCurvedList"/>
    <dgm:cxn modelId="{FA638894-8DC5-4A8A-8212-54F0352830AC}" type="presParOf" srcId="{4885BE31-EBD6-44F9-BD7F-1228A71CF106}" destId="{C8054121-B8E5-43E2-9D53-64EE77EDA4B3}" srcOrd="6" destOrd="0" presId="urn:microsoft.com/office/officeart/2008/layout/VerticalCurvedList"/>
    <dgm:cxn modelId="{AD6499DD-F93B-47F2-A656-068794DCB69A}" type="presParOf" srcId="{C8054121-B8E5-43E2-9D53-64EE77EDA4B3}" destId="{4182D5A3-1B1E-4DBA-A958-B84861F283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03EC2B-92E5-4C9E-909E-4D7D0BF6660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2FADC4A-BADD-4FD5-9F39-1909460DCCE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93%: comunicaron sus problemas </a:t>
          </a:r>
        </a:p>
        <a:p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37% quedaron satisfechos</a:t>
          </a:r>
        </a:p>
        <a:p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38% quedaron insatisfechos</a:t>
          </a:r>
          <a:endParaRPr lang="es-EC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01665-5783-427B-8ECA-9844766E354D}" type="parTrans" cxnId="{9F5ECF38-A73A-45E5-8DAF-93C1DE9B66AD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B3227-0BB4-48C4-97D1-AF5EB064F02A}" type="sibTrans" cxnId="{9F5ECF38-A73A-45E5-8DAF-93C1DE9B66AD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5A81C-C448-44F2-8761-A48A5416D44C}">
      <dgm:prSet custT="1"/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Razón: variedad y exclusividad en productos.</a:t>
          </a:r>
          <a:endParaRPr lang="es-EC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66FF3-9836-471C-BEC7-E0FC096903B7}" type="parTrans" cxnId="{71C9B56E-CC0A-4289-9E4A-D1DB5713F9E5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54602-A2EB-47A0-B61A-9BC571E8BED5}" type="sibTrans" cxnId="{71C9B56E-CC0A-4289-9E4A-D1DB5713F9E5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C9667-3F78-488D-9518-4E7950321DD0}">
      <dgm:prSet custT="1"/>
      <dgm:spPr/>
      <dgm:t>
        <a:bodyPr/>
        <a:lstStyle/>
        <a:p>
          <a:pPr algn="ctr"/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71%: vendedor que toma el pedido</a:t>
          </a:r>
        </a:p>
        <a:p>
          <a:pPr algn="ctr"/>
          <a:r>
            <a:rPr lang="es-EC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39%: call center. </a:t>
          </a:r>
          <a:endParaRPr lang="es-EC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48F87-BDAF-4569-B808-9559EFB93AF3}" type="parTrans" cxnId="{12A2F020-C048-45AB-81BF-8662305C2B62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C0E2-0CDC-4CD7-AAFF-23ACC84CFC7B}" type="sibTrans" cxnId="{12A2F020-C048-45AB-81BF-8662305C2B62}">
      <dgm:prSet/>
      <dgm:spPr/>
      <dgm:t>
        <a:bodyPr/>
        <a:lstStyle/>
        <a:p>
          <a:endParaRPr lang="es-EC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3C773-085A-464C-9FD1-3D2A877BD1D0}" type="pres">
      <dgm:prSet presAssocID="{E103EC2B-92E5-4C9E-909E-4D7D0BF666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ABC16A-8972-4F68-A01C-8032341652E6}" type="pres">
      <dgm:prSet presAssocID="{2255A81C-C448-44F2-8761-A48A5416D44C}" presName="composite" presStyleCnt="0"/>
      <dgm:spPr/>
      <dgm:t>
        <a:bodyPr/>
        <a:lstStyle/>
        <a:p>
          <a:endParaRPr lang="es-EC"/>
        </a:p>
      </dgm:t>
    </dgm:pt>
    <dgm:pt modelId="{5D904E55-DBE6-4A45-90BE-476B2C51C986}" type="pres">
      <dgm:prSet presAssocID="{2255A81C-C448-44F2-8761-A48A5416D44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AD57399-5F3F-439A-96DA-DB76EDAE4A5B}" type="pres">
      <dgm:prSet presAssocID="{2255A81C-C448-44F2-8761-A48A5416D44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63E28D-FD0B-4D59-A685-A445E716105C}" type="pres">
      <dgm:prSet presAssocID="{30B54602-A2EB-47A0-B61A-9BC571E8BED5}" presName="spacing" presStyleCnt="0"/>
      <dgm:spPr/>
      <dgm:t>
        <a:bodyPr/>
        <a:lstStyle/>
        <a:p>
          <a:endParaRPr lang="es-EC"/>
        </a:p>
      </dgm:t>
    </dgm:pt>
    <dgm:pt modelId="{BF002963-B377-4285-A72E-0019938DB4C7}" type="pres">
      <dgm:prSet presAssocID="{49CC9667-3F78-488D-9518-4E7950321DD0}" presName="composite" presStyleCnt="0"/>
      <dgm:spPr/>
      <dgm:t>
        <a:bodyPr/>
        <a:lstStyle/>
        <a:p>
          <a:endParaRPr lang="es-EC"/>
        </a:p>
      </dgm:t>
    </dgm:pt>
    <dgm:pt modelId="{0AF9046A-AB58-4E15-99E7-DEEDA70DD755}" type="pres">
      <dgm:prSet presAssocID="{49CC9667-3F78-488D-9518-4E7950321DD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FBD7B62-18BF-4F92-AF81-37C8EBE82743}" type="pres">
      <dgm:prSet presAssocID="{49CC9667-3F78-488D-9518-4E7950321DD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4C610-B74A-4BBA-93E8-6B30742686E8}" type="pres">
      <dgm:prSet presAssocID="{F83BC0E2-0CDC-4CD7-AAFF-23ACC84CFC7B}" presName="spacing" presStyleCnt="0"/>
      <dgm:spPr/>
      <dgm:t>
        <a:bodyPr/>
        <a:lstStyle/>
        <a:p>
          <a:endParaRPr lang="es-EC"/>
        </a:p>
      </dgm:t>
    </dgm:pt>
    <dgm:pt modelId="{EC3992C5-BEE9-4291-9E82-3B9E98837BB4}" type="pres">
      <dgm:prSet presAssocID="{C2FADC4A-BADD-4FD5-9F39-1909460DCCEA}" presName="composite" presStyleCnt="0"/>
      <dgm:spPr/>
      <dgm:t>
        <a:bodyPr/>
        <a:lstStyle/>
        <a:p>
          <a:endParaRPr lang="es-EC"/>
        </a:p>
      </dgm:t>
    </dgm:pt>
    <dgm:pt modelId="{F284C135-7F47-48B4-9F92-309FFA6A57AF}" type="pres">
      <dgm:prSet presAssocID="{C2FADC4A-BADD-4FD5-9F39-1909460DCCE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5F98AD-6115-4FFB-923B-680C21090974}" type="pres">
      <dgm:prSet presAssocID="{C2FADC4A-BADD-4FD5-9F39-1909460DCCE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17172D-A0E9-456E-82F1-0900854F74DD}" type="presOf" srcId="{49CC9667-3F78-488D-9518-4E7950321DD0}" destId="{2FBD7B62-18BF-4F92-AF81-37C8EBE82743}" srcOrd="0" destOrd="0" presId="urn:microsoft.com/office/officeart/2005/8/layout/vList3"/>
    <dgm:cxn modelId="{BC577FEF-44EF-4AF3-BA5A-B31245A8F9EA}" type="presOf" srcId="{E103EC2B-92E5-4C9E-909E-4D7D0BF66600}" destId="{AE63C773-085A-464C-9FD1-3D2A877BD1D0}" srcOrd="0" destOrd="0" presId="urn:microsoft.com/office/officeart/2005/8/layout/vList3"/>
    <dgm:cxn modelId="{03B56E5C-0CFB-4AE4-A1FC-0D4B227C93E9}" type="presOf" srcId="{2255A81C-C448-44F2-8761-A48A5416D44C}" destId="{DAD57399-5F3F-439A-96DA-DB76EDAE4A5B}" srcOrd="0" destOrd="0" presId="urn:microsoft.com/office/officeart/2005/8/layout/vList3"/>
    <dgm:cxn modelId="{61428D41-FE31-48CA-92D2-52B8C31E3918}" type="presOf" srcId="{C2FADC4A-BADD-4FD5-9F39-1909460DCCEA}" destId="{AB5F98AD-6115-4FFB-923B-680C21090974}" srcOrd="0" destOrd="0" presId="urn:microsoft.com/office/officeart/2005/8/layout/vList3"/>
    <dgm:cxn modelId="{12A2F020-C048-45AB-81BF-8662305C2B62}" srcId="{E103EC2B-92E5-4C9E-909E-4D7D0BF66600}" destId="{49CC9667-3F78-488D-9518-4E7950321DD0}" srcOrd="1" destOrd="0" parTransId="{A7548F87-BDAF-4569-B808-9559EFB93AF3}" sibTransId="{F83BC0E2-0CDC-4CD7-AAFF-23ACC84CFC7B}"/>
    <dgm:cxn modelId="{71C9B56E-CC0A-4289-9E4A-D1DB5713F9E5}" srcId="{E103EC2B-92E5-4C9E-909E-4D7D0BF66600}" destId="{2255A81C-C448-44F2-8761-A48A5416D44C}" srcOrd="0" destOrd="0" parTransId="{A9B66FF3-9836-471C-BEC7-E0FC096903B7}" sibTransId="{30B54602-A2EB-47A0-B61A-9BC571E8BED5}"/>
    <dgm:cxn modelId="{9F5ECF38-A73A-45E5-8DAF-93C1DE9B66AD}" srcId="{E103EC2B-92E5-4C9E-909E-4D7D0BF66600}" destId="{C2FADC4A-BADD-4FD5-9F39-1909460DCCEA}" srcOrd="2" destOrd="0" parTransId="{EF401665-5783-427B-8ECA-9844766E354D}" sibTransId="{F14B3227-0BB4-48C4-97D1-AF5EB064F02A}"/>
    <dgm:cxn modelId="{A12A1B72-8D96-41BF-B605-69669DCA9621}" type="presParOf" srcId="{AE63C773-085A-464C-9FD1-3D2A877BD1D0}" destId="{DAABC16A-8972-4F68-A01C-8032341652E6}" srcOrd="0" destOrd="0" presId="urn:microsoft.com/office/officeart/2005/8/layout/vList3"/>
    <dgm:cxn modelId="{1CE79DB7-3935-4D22-A7FA-B526B55B8953}" type="presParOf" srcId="{DAABC16A-8972-4F68-A01C-8032341652E6}" destId="{5D904E55-DBE6-4A45-90BE-476B2C51C986}" srcOrd="0" destOrd="0" presId="urn:microsoft.com/office/officeart/2005/8/layout/vList3"/>
    <dgm:cxn modelId="{4D35ECA2-271A-4B91-A0A9-5EFC45C8ABDC}" type="presParOf" srcId="{DAABC16A-8972-4F68-A01C-8032341652E6}" destId="{DAD57399-5F3F-439A-96DA-DB76EDAE4A5B}" srcOrd="1" destOrd="0" presId="urn:microsoft.com/office/officeart/2005/8/layout/vList3"/>
    <dgm:cxn modelId="{0DD49748-CA1A-4987-A044-610F77D3C886}" type="presParOf" srcId="{AE63C773-085A-464C-9FD1-3D2A877BD1D0}" destId="{C863E28D-FD0B-4D59-A685-A445E716105C}" srcOrd="1" destOrd="0" presId="urn:microsoft.com/office/officeart/2005/8/layout/vList3"/>
    <dgm:cxn modelId="{661A18A8-C693-4F3F-BFC0-0435FFBA1CE9}" type="presParOf" srcId="{AE63C773-085A-464C-9FD1-3D2A877BD1D0}" destId="{BF002963-B377-4285-A72E-0019938DB4C7}" srcOrd="2" destOrd="0" presId="urn:microsoft.com/office/officeart/2005/8/layout/vList3"/>
    <dgm:cxn modelId="{86574AD6-BE01-4B8C-B1CC-4F6D8BE5DB36}" type="presParOf" srcId="{BF002963-B377-4285-A72E-0019938DB4C7}" destId="{0AF9046A-AB58-4E15-99E7-DEEDA70DD755}" srcOrd="0" destOrd="0" presId="urn:microsoft.com/office/officeart/2005/8/layout/vList3"/>
    <dgm:cxn modelId="{40CBDE99-F58B-45AC-B01E-C5AEC8260E44}" type="presParOf" srcId="{BF002963-B377-4285-A72E-0019938DB4C7}" destId="{2FBD7B62-18BF-4F92-AF81-37C8EBE82743}" srcOrd="1" destOrd="0" presId="urn:microsoft.com/office/officeart/2005/8/layout/vList3"/>
    <dgm:cxn modelId="{ED7A31E4-141A-40B7-815C-DFE0FE221328}" type="presParOf" srcId="{AE63C773-085A-464C-9FD1-3D2A877BD1D0}" destId="{D584C610-B74A-4BBA-93E8-6B30742686E8}" srcOrd="3" destOrd="0" presId="urn:microsoft.com/office/officeart/2005/8/layout/vList3"/>
    <dgm:cxn modelId="{CF72773B-1FA3-421B-953C-87FA909B84E6}" type="presParOf" srcId="{AE63C773-085A-464C-9FD1-3D2A877BD1D0}" destId="{EC3992C5-BEE9-4291-9E82-3B9E98837BB4}" srcOrd="4" destOrd="0" presId="urn:microsoft.com/office/officeart/2005/8/layout/vList3"/>
    <dgm:cxn modelId="{9B849562-42DE-445E-9D2E-849EA1A799FC}" type="presParOf" srcId="{EC3992C5-BEE9-4291-9E82-3B9E98837BB4}" destId="{F284C135-7F47-48B4-9F92-309FFA6A57AF}" srcOrd="0" destOrd="0" presId="urn:microsoft.com/office/officeart/2005/8/layout/vList3"/>
    <dgm:cxn modelId="{EC0502A7-47A1-4B60-9390-1877265D71D7}" type="presParOf" srcId="{EC3992C5-BEE9-4291-9E82-3B9E98837BB4}" destId="{AB5F98AD-6115-4FFB-923B-680C210909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03EC2B-92E5-4C9E-909E-4D7D0BF66600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0193DA-3208-4D8F-AB55-EADA3114E6DA}">
      <dgm:prSet phldrT="[Texto]" custT="1"/>
      <dgm:spPr/>
      <dgm:t>
        <a:bodyPr/>
        <a:lstStyle/>
        <a:p>
          <a:endParaRPr lang="es-ES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Estudio de comportamiento de enfocado el distribuidor ideal.    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937D7-B471-44FE-9C2F-9144C5E8AA83}" type="parTrans" cxnId="{0BAE4F3D-3EA1-4234-AFE3-1E7C75FFF7B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1CE60-645B-462E-9CA2-12514927BD24}" type="sibTrans" cxnId="{0BAE4F3D-3EA1-4234-AFE3-1E7C75FFF7B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ADC4A-BADD-4FD5-9F39-1909460DCCE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Socializar el manejo de las políticas de devoluciones.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01665-5783-427B-8ECA-9844766E354D}" type="parTrans" cxnId="{9F5ECF38-A73A-45E5-8DAF-93C1DE9B66A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B3227-0BB4-48C4-97D1-AF5EB064F02A}" type="sibTrans" cxnId="{9F5ECF38-A73A-45E5-8DAF-93C1DE9B66A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F141D-BB77-45B8-AC4F-C7C055172574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Atención al cliente.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FDE1-3D4B-4603-B571-DC0B3E264EE5}" type="parTrans" cxnId="{405EF408-8059-4C28-89FC-BD2D21B1F66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7F7EE-0F46-41D3-9234-EB78EC9A0B39}" type="sibTrans" cxnId="{405EF408-8059-4C28-89FC-BD2D21B1F66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05322-9672-4E00-AA5E-B918BE8E53E1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Soluciones inmediatas.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10823-80F0-44E8-9FB5-7F8F57E40572}" type="parTrans" cxnId="{EF40B259-4C50-4AA0-8766-4608D32547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817D1-018E-4359-908F-69DE0330619F}" type="sibTrans" cxnId="{EF40B259-4C50-4AA0-8766-4608D32547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3C341-6D64-4097-B32C-0CC16C17ECF1}" type="pres">
      <dgm:prSet presAssocID="{E103EC2B-92E5-4C9E-909E-4D7D0BF666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34E0D4-A2EB-495C-9F68-582EB86545D7}" type="pres">
      <dgm:prSet presAssocID="{E103EC2B-92E5-4C9E-909E-4D7D0BF66600}" presName="fgShape" presStyleLbl="fgShp" presStyleIdx="0" presStyleCnt="1" custLinFactNeighborX="-605" custLinFactNeighborY="39583"/>
      <dgm:spPr/>
    </dgm:pt>
    <dgm:pt modelId="{D1C68269-BB17-44A1-BEFD-937AC396241A}" type="pres">
      <dgm:prSet presAssocID="{E103EC2B-92E5-4C9E-909E-4D7D0BF66600}" presName="linComp" presStyleCnt="0"/>
      <dgm:spPr/>
    </dgm:pt>
    <dgm:pt modelId="{41595267-C314-426D-9ADF-CCF7AE702DAC}" type="pres">
      <dgm:prSet presAssocID="{5E0193DA-3208-4D8F-AB55-EADA3114E6DA}" presName="compNode" presStyleCnt="0"/>
      <dgm:spPr/>
    </dgm:pt>
    <dgm:pt modelId="{911BC77B-D0A1-4E5A-A1E3-DE3AC5493525}" type="pres">
      <dgm:prSet presAssocID="{5E0193DA-3208-4D8F-AB55-EADA3114E6DA}" presName="bkgdShape" presStyleLbl="node1" presStyleIdx="0" presStyleCnt="4"/>
      <dgm:spPr/>
      <dgm:t>
        <a:bodyPr/>
        <a:lstStyle/>
        <a:p>
          <a:endParaRPr lang="es-EC"/>
        </a:p>
      </dgm:t>
    </dgm:pt>
    <dgm:pt modelId="{5C1441F7-CF9B-47C3-8D63-142F271E4A6F}" type="pres">
      <dgm:prSet presAssocID="{5E0193DA-3208-4D8F-AB55-EADA3114E6D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1E2E61-8591-4E56-BACD-119690EA4C16}" type="pres">
      <dgm:prSet presAssocID="{5E0193DA-3208-4D8F-AB55-EADA3114E6DA}" presName="invisiNode" presStyleLbl="node1" presStyleIdx="0" presStyleCnt="4"/>
      <dgm:spPr/>
    </dgm:pt>
    <dgm:pt modelId="{364D4BC4-BD17-45E1-9893-92F9DF88E648}" type="pres">
      <dgm:prSet presAssocID="{5E0193DA-3208-4D8F-AB55-EADA3114E6DA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A800350-8C4E-4D99-8EC1-4CA83B540F17}" type="pres">
      <dgm:prSet presAssocID="{0C91CE60-645B-462E-9CA2-12514927BD2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8972B55-859B-4798-AD30-C87AF51341CF}" type="pres">
      <dgm:prSet presAssocID="{16FF141D-BB77-45B8-AC4F-C7C055172574}" presName="compNode" presStyleCnt="0"/>
      <dgm:spPr/>
    </dgm:pt>
    <dgm:pt modelId="{0B4B9611-A724-410C-8FFA-00AE82CD0483}" type="pres">
      <dgm:prSet presAssocID="{16FF141D-BB77-45B8-AC4F-C7C055172574}" presName="bkgdShape" presStyleLbl="node1" presStyleIdx="1" presStyleCnt="4"/>
      <dgm:spPr/>
      <dgm:t>
        <a:bodyPr/>
        <a:lstStyle/>
        <a:p>
          <a:endParaRPr lang="es-EC"/>
        </a:p>
      </dgm:t>
    </dgm:pt>
    <dgm:pt modelId="{83009EBC-D5C9-41CD-B08E-F250F9A59800}" type="pres">
      <dgm:prSet presAssocID="{16FF141D-BB77-45B8-AC4F-C7C05517257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6A8116-09FF-438B-A0BE-7BAC6DDE5FAF}" type="pres">
      <dgm:prSet presAssocID="{16FF141D-BB77-45B8-AC4F-C7C055172574}" presName="invisiNode" presStyleLbl="node1" presStyleIdx="1" presStyleCnt="4"/>
      <dgm:spPr/>
    </dgm:pt>
    <dgm:pt modelId="{F3191EBF-376E-4B4D-98B6-92DB92445A1A}" type="pres">
      <dgm:prSet presAssocID="{16FF141D-BB77-45B8-AC4F-C7C05517257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527169A-93B2-430C-92CB-1E6D9157F50B}" type="pres">
      <dgm:prSet presAssocID="{5757F7EE-0F46-41D3-9234-EB78EC9A0B3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60F7E80-5973-4D65-BAA0-95C0763FAA56}" type="pres">
      <dgm:prSet presAssocID="{C2FADC4A-BADD-4FD5-9F39-1909460DCCEA}" presName="compNode" presStyleCnt="0"/>
      <dgm:spPr/>
    </dgm:pt>
    <dgm:pt modelId="{F1E43695-214B-467E-B9AC-56C03242A040}" type="pres">
      <dgm:prSet presAssocID="{C2FADC4A-BADD-4FD5-9F39-1909460DCCEA}" presName="bkgdShape" presStyleLbl="node1" presStyleIdx="2" presStyleCnt="4"/>
      <dgm:spPr/>
      <dgm:t>
        <a:bodyPr/>
        <a:lstStyle/>
        <a:p>
          <a:endParaRPr lang="es-EC"/>
        </a:p>
      </dgm:t>
    </dgm:pt>
    <dgm:pt modelId="{A3F5BE3A-A4CC-44DA-8F2F-4CDDD2ADCC35}" type="pres">
      <dgm:prSet presAssocID="{C2FADC4A-BADD-4FD5-9F39-1909460DCCE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E997F0-DFB4-4A83-9902-1F5FDA548276}" type="pres">
      <dgm:prSet presAssocID="{C2FADC4A-BADD-4FD5-9F39-1909460DCCEA}" presName="invisiNode" presStyleLbl="node1" presStyleIdx="2" presStyleCnt="4"/>
      <dgm:spPr/>
    </dgm:pt>
    <dgm:pt modelId="{DD0BDB28-B7DF-43FD-A802-0A64487F6FED}" type="pres">
      <dgm:prSet presAssocID="{C2FADC4A-BADD-4FD5-9F39-1909460DCCE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BB94FC6-8D98-4DDE-B523-BC48A00F6DD9}" type="pres">
      <dgm:prSet presAssocID="{F14B3227-0BB4-48C4-97D1-AF5EB064F02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E6BBAA8-8511-4498-BF22-86FD4A28CF27}" type="pres">
      <dgm:prSet presAssocID="{76005322-9672-4E00-AA5E-B918BE8E53E1}" presName="compNode" presStyleCnt="0"/>
      <dgm:spPr/>
    </dgm:pt>
    <dgm:pt modelId="{A1A6A137-E030-4AEB-B610-BDC4F7C9FDF1}" type="pres">
      <dgm:prSet presAssocID="{76005322-9672-4E00-AA5E-B918BE8E53E1}" presName="bkgdShape" presStyleLbl="node1" presStyleIdx="3" presStyleCnt="4"/>
      <dgm:spPr/>
      <dgm:t>
        <a:bodyPr/>
        <a:lstStyle/>
        <a:p>
          <a:endParaRPr lang="es-EC"/>
        </a:p>
      </dgm:t>
    </dgm:pt>
    <dgm:pt modelId="{2D9A1E31-0672-4323-9B7C-ACA5B6A33AC5}" type="pres">
      <dgm:prSet presAssocID="{76005322-9672-4E00-AA5E-B918BE8E53E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CF9A3-36C1-43C5-B742-7990407BE509}" type="pres">
      <dgm:prSet presAssocID="{76005322-9672-4E00-AA5E-B918BE8E53E1}" presName="invisiNode" presStyleLbl="node1" presStyleIdx="3" presStyleCnt="4"/>
      <dgm:spPr/>
    </dgm:pt>
    <dgm:pt modelId="{5A99FCE5-3A17-473E-948E-ABF866E31542}" type="pres">
      <dgm:prSet presAssocID="{76005322-9672-4E00-AA5E-B918BE8E53E1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75C6FC6D-6F9E-42A4-81A0-64754B4A1DF8}" type="presOf" srcId="{76005322-9672-4E00-AA5E-B918BE8E53E1}" destId="{2D9A1E31-0672-4323-9B7C-ACA5B6A33AC5}" srcOrd="1" destOrd="0" presId="urn:microsoft.com/office/officeart/2005/8/layout/hList7"/>
    <dgm:cxn modelId="{EF40B259-4C50-4AA0-8766-4608D32547A9}" srcId="{E103EC2B-92E5-4C9E-909E-4D7D0BF66600}" destId="{76005322-9672-4E00-AA5E-B918BE8E53E1}" srcOrd="3" destOrd="0" parTransId="{31210823-80F0-44E8-9FB5-7F8F57E40572}" sibTransId="{DBF817D1-018E-4359-908F-69DE0330619F}"/>
    <dgm:cxn modelId="{47C61A3A-8137-4C4C-A642-9BD72D7BBFDC}" type="presOf" srcId="{76005322-9672-4E00-AA5E-B918BE8E53E1}" destId="{A1A6A137-E030-4AEB-B610-BDC4F7C9FDF1}" srcOrd="0" destOrd="0" presId="urn:microsoft.com/office/officeart/2005/8/layout/hList7"/>
    <dgm:cxn modelId="{171D026F-E6F8-4315-8127-06928C481BC7}" type="presOf" srcId="{E103EC2B-92E5-4C9E-909E-4D7D0BF66600}" destId="{72D3C341-6D64-4097-B32C-0CC16C17ECF1}" srcOrd="0" destOrd="0" presId="urn:microsoft.com/office/officeart/2005/8/layout/hList7"/>
    <dgm:cxn modelId="{C1331086-E360-4563-AC79-815B032904C7}" type="presOf" srcId="{0C91CE60-645B-462E-9CA2-12514927BD24}" destId="{CA800350-8C4E-4D99-8EC1-4CA83B540F17}" srcOrd="0" destOrd="0" presId="urn:microsoft.com/office/officeart/2005/8/layout/hList7"/>
    <dgm:cxn modelId="{590EB8A2-F28B-40B9-8B69-27E66E378F1E}" type="presOf" srcId="{5757F7EE-0F46-41D3-9234-EB78EC9A0B39}" destId="{4527169A-93B2-430C-92CB-1E6D9157F50B}" srcOrd="0" destOrd="0" presId="urn:microsoft.com/office/officeart/2005/8/layout/hList7"/>
    <dgm:cxn modelId="{4346523E-4718-4EE0-AEBC-D506876310F8}" type="presOf" srcId="{C2FADC4A-BADD-4FD5-9F39-1909460DCCEA}" destId="{A3F5BE3A-A4CC-44DA-8F2F-4CDDD2ADCC35}" srcOrd="1" destOrd="0" presId="urn:microsoft.com/office/officeart/2005/8/layout/hList7"/>
    <dgm:cxn modelId="{1D4215A1-DB9A-46A4-A45D-56F929F9674A}" type="presOf" srcId="{F14B3227-0BB4-48C4-97D1-AF5EB064F02A}" destId="{CBB94FC6-8D98-4DDE-B523-BC48A00F6DD9}" srcOrd="0" destOrd="0" presId="urn:microsoft.com/office/officeart/2005/8/layout/hList7"/>
    <dgm:cxn modelId="{74FE427D-FA0B-4296-8AB8-D16A1DCAC640}" type="presOf" srcId="{16FF141D-BB77-45B8-AC4F-C7C055172574}" destId="{83009EBC-D5C9-41CD-B08E-F250F9A59800}" srcOrd="1" destOrd="0" presId="urn:microsoft.com/office/officeart/2005/8/layout/hList7"/>
    <dgm:cxn modelId="{67ADB0EB-5954-4534-B852-3C987B0BF0EF}" type="presOf" srcId="{16FF141D-BB77-45B8-AC4F-C7C055172574}" destId="{0B4B9611-A724-410C-8FFA-00AE82CD0483}" srcOrd="0" destOrd="0" presId="urn:microsoft.com/office/officeart/2005/8/layout/hList7"/>
    <dgm:cxn modelId="{47241447-B707-44B2-84A0-5D7A098A6166}" type="presOf" srcId="{5E0193DA-3208-4D8F-AB55-EADA3114E6DA}" destId="{5C1441F7-CF9B-47C3-8D63-142F271E4A6F}" srcOrd="1" destOrd="0" presId="urn:microsoft.com/office/officeart/2005/8/layout/hList7"/>
    <dgm:cxn modelId="{872DAAAE-A8BF-43B9-A67D-53528530AF84}" type="presOf" srcId="{5E0193DA-3208-4D8F-AB55-EADA3114E6DA}" destId="{911BC77B-D0A1-4E5A-A1E3-DE3AC5493525}" srcOrd="0" destOrd="0" presId="urn:microsoft.com/office/officeart/2005/8/layout/hList7"/>
    <dgm:cxn modelId="{7FAFBE9C-5C70-4A41-91D9-FEE4ABF33A77}" type="presOf" srcId="{C2FADC4A-BADD-4FD5-9F39-1909460DCCEA}" destId="{F1E43695-214B-467E-B9AC-56C03242A040}" srcOrd="0" destOrd="0" presId="urn:microsoft.com/office/officeart/2005/8/layout/hList7"/>
    <dgm:cxn modelId="{9F5ECF38-A73A-45E5-8DAF-93C1DE9B66AD}" srcId="{E103EC2B-92E5-4C9E-909E-4D7D0BF66600}" destId="{C2FADC4A-BADD-4FD5-9F39-1909460DCCEA}" srcOrd="2" destOrd="0" parTransId="{EF401665-5783-427B-8ECA-9844766E354D}" sibTransId="{F14B3227-0BB4-48C4-97D1-AF5EB064F02A}"/>
    <dgm:cxn modelId="{0BAE4F3D-3EA1-4234-AFE3-1E7C75FFF7BA}" srcId="{E103EC2B-92E5-4C9E-909E-4D7D0BF66600}" destId="{5E0193DA-3208-4D8F-AB55-EADA3114E6DA}" srcOrd="0" destOrd="0" parTransId="{E80937D7-B471-44FE-9C2F-9144C5E8AA83}" sibTransId="{0C91CE60-645B-462E-9CA2-12514927BD24}"/>
    <dgm:cxn modelId="{405EF408-8059-4C28-89FC-BD2D21B1F666}" srcId="{E103EC2B-92E5-4C9E-909E-4D7D0BF66600}" destId="{16FF141D-BB77-45B8-AC4F-C7C055172574}" srcOrd="1" destOrd="0" parTransId="{E374FDE1-3D4B-4603-B571-DC0B3E264EE5}" sibTransId="{5757F7EE-0F46-41D3-9234-EB78EC9A0B39}"/>
    <dgm:cxn modelId="{02A7329F-0D5A-42F6-9077-4BD984D8B805}" type="presParOf" srcId="{72D3C341-6D64-4097-B32C-0CC16C17ECF1}" destId="{7B34E0D4-A2EB-495C-9F68-582EB86545D7}" srcOrd="0" destOrd="0" presId="urn:microsoft.com/office/officeart/2005/8/layout/hList7"/>
    <dgm:cxn modelId="{2146D3E3-82E1-4806-A667-6ED75738708F}" type="presParOf" srcId="{72D3C341-6D64-4097-B32C-0CC16C17ECF1}" destId="{D1C68269-BB17-44A1-BEFD-937AC396241A}" srcOrd="1" destOrd="0" presId="urn:microsoft.com/office/officeart/2005/8/layout/hList7"/>
    <dgm:cxn modelId="{4A4BF90B-ABE3-497B-A216-DC17F57D68E2}" type="presParOf" srcId="{D1C68269-BB17-44A1-BEFD-937AC396241A}" destId="{41595267-C314-426D-9ADF-CCF7AE702DAC}" srcOrd="0" destOrd="0" presId="urn:microsoft.com/office/officeart/2005/8/layout/hList7"/>
    <dgm:cxn modelId="{752B3D33-55B2-4DF5-9E31-E2CB19C4FC96}" type="presParOf" srcId="{41595267-C314-426D-9ADF-CCF7AE702DAC}" destId="{911BC77B-D0A1-4E5A-A1E3-DE3AC5493525}" srcOrd="0" destOrd="0" presId="urn:microsoft.com/office/officeart/2005/8/layout/hList7"/>
    <dgm:cxn modelId="{AF18B121-3EB7-4013-B766-07D22D1E79D7}" type="presParOf" srcId="{41595267-C314-426D-9ADF-CCF7AE702DAC}" destId="{5C1441F7-CF9B-47C3-8D63-142F271E4A6F}" srcOrd="1" destOrd="0" presId="urn:microsoft.com/office/officeart/2005/8/layout/hList7"/>
    <dgm:cxn modelId="{88CD3BE1-CD62-4B1E-A2D0-28F8178C409B}" type="presParOf" srcId="{41595267-C314-426D-9ADF-CCF7AE702DAC}" destId="{361E2E61-8591-4E56-BACD-119690EA4C16}" srcOrd="2" destOrd="0" presId="urn:microsoft.com/office/officeart/2005/8/layout/hList7"/>
    <dgm:cxn modelId="{8E7730D5-A3A5-40E5-B3B0-0930E1A42D3B}" type="presParOf" srcId="{41595267-C314-426D-9ADF-CCF7AE702DAC}" destId="{364D4BC4-BD17-45E1-9893-92F9DF88E648}" srcOrd="3" destOrd="0" presId="urn:microsoft.com/office/officeart/2005/8/layout/hList7"/>
    <dgm:cxn modelId="{D348C419-6BD3-461A-A40A-2B9B0642CAB8}" type="presParOf" srcId="{D1C68269-BB17-44A1-BEFD-937AC396241A}" destId="{CA800350-8C4E-4D99-8EC1-4CA83B540F17}" srcOrd="1" destOrd="0" presId="urn:microsoft.com/office/officeart/2005/8/layout/hList7"/>
    <dgm:cxn modelId="{97172802-5D12-4683-9A58-15326B359684}" type="presParOf" srcId="{D1C68269-BB17-44A1-BEFD-937AC396241A}" destId="{18972B55-859B-4798-AD30-C87AF51341CF}" srcOrd="2" destOrd="0" presId="urn:microsoft.com/office/officeart/2005/8/layout/hList7"/>
    <dgm:cxn modelId="{2BF5BB60-4588-46F5-A37D-AAEA94FFEE83}" type="presParOf" srcId="{18972B55-859B-4798-AD30-C87AF51341CF}" destId="{0B4B9611-A724-410C-8FFA-00AE82CD0483}" srcOrd="0" destOrd="0" presId="urn:microsoft.com/office/officeart/2005/8/layout/hList7"/>
    <dgm:cxn modelId="{170A4C2F-D457-4123-8DFF-1DD0CDAC4A8A}" type="presParOf" srcId="{18972B55-859B-4798-AD30-C87AF51341CF}" destId="{83009EBC-D5C9-41CD-B08E-F250F9A59800}" srcOrd="1" destOrd="0" presId="urn:microsoft.com/office/officeart/2005/8/layout/hList7"/>
    <dgm:cxn modelId="{4549C7B0-FB51-431F-BB92-B0857EEE49FB}" type="presParOf" srcId="{18972B55-859B-4798-AD30-C87AF51341CF}" destId="{286A8116-09FF-438B-A0BE-7BAC6DDE5FAF}" srcOrd="2" destOrd="0" presId="urn:microsoft.com/office/officeart/2005/8/layout/hList7"/>
    <dgm:cxn modelId="{AF6034D9-BDA6-48C9-8261-8E9DACB3245A}" type="presParOf" srcId="{18972B55-859B-4798-AD30-C87AF51341CF}" destId="{F3191EBF-376E-4B4D-98B6-92DB92445A1A}" srcOrd="3" destOrd="0" presId="urn:microsoft.com/office/officeart/2005/8/layout/hList7"/>
    <dgm:cxn modelId="{8BCC9A7E-0B6C-45D0-97D9-AD2A2695BDD7}" type="presParOf" srcId="{D1C68269-BB17-44A1-BEFD-937AC396241A}" destId="{4527169A-93B2-430C-92CB-1E6D9157F50B}" srcOrd="3" destOrd="0" presId="urn:microsoft.com/office/officeart/2005/8/layout/hList7"/>
    <dgm:cxn modelId="{849882DE-A0BF-4832-BAA5-77C67A3633B5}" type="presParOf" srcId="{D1C68269-BB17-44A1-BEFD-937AC396241A}" destId="{660F7E80-5973-4D65-BAA0-95C0763FAA56}" srcOrd="4" destOrd="0" presId="urn:microsoft.com/office/officeart/2005/8/layout/hList7"/>
    <dgm:cxn modelId="{8E664603-651D-4BA5-A79E-5DC1B36F28AD}" type="presParOf" srcId="{660F7E80-5973-4D65-BAA0-95C0763FAA56}" destId="{F1E43695-214B-467E-B9AC-56C03242A040}" srcOrd="0" destOrd="0" presId="urn:microsoft.com/office/officeart/2005/8/layout/hList7"/>
    <dgm:cxn modelId="{6AF4DFE7-53ED-4CA3-8E5A-C27110D3BF18}" type="presParOf" srcId="{660F7E80-5973-4D65-BAA0-95C0763FAA56}" destId="{A3F5BE3A-A4CC-44DA-8F2F-4CDDD2ADCC35}" srcOrd="1" destOrd="0" presId="urn:microsoft.com/office/officeart/2005/8/layout/hList7"/>
    <dgm:cxn modelId="{38304A5D-5B77-4DC7-9E53-461151F5FC99}" type="presParOf" srcId="{660F7E80-5973-4D65-BAA0-95C0763FAA56}" destId="{30E997F0-DFB4-4A83-9902-1F5FDA548276}" srcOrd="2" destOrd="0" presId="urn:microsoft.com/office/officeart/2005/8/layout/hList7"/>
    <dgm:cxn modelId="{847AE554-CE40-4C94-BAF4-7F2BA2A71373}" type="presParOf" srcId="{660F7E80-5973-4D65-BAA0-95C0763FAA56}" destId="{DD0BDB28-B7DF-43FD-A802-0A64487F6FED}" srcOrd="3" destOrd="0" presId="urn:microsoft.com/office/officeart/2005/8/layout/hList7"/>
    <dgm:cxn modelId="{53D498E5-A793-432C-9713-078A5579D019}" type="presParOf" srcId="{D1C68269-BB17-44A1-BEFD-937AC396241A}" destId="{CBB94FC6-8D98-4DDE-B523-BC48A00F6DD9}" srcOrd="5" destOrd="0" presId="urn:microsoft.com/office/officeart/2005/8/layout/hList7"/>
    <dgm:cxn modelId="{EF08A8F7-9C44-4A7B-A063-9C02D80AD7B8}" type="presParOf" srcId="{D1C68269-BB17-44A1-BEFD-937AC396241A}" destId="{8E6BBAA8-8511-4498-BF22-86FD4A28CF27}" srcOrd="6" destOrd="0" presId="urn:microsoft.com/office/officeart/2005/8/layout/hList7"/>
    <dgm:cxn modelId="{E8ACD121-75FF-47BF-B4E0-B05C4D433384}" type="presParOf" srcId="{8E6BBAA8-8511-4498-BF22-86FD4A28CF27}" destId="{A1A6A137-E030-4AEB-B610-BDC4F7C9FDF1}" srcOrd="0" destOrd="0" presId="urn:microsoft.com/office/officeart/2005/8/layout/hList7"/>
    <dgm:cxn modelId="{9C7A26CF-C7B4-417C-8F48-02C9AE5E7BCD}" type="presParOf" srcId="{8E6BBAA8-8511-4498-BF22-86FD4A28CF27}" destId="{2D9A1E31-0672-4323-9B7C-ACA5B6A33AC5}" srcOrd="1" destOrd="0" presId="urn:microsoft.com/office/officeart/2005/8/layout/hList7"/>
    <dgm:cxn modelId="{152313BA-18DA-44EB-A7D1-550B63DEA9FD}" type="presParOf" srcId="{8E6BBAA8-8511-4498-BF22-86FD4A28CF27}" destId="{031CF9A3-36C1-43C5-B742-7990407BE509}" srcOrd="2" destOrd="0" presId="urn:microsoft.com/office/officeart/2005/8/layout/hList7"/>
    <dgm:cxn modelId="{8ECCE95D-672A-4909-A075-8F6DC0AF2B75}" type="presParOf" srcId="{8E6BBAA8-8511-4498-BF22-86FD4A28CF27}" destId="{5A99FCE5-3A17-473E-948E-ABF866E315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9C5DC-337E-4F01-9D72-5B13735A3E92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43303D-5E9F-416D-B66C-7148446AD3E1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0,013 %</a:t>
          </a:r>
          <a:endParaRPr lang="es-EC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899CF-6D91-4F6A-8AC3-1CB308DB0752}" type="parTrans" cxnId="{2E97870D-5D19-4F02-A130-7D8A3A420043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D5FD2-914A-4687-9E35-FB2EAA551D03}" type="sibTrans" cxnId="{2E97870D-5D19-4F02-A130-7D8A3A420043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0DA8D-DA37-4858-A47E-082F06C8D7DB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  <a:endParaRPr lang="es-EC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1CBA9-B203-49A2-8143-18E4AD9D3CD3}" type="parTrans" cxnId="{E93D7BA8-6AC6-434F-9931-7A5AF46E71CA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9D8F8-D9C8-47C9-B096-3A75DD696F3C}" type="sibTrans" cxnId="{E93D7BA8-6AC6-434F-9931-7A5AF46E71CA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2D218-F1FB-41E3-882C-E7858590202D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$</a:t>
          </a:r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795</a:t>
          </a:r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millones</a:t>
          </a:r>
          <a:endParaRPr lang="es-EC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3266C-E7F8-4E0F-BF6B-253840C9C2F3}" type="parTrans" cxnId="{28141E4A-AE98-406F-BAEB-B532FA677E45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48C71-9A8A-46EF-88A6-48F368558C61}" type="sibTrans" cxnId="{28141E4A-AE98-406F-BAEB-B532FA677E45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2E778-2E84-4148-8487-F0A52A180376}">
      <dgm:prSet/>
      <dgm:spPr/>
      <dgm:t>
        <a:bodyPr/>
        <a:lstStyle/>
        <a:p>
          <a:r>
            <a:rPr lang="es-EC" b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6-8% anual</a:t>
          </a:r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63DF8-E29D-4DEE-ACDF-465223433732}" type="parTrans" cxnId="{1F84B13C-F6C4-4593-AE8F-08C76A4586F9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81164-2735-484D-8FC0-1781154E9686}" type="sibTrans" cxnId="{1F84B13C-F6C4-4593-AE8F-08C76A4586F9}">
      <dgm:prSet/>
      <dgm:spPr/>
      <dgm:t>
        <a:bodyPr/>
        <a:lstStyle/>
        <a:p>
          <a:endParaRPr lang="es-EC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E3D8-2BEA-4728-82EE-5738D441EBEE}" type="pres">
      <dgm:prSet presAssocID="{8859C5DC-337E-4F01-9D72-5B13735A3E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F1C946D-C250-482C-B937-4AC5D5A4B9EB}" type="pres">
      <dgm:prSet presAssocID="{8859C5DC-337E-4F01-9D72-5B13735A3E92}" presName="Name1" presStyleCnt="0"/>
      <dgm:spPr/>
    </dgm:pt>
    <dgm:pt modelId="{664E5BA2-D81E-4ED1-A2DE-35CABDE89E98}" type="pres">
      <dgm:prSet presAssocID="{8859C5DC-337E-4F01-9D72-5B13735A3E92}" presName="cycle" presStyleCnt="0"/>
      <dgm:spPr/>
    </dgm:pt>
    <dgm:pt modelId="{91FABD0C-F13C-4FFB-A65B-1DCDA8332983}" type="pres">
      <dgm:prSet presAssocID="{8859C5DC-337E-4F01-9D72-5B13735A3E92}" presName="srcNode" presStyleLbl="node1" presStyleIdx="0" presStyleCnt="4"/>
      <dgm:spPr/>
    </dgm:pt>
    <dgm:pt modelId="{919EEC0D-E2FD-42D0-938E-C9520C707333}" type="pres">
      <dgm:prSet presAssocID="{8859C5DC-337E-4F01-9D72-5B13735A3E92}" presName="conn" presStyleLbl="parChTrans1D2" presStyleIdx="0" presStyleCnt="1"/>
      <dgm:spPr/>
      <dgm:t>
        <a:bodyPr/>
        <a:lstStyle/>
        <a:p>
          <a:endParaRPr lang="es-EC"/>
        </a:p>
      </dgm:t>
    </dgm:pt>
    <dgm:pt modelId="{847C5657-C389-473F-B91D-AD7E91B28D10}" type="pres">
      <dgm:prSet presAssocID="{8859C5DC-337E-4F01-9D72-5B13735A3E92}" presName="extraNode" presStyleLbl="node1" presStyleIdx="0" presStyleCnt="4"/>
      <dgm:spPr/>
    </dgm:pt>
    <dgm:pt modelId="{C0D25E4F-B2E3-4319-B40B-022378605A97}" type="pres">
      <dgm:prSet presAssocID="{8859C5DC-337E-4F01-9D72-5B13735A3E92}" presName="dstNode" presStyleLbl="node1" presStyleIdx="0" presStyleCnt="4"/>
      <dgm:spPr/>
    </dgm:pt>
    <dgm:pt modelId="{3A249FEF-09D7-4216-A79A-5DA3309E8070}" type="pres">
      <dgm:prSet presAssocID="{8443303D-5E9F-416D-B66C-7148446AD3E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DBF7F6-FBFC-4F26-94E9-BD9AF9F78C5C}" type="pres">
      <dgm:prSet presAssocID="{8443303D-5E9F-416D-B66C-7148446AD3E1}" presName="accent_1" presStyleCnt="0"/>
      <dgm:spPr/>
    </dgm:pt>
    <dgm:pt modelId="{F9C2BD9E-B1F7-40D3-B090-5A248041C904}" type="pres">
      <dgm:prSet presAssocID="{8443303D-5E9F-416D-B66C-7148446AD3E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39D3BB-5D07-412A-9218-66E7204E2B41}" type="pres">
      <dgm:prSet presAssocID="{4E80DA8D-DA37-4858-A47E-082F06C8D7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CF024B-3403-4BD3-810F-9CF288399D7A}" type="pres">
      <dgm:prSet presAssocID="{4E80DA8D-DA37-4858-A47E-082F06C8D7DB}" presName="accent_2" presStyleCnt="0"/>
      <dgm:spPr/>
    </dgm:pt>
    <dgm:pt modelId="{1D002229-081C-428A-A135-A746D822472B}" type="pres">
      <dgm:prSet presAssocID="{4E80DA8D-DA37-4858-A47E-082F06C8D7DB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8820F2-E230-446F-B8BF-D4E5AC15B7E8}" type="pres">
      <dgm:prSet presAssocID="{F592D218-F1FB-41E3-882C-E785859020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DCE3EF-B904-4BE3-969E-A98C9D056551}" type="pres">
      <dgm:prSet presAssocID="{F592D218-F1FB-41E3-882C-E7858590202D}" presName="accent_3" presStyleCnt="0"/>
      <dgm:spPr/>
    </dgm:pt>
    <dgm:pt modelId="{978026B2-21EA-463D-A5BF-ECF7D62EC951}" type="pres">
      <dgm:prSet presAssocID="{F592D218-F1FB-41E3-882C-E7858590202D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14B102-8E36-4900-BF63-03DD60CB4185}" type="pres">
      <dgm:prSet presAssocID="{8BE2E778-2E84-4148-8487-F0A52A18037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8EB08-4591-418E-9265-972376C531BF}" type="pres">
      <dgm:prSet presAssocID="{8BE2E778-2E84-4148-8487-F0A52A180376}" presName="accent_4" presStyleCnt="0"/>
      <dgm:spPr/>
    </dgm:pt>
    <dgm:pt modelId="{AD25D965-6D70-4503-9E24-489587914D68}" type="pres">
      <dgm:prSet presAssocID="{8BE2E778-2E84-4148-8487-F0A52A180376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2149044-2EE3-423C-AF43-E907C893D2F4}" type="presOf" srcId="{F592D218-F1FB-41E3-882C-E7858590202D}" destId="{9E8820F2-E230-446F-B8BF-D4E5AC15B7E8}" srcOrd="0" destOrd="0" presId="urn:microsoft.com/office/officeart/2008/layout/VerticalCurvedList"/>
    <dgm:cxn modelId="{2E97870D-5D19-4F02-A130-7D8A3A420043}" srcId="{8859C5DC-337E-4F01-9D72-5B13735A3E92}" destId="{8443303D-5E9F-416D-B66C-7148446AD3E1}" srcOrd="0" destOrd="0" parTransId="{121899CF-6D91-4F6A-8AC3-1CB308DB0752}" sibTransId="{FAFD5FD2-914A-4687-9E35-FB2EAA551D03}"/>
    <dgm:cxn modelId="{1F84B13C-F6C4-4593-AE8F-08C76A4586F9}" srcId="{8859C5DC-337E-4F01-9D72-5B13735A3E92}" destId="{8BE2E778-2E84-4148-8487-F0A52A180376}" srcOrd="3" destOrd="0" parTransId="{21263DF8-E29D-4DEE-ACDF-465223433732}" sibTransId="{93381164-2735-484D-8FC0-1781154E9686}"/>
    <dgm:cxn modelId="{876984AD-661F-4188-B447-CDABD1D048A1}" type="presOf" srcId="{8BE2E778-2E84-4148-8487-F0A52A180376}" destId="{C214B102-8E36-4900-BF63-03DD60CB4185}" srcOrd="0" destOrd="0" presId="urn:microsoft.com/office/officeart/2008/layout/VerticalCurvedList"/>
    <dgm:cxn modelId="{531E93B1-D4B8-4659-923B-DBFDBF128E80}" type="presOf" srcId="{8443303D-5E9F-416D-B66C-7148446AD3E1}" destId="{3A249FEF-09D7-4216-A79A-5DA3309E8070}" srcOrd="0" destOrd="0" presId="urn:microsoft.com/office/officeart/2008/layout/VerticalCurvedList"/>
    <dgm:cxn modelId="{5325EB21-DF8C-4E26-B7B4-325818BF3B75}" type="presOf" srcId="{8859C5DC-337E-4F01-9D72-5B13735A3E92}" destId="{63D5E3D8-2BEA-4728-82EE-5738D441EBEE}" srcOrd="0" destOrd="0" presId="urn:microsoft.com/office/officeart/2008/layout/VerticalCurvedList"/>
    <dgm:cxn modelId="{E93D7BA8-6AC6-434F-9931-7A5AF46E71CA}" srcId="{8859C5DC-337E-4F01-9D72-5B13735A3E92}" destId="{4E80DA8D-DA37-4858-A47E-082F06C8D7DB}" srcOrd="1" destOrd="0" parTransId="{A5B1CBA9-B203-49A2-8143-18E4AD9D3CD3}" sibTransId="{1039D8F8-D9C8-47C9-B096-3A75DD696F3C}"/>
    <dgm:cxn modelId="{28141E4A-AE98-406F-BAEB-B532FA677E45}" srcId="{8859C5DC-337E-4F01-9D72-5B13735A3E92}" destId="{F592D218-F1FB-41E3-882C-E7858590202D}" srcOrd="2" destOrd="0" parTransId="{DD03266C-E7F8-4E0F-BF6B-253840C9C2F3}" sibTransId="{E5648C71-9A8A-46EF-88A6-48F368558C61}"/>
    <dgm:cxn modelId="{54217524-2ECA-4ADC-85BF-AE4682592A64}" type="presOf" srcId="{4E80DA8D-DA37-4858-A47E-082F06C8D7DB}" destId="{2A39D3BB-5D07-412A-9218-66E7204E2B41}" srcOrd="0" destOrd="0" presId="urn:microsoft.com/office/officeart/2008/layout/VerticalCurvedList"/>
    <dgm:cxn modelId="{8F9D52C7-FECC-400E-A94A-6F0EDFFB063F}" type="presOf" srcId="{FAFD5FD2-914A-4687-9E35-FB2EAA551D03}" destId="{919EEC0D-E2FD-42D0-938E-C9520C707333}" srcOrd="0" destOrd="0" presId="urn:microsoft.com/office/officeart/2008/layout/VerticalCurvedList"/>
    <dgm:cxn modelId="{E287924C-76FA-40F8-AC6E-576E59D9E88A}" type="presParOf" srcId="{63D5E3D8-2BEA-4728-82EE-5738D441EBEE}" destId="{FF1C946D-C250-482C-B937-4AC5D5A4B9EB}" srcOrd="0" destOrd="0" presId="urn:microsoft.com/office/officeart/2008/layout/VerticalCurvedList"/>
    <dgm:cxn modelId="{580DD7DD-6913-453C-840E-1FD033B88669}" type="presParOf" srcId="{FF1C946D-C250-482C-B937-4AC5D5A4B9EB}" destId="{664E5BA2-D81E-4ED1-A2DE-35CABDE89E98}" srcOrd="0" destOrd="0" presId="urn:microsoft.com/office/officeart/2008/layout/VerticalCurvedList"/>
    <dgm:cxn modelId="{192ECF11-2FFA-4199-AF6C-923D5950BFDB}" type="presParOf" srcId="{664E5BA2-D81E-4ED1-A2DE-35CABDE89E98}" destId="{91FABD0C-F13C-4FFB-A65B-1DCDA8332983}" srcOrd="0" destOrd="0" presId="urn:microsoft.com/office/officeart/2008/layout/VerticalCurvedList"/>
    <dgm:cxn modelId="{B9B5C956-10FB-4522-A66F-9F89EBE4DC3C}" type="presParOf" srcId="{664E5BA2-D81E-4ED1-A2DE-35CABDE89E98}" destId="{919EEC0D-E2FD-42D0-938E-C9520C707333}" srcOrd="1" destOrd="0" presId="urn:microsoft.com/office/officeart/2008/layout/VerticalCurvedList"/>
    <dgm:cxn modelId="{8D370AA7-66D0-4D90-9951-4A64B579FE2B}" type="presParOf" srcId="{664E5BA2-D81E-4ED1-A2DE-35CABDE89E98}" destId="{847C5657-C389-473F-B91D-AD7E91B28D10}" srcOrd="2" destOrd="0" presId="urn:microsoft.com/office/officeart/2008/layout/VerticalCurvedList"/>
    <dgm:cxn modelId="{BCD9E2AD-58BF-41E2-AE7E-9D78B5232B68}" type="presParOf" srcId="{664E5BA2-D81E-4ED1-A2DE-35CABDE89E98}" destId="{C0D25E4F-B2E3-4319-B40B-022378605A97}" srcOrd="3" destOrd="0" presId="urn:microsoft.com/office/officeart/2008/layout/VerticalCurvedList"/>
    <dgm:cxn modelId="{22B57BD2-135C-474E-8720-BC4F7B7A4887}" type="presParOf" srcId="{FF1C946D-C250-482C-B937-4AC5D5A4B9EB}" destId="{3A249FEF-09D7-4216-A79A-5DA3309E8070}" srcOrd="1" destOrd="0" presId="urn:microsoft.com/office/officeart/2008/layout/VerticalCurvedList"/>
    <dgm:cxn modelId="{A243F712-54FD-44A6-B837-B384EDDA9291}" type="presParOf" srcId="{FF1C946D-C250-482C-B937-4AC5D5A4B9EB}" destId="{4EDBF7F6-FBFC-4F26-94E9-BD9AF9F78C5C}" srcOrd="2" destOrd="0" presId="urn:microsoft.com/office/officeart/2008/layout/VerticalCurvedList"/>
    <dgm:cxn modelId="{27514ECE-C7AC-46EA-B26B-8F619F2DAE1A}" type="presParOf" srcId="{4EDBF7F6-FBFC-4F26-94E9-BD9AF9F78C5C}" destId="{F9C2BD9E-B1F7-40D3-B090-5A248041C904}" srcOrd="0" destOrd="0" presId="urn:microsoft.com/office/officeart/2008/layout/VerticalCurvedList"/>
    <dgm:cxn modelId="{06F78696-D6DC-4699-B524-6B06CFACF7BA}" type="presParOf" srcId="{FF1C946D-C250-482C-B937-4AC5D5A4B9EB}" destId="{2A39D3BB-5D07-412A-9218-66E7204E2B41}" srcOrd="3" destOrd="0" presId="urn:microsoft.com/office/officeart/2008/layout/VerticalCurvedList"/>
    <dgm:cxn modelId="{BF8947A0-85A6-4B43-A77F-1E98E7003E58}" type="presParOf" srcId="{FF1C946D-C250-482C-B937-4AC5D5A4B9EB}" destId="{F1CF024B-3403-4BD3-810F-9CF288399D7A}" srcOrd="4" destOrd="0" presId="urn:microsoft.com/office/officeart/2008/layout/VerticalCurvedList"/>
    <dgm:cxn modelId="{7D8D30EC-5A4F-446B-80D7-38FBB8CD1EB8}" type="presParOf" srcId="{F1CF024B-3403-4BD3-810F-9CF288399D7A}" destId="{1D002229-081C-428A-A135-A746D822472B}" srcOrd="0" destOrd="0" presId="urn:microsoft.com/office/officeart/2008/layout/VerticalCurvedList"/>
    <dgm:cxn modelId="{0E12D950-84F8-4175-8755-EB285AC47EA3}" type="presParOf" srcId="{FF1C946D-C250-482C-B937-4AC5D5A4B9EB}" destId="{9E8820F2-E230-446F-B8BF-D4E5AC15B7E8}" srcOrd="5" destOrd="0" presId="urn:microsoft.com/office/officeart/2008/layout/VerticalCurvedList"/>
    <dgm:cxn modelId="{AA78ACA8-9EA3-417B-A6CE-CBEAD8A9571C}" type="presParOf" srcId="{FF1C946D-C250-482C-B937-4AC5D5A4B9EB}" destId="{C4DCE3EF-B904-4BE3-969E-A98C9D056551}" srcOrd="6" destOrd="0" presId="urn:microsoft.com/office/officeart/2008/layout/VerticalCurvedList"/>
    <dgm:cxn modelId="{D44B557F-6F34-416A-A94D-C820107E2A07}" type="presParOf" srcId="{C4DCE3EF-B904-4BE3-969E-A98C9D056551}" destId="{978026B2-21EA-463D-A5BF-ECF7D62EC951}" srcOrd="0" destOrd="0" presId="urn:microsoft.com/office/officeart/2008/layout/VerticalCurvedList"/>
    <dgm:cxn modelId="{2C6F998E-E7F9-4B51-A11D-C9E171FBC098}" type="presParOf" srcId="{FF1C946D-C250-482C-B937-4AC5D5A4B9EB}" destId="{C214B102-8E36-4900-BF63-03DD60CB4185}" srcOrd="7" destOrd="0" presId="urn:microsoft.com/office/officeart/2008/layout/VerticalCurvedList"/>
    <dgm:cxn modelId="{B3651BF2-B5DA-4FF9-89E3-368F344BD3C4}" type="presParOf" srcId="{FF1C946D-C250-482C-B937-4AC5D5A4B9EB}" destId="{A0B8EB08-4591-418E-9265-972376C531BF}" srcOrd="8" destOrd="0" presId="urn:microsoft.com/office/officeart/2008/layout/VerticalCurvedList"/>
    <dgm:cxn modelId="{A7626E80-1C2C-4BA4-8BA6-0CF8DFC6E3A5}" type="presParOf" srcId="{A0B8EB08-4591-418E-9265-972376C531BF}" destId="{AD25D965-6D70-4503-9E24-489587914D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EB708-6388-4524-A3E7-9F85400AE3F4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15BBFC-3834-43DE-ACFE-CE48EA96301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50A9E-0BBC-47E6-8DD1-7FDFD336ED96}" type="parTrans" cxnId="{932F2143-1362-40A2-870A-080EB4FCE08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80B58-02A6-4881-A681-80DBD8429D38}" type="sibTrans" cxnId="{932F2143-1362-40A2-870A-080EB4FCE08C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3845E-6636-426E-BD9A-FAE275D4A16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21072-9302-45A3-8026-5381F2F431A2}" type="parTrans" cxnId="{9AA21BBC-4042-48F5-913E-2F45C61DA70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D0B74-02D6-4FF5-8342-9ECC8F977F4D}" type="sibTrans" cxnId="{9AA21BBC-4042-48F5-913E-2F45C61DA70A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6D2FD-2ECE-48C4-AC51-C4638498D901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2D076-C0BF-4417-AF8F-2ED249517841}" type="parTrans" cxnId="{D5631A73-E1FD-40E0-8866-D91FECE3365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D3746-7FFB-41D7-B4EE-B7C61E37A1D3}" type="sibTrans" cxnId="{D5631A73-E1FD-40E0-8866-D91FECE3365D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6AB04-2571-4BEA-B937-26EFD69DECB4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mercado y</a:t>
          </a:r>
        </a:p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</a:t>
          </a:r>
        </a:p>
      </dgm:t>
    </dgm:pt>
    <dgm:pt modelId="{4E829FEF-7988-48BC-AEE0-8FED6B5B8911}" type="parTrans" cxnId="{770EA56F-D784-4FF5-9989-3943CFCB4CC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86364-91ED-4C56-AACA-BDBD8E2232E4}" type="sibTrans" cxnId="{770EA56F-D784-4FF5-9989-3943CFCB4CC2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2B18E-10D1-40E8-8A11-D7B8BECA5FBD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disminuir devoluciones.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4D57E-4676-4FD7-8968-F301E5081573}" type="parTrans" cxnId="{6391AC23-5E02-4B7F-A4B5-640792E3B79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A6321-2A66-4DC7-B97C-F447C2DDBD7C}" type="sibTrans" cxnId="{6391AC23-5E02-4B7F-A4B5-640792E3B79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5BEA2-91F7-43F2-A719-6D1A5C653D3B}" type="pres">
      <dgm:prSet presAssocID="{78CEB708-6388-4524-A3E7-9F85400AE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9C2CECE-AF26-4E2F-878E-F64B44B867FB}" type="pres">
      <dgm:prSet presAssocID="{2115BBFC-3834-43DE-ACFE-CE48EA9630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6D6956-D06D-4BFE-8595-FEAFF888BAF9}" type="pres">
      <dgm:prSet presAssocID="{69180B58-02A6-4881-A681-80DBD8429D3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9A72245-1F51-42DE-834E-AEA3FB5B9FF7}" type="pres">
      <dgm:prSet presAssocID="{69180B58-02A6-4881-A681-80DBD8429D38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71A2897D-20E8-44AD-AFB9-32E968DCAFEC}" type="pres">
      <dgm:prSet presAssocID="{4533845E-6636-426E-BD9A-FAE275D4A1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6259D8-A722-4446-B1B0-CCB3B0E5954D}" type="pres">
      <dgm:prSet presAssocID="{BB2D0B74-02D6-4FF5-8342-9ECC8F977F4D}" presName="sibTrans" presStyleLbl="sibTrans2D1" presStyleIdx="1" presStyleCnt="4"/>
      <dgm:spPr/>
      <dgm:t>
        <a:bodyPr/>
        <a:lstStyle/>
        <a:p>
          <a:endParaRPr lang="es-EC"/>
        </a:p>
      </dgm:t>
    </dgm:pt>
    <dgm:pt modelId="{C5242152-35A8-4C7B-A833-30644F087238}" type="pres">
      <dgm:prSet presAssocID="{BB2D0B74-02D6-4FF5-8342-9ECC8F977F4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7A95A680-9638-4619-8075-AE5A9C2FB62C}" type="pres">
      <dgm:prSet presAssocID="{6D36D2FD-2ECE-48C4-AC51-C4638498D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7C97D-C724-412C-B859-D6C45211B246}" type="pres">
      <dgm:prSet presAssocID="{29DD3746-7FFB-41D7-B4EE-B7C61E37A1D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C3479A9B-42F2-4D00-8DED-315F57C278C1}" type="pres">
      <dgm:prSet presAssocID="{29DD3746-7FFB-41D7-B4EE-B7C61E37A1D3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D3D2CB6-072B-4268-8901-15E1708D79D8}" type="pres">
      <dgm:prSet presAssocID="{A7F6AB04-2571-4BEA-B937-26EFD69DECB4}" presName="node" presStyleLbl="node1" presStyleIdx="3" presStyleCnt="5" custScaleX="1184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7E07BD-122E-4277-814A-0FB505121612}" type="pres">
      <dgm:prSet presAssocID="{03386364-91ED-4C56-AACA-BDBD8E2232E4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D3885CD-F790-4D85-8D88-050BA6E8030F}" type="pres">
      <dgm:prSet presAssocID="{03386364-91ED-4C56-AACA-BDBD8E2232E4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8A5A80E-8AF0-4874-8334-3F0E40075BCC}" type="pres">
      <dgm:prSet presAssocID="{E5D2B18E-10D1-40E8-8A11-D7B8BECA5F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6E0D51-B3AB-4925-85E4-45AFA721157F}" type="presOf" srcId="{69180B58-02A6-4881-A681-80DBD8429D38}" destId="{616D6956-D06D-4BFE-8595-FEAFF888BAF9}" srcOrd="0" destOrd="0" presId="urn:microsoft.com/office/officeart/2005/8/layout/process5"/>
    <dgm:cxn modelId="{268A9DBC-8608-4A49-B19D-585A6E02E5E3}" type="presOf" srcId="{29DD3746-7FFB-41D7-B4EE-B7C61E37A1D3}" destId="{2BB7C97D-C724-412C-B859-D6C45211B246}" srcOrd="0" destOrd="0" presId="urn:microsoft.com/office/officeart/2005/8/layout/process5"/>
    <dgm:cxn modelId="{E5A9E804-33BD-4BCF-9DE3-A895A6A6079B}" type="presOf" srcId="{69180B58-02A6-4881-A681-80DBD8429D38}" destId="{89A72245-1F51-42DE-834E-AEA3FB5B9FF7}" srcOrd="1" destOrd="0" presId="urn:microsoft.com/office/officeart/2005/8/layout/process5"/>
    <dgm:cxn modelId="{A7018758-0B29-4B67-8F7E-C37449285925}" type="presOf" srcId="{A7F6AB04-2571-4BEA-B937-26EFD69DECB4}" destId="{8D3D2CB6-072B-4268-8901-15E1708D79D8}" srcOrd="0" destOrd="0" presId="urn:microsoft.com/office/officeart/2005/8/layout/process5"/>
    <dgm:cxn modelId="{A5786E39-B02F-49E4-9742-6329EEF09DBF}" type="presOf" srcId="{03386364-91ED-4C56-AACA-BDBD8E2232E4}" destId="{1D3885CD-F790-4D85-8D88-050BA6E8030F}" srcOrd="1" destOrd="0" presId="urn:microsoft.com/office/officeart/2005/8/layout/process5"/>
    <dgm:cxn modelId="{D4ABD328-47D2-4985-A56C-C308C0D689F7}" type="presOf" srcId="{78CEB708-6388-4524-A3E7-9F85400AE3F4}" destId="{FD95BEA2-91F7-43F2-A719-6D1A5C653D3B}" srcOrd="0" destOrd="0" presId="urn:microsoft.com/office/officeart/2005/8/layout/process5"/>
    <dgm:cxn modelId="{FC2F75F0-6538-4BBA-A15F-3A58EE39768E}" type="presOf" srcId="{29DD3746-7FFB-41D7-B4EE-B7C61E37A1D3}" destId="{C3479A9B-42F2-4D00-8DED-315F57C278C1}" srcOrd="1" destOrd="0" presId="urn:microsoft.com/office/officeart/2005/8/layout/process5"/>
    <dgm:cxn modelId="{D5631A73-E1FD-40E0-8866-D91FECE3365D}" srcId="{78CEB708-6388-4524-A3E7-9F85400AE3F4}" destId="{6D36D2FD-2ECE-48C4-AC51-C4638498D901}" srcOrd="2" destOrd="0" parTransId="{BCE2D076-C0BF-4417-AF8F-2ED249517841}" sibTransId="{29DD3746-7FFB-41D7-B4EE-B7C61E37A1D3}"/>
    <dgm:cxn modelId="{9AA21BBC-4042-48F5-913E-2F45C61DA70A}" srcId="{78CEB708-6388-4524-A3E7-9F85400AE3F4}" destId="{4533845E-6636-426E-BD9A-FAE275D4A166}" srcOrd="1" destOrd="0" parTransId="{CAF21072-9302-45A3-8026-5381F2F431A2}" sibTransId="{BB2D0B74-02D6-4FF5-8342-9ECC8F977F4D}"/>
    <dgm:cxn modelId="{6391AC23-5E02-4B7F-A4B5-640792E3B79F}" srcId="{78CEB708-6388-4524-A3E7-9F85400AE3F4}" destId="{E5D2B18E-10D1-40E8-8A11-D7B8BECA5FBD}" srcOrd="4" destOrd="0" parTransId="{D784D57E-4676-4FD7-8968-F301E5081573}" sibTransId="{719A6321-2A66-4DC7-B97C-F447C2DDBD7C}"/>
    <dgm:cxn modelId="{576864DA-0840-4500-8F8A-F53645E21A00}" type="presOf" srcId="{6D36D2FD-2ECE-48C4-AC51-C4638498D901}" destId="{7A95A680-9638-4619-8075-AE5A9C2FB62C}" srcOrd="0" destOrd="0" presId="urn:microsoft.com/office/officeart/2005/8/layout/process5"/>
    <dgm:cxn modelId="{932F2143-1362-40A2-870A-080EB4FCE08C}" srcId="{78CEB708-6388-4524-A3E7-9F85400AE3F4}" destId="{2115BBFC-3834-43DE-ACFE-CE48EA963016}" srcOrd="0" destOrd="0" parTransId="{66350A9E-0BBC-47E6-8DD1-7FDFD336ED96}" sibTransId="{69180B58-02A6-4881-A681-80DBD8429D38}"/>
    <dgm:cxn modelId="{B64471E1-9C0C-49E0-B2AA-31E239D88880}" type="presOf" srcId="{BB2D0B74-02D6-4FF5-8342-9ECC8F977F4D}" destId="{C5242152-35A8-4C7B-A833-30644F087238}" srcOrd="1" destOrd="0" presId="urn:microsoft.com/office/officeart/2005/8/layout/process5"/>
    <dgm:cxn modelId="{770EA56F-D784-4FF5-9989-3943CFCB4CC2}" srcId="{78CEB708-6388-4524-A3E7-9F85400AE3F4}" destId="{A7F6AB04-2571-4BEA-B937-26EFD69DECB4}" srcOrd="3" destOrd="0" parTransId="{4E829FEF-7988-48BC-AEE0-8FED6B5B8911}" sibTransId="{03386364-91ED-4C56-AACA-BDBD8E2232E4}"/>
    <dgm:cxn modelId="{1752D21B-9739-4263-B3C2-32D72A1EA3A8}" type="presOf" srcId="{2115BBFC-3834-43DE-ACFE-CE48EA963016}" destId="{59C2CECE-AF26-4E2F-878E-F64B44B867FB}" srcOrd="0" destOrd="0" presId="urn:microsoft.com/office/officeart/2005/8/layout/process5"/>
    <dgm:cxn modelId="{29283769-0649-4899-8EB2-6D03997906A7}" type="presOf" srcId="{E5D2B18E-10D1-40E8-8A11-D7B8BECA5FBD}" destId="{48A5A80E-8AF0-4874-8334-3F0E40075BCC}" srcOrd="0" destOrd="0" presId="urn:microsoft.com/office/officeart/2005/8/layout/process5"/>
    <dgm:cxn modelId="{A611C26F-C759-4927-A23D-50F7AA5564F5}" type="presOf" srcId="{4533845E-6636-426E-BD9A-FAE275D4A166}" destId="{71A2897D-20E8-44AD-AFB9-32E968DCAFEC}" srcOrd="0" destOrd="0" presId="urn:microsoft.com/office/officeart/2005/8/layout/process5"/>
    <dgm:cxn modelId="{734ED2DA-2AB5-43F8-B9CC-4CC015ACCF33}" type="presOf" srcId="{BB2D0B74-02D6-4FF5-8342-9ECC8F977F4D}" destId="{F36259D8-A722-4446-B1B0-CCB3B0E5954D}" srcOrd="0" destOrd="0" presId="urn:microsoft.com/office/officeart/2005/8/layout/process5"/>
    <dgm:cxn modelId="{180E008A-1D03-4ACF-8FFD-65DBDEACC677}" type="presOf" srcId="{03386364-91ED-4C56-AACA-BDBD8E2232E4}" destId="{967E07BD-122E-4277-814A-0FB505121612}" srcOrd="0" destOrd="0" presId="urn:microsoft.com/office/officeart/2005/8/layout/process5"/>
    <dgm:cxn modelId="{09228F97-FA84-46FA-9751-E98CF5989F8F}" type="presParOf" srcId="{FD95BEA2-91F7-43F2-A719-6D1A5C653D3B}" destId="{59C2CECE-AF26-4E2F-878E-F64B44B867FB}" srcOrd="0" destOrd="0" presId="urn:microsoft.com/office/officeart/2005/8/layout/process5"/>
    <dgm:cxn modelId="{E4B65660-2477-40C8-97CF-136870D5C027}" type="presParOf" srcId="{FD95BEA2-91F7-43F2-A719-6D1A5C653D3B}" destId="{616D6956-D06D-4BFE-8595-FEAFF888BAF9}" srcOrd="1" destOrd="0" presId="urn:microsoft.com/office/officeart/2005/8/layout/process5"/>
    <dgm:cxn modelId="{94992C3B-E929-44CA-AA30-9BBBE08C47D2}" type="presParOf" srcId="{616D6956-D06D-4BFE-8595-FEAFF888BAF9}" destId="{89A72245-1F51-42DE-834E-AEA3FB5B9FF7}" srcOrd="0" destOrd="0" presId="urn:microsoft.com/office/officeart/2005/8/layout/process5"/>
    <dgm:cxn modelId="{C1263B54-667D-4F80-B5E7-8026FE4526F9}" type="presParOf" srcId="{FD95BEA2-91F7-43F2-A719-6D1A5C653D3B}" destId="{71A2897D-20E8-44AD-AFB9-32E968DCAFEC}" srcOrd="2" destOrd="0" presId="urn:microsoft.com/office/officeart/2005/8/layout/process5"/>
    <dgm:cxn modelId="{DC0D9C3A-6162-49E0-86DE-585A0DF194B8}" type="presParOf" srcId="{FD95BEA2-91F7-43F2-A719-6D1A5C653D3B}" destId="{F36259D8-A722-4446-B1B0-CCB3B0E5954D}" srcOrd="3" destOrd="0" presId="urn:microsoft.com/office/officeart/2005/8/layout/process5"/>
    <dgm:cxn modelId="{6E2FD48B-217F-4FC3-9A0C-1889F3C07996}" type="presParOf" srcId="{F36259D8-A722-4446-B1B0-CCB3B0E5954D}" destId="{C5242152-35A8-4C7B-A833-30644F087238}" srcOrd="0" destOrd="0" presId="urn:microsoft.com/office/officeart/2005/8/layout/process5"/>
    <dgm:cxn modelId="{736A7B1A-0C4A-4695-B1BE-C593FB7DF454}" type="presParOf" srcId="{FD95BEA2-91F7-43F2-A719-6D1A5C653D3B}" destId="{7A95A680-9638-4619-8075-AE5A9C2FB62C}" srcOrd="4" destOrd="0" presId="urn:microsoft.com/office/officeart/2005/8/layout/process5"/>
    <dgm:cxn modelId="{97112AA2-DC19-4095-A2C7-09600DAAF6C1}" type="presParOf" srcId="{FD95BEA2-91F7-43F2-A719-6D1A5C653D3B}" destId="{2BB7C97D-C724-412C-B859-D6C45211B246}" srcOrd="5" destOrd="0" presId="urn:microsoft.com/office/officeart/2005/8/layout/process5"/>
    <dgm:cxn modelId="{94C313A9-3798-44EC-9860-7FCD6176DB68}" type="presParOf" srcId="{2BB7C97D-C724-412C-B859-D6C45211B246}" destId="{C3479A9B-42F2-4D00-8DED-315F57C278C1}" srcOrd="0" destOrd="0" presId="urn:microsoft.com/office/officeart/2005/8/layout/process5"/>
    <dgm:cxn modelId="{106D6EB5-151F-4F59-8A10-091F3EC32526}" type="presParOf" srcId="{FD95BEA2-91F7-43F2-A719-6D1A5C653D3B}" destId="{8D3D2CB6-072B-4268-8901-15E1708D79D8}" srcOrd="6" destOrd="0" presId="urn:microsoft.com/office/officeart/2005/8/layout/process5"/>
    <dgm:cxn modelId="{996B5B85-6B4E-4A2B-A91A-3605E9F7D07E}" type="presParOf" srcId="{FD95BEA2-91F7-43F2-A719-6D1A5C653D3B}" destId="{967E07BD-122E-4277-814A-0FB505121612}" srcOrd="7" destOrd="0" presId="urn:microsoft.com/office/officeart/2005/8/layout/process5"/>
    <dgm:cxn modelId="{3BC21FDF-384D-405D-9C2A-02522C3989EA}" type="presParOf" srcId="{967E07BD-122E-4277-814A-0FB505121612}" destId="{1D3885CD-F790-4D85-8D88-050BA6E8030F}" srcOrd="0" destOrd="0" presId="urn:microsoft.com/office/officeart/2005/8/layout/process5"/>
    <dgm:cxn modelId="{8FA1089D-E6B5-4B08-B8B4-BE54C7B7449C}" type="presParOf" srcId="{FD95BEA2-91F7-43F2-A719-6D1A5C653D3B}" destId="{48A5A80E-8AF0-4874-8334-3F0E40075BC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5E9FC-8A53-4A6C-A6F5-195AA93D5217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2C7C7EF-C82D-4092-9E54-9B60FAE75AD9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5C7F9-62BD-472B-8A18-7377DE60D165}" type="parTrans" cxnId="{33926555-6EBF-469B-835D-3F9CDF766743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A4E7E-3ABF-4DDA-89FB-3C7DC7A44A79}" type="sibTrans" cxnId="{33926555-6EBF-469B-835D-3F9CDF766743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DFB27-7819-44C0-8D7B-7408B77D139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 Artículo 32</a:t>
          </a:r>
          <a:endParaRPr lang="es-EC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DB5D9-DF7E-4B28-9729-46FEB45CD9AF}" type="parTrans" cxnId="{ABB23C72-ED8D-4E6E-A5B5-C40467884883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84664-1226-48B2-98C0-BF8CB1F6AA7F}" type="sibTrans" cxnId="{ABB23C72-ED8D-4E6E-A5B5-C40467884883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FA70C-A912-4626-B587-71E3DFD7A199}">
      <dgm:prSet phldrT="[Texto]" custT="1"/>
      <dgm:spPr/>
      <dgm:t>
        <a:bodyPr/>
        <a:lstStyle/>
        <a:p>
          <a:r>
            <a:rPr lang="es-EC" sz="1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Nacional para el Buen Vivir </a:t>
          </a:r>
        </a:p>
        <a:p>
          <a:r>
            <a:rPr lang="es-EC" sz="1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3</a:t>
          </a:r>
          <a:endParaRPr lang="es-EC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21482-FD95-4E07-B0A2-B4442EBF47B2}" type="parTrans" cxnId="{0C46F3C0-2EAF-48C1-BB27-92D74C021588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3D4B7-56D5-4079-A8C2-CD5AB2772AEC}" type="sibTrans" cxnId="{0C46F3C0-2EAF-48C1-BB27-92D74C021588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5F5DE-5BF2-484D-97C6-D3FADD105AAE}">
      <dgm:prSet phldrT="[Texto]" custT="1"/>
      <dgm:spPr/>
      <dgm:t>
        <a:bodyPr/>
        <a:lstStyle/>
        <a:p>
          <a:pPr algn="l"/>
          <a:r>
            <a:rPr lang="es-EC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Garantizar</a:t>
          </a:r>
        </a:p>
        <a:p>
          <a:pPr algn="l"/>
          <a:endParaRPr lang="es-EC" sz="18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Promover</a:t>
          </a:r>
          <a:endParaRPr lang="es-EC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073BA-A306-4638-85C8-0CCDC710585E}" type="parTrans" cxnId="{0961EF80-0435-45D8-934A-AFFDC4C8F45A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78503-BD6A-4F20-86B1-0F00942F4A0E}" type="sibTrans" cxnId="{0961EF80-0435-45D8-934A-AFFDC4C8F45A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CD51E-53A9-416F-A340-EE7F48F78A52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 no. 00004872</a:t>
          </a:r>
          <a:endParaRPr lang="es-EC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08524-233F-42D8-9226-85486304E420}" type="parTrans" cxnId="{9DCA20CC-1C8F-4C51-97F9-E8147BB53512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31194-107F-47AE-A5EC-448B8071E98E}" type="sibTrans" cxnId="{9DCA20CC-1C8F-4C51-97F9-E8147BB53512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602FD-16AE-48E6-9EA0-4EFF00DC9B09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64C17-F26A-4D24-8188-E770C11C9008}" type="sibTrans" cxnId="{822EF215-3C16-4342-A1E9-4A54BA52AFF2}">
      <dgm:prSet custT="1"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8D1BB-04F2-4A63-BB96-F64A8EDA1CB5}" type="parTrans" cxnId="{822EF215-3C16-4342-A1E9-4A54BA52AFF2}">
      <dgm:prSet/>
      <dgm:spPr/>
      <dgm:t>
        <a:bodyPr/>
        <a:lstStyle/>
        <a:p>
          <a:endParaRPr lang="es-EC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85994-6DAE-4FEF-9E5A-4BF9BF15D979}" type="pres">
      <dgm:prSet presAssocID="{F205E9FC-8A53-4A6C-A6F5-195AA93D521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6165014F-1963-4878-8205-AD79798A3866}" type="pres">
      <dgm:prSet presAssocID="{62C7C7EF-C82D-4092-9E54-9B60FAE75AD9}" presName="compNode" presStyleCnt="0"/>
      <dgm:spPr/>
      <dgm:t>
        <a:bodyPr/>
        <a:lstStyle/>
        <a:p>
          <a:endParaRPr lang="es-EC"/>
        </a:p>
      </dgm:t>
    </dgm:pt>
    <dgm:pt modelId="{42519606-A6E7-48F8-9112-175D4C97FE74}" type="pres">
      <dgm:prSet presAssocID="{62C7C7EF-C82D-4092-9E54-9B60FAE75AD9}" presName="dummyConnPt" presStyleCnt="0"/>
      <dgm:spPr/>
      <dgm:t>
        <a:bodyPr/>
        <a:lstStyle/>
        <a:p>
          <a:endParaRPr lang="es-EC"/>
        </a:p>
      </dgm:t>
    </dgm:pt>
    <dgm:pt modelId="{42D00BA8-913C-449D-BA23-DE1423417C62}" type="pres">
      <dgm:prSet presAssocID="{62C7C7EF-C82D-4092-9E54-9B60FAE75A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A08F5A-8980-4F7E-80E7-E18C9F87FAAD}" type="pres">
      <dgm:prSet presAssocID="{4DAA4E7E-3ABF-4DDA-89FB-3C7DC7A44A79}" presName="sibTrans" presStyleLbl="bgSibTrans2D1" presStyleIdx="0" presStyleCnt="5"/>
      <dgm:spPr/>
      <dgm:t>
        <a:bodyPr/>
        <a:lstStyle/>
        <a:p>
          <a:endParaRPr lang="es-EC"/>
        </a:p>
      </dgm:t>
    </dgm:pt>
    <dgm:pt modelId="{8303925F-0193-426D-9B72-FF3377AEAB1A}" type="pres">
      <dgm:prSet presAssocID="{576602FD-16AE-48E6-9EA0-4EFF00DC9B09}" presName="compNode" presStyleCnt="0"/>
      <dgm:spPr/>
      <dgm:t>
        <a:bodyPr/>
        <a:lstStyle/>
        <a:p>
          <a:endParaRPr lang="es-EC"/>
        </a:p>
      </dgm:t>
    </dgm:pt>
    <dgm:pt modelId="{F565EB9B-E54E-4EAB-98D6-52713CA5A709}" type="pres">
      <dgm:prSet presAssocID="{576602FD-16AE-48E6-9EA0-4EFF00DC9B09}" presName="dummyConnPt" presStyleCnt="0"/>
      <dgm:spPr/>
      <dgm:t>
        <a:bodyPr/>
        <a:lstStyle/>
        <a:p>
          <a:endParaRPr lang="es-EC"/>
        </a:p>
      </dgm:t>
    </dgm:pt>
    <dgm:pt modelId="{6EB96EC4-528D-4297-B1D9-3EF46FDD9499}" type="pres">
      <dgm:prSet presAssocID="{576602FD-16AE-48E6-9EA0-4EFF00DC9B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F7856B-6BF0-405B-BF9E-5F580009BE5A}" type="pres">
      <dgm:prSet presAssocID="{D9F64C17-F26A-4D24-8188-E770C11C9008}" presName="sibTrans" presStyleLbl="bgSibTrans2D1" presStyleIdx="1" presStyleCnt="5"/>
      <dgm:spPr/>
      <dgm:t>
        <a:bodyPr/>
        <a:lstStyle/>
        <a:p>
          <a:endParaRPr lang="es-EC"/>
        </a:p>
      </dgm:t>
    </dgm:pt>
    <dgm:pt modelId="{8A0C1DC5-1ED3-407D-AD25-35B9A4E0AE6B}" type="pres">
      <dgm:prSet presAssocID="{596DFB27-7819-44C0-8D7B-7408B77D1391}" presName="compNode" presStyleCnt="0"/>
      <dgm:spPr/>
      <dgm:t>
        <a:bodyPr/>
        <a:lstStyle/>
        <a:p>
          <a:endParaRPr lang="es-EC"/>
        </a:p>
      </dgm:t>
    </dgm:pt>
    <dgm:pt modelId="{1D8CA69A-A2D7-4C89-8263-2A29D5303CC8}" type="pres">
      <dgm:prSet presAssocID="{596DFB27-7819-44C0-8D7B-7408B77D1391}" presName="dummyConnPt" presStyleCnt="0"/>
      <dgm:spPr/>
      <dgm:t>
        <a:bodyPr/>
        <a:lstStyle/>
        <a:p>
          <a:endParaRPr lang="es-EC"/>
        </a:p>
      </dgm:t>
    </dgm:pt>
    <dgm:pt modelId="{1A9D1EE5-F977-4F39-B085-45938157E436}" type="pres">
      <dgm:prSet presAssocID="{596DFB27-7819-44C0-8D7B-7408B77D13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DA1C6A-FECC-4BE8-82BD-908C7C0FE719}" type="pres">
      <dgm:prSet presAssocID="{12E84664-1226-48B2-98C0-BF8CB1F6AA7F}" presName="sibTrans" presStyleLbl="bgSibTrans2D1" presStyleIdx="2" presStyleCnt="5"/>
      <dgm:spPr/>
      <dgm:t>
        <a:bodyPr/>
        <a:lstStyle/>
        <a:p>
          <a:endParaRPr lang="es-EC"/>
        </a:p>
      </dgm:t>
    </dgm:pt>
    <dgm:pt modelId="{9DDA006A-1E0D-4BA7-B71B-53538773E619}" type="pres">
      <dgm:prSet presAssocID="{9DFFA70C-A912-4626-B587-71E3DFD7A199}" presName="compNode" presStyleCnt="0"/>
      <dgm:spPr/>
      <dgm:t>
        <a:bodyPr/>
        <a:lstStyle/>
        <a:p>
          <a:endParaRPr lang="es-EC"/>
        </a:p>
      </dgm:t>
    </dgm:pt>
    <dgm:pt modelId="{18852A82-9391-4875-B65B-ADBA3E8F724F}" type="pres">
      <dgm:prSet presAssocID="{9DFFA70C-A912-4626-B587-71E3DFD7A199}" presName="dummyConnPt" presStyleCnt="0"/>
      <dgm:spPr/>
      <dgm:t>
        <a:bodyPr/>
        <a:lstStyle/>
        <a:p>
          <a:endParaRPr lang="es-EC"/>
        </a:p>
      </dgm:t>
    </dgm:pt>
    <dgm:pt modelId="{A1AACF83-6079-4555-9382-A9028F6ED444}" type="pres">
      <dgm:prSet presAssocID="{9DFFA70C-A912-4626-B587-71E3DFD7A1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D5B95-122E-41E2-AFD8-F3E5A941D672}" type="pres">
      <dgm:prSet presAssocID="{BD33D4B7-56D5-4079-A8C2-CD5AB2772AEC}" presName="sibTrans" presStyleLbl="bgSibTrans2D1" presStyleIdx="3" presStyleCnt="5"/>
      <dgm:spPr/>
      <dgm:t>
        <a:bodyPr/>
        <a:lstStyle/>
        <a:p>
          <a:endParaRPr lang="es-EC"/>
        </a:p>
      </dgm:t>
    </dgm:pt>
    <dgm:pt modelId="{699A8767-9638-4CC6-B944-A12AA455410F}" type="pres">
      <dgm:prSet presAssocID="{8265F5DE-5BF2-484D-97C6-D3FADD105AAE}" presName="compNode" presStyleCnt="0"/>
      <dgm:spPr/>
      <dgm:t>
        <a:bodyPr/>
        <a:lstStyle/>
        <a:p>
          <a:endParaRPr lang="es-EC"/>
        </a:p>
      </dgm:t>
    </dgm:pt>
    <dgm:pt modelId="{627E0ECF-BAE2-4AEA-8046-DD86B26FE35D}" type="pres">
      <dgm:prSet presAssocID="{8265F5DE-5BF2-484D-97C6-D3FADD105AAE}" presName="dummyConnPt" presStyleCnt="0"/>
      <dgm:spPr/>
      <dgm:t>
        <a:bodyPr/>
        <a:lstStyle/>
        <a:p>
          <a:endParaRPr lang="es-EC"/>
        </a:p>
      </dgm:t>
    </dgm:pt>
    <dgm:pt modelId="{6FF33D40-A9C1-4B5E-A5F4-98DAD0EC131A}" type="pres">
      <dgm:prSet presAssocID="{8265F5DE-5BF2-484D-97C6-D3FADD105A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A2EA11-9030-4767-8A3F-619BD4DC0461}" type="pres">
      <dgm:prSet presAssocID="{BE878503-BD6A-4F20-86B1-0F00942F4A0E}" presName="sibTrans" presStyleLbl="bgSibTrans2D1" presStyleIdx="4" presStyleCnt="5"/>
      <dgm:spPr/>
      <dgm:t>
        <a:bodyPr/>
        <a:lstStyle/>
        <a:p>
          <a:endParaRPr lang="es-EC"/>
        </a:p>
      </dgm:t>
    </dgm:pt>
    <dgm:pt modelId="{77F7951F-9F58-4696-B667-FC16560B0FE7}" type="pres">
      <dgm:prSet presAssocID="{C1FCD51E-53A9-416F-A340-EE7F48F78A52}" presName="compNode" presStyleCnt="0"/>
      <dgm:spPr/>
      <dgm:t>
        <a:bodyPr/>
        <a:lstStyle/>
        <a:p>
          <a:endParaRPr lang="es-EC"/>
        </a:p>
      </dgm:t>
    </dgm:pt>
    <dgm:pt modelId="{6B2F39E1-A5C4-4585-9011-40AF2BB758DB}" type="pres">
      <dgm:prSet presAssocID="{C1FCD51E-53A9-416F-A340-EE7F48F78A52}" presName="dummyConnPt" presStyleCnt="0"/>
      <dgm:spPr/>
      <dgm:t>
        <a:bodyPr/>
        <a:lstStyle/>
        <a:p>
          <a:endParaRPr lang="es-EC"/>
        </a:p>
      </dgm:t>
    </dgm:pt>
    <dgm:pt modelId="{BAF6DE72-B9A3-4B85-A3E7-99F6DC1BF4C1}" type="pres">
      <dgm:prSet presAssocID="{C1FCD51E-53A9-416F-A340-EE7F48F78A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7661B7-1697-4739-89A1-1C08F9B8021E}" type="presOf" srcId="{D9F64C17-F26A-4D24-8188-E770C11C9008}" destId="{6DF7856B-6BF0-405B-BF9E-5F580009BE5A}" srcOrd="0" destOrd="0" presId="urn:microsoft.com/office/officeart/2005/8/layout/bProcess4"/>
    <dgm:cxn modelId="{FB7963DA-176F-477F-88D3-69BB223E9596}" type="presOf" srcId="{62C7C7EF-C82D-4092-9E54-9B60FAE75AD9}" destId="{42D00BA8-913C-449D-BA23-DE1423417C62}" srcOrd="0" destOrd="0" presId="urn:microsoft.com/office/officeart/2005/8/layout/bProcess4"/>
    <dgm:cxn modelId="{FB3C7214-80A1-40FB-BF17-5D21EECDCC03}" type="presOf" srcId="{C1FCD51E-53A9-416F-A340-EE7F48F78A52}" destId="{BAF6DE72-B9A3-4B85-A3E7-99F6DC1BF4C1}" srcOrd="0" destOrd="0" presId="urn:microsoft.com/office/officeart/2005/8/layout/bProcess4"/>
    <dgm:cxn modelId="{E01D9832-88AF-471D-9CC3-89FA2ADEA653}" type="presOf" srcId="{4DAA4E7E-3ABF-4DDA-89FB-3C7DC7A44A79}" destId="{A0A08F5A-8980-4F7E-80E7-E18C9F87FAAD}" srcOrd="0" destOrd="0" presId="urn:microsoft.com/office/officeart/2005/8/layout/bProcess4"/>
    <dgm:cxn modelId="{0961EF80-0435-45D8-934A-AFFDC4C8F45A}" srcId="{F205E9FC-8A53-4A6C-A6F5-195AA93D5217}" destId="{8265F5DE-5BF2-484D-97C6-D3FADD105AAE}" srcOrd="4" destOrd="0" parTransId="{752073BA-A306-4638-85C8-0CCDC710585E}" sibTransId="{BE878503-BD6A-4F20-86B1-0F00942F4A0E}"/>
    <dgm:cxn modelId="{3BAF57D5-D51D-48EF-A18E-437A12AEED41}" type="presOf" srcId="{576602FD-16AE-48E6-9EA0-4EFF00DC9B09}" destId="{6EB96EC4-528D-4297-B1D9-3EF46FDD9499}" srcOrd="0" destOrd="0" presId="urn:microsoft.com/office/officeart/2005/8/layout/bProcess4"/>
    <dgm:cxn modelId="{66E18E28-D08F-406A-933D-ED99A95CA8E2}" type="presOf" srcId="{8265F5DE-5BF2-484D-97C6-D3FADD105AAE}" destId="{6FF33D40-A9C1-4B5E-A5F4-98DAD0EC131A}" srcOrd="0" destOrd="0" presId="urn:microsoft.com/office/officeart/2005/8/layout/bProcess4"/>
    <dgm:cxn modelId="{A6A9F321-1FC9-425E-BE7A-70AE84876AFC}" type="presOf" srcId="{596DFB27-7819-44C0-8D7B-7408B77D1391}" destId="{1A9D1EE5-F977-4F39-B085-45938157E436}" srcOrd="0" destOrd="0" presId="urn:microsoft.com/office/officeart/2005/8/layout/bProcess4"/>
    <dgm:cxn modelId="{822EF215-3C16-4342-A1E9-4A54BA52AFF2}" srcId="{F205E9FC-8A53-4A6C-A6F5-195AA93D5217}" destId="{576602FD-16AE-48E6-9EA0-4EFF00DC9B09}" srcOrd="1" destOrd="0" parTransId="{3878D1BB-04F2-4A63-BB96-F64A8EDA1CB5}" sibTransId="{D9F64C17-F26A-4D24-8188-E770C11C9008}"/>
    <dgm:cxn modelId="{33926555-6EBF-469B-835D-3F9CDF766743}" srcId="{F205E9FC-8A53-4A6C-A6F5-195AA93D5217}" destId="{62C7C7EF-C82D-4092-9E54-9B60FAE75AD9}" srcOrd="0" destOrd="0" parTransId="{1045C7F9-62BD-472B-8A18-7377DE60D165}" sibTransId="{4DAA4E7E-3ABF-4DDA-89FB-3C7DC7A44A79}"/>
    <dgm:cxn modelId="{F2E13554-90B7-4ACE-B1F9-AFB46E200992}" type="presOf" srcId="{F205E9FC-8A53-4A6C-A6F5-195AA93D5217}" destId="{DD285994-6DAE-4FEF-9E5A-4BF9BF15D979}" srcOrd="0" destOrd="0" presId="urn:microsoft.com/office/officeart/2005/8/layout/bProcess4"/>
    <dgm:cxn modelId="{0C46F3C0-2EAF-48C1-BB27-92D74C021588}" srcId="{F205E9FC-8A53-4A6C-A6F5-195AA93D5217}" destId="{9DFFA70C-A912-4626-B587-71E3DFD7A199}" srcOrd="3" destOrd="0" parTransId="{16A21482-FD95-4E07-B0A2-B4442EBF47B2}" sibTransId="{BD33D4B7-56D5-4079-A8C2-CD5AB2772AEC}"/>
    <dgm:cxn modelId="{02065C99-D9B1-4B91-8436-7ACF02DDA66B}" type="presOf" srcId="{12E84664-1226-48B2-98C0-BF8CB1F6AA7F}" destId="{47DA1C6A-FECC-4BE8-82BD-908C7C0FE719}" srcOrd="0" destOrd="0" presId="urn:microsoft.com/office/officeart/2005/8/layout/bProcess4"/>
    <dgm:cxn modelId="{ABB23C72-ED8D-4E6E-A5B5-C40467884883}" srcId="{F205E9FC-8A53-4A6C-A6F5-195AA93D5217}" destId="{596DFB27-7819-44C0-8D7B-7408B77D1391}" srcOrd="2" destOrd="0" parTransId="{55ADB5D9-DF7E-4B28-9729-46FEB45CD9AF}" sibTransId="{12E84664-1226-48B2-98C0-BF8CB1F6AA7F}"/>
    <dgm:cxn modelId="{0FF75B75-E685-4FDF-9B3B-F50A009DE08B}" type="presOf" srcId="{BD33D4B7-56D5-4079-A8C2-CD5AB2772AEC}" destId="{D4FD5B95-122E-41E2-AFD8-F3E5A941D672}" srcOrd="0" destOrd="0" presId="urn:microsoft.com/office/officeart/2005/8/layout/bProcess4"/>
    <dgm:cxn modelId="{D6ABBB67-CEAF-4E5F-AA57-2D8B8103DD2B}" type="presOf" srcId="{BE878503-BD6A-4F20-86B1-0F00942F4A0E}" destId="{65A2EA11-9030-4767-8A3F-619BD4DC0461}" srcOrd="0" destOrd="0" presId="urn:microsoft.com/office/officeart/2005/8/layout/bProcess4"/>
    <dgm:cxn modelId="{9DCA20CC-1C8F-4C51-97F9-E8147BB53512}" srcId="{F205E9FC-8A53-4A6C-A6F5-195AA93D5217}" destId="{C1FCD51E-53A9-416F-A340-EE7F48F78A52}" srcOrd="5" destOrd="0" parTransId="{84908524-233F-42D8-9226-85486304E420}" sibTransId="{7C731194-107F-47AE-A5EC-448B8071E98E}"/>
    <dgm:cxn modelId="{D2988936-FDC3-4D13-93FD-1662272F976C}" type="presOf" srcId="{9DFFA70C-A912-4626-B587-71E3DFD7A199}" destId="{A1AACF83-6079-4555-9382-A9028F6ED444}" srcOrd="0" destOrd="0" presId="urn:microsoft.com/office/officeart/2005/8/layout/bProcess4"/>
    <dgm:cxn modelId="{69ACB017-91FC-4184-ABDD-5EBE01BC1B22}" type="presParOf" srcId="{DD285994-6DAE-4FEF-9E5A-4BF9BF15D979}" destId="{6165014F-1963-4878-8205-AD79798A3866}" srcOrd="0" destOrd="0" presId="urn:microsoft.com/office/officeart/2005/8/layout/bProcess4"/>
    <dgm:cxn modelId="{0E9F3404-0351-4335-98C4-A697AB2761F2}" type="presParOf" srcId="{6165014F-1963-4878-8205-AD79798A3866}" destId="{42519606-A6E7-48F8-9112-175D4C97FE74}" srcOrd="0" destOrd="0" presId="urn:microsoft.com/office/officeart/2005/8/layout/bProcess4"/>
    <dgm:cxn modelId="{6375114F-503F-40F7-B1C7-C894563ECC51}" type="presParOf" srcId="{6165014F-1963-4878-8205-AD79798A3866}" destId="{42D00BA8-913C-449D-BA23-DE1423417C62}" srcOrd="1" destOrd="0" presId="urn:microsoft.com/office/officeart/2005/8/layout/bProcess4"/>
    <dgm:cxn modelId="{5191E9F8-1D61-4343-8D3B-4F7FEFB42A61}" type="presParOf" srcId="{DD285994-6DAE-4FEF-9E5A-4BF9BF15D979}" destId="{A0A08F5A-8980-4F7E-80E7-E18C9F87FAAD}" srcOrd="1" destOrd="0" presId="urn:microsoft.com/office/officeart/2005/8/layout/bProcess4"/>
    <dgm:cxn modelId="{B6785CB3-FD75-4317-8DC3-B305E3BF4742}" type="presParOf" srcId="{DD285994-6DAE-4FEF-9E5A-4BF9BF15D979}" destId="{8303925F-0193-426D-9B72-FF3377AEAB1A}" srcOrd="2" destOrd="0" presId="urn:microsoft.com/office/officeart/2005/8/layout/bProcess4"/>
    <dgm:cxn modelId="{FA83D61A-5E92-4166-B6FA-565CDB4E4347}" type="presParOf" srcId="{8303925F-0193-426D-9B72-FF3377AEAB1A}" destId="{F565EB9B-E54E-4EAB-98D6-52713CA5A709}" srcOrd="0" destOrd="0" presId="urn:microsoft.com/office/officeart/2005/8/layout/bProcess4"/>
    <dgm:cxn modelId="{BCFA786F-EA8A-45F5-B86C-3BD8A747AADE}" type="presParOf" srcId="{8303925F-0193-426D-9B72-FF3377AEAB1A}" destId="{6EB96EC4-528D-4297-B1D9-3EF46FDD9499}" srcOrd="1" destOrd="0" presId="urn:microsoft.com/office/officeart/2005/8/layout/bProcess4"/>
    <dgm:cxn modelId="{063BCB92-8E25-45A6-A9CF-524918A2DAFA}" type="presParOf" srcId="{DD285994-6DAE-4FEF-9E5A-4BF9BF15D979}" destId="{6DF7856B-6BF0-405B-BF9E-5F580009BE5A}" srcOrd="3" destOrd="0" presId="urn:microsoft.com/office/officeart/2005/8/layout/bProcess4"/>
    <dgm:cxn modelId="{988CFB52-9CDE-4822-87DC-04234C769805}" type="presParOf" srcId="{DD285994-6DAE-4FEF-9E5A-4BF9BF15D979}" destId="{8A0C1DC5-1ED3-407D-AD25-35B9A4E0AE6B}" srcOrd="4" destOrd="0" presId="urn:microsoft.com/office/officeart/2005/8/layout/bProcess4"/>
    <dgm:cxn modelId="{E852F585-A4A0-4C90-A8D5-A0CF31E2F78C}" type="presParOf" srcId="{8A0C1DC5-1ED3-407D-AD25-35B9A4E0AE6B}" destId="{1D8CA69A-A2D7-4C89-8263-2A29D5303CC8}" srcOrd="0" destOrd="0" presId="urn:microsoft.com/office/officeart/2005/8/layout/bProcess4"/>
    <dgm:cxn modelId="{5295D8A1-25AC-45B7-BB82-13AB5410BA25}" type="presParOf" srcId="{8A0C1DC5-1ED3-407D-AD25-35B9A4E0AE6B}" destId="{1A9D1EE5-F977-4F39-B085-45938157E436}" srcOrd="1" destOrd="0" presId="urn:microsoft.com/office/officeart/2005/8/layout/bProcess4"/>
    <dgm:cxn modelId="{4CD27396-47DC-4281-8E2D-88474E8B4349}" type="presParOf" srcId="{DD285994-6DAE-4FEF-9E5A-4BF9BF15D979}" destId="{47DA1C6A-FECC-4BE8-82BD-908C7C0FE719}" srcOrd="5" destOrd="0" presId="urn:microsoft.com/office/officeart/2005/8/layout/bProcess4"/>
    <dgm:cxn modelId="{322CB320-9C98-4C4B-9F3D-B171659D76C9}" type="presParOf" srcId="{DD285994-6DAE-4FEF-9E5A-4BF9BF15D979}" destId="{9DDA006A-1E0D-4BA7-B71B-53538773E619}" srcOrd="6" destOrd="0" presId="urn:microsoft.com/office/officeart/2005/8/layout/bProcess4"/>
    <dgm:cxn modelId="{D759CA9E-6637-4BFC-AEA8-D145A0C1D1B4}" type="presParOf" srcId="{9DDA006A-1E0D-4BA7-B71B-53538773E619}" destId="{18852A82-9391-4875-B65B-ADBA3E8F724F}" srcOrd="0" destOrd="0" presId="urn:microsoft.com/office/officeart/2005/8/layout/bProcess4"/>
    <dgm:cxn modelId="{3BAF8CF7-0535-4410-A15F-4C6B528B20A3}" type="presParOf" srcId="{9DDA006A-1E0D-4BA7-B71B-53538773E619}" destId="{A1AACF83-6079-4555-9382-A9028F6ED444}" srcOrd="1" destOrd="0" presId="urn:microsoft.com/office/officeart/2005/8/layout/bProcess4"/>
    <dgm:cxn modelId="{8ECE2677-75D4-4FF7-903A-49CCF6C5BF88}" type="presParOf" srcId="{DD285994-6DAE-4FEF-9E5A-4BF9BF15D979}" destId="{D4FD5B95-122E-41E2-AFD8-F3E5A941D672}" srcOrd="7" destOrd="0" presId="urn:microsoft.com/office/officeart/2005/8/layout/bProcess4"/>
    <dgm:cxn modelId="{4DACB6EC-F298-48C2-9D35-19D382482F8B}" type="presParOf" srcId="{DD285994-6DAE-4FEF-9E5A-4BF9BF15D979}" destId="{699A8767-9638-4CC6-B944-A12AA455410F}" srcOrd="8" destOrd="0" presId="urn:microsoft.com/office/officeart/2005/8/layout/bProcess4"/>
    <dgm:cxn modelId="{25CB05B6-8BB3-4D29-9DDE-49BB0056354B}" type="presParOf" srcId="{699A8767-9638-4CC6-B944-A12AA455410F}" destId="{627E0ECF-BAE2-4AEA-8046-DD86B26FE35D}" srcOrd="0" destOrd="0" presId="urn:microsoft.com/office/officeart/2005/8/layout/bProcess4"/>
    <dgm:cxn modelId="{473D0281-0D44-4152-AEB3-8A1026BC5EE8}" type="presParOf" srcId="{699A8767-9638-4CC6-B944-A12AA455410F}" destId="{6FF33D40-A9C1-4B5E-A5F4-98DAD0EC131A}" srcOrd="1" destOrd="0" presId="urn:microsoft.com/office/officeart/2005/8/layout/bProcess4"/>
    <dgm:cxn modelId="{95649169-BBFA-447C-8014-69DFB5197674}" type="presParOf" srcId="{DD285994-6DAE-4FEF-9E5A-4BF9BF15D979}" destId="{65A2EA11-9030-4767-8A3F-619BD4DC0461}" srcOrd="9" destOrd="0" presId="urn:microsoft.com/office/officeart/2005/8/layout/bProcess4"/>
    <dgm:cxn modelId="{A01ED643-9864-4198-918B-F30A50B96A43}" type="presParOf" srcId="{DD285994-6DAE-4FEF-9E5A-4BF9BF15D979}" destId="{77F7951F-9F58-4696-B667-FC16560B0FE7}" srcOrd="10" destOrd="0" presId="urn:microsoft.com/office/officeart/2005/8/layout/bProcess4"/>
    <dgm:cxn modelId="{54F1F79F-8630-471C-9399-778444A28D90}" type="presParOf" srcId="{77F7951F-9F58-4696-B667-FC16560B0FE7}" destId="{6B2F39E1-A5C4-4585-9011-40AF2BB758DB}" srcOrd="0" destOrd="0" presId="urn:microsoft.com/office/officeart/2005/8/layout/bProcess4"/>
    <dgm:cxn modelId="{F49ECC2B-DA6C-4A9B-A186-7F28D5DF9E9A}" type="presParOf" srcId="{77F7951F-9F58-4696-B667-FC16560B0FE7}" destId="{BAF6DE72-B9A3-4B85-A3E7-99F6DC1BF4C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31795-DE67-4E9B-B223-3035D3369FB0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9C10EB-32D6-477C-A24B-DEC6AD3FE5DF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Soporte informático</a:t>
          </a:r>
          <a:endParaRPr lang="es-EC" sz="2800" dirty="0">
            <a:solidFill>
              <a:schemeClr val="tx1"/>
            </a:solidFill>
          </a:endParaRPr>
        </a:p>
      </dgm:t>
    </dgm:pt>
    <dgm:pt modelId="{5BE1D60E-1A89-4939-8280-2D67F64A13A6}" type="parTrans" cxnId="{BC6296A8-A643-4011-BE06-9E010B7FDB8C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14EB09B-68DB-4C45-B242-A4EE1874536B}" type="sibTrans" cxnId="{BC6296A8-A643-4011-BE06-9E010B7FDB8C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948340D-96D9-4D74-8ECD-5A90502BACAE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Línea de productos</a:t>
          </a:r>
          <a:endParaRPr lang="es-EC" sz="2800" dirty="0">
            <a:solidFill>
              <a:schemeClr val="tx1"/>
            </a:solidFill>
          </a:endParaRPr>
        </a:p>
      </dgm:t>
    </dgm:pt>
    <dgm:pt modelId="{A0CF3D1E-B742-4A9A-AF35-6273EB73A39E}" type="parTrans" cxnId="{B8D78618-56ED-4A4A-927F-241612305E2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65AAD889-4F3D-420C-A640-CF90586682DF}" type="sibTrans" cxnId="{B8D78618-56ED-4A4A-927F-241612305E2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014201D0-E712-4285-96E6-9136CED9BF1F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Visita</a:t>
          </a:r>
          <a:endParaRPr lang="es-EC" sz="2800" dirty="0">
            <a:solidFill>
              <a:schemeClr val="tx1"/>
            </a:solidFill>
          </a:endParaRPr>
        </a:p>
      </dgm:t>
    </dgm:pt>
    <dgm:pt modelId="{00192BA0-003C-4281-B5DF-81FED430BA87}" type="parTrans" cxnId="{FDADC1EE-25CC-4315-BA7F-3AA5CD4C3F9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1B76F72-863A-4C7E-AD9A-7B4FC5A93720}" type="sibTrans" cxnId="{FDADC1EE-25CC-4315-BA7F-3AA5CD4C3F9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8D83427-D56D-4EE0-AF95-E4A14D1B5335}" type="pres">
      <dgm:prSet presAssocID="{CE731795-DE67-4E9B-B223-3035D3369F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E877E95-AD37-423F-A70C-666E3FEBDFDC}" type="pres">
      <dgm:prSet presAssocID="{CE731795-DE67-4E9B-B223-3035D3369FB0}" presName="Name1" presStyleCnt="0"/>
      <dgm:spPr/>
    </dgm:pt>
    <dgm:pt modelId="{2AA0EBCD-8894-4FFB-A5A7-858ED26F1BFB}" type="pres">
      <dgm:prSet presAssocID="{CE731795-DE67-4E9B-B223-3035D3369FB0}" presName="cycle" presStyleCnt="0"/>
      <dgm:spPr/>
    </dgm:pt>
    <dgm:pt modelId="{BA534FE5-8D4D-464F-A4D2-16BE27637693}" type="pres">
      <dgm:prSet presAssocID="{CE731795-DE67-4E9B-B223-3035D3369FB0}" presName="srcNode" presStyleLbl="node1" presStyleIdx="0" presStyleCnt="3"/>
      <dgm:spPr/>
    </dgm:pt>
    <dgm:pt modelId="{636EDC99-8345-4070-BBA6-C9D93E8604AD}" type="pres">
      <dgm:prSet presAssocID="{CE731795-DE67-4E9B-B223-3035D3369FB0}" presName="conn" presStyleLbl="parChTrans1D2" presStyleIdx="0" presStyleCnt="1"/>
      <dgm:spPr/>
      <dgm:t>
        <a:bodyPr/>
        <a:lstStyle/>
        <a:p>
          <a:endParaRPr lang="es-EC"/>
        </a:p>
      </dgm:t>
    </dgm:pt>
    <dgm:pt modelId="{198F0258-0971-420E-BFD6-26FB561673CD}" type="pres">
      <dgm:prSet presAssocID="{CE731795-DE67-4E9B-B223-3035D3369FB0}" presName="extraNode" presStyleLbl="node1" presStyleIdx="0" presStyleCnt="3"/>
      <dgm:spPr/>
    </dgm:pt>
    <dgm:pt modelId="{8446D9F8-53D3-4308-BE38-CD6F52C3876A}" type="pres">
      <dgm:prSet presAssocID="{CE731795-DE67-4E9B-B223-3035D3369FB0}" presName="dstNode" presStyleLbl="node1" presStyleIdx="0" presStyleCnt="3"/>
      <dgm:spPr/>
    </dgm:pt>
    <dgm:pt modelId="{7329AC30-AD1A-452C-9E0B-9AA599C5C536}" type="pres">
      <dgm:prSet presAssocID="{219C10EB-32D6-477C-A24B-DEC6AD3FE5D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3D10A-EB36-46AF-AD12-A7A5DBDA4AA8}" type="pres">
      <dgm:prSet presAssocID="{219C10EB-32D6-477C-A24B-DEC6AD3FE5DF}" presName="accent_1" presStyleCnt="0"/>
      <dgm:spPr/>
    </dgm:pt>
    <dgm:pt modelId="{BA6F01FD-F32F-45D8-AEBC-9AD649D86320}" type="pres">
      <dgm:prSet presAssocID="{219C10EB-32D6-477C-A24B-DEC6AD3FE5D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DF219F-1C7B-4048-87E3-CC383FFC2139}" type="pres">
      <dgm:prSet presAssocID="{9948340D-96D9-4D74-8ECD-5A90502BAC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8FCBC0-3EE0-4B27-B895-96473776E315}" type="pres">
      <dgm:prSet presAssocID="{9948340D-96D9-4D74-8ECD-5A90502BACAE}" presName="accent_2" presStyleCnt="0"/>
      <dgm:spPr/>
    </dgm:pt>
    <dgm:pt modelId="{D7A2EAF6-2DFE-4BC7-8791-87973737BC56}" type="pres">
      <dgm:prSet presAssocID="{9948340D-96D9-4D74-8ECD-5A90502BACA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8A1EB4-6EB0-4F88-94D8-68721B91ECF9}" type="pres">
      <dgm:prSet presAssocID="{014201D0-E712-4285-96E6-9136CED9BF1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77BAF2-F280-41B9-AC29-AC1CF8399D1F}" type="pres">
      <dgm:prSet presAssocID="{014201D0-E712-4285-96E6-9136CED9BF1F}" presName="accent_3" presStyleCnt="0"/>
      <dgm:spPr/>
    </dgm:pt>
    <dgm:pt modelId="{B4F558FC-948D-4395-A4F7-685B223160FE}" type="pres">
      <dgm:prSet presAssocID="{014201D0-E712-4285-96E6-9136CED9BF1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C6296A8-A643-4011-BE06-9E010B7FDB8C}" srcId="{CE731795-DE67-4E9B-B223-3035D3369FB0}" destId="{219C10EB-32D6-477C-A24B-DEC6AD3FE5DF}" srcOrd="0" destOrd="0" parTransId="{5BE1D60E-1A89-4939-8280-2D67F64A13A6}" sibTransId="{814EB09B-68DB-4C45-B242-A4EE1874536B}"/>
    <dgm:cxn modelId="{E08006A6-23AA-49E5-915D-2CDB0F543020}" type="presOf" srcId="{CE731795-DE67-4E9B-B223-3035D3369FB0}" destId="{88D83427-D56D-4EE0-AF95-E4A14D1B5335}" srcOrd="0" destOrd="0" presId="urn:microsoft.com/office/officeart/2008/layout/VerticalCurvedList"/>
    <dgm:cxn modelId="{FDADC1EE-25CC-4315-BA7F-3AA5CD4C3F95}" srcId="{CE731795-DE67-4E9B-B223-3035D3369FB0}" destId="{014201D0-E712-4285-96E6-9136CED9BF1F}" srcOrd="2" destOrd="0" parTransId="{00192BA0-003C-4281-B5DF-81FED430BA87}" sibTransId="{91B76F72-863A-4C7E-AD9A-7B4FC5A93720}"/>
    <dgm:cxn modelId="{B7EDC20F-4E84-4B03-B697-A5402795C6DA}" type="presOf" srcId="{014201D0-E712-4285-96E6-9136CED9BF1F}" destId="{248A1EB4-6EB0-4F88-94D8-68721B91ECF9}" srcOrd="0" destOrd="0" presId="urn:microsoft.com/office/officeart/2008/layout/VerticalCurvedList"/>
    <dgm:cxn modelId="{CF65EB9E-C0CA-42DE-95B8-CC441BE571BC}" type="presOf" srcId="{814EB09B-68DB-4C45-B242-A4EE1874536B}" destId="{636EDC99-8345-4070-BBA6-C9D93E8604AD}" srcOrd="0" destOrd="0" presId="urn:microsoft.com/office/officeart/2008/layout/VerticalCurvedList"/>
    <dgm:cxn modelId="{8CE72734-AEFA-413C-9241-467491977280}" type="presOf" srcId="{219C10EB-32D6-477C-A24B-DEC6AD3FE5DF}" destId="{7329AC30-AD1A-452C-9E0B-9AA599C5C536}" srcOrd="0" destOrd="0" presId="urn:microsoft.com/office/officeart/2008/layout/VerticalCurvedList"/>
    <dgm:cxn modelId="{05BE60B1-BF7C-4B42-8080-4434FBDEE008}" type="presOf" srcId="{9948340D-96D9-4D74-8ECD-5A90502BACAE}" destId="{41DF219F-1C7B-4048-87E3-CC383FFC2139}" srcOrd="0" destOrd="0" presId="urn:microsoft.com/office/officeart/2008/layout/VerticalCurvedList"/>
    <dgm:cxn modelId="{B8D78618-56ED-4A4A-927F-241612305E24}" srcId="{CE731795-DE67-4E9B-B223-3035D3369FB0}" destId="{9948340D-96D9-4D74-8ECD-5A90502BACAE}" srcOrd="1" destOrd="0" parTransId="{A0CF3D1E-B742-4A9A-AF35-6273EB73A39E}" sibTransId="{65AAD889-4F3D-420C-A640-CF90586682DF}"/>
    <dgm:cxn modelId="{BEBD33A4-2496-4173-832E-2C2B609ACF30}" type="presParOf" srcId="{88D83427-D56D-4EE0-AF95-E4A14D1B5335}" destId="{8E877E95-AD37-423F-A70C-666E3FEBDFDC}" srcOrd="0" destOrd="0" presId="urn:microsoft.com/office/officeart/2008/layout/VerticalCurvedList"/>
    <dgm:cxn modelId="{3188B10D-6A38-43A5-9EB1-ADDF0B9B0AF8}" type="presParOf" srcId="{8E877E95-AD37-423F-A70C-666E3FEBDFDC}" destId="{2AA0EBCD-8894-4FFB-A5A7-858ED26F1BFB}" srcOrd="0" destOrd="0" presId="urn:microsoft.com/office/officeart/2008/layout/VerticalCurvedList"/>
    <dgm:cxn modelId="{4550D7B9-A07A-4ECA-9C96-9BBCD992A2D0}" type="presParOf" srcId="{2AA0EBCD-8894-4FFB-A5A7-858ED26F1BFB}" destId="{BA534FE5-8D4D-464F-A4D2-16BE27637693}" srcOrd="0" destOrd="0" presId="urn:microsoft.com/office/officeart/2008/layout/VerticalCurvedList"/>
    <dgm:cxn modelId="{E0B5CCE9-5D0F-45E5-B9E3-5BEB61AE1995}" type="presParOf" srcId="{2AA0EBCD-8894-4FFB-A5A7-858ED26F1BFB}" destId="{636EDC99-8345-4070-BBA6-C9D93E8604AD}" srcOrd="1" destOrd="0" presId="urn:microsoft.com/office/officeart/2008/layout/VerticalCurvedList"/>
    <dgm:cxn modelId="{DBA9DFAD-43A4-44F1-A8C2-6E22BEFD69DD}" type="presParOf" srcId="{2AA0EBCD-8894-4FFB-A5A7-858ED26F1BFB}" destId="{198F0258-0971-420E-BFD6-26FB561673CD}" srcOrd="2" destOrd="0" presId="urn:microsoft.com/office/officeart/2008/layout/VerticalCurvedList"/>
    <dgm:cxn modelId="{8A163403-A3B2-43DB-905A-DE538CE71639}" type="presParOf" srcId="{2AA0EBCD-8894-4FFB-A5A7-858ED26F1BFB}" destId="{8446D9F8-53D3-4308-BE38-CD6F52C3876A}" srcOrd="3" destOrd="0" presId="urn:microsoft.com/office/officeart/2008/layout/VerticalCurvedList"/>
    <dgm:cxn modelId="{830F389F-50C8-4612-8024-DF689F076EC7}" type="presParOf" srcId="{8E877E95-AD37-423F-A70C-666E3FEBDFDC}" destId="{7329AC30-AD1A-452C-9E0B-9AA599C5C536}" srcOrd="1" destOrd="0" presId="urn:microsoft.com/office/officeart/2008/layout/VerticalCurvedList"/>
    <dgm:cxn modelId="{C8BDD2B6-FE1A-4554-A008-30CA958764A6}" type="presParOf" srcId="{8E877E95-AD37-423F-A70C-666E3FEBDFDC}" destId="{F163D10A-EB36-46AF-AD12-A7A5DBDA4AA8}" srcOrd="2" destOrd="0" presId="urn:microsoft.com/office/officeart/2008/layout/VerticalCurvedList"/>
    <dgm:cxn modelId="{0706967E-CDF4-4A09-9C6D-C798F5235218}" type="presParOf" srcId="{F163D10A-EB36-46AF-AD12-A7A5DBDA4AA8}" destId="{BA6F01FD-F32F-45D8-AEBC-9AD649D86320}" srcOrd="0" destOrd="0" presId="urn:microsoft.com/office/officeart/2008/layout/VerticalCurvedList"/>
    <dgm:cxn modelId="{6EE16A5A-0DB5-4997-9AD3-C96E077A013E}" type="presParOf" srcId="{8E877E95-AD37-423F-A70C-666E3FEBDFDC}" destId="{41DF219F-1C7B-4048-87E3-CC383FFC2139}" srcOrd="3" destOrd="0" presId="urn:microsoft.com/office/officeart/2008/layout/VerticalCurvedList"/>
    <dgm:cxn modelId="{8491EE0E-EFF8-4FC8-BD12-21E5E3EC66D3}" type="presParOf" srcId="{8E877E95-AD37-423F-A70C-666E3FEBDFDC}" destId="{7A8FCBC0-3EE0-4B27-B895-96473776E315}" srcOrd="4" destOrd="0" presId="urn:microsoft.com/office/officeart/2008/layout/VerticalCurvedList"/>
    <dgm:cxn modelId="{FDEBB251-BF85-45B2-B66D-3DB2763141B3}" type="presParOf" srcId="{7A8FCBC0-3EE0-4B27-B895-96473776E315}" destId="{D7A2EAF6-2DFE-4BC7-8791-87973737BC56}" srcOrd="0" destOrd="0" presId="urn:microsoft.com/office/officeart/2008/layout/VerticalCurvedList"/>
    <dgm:cxn modelId="{5CF1904C-5D1A-437B-9EE1-8864E55CC312}" type="presParOf" srcId="{8E877E95-AD37-423F-A70C-666E3FEBDFDC}" destId="{248A1EB4-6EB0-4F88-94D8-68721B91ECF9}" srcOrd="5" destOrd="0" presId="urn:microsoft.com/office/officeart/2008/layout/VerticalCurvedList"/>
    <dgm:cxn modelId="{46ABBE94-78A1-4CE2-9C22-52CE99693AFD}" type="presParOf" srcId="{8E877E95-AD37-423F-A70C-666E3FEBDFDC}" destId="{A677BAF2-F280-41B9-AC29-AC1CF8399D1F}" srcOrd="6" destOrd="0" presId="urn:microsoft.com/office/officeart/2008/layout/VerticalCurvedList"/>
    <dgm:cxn modelId="{1CEDE313-A8A8-448D-A128-FBF63D5AE54D}" type="presParOf" srcId="{A677BAF2-F280-41B9-AC29-AC1CF8399D1F}" destId="{B4F558FC-948D-4395-A4F7-685B22316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F6FD3-B392-483F-BC20-8520793F8F19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18917B-156D-41D3-AFA0-46FCF46F8AFE}">
      <dgm:prSet phldrT="[Texto]" custT="1"/>
      <dgm:spPr/>
      <dgm:t>
        <a:bodyPr/>
        <a:lstStyle/>
        <a:p>
          <a:r>
            <a:rPr lang="es-EC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</a:t>
          </a:r>
          <a:endParaRPr lang="es-EC" sz="2500" dirty="0"/>
        </a:p>
      </dgm:t>
    </dgm:pt>
    <dgm:pt modelId="{947C8CD8-B2BD-4339-972D-F322F2DEA47C}" type="parTrans" cxnId="{6BC50035-92D0-4E5E-A842-21C019215825}">
      <dgm:prSet/>
      <dgm:spPr/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D3F4EB92-7665-426E-93F4-45A280FE91AF}" type="sibTrans" cxnId="{6BC50035-92D0-4E5E-A842-21C01921582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CECB817C-74BC-4434-BDB9-C2A2F9950E0D}">
      <dgm:prSet phldrT="[Texto]" custT="1"/>
      <dgm:spPr/>
      <dgm:t>
        <a:bodyPr/>
        <a:lstStyle/>
        <a:p>
          <a:r>
            <a:rPr lang="es-EC" sz="250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 corporativo </a:t>
          </a:r>
          <a:endParaRPr lang="es-EC" sz="2500" dirty="0"/>
        </a:p>
      </dgm:t>
    </dgm:pt>
    <dgm:pt modelId="{84E1B1D1-EEC1-42DE-A8C1-D2AF69B6802D}" type="parTrans" cxnId="{5C9B7AE2-FBF1-4B81-829E-5C45BBE52577}">
      <dgm:prSet/>
      <dgm:spPr/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909C92DE-879E-4E05-9CFF-7923F66F9CA8}" type="sibTrans" cxnId="{5C9B7AE2-FBF1-4B81-829E-5C45BBE5257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2500"/>
        </a:p>
      </dgm:t>
    </dgm:pt>
    <dgm:pt modelId="{47379ABF-2782-4D95-B2F6-1E08CDEB776B}">
      <dgm:prSet custT="1"/>
      <dgm:spPr/>
      <dgm:t>
        <a:bodyPr/>
        <a:lstStyle/>
        <a:p>
          <a:r>
            <a:rPr lang="es-EC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Laboratorio </a:t>
          </a:r>
          <a:endParaRPr lang="es-EC" sz="2500" dirty="0"/>
        </a:p>
      </dgm:t>
    </dgm:pt>
    <dgm:pt modelId="{1C67939B-B264-4E2D-9C7D-AC46D93DD9E6}" type="parTrans" cxnId="{BD57ED16-5D26-450B-9B86-3C5CC3781F27}">
      <dgm:prSet/>
      <dgm:spPr/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47ED8758-7049-4975-B539-BB84B6F032BF}" type="sibTrans" cxnId="{BD57ED16-5D26-450B-9B86-3C5CC3781F2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EFE4FB5E-C71A-4212-885D-F002F2239A57}" type="pres">
      <dgm:prSet presAssocID="{BC1F6FD3-B392-483F-BC20-8520793F8F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EE8B0D8-39EA-487F-8779-F4ED0DC479EA}" type="pres">
      <dgm:prSet presAssocID="{BC1F6FD3-B392-483F-BC20-8520793F8F19}" presName="dot1" presStyleLbl="alignNode1" presStyleIdx="0" presStyleCnt="12"/>
      <dgm:spPr/>
      <dgm:t>
        <a:bodyPr/>
        <a:lstStyle/>
        <a:p>
          <a:endParaRPr lang="es-EC"/>
        </a:p>
      </dgm:t>
    </dgm:pt>
    <dgm:pt modelId="{D5F59D65-2425-426E-9461-55E84A27A71C}" type="pres">
      <dgm:prSet presAssocID="{BC1F6FD3-B392-483F-BC20-8520793F8F19}" presName="dot2" presStyleLbl="alignNode1" presStyleIdx="1" presStyleCnt="12"/>
      <dgm:spPr/>
      <dgm:t>
        <a:bodyPr/>
        <a:lstStyle/>
        <a:p>
          <a:endParaRPr lang="es-EC"/>
        </a:p>
      </dgm:t>
    </dgm:pt>
    <dgm:pt modelId="{A866C68E-F8E7-470D-B532-7AF714585E4B}" type="pres">
      <dgm:prSet presAssocID="{BC1F6FD3-B392-483F-BC20-8520793F8F19}" presName="dot3" presStyleLbl="alignNode1" presStyleIdx="2" presStyleCnt="12"/>
      <dgm:spPr/>
      <dgm:t>
        <a:bodyPr/>
        <a:lstStyle/>
        <a:p>
          <a:endParaRPr lang="es-EC"/>
        </a:p>
      </dgm:t>
    </dgm:pt>
    <dgm:pt modelId="{3D5CF945-2138-496B-A44D-4601EA2FD42A}" type="pres">
      <dgm:prSet presAssocID="{BC1F6FD3-B392-483F-BC20-8520793F8F19}" presName="dot4" presStyleLbl="alignNode1" presStyleIdx="3" presStyleCnt="12"/>
      <dgm:spPr/>
      <dgm:t>
        <a:bodyPr/>
        <a:lstStyle/>
        <a:p>
          <a:endParaRPr lang="es-EC"/>
        </a:p>
      </dgm:t>
    </dgm:pt>
    <dgm:pt modelId="{41DE3BF0-5E37-44D1-972B-5D4A2083F036}" type="pres">
      <dgm:prSet presAssocID="{BC1F6FD3-B392-483F-BC20-8520793F8F19}" presName="dot5" presStyleLbl="alignNode1" presStyleIdx="4" presStyleCnt="12"/>
      <dgm:spPr/>
      <dgm:t>
        <a:bodyPr/>
        <a:lstStyle/>
        <a:p>
          <a:endParaRPr lang="es-EC"/>
        </a:p>
      </dgm:t>
    </dgm:pt>
    <dgm:pt modelId="{A5DBD6BA-A5DB-4FCB-88BA-1E508442598E}" type="pres">
      <dgm:prSet presAssocID="{BC1F6FD3-B392-483F-BC20-8520793F8F19}" presName="dotArrow1" presStyleLbl="alignNode1" presStyleIdx="5" presStyleCnt="12"/>
      <dgm:spPr/>
      <dgm:t>
        <a:bodyPr/>
        <a:lstStyle/>
        <a:p>
          <a:endParaRPr lang="es-EC"/>
        </a:p>
      </dgm:t>
    </dgm:pt>
    <dgm:pt modelId="{DDC99237-DE31-4CBB-B98F-1696EB2DC8AB}" type="pres">
      <dgm:prSet presAssocID="{BC1F6FD3-B392-483F-BC20-8520793F8F19}" presName="dotArrow2" presStyleLbl="alignNode1" presStyleIdx="6" presStyleCnt="12"/>
      <dgm:spPr/>
      <dgm:t>
        <a:bodyPr/>
        <a:lstStyle/>
        <a:p>
          <a:endParaRPr lang="es-EC"/>
        </a:p>
      </dgm:t>
    </dgm:pt>
    <dgm:pt modelId="{94293B57-6443-4AA8-8FCE-4B4014921132}" type="pres">
      <dgm:prSet presAssocID="{BC1F6FD3-B392-483F-BC20-8520793F8F19}" presName="dotArrow3" presStyleLbl="alignNode1" presStyleIdx="7" presStyleCnt="12"/>
      <dgm:spPr/>
      <dgm:t>
        <a:bodyPr/>
        <a:lstStyle/>
        <a:p>
          <a:endParaRPr lang="es-EC"/>
        </a:p>
      </dgm:t>
    </dgm:pt>
    <dgm:pt modelId="{78D8A54B-DE9C-4F15-A3C5-1CD29FB31458}" type="pres">
      <dgm:prSet presAssocID="{BC1F6FD3-B392-483F-BC20-8520793F8F19}" presName="dotArrow4" presStyleLbl="alignNode1" presStyleIdx="8" presStyleCnt="12"/>
      <dgm:spPr/>
      <dgm:t>
        <a:bodyPr/>
        <a:lstStyle/>
        <a:p>
          <a:endParaRPr lang="es-EC"/>
        </a:p>
      </dgm:t>
    </dgm:pt>
    <dgm:pt modelId="{3DC1B826-522B-4134-A803-7363BE315C11}" type="pres">
      <dgm:prSet presAssocID="{BC1F6FD3-B392-483F-BC20-8520793F8F19}" presName="dotArrow5" presStyleLbl="alignNode1" presStyleIdx="9" presStyleCnt="12"/>
      <dgm:spPr/>
      <dgm:t>
        <a:bodyPr/>
        <a:lstStyle/>
        <a:p>
          <a:endParaRPr lang="es-EC"/>
        </a:p>
      </dgm:t>
    </dgm:pt>
    <dgm:pt modelId="{9674D3CE-F6BE-4224-B7EB-5233C5A8B380}" type="pres">
      <dgm:prSet presAssocID="{BC1F6FD3-B392-483F-BC20-8520793F8F19}" presName="dotArrow6" presStyleLbl="alignNode1" presStyleIdx="10" presStyleCnt="12"/>
      <dgm:spPr/>
      <dgm:t>
        <a:bodyPr/>
        <a:lstStyle/>
        <a:p>
          <a:endParaRPr lang="es-EC"/>
        </a:p>
      </dgm:t>
    </dgm:pt>
    <dgm:pt modelId="{8926F478-C8D2-40C9-A4E2-D61F68433BEF}" type="pres">
      <dgm:prSet presAssocID="{BC1F6FD3-B392-483F-BC20-8520793F8F19}" presName="dotArrow7" presStyleLbl="alignNode1" presStyleIdx="11" presStyleCnt="12"/>
      <dgm:spPr/>
      <dgm:t>
        <a:bodyPr/>
        <a:lstStyle/>
        <a:p>
          <a:endParaRPr lang="es-EC"/>
        </a:p>
      </dgm:t>
    </dgm:pt>
    <dgm:pt modelId="{3803CD0E-6B90-4553-9467-09FBE4FC539F}" type="pres">
      <dgm:prSet presAssocID="{1818917B-156D-41D3-AFA0-46FCF46F8AFE}" presName="parTx1" presStyleLbl="node1" presStyleIdx="0" presStyleCnt="3"/>
      <dgm:spPr/>
      <dgm:t>
        <a:bodyPr/>
        <a:lstStyle/>
        <a:p>
          <a:endParaRPr lang="es-EC"/>
        </a:p>
      </dgm:t>
    </dgm:pt>
    <dgm:pt modelId="{DB42BDBA-23F7-4E1B-A5BA-E9D8F1A6BEF6}" type="pres">
      <dgm:prSet presAssocID="{D3F4EB92-7665-426E-93F4-45A280FE91AF}" presName="picture1" presStyleCnt="0"/>
      <dgm:spPr/>
      <dgm:t>
        <a:bodyPr/>
        <a:lstStyle/>
        <a:p>
          <a:endParaRPr lang="es-EC"/>
        </a:p>
      </dgm:t>
    </dgm:pt>
    <dgm:pt modelId="{88780312-AF69-4B64-9A98-B4DEEC5FFA49}" type="pres">
      <dgm:prSet presAssocID="{D3F4EB92-7665-426E-93F4-45A280FE91AF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439BE0AC-5125-47A7-81EB-580A3B9191D8}" type="pres">
      <dgm:prSet presAssocID="{47379ABF-2782-4D95-B2F6-1E08CDEB776B}" presName="parTx2" presStyleLbl="node1" presStyleIdx="1" presStyleCnt="3"/>
      <dgm:spPr/>
      <dgm:t>
        <a:bodyPr/>
        <a:lstStyle/>
        <a:p>
          <a:endParaRPr lang="es-EC"/>
        </a:p>
      </dgm:t>
    </dgm:pt>
    <dgm:pt modelId="{7965D34E-E8ED-45BB-9553-3B043B2CA1A1}" type="pres">
      <dgm:prSet presAssocID="{47ED8758-7049-4975-B539-BB84B6F032BF}" presName="picture2" presStyleCnt="0"/>
      <dgm:spPr/>
      <dgm:t>
        <a:bodyPr/>
        <a:lstStyle/>
        <a:p>
          <a:endParaRPr lang="es-EC"/>
        </a:p>
      </dgm:t>
    </dgm:pt>
    <dgm:pt modelId="{9400CE34-9CBE-449F-9287-EF311F74D867}" type="pres">
      <dgm:prSet presAssocID="{47ED8758-7049-4975-B539-BB84B6F032BF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22A53AE6-9A62-4EBD-93FB-297E67080F81}" type="pres">
      <dgm:prSet presAssocID="{CECB817C-74BC-4434-BDB9-C2A2F9950E0D}" presName="parTx3" presStyleLbl="node1" presStyleIdx="2" presStyleCnt="3"/>
      <dgm:spPr/>
      <dgm:t>
        <a:bodyPr/>
        <a:lstStyle/>
        <a:p>
          <a:endParaRPr lang="es-EC"/>
        </a:p>
      </dgm:t>
    </dgm:pt>
    <dgm:pt modelId="{02B32BC0-F4FE-4A13-BC3E-7D44EA68AAE3}" type="pres">
      <dgm:prSet presAssocID="{909C92DE-879E-4E05-9CFF-7923F66F9CA8}" presName="picture3" presStyleCnt="0"/>
      <dgm:spPr/>
      <dgm:t>
        <a:bodyPr/>
        <a:lstStyle/>
        <a:p>
          <a:endParaRPr lang="es-EC"/>
        </a:p>
      </dgm:t>
    </dgm:pt>
    <dgm:pt modelId="{073D8DEA-35AA-4EBA-9BED-F82CD5C5B46F}" type="pres">
      <dgm:prSet presAssocID="{909C92DE-879E-4E05-9CFF-7923F66F9CA8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8DC68D94-9E89-4D49-A89B-B9BCCAC5AB07}" type="presOf" srcId="{1818917B-156D-41D3-AFA0-46FCF46F8AFE}" destId="{3803CD0E-6B90-4553-9467-09FBE4FC539F}" srcOrd="0" destOrd="0" presId="urn:microsoft.com/office/officeart/2008/layout/AscendingPictureAccentProcess"/>
    <dgm:cxn modelId="{2B286101-6295-46A4-B5EE-89B3D68B4F35}" type="presOf" srcId="{CECB817C-74BC-4434-BDB9-C2A2F9950E0D}" destId="{22A53AE6-9A62-4EBD-93FB-297E67080F81}" srcOrd="0" destOrd="0" presId="urn:microsoft.com/office/officeart/2008/layout/AscendingPictureAccentProcess"/>
    <dgm:cxn modelId="{F9A3DFD3-C1D8-445A-8B65-F40A7A5093FA}" type="presOf" srcId="{47ED8758-7049-4975-B539-BB84B6F032BF}" destId="{9400CE34-9CBE-449F-9287-EF311F74D867}" srcOrd="0" destOrd="0" presId="urn:microsoft.com/office/officeart/2008/layout/AscendingPictureAccentProcess"/>
    <dgm:cxn modelId="{BD57ED16-5D26-450B-9B86-3C5CC3781F27}" srcId="{BC1F6FD3-B392-483F-BC20-8520793F8F19}" destId="{47379ABF-2782-4D95-B2F6-1E08CDEB776B}" srcOrd="1" destOrd="0" parTransId="{1C67939B-B264-4E2D-9C7D-AC46D93DD9E6}" sibTransId="{47ED8758-7049-4975-B539-BB84B6F032BF}"/>
    <dgm:cxn modelId="{4FA3104A-68CA-4EE6-9605-510D8A6BDDFF}" type="presOf" srcId="{D3F4EB92-7665-426E-93F4-45A280FE91AF}" destId="{88780312-AF69-4B64-9A98-B4DEEC5FFA49}" srcOrd="0" destOrd="0" presId="urn:microsoft.com/office/officeart/2008/layout/AscendingPictureAccentProcess"/>
    <dgm:cxn modelId="{7CA8F05C-F3A6-43B7-9E17-60F958846AB0}" type="presOf" srcId="{909C92DE-879E-4E05-9CFF-7923F66F9CA8}" destId="{073D8DEA-35AA-4EBA-9BED-F82CD5C5B46F}" srcOrd="0" destOrd="0" presId="urn:microsoft.com/office/officeart/2008/layout/AscendingPictureAccentProcess"/>
    <dgm:cxn modelId="{6BC50035-92D0-4E5E-A842-21C019215825}" srcId="{BC1F6FD3-B392-483F-BC20-8520793F8F19}" destId="{1818917B-156D-41D3-AFA0-46FCF46F8AFE}" srcOrd="0" destOrd="0" parTransId="{947C8CD8-B2BD-4339-972D-F322F2DEA47C}" sibTransId="{D3F4EB92-7665-426E-93F4-45A280FE91AF}"/>
    <dgm:cxn modelId="{3DE648D7-7B4E-4D48-B329-CF16BFC2D243}" type="presOf" srcId="{47379ABF-2782-4D95-B2F6-1E08CDEB776B}" destId="{439BE0AC-5125-47A7-81EB-580A3B9191D8}" srcOrd="0" destOrd="0" presId="urn:microsoft.com/office/officeart/2008/layout/AscendingPictureAccentProcess"/>
    <dgm:cxn modelId="{634DA248-2658-4B97-A89C-B8E84DF6E057}" type="presOf" srcId="{BC1F6FD3-B392-483F-BC20-8520793F8F19}" destId="{EFE4FB5E-C71A-4212-885D-F002F2239A57}" srcOrd="0" destOrd="0" presId="urn:microsoft.com/office/officeart/2008/layout/AscendingPictureAccentProcess"/>
    <dgm:cxn modelId="{5C9B7AE2-FBF1-4B81-829E-5C45BBE52577}" srcId="{BC1F6FD3-B392-483F-BC20-8520793F8F19}" destId="{CECB817C-74BC-4434-BDB9-C2A2F9950E0D}" srcOrd="2" destOrd="0" parTransId="{84E1B1D1-EEC1-42DE-A8C1-D2AF69B6802D}" sibTransId="{909C92DE-879E-4E05-9CFF-7923F66F9CA8}"/>
    <dgm:cxn modelId="{35363739-CB4B-4BDE-A87D-24119D1D1625}" type="presParOf" srcId="{EFE4FB5E-C71A-4212-885D-F002F2239A57}" destId="{5EE8B0D8-39EA-487F-8779-F4ED0DC479EA}" srcOrd="0" destOrd="0" presId="urn:microsoft.com/office/officeart/2008/layout/AscendingPictureAccentProcess"/>
    <dgm:cxn modelId="{F8BF6B39-17BF-4507-8295-CBD3B52F36D7}" type="presParOf" srcId="{EFE4FB5E-C71A-4212-885D-F002F2239A57}" destId="{D5F59D65-2425-426E-9461-55E84A27A71C}" srcOrd="1" destOrd="0" presId="urn:microsoft.com/office/officeart/2008/layout/AscendingPictureAccentProcess"/>
    <dgm:cxn modelId="{43F7C902-A99B-4FA9-BCE1-B364B59AB0AA}" type="presParOf" srcId="{EFE4FB5E-C71A-4212-885D-F002F2239A57}" destId="{A866C68E-F8E7-470D-B532-7AF714585E4B}" srcOrd="2" destOrd="0" presId="urn:microsoft.com/office/officeart/2008/layout/AscendingPictureAccentProcess"/>
    <dgm:cxn modelId="{E7BC0469-6D46-4B0B-916B-CD283449D07C}" type="presParOf" srcId="{EFE4FB5E-C71A-4212-885D-F002F2239A57}" destId="{3D5CF945-2138-496B-A44D-4601EA2FD42A}" srcOrd="3" destOrd="0" presId="urn:microsoft.com/office/officeart/2008/layout/AscendingPictureAccentProcess"/>
    <dgm:cxn modelId="{084918F6-9522-47D7-BB50-5C9C159BFEEA}" type="presParOf" srcId="{EFE4FB5E-C71A-4212-885D-F002F2239A57}" destId="{41DE3BF0-5E37-44D1-972B-5D4A2083F036}" srcOrd="4" destOrd="0" presId="urn:microsoft.com/office/officeart/2008/layout/AscendingPictureAccentProcess"/>
    <dgm:cxn modelId="{CB4EBC33-334A-4917-9586-31A6BC4AFB68}" type="presParOf" srcId="{EFE4FB5E-C71A-4212-885D-F002F2239A57}" destId="{A5DBD6BA-A5DB-4FCB-88BA-1E508442598E}" srcOrd="5" destOrd="0" presId="urn:microsoft.com/office/officeart/2008/layout/AscendingPictureAccentProcess"/>
    <dgm:cxn modelId="{9E196655-9237-4D56-A728-CA05CDDFB4B5}" type="presParOf" srcId="{EFE4FB5E-C71A-4212-885D-F002F2239A57}" destId="{DDC99237-DE31-4CBB-B98F-1696EB2DC8AB}" srcOrd="6" destOrd="0" presId="urn:microsoft.com/office/officeart/2008/layout/AscendingPictureAccentProcess"/>
    <dgm:cxn modelId="{104A65C4-7318-4B2E-978F-599A5838FCD0}" type="presParOf" srcId="{EFE4FB5E-C71A-4212-885D-F002F2239A57}" destId="{94293B57-6443-4AA8-8FCE-4B4014921132}" srcOrd="7" destOrd="0" presId="urn:microsoft.com/office/officeart/2008/layout/AscendingPictureAccentProcess"/>
    <dgm:cxn modelId="{02F7B1F2-04FF-4359-B549-346E0B05B16A}" type="presParOf" srcId="{EFE4FB5E-C71A-4212-885D-F002F2239A57}" destId="{78D8A54B-DE9C-4F15-A3C5-1CD29FB31458}" srcOrd="8" destOrd="0" presId="urn:microsoft.com/office/officeart/2008/layout/AscendingPictureAccentProcess"/>
    <dgm:cxn modelId="{908FEBA2-0992-46D0-AF96-ADF288585A53}" type="presParOf" srcId="{EFE4FB5E-C71A-4212-885D-F002F2239A57}" destId="{3DC1B826-522B-4134-A803-7363BE315C11}" srcOrd="9" destOrd="0" presId="urn:microsoft.com/office/officeart/2008/layout/AscendingPictureAccentProcess"/>
    <dgm:cxn modelId="{509FC514-A507-4372-89F4-198911C900FF}" type="presParOf" srcId="{EFE4FB5E-C71A-4212-885D-F002F2239A57}" destId="{9674D3CE-F6BE-4224-B7EB-5233C5A8B380}" srcOrd="10" destOrd="0" presId="urn:microsoft.com/office/officeart/2008/layout/AscendingPictureAccentProcess"/>
    <dgm:cxn modelId="{B1721043-69C9-45C6-8511-1F5A56B7BE94}" type="presParOf" srcId="{EFE4FB5E-C71A-4212-885D-F002F2239A57}" destId="{8926F478-C8D2-40C9-A4E2-D61F68433BEF}" srcOrd="11" destOrd="0" presId="urn:microsoft.com/office/officeart/2008/layout/AscendingPictureAccentProcess"/>
    <dgm:cxn modelId="{3A69A462-DB48-4121-86FB-2CB939264EC6}" type="presParOf" srcId="{EFE4FB5E-C71A-4212-885D-F002F2239A57}" destId="{3803CD0E-6B90-4553-9467-09FBE4FC539F}" srcOrd="12" destOrd="0" presId="urn:microsoft.com/office/officeart/2008/layout/AscendingPictureAccentProcess"/>
    <dgm:cxn modelId="{01BEB879-41E7-4D1B-A1D2-6180123F1180}" type="presParOf" srcId="{EFE4FB5E-C71A-4212-885D-F002F2239A57}" destId="{DB42BDBA-23F7-4E1B-A5BA-E9D8F1A6BEF6}" srcOrd="13" destOrd="0" presId="urn:microsoft.com/office/officeart/2008/layout/AscendingPictureAccentProcess"/>
    <dgm:cxn modelId="{88CCCE6D-8CCE-47ED-B31C-17B2943E62C0}" type="presParOf" srcId="{DB42BDBA-23F7-4E1B-A5BA-E9D8F1A6BEF6}" destId="{88780312-AF69-4B64-9A98-B4DEEC5FFA49}" srcOrd="0" destOrd="0" presId="urn:microsoft.com/office/officeart/2008/layout/AscendingPictureAccentProcess"/>
    <dgm:cxn modelId="{8269924A-C77B-44D6-BBFD-B3AADFBFB79A}" type="presParOf" srcId="{EFE4FB5E-C71A-4212-885D-F002F2239A57}" destId="{439BE0AC-5125-47A7-81EB-580A3B9191D8}" srcOrd="14" destOrd="0" presId="urn:microsoft.com/office/officeart/2008/layout/AscendingPictureAccentProcess"/>
    <dgm:cxn modelId="{5DE90568-87B0-4E28-8857-AB0E98DFA5D0}" type="presParOf" srcId="{EFE4FB5E-C71A-4212-885D-F002F2239A57}" destId="{7965D34E-E8ED-45BB-9553-3B043B2CA1A1}" srcOrd="15" destOrd="0" presId="urn:microsoft.com/office/officeart/2008/layout/AscendingPictureAccentProcess"/>
    <dgm:cxn modelId="{9351160E-5912-43F3-8006-6D935F3CFEC5}" type="presParOf" srcId="{7965D34E-E8ED-45BB-9553-3B043B2CA1A1}" destId="{9400CE34-9CBE-449F-9287-EF311F74D867}" srcOrd="0" destOrd="0" presId="urn:microsoft.com/office/officeart/2008/layout/AscendingPictureAccentProcess"/>
    <dgm:cxn modelId="{ABD3C498-19D0-42F9-953D-EEB29DB4D09B}" type="presParOf" srcId="{EFE4FB5E-C71A-4212-885D-F002F2239A57}" destId="{22A53AE6-9A62-4EBD-93FB-297E67080F81}" srcOrd="16" destOrd="0" presId="urn:microsoft.com/office/officeart/2008/layout/AscendingPictureAccentProcess"/>
    <dgm:cxn modelId="{F81919F9-72BC-42B4-AF09-8EAF7D8BC9E4}" type="presParOf" srcId="{EFE4FB5E-C71A-4212-885D-F002F2239A57}" destId="{02B32BC0-F4FE-4A13-BC3E-7D44EA68AAE3}" srcOrd="17" destOrd="0" presId="urn:microsoft.com/office/officeart/2008/layout/AscendingPictureAccentProcess"/>
    <dgm:cxn modelId="{4B8FB6F5-D446-42EA-8CC2-7BE1EA0FBAC2}" type="presParOf" srcId="{02B32BC0-F4FE-4A13-BC3E-7D44EA68AAE3}" destId="{073D8DEA-35AA-4EBA-9BED-F82CD5C5B46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1722D6-30AD-46AC-B487-5256C1BCB31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4B7A737-3D33-43AC-9AF3-AC91BF96B455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32% satisfacción en la variedad y exclusividad de productos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F2314-C990-4D27-8D1B-AF5DBC2A019C}" type="parTrans" cxnId="{3108AEF3-61BB-4FF1-BED5-56ACF72A417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3DB79-27D3-481C-AE31-33E11C6E427A}" type="sibTrans" cxnId="{3108AEF3-61BB-4FF1-BED5-56ACF72A417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A9536-208F-43F1-92A1-E3D5AE657398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 la encuentra en la visita frecuente de un vendedor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E649-A782-48C1-9918-59DE2B5A96B5}" type="parTrans" cxnId="{770947B1-6C92-407C-B11C-8E137746F4B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73925-71F0-4F3E-A31F-E7321D3544BF}" type="sibTrans" cxnId="{770947B1-6C92-407C-B11C-8E137746F4B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2AA8E-7929-4859-8561-24490C69B87A}" type="pres">
      <dgm:prSet presAssocID="{641722D6-30AD-46AC-B487-5256C1BCB3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4D821B-D5BF-4785-B833-A3A3B72A38FD}" type="pres">
      <dgm:prSet presAssocID="{641722D6-30AD-46AC-B487-5256C1BCB311}" presName="bkgdShp" presStyleLbl="alignAccFollowNode1" presStyleIdx="0" presStyleCnt="1"/>
      <dgm:spPr/>
    </dgm:pt>
    <dgm:pt modelId="{2B35FC0D-F080-4720-8742-E304C8085CB4}" type="pres">
      <dgm:prSet presAssocID="{641722D6-30AD-46AC-B487-5256C1BCB311}" presName="linComp" presStyleCnt="0"/>
      <dgm:spPr/>
    </dgm:pt>
    <dgm:pt modelId="{C8F3E2ED-1324-4C46-B4BF-00E0EBB63DE5}" type="pres">
      <dgm:prSet presAssocID="{A4B7A737-3D33-43AC-9AF3-AC91BF96B455}" presName="compNode" presStyleCnt="0"/>
      <dgm:spPr/>
    </dgm:pt>
    <dgm:pt modelId="{761C31C3-7227-46BA-BA00-598082AE945A}" type="pres">
      <dgm:prSet presAssocID="{A4B7A737-3D33-43AC-9AF3-AC91BF96B45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6F4E0C-01D5-4809-9ACF-C671FF013EBC}" type="pres">
      <dgm:prSet presAssocID="{A4B7A737-3D33-43AC-9AF3-AC91BF96B455}" presName="invisiNode" presStyleLbl="node1" presStyleIdx="0" presStyleCnt="2"/>
      <dgm:spPr/>
    </dgm:pt>
    <dgm:pt modelId="{B6BEDF9D-80A6-4565-ABBC-0ECAAD33E31B}" type="pres">
      <dgm:prSet presAssocID="{A4B7A737-3D33-43AC-9AF3-AC91BF96B455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EADC5E-E632-4BDB-B6B0-262011E3F810}" type="pres">
      <dgm:prSet presAssocID="{4973DB79-27D3-481C-AE31-33E11C6E427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CC8ED96-D905-4F92-8FC1-AB37D4DDD49B}" type="pres">
      <dgm:prSet presAssocID="{847A9536-208F-43F1-92A1-E3D5AE657398}" presName="compNode" presStyleCnt="0"/>
      <dgm:spPr/>
    </dgm:pt>
    <dgm:pt modelId="{A0739FFB-C6F6-465C-AF8F-536B9702D67F}" type="pres">
      <dgm:prSet presAssocID="{847A9536-208F-43F1-92A1-E3D5AE65739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58FBD4-6221-42AC-9AAC-9DB51653C0F0}" type="pres">
      <dgm:prSet presAssocID="{847A9536-208F-43F1-92A1-E3D5AE657398}" presName="invisiNode" presStyleLbl="node1" presStyleIdx="1" presStyleCnt="2"/>
      <dgm:spPr/>
    </dgm:pt>
    <dgm:pt modelId="{F20E7CD3-504F-4C22-A34A-F61493168B43}" type="pres">
      <dgm:prSet presAssocID="{847A9536-208F-43F1-92A1-E3D5AE657398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108AEF3-61BB-4FF1-BED5-56ACF72A4176}" srcId="{641722D6-30AD-46AC-B487-5256C1BCB311}" destId="{A4B7A737-3D33-43AC-9AF3-AC91BF96B455}" srcOrd="0" destOrd="0" parTransId="{F38F2314-C990-4D27-8D1B-AF5DBC2A019C}" sibTransId="{4973DB79-27D3-481C-AE31-33E11C6E427A}"/>
    <dgm:cxn modelId="{33BD0B72-3C88-43D2-AA8B-6CCC5F0FD16D}" type="presOf" srcId="{4973DB79-27D3-481C-AE31-33E11C6E427A}" destId="{D4EADC5E-E632-4BDB-B6B0-262011E3F810}" srcOrd="0" destOrd="0" presId="urn:microsoft.com/office/officeart/2005/8/layout/pList2"/>
    <dgm:cxn modelId="{5E143ACC-0DD3-4970-9580-D39D33145675}" type="presOf" srcId="{641722D6-30AD-46AC-B487-5256C1BCB311}" destId="{6822AA8E-7929-4859-8561-24490C69B87A}" srcOrd="0" destOrd="0" presId="urn:microsoft.com/office/officeart/2005/8/layout/pList2"/>
    <dgm:cxn modelId="{770947B1-6C92-407C-B11C-8E137746F4B2}" srcId="{641722D6-30AD-46AC-B487-5256C1BCB311}" destId="{847A9536-208F-43F1-92A1-E3D5AE657398}" srcOrd="1" destOrd="0" parTransId="{8D6EE649-A782-48C1-9918-59DE2B5A96B5}" sibTransId="{6C073925-71F0-4F3E-A31F-E7321D3544BF}"/>
    <dgm:cxn modelId="{AA9928A5-C4BD-445F-92EC-7D16F6C70DBF}" type="presOf" srcId="{847A9536-208F-43F1-92A1-E3D5AE657398}" destId="{A0739FFB-C6F6-465C-AF8F-536B9702D67F}" srcOrd="0" destOrd="0" presId="urn:microsoft.com/office/officeart/2005/8/layout/pList2"/>
    <dgm:cxn modelId="{4F7FB1D9-F9D0-47C1-BB91-A17A6717A913}" type="presOf" srcId="{A4B7A737-3D33-43AC-9AF3-AC91BF96B455}" destId="{761C31C3-7227-46BA-BA00-598082AE945A}" srcOrd="0" destOrd="0" presId="urn:microsoft.com/office/officeart/2005/8/layout/pList2"/>
    <dgm:cxn modelId="{AF13A0C1-3F65-4CBB-8B8E-3FE9F2A2430F}" type="presParOf" srcId="{6822AA8E-7929-4859-8561-24490C69B87A}" destId="{5F4D821B-D5BF-4785-B833-A3A3B72A38FD}" srcOrd="0" destOrd="0" presId="urn:microsoft.com/office/officeart/2005/8/layout/pList2"/>
    <dgm:cxn modelId="{93C2E873-9D81-47CB-8B9B-A0CC9ABB3097}" type="presParOf" srcId="{6822AA8E-7929-4859-8561-24490C69B87A}" destId="{2B35FC0D-F080-4720-8742-E304C8085CB4}" srcOrd="1" destOrd="0" presId="urn:microsoft.com/office/officeart/2005/8/layout/pList2"/>
    <dgm:cxn modelId="{93A9F4B6-AAE6-455C-85AB-17DDC8DACDE1}" type="presParOf" srcId="{2B35FC0D-F080-4720-8742-E304C8085CB4}" destId="{C8F3E2ED-1324-4C46-B4BF-00E0EBB63DE5}" srcOrd="0" destOrd="0" presId="urn:microsoft.com/office/officeart/2005/8/layout/pList2"/>
    <dgm:cxn modelId="{32B5F091-1053-4E58-AB24-F15DEC9535F3}" type="presParOf" srcId="{C8F3E2ED-1324-4C46-B4BF-00E0EBB63DE5}" destId="{761C31C3-7227-46BA-BA00-598082AE945A}" srcOrd="0" destOrd="0" presId="urn:microsoft.com/office/officeart/2005/8/layout/pList2"/>
    <dgm:cxn modelId="{4CBB5E4C-4208-4D9F-BEA8-3680C850EEC9}" type="presParOf" srcId="{C8F3E2ED-1324-4C46-B4BF-00E0EBB63DE5}" destId="{156F4E0C-01D5-4809-9ACF-C671FF013EBC}" srcOrd="1" destOrd="0" presId="urn:microsoft.com/office/officeart/2005/8/layout/pList2"/>
    <dgm:cxn modelId="{BB72BE51-F680-436B-ADE7-9770FB787013}" type="presParOf" srcId="{C8F3E2ED-1324-4C46-B4BF-00E0EBB63DE5}" destId="{B6BEDF9D-80A6-4565-ABBC-0ECAAD33E31B}" srcOrd="2" destOrd="0" presId="urn:microsoft.com/office/officeart/2005/8/layout/pList2"/>
    <dgm:cxn modelId="{3ED213B6-E32C-45CA-8DE9-288C3CACE1C9}" type="presParOf" srcId="{2B35FC0D-F080-4720-8742-E304C8085CB4}" destId="{D4EADC5E-E632-4BDB-B6B0-262011E3F810}" srcOrd="1" destOrd="0" presId="urn:microsoft.com/office/officeart/2005/8/layout/pList2"/>
    <dgm:cxn modelId="{7103164D-C8BE-429A-BE25-1B8F169C19F9}" type="presParOf" srcId="{2B35FC0D-F080-4720-8742-E304C8085CB4}" destId="{1CC8ED96-D905-4F92-8FC1-AB37D4DDD49B}" srcOrd="2" destOrd="0" presId="urn:microsoft.com/office/officeart/2005/8/layout/pList2"/>
    <dgm:cxn modelId="{24623FF8-A3A0-4647-BE54-2172209DFB90}" type="presParOf" srcId="{1CC8ED96-D905-4F92-8FC1-AB37D4DDD49B}" destId="{A0739FFB-C6F6-465C-AF8F-536B9702D67F}" srcOrd="0" destOrd="0" presId="urn:microsoft.com/office/officeart/2005/8/layout/pList2"/>
    <dgm:cxn modelId="{834E0562-A0A0-48F5-A3E3-6B6A6CC67BB3}" type="presParOf" srcId="{1CC8ED96-D905-4F92-8FC1-AB37D4DDD49B}" destId="{0558FBD4-6221-42AC-9AAC-9DB51653C0F0}" srcOrd="1" destOrd="0" presId="urn:microsoft.com/office/officeart/2005/8/layout/pList2"/>
    <dgm:cxn modelId="{A76FE50B-B656-41DD-A715-86173CFD1616}" type="presParOf" srcId="{1CC8ED96-D905-4F92-8FC1-AB37D4DDD49B}" destId="{F20E7CD3-504F-4C22-A34A-F61493168B4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DB0635-6CAA-4D66-AF80-AC373637CF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A182325-C55C-40DC-81EA-1D9B49CC5057}">
      <dgm:prSet phldrT="[Texto]"/>
      <dgm:spPr>
        <a:solidFill>
          <a:srgbClr val="000F2E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8D9F2-7779-4D2C-B382-17A29B9DA6CB}" type="parTrans" cxnId="{83DE7DC5-B13E-4556-A30D-5F48376897B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3A144-5EBE-48C8-B6E4-E5E9AB79F301}" type="sibTrans" cxnId="{83DE7DC5-B13E-4556-A30D-5F48376897B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DD49A-27CD-47A0-894B-B4C9280B11B9}">
      <dgm:prSet phldrT="[Texto]"/>
      <dgm:spPr>
        <a:solidFill>
          <a:srgbClr val="000F2E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 objetivo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C4226-8B71-439D-BE46-2B98D22C5858}" type="parTrans" cxnId="{974B8AD5-681A-490F-90AC-D0605C7A360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214AA-7828-4127-8E63-7CF65782A1C6}" type="sibTrans" cxnId="{974B8AD5-681A-490F-90AC-D0605C7A360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42746-A37D-4C2E-B7D7-F15166096701}">
      <dgm:prSet phldrT="[Texto]"/>
      <dgm:spPr>
        <a:solidFill>
          <a:srgbClr val="000F2E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D24CB-FCAC-427D-A02B-53AAE401DE4B}" type="parTrans" cxnId="{4798563F-C307-4E2C-B01A-A1C4EB243F8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E94EC-060F-42B0-975C-43E7885D3CB6}" type="sibTrans" cxnId="{4798563F-C307-4E2C-B01A-A1C4EB243F8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CB430-A1E4-42C1-B83B-0BB516CE5AB1}">
      <dgm:prSet/>
      <dgm:spPr>
        <a:ln>
          <a:prstDash val="sysDot"/>
        </a:ln>
      </dgm:spPr>
      <dgm:t>
        <a:bodyPr/>
        <a:lstStyle/>
        <a:p>
          <a:r>
            <a:rPr lang="es-E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realizó una metodología cuantitativa basada en encuestas cara a cara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8ED7D-B05C-415A-93B3-416CBC3C35A9}" type="parTrans" cxnId="{034CEB9E-B849-4CF7-89FE-2D705D6AC57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937-E9E0-4E20-BF97-9CB255DC8E66}" type="sibTrans" cxnId="{034CEB9E-B849-4CF7-89FE-2D705D6AC57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18EA9-68C5-42A8-938E-A70EDBEAF10F}">
      <dgm:prSet/>
      <dgm:spPr>
        <a:ln>
          <a:prstDash val="sysDot"/>
        </a:ln>
      </dgm:spPr>
      <dgm:t>
        <a:bodyPr/>
        <a:lstStyle/>
        <a:p>
          <a:r>
            <a:rPr lang="es-E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Farmacias Independientes y Cadenas de Farmacias.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8849A-9AA9-4EBA-AEA9-67769377F3D0}" type="parTrans" cxnId="{54180C91-C58E-4263-B044-E4D0EBFE38E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D158A-77E2-4A06-A9D9-D1530E96557D}" type="sibTrans" cxnId="{54180C91-C58E-4263-B044-E4D0EBFE38E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683CB-0327-4318-9AFE-09AD497C5C43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Norte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95E53-2556-493F-9D47-18EEC059066F}" type="parTrans" cxnId="{9CEF9204-6F38-4A27-8A36-59FFA4C518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53CB5-95DC-4F4F-8F76-F5F04A472C87}" type="sibTrans" cxnId="{9CEF9204-6F38-4A27-8A36-59FFA4C518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CCF5A-3D53-45D1-A55F-31E95708206B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Histórico - Sur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91DD7-CFBA-4818-8FB8-1700FCB02E33}" type="parTrans" cxnId="{231A7453-45C1-4614-A29B-CD44C6A925C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5F828-B528-4727-8341-C6C216F377BB}" type="sibTrans" cxnId="{231A7453-45C1-4614-A29B-CD44C6A925C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52233-AA81-47E0-B241-F2F3D9FFA073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 Occidente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2FA9C-9599-4DBC-9875-9D4F2EFC2E97}" type="parTrans" cxnId="{7D647612-E7AB-421A-85DC-F323F90E7D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894AD-9F87-4C9D-B8F3-6CFE7D818B9D}" type="sibTrans" cxnId="{7D647612-E7AB-421A-85DC-F323F90E7D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8044A-5932-4363-A6D3-5A089C1ECDB5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 Oriente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8DA56-5D15-4059-9925-63DF50815DEC}" type="parTrans" cxnId="{D0EBF06C-93E4-4AF3-A9E3-15CC46339AD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FA0D0-9FC3-4C6B-B49A-8688509F7AD5}" type="sibTrans" cxnId="{D0EBF06C-93E4-4AF3-A9E3-15CC46339AD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D3049-8A42-420C-9461-382C0EDBB02D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Sur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6234C-98E4-4549-8167-57448009903A}" type="parTrans" cxnId="{FF854B80-47A3-4D1F-80A9-759BE46E74E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2DE80-4473-4D56-9664-D78FB18C4B42}" type="sibTrans" cxnId="{FF854B80-47A3-4D1F-80A9-759BE46E74E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3EB76-6015-409B-A115-C3FEC7FD11C8}">
      <dgm:prSet custT="1"/>
      <dgm:spPr>
        <a:ln>
          <a:prstDash val="sysDot"/>
        </a:ln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FA8A7-3E0C-416D-B604-983CA39438A3}" type="parTrans" cxnId="{D98F7C9F-8F3C-4753-BBA1-59E5EDCA308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B1DCF-567C-4022-8577-3BAEC2766DC8}" type="sibTrans" cxnId="{D98F7C9F-8F3C-4753-BBA1-59E5EDCA308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493BF-3465-43AD-8ED7-C152B6F26DD1}" type="pres">
      <dgm:prSet presAssocID="{58DB0635-6CAA-4D66-AF80-AC373637CF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DE633B-8F64-43ED-862B-8C0EC67E5839}" type="pres">
      <dgm:prSet presAssocID="{FA182325-C55C-40DC-81EA-1D9B49CC5057}" presName="parentLin" presStyleCnt="0"/>
      <dgm:spPr/>
    </dgm:pt>
    <dgm:pt modelId="{70BD30C8-E2D8-48F4-ABD7-200A394E8A01}" type="pres">
      <dgm:prSet presAssocID="{FA182325-C55C-40DC-81EA-1D9B49CC505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EB501262-D931-4686-AA59-4152D72456A3}" type="pres">
      <dgm:prSet presAssocID="{FA182325-C55C-40DC-81EA-1D9B49CC50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09B1E-D6D3-4976-A825-A6CD5AE33785}" type="pres">
      <dgm:prSet presAssocID="{FA182325-C55C-40DC-81EA-1D9B49CC5057}" presName="negativeSpace" presStyleCnt="0"/>
      <dgm:spPr/>
    </dgm:pt>
    <dgm:pt modelId="{89879433-05F5-4D95-84C8-7D0B66EFFCA7}" type="pres">
      <dgm:prSet presAssocID="{FA182325-C55C-40DC-81EA-1D9B49CC5057}" presName="childText" presStyleLbl="conFgAcc1" presStyleIdx="0" presStyleCnt="3" custLinFactNeighborY="38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6A2DFD-68A7-451A-A145-7281FA8F9D66}" type="pres">
      <dgm:prSet presAssocID="{1283A144-5EBE-48C8-B6E4-E5E9AB79F301}" presName="spaceBetweenRectangles" presStyleCnt="0"/>
      <dgm:spPr/>
    </dgm:pt>
    <dgm:pt modelId="{399EFF93-CB51-456C-BF52-76D4BF0F1AC4}" type="pres">
      <dgm:prSet presAssocID="{24DDD49A-27CD-47A0-894B-B4C9280B11B9}" presName="parentLin" presStyleCnt="0"/>
      <dgm:spPr/>
    </dgm:pt>
    <dgm:pt modelId="{BC9ED555-D48B-411C-A379-E17CC482A3F8}" type="pres">
      <dgm:prSet presAssocID="{24DDD49A-27CD-47A0-894B-B4C9280B11B9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EE3BCFE-10BD-40AD-A4FD-BD4013EC28C7}" type="pres">
      <dgm:prSet presAssocID="{24DDD49A-27CD-47A0-894B-B4C9280B11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1E37E4-569A-44B1-B93B-CA95A5FAAC5A}" type="pres">
      <dgm:prSet presAssocID="{24DDD49A-27CD-47A0-894B-B4C9280B11B9}" presName="negativeSpace" presStyleCnt="0"/>
      <dgm:spPr/>
    </dgm:pt>
    <dgm:pt modelId="{12FF70B4-BAA9-470E-B52B-41F1AA3F4808}" type="pres">
      <dgm:prSet presAssocID="{24DDD49A-27CD-47A0-894B-B4C9280B11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2BB59C-A571-4CEA-B2D4-3E0B5B70A366}" type="pres">
      <dgm:prSet presAssocID="{9BF214AA-7828-4127-8E63-7CF65782A1C6}" presName="spaceBetweenRectangles" presStyleCnt="0"/>
      <dgm:spPr/>
    </dgm:pt>
    <dgm:pt modelId="{92A8B596-5FC5-4177-84FE-507DCBB8FEC4}" type="pres">
      <dgm:prSet presAssocID="{29542746-A37D-4C2E-B7D7-F15166096701}" presName="parentLin" presStyleCnt="0"/>
      <dgm:spPr/>
    </dgm:pt>
    <dgm:pt modelId="{07F9FC3F-4137-44F9-95A8-FE67C0E6948B}" type="pres">
      <dgm:prSet presAssocID="{29542746-A37D-4C2E-B7D7-F15166096701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DE240D3E-F045-4831-A643-CC0B38A6CF46}" type="pres">
      <dgm:prSet presAssocID="{29542746-A37D-4C2E-B7D7-F151660967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534852-8627-40F6-A759-908E083EAE5A}" type="pres">
      <dgm:prSet presAssocID="{29542746-A37D-4C2E-B7D7-F15166096701}" presName="negativeSpace" presStyleCnt="0"/>
      <dgm:spPr/>
    </dgm:pt>
    <dgm:pt modelId="{1C65270B-8B37-4158-90D8-E1CC96FF9F76}" type="pres">
      <dgm:prSet presAssocID="{29542746-A37D-4C2E-B7D7-F151660967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52E88E-50FC-4ACD-9EC6-D1B92578D3CF}" type="presOf" srcId="{24DDD49A-27CD-47A0-894B-B4C9280B11B9}" destId="{BC9ED555-D48B-411C-A379-E17CC482A3F8}" srcOrd="0" destOrd="0" presId="urn:microsoft.com/office/officeart/2005/8/layout/list1"/>
    <dgm:cxn modelId="{9CEF9204-6F38-4A27-8A36-59FFA4C518AB}" srcId="{29542746-A37D-4C2E-B7D7-F15166096701}" destId="{0C8683CB-0327-4318-9AFE-09AD497C5C43}" srcOrd="0" destOrd="0" parTransId="{D2495E53-2556-493F-9D47-18EEC059066F}" sibTransId="{B4E53CB5-95DC-4F4F-8F76-F5F04A472C87}"/>
    <dgm:cxn modelId="{7D647612-E7AB-421A-85DC-F323F90E7D0C}" srcId="{29542746-A37D-4C2E-B7D7-F15166096701}" destId="{F5352233-AA81-47E0-B241-F2F3D9FFA073}" srcOrd="2" destOrd="0" parTransId="{5642FA9C-9599-4DBC-9875-9D4F2EFC2E97}" sibTransId="{C63894AD-9F87-4C9D-B8F3-6CFE7D818B9D}"/>
    <dgm:cxn modelId="{974B8AD5-681A-490F-90AC-D0605C7A360C}" srcId="{58DB0635-6CAA-4D66-AF80-AC373637CF06}" destId="{24DDD49A-27CD-47A0-894B-B4C9280B11B9}" srcOrd="1" destOrd="0" parTransId="{2C2C4226-8B71-439D-BE46-2B98D22C5858}" sibTransId="{9BF214AA-7828-4127-8E63-7CF65782A1C6}"/>
    <dgm:cxn modelId="{4D60FC6D-05B5-4878-A670-AEFF177BEB5A}" type="presOf" srcId="{D113EB76-6015-409B-A115-C3FEC7FD11C8}" destId="{1C65270B-8B37-4158-90D8-E1CC96FF9F76}" srcOrd="0" destOrd="5" presId="urn:microsoft.com/office/officeart/2005/8/layout/list1"/>
    <dgm:cxn modelId="{231A7453-45C1-4614-A29B-CD44C6A925C2}" srcId="{29542746-A37D-4C2E-B7D7-F15166096701}" destId="{141CCF5A-3D53-45D1-A55F-31E95708206B}" srcOrd="1" destOrd="0" parTransId="{26691DD7-CFBA-4818-8FB8-1700FCB02E33}" sibTransId="{4C15F828-B528-4727-8341-C6C216F377BB}"/>
    <dgm:cxn modelId="{FF854B80-47A3-4D1F-80A9-759BE46E74E3}" srcId="{29542746-A37D-4C2E-B7D7-F15166096701}" destId="{141D3049-8A42-420C-9461-382C0EDBB02D}" srcOrd="4" destOrd="0" parTransId="{2256234C-98E4-4549-8167-57448009903A}" sibTransId="{9982DE80-4473-4D56-9664-D78FB18C4B42}"/>
    <dgm:cxn modelId="{6F50A6FE-A589-4668-A990-85A04C8B4017}" type="presOf" srcId="{0C8683CB-0327-4318-9AFE-09AD497C5C43}" destId="{1C65270B-8B37-4158-90D8-E1CC96FF9F76}" srcOrd="0" destOrd="0" presId="urn:microsoft.com/office/officeart/2005/8/layout/list1"/>
    <dgm:cxn modelId="{034CEB9E-B849-4CF7-89FE-2D705D6AC57F}" srcId="{FA182325-C55C-40DC-81EA-1D9B49CC5057}" destId="{F9FCB430-A1E4-42C1-B83B-0BB516CE5AB1}" srcOrd="0" destOrd="0" parTransId="{BB68ED7D-B05C-415A-93B3-416CBC3C35A9}" sibTransId="{9FF56937-E9E0-4E20-BF97-9CB255DC8E66}"/>
    <dgm:cxn modelId="{6FB413F7-9AB2-4A2B-AA8A-29C3D727BDBE}" type="presOf" srcId="{141CCF5A-3D53-45D1-A55F-31E95708206B}" destId="{1C65270B-8B37-4158-90D8-E1CC96FF9F76}" srcOrd="0" destOrd="1" presId="urn:microsoft.com/office/officeart/2005/8/layout/list1"/>
    <dgm:cxn modelId="{2E469F6B-399C-4CC4-9E5A-FCF27429DB05}" type="presOf" srcId="{21D8044A-5932-4363-A6D3-5A089C1ECDB5}" destId="{1C65270B-8B37-4158-90D8-E1CC96FF9F76}" srcOrd="0" destOrd="3" presId="urn:microsoft.com/office/officeart/2005/8/layout/list1"/>
    <dgm:cxn modelId="{4C6E7300-BB59-4095-9663-D5515A09B263}" type="presOf" srcId="{29542746-A37D-4C2E-B7D7-F15166096701}" destId="{DE240D3E-F045-4831-A643-CC0B38A6CF46}" srcOrd="1" destOrd="0" presId="urn:microsoft.com/office/officeart/2005/8/layout/list1"/>
    <dgm:cxn modelId="{4798563F-C307-4E2C-B01A-A1C4EB243F86}" srcId="{58DB0635-6CAA-4D66-AF80-AC373637CF06}" destId="{29542746-A37D-4C2E-B7D7-F15166096701}" srcOrd="2" destOrd="0" parTransId="{13FD24CB-FCAC-427D-A02B-53AAE401DE4B}" sibTransId="{72CE94EC-060F-42B0-975C-43E7885D3CB6}"/>
    <dgm:cxn modelId="{FC5FD7AF-A05B-4205-B787-3EB2BAED1017}" type="presOf" srcId="{8B818EA9-68C5-42A8-938E-A70EDBEAF10F}" destId="{12FF70B4-BAA9-470E-B52B-41F1AA3F4808}" srcOrd="0" destOrd="0" presId="urn:microsoft.com/office/officeart/2005/8/layout/list1"/>
    <dgm:cxn modelId="{C1E5EF69-7A08-4A5C-8299-2A30BEFD1E8C}" type="presOf" srcId="{141D3049-8A42-420C-9461-382C0EDBB02D}" destId="{1C65270B-8B37-4158-90D8-E1CC96FF9F76}" srcOrd="0" destOrd="4" presId="urn:microsoft.com/office/officeart/2005/8/layout/list1"/>
    <dgm:cxn modelId="{D1319D32-91D9-47DA-9A67-C32FD6B21D44}" type="presOf" srcId="{F9FCB430-A1E4-42C1-B83B-0BB516CE5AB1}" destId="{89879433-05F5-4D95-84C8-7D0B66EFFCA7}" srcOrd="0" destOrd="0" presId="urn:microsoft.com/office/officeart/2005/8/layout/list1"/>
    <dgm:cxn modelId="{BD8F9617-8DBB-471B-BB35-937F45CA5692}" type="presOf" srcId="{FA182325-C55C-40DC-81EA-1D9B49CC5057}" destId="{70BD30C8-E2D8-48F4-ABD7-200A394E8A01}" srcOrd="0" destOrd="0" presId="urn:microsoft.com/office/officeart/2005/8/layout/list1"/>
    <dgm:cxn modelId="{A6DF3AF6-3D98-43F3-88AB-CCF281747D1F}" type="presOf" srcId="{24DDD49A-27CD-47A0-894B-B4C9280B11B9}" destId="{5EE3BCFE-10BD-40AD-A4FD-BD4013EC28C7}" srcOrd="1" destOrd="0" presId="urn:microsoft.com/office/officeart/2005/8/layout/list1"/>
    <dgm:cxn modelId="{D98F7C9F-8F3C-4753-BBA1-59E5EDCA308D}" srcId="{29542746-A37D-4C2E-B7D7-F15166096701}" destId="{D113EB76-6015-409B-A115-C3FEC7FD11C8}" srcOrd="5" destOrd="0" parTransId="{A9BFA8A7-3E0C-416D-B604-983CA39438A3}" sibTransId="{603B1DCF-567C-4022-8577-3BAEC2766DC8}"/>
    <dgm:cxn modelId="{D0EBF06C-93E4-4AF3-A9E3-15CC46339AD2}" srcId="{29542746-A37D-4C2E-B7D7-F15166096701}" destId="{21D8044A-5932-4363-A6D3-5A089C1ECDB5}" srcOrd="3" destOrd="0" parTransId="{2738DA56-5D15-4059-9925-63DF50815DEC}" sibTransId="{563FA0D0-9FC3-4C6B-B49A-8688509F7AD5}"/>
    <dgm:cxn modelId="{5A704539-F73C-4046-8A3F-40C9BC68AA71}" type="presOf" srcId="{58DB0635-6CAA-4D66-AF80-AC373637CF06}" destId="{D99493BF-3465-43AD-8ED7-C152B6F26DD1}" srcOrd="0" destOrd="0" presId="urn:microsoft.com/office/officeart/2005/8/layout/list1"/>
    <dgm:cxn modelId="{83DE7DC5-B13E-4556-A30D-5F48376897BC}" srcId="{58DB0635-6CAA-4D66-AF80-AC373637CF06}" destId="{FA182325-C55C-40DC-81EA-1D9B49CC5057}" srcOrd="0" destOrd="0" parTransId="{5828D9F2-7779-4D2C-B382-17A29B9DA6CB}" sibTransId="{1283A144-5EBE-48C8-B6E4-E5E9AB79F301}"/>
    <dgm:cxn modelId="{DAF6BC29-0F69-400B-8B94-93567451D340}" type="presOf" srcId="{FA182325-C55C-40DC-81EA-1D9B49CC5057}" destId="{EB501262-D931-4686-AA59-4152D72456A3}" srcOrd="1" destOrd="0" presId="urn:microsoft.com/office/officeart/2005/8/layout/list1"/>
    <dgm:cxn modelId="{54180C91-C58E-4263-B044-E4D0EBFE38E1}" srcId="{24DDD49A-27CD-47A0-894B-B4C9280B11B9}" destId="{8B818EA9-68C5-42A8-938E-A70EDBEAF10F}" srcOrd="0" destOrd="0" parTransId="{6B58849A-9AA9-4EBA-AEA9-67769377F3D0}" sibTransId="{19AD158A-77E2-4A06-A9D9-D1530E96557D}"/>
    <dgm:cxn modelId="{FD594CFA-6B00-484D-A7F8-FD077FE1FDA1}" type="presOf" srcId="{F5352233-AA81-47E0-B241-F2F3D9FFA073}" destId="{1C65270B-8B37-4158-90D8-E1CC96FF9F76}" srcOrd="0" destOrd="2" presId="urn:microsoft.com/office/officeart/2005/8/layout/list1"/>
    <dgm:cxn modelId="{560B7257-93A0-4B63-ADA8-51BBCF756F90}" type="presOf" srcId="{29542746-A37D-4C2E-B7D7-F15166096701}" destId="{07F9FC3F-4137-44F9-95A8-FE67C0E6948B}" srcOrd="0" destOrd="0" presId="urn:microsoft.com/office/officeart/2005/8/layout/list1"/>
    <dgm:cxn modelId="{145F619E-9D45-4850-B89E-2BD9482C5257}" type="presParOf" srcId="{D99493BF-3465-43AD-8ED7-C152B6F26DD1}" destId="{B8DE633B-8F64-43ED-862B-8C0EC67E5839}" srcOrd="0" destOrd="0" presId="urn:microsoft.com/office/officeart/2005/8/layout/list1"/>
    <dgm:cxn modelId="{A9394538-2919-400B-9404-766D85E9104D}" type="presParOf" srcId="{B8DE633B-8F64-43ED-862B-8C0EC67E5839}" destId="{70BD30C8-E2D8-48F4-ABD7-200A394E8A01}" srcOrd="0" destOrd="0" presId="urn:microsoft.com/office/officeart/2005/8/layout/list1"/>
    <dgm:cxn modelId="{4D3AA9B8-6C47-4A86-827F-83C662567123}" type="presParOf" srcId="{B8DE633B-8F64-43ED-862B-8C0EC67E5839}" destId="{EB501262-D931-4686-AA59-4152D72456A3}" srcOrd="1" destOrd="0" presId="urn:microsoft.com/office/officeart/2005/8/layout/list1"/>
    <dgm:cxn modelId="{150EAD98-F666-4059-BFCE-B1B3596B4215}" type="presParOf" srcId="{D99493BF-3465-43AD-8ED7-C152B6F26DD1}" destId="{5A809B1E-D6D3-4976-A825-A6CD5AE33785}" srcOrd="1" destOrd="0" presId="urn:microsoft.com/office/officeart/2005/8/layout/list1"/>
    <dgm:cxn modelId="{B28CADA2-4B2F-41A6-B867-36E112391722}" type="presParOf" srcId="{D99493BF-3465-43AD-8ED7-C152B6F26DD1}" destId="{89879433-05F5-4D95-84C8-7D0B66EFFCA7}" srcOrd="2" destOrd="0" presId="urn:microsoft.com/office/officeart/2005/8/layout/list1"/>
    <dgm:cxn modelId="{C8B434A7-AB38-4958-9C5B-546443B3E7DD}" type="presParOf" srcId="{D99493BF-3465-43AD-8ED7-C152B6F26DD1}" destId="{BA6A2DFD-68A7-451A-A145-7281FA8F9D66}" srcOrd="3" destOrd="0" presId="urn:microsoft.com/office/officeart/2005/8/layout/list1"/>
    <dgm:cxn modelId="{D213EA3C-88D1-4A50-B6E2-DB684B0A767D}" type="presParOf" srcId="{D99493BF-3465-43AD-8ED7-C152B6F26DD1}" destId="{399EFF93-CB51-456C-BF52-76D4BF0F1AC4}" srcOrd="4" destOrd="0" presId="urn:microsoft.com/office/officeart/2005/8/layout/list1"/>
    <dgm:cxn modelId="{CEB0E65C-8396-434E-A0C3-EDBC9386884D}" type="presParOf" srcId="{399EFF93-CB51-456C-BF52-76D4BF0F1AC4}" destId="{BC9ED555-D48B-411C-A379-E17CC482A3F8}" srcOrd="0" destOrd="0" presId="urn:microsoft.com/office/officeart/2005/8/layout/list1"/>
    <dgm:cxn modelId="{682F1307-DC65-4C02-A944-E2AFDEF33822}" type="presParOf" srcId="{399EFF93-CB51-456C-BF52-76D4BF0F1AC4}" destId="{5EE3BCFE-10BD-40AD-A4FD-BD4013EC28C7}" srcOrd="1" destOrd="0" presId="urn:microsoft.com/office/officeart/2005/8/layout/list1"/>
    <dgm:cxn modelId="{0574FFD0-17F9-4749-A994-38588F479C86}" type="presParOf" srcId="{D99493BF-3465-43AD-8ED7-C152B6F26DD1}" destId="{A81E37E4-569A-44B1-B93B-CA95A5FAAC5A}" srcOrd="5" destOrd="0" presId="urn:microsoft.com/office/officeart/2005/8/layout/list1"/>
    <dgm:cxn modelId="{6C015870-3816-4F9F-80C7-46D5F1BCFAF5}" type="presParOf" srcId="{D99493BF-3465-43AD-8ED7-C152B6F26DD1}" destId="{12FF70B4-BAA9-470E-B52B-41F1AA3F4808}" srcOrd="6" destOrd="0" presId="urn:microsoft.com/office/officeart/2005/8/layout/list1"/>
    <dgm:cxn modelId="{619144F6-035A-46AE-83D7-BD4762565927}" type="presParOf" srcId="{D99493BF-3465-43AD-8ED7-C152B6F26DD1}" destId="{822BB59C-A571-4CEA-B2D4-3E0B5B70A366}" srcOrd="7" destOrd="0" presId="urn:microsoft.com/office/officeart/2005/8/layout/list1"/>
    <dgm:cxn modelId="{5C1F2AD0-1B60-4FA9-A410-DE794194B273}" type="presParOf" srcId="{D99493BF-3465-43AD-8ED7-C152B6F26DD1}" destId="{92A8B596-5FC5-4177-84FE-507DCBB8FEC4}" srcOrd="8" destOrd="0" presId="urn:microsoft.com/office/officeart/2005/8/layout/list1"/>
    <dgm:cxn modelId="{FC45A27B-7327-4BA3-867B-C7E640E31749}" type="presParOf" srcId="{92A8B596-5FC5-4177-84FE-507DCBB8FEC4}" destId="{07F9FC3F-4137-44F9-95A8-FE67C0E6948B}" srcOrd="0" destOrd="0" presId="urn:microsoft.com/office/officeart/2005/8/layout/list1"/>
    <dgm:cxn modelId="{87DF55B5-F898-48EC-A26A-B1D8F440B55A}" type="presParOf" srcId="{92A8B596-5FC5-4177-84FE-507DCBB8FEC4}" destId="{DE240D3E-F045-4831-A643-CC0B38A6CF46}" srcOrd="1" destOrd="0" presId="urn:microsoft.com/office/officeart/2005/8/layout/list1"/>
    <dgm:cxn modelId="{E9ADF234-AE99-4B7B-ADFD-39CB644AA210}" type="presParOf" srcId="{D99493BF-3465-43AD-8ED7-C152B6F26DD1}" destId="{9F534852-8627-40F6-A759-908E083EAE5A}" srcOrd="9" destOrd="0" presId="urn:microsoft.com/office/officeart/2005/8/layout/list1"/>
    <dgm:cxn modelId="{525350D4-7AAB-4963-AC61-B462F722C5A2}" type="presParOf" srcId="{D99493BF-3465-43AD-8ED7-C152B6F26DD1}" destId="{1C65270B-8B37-4158-90D8-E1CC96FF9F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096125-19BA-440D-8084-09ACA4D5DD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93CDE9-4C17-4C5D-B4E6-668D58F713A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n=168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2D76E-4BB4-4F2D-9F75-195A2B8F2593}" type="parTrans" cxnId="{0208A22A-C492-4295-823E-3B10EA99CB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B89EA3-5221-4A68-8F5B-6BD2E278CE30}" type="sibTrans" cxnId="{0208A22A-C492-4295-823E-3B10EA99CB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BD80C4B-15A4-4E35-A30A-31E0200F9145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s-EC" sz="1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ES_tradnl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𝒑𝒒</m:t>
                        </m:r>
                        <m:r>
                          <a:rPr lang="es-EC" sz="1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s-EC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es-EC" sz="1400" b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6BD80C4B-15A4-4E35-A30A-31E0200F9145}">
          <dgm:prSet custT="1"/>
          <dgm:spPr/>
          <dgm:t>
            <a:bodyPr/>
            <a:lstStyle/>
            <a:p>
              <a:pPr/>
              <a:r>
                <a:rPr lang="es-EC" sz="1400" b="1" i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𝒏= </a:t>
              </a:r>
              <a:r>
                <a:rPr lang="es-EC" sz="1400" b="1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s-EC" sz="1400" b="1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𝒁^𝟐∗𝑵∗𝒑∗𝒒)/(𝒆^𝟐</a:t>
              </a:r>
              <a:r>
                <a:rPr lang="es-ES_tradnl" sz="1400" b="1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EC" sz="1400" b="1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(𝑵−𝟏)+𝒑𝒒 〖∗𝒁〗^𝟐 )</a:t>
              </a:r>
              <a:endParaRPr lang="es-EC" sz="1400" b="1" dirty="0">
                <a:solidFill>
                  <a:schemeClr val="tx1"/>
                </a:solidFill>
              </a:endParaRPr>
            </a:p>
          </dgm:t>
        </dgm:pt>
      </mc:Fallback>
    </mc:AlternateContent>
    <dgm:pt modelId="{2412AE2C-6919-450B-901A-582C6A8C5A20}" type="parTrans" cxnId="{2F065CC3-6331-4CFB-A29B-E01B42E7CD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B8EA0F-8653-4CEB-8999-A33055B689B2}" type="sibTrans" cxnId="{2F065CC3-6331-4CFB-A29B-E01B42E7CD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D5A872C-83CD-4D3A-9C73-3E067D4A28B6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s-EC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C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1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1,96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C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348</m:t>
                            </m:r>
                            <m:d>
                              <m:dPr>
                                <m:ctrlPr>
                                  <a:rPr lang="es-EC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0,7</m:t>
                                </m:r>
                              </m:e>
                            </m:d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(0,3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0,05</m:t>
                                </m:r>
                              </m:e>
                            </m:d>
                          </m:e>
                          <m:sup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EC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348−1</m:t>
                            </m:r>
                          </m:e>
                        </m:d>
                        <m:r>
                          <a:rPr lang="es-EC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EC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0,7</m:t>
                            </m:r>
                          </m:e>
                        </m:d>
                        <m:r>
                          <a:rPr lang="es-EC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(0,3) </m:t>
                        </m:r>
                        <m:sSup>
                          <m:sSupPr>
                            <m:ctrlPr>
                              <a:rPr lang="es-EC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1,96</m:t>
                                </m:r>
                              </m:e>
                            </m:d>
                          </m:e>
                          <m:sup>
                            <m:r>
                              <a:rPr lang="es-EC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es-EC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9D5A872C-83CD-4D3A-9C73-3E067D4A28B6}">
          <dgm:prSet custT="1"/>
          <dgm:spPr/>
          <dgm:t>
            <a:bodyPr/>
            <a:lstStyle/>
            <a:p>
              <a:pPr/>
              <a:r>
                <a:rPr lang="es-EC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𝑛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  ├ (1,96)^2 348(0,7)(0,3)/((0,05)^2  (348−1)+(0,7)(0,3) (1,96)^2 )</a:t>
              </a:r>
              <a:endParaRPr lang="es-EC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F7C5B8B3-1FA5-451B-B17A-FD7275D33551}" type="parTrans" cxnId="{83D331D3-7FAC-466F-A641-ADE341CCA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EF8B40-6BD3-4C97-A278-E2B0CA30B9D5}" type="sibTrans" cxnId="{83D331D3-7FAC-466F-A641-ADE341CCA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1AAD23-1E7A-418C-8FA1-E47112C2972C}" type="pres">
      <dgm:prSet presAssocID="{3F096125-19BA-440D-8084-09ACA4D5DDAC}" presName="CompostProcess" presStyleCnt="0">
        <dgm:presLayoutVars>
          <dgm:dir/>
          <dgm:resizeHandles val="exact"/>
        </dgm:presLayoutVars>
      </dgm:prSet>
      <dgm:spPr/>
    </dgm:pt>
    <dgm:pt modelId="{02749313-6240-46C1-9F8A-06B41334AF05}" type="pres">
      <dgm:prSet presAssocID="{3F096125-19BA-440D-8084-09ACA4D5DDAC}" presName="arrow" presStyleLbl="bgShp" presStyleIdx="0" presStyleCnt="1"/>
      <dgm:spPr/>
    </dgm:pt>
    <dgm:pt modelId="{5D613D59-A596-4FE9-99CE-76367D74D6D9}" type="pres">
      <dgm:prSet presAssocID="{3F096125-19BA-440D-8084-09ACA4D5DDAC}" presName="linearProcess" presStyleCnt="0"/>
      <dgm:spPr/>
    </dgm:pt>
    <dgm:pt modelId="{6930414C-C4BA-45AD-A6F3-1695B6861C1B}" type="pres">
      <dgm:prSet presAssocID="{6BD80C4B-15A4-4E35-A30A-31E0200F9145}" presName="textNode" presStyleLbl="node1" presStyleIdx="0" presStyleCnt="3" custScaleX="85434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B40063-81AC-4207-A59E-9B928DC837CE}" type="pres">
      <dgm:prSet presAssocID="{8EB8EA0F-8653-4CEB-8999-A33055B689B2}" presName="sibTrans" presStyleCnt="0"/>
      <dgm:spPr/>
    </dgm:pt>
    <dgm:pt modelId="{7255A824-6A15-4A00-9621-94E554C6879F}" type="pres">
      <dgm:prSet presAssocID="{9D5A872C-83CD-4D3A-9C73-3E067D4A28B6}" presName="textNode" presStyleLbl="node1" presStyleIdx="1" presStyleCnt="3" custScaleX="134175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71F2C-60B0-4BBB-99DB-0DB5FA47973C}" type="pres">
      <dgm:prSet presAssocID="{4EEF8B40-6BD3-4C97-A278-E2B0CA30B9D5}" presName="sibTrans" presStyleCnt="0"/>
      <dgm:spPr/>
    </dgm:pt>
    <dgm:pt modelId="{34316173-FC5D-43DA-8EF3-53B266F95ECA}" type="pres">
      <dgm:prSet presAssocID="{D093CDE9-4C17-4C5D-B4E6-668D58F713A9}" presName="textNode" presStyleLbl="node1" presStyleIdx="2" presStyleCnt="3" custScaleX="41721" custScaleY="77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D331D3-7FAC-466F-A641-ADE341CCA1D1}" srcId="{3F096125-19BA-440D-8084-09ACA4D5DDAC}" destId="{9D5A872C-83CD-4D3A-9C73-3E067D4A28B6}" srcOrd="1" destOrd="0" parTransId="{F7C5B8B3-1FA5-451B-B17A-FD7275D33551}" sibTransId="{4EEF8B40-6BD3-4C97-A278-E2B0CA30B9D5}"/>
    <dgm:cxn modelId="{E4984CAE-CF50-49A9-B39C-868D3F1E688A}" type="presOf" srcId="{D093CDE9-4C17-4C5D-B4E6-668D58F713A9}" destId="{34316173-FC5D-43DA-8EF3-53B266F95ECA}" srcOrd="0" destOrd="0" presId="urn:microsoft.com/office/officeart/2005/8/layout/hProcess9"/>
    <dgm:cxn modelId="{89CC1BC2-0FE9-4ED0-88AC-69E02ABA28EB}" type="presOf" srcId="{3F096125-19BA-440D-8084-09ACA4D5DDAC}" destId="{901AAD23-1E7A-418C-8FA1-E47112C2972C}" srcOrd="0" destOrd="0" presId="urn:microsoft.com/office/officeart/2005/8/layout/hProcess9"/>
    <dgm:cxn modelId="{55C54AA5-546F-4B99-961A-017C45BA4719}" type="presOf" srcId="{6BD80C4B-15A4-4E35-A30A-31E0200F9145}" destId="{6930414C-C4BA-45AD-A6F3-1695B6861C1B}" srcOrd="0" destOrd="0" presId="urn:microsoft.com/office/officeart/2005/8/layout/hProcess9"/>
    <dgm:cxn modelId="{2F065CC3-6331-4CFB-A29B-E01B42E7CD9F}" srcId="{3F096125-19BA-440D-8084-09ACA4D5DDAC}" destId="{6BD80C4B-15A4-4E35-A30A-31E0200F9145}" srcOrd="0" destOrd="0" parTransId="{2412AE2C-6919-450B-901A-582C6A8C5A20}" sibTransId="{8EB8EA0F-8653-4CEB-8999-A33055B689B2}"/>
    <dgm:cxn modelId="{0208A22A-C492-4295-823E-3B10EA99CBB4}" srcId="{3F096125-19BA-440D-8084-09ACA4D5DDAC}" destId="{D093CDE9-4C17-4C5D-B4E6-668D58F713A9}" srcOrd="2" destOrd="0" parTransId="{9192D76E-4BB4-4F2D-9F75-195A2B8F2593}" sibTransId="{E2B89EA3-5221-4A68-8F5B-6BD2E278CE30}"/>
    <dgm:cxn modelId="{8004F5F3-5E18-46EE-B9E3-F3E2C583E935}" type="presOf" srcId="{9D5A872C-83CD-4D3A-9C73-3E067D4A28B6}" destId="{7255A824-6A15-4A00-9621-94E554C6879F}" srcOrd="0" destOrd="0" presId="urn:microsoft.com/office/officeart/2005/8/layout/hProcess9"/>
    <dgm:cxn modelId="{2DC65F97-031D-4828-ABEF-C1EDB5122418}" type="presParOf" srcId="{901AAD23-1E7A-418C-8FA1-E47112C2972C}" destId="{02749313-6240-46C1-9F8A-06B41334AF05}" srcOrd="0" destOrd="0" presId="urn:microsoft.com/office/officeart/2005/8/layout/hProcess9"/>
    <dgm:cxn modelId="{B4319672-6532-4EAA-929A-45A507BC11D7}" type="presParOf" srcId="{901AAD23-1E7A-418C-8FA1-E47112C2972C}" destId="{5D613D59-A596-4FE9-99CE-76367D74D6D9}" srcOrd="1" destOrd="0" presId="urn:microsoft.com/office/officeart/2005/8/layout/hProcess9"/>
    <dgm:cxn modelId="{6A527BCD-AE15-41B6-BD1A-3E90E25217B9}" type="presParOf" srcId="{5D613D59-A596-4FE9-99CE-76367D74D6D9}" destId="{6930414C-C4BA-45AD-A6F3-1695B6861C1B}" srcOrd="0" destOrd="0" presId="urn:microsoft.com/office/officeart/2005/8/layout/hProcess9"/>
    <dgm:cxn modelId="{773D7399-A2CB-4F6F-8E62-7C27DC53A703}" type="presParOf" srcId="{5D613D59-A596-4FE9-99CE-76367D74D6D9}" destId="{64B40063-81AC-4207-A59E-9B928DC837CE}" srcOrd="1" destOrd="0" presId="urn:microsoft.com/office/officeart/2005/8/layout/hProcess9"/>
    <dgm:cxn modelId="{D30EF15C-DD00-4B60-B62E-05480BE26B8D}" type="presParOf" srcId="{5D613D59-A596-4FE9-99CE-76367D74D6D9}" destId="{7255A824-6A15-4A00-9621-94E554C6879F}" srcOrd="2" destOrd="0" presId="urn:microsoft.com/office/officeart/2005/8/layout/hProcess9"/>
    <dgm:cxn modelId="{BADF563E-9FFB-4001-B7B6-6009936D43C4}" type="presParOf" srcId="{5D613D59-A596-4FE9-99CE-76367D74D6D9}" destId="{90C71F2C-60B0-4BBB-99DB-0DB5FA47973C}" srcOrd="3" destOrd="0" presId="urn:microsoft.com/office/officeart/2005/8/layout/hProcess9"/>
    <dgm:cxn modelId="{7B95A86E-C236-49DA-8BD1-582CCB9DEA66}" type="presParOf" srcId="{5D613D59-A596-4FE9-99CE-76367D74D6D9}" destId="{34316173-FC5D-43DA-8EF3-53B266F95E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23801-F91C-4DDA-B853-0CBD719B0F9F}">
      <dsp:nvSpPr>
        <dsp:cNvPr id="0" name=""/>
        <dsp:cNvSpPr/>
      </dsp:nvSpPr>
      <dsp:spPr>
        <a:xfrm>
          <a:off x="959765" y="473"/>
          <a:ext cx="1743724" cy="132695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765" y="473"/>
        <a:ext cx="1743724" cy="1326951"/>
      </dsp:txXfrm>
    </dsp:sp>
    <dsp:sp modelId="{2E501B80-C523-4351-A337-4574E575A8D3}">
      <dsp:nvSpPr>
        <dsp:cNvPr id="0" name=""/>
        <dsp:cNvSpPr/>
      </dsp:nvSpPr>
      <dsp:spPr>
        <a:xfrm>
          <a:off x="2924648" y="473"/>
          <a:ext cx="2211585" cy="1326951"/>
        </a:xfrm>
        <a:prstGeom prst="rect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regulación del mercado farmacéutico</a:t>
          </a:r>
          <a:endParaRPr lang="es-EC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648" y="473"/>
        <a:ext cx="2211585" cy="1326951"/>
      </dsp:txXfrm>
    </dsp:sp>
    <dsp:sp modelId="{1E2CCD45-148E-4A4E-A82E-F1ED491E1BD3}">
      <dsp:nvSpPr>
        <dsp:cNvPr id="0" name=""/>
        <dsp:cNvSpPr/>
      </dsp:nvSpPr>
      <dsp:spPr>
        <a:xfrm>
          <a:off x="725834" y="1548583"/>
          <a:ext cx="2211585" cy="1326951"/>
        </a:xfrm>
        <a:prstGeom prst="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estrategias rentistas</a:t>
          </a:r>
          <a:endParaRPr lang="es-EC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834" y="1548583"/>
        <a:ext cx="2211585" cy="1326951"/>
      </dsp:txXfrm>
    </dsp:sp>
    <dsp:sp modelId="{DF524807-320E-4854-B4DD-DCF591B0A61D}">
      <dsp:nvSpPr>
        <dsp:cNvPr id="0" name=""/>
        <dsp:cNvSpPr/>
      </dsp:nvSpPr>
      <dsp:spPr>
        <a:xfrm>
          <a:off x="3158579" y="1548583"/>
          <a:ext cx="2211585" cy="1326951"/>
        </a:xfrm>
        <a:prstGeom prst="rect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garantizar productos de calidad </a:t>
          </a:r>
          <a:endParaRPr lang="es-EC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579" y="1548583"/>
        <a:ext cx="2211585" cy="1326951"/>
      </dsp:txXfrm>
    </dsp:sp>
    <dsp:sp modelId="{1EC62328-799F-479A-A9C0-FD9DBE236F92}">
      <dsp:nvSpPr>
        <dsp:cNvPr id="0" name=""/>
        <dsp:cNvSpPr/>
      </dsp:nvSpPr>
      <dsp:spPr>
        <a:xfrm>
          <a:off x="1942207" y="3096693"/>
          <a:ext cx="2211585" cy="132695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2207" y="3096693"/>
        <a:ext cx="2211585" cy="1326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CF9A-7A14-463E-AF38-5076934AA355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880D-EEF5-42B8-8038-C5AC5641619C}">
      <dsp:nvSpPr>
        <dsp:cNvPr id="0" name=""/>
        <dsp:cNvSpPr/>
      </dsp:nvSpPr>
      <dsp:spPr>
        <a:xfrm>
          <a:off x="624485" y="426270"/>
          <a:ext cx="7289830" cy="852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Cliente: datos del pedido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85" y="426270"/>
        <a:ext cx="7289830" cy="852983"/>
      </dsp:txXfrm>
    </dsp:sp>
    <dsp:sp modelId="{CE6BB7A5-D0FB-4F7C-8E3E-5152A62B3A09}">
      <dsp:nvSpPr>
        <dsp:cNvPr id="0" name=""/>
        <dsp:cNvSpPr/>
      </dsp:nvSpPr>
      <dsp:spPr>
        <a:xfrm>
          <a:off x="91371" y="319647"/>
          <a:ext cx="1066229" cy="10662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DBEDF-D166-4573-9A87-1E04E0E2EB32}">
      <dsp:nvSpPr>
        <dsp:cNvPr id="0" name=""/>
        <dsp:cNvSpPr/>
      </dsp:nvSpPr>
      <dsp:spPr>
        <a:xfrm>
          <a:off x="1113521" y="1705967"/>
          <a:ext cx="6800795" cy="852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Productos: condiciones de almacenamiento estipuladas 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3521" y="1705967"/>
        <a:ext cx="6800795" cy="852983"/>
      </dsp:txXfrm>
    </dsp:sp>
    <dsp:sp modelId="{155F9003-B53C-407F-A88F-A1453A3985BB}">
      <dsp:nvSpPr>
        <dsp:cNvPr id="0" name=""/>
        <dsp:cNvSpPr/>
      </dsp:nvSpPr>
      <dsp:spPr>
        <a:xfrm>
          <a:off x="648069" y="1512169"/>
          <a:ext cx="1066229" cy="10662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725D7-685F-429F-B8DB-65B019AC81AF}">
      <dsp:nvSpPr>
        <dsp:cNvPr id="0" name=""/>
        <dsp:cNvSpPr/>
      </dsp:nvSpPr>
      <dsp:spPr>
        <a:xfrm>
          <a:off x="1113521" y="2985664"/>
          <a:ext cx="6800795" cy="852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Asesor comercial y logística inversa: inspeccionar el producto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3521" y="2985664"/>
        <a:ext cx="6800795" cy="852983"/>
      </dsp:txXfrm>
    </dsp:sp>
    <dsp:sp modelId="{1337F854-9CEB-44AE-9D5E-F55B370A73CF}">
      <dsp:nvSpPr>
        <dsp:cNvPr id="0" name=""/>
        <dsp:cNvSpPr/>
      </dsp:nvSpPr>
      <dsp:spPr>
        <a:xfrm>
          <a:off x="580406" y="2879041"/>
          <a:ext cx="1066229" cy="10662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EC1E40-427D-4159-8F24-95CB87EFC084}">
      <dsp:nvSpPr>
        <dsp:cNvPr id="0" name=""/>
        <dsp:cNvSpPr/>
      </dsp:nvSpPr>
      <dsp:spPr>
        <a:xfrm>
          <a:off x="624485" y="4265362"/>
          <a:ext cx="7289830" cy="852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Vencimiento con días de anticipación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85" y="4265362"/>
        <a:ext cx="7289830" cy="852983"/>
      </dsp:txXfrm>
    </dsp:sp>
    <dsp:sp modelId="{35156D49-DC69-4FF3-9CED-8C06E6119F6C}">
      <dsp:nvSpPr>
        <dsp:cNvPr id="0" name=""/>
        <dsp:cNvSpPr/>
      </dsp:nvSpPr>
      <dsp:spPr>
        <a:xfrm>
          <a:off x="91371" y="4158739"/>
          <a:ext cx="1066229" cy="10662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2975A-8D3F-46FB-BE47-B6635903BF62}">
      <dsp:nvSpPr>
        <dsp:cNvPr id="0" name=""/>
        <dsp:cNvSpPr/>
      </dsp:nvSpPr>
      <dsp:spPr>
        <a:xfrm>
          <a:off x="1368159" y="225250"/>
          <a:ext cx="5386723" cy="155249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F6C2D-BD40-4535-A088-2D7D9AC6B3B4}">
      <dsp:nvSpPr>
        <dsp:cNvPr id="0" name=""/>
        <dsp:cNvSpPr/>
      </dsp:nvSpPr>
      <dsp:spPr>
        <a:xfrm>
          <a:off x="3635278" y="4026777"/>
          <a:ext cx="866346" cy="55446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FFA7D9-5A58-459D-BF2A-A33F3B63C208}">
      <dsp:nvSpPr>
        <dsp:cNvPr id="0" name=""/>
        <dsp:cNvSpPr/>
      </dsp:nvSpPr>
      <dsp:spPr>
        <a:xfrm>
          <a:off x="1728194" y="4470346"/>
          <a:ext cx="4680515" cy="103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Socializar el manejo de las políticas de devoluciones</a:t>
          </a:r>
          <a:endParaRPr lang="es-EC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194" y="4470346"/>
        <a:ext cx="4680515" cy="1039615"/>
      </dsp:txXfrm>
    </dsp:sp>
    <dsp:sp modelId="{FC615111-8ABF-4140-850E-970C66769292}">
      <dsp:nvSpPr>
        <dsp:cNvPr id="0" name=""/>
        <dsp:cNvSpPr/>
      </dsp:nvSpPr>
      <dsp:spPr>
        <a:xfrm>
          <a:off x="3062053" y="1897644"/>
          <a:ext cx="2338542" cy="15594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Imagen del Sector Farmacéutico</a:t>
          </a:r>
          <a:r>
            <a:rPr lang="es-EC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525" y="2126016"/>
        <a:ext cx="1653598" cy="1102679"/>
      </dsp:txXfrm>
    </dsp:sp>
    <dsp:sp modelId="{905D006F-A1C2-4DDE-BD63-9262B136AC1F}">
      <dsp:nvSpPr>
        <dsp:cNvPr id="0" name=""/>
        <dsp:cNvSpPr/>
      </dsp:nvSpPr>
      <dsp:spPr>
        <a:xfrm>
          <a:off x="1896953" y="648075"/>
          <a:ext cx="1991477" cy="1415426"/>
        </a:xfrm>
        <a:prstGeom prst="ellipse">
          <a:avLst/>
        </a:prstGeom>
        <a:gradFill rotWithShape="0">
          <a:gsLst>
            <a:gs pos="0">
              <a:schemeClr val="accent5">
                <a:hueOff val="3655316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6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de comunicación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8598" y="855359"/>
        <a:ext cx="1408187" cy="1000858"/>
      </dsp:txXfrm>
    </dsp:sp>
    <dsp:sp modelId="{A15CA334-0ACD-473F-BC8E-6042CF76778D}">
      <dsp:nvSpPr>
        <dsp:cNvPr id="0" name=""/>
        <dsp:cNvSpPr/>
      </dsp:nvSpPr>
      <dsp:spPr>
        <a:xfrm>
          <a:off x="4248473" y="504058"/>
          <a:ext cx="1991477" cy="1271382"/>
        </a:xfrm>
        <a:prstGeom prst="ellipse">
          <a:avLst/>
        </a:prstGeom>
        <a:gradFill rotWithShape="0">
          <a:gsLst>
            <a:gs pos="0">
              <a:schemeClr val="accent5">
                <a:hueOff val="7310632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2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formales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0118" y="690248"/>
        <a:ext cx="1408187" cy="899002"/>
      </dsp:txXfrm>
    </dsp:sp>
    <dsp:sp modelId="{5D7B53B0-57A2-4335-9B0F-F34A3A29487B}">
      <dsp:nvSpPr>
        <dsp:cNvPr id="0" name=""/>
        <dsp:cNvSpPr/>
      </dsp:nvSpPr>
      <dsp:spPr>
        <a:xfrm>
          <a:off x="1008101" y="34653"/>
          <a:ext cx="6120701" cy="38812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D8B3C-BDB8-410D-8CC0-9FF992A0AC4F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36A7-A160-466A-8094-CFFC31DA7A36}">
      <dsp:nvSpPr>
        <dsp:cNvPr id="0" name=""/>
        <dsp:cNvSpPr/>
      </dsp:nvSpPr>
      <dsp:spPr>
        <a:xfrm>
          <a:off x="639661" y="460851"/>
          <a:ext cx="6497541" cy="921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21%: variedad y exclusividad de productos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16%: descuentos, promociones y bonificaciones. </a:t>
          </a:r>
          <a:endParaRPr lang="es-EC" sz="1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61" y="460851"/>
        <a:ext cx="6497541" cy="921702"/>
      </dsp:txXfrm>
    </dsp:sp>
    <dsp:sp modelId="{C904A908-9CB7-4A3C-87FE-CCC2EA045A1D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5781E-9E60-4D19-8AA0-414F5D38BEFF}">
      <dsp:nvSpPr>
        <dsp:cNvPr id="0" name=""/>
        <dsp:cNvSpPr/>
      </dsp:nvSpPr>
      <dsp:spPr>
        <a:xfrm>
          <a:off x="974700" y="1843404"/>
          <a:ext cx="6162502" cy="921702"/>
        </a:xfrm>
        <a:prstGeom prst="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40%: vendedor que toma el pedido frecuentemente.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36% : call center.</a:t>
          </a:r>
          <a:endParaRPr lang="es-EC" sz="1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700" y="1843404"/>
        <a:ext cx="6162502" cy="921702"/>
      </dsp:txXfrm>
    </dsp:sp>
    <dsp:sp modelId="{176D63DE-EC77-4642-B59C-E5126FE1463A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A47C7-47C8-41B9-8229-CDF6A57D048F}">
      <dsp:nvSpPr>
        <dsp:cNvPr id="0" name=""/>
        <dsp:cNvSpPr/>
      </dsp:nvSpPr>
      <dsp:spPr>
        <a:xfrm>
          <a:off x="639661" y="3125147"/>
          <a:ext cx="6497541" cy="1123324"/>
        </a:xfrm>
        <a:prstGeom prst="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56%: devoluciones de producto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16%: pedidos  cambiados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10% puntualidad en la entrega</a:t>
          </a:r>
          <a:endParaRPr lang="es-EC" sz="17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61" y="3125147"/>
        <a:ext cx="6497541" cy="1123324"/>
      </dsp:txXfrm>
    </dsp:sp>
    <dsp:sp modelId="{4182D5A3-1B1E-4DBA-A958-B84861F283D9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57399-5F3F-439A-96DA-DB76EDAE4A5B}">
      <dsp:nvSpPr>
        <dsp:cNvPr id="0" name=""/>
        <dsp:cNvSpPr/>
      </dsp:nvSpPr>
      <dsp:spPr>
        <a:xfrm rot="10800000">
          <a:off x="1582803" y="609"/>
          <a:ext cx="5171614" cy="11207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0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Razón: variedad y exclusividad en productos.</a:t>
          </a:r>
          <a:endParaRPr lang="es-EC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62982" y="609"/>
        <a:ext cx="4891435" cy="1120715"/>
      </dsp:txXfrm>
    </dsp:sp>
    <dsp:sp modelId="{5D904E55-DBE6-4A45-90BE-476B2C51C986}">
      <dsp:nvSpPr>
        <dsp:cNvPr id="0" name=""/>
        <dsp:cNvSpPr/>
      </dsp:nvSpPr>
      <dsp:spPr>
        <a:xfrm>
          <a:off x="1022445" y="609"/>
          <a:ext cx="1120715" cy="11207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D7B62-18BF-4F92-AF81-37C8EBE82743}">
      <dsp:nvSpPr>
        <dsp:cNvPr id="0" name=""/>
        <dsp:cNvSpPr/>
      </dsp:nvSpPr>
      <dsp:spPr>
        <a:xfrm rot="10800000">
          <a:off x="1582803" y="1455866"/>
          <a:ext cx="5171614" cy="1120715"/>
        </a:xfrm>
        <a:prstGeom prst="homePlat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0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71%: vendedor que toma el pedido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39%: call center. </a:t>
          </a:r>
          <a:endParaRPr lang="es-EC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62982" y="1455866"/>
        <a:ext cx="4891435" cy="1120715"/>
      </dsp:txXfrm>
    </dsp:sp>
    <dsp:sp modelId="{0AF9046A-AB58-4E15-99E7-DEEDA70DD755}">
      <dsp:nvSpPr>
        <dsp:cNvPr id="0" name=""/>
        <dsp:cNvSpPr/>
      </dsp:nvSpPr>
      <dsp:spPr>
        <a:xfrm>
          <a:off x="1022445" y="1455866"/>
          <a:ext cx="1120715" cy="11207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F98AD-6115-4FFB-923B-680C21090974}">
      <dsp:nvSpPr>
        <dsp:cNvPr id="0" name=""/>
        <dsp:cNvSpPr/>
      </dsp:nvSpPr>
      <dsp:spPr>
        <a:xfrm rot="10800000">
          <a:off x="1582803" y="2911123"/>
          <a:ext cx="5171614" cy="1120715"/>
        </a:xfrm>
        <a:prstGeom prst="homePlat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0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93%: comunicaron sus problemas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37% quedaron satisfechos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38% quedaron insatisfechos</a:t>
          </a:r>
          <a:endParaRPr lang="es-EC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62982" y="2911123"/>
        <a:ext cx="4891435" cy="1120715"/>
      </dsp:txXfrm>
    </dsp:sp>
    <dsp:sp modelId="{F284C135-7F47-48B4-9F92-309FFA6A57AF}">
      <dsp:nvSpPr>
        <dsp:cNvPr id="0" name=""/>
        <dsp:cNvSpPr/>
      </dsp:nvSpPr>
      <dsp:spPr>
        <a:xfrm>
          <a:off x="1022445" y="2911123"/>
          <a:ext cx="1120715" cy="112071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BC77B-D0A1-4E5A-A1E3-DE3AC5493525}">
      <dsp:nvSpPr>
        <dsp:cNvPr id="0" name=""/>
        <dsp:cNvSpPr/>
      </dsp:nvSpPr>
      <dsp:spPr>
        <a:xfrm>
          <a:off x="1875" y="0"/>
          <a:ext cx="196598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Estudio de comportamiento de enfocado el distribuidor ideal.    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" y="1843404"/>
        <a:ext cx="1965989" cy="1843404"/>
      </dsp:txXfrm>
    </dsp:sp>
    <dsp:sp modelId="{364D4BC4-BD17-45E1-9893-92F9DF88E648}">
      <dsp:nvSpPr>
        <dsp:cNvPr id="0" name=""/>
        <dsp:cNvSpPr/>
      </dsp:nvSpPr>
      <dsp:spPr>
        <a:xfrm>
          <a:off x="217553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B9611-A724-410C-8FFA-00AE82CD0483}">
      <dsp:nvSpPr>
        <dsp:cNvPr id="0" name=""/>
        <dsp:cNvSpPr/>
      </dsp:nvSpPr>
      <dsp:spPr>
        <a:xfrm>
          <a:off x="2026844" y="0"/>
          <a:ext cx="196598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Atención al cliente.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6844" y="1843404"/>
        <a:ext cx="1965989" cy="1843404"/>
      </dsp:txXfrm>
    </dsp:sp>
    <dsp:sp modelId="{F3191EBF-376E-4B4D-98B6-92DB92445A1A}">
      <dsp:nvSpPr>
        <dsp:cNvPr id="0" name=""/>
        <dsp:cNvSpPr/>
      </dsp:nvSpPr>
      <dsp:spPr>
        <a:xfrm>
          <a:off x="2242522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43695-214B-467E-B9AC-56C03242A040}">
      <dsp:nvSpPr>
        <dsp:cNvPr id="0" name=""/>
        <dsp:cNvSpPr/>
      </dsp:nvSpPr>
      <dsp:spPr>
        <a:xfrm>
          <a:off x="4051814" y="0"/>
          <a:ext cx="196598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Socializar el manejo de las políticas de devoluciones.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1814" y="1843404"/>
        <a:ext cx="1965989" cy="1843404"/>
      </dsp:txXfrm>
    </dsp:sp>
    <dsp:sp modelId="{DD0BDB28-B7DF-43FD-A802-0A64487F6FED}">
      <dsp:nvSpPr>
        <dsp:cNvPr id="0" name=""/>
        <dsp:cNvSpPr/>
      </dsp:nvSpPr>
      <dsp:spPr>
        <a:xfrm>
          <a:off x="4267491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A6A137-E030-4AEB-B610-BDC4F7C9FDF1}">
      <dsp:nvSpPr>
        <dsp:cNvPr id="0" name=""/>
        <dsp:cNvSpPr/>
      </dsp:nvSpPr>
      <dsp:spPr>
        <a:xfrm>
          <a:off x="6076783" y="0"/>
          <a:ext cx="196598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Soluciones inmediatas.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783" y="1843404"/>
        <a:ext cx="1965989" cy="1843404"/>
      </dsp:txXfrm>
    </dsp:sp>
    <dsp:sp modelId="{5A99FCE5-3A17-473E-948E-ABF866E31542}">
      <dsp:nvSpPr>
        <dsp:cNvPr id="0" name=""/>
        <dsp:cNvSpPr/>
      </dsp:nvSpPr>
      <dsp:spPr>
        <a:xfrm>
          <a:off x="6292461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4E0D4-A2EB-495C-9F68-582EB86545D7}">
      <dsp:nvSpPr>
        <dsp:cNvPr id="0" name=""/>
        <dsp:cNvSpPr/>
      </dsp:nvSpPr>
      <dsp:spPr>
        <a:xfrm>
          <a:off x="277009" y="3917235"/>
          <a:ext cx="7401077" cy="69127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EEC0D-E2FD-42D0-938E-C9520C70733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49FEF-09D7-4216-A79A-5DA3309E8070}">
      <dsp:nvSpPr>
        <dsp:cNvPr id="0" name=""/>
        <dsp:cNvSpPr/>
      </dsp:nvSpPr>
      <dsp:spPr>
        <a:xfrm>
          <a:off x="460128" y="312440"/>
          <a:ext cx="360683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0,013 %</a:t>
          </a:r>
          <a:endParaRPr lang="es-EC" sz="3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3606834" cy="625205"/>
      </dsp:txXfrm>
    </dsp:sp>
    <dsp:sp modelId="{F9C2BD9E-B1F7-40D3-B090-5A248041C904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39D3BB-5D07-412A-9218-66E7204E2B41}">
      <dsp:nvSpPr>
        <dsp:cNvPr id="0" name=""/>
        <dsp:cNvSpPr/>
      </dsp:nvSpPr>
      <dsp:spPr>
        <a:xfrm>
          <a:off x="818573" y="1250411"/>
          <a:ext cx="324839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  <a:endParaRPr lang="es-EC" sz="3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250411"/>
        <a:ext cx="3248390" cy="625205"/>
      </dsp:txXfrm>
    </dsp:sp>
    <dsp:sp modelId="{1D002229-081C-428A-A135-A746D822472B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820F2-E230-446F-B8BF-D4E5AC15B7E8}">
      <dsp:nvSpPr>
        <dsp:cNvPr id="0" name=""/>
        <dsp:cNvSpPr/>
      </dsp:nvSpPr>
      <dsp:spPr>
        <a:xfrm>
          <a:off x="818573" y="2188382"/>
          <a:ext cx="324839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$</a:t>
          </a:r>
          <a:r>
            <a:rPr lang="es-EC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795</a:t>
          </a:r>
          <a:r>
            <a:rPr lang="es-EC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millones</a:t>
          </a:r>
          <a:endParaRPr lang="es-EC" sz="3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3248390" cy="625205"/>
      </dsp:txXfrm>
    </dsp:sp>
    <dsp:sp modelId="{978026B2-21EA-463D-A5BF-ECF7D62EC951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14B102-8E36-4900-BF63-03DD60CB4185}">
      <dsp:nvSpPr>
        <dsp:cNvPr id="0" name=""/>
        <dsp:cNvSpPr/>
      </dsp:nvSpPr>
      <dsp:spPr>
        <a:xfrm>
          <a:off x="460128" y="3126353"/>
          <a:ext cx="360683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6-8% anual</a:t>
          </a:r>
          <a:endParaRPr lang="es-EC" sz="34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3606834" cy="625205"/>
      </dsp:txXfrm>
    </dsp:sp>
    <dsp:sp modelId="{AD25D965-6D70-4503-9E24-489587914D6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2CECE-AF26-4E2F-878E-F64B44B867FB}">
      <dsp:nvSpPr>
        <dsp:cNvPr id="0" name=""/>
        <dsp:cNvSpPr/>
      </dsp:nvSpPr>
      <dsp:spPr>
        <a:xfrm>
          <a:off x="6309" y="523317"/>
          <a:ext cx="1885852" cy="113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50" y="556458"/>
        <a:ext cx="1819570" cy="1065229"/>
      </dsp:txXfrm>
    </dsp:sp>
    <dsp:sp modelId="{616D6956-D06D-4BFE-8595-FEAFF888BAF9}">
      <dsp:nvSpPr>
        <dsp:cNvPr id="0" name=""/>
        <dsp:cNvSpPr/>
      </dsp:nvSpPr>
      <dsp:spPr>
        <a:xfrm>
          <a:off x="2058117" y="855227"/>
          <a:ext cx="399800" cy="4676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8117" y="948765"/>
        <a:ext cx="279860" cy="280615"/>
      </dsp:txXfrm>
    </dsp:sp>
    <dsp:sp modelId="{71A2897D-20E8-44AD-AFB9-32E968DCAFEC}">
      <dsp:nvSpPr>
        <dsp:cNvPr id="0" name=""/>
        <dsp:cNvSpPr/>
      </dsp:nvSpPr>
      <dsp:spPr>
        <a:xfrm>
          <a:off x="2646503" y="523317"/>
          <a:ext cx="1885852" cy="113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9644" y="556458"/>
        <a:ext cx="1819570" cy="1065229"/>
      </dsp:txXfrm>
    </dsp:sp>
    <dsp:sp modelId="{F36259D8-A722-4446-B1B0-CCB3B0E5954D}">
      <dsp:nvSpPr>
        <dsp:cNvPr id="0" name=""/>
        <dsp:cNvSpPr/>
      </dsp:nvSpPr>
      <dsp:spPr>
        <a:xfrm>
          <a:off x="4698310" y="855227"/>
          <a:ext cx="399800" cy="4676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8310" y="948765"/>
        <a:ext cx="279860" cy="280615"/>
      </dsp:txXfrm>
    </dsp:sp>
    <dsp:sp modelId="{7A95A680-9638-4619-8075-AE5A9C2FB62C}">
      <dsp:nvSpPr>
        <dsp:cNvPr id="0" name=""/>
        <dsp:cNvSpPr/>
      </dsp:nvSpPr>
      <dsp:spPr>
        <a:xfrm>
          <a:off x="5286696" y="523317"/>
          <a:ext cx="1885852" cy="1131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9837" y="556458"/>
        <a:ext cx="1819570" cy="1065229"/>
      </dsp:txXfrm>
    </dsp:sp>
    <dsp:sp modelId="{2BB7C97D-C724-412C-B859-D6C45211B246}">
      <dsp:nvSpPr>
        <dsp:cNvPr id="0" name=""/>
        <dsp:cNvSpPr/>
      </dsp:nvSpPr>
      <dsp:spPr>
        <a:xfrm rot="5716527">
          <a:off x="5942852" y="1786839"/>
          <a:ext cx="401501" cy="4676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008832" y="1820189"/>
        <a:ext cx="280615" cy="281051"/>
      </dsp:txXfrm>
    </dsp:sp>
    <dsp:sp modelId="{8D3D2CB6-072B-4268-8901-15E1708D79D8}">
      <dsp:nvSpPr>
        <dsp:cNvPr id="0" name=""/>
        <dsp:cNvSpPr/>
      </dsp:nvSpPr>
      <dsp:spPr>
        <a:xfrm>
          <a:off x="4938436" y="2409170"/>
          <a:ext cx="2234113" cy="113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mercado 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</a:t>
          </a:r>
        </a:p>
      </dsp:txBody>
      <dsp:txXfrm>
        <a:off x="4971577" y="2442311"/>
        <a:ext cx="2167831" cy="1065229"/>
      </dsp:txXfrm>
    </dsp:sp>
    <dsp:sp modelId="{967E07BD-122E-4277-814A-0FB505121612}">
      <dsp:nvSpPr>
        <dsp:cNvPr id="0" name=""/>
        <dsp:cNvSpPr/>
      </dsp:nvSpPr>
      <dsp:spPr>
        <a:xfrm rot="10800000">
          <a:off x="4372680" y="2741080"/>
          <a:ext cx="399800" cy="4676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92620" y="2834618"/>
        <a:ext cx="279860" cy="280615"/>
      </dsp:txXfrm>
    </dsp:sp>
    <dsp:sp modelId="{48A5A80E-8AF0-4874-8334-3F0E40075BCC}">
      <dsp:nvSpPr>
        <dsp:cNvPr id="0" name=""/>
        <dsp:cNvSpPr/>
      </dsp:nvSpPr>
      <dsp:spPr>
        <a:xfrm>
          <a:off x="2298242" y="2409170"/>
          <a:ext cx="1885852" cy="113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disminuir devoluciones.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383" y="2442311"/>
        <a:ext cx="1819570" cy="1065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08F5A-8980-4F7E-80E7-E18C9F87FAAD}">
      <dsp:nvSpPr>
        <dsp:cNvPr id="0" name=""/>
        <dsp:cNvSpPr/>
      </dsp:nvSpPr>
      <dsp:spPr>
        <a:xfrm rot="5400000">
          <a:off x="1520943" y="1162631"/>
          <a:ext cx="1814616" cy="218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00BA8-913C-449D-BA23-DE1423417C62}">
      <dsp:nvSpPr>
        <dsp:cNvPr id="0" name=""/>
        <dsp:cNvSpPr/>
      </dsp:nvSpPr>
      <dsp:spPr>
        <a:xfrm>
          <a:off x="1937319" y="2975"/>
          <a:ext cx="2431722" cy="1459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0053" y="45709"/>
        <a:ext cx="2346254" cy="1373565"/>
      </dsp:txXfrm>
    </dsp:sp>
    <dsp:sp modelId="{6DF7856B-6BF0-405B-BF9E-5F580009BE5A}">
      <dsp:nvSpPr>
        <dsp:cNvPr id="0" name=""/>
        <dsp:cNvSpPr/>
      </dsp:nvSpPr>
      <dsp:spPr>
        <a:xfrm rot="5400000">
          <a:off x="1520943" y="2986423"/>
          <a:ext cx="1814616" cy="218855"/>
        </a:xfrm>
        <a:prstGeom prst="rect">
          <a:avLst/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96EC4-528D-4297-B1D9-3EF46FDD9499}">
      <dsp:nvSpPr>
        <dsp:cNvPr id="0" name=""/>
        <dsp:cNvSpPr/>
      </dsp:nvSpPr>
      <dsp:spPr>
        <a:xfrm>
          <a:off x="1937319" y="1826767"/>
          <a:ext cx="2431722" cy="1459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0053" y="1869501"/>
        <a:ext cx="2346254" cy="1373565"/>
      </dsp:txXfrm>
    </dsp:sp>
    <dsp:sp modelId="{47DA1C6A-FECC-4BE8-82BD-908C7C0FE719}">
      <dsp:nvSpPr>
        <dsp:cNvPr id="0" name=""/>
        <dsp:cNvSpPr/>
      </dsp:nvSpPr>
      <dsp:spPr>
        <a:xfrm>
          <a:off x="2432839" y="3898319"/>
          <a:ext cx="3225015" cy="218855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D1EE5-F977-4F39-B085-45938157E436}">
      <dsp:nvSpPr>
        <dsp:cNvPr id="0" name=""/>
        <dsp:cNvSpPr/>
      </dsp:nvSpPr>
      <dsp:spPr>
        <a:xfrm>
          <a:off x="1937319" y="3650559"/>
          <a:ext cx="2431722" cy="1459033"/>
        </a:xfrm>
        <a:prstGeom prst="roundRect">
          <a:avLst>
            <a:gd name="adj" fmla="val 10000"/>
          </a:avLst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 Artículo 32</a:t>
          </a:r>
          <a:endParaRPr lang="es-EC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0053" y="3693293"/>
        <a:ext cx="2346254" cy="1373565"/>
      </dsp:txXfrm>
    </dsp:sp>
    <dsp:sp modelId="{D4FD5B95-122E-41E2-AFD8-F3E5A941D672}">
      <dsp:nvSpPr>
        <dsp:cNvPr id="0" name=""/>
        <dsp:cNvSpPr/>
      </dsp:nvSpPr>
      <dsp:spPr>
        <a:xfrm rot="16200000">
          <a:off x="4755134" y="2986423"/>
          <a:ext cx="1814616" cy="218855"/>
        </a:xfrm>
        <a:prstGeom prst="rect">
          <a:avLst/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ACF83-6079-4555-9382-A9028F6ED444}">
      <dsp:nvSpPr>
        <dsp:cNvPr id="0" name=""/>
        <dsp:cNvSpPr/>
      </dsp:nvSpPr>
      <dsp:spPr>
        <a:xfrm>
          <a:off x="5171510" y="3650559"/>
          <a:ext cx="2431722" cy="1459033"/>
        </a:xfrm>
        <a:prstGeom prst="roundRect">
          <a:avLst>
            <a:gd name="adj" fmla="val 10000"/>
          </a:avLst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Nacional para el Buen Vivir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3</a:t>
          </a:r>
          <a:endParaRPr lang="es-EC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4244" y="3693293"/>
        <a:ext cx="2346254" cy="1373565"/>
      </dsp:txXfrm>
    </dsp:sp>
    <dsp:sp modelId="{65A2EA11-9030-4767-8A3F-619BD4DC0461}">
      <dsp:nvSpPr>
        <dsp:cNvPr id="0" name=""/>
        <dsp:cNvSpPr/>
      </dsp:nvSpPr>
      <dsp:spPr>
        <a:xfrm rot="16200000">
          <a:off x="4755134" y="1162631"/>
          <a:ext cx="1814616" cy="218855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33D40-A9C1-4B5E-A5F4-98DAD0EC131A}">
      <dsp:nvSpPr>
        <dsp:cNvPr id="0" name=""/>
        <dsp:cNvSpPr/>
      </dsp:nvSpPr>
      <dsp:spPr>
        <a:xfrm>
          <a:off x="5171510" y="1826767"/>
          <a:ext cx="2431722" cy="1459033"/>
        </a:xfrm>
        <a:prstGeom prst="roundRect">
          <a:avLst>
            <a:gd name="adj" fmla="val 10000"/>
          </a:avLst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Garantizar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Promover</a:t>
          </a:r>
          <a:endParaRPr lang="es-EC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4244" y="1869501"/>
        <a:ext cx="2346254" cy="1373565"/>
      </dsp:txXfrm>
    </dsp:sp>
    <dsp:sp modelId="{BAF6DE72-B9A3-4B85-A3E7-99F6DC1BF4C1}">
      <dsp:nvSpPr>
        <dsp:cNvPr id="0" name=""/>
        <dsp:cNvSpPr/>
      </dsp:nvSpPr>
      <dsp:spPr>
        <a:xfrm>
          <a:off x="5171510" y="2975"/>
          <a:ext cx="2431722" cy="1459033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 no. 00004872</a:t>
          </a:r>
          <a:endParaRPr lang="es-EC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4244" y="45709"/>
        <a:ext cx="2346254" cy="1373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EDC99-8345-4070-BBA6-C9D93E8604AD}">
      <dsp:nvSpPr>
        <dsp:cNvPr id="0" name=""/>
        <dsp:cNvSpPr/>
      </dsp:nvSpPr>
      <dsp:spPr>
        <a:xfrm>
          <a:off x="-5083146" y="-778720"/>
          <a:ext cx="6053488" cy="6053488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9AC30-AD1A-452C-9E0B-9AA599C5C536}">
      <dsp:nvSpPr>
        <dsp:cNvPr id="0" name=""/>
        <dsp:cNvSpPr/>
      </dsp:nvSpPr>
      <dsp:spPr>
        <a:xfrm>
          <a:off x="624086" y="449604"/>
          <a:ext cx="4282455" cy="8992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Soporte informático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624086" y="449604"/>
        <a:ext cx="4282455" cy="899209"/>
      </dsp:txXfrm>
    </dsp:sp>
    <dsp:sp modelId="{BA6F01FD-F32F-45D8-AEBC-9AD649D86320}">
      <dsp:nvSpPr>
        <dsp:cNvPr id="0" name=""/>
        <dsp:cNvSpPr/>
      </dsp:nvSpPr>
      <dsp:spPr>
        <a:xfrm>
          <a:off x="62080" y="337203"/>
          <a:ext cx="1124012" cy="11240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F219F-1C7B-4048-87E3-CC383FFC2139}">
      <dsp:nvSpPr>
        <dsp:cNvPr id="0" name=""/>
        <dsp:cNvSpPr/>
      </dsp:nvSpPr>
      <dsp:spPr>
        <a:xfrm>
          <a:off x="950949" y="1798419"/>
          <a:ext cx="3955592" cy="8992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Línea de productos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950949" y="1798419"/>
        <a:ext cx="3955592" cy="899209"/>
      </dsp:txXfrm>
    </dsp:sp>
    <dsp:sp modelId="{D7A2EAF6-2DFE-4BC7-8791-87973737BC56}">
      <dsp:nvSpPr>
        <dsp:cNvPr id="0" name=""/>
        <dsp:cNvSpPr/>
      </dsp:nvSpPr>
      <dsp:spPr>
        <a:xfrm>
          <a:off x="388943" y="1686018"/>
          <a:ext cx="1124012" cy="11240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1EB4-6EB0-4F88-94D8-68721B91ECF9}">
      <dsp:nvSpPr>
        <dsp:cNvPr id="0" name=""/>
        <dsp:cNvSpPr/>
      </dsp:nvSpPr>
      <dsp:spPr>
        <a:xfrm>
          <a:off x="624086" y="3147233"/>
          <a:ext cx="4282455" cy="8992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Visita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624086" y="3147233"/>
        <a:ext cx="4282455" cy="899209"/>
      </dsp:txXfrm>
    </dsp:sp>
    <dsp:sp modelId="{B4F558FC-948D-4395-A4F7-685B223160FE}">
      <dsp:nvSpPr>
        <dsp:cNvPr id="0" name=""/>
        <dsp:cNvSpPr/>
      </dsp:nvSpPr>
      <dsp:spPr>
        <a:xfrm>
          <a:off x="62080" y="3034832"/>
          <a:ext cx="1124012" cy="11240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8B0D8-39EA-487F-8779-F4ED0DC479EA}">
      <dsp:nvSpPr>
        <dsp:cNvPr id="0" name=""/>
        <dsp:cNvSpPr/>
      </dsp:nvSpPr>
      <dsp:spPr>
        <a:xfrm>
          <a:off x="3188861" y="3637831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F59D65-2425-426E-9461-55E84A27A71C}">
      <dsp:nvSpPr>
        <dsp:cNvPr id="0" name=""/>
        <dsp:cNvSpPr/>
      </dsp:nvSpPr>
      <dsp:spPr>
        <a:xfrm>
          <a:off x="2938136" y="375852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66C68E-F8E7-470D-B532-7AF714585E4B}">
      <dsp:nvSpPr>
        <dsp:cNvPr id="0" name=""/>
        <dsp:cNvSpPr/>
      </dsp:nvSpPr>
      <dsp:spPr>
        <a:xfrm>
          <a:off x="2675439" y="3853865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5CF945-2138-496B-A44D-4601EA2FD42A}">
      <dsp:nvSpPr>
        <dsp:cNvPr id="0" name=""/>
        <dsp:cNvSpPr/>
      </dsp:nvSpPr>
      <dsp:spPr>
        <a:xfrm>
          <a:off x="4392612" y="2240656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DE3BF0-5E37-44D1-972B-5D4A2083F036}">
      <dsp:nvSpPr>
        <dsp:cNvPr id="0" name=""/>
        <dsp:cNvSpPr/>
      </dsp:nvSpPr>
      <dsp:spPr>
        <a:xfrm>
          <a:off x="4291523" y="2486277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DBD6BA-A5DB-4FCB-88BA-1E508442598E}">
      <dsp:nvSpPr>
        <dsp:cNvPr id="0" name=""/>
        <dsp:cNvSpPr/>
      </dsp:nvSpPr>
      <dsp:spPr>
        <a:xfrm>
          <a:off x="4219697" y="39168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C99237-DE31-4CBB-B98F-1696EB2DC8AB}">
      <dsp:nvSpPr>
        <dsp:cNvPr id="0" name=""/>
        <dsp:cNvSpPr/>
      </dsp:nvSpPr>
      <dsp:spPr>
        <a:xfrm>
          <a:off x="4404583" y="27427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293B57-6443-4AA8-8FCE-4B4014921132}">
      <dsp:nvSpPr>
        <dsp:cNvPr id="0" name=""/>
        <dsp:cNvSpPr/>
      </dsp:nvSpPr>
      <dsp:spPr>
        <a:xfrm>
          <a:off x="4589468" y="156870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D8A54B-DE9C-4F15-A3C5-1CD29FB31458}">
      <dsp:nvSpPr>
        <dsp:cNvPr id="0" name=""/>
        <dsp:cNvSpPr/>
      </dsp:nvSpPr>
      <dsp:spPr>
        <a:xfrm>
          <a:off x="4774353" y="27427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C1B826-522B-4134-A803-7363BE315C11}">
      <dsp:nvSpPr>
        <dsp:cNvPr id="0" name=""/>
        <dsp:cNvSpPr/>
      </dsp:nvSpPr>
      <dsp:spPr>
        <a:xfrm>
          <a:off x="4959239" y="39168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74D3CE-F6BE-4224-B7EB-5233C5A8B380}">
      <dsp:nvSpPr>
        <dsp:cNvPr id="0" name=""/>
        <dsp:cNvSpPr/>
      </dsp:nvSpPr>
      <dsp:spPr>
        <a:xfrm>
          <a:off x="4589468" y="40436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26F478-C8D2-40C9-A4E2-D61F68433BEF}">
      <dsp:nvSpPr>
        <dsp:cNvPr id="0" name=""/>
        <dsp:cNvSpPr/>
      </dsp:nvSpPr>
      <dsp:spPr>
        <a:xfrm>
          <a:off x="4589468" y="652339"/>
          <a:ext cx="133011" cy="133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03CD0E-6B90-4553-9467-09FBE4FC539F}">
      <dsp:nvSpPr>
        <dsp:cNvPr id="0" name=""/>
        <dsp:cNvSpPr/>
      </dsp:nvSpPr>
      <dsp:spPr>
        <a:xfrm>
          <a:off x="2027010" y="4136874"/>
          <a:ext cx="2869048" cy="7692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728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</a:t>
          </a:r>
          <a:endParaRPr lang="es-EC" sz="2500" kern="1200" dirty="0"/>
        </a:p>
      </dsp:txBody>
      <dsp:txXfrm>
        <a:off x="2064563" y="4174427"/>
        <a:ext cx="2793942" cy="694162"/>
      </dsp:txXfrm>
    </dsp:sp>
    <dsp:sp modelId="{88780312-AF69-4B64-9A98-B4DEEC5FFA49}">
      <dsp:nvSpPr>
        <dsp:cNvPr id="0" name=""/>
        <dsp:cNvSpPr/>
      </dsp:nvSpPr>
      <dsp:spPr>
        <a:xfrm>
          <a:off x="1231604" y="3382634"/>
          <a:ext cx="1330110" cy="1330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9BE0AC-5125-47A7-81EB-580A3B9191D8}">
      <dsp:nvSpPr>
        <dsp:cNvPr id="0" name=""/>
        <dsp:cNvSpPr/>
      </dsp:nvSpPr>
      <dsp:spPr>
        <a:xfrm>
          <a:off x="3872538" y="3137953"/>
          <a:ext cx="2869048" cy="7692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728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Laboratorio </a:t>
          </a:r>
          <a:endParaRPr lang="es-EC" sz="2500" kern="1200" dirty="0"/>
        </a:p>
      </dsp:txBody>
      <dsp:txXfrm>
        <a:off x="3910091" y="3175506"/>
        <a:ext cx="2793942" cy="694162"/>
      </dsp:txXfrm>
    </dsp:sp>
    <dsp:sp modelId="{9400CE34-9CBE-449F-9287-EF311F74D867}">
      <dsp:nvSpPr>
        <dsp:cNvPr id="0" name=""/>
        <dsp:cNvSpPr/>
      </dsp:nvSpPr>
      <dsp:spPr>
        <a:xfrm>
          <a:off x="3077132" y="2383713"/>
          <a:ext cx="1330110" cy="1330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A53AE6-9A62-4EBD-93FB-297E67080F81}">
      <dsp:nvSpPr>
        <dsp:cNvPr id="0" name=""/>
        <dsp:cNvSpPr/>
      </dsp:nvSpPr>
      <dsp:spPr>
        <a:xfrm>
          <a:off x="4719819" y="1622898"/>
          <a:ext cx="2869048" cy="7692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728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 corporativo </a:t>
          </a:r>
          <a:endParaRPr lang="es-EC" sz="2500" kern="1200" dirty="0"/>
        </a:p>
      </dsp:txBody>
      <dsp:txXfrm>
        <a:off x="4757372" y="1660451"/>
        <a:ext cx="2793942" cy="694162"/>
      </dsp:txXfrm>
    </dsp:sp>
    <dsp:sp modelId="{073D8DEA-35AA-4EBA-9BED-F82CD5C5B46F}">
      <dsp:nvSpPr>
        <dsp:cNvPr id="0" name=""/>
        <dsp:cNvSpPr/>
      </dsp:nvSpPr>
      <dsp:spPr>
        <a:xfrm>
          <a:off x="3924413" y="868659"/>
          <a:ext cx="1330110" cy="1330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821B-D5BF-4785-B833-A3A3B72A38FD}">
      <dsp:nvSpPr>
        <dsp:cNvPr id="0" name=""/>
        <dsp:cNvSpPr/>
      </dsp:nvSpPr>
      <dsp:spPr>
        <a:xfrm>
          <a:off x="0" y="0"/>
          <a:ext cx="4680520" cy="19442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EDF9D-80A6-4565-ABBC-0ECAAD33E31B}">
      <dsp:nvSpPr>
        <dsp:cNvPr id="0" name=""/>
        <dsp:cNvSpPr/>
      </dsp:nvSpPr>
      <dsp:spPr>
        <a:xfrm>
          <a:off x="140952" y="259228"/>
          <a:ext cx="2094578" cy="1425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C31C3-7227-46BA-BA00-598082AE945A}">
      <dsp:nvSpPr>
        <dsp:cNvPr id="0" name=""/>
        <dsp:cNvSpPr/>
      </dsp:nvSpPr>
      <dsp:spPr>
        <a:xfrm rot="10800000">
          <a:off x="140952" y="1944216"/>
          <a:ext cx="2094578" cy="23762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32% satisfacción en la variedad y exclusividad de productos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5367" y="1944216"/>
        <a:ext cx="1965748" cy="2311849"/>
      </dsp:txXfrm>
    </dsp:sp>
    <dsp:sp modelId="{F20E7CD3-504F-4C22-A34A-F61493168B43}">
      <dsp:nvSpPr>
        <dsp:cNvPr id="0" name=""/>
        <dsp:cNvSpPr/>
      </dsp:nvSpPr>
      <dsp:spPr>
        <a:xfrm>
          <a:off x="2444988" y="259228"/>
          <a:ext cx="2094578" cy="1425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39FFB-C6F6-465C-AF8F-536B9702D67F}">
      <dsp:nvSpPr>
        <dsp:cNvPr id="0" name=""/>
        <dsp:cNvSpPr/>
      </dsp:nvSpPr>
      <dsp:spPr>
        <a:xfrm rot="10800000">
          <a:off x="2444988" y="1944216"/>
          <a:ext cx="2094578" cy="23762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 la encuentra en la visita frecuente de un vendedor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09403" y="1944216"/>
        <a:ext cx="1965748" cy="2311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79433-05F5-4D95-84C8-7D0B66EFFCA7}">
      <dsp:nvSpPr>
        <dsp:cNvPr id="0" name=""/>
        <dsp:cNvSpPr/>
      </dsp:nvSpPr>
      <dsp:spPr>
        <a:xfrm>
          <a:off x="0" y="319423"/>
          <a:ext cx="660005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38" tIns="374904" rIns="5122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realizó una metodología cuantitativa basada en encuestas cara a cara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423"/>
        <a:ext cx="6600056" cy="992250"/>
      </dsp:txXfrm>
    </dsp:sp>
    <dsp:sp modelId="{EB501262-D931-4686-AA59-4152D72456A3}">
      <dsp:nvSpPr>
        <dsp:cNvPr id="0" name=""/>
        <dsp:cNvSpPr/>
      </dsp:nvSpPr>
      <dsp:spPr>
        <a:xfrm>
          <a:off x="330002" y="16765"/>
          <a:ext cx="4620039" cy="531360"/>
        </a:xfrm>
        <a:prstGeom prst="roundRect">
          <a:avLst/>
        </a:prstGeom>
        <a:solidFill>
          <a:srgbClr val="000F2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41" y="42704"/>
        <a:ext cx="4568161" cy="479482"/>
      </dsp:txXfrm>
    </dsp:sp>
    <dsp:sp modelId="{12FF70B4-BAA9-470E-B52B-41F1AA3F4808}">
      <dsp:nvSpPr>
        <dsp:cNvPr id="0" name=""/>
        <dsp:cNvSpPr/>
      </dsp:nvSpPr>
      <dsp:spPr>
        <a:xfrm>
          <a:off x="0" y="1637575"/>
          <a:ext cx="6600056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38" tIns="374904" rIns="5122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Farmacias Independientes y Cadenas de Farmacias.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7575"/>
        <a:ext cx="6600056" cy="751275"/>
      </dsp:txXfrm>
    </dsp:sp>
    <dsp:sp modelId="{5EE3BCFE-10BD-40AD-A4FD-BD4013EC28C7}">
      <dsp:nvSpPr>
        <dsp:cNvPr id="0" name=""/>
        <dsp:cNvSpPr/>
      </dsp:nvSpPr>
      <dsp:spPr>
        <a:xfrm>
          <a:off x="330002" y="1371895"/>
          <a:ext cx="4620039" cy="531360"/>
        </a:xfrm>
        <a:prstGeom prst="roundRect">
          <a:avLst/>
        </a:prstGeom>
        <a:solidFill>
          <a:srgbClr val="000F2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 objetivo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41" y="1397834"/>
        <a:ext cx="4568161" cy="479482"/>
      </dsp:txXfrm>
    </dsp:sp>
    <dsp:sp modelId="{1C65270B-8B37-4158-90D8-E1CC96FF9F76}">
      <dsp:nvSpPr>
        <dsp:cNvPr id="0" name=""/>
        <dsp:cNvSpPr/>
      </dsp:nvSpPr>
      <dsp:spPr>
        <a:xfrm>
          <a:off x="0" y="2751730"/>
          <a:ext cx="6600056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38" tIns="374904" rIns="5122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Norte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Histórico - Sur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 Occidente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 Oriente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Sur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51730"/>
        <a:ext cx="6600056" cy="1927800"/>
      </dsp:txXfrm>
    </dsp:sp>
    <dsp:sp modelId="{DE240D3E-F045-4831-A643-CC0B38A6CF46}">
      <dsp:nvSpPr>
        <dsp:cNvPr id="0" name=""/>
        <dsp:cNvSpPr/>
      </dsp:nvSpPr>
      <dsp:spPr>
        <a:xfrm>
          <a:off x="330002" y="2486050"/>
          <a:ext cx="4620039" cy="531360"/>
        </a:xfrm>
        <a:prstGeom prst="roundRect">
          <a:avLst/>
        </a:prstGeom>
        <a:solidFill>
          <a:srgbClr val="000F2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41" y="2511989"/>
        <a:ext cx="4568161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49313-6240-46C1-9F8A-06B41334AF05}">
      <dsp:nvSpPr>
        <dsp:cNvPr id="0" name=""/>
        <dsp:cNvSpPr/>
      </dsp:nvSpPr>
      <dsp:spPr>
        <a:xfrm>
          <a:off x="626469" y="0"/>
          <a:ext cx="7099988" cy="2407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414C-C4BA-45AD-A6F3-1695B6861C1B}">
      <dsp:nvSpPr>
        <dsp:cNvPr id="0" name=""/>
        <dsp:cNvSpPr/>
      </dsp:nvSpPr>
      <dsp:spPr>
        <a:xfrm>
          <a:off x="245760" y="829290"/>
          <a:ext cx="2296977" cy="749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400" b="1" i="1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m:t>𝒏</m:t>
                </m:r>
                <m:r>
                  <a:rPr lang="es-EC" sz="1400" b="1" i="1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m:t>= </m:t>
                </m:r>
                <m:f>
                  <m:fPr>
                    <m:ctrlP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m:ctrlPr>
                  </m:fPr>
                  <m:num>
                    <m:sSup>
                      <m:sSupPr>
                        <m:ctrlP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p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num>
                  <m:den>
                    <m:sSup>
                      <m:sSupPr>
                        <m:ctrlP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s-ES_tradnl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𝒑𝒒</m:t>
                    </m:r>
                    <m:r>
                      <a:rPr lang="es-EC" sz="1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p>
                        <m:r>
                          <a:rPr lang="es-EC" sz="14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den>
                </m:f>
              </m:oMath>
            </m:oMathPara>
          </a14:m>
          <a:endParaRPr lang="es-EC" sz="1400" b="1" kern="1200" dirty="0">
            <a:solidFill>
              <a:schemeClr val="tx1"/>
            </a:solidFill>
          </a:endParaRPr>
        </a:p>
      </dsp:txBody>
      <dsp:txXfrm>
        <a:off x="282335" y="865865"/>
        <a:ext cx="2223827" cy="676085"/>
      </dsp:txXfrm>
    </dsp:sp>
    <dsp:sp modelId="{7255A824-6A15-4A00-9621-94E554C6879F}">
      <dsp:nvSpPr>
        <dsp:cNvPr id="0" name=""/>
        <dsp:cNvSpPr/>
      </dsp:nvSpPr>
      <dsp:spPr>
        <a:xfrm>
          <a:off x="2960383" y="829290"/>
          <a:ext cx="3607427" cy="749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𝑛</m:t>
                </m:r>
                <m:r>
                  <a:rPr lang="es-EC" sz="1400" i="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 </m:t>
                </m:r>
                <m:f>
                  <m:fPr>
                    <m:ctrlPr>
                      <a:rPr lang="es-EC" sz="14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d>
                      <m:dPr>
                        <m:begChr m:val=""/>
                        <m:ctrlPr>
                          <a:rPr lang="es-EC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C" sz="1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sz="140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140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1,96</m:t>
                                </m:r>
                              </m:e>
                            </m:d>
                          </m:e>
                          <m:sup>
                            <m:r>
                              <a:rPr lang="es-EC" sz="14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348</m:t>
                        </m:r>
                        <m:d>
                          <m:dPr>
                            <m:ctrlPr>
                              <a:rPr lang="es-EC" sz="1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0,7</m:t>
                            </m:r>
                          </m:e>
                        </m:d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(0,3</m:t>
                        </m:r>
                      </m:e>
                    </m:d>
                  </m:num>
                  <m:den>
                    <m:sSup>
                      <m:sSupPr>
                        <m:ctrlPr>
                          <a:rPr lang="es-EC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C" sz="1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0,05</m:t>
                            </m:r>
                          </m:e>
                        </m:d>
                      </m:e>
                      <m:sup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14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C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348−1</m:t>
                        </m:r>
                      </m:e>
                    </m:d>
                    <m:r>
                      <a:rPr lang="es-EC" sz="14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EC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0,7</m:t>
                        </m:r>
                      </m:e>
                    </m:d>
                    <m:r>
                      <a:rPr lang="es-EC" sz="14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(0,3) </m:t>
                    </m:r>
                    <m:sSup>
                      <m:sSupPr>
                        <m:ctrlPr>
                          <a:rPr lang="es-EC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C" sz="1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</m:d>
                      </m:e>
                      <m:sup>
                        <m:r>
                          <a:rPr lang="es-EC" sz="14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den>
                </m:f>
              </m:oMath>
            </m:oMathPara>
          </a14:m>
          <a:endParaRPr lang="es-EC" sz="1400" kern="1200" dirty="0">
            <a:solidFill>
              <a:schemeClr val="tx1"/>
            </a:solidFill>
          </a:endParaRPr>
        </a:p>
      </dsp:txBody>
      <dsp:txXfrm>
        <a:off x="2996958" y="865865"/>
        <a:ext cx="3534277" cy="676085"/>
      </dsp:txXfrm>
    </dsp:sp>
    <dsp:sp modelId="{34316173-FC5D-43DA-8EF3-53B266F95ECA}">
      <dsp:nvSpPr>
        <dsp:cNvPr id="0" name=""/>
        <dsp:cNvSpPr/>
      </dsp:nvSpPr>
      <dsp:spPr>
        <a:xfrm>
          <a:off x="6985457" y="829290"/>
          <a:ext cx="1121710" cy="749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n=168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2032" y="865865"/>
        <a:ext cx="1048560" cy="67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501C-34FA-4D4B-AAD2-FA757267FC9B}" type="datetimeFigureOut">
              <a:rPr lang="es-EC" smtClean="0"/>
              <a:pPr/>
              <a:t>03/11/2015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BCE8-A2BD-4CBE-B529-FAA0A9B0FBE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54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D4C1-79C7-42A1-B38B-AAF93CD3ADF0}" type="datetimeFigureOut">
              <a:rPr lang="es-EC" smtClean="0"/>
              <a:t>03/11/2015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0284-510B-409D-9FDA-5CC1020CC5E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0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0284-510B-409D-9FDA-5CC1020CC5EC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322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2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6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80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4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8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2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6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3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1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7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7" name="Picture 26" descr="LOGO ESPE ORIGINAL copia"/>
          <p:cNvPicPr>
            <a:picLocks noChangeAspect="1" noChangeArrowheads="1"/>
          </p:cNvPicPr>
          <p:nvPr userDrawn="1"/>
        </p:nvPicPr>
        <p:blipFill>
          <a:blip r:embed="rId20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432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7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908720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ADMINISTRATIVAS Y DE COMERCIO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MERCADOTECNIA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 PREVIO A LA OBTENCIÓN DEL TÍTULO DE INGENIERO EN MERCADOTECNIA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ESTUDIO DEL COMPORTAMIENTO DEL CONSUMIDOR PARA DETERMINAR EL NIVEL DE SATISFACCIÓN DE LOS CLIENTES (FARMACIAS INDEPENDIENTES Y CADENAS DE FARMACIAS) DEL SECTOR FARMACÉUTICO, DE LA CIUDAD DE QUITO, PERIODO 2014-2015.</a:t>
            </a:r>
          </a:p>
          <a:p>
            <a:pPr algn="ctr"/>
            <a:endParaRPr lang="es-E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PAZ ROBAYO, SHIRLEY CAROLINA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DRA. TAPIA PAZMIÑO, XIMENA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77281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pPr algn="ctr"/>
            <a:r>
              <a:rPr lang="es-EC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26427868"/>
              </p:ext>
            </p:extLst>
          </p:nvPr>
        </p:nvGraphicFramePr>
        <p:xfrm>
          <a:off x="1979712" y="1196752"/>
          <a:ext cx="496855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395536" y="3115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 de las necesidades del cliente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5633288"/>
              </p:ext>
            </p:extLst>
          </p:nvPr>
        </p:nvGraphicFramePr>
        <p:xfrm>
          <a:off x="0" y="670243"/>
          <a:ext cx="8820472" cy="506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9562788"/>
              </p:ext>
            </p:extLst>
          </p:nvPr>
        </p:nvGraphicFramePr>
        <p:xfrm>
          <a:off x="2411760" y="1196752"/>
          <a:ext cx="46805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11560" y="154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relacionados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35696" y="5589240"/>
            <a:ext cx="572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Revista Ekos, 2013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36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41819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3 Diagrama"/>
          <p:cNvGraphicFramePr/>
          <p:nvPr>
            <p:extLst>
              <p:ext uri="{D42A27DB-BD31-4B8C-83A1-F6EECF244321}">
                <p14:modId xmlns:p14="http://schemas.microsoft.com/office/powerpoint/2010/main" val="4058451493"/>
              </p:ext>
            </p:extLst>
          </p:nvPr>
        </p:nvGraphicFramePr>
        <p:xfrm>
          <a:off x="971600" y="1052736"/>
          <a:ext cx="66000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36603" y="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Metodología de la investigación </a:t>
            </a:r>
            <a:endParaRPr lang="es-EC" sz="3600" b="1" kern="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9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a 5"/>
              <p:cNvGraphicFramePr/>
              <p:nvPr>
                <p:extLst>
                  <p:ext uri="{D42A27DB-BD31-4B8C-83A1-F6EECF244321}">
                    <p14:modId xmlns:p14="http://schemas.microsoft.com/office/powerpoint/2010/main" val="3192395010"/>
                  </p:ext>
                </p:extLst>
              </p:nvPr>
            </p:nvGraphicFramePr>
            <p:xfrm>
              <a:off x="457334" y="833757"/>
              <a:ext cx="8352928" cy="24078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a 5"/>
              <p:cNvGraphicFramePr/>
              <p:nvPr>
                <p:extLst>
                  <p:ext uri="{D42A27DB-BD31-4B8C-83A1-F6EECF244321}">
                    <p14:modId xmlns:p14="http://schemas.microsoft.com/office/powerpoint/2010/main" val="3192395010"/>
                  </p:ext>
                </p:extLst>
              </p:nvPr>
            </p:nvGraphicFramePr>
            <p:xfrm>
              <a:off x="457334" y="833757"/>
              <a:ext cx="8352928" cy="24078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21508" name="Picture 4" descr="http://files.mercadeo-uniojeda.webnode.com.ve/200000006-58697595f1/lup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7041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707904" y="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Muestra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64582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41819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DE MERCADO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/>
          <a:stretch/>
        </p:blipFill>
        <p:spPr bwMode="auto">
          <a:xfrm>
            <a:off x="1835696" y="1052736"/>
            <a:ext cx="5544616" cy="4464496"/>
          </a:xfrm>
          <a:prstGeom prst="rect">
            <a:avLst/>
          </a:prstGeom>
          <a:noFill/>
          <a:ln w="952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449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08720"/>
            <a:ext cx="5914603" cy="4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634317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"/>
          <a:stretch/>
        </p:blipFill>
        <p:spPr bwMode="auto">
          <a:xfrm>
            <a:off x="1475656" y="764704"/>
            <a:ext cx="5904656" cy="5040560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776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7" y="1268760"/>
            <a:ext cx="8794405" cy="2592288"/>
          </a:xfrm>
          <a:prstGeom prst="rect">
            <a:avLst/>
          </a:prstGeom>
          <a:ln w="9525">
            <a:solidFill>
              <a:srgbClr val="336600"/>
            </a:solidFill>
            <a:prstDash val="sysDash"/>
          </a:ln>
        </p:spPr>
      </p:pic>
      <p:pic>
        <p:nvPicPr>
          <p:cNvPr id="6" name="Imagen 5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41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" name="Imagen 5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768166"/>
              </p:ext>
            </p:extLst>
          </p:nvPr>
        </p:nvGraphicFramePr>
        <p:xfrm>
          <a:off x="971600" y="908720"/>
          <a:ext cx="69127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280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2"/>
          <a:stretch/>
        </p:blipFill>
        <p:spPr bwMode="auto">
          <a:xfrm>
            <a:off x="1403648" y="788306"/>
            <a:ext cx="5976664" cy="5281388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633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Imagen 6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633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2" y="1484784"/>
            <a:ext cx="8676456" cy="3312368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</p:spPr>
      </p:pic>
      <p:pic>
        <p:nvPicPr>
          <p:cNvPr id="7" name="Imagen 6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8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633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Imagen 6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457306"/>
              </p:ext>
            </p:extLst>
          </p:nvPr>
        </p:nvGraphicFramePr>
        <p:xfrm>
          <a:off x="611560" y="1196752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697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" b="5989"/>
          <a:stretch/>
        </p:blipFill>
        <p:spPr bwMode="auto">
          <a:xfrm>
            <a:off x="539552" y="1268760"/>
            <a:ext cx="8208912" cy="2365102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3057"/>
            <a:ext cx="3954770" cy="1917618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544" y="3942461"/>
            <a:ext cx="4121253" cy="1908213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</p:spPr>
      </p:pic>
      <p:pic>
        <p:nvPicPr>
          <p:cNvPr id="8194" name="Picture 2" descr="http://4.bp.blogspot.com/-IXeMrjpLYvY/Ufe21ZaAbLI/AAAAAAAAADU/Sm3ZieV49bM/s1600/vended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" y="20429"/>
            <a:ext cx="1098734" cy="10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lker.com/cliparts/U/N/D/e/k/z/customer-service-rep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7" y="43706"/>
            <a:ext cx="673797" cy="11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transpaneuropa.com/images/branding/v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84" y="189656"/>
            <a:ext cx="1290400" cy="7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goellnerprinting.com/images/resources/softwa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15" y="0"/>
            <a:ext cx="876603" cy="1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4.bp.blogspot.com/_e12Qe3t21UU/TOiFOtPapQI/AAAAAAAAACU/tbCMewEr0Cg/s1600/941370_delivery_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14" y="90740"/>
            <a:ext cx="1028423" cy="10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cons.iconarchive.com/icons/cornmanthe3rd/plex/512/Communication-email-2-icon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14904" b="15699"/>
          <a:stretch/>
        </p:blipFill>
        <p:spPr bwMode="auto">
          <a:xfrm>
            <a:off x="5364733" y="234198"/>
            <a:ext cx="988201" cy="7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servendedoreninternet.bligoo.es/media/users/28/1447303/images/public/481465/vendedor.png?v=137665985408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67" y="189656"/>
            <a:ext cx="956020" cy="8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cirriusimpact.com/cirriusmdata/supervisor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64" y="90740"/>
            <a:ext cx="1041345" cy="9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://ciencia.espe.edu.ec/wp-content/uploads/2014/01/espe-peque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16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0"/>
          <a:stretch/>
        </p:blipFill>
        <p:spPr bwMode="auto">
          <a:xfrm>
            <a:off x="1403648" y="908720"/>
            <a:ext cx="6120680" cy="4896544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</p:spPr>
      </p:pic>
      <p:sp>
        <p:nvSpPr>
          <p:cNvPr id="2" name="Rectángulo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>
              <a:latin typeface="Times New Roman" panose="02020603050405020304" pitchFamily="18" charset="0"/>
            </a:endParaRP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7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>
              <a:latin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75" t="27360" r="33397" b="8657"/>
          <a:stretch/>
        </p:blipFill>
        <p:spPr>
          <a:xfrm>
            <a:off x="971600" y="836712"/>
            <a:ext cx="6606480" cy="4897006"/>
          </a:xfrm>
          <a:prstGeom prst="rect">
            <a:avLst/>
          </a:prstGeom>
        </p:spPr>
      </p:pic>
      <p:pic>
        <p:nvPicPr>
          <p:cNvPr id="5" name="Imagen 4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2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5904" r="6029" b="7006"/>
          <a:stretch/>
        </p:blipFill>
        <p:spPr bwMode="auto">
          <a:xfrm>
            <a:off x="1403648" y="980728"/>
            <a:ext cx="6192688" cy="4536504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72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-143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Contextualización    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7220324"/>
              </p:ext>
            </p:extLst>
          </p:nvPr>
        </p:nvGraphicFramePr>
        <p:xfrm>
          <a:off x="1524000" y="1093112"/>
          <a:ext cx="6096000" cy="442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468052" y="5623317"/>
            <a:ext cx="6479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Pedro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Páez,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Superintendente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 de Mercado.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74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1850" r="4231" b="9945"/>
          <a:stretch/>
        </p:blipFill>
        <p:spPr>
          <a:xfrm>
            <a:off x="1763688" y="1484784"/>
            <a:ext cx="5613884" cy="36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9961416"/>
              </p:ext>
            </p:extLst>
          </p:nvPr>
        </p:nvGraphicFramePr>
        <p:xfrm>
          <a:off x="539552" y="1772816"/>
          <a:ext cx="81369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6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484784"/>
            <a:ext cx="3792636" cy="36096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4783"/>
            <a:ext cx="3792636" cy="36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5981"/>
          <a:stretch/>
        </p:blipFill>
        <p:spPr bwMode="auto">
          <a:xfrm>
            <a:off x="1475656" y="1124744"/>
            <a:ext cx="6120680" cy="4392488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46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931952"/>
              </p:ext>
            </p:extLst>
          </p:nvPr>
        </p:nvGraphicFramePr>
        <p:xfrm>
          <a:off x="1115616" y="980728"/>
          <a:ext cx="62281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1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"/>
          <a:stretch/>
        </p:blipFill>
        <p:spPr bwMode="auto">
          <a:xfrm>
            <a:off x="971600" y="1196752"/>
            <a:ext cx="7128792" cy="4392488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b="5982"/>
          <a:stretch/>
        </p:blipFill>
        <p:spPr bwMode="auto">
          <a:xfrm>
            <a:off x="1259632" y="1052736"/>
            <a:ext cx="6310932" cy="4536504"/>
          </a:xfrm>
          <a:prstGeom prst="rect">
            <a:avLst/>
          </a:prstGeom>
          <a:noFill/>
          <a:ln w="9525">
            <a:solidFill>
              <a:srgbClr val="3366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1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010499"/>
              </p:ext>
            </p:extLst>
          </p:nvPr>
        </p:nvGraphicFramePr>
        <p:xfrm>
          <a:off x="1331640" y="836712"/>
          <a:ext cx="6516216" cy="46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65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634317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</a:t>
            </a:r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12083" y="0"/>
            <a:ext cx="618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Causas frecuentes de devoluciones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49" y="980728"/>
            <a:ext cx="7887354" cy="4720574"/>
          </a:xfrm>
          <a:prstGeom prst="rect">
            <a:avLst/>
          </a:prstGeom>
        </p:spPr>
      </p:pic>
      <p:pic>
        <p:nvPicPr>
          <p:cNvPr id="4" name="Imagen 3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9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89858" y="-14312"/>
            <a:ext cx="197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</a:t>
            </a:r>
            <a:endParaRPr lang="es-EC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992"/>
          <a:stretch/>
        </p:blipFill>
        <p:spPr bwMode="auto">
          <a:xfrm>
            <a:off x="1834896" y="824780"/>
            <a:ext cx="5616624" cy="2263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09124" y="3208291"/>
            <a:ext cx="572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: IMS </a:t>
            </a:r>
            <a:r>
              <a:rPr lang="es-EC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2011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57933" y="824780"/>
            <a:ext cx="719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23%</a:t>
            </a:r>
            <a:endParaRPr lang="es-EC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tt.us.es/vtt/images/innov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4" y="3605354"/>
            <a:ext cx="14478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fmconsultores.com/images/Imagenes/investigac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04" y="3817313"/>
            <a:ext cx="2594216" cy="19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elespectador.com/especiales/1410-Epidemias/images/vir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55" y="3863107"/>
            <a:ext cx="2186642" cy="20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8231621"/>
              </p:ext>
            </p:extLst>
          </p:nvPr>
        </p:nvGraphicFramePr>
        <p:xfrm>
          <a:off x="467544" y="764704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691680" y="0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Políticas </a:t>
            </a:r>
            <a:r>
              <a:rPr lang="es-EC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para las devoluciones </a:t>
            </a:r>
            <a:endParaRPr lang="es-EC" sz="3600" b="1" dirty="0"/>
          </a:p>
        </p:txBody>
      </p:sp>
      <p:pic>
        <p:nvPicPr>
          <p:cNvPr id="4" name="Imagen 3" descr="http://ciencia.espe.edu.ec/wp-content/uploads/2014/01/espe-pequ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2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70949" y="55077"/>
            <a:ext cx="550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para las devoluciones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6467"/>
          <a:stretch/>
        </p:blipFill>
        <p:spPr>
          <a:xfrm>
            <a:off x="1115616" y="865009"/>
            <a:ext cx="6633145" cy="4176464"/>
          </a:xfrm>
          <a:prstGeom prst="rect">
            <a:avLst/>
          </a:prstGeom>
        </p:spPr>
      </p:pic>
      <p:pic>
        <p:nvPicPr>
          <p:cNvPr id="10244" name="Picture 4" descr="https://upload.wikimedia.org/wikipedia/de/thumb/4/47/Acino_Logo.svg/2000px-Acin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5" y="5354490"/>
            <a:ext cx="1984104" cy="585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realai.com.co/admin/archra/1302811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66630"/>
            <a:ext cx="2752907" cy="553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logotypes101.com/free_vector_logo_png/98769/305AAD1FEAC8625775DFD9669548059D/Guti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14691"/>
          <a:stretch/>
        </p:blipFill>
        <p:spPr bwMode="auto">
          <a:xfrm>
            <a:off x="3284605" y="5251102"/>
            <a:ext cx="1147583" cy="792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://ciencia.espe.edu.ec/wp-content/uploads/2014/01/espe-pequ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5442282"/>
              </p:ext>
            </p:extLst>
          </p:nvPr>
        </p:nvGraphicFramePr>
        <p:xfrm>
          <a:off x="450854" y="584775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http://d26lpennugtm8s.cloudfront.net/stores/070/679/rte/proces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51728"/>
            <a:ext cx="2880320" cy="19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699792" y="0"/>
            <a:ext cx="401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comunicación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4.bp.blogspot.com/-IXeMrjpLYvY/Ufe21ZaAbLI/AAAAAAAAADU/Sm3ZieV49bM/s1600/vended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3943"/>
            <a:ext cx="2286866" cy="22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://ciencia.espe.edu.ec/wp-content/uploads/2014/01/espe-pequ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16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ocial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http://4.bp.blogspot.com/-9BCjVsQ3EGc/T0mo2XhJGJI/AAAAAAAAADw/IvnuKfgm45k/s1600/logist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6743"/>
            <a:ext cx="2703065" cy="28832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8880921" cy="2085975"/>
          </a:xfrm>
          <a:prstGeom prst="rect">
            <a:avLst/>
          </a:prstGeom>
        </p:spPr>
      </p:pic>
      <p:pic>
        <p:nvPicPr>
          <p:cNvPr id="11" name="Imagen 10" descr="http://ciencia.espe.edu.ec/wp-content/uploads/2014/01/espe-pequ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1.squarespace.com/static/54d0d658e4b03b5a2dfd1637/t/55004c4be4b0a53deccf4f1a/1426082894197/536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737901" cy="18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10574" r="59522" b="7251"/>
          <a:stretch/>
        </p:blipFill>
        <p:spPr bwMode="auto">
          <a:xfrm>
            <a:off x="5076056" y="4103340"/>
            <a:ext cx="1296144" cy="1659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68"/>
            <a:ext cx="8856984" cy="2304256"/>
          </a:xfrm>
          <a:prstGeom prst="rect">
            <a:avLst/>
          </a:prstGeom>
        </p:spPr>
      </p:pic>
      <p:pic>
        <p:nvPicPr>
          <p:cNvPr id="9" name="Imagen 8" descr="http://ciencia.espe.edu.ec/wp-content/uploads/2014/01/espe-pequ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4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uxormd.com/images/boton%20bono%20regalo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6008" b="12026"/>
          <a:stretch/>
        </p:blipFill>
        <p:spPr bwMode="auto">
          <a:xfrm>
            <a:off x="1514352" y="4476684"/>
            <a:ext cx="152709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bancodelpacifico.com/sitios/files/teens/c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15" y="4400391"/>
            <a:ext cx="1372369" cy="11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clker.com/cliparts/2/2/J/6/D/m/rolled-diploma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9089"/>
            <a:ext cx="1305764" cy="12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9" y="1268760"/>
            <a:ext cx="8912287" cy="2952328"/>
          </a:xfrm>
          <a:prstGeom prst="rect">
            <a:avLst/>
          </a:prstGeom>
        </p:spPr>
      </p:pic>
      <p:pic>
        <p:nvPicPr>
          <p:cNvPr id="9" name="Imagen 8" descr="http://ciencia.espe.edu.ec/wp-content/uploads/2014/01/espe-pequ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greysystems.eu/faces/javax.faces.resource/img/screen-push-money.png;jsessionid=7dd84f59cd6f1d341238ff21f7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93" y="4215036"/>
            <a:ext cx="3298403" cy="19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8856984" cy="3105150"/>
          </a:xfrm>
          <a:prstGeom prst="rect">
            <a:avLst/>
          </a:prstGeom>
        </p:spPr>
      </p:pic>
      <p:pic>
        <p:nvPicPr>
          <p:cNvPr id="6" name="Imagen 5" descr="http://ciencia.espe.edu.ec/wp-content/uploads/2014/01/espe-pequ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7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422" y="941819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RECOMEDACIONES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 </a:t>
            </a:r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upme.cl/assets/img/profesora%2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1907"/>
            <a:ext cx="4462332" cy="31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7367404"/>
              </p:ext>
            </p:extLst>
          </p:nvPr>
        </p:nvGraphicFramePr>
        <p:xfrm>
          <a:off x="1043608" y="980728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347864" y="27820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600" dirty="0"/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8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1192185"/>
              </p:ext>
            </p:extLst>
          </p:nvPr>
        </p:nvGraphicFramePr>
        <p:xfrm>
          <a:off x="539552" y="1268760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347864" y="26150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600" dirty="0"/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0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0222564"/>
              </p:ext>
            </p:extLst>
          </p:nvPr>
        </p:nvGraphicFramePr>
        <p:xfrm>
          <a:off x="424076" y="931975"/>
          <a:ext cx="4122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3568" y="5033763"/>
            <a:ext cx="3603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 IMS HEALTH Ene 2015 – Agosto 2015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217" y="1227212"/>
            <a:ext cx="4192271" cy="3960440"/>
          </a:xfrm>
          <a:prstGeom prst="rect">
            <a:avLst/>
          </a:prstGeom>
        </p:spPr>
      </p:pic>
      <p:sp>
        <p:nvSpPr>
          <p:cNvPr id="7" name="1 CuadroTexto"/>
          <p:cNvSpPr txBox="1"/>
          <p:nvPr/>
        </p:nvSpPr>
        <p:spPr>
          <a:xfrm>
            <a:off x="3920316" y="0"/>
            <a:ext cx="197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es-EC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9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9695447"/>
              </p:ext>
            </p:extLst>
          </p:nvPr>
        </p:nvGraphicFramePr>
        <p:xfrm>
          <a:off x="487790" y="908720"/>
          <a:ext cx="804464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843808" y="0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600" dirty="0"/>
          </a:p>
        </p:txBody>
      </p:sp>
      <p:pic>
        <p:nvPicPr>
          <p:cNvPr id="5" name="Imagen 4" descr="http://ciencia.espe.edu.ec/wp-content/uploads/2014/01/espe-pequ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8" y="2434747"/>
            <a:ext cx="8388176" cy="1714333"/>
          </a:xfrm>
          <a:prstGeom prst="rect">
            <a:avLst/>
          </a:prstGeom>
        </p:spPr>
      </p:pic>
      <p:pic>
        <p:nvPicPr>
          <p:cNvPr id="3" name="Imagen 2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2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0" y="128826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Operadores económicos del sector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45940" y="575967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85770" algn="ctr"/>
                <a:tab pos="5486400" algn="l"/>
              </a:tabLst>
            </a:pP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Superintendencia de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</a:p>
          <a:p>
            <a:pPr algn="ctr">
              <a:spcAft>
                <a:spcPts val="0"/>
              </a:spcAft>
              <a:tabLst>
                <a:tab pos="2985770" algn="ctr"/>
                <a:tab pos="5486400" algn="l"/>
              </a:tabLst>
            </a:pP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Poder de Mercado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794" t="13579" r="11813" b="2751"/>
          <a:stretch/>
        </p:blipFill>
        <p:spPr>
          <a:xfrm>
            <a:off x="683568" y="713601"/>
            <a:ext cx="7658165" cy="50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CuadroTexto"/>
          <p:cNvSpPr txBox="1"/>
          <p:nvPr/>
        </p:nvSpPr>
        <p:spPr>
          <a:xfrm>
            <a:off x="3920316" y="0"/>
            <a:ext cx="197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lang="es-EC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1399" t="12035" r="25924" b="4646"/>
          <a:stretch/>
        </p:blipFill>
        <p:spPr bwMode="auto">
          <a:xfrm>
            <a:off x="210289" y="999092"/>
            <a:ext cx="381642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1" y="4808185"/>
            <a:ext cx="8747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Superintendencia de Control del Poder del Mercado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37958" y="5498068"/>
            <a:ext cx="519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348 Quito (IMS Health,2015)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010626"/>
            <a:ext cx="4391706" cy="3660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00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CuadroTexto"/>
          <p:cNvSpPr txBox="1"/>
          <p:nvPr/>
        </p:nvSpPr>
        <p:spPr>
          <a:xfrm>
            <a:off x="2123728" y="0"/>
            <a:ext cx="535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</a:t>
            </a:r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5371774"/>
              </p:ext>
            </p:extLst>
          </p:nvPr>
        </p:nvGraphicFramePr>
        <p:xfrm>
          <a:off x="1211795" y="980728"/>
          <a:ext cx="71788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ttps://userscontent2.emaze.com/images/09963171-a518-4856-9bf1-1484e2d2dac5/06fd13e4-33a6-407e-a13b-aa6608a8868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1744"/>
            <a:ext cx="2340048" cy="31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5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203848" y="0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3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Justificación </a:t>
            </a:r>
            <a:endParaRPr lang="es-EC" sz="3200" b="1" kern="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73527485"/>
              </p:ext>
            </p:extLst>
          </p:nvPr>
        </p:nvGraphicFramePr>
        <p:xfrm>
          <a:off x="-144016" y="764704"/>
          <a:ext cx="95405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ntnoway.com/wp-content/uploads/2015/08/medicine-296966_1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23" y="2662867"/>
            <a:ext cx="443966" cy="4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mconnection.com/plmservices/PharmaSearchEngine/Ecuador/DEF/Logos/400x400/genfar_sanofi_log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7" b="22076"/>
          <a:stretch/>
        </p:blipFill>
        <p:spPr bwMode="auto">
          <a:xfrm>
            <a:off x="6409193" y="3123010"/>
            <a:ext cx="984426" cy="3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efaccel.com/img/cms/dine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40" y="3429000"/>
            <a:ext cx="710856" cy="5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2900</TotalTime>
  <Words>426</Words>
  <Application>Microsoft Office PowerPoint</Application>
  <PresentationFormat>Presentación en pantalla (4:3)</PresentationFormat>
  <Paragraphs>153</Paragraphs>
  <Slides>51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Century Gothic</vt:lpstr>
      <vt:lpstr>Courier New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Shirley Paz</cp:lastModifiedBy>
  <cp:revision>164</cp:revision>
  <dcterms:created xsi:type="dcterms:W3CDTF">2008-02-13T16:07:44Z</dcterms:created>
  <dcterms:modified xsi:type="dcterms:W3CDTF">2015-11-04T05:18:10Z</dcterms:modified>
</cp:coreProperties>
</file>