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82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83" r:id="rId12"/>
    <p:sldId id="284" r:id="rId13"/>
    <p:sldId id="272" r:id="rId14"/>
    <p:sldId id="273" r:id="rId15"/>
    <p:sldId id="274" r:id="rId16"/>
    <p:sldId id="275" r:id="rId17"/>
    <p:sldId id="276" r:id="rId18"/>
    <p:sldId id="277" r:id="rId19"/>
    <p:sldId id="281" r:id="rId20"/>
    <p:sldId id="279" r:id="rId21"/>
    <p:sldId id="280" r:id="rId22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3399"/>
    <a:srgbClr val="663300"/>
    <a:srgbClr val="CC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2ECB84-3AB3-4D83-94A8-080586C9E0E1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FDC7552-6310-42DB-879A-F7F05C6F1600}">
      <dgm:prSet phldrT="[Texto]" phldr="1"/>
      <dgm:spPr/>
      <dgm:t>
        <a:bodyPr/>
        <a:lstStyle/>
        <a:p>
          <a:endParaRPr lang="es-EC"/>
        </a:p>
      </dgm:t>
    </dgm:pt>
    <dgm:pt modelId="{2C06C90E-81F7-4F2C-B704-38781DB8924E}" type="parTrans" cxnId="{08BA4FB7-298D-4956-AD88-D1B0B3ADF6D3}">
      <dgm:prSet/>
      <dgm:spPr/>
      <dgm:t>
        <a:bodyPr/>
        <a:lstStyle/>
        <a:p>
          <a:endParaRPr lang="es-EC"/>
        </a:p>
      </dgm:t>
    </dgm:pt>
    <dgm:pt modelId="{92947327-F363-48EA-A390-7947FFCB90A0}" type="sibTrans" cxnId="{08BA4FB7-298D-4956-AD88-D1B0B3ADF6D3}">
      <dgm:prSet/>
      <dgm:spPr/>
      <dgm:t>
        <a:bodyPr/>
        <a:lstStyle/>
        <a:p>
          <a:endParaRPr lang="es-EC"/>
        </a:p>
      </dgm:t>
    </dgm:pt>
    <dgm:pt modelId="{C2742A28-E811-4E18-A30C-A62F8A6C7C4A}">
      <dgm:prSet phldrT="[Texto]"/>
      <dgm:spPr/>
      <dgm:t>
        <a:bodyPr/>
        <a:lstStyle/>
        <a:p>
          <a:r>
            <a:rPr lang="es-ES" dirty="0" smtClean="0"/>
            <a:t>MATRIZ</a:t>
          </a:r>
          <a:endParaRPr lang="es-EC" dirty="0"/>
        </a:p>
      </dgm:t>
    </dgm:pt>
    <dgm:pt modelId="{26B88386-8CEB-41E3-B85C-FE176A566873}" type="parTrans" cxnId="{1F6E2E0A-C473-4A63-8CF7-9017AEE2FC01}">
      <dgm:prSet/>
      <dgm:spPr/>
      <dgm:t>
        <a:bodyPr/>
        <a:lstStyle/>
        <a:p>
          <a:endParaRPr lang="es-EC"/>
        </a:p>
      </dgm:t>
    </dgm:pt>
    <dgm:pt modelId="{11F0B689-82DB-4ADE-8661-8D2F8469DC7E}" type="sibTrans" cxnId="{1F6E2E0A-C473-4A63-8CF7-9017AEE2FC01}">
      <dgm:prSet/>
      <dgm:spPr/>
      <dgm:t>
        <a:bodyPr/>
        <a:lstStyle/>
        <a:p>
          <a:endParaRPr lang="es-EC"/>
        </a:p>
      </dgm:t>
    </dgm:pt>
    <dgm:pt modelId="{843ACFCC-F195-45D0-856E-871F600706DE}">
      <dgm:prSet phldrT="[Texto]" phldr="1"/>
      <dgm:spPr/>
      <dgm:t>
        <a:bodyPr/>
        <a:lstStyle/>
        <a:p>
          <a:endParaRPr lang="es-EC"/>
        </a:p>
      </dgm:t>
    </dgm:pt>
    <dgm:pt modelId="{6559201A-BD4D-4C9D-B865-3DDDCA5384E9}" type="parTrans" cxnId="{08AA88D2-2E42-481D-BE9C-D9A0F340B6CF}">
      <dgm:prSet/>
      <dgm:spPr/>
      <dgm:t>
        <a:bodyPr/>
        <a:lstStyle/>
        <a:p>
          <a:endParaRPr lang="es-EC"/>
        </a:p>
      </dgm:t>
    </dgm:pt>
    <dgm:pt modelId="{E18FEF37-DB62-41D7-9746-56DBBF14265D}" type="sibTrans" cxnId="{08AA88D2-2E42-481D-BE9C-D9A0F340B6CF}">
      <dgm:prSet/>
      <dgm:spPr/>
      <dgm:t>
        <a:bodyPr/>
        <a:lstStyle/>
        <a:p>
          <a:endParaRPr lang="es-EC"/>
        </a:p>
      </dgm:t>
    </dgm:pt>
    <dgm:pt modelId="{9928759E-3952-46FE-92A9-56D5D8CF181D}">
      <dgm:prSet phldrT="[Texto]"/>
      <dgm:spPr/>
      <dgm:t>
        <a:bodyPr/>
        <a:lstStyle/>
        <a:p>
          <a:r>
            <a:rPr lang="es-ES" dirty="0" smtClean="0"/>
            <a:t>RECREO</a:t>
          </a:r>
          <a:endParaRPr lang="es-EC" dirty="0"/>
        </a:p>
      </dgm:t>
    </dgm:pt>
    <dgm:pt modelId="{65B58CB2-0D7E-4BC5-89E4-133B0DF2F0C4}" type="parTrans" cxnId="{4F516E72-BCC2-4AAB-BFC5-26CDA73DF54F}">
      <dgm:prSet/>
      <dgm:spPr/>
      <dgm:t>
        <a:bodyPr/>
        <a:lstStyle/>
        <a:p>
          <a:endParaRPr lang="es-EC"/>
        </a:p>
      </dgm:t>
    </dgm:pt>
    <dgm:pt modelId="{A7377B6F-8B8B-4DB0-9013-10089F196B0E}" type="sibTrans" cxnId="{4F516E72-BCC2-4AAB-BFC5-26CDA73DF54F}">
      <dgm:prSet/>
      <dgm:spPr/>
      <dgm:t>
        <a:bodyPr/>
        <a:lstStyle/>
        <a:p>
          <a:endParaRPr lang="es-EC"/>
        </a:p>
      </dgm:t>
    </dgm:pt>
    <dgm:pt modelId="{B76D0DA7-0693-4AC9-B820-D2AF37EB8B64}">
      <dgm:prSet phldrT="[Texto]" phldr="1"/>
      <dgm:spPr/>
      <dgm:t>
        <a:bodyPr/>
        <a:lstStyle/>
        <a:p>
          <a:endParaRPr lang="es-EC"/>
        </a:p>
      </dgm:t>
    </dgm:pt>
    <dgm:pt modelId="{DD1CCB35-C9D0-478A-8D50-2F5E260CCC4B}" type="parTrans" cxnId="{1F5D7B7C-4DD8-4E43-BAC6-640F9742B1C7}">
      <dgm:prSet/>
      <dgm:spPr/>
      <dgm:t>
        <a:bodyPr/>
        <a:lstStyle/>
        <a:p>
          <a:endParaRPr lang="es-EC"/>
        </a:p>
      </dgm:t>
    </dgm:pt>
    <dgm:pt modelId="{0E1D3019-F08C-47BA-9874-18E7FBC8C8BA}" type="sibTrans" cxnId="{1F5D7B7C-4DD8-4E43-BAC6-640F9742B1C7}">
      <dgm:prSet/>
      <dgm:spPr/>
      <dgm:t>
        <a:bodyPr/>
        <a:lstStyle/>
        <a:p>
          <a:endParaRPr lang="es-EC"/>
        </a:p>
      </dgm:t>
    </dgm:pt>
    <dgm:pt modelId="{07F1EA05-04EC-4179-91B1-A2F343587758}">
      <dgm:prSet phldrT="[Texto]"/>
      <dgm:spPr/>
      <dgm:t>
        <a:bodyPr/>
        <a:lstStyle/>
        <a:p>
          <a:r>
            <a:rPr lang="es-ES" dirty="0" smtClean="0"/>
            <a:t>CUMBAYA</a:t>
          </a:r>
          <a:endParaRPr lang="es-EC" dirty="0"/>
        </a:p>
      </dgm:t>
    </dgm:pt>
    <dgm:pt modelId="{D5A985EC-2252-42F2-8755-A2685E8DC7A4}" type="parTrans" cxnId="{547DA751-8F77-4777-8B96-3C183996119F}">
      <dgm:prSet/>
      <dgm:spPr/>
      <dgm:t>
        <a:bodyPr/>
        <a:lstStyle/>
        <a:p>
          <a:endParaRPr lang="es-EC"/>
        </a:p>
      </dgm:t>
    </dgm:pt>
    <dgm:pt modelId="{C340EF7E-00A4-40B3-9A5F-BF941C27C0E6}" type="sibTrans" cxnId="{547DA751-8F77-4777-8B96-3C183996119F}">
      <dgm:prSet/>
      <dgm:spPr/>
      <dgm:t>
        <a:bodyPr/>
        <a:lstStyle/>
        <a:p>
          <a:endParaRPr lang="es-EC"/>
        </a:p>
      </dgm:t>
    </dgm:pt>
    <dgm:pt modelId="{87416609-1CD4-4070-985C-4FFA1F38F03B}">
      <dgm:prSet phldrT="[Texto]"/>
      <dgm:spPr/>
      <dgm:t>
        <a:bodyPr/>
        <a:lstStyle/>
        <a:p>
          <a:r>
            <a:rPr lang="es-ES" dirty="0" smtClean="0"/>
            <a:t>QUICENTRO NORTE</a:t>
          </a:r>
          <a:endParaRPr lang="es-EC" dirty="0"/>
        </a:p>
      </dgm:t>
    </dgm:pt>
    <dgm:pt modelId="{448BACE3-BBF5-47D3-A48E-0C0E11883FAA}" type="parTrans" cxnId="{A7BA4DF6-BA25-49C6-A4EE-261BE8888283}">
      <dgm:prSet/>
      <dgm:spPr/>
      <dgm:t>
        <a:bodyPr/>
        <a:lstStyle/>
        <a:p>
          <a:endParaRPr lang="es-EC"/>
        </a:p>
      </dgm:t>
    </dgm:pt>
    <dgm:pt modelId="{BB9B0118-86F0-4B18-BC7A-B1B88041124D}" type="sibTrans" cxnId="{A7BA4DF6-BA25-49C6-A4EE-261BE8888283}">
      <dgm:prSet/>
      <dgm:spPr/>
      <dgm:t>
        <a:bodyPr/>
        <a:lstStyle/>
        <a:p>
          <a:endParaRPr lang="es-EC"/>
        </a:p>
      </dgm:t>
    </dgm:pt>
    <dgm:pt modelId="{C3D181E0-5C42-45A3-8220-61F68C36100A}">
      <dgm:prSet phldrT="[Texto]"/>
      <dgm:spPr/>
      <dgm:t>
        <a:bodyPr/>
        <a:lstStyle/>
        <a:p>
          <a:endParaRPr lang="es-EC" dirty="0"/>
        </a:p>
      </dgm:t>
    </dgm:pt>
    <dgm:pt modelId="{52BAD071-2302-4A17-862F-4D64A498C185}" type="parTrans" cxnId="{77990499-7E42-4354-A8E0-6A474767F5D1}">
      <dgm:prSet/>
      <dgm:spPr/>
      <dgm:t>
        <a:bodyPr/>
        <a:lstStyle/>
        <a:p>
          <a:endParaRPr lang="es-EC"/>
        </a:p>
      </dgm:t>
    </dgm:pt>
    <dgm:pt modelId="{89B03BF4-E0A0-4586-9274-5BCE69740D2A}" type="sibTrans" cxnId="{77990499-7E42-4354-A8E0-6A474767F5D1}">
      <dgm:prSet/>
      <dgm:spPr/>
      <dgm:t>
        <a:bodyPr/>
        <a:lstStyle/>
        <a:p>
          <a:endParaRPr lang="es-EC"/>
        </a:p>
      </dgm:t>
    </dgm:pt>
    <dgm:pt modelId="{35C58C42-EE6D-4E64-9EDF-6B230545F2EE}">
      <dgm:prSet phldrT="[Texto]"/>
      <dgm:spPr/>
      <dgm:t>
        <a:bodyPr/>
        <a:lstStyle/>
        <a:p>
          <a:endParaRPr lang="es-EC" dirty="0"/>
        </a:p>
      </dgm:t>
    </dgm:pt>
    <dgm:pt modelId="{D62D4513-F0B0-4084-8951-74090114CF04}" type="parTrans" cxnId="{54610CBB-E4DA-4CDF-A62D-8329DF4C4B57}">
      <dgm:prSet/>
      <dgm:spPr/>
      <dgm:t>
        <a:bodyPr/>
        <a:lstStyle/>
        <a:p>
          <a:endParaRPr lang="es-EC"/>
        </a:p>
      </dgm:t>
    </dgm:pt>
    <dgm:pt modelId="{3FC44FF3-76B5-41B6-8F55-1B352C7372DF}" type="sibTrans" cxnId="{54610CBB-E4DA-4CDF-A62D-8329DF4C4B57}">
      <dgm:prSet/>
      <dgm:spPr/>
      <dgm:t>
        <a:bodyPr/>
        <a:lstStyle/>
        <a:p>
          <a:endParaRPr lang="es-EC"/>
        </a:p>
      </dgm:t>
    </dgm:pt>
    <dgm:pt modelId="{A5D33348-8513-41C0-BD30-FED31F60D86C}">
      <dgm:prSet phldrT="[Texto]"/>
      <dgm:spPr/>
      <dgm:t>
        <a:bodyPr/>
        <a:lstStyle/>
        <a:p>
          <a:r>
            <a:rPr lang="es-ES" dirty="0" smtClean="0"/>
            <a:t>QUICENTRO SUR</a:t>
          </a:r>
          <a:endParaRPr lang="es-EC" dirty="0"/>
        </a:p>
      </dgm:t>
    </dgm:pt>
    <dgm:pt modelId="{D5795FAB-F5CC-4A7B-AA9F-EA81C61CE88B}" type="parTrans" cxnId="{98CD722C-022A-4E52-9EE4-024598D9A141}">
      <dgm:prSet/>
      <dgm:spPr/>
      <dgm:t>
        <a:bodyPr/>
        <a:lstStyle/>
        <a:p>
          <a:endParaRPr lang="es-EC"/>
        </a:p>
      </dgm:t>
    </dgm:pt>
    <dgm:pt modelId="{8241D099-573B-4779-9302-97BBA765981C}" type="sibTrans" cxnId="{98CD722C-022A-4E52-9EE4-024598D9A141}">
      <dgm:prSet/>
      <dgm:spPr/>
      <dgm:t>
        <a:bodyPr/>
        <a:lstStyle/>
        <a:p>
          <a:endParaRPr lang="es-EC"/>
        </a:p>
      </dgm:t>
    </dgm:pt>
    <dgm:pt modelId="{75ECCA08-0FB4-416E-80FE-42058C49B9B6}">
      <dgm:prSet phldrT="[Texto]"/>
      <dgm:spPr/>
      <dgm:t>
        <a:bodyPr/>
        <a:lstStyle/>
        <a:p>
          <a:endParaRPr lang="es-EC" dirty="0"/>
        </a:p>
      </dgm:t>
    </dgm:pt>
    <dgm:pt modelId="{519F1E95-E6A6-4629-94D6-74C22FAD18A6}" type="parTrans" cxnId="{C92F32BF-C071-4AC3-BA7E-39082ABD2D35}">
      <dgm:prSet/>
      <dgm:spPr/>
      <dgm:t>
        <a:bodyPr/>
        <a:lstStyle/>
        <a:p>
          <a:endParaRPr lang="es-EC"/>
        </a:p>
      </dgm:t>
    </dgm:pt>
    <dgm:pt modelId="{326DF308-DA06-4326-A9F0-13075DF9034D}" type="sibTrans" cxnId="{C92F32BF-C071-4AC3-BA7E-39082ABD2D35}">
      <dgm:prSet/>
      <dgm:spPr/>
      <dgm:t>
        <a:bodyPr/>
        <a:lstStyle/>
        <a:p>
          <a:endParaRPr lang="es-EC"/>
        </a:p>
      </dgm:t>
    </dgm:pt>
    <dgm:pt modelId="{54290448-B8EE-445B-8FF0-AE1AB89ABEC8}">
      <dgm:prSet phldrT="[Texto]"/>
      <dgm:spPr/>
      <dgm:t>
        <a:bodyPr/>
        <a:lstStyle/>
        <a:p>
          <a:r>
            <a:rPr lang="es-ES" dirty="0" smtClean="0"/>
            <a:t>SAN LUIS</a:t>
          </a:r>
          <a:endParaRPr lang="es-EC" dirty="0"/>
        </a:p>
      </dgm:t>
    </dgm:pt>
    <dgm:pt modelId="{2D4F6F07-C0AD-4929-A5F2-A62FAEE7DF77}" type="parTrans" cxnId="{4D39F01B-1A47-45FD-BD2E-739D19244724}">
      <dgm:prSet/>
      <dgm:spPr/>
      <dgm:t>
        <a:bodyPr/>
        <a:lstStyle/>
        <a:p>
          <a:endParaRPr lang="es-EC"/>
        </a:p>
      </dgm:t>
    </dgm:pt>
    <dgm:pt modelId="{4BD89622-CEE5-4469-971C-7019EA3C5947}" type="sibTrans" cxnId="{4D39F01B-1A47-45FD-BD2E-739D19244724}">
      <dgm:prSet/>
      <dgm:spPr/>
      <dgm:t>
        <a:bodyPr/>
        <a:lstStyle/>
        <a:p>
          <a:endParaRPr lang="es-EC"/>
        </a:p>
      </dgm:t>
    </dgm:pt>
    <dgm:pt modelId="{4224FED5-C1BD-481D-BDE7-376D21EC8CD5}" type="pres">
      <dgm:prSet presAssocID="{032ECB84-3AB3-4D83-94A8-080586C9E0E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C"/>
        </a:p>
      </dgm:t>
    </dgm:pt>
    <dgm:pt modelId="{4F3DADDE-2D92-4218-8D92-FAF3B8FB5AD2}" type="pres">
      <dgm:prSet presAssocID="{1FDC7552-6310-42DB-879A-F7F05C6F1600}" presName="composite" presStyleCnt="0">
        <dgm:presLayoutVars>
          <dgm:chMax val="1"/>
          <dgm:chPref val="1"/>
        </dgm:presLayoutVars>
      </dgm:prSet>
      <dgm:spPr/>
    </dgm:pt>
    <dgm:pt modelId="{EF1676B7-4FB6-42D9-B5CB-4D7034E93201}" type="pres">
      <dgm:prSet presAssocID="{1FDC7552-6310-42DB-879A-F7F05C6F1600}" presName="Accent" presStyleLbl="trAlignAcc1" presStyleIdx="0" presStyleCnt="6">
        <dgm:presLayoutVars>
          <dgm:chMax val="0"/>
          <dgm:chPref val="0"/>
        </dgm:presLayoutVars>
      </dgm:prSet>
      <dgm:spPr/>
    </dgm:pt>
    <dgm:pt modelId="{2EA7D26B-2D64-4DCF-8EF5-2FDB16C124C8}" type="pres">
      <dgm:prSet presAssocID="{1FDC7552-6310-42DB-879A-F7F05C6F1600}" presName="Image" presStyleLbl="alignImgPlace1" presStyleIdx="0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B779A808-5263-4A5B-B6F9-745BB67C2361}" type="pres">
      <dgm:prSet presAssocID="{1FDC7552-6310-42DB-879A-F7F05C6F1600}" presName="ChildComposite" presStyleCnt="0"/>
      <dgm:spPr/>
    </dgm:pt>
    <dgm:pt modelId="{51232CB8-2CFA-4CC6-81F0-C488752B9442}" type="pres">
      <dgm:prSet presAssocID="{1FDC7552-6310-42DB-879A-F7F05C6F1600}" presName="Child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E30079-E35A-4BE7-A925-46381E7BB85D}" type="pres">
      <dgm:prSet presAssocID="{1FDC7552-6310-42DB-879A-F7F05C6F1600}" presName="Parent" presStyleLbl="revTx" presStyleIdx="0" presStyleCnt="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602558-0057-47F6-8BB8-9729EA76A473}" type="pres">
      <dgm:prSet presAssocID="{92947327-F363-48EA-A390-7947FFCB90A0}" presName="sibTrans" presStyleCnt="0"/>
      <dgm:spPr/>
    </dgm:pt>
    <dgm:pt modelId="{24329F18-7CB9-4A01-BD7B-6A4B5B68CDE1}" type="pres">
      <dgm:prSet presAssocID="{843ACFCC-F195-45D0-856E-871F600706DE}" presName="composite" presStyleCnt="0">
        <dgm:presLayoutVars>
          <dgm:chMax val="1"/>
          <dgm:chPref val="1"/>
        </dgm:presLayoutVars>
      </dgm:prSet>
      <dgm:spPr/>
    </dgm:pt>
    <dgm:pt modelId="{6E420D97-4E6E-4349-A657-346784243B8D}" type="pres">
      <dgm:prSet presAssocID="{843ACFCC-F195-45D0-856E-871F600706DE}" presName="Accent" presStyleLbl="trAlignAcc1" presStyleIdx="1" presStyleCnt="6">
        <dgm:presLayoutVars>
          <dgm:chMax val="0"/>
          <dgm:chPref val="0"/>
        </dgm:presLayoutVars>
      </dgm:prSet>
      <dgm:spPr/>
    </dgm:pt>
    <dgm:pt modelId="{0D2CB5AF-7881-4ADF-8B4C-ED3D1E90209F}" type="pres">
      <dgm:prSet presAssocID="{843ACFCC-F195-45D0-856E-871F600706DE}" presName="Image" presStyleLbl="alignImgPlace1" presStyleIdx="1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  <dgm:t>
        <a:bodyPr/>
        <a:lstStyle/>
        <a:p>
          <a:endParaRPr lang="es-EC"/>
        </a:p>
      </dgm:t>
    </dgm:pt>
    <dgm:pt modelId="{2018E8BB-1B50-4EA8-AF20-055A15D82EC8}" type="pres">
      <dgm:prSet presAssocID="{843ACFCC-F195-45D0-856E-871F600706DE}" presName="ChildComposite" presStyleCnt="0"/>
      <dgm:spPr/>
    </dgm:pt>
    <dgm:pt modelId="{9B5F0FEC-49E4-43F2-8DBA-3459F81E44B9}" type="pres">
      <dgm:prSet presAssocID="{843ACFCC-F195-45D0-856E-871F600706DE}" presName="Child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63D366-33AE-456A-9866-92CEFCC0368A}" type="pres">
      <dgm:prSet presAssocID="{843ACFCC-F195-45D0-856E-871F600706DE}" presName="Parent" presStyleLbl="revTx" presStyleIdx="1" presStyleCnt="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3DC8D6-E782-4D4C-A64F-4AF51312FAD8}" type="pres">
      <dgm:prSet presAssocID="{E18FEF37-DB62-41D7-9746-56DBBF14265D}" presName="sibTrans" presStyleCnt="0"/>
      <dgm:spPr/>
    </dgm:pt>
    <dgm:pt modelId="{0B9EB77E-4961-43FE-9664-8F0C318AE160}" type="pres">
      <dgm:prSet presAssocID="{B76D0DA7-0693-4AC9-B820-D2AF37EB8B64}" presName="composite" presStyleCnt="0">
        <dgm:presLayoutVars>
          <dgm:chMax val="1"/>
          <dgm:chPref val="1"/>
        </dgm:presLayoutVars>
      </dgm:prSet>
      <dgm:spPr/>
    </dgm:pt>
    <dgm:pt modelId="{1343C6E5-4644-4F0C-8542-83E2E181235A}" type="pres">
      <dgm:prSet presAssocID="{B76D0DA7-0693-4AC9-B820-D2AF37EB8B64}" presName="Accent" presStyleLbl="trAlignAcc1" presStyleIdx="2" presStyleCnt="6">
        <dgm:presLayoutVars>
          <dgm:chMax val="0"/>
          <dgm:chPref val="0"/>
        </dgm:presLayoutVars>
      </dgm:prSet>
      <dgm:spPr/>
    </dgm:pt>
    <dgm:pt modelId="{378EDD80-E1D7-4A10-9305-BBF0AA86B7F4}" type="pres">
      <dgm:prSet presAssocID="{B76D0DA7-0693-4AC9-B820-D2AF37EB8B64}" presName="Image" presStyleLbl="alignImgPlace1" presStyleIdx="2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6DD2A1EA-D27A-487A-B17C-A8D02863DC23}" type="pres">
      <dgm:prSet presAssocID="{B76D0DA7-0693-4AC9-B820-D2AF37EB8B64}" presName="ChildComposite" presStyleCnt="0"/>
      <dgm:spPr/>
    </dgm:pt>
    <dgm:pt modelId="{E128DF9B-2FA4-4633-8E8A-048099F72735}" type="pres">
      <dgm:prSet presAssocID="{B76D0DA7-0693-4AC9-B820-D2AF37EB8B64}" presName="Child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FAA38F-0566-4C6A-A243-2E72D23F7416}" type="pres">
      <dgm:prSet presAssocID="{B76D0DA7-0693-4AC9-B820-D2AF37EB8B64}" presName="Parent" presStyleLbl="revTx" presStyleIdx="2" presStyleCnt="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570821-47C1-447A-84A8-550FEE1E6437}" type="pres">
      <dgm:prSet presAssocID="{0E1D3019-F08C-47BA-9874-18E7FBC8C8BA}" presName="sibTrans" presStyleCnt="0"/>
      <dgm:spPr/>
    </dgm:pt>
    <dgm:pt modelId="{8D91D280-C5DA-4400-A5EA-66D729EFAAC6}" type="pres">
      <dgm:prSet presAssocID="{C3D181E0-5C42-45A3-8220-61F68C36100A}" presName="composite" presStyleCnt="0">
        <dgm:presLayoutVars>
          <dgm:chMax val="1"/>
          <dgm:chPref val="1"/>
        </dgm:presLayoutVars>
      </dgm:prSet>
      <dgm:spPr/>
    </dgm:pt>
    <dgm:pt modelId="{4272CF00-4EE0-4FB4-92A4-8DDE88B0572D}" type="pres">
      <dgm:prSet presAssocID="{C3D181E0-5C42-45A3-8220-61F68C36100A}" presName="Accent" presStyleLbl="trAlignAcc1" presStyleIdx="3" presStyleCnt="6">
        <dgm:presLayoutVars>
          <dgm:chMax val="0"/>
          <dgm:chPref val="0"/>
        </dgm:presLayoutVars>
      </dgm:prSet>
      <dgm:spPr/>
    </dgm:pt>
    <dgm:pt modelId="{5858A3DF-E24A-41E4-9C5E-EB8F83C1E66E}" type="pres">
      <dgm:prSet presAssocID="{C3D181E0-5C42-45A3-8220-61F68C36100A}" presName="Image" presStyleLbl="alignImgPlace1" presStyleIdx="3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4361FD8A-2028-48F7-A14F-DB14A42F986D}" type="pres">
      <dgm:prSet presAssocID="{C3D181E0-5C42-45A3-8220-61F68C36100A}" presName="ChildComposite" presStyleCnt="0"/>
      <dgm:spPr/>
    </dgm:pt>
    <dgm:pt modelId="{91CE29A2-4EFD-487F-9EA3-C80E6A663991}" type="pres">
      <dgm:prSet presAssocID="{C3D181E0-5C42-45A3-8220-61F68C36100A}" presName="Child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2B0E0C-066B-4E7B-8D4A-558A31381FEB}" type="pres">
      <dgm:prSet presAssocID="{C3D181E0-5C42-45A3-8220-61F68C36100A}" presName="Parent" presStyleLbl="revTx" presStyleIdx="3" presStyleCnt="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9EB735-7DE1-4B45-A57D-EA821EC6140F}" type="pres">
      <dgm:prSet presAssocID="{89B03BF4-E0A0-4586-9274-5BCE69740D2A}" presName="sibTrans" presStyleCnt="0"/>
      <dgm:spPr/>
    </dgm:pt>
    <dgm:pt modelId="{C44ED4F0-C5C2-46EF-9FD9-F149B51C9EDF}" type="pres">
      <dgm:prSet presAssocID="{75ECCA08-0FB4-416E-80FE-42058C49B9B6}" presName="composite" presStyleCnt="0">
        <dgm:presLayoutVars>
          <dgm:chMax val="1"/>
          <dgm:chPref val="1"/>
        </dgm:presLayoutVars>
      </dgm:prSet>
      <dgm:spPr/>
    </dgm:pt>
    <dgm:pt modelId="{0BD35910-A271-4866-8C3E-5257B4986651}" type="pres">
      <dgm:prSet presAssocID="{75ECCA08-0FB4-416E-80FE-42058C49B9B6}" presName="Accent" presStyleLbl="trAlignAcc1" presStyleIdx="4" presStyleCnt="6">
        <dgm:presLayoutVars>
          <dgm:chMax val="0"/>
          <dgm:chPref val="0"/>
        </dgm:presLayoutVars>
      </dgm:prSet>
      <dgm:spPr/>
    </dgm:pt>
    <dgm:pt modelId="{D0862F94-F068-4AA8-8307-9A7552AFF11D}" type="pres">
      <dgm:prSet presAssocID="{75ECCA08-0FB4-416E-80FE-42058C49B9B6}" presName="Image" presStyleLbl="alignImgPlace1" presStyleIdx="4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01E99FEE-B94F-46A9-A85D-A7FEE016AE63}" type="pres">
      <dgm:prSet presAssocID="{75ECCA08-0FB4-416E-80FE-42058C49B9B6}" presName="ChildComposite" presStyleCnt="0"/>
      <dgm:spPr/>
    </dgm:pt>
    <dgm:pt modelId="{6173DCDB-7FC5-4169-BB17-7B395C5E2648}" type="pres">
      <dgm:prSet presAssocID="{75ECCA08-0FB4-416E-80FE-42058C49B9B6}" presName="Child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59F838-7A4F-41A3-8EAA-1A7B7F2390AC}" type="pres">
      <dgm:prSet presAssocID="{75ECCA08-0FB4-416E-80FE-42058C49B9B6}" presName="Parent" presStyleLbl="revTx" presStyleIdx="4" presStyleCnt="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845C7A-FE39-463E-AAFA-2977AEAC3DCF}" type="pres">
      <dgm:prSet presAssocID="{326DF308-DA06-4326-A9F0-13075DF9034D}" presName="sibTrans" presStyleCnt="0"/>
      <dgm:spPr/>
    </dgm:pt>
    <dgm:pt modelId="{33075719-0E95-4277-9794-97D0120B7C0E}" type="pres">
      <dgm:prSet presAssocID="{35C58C42-EE6D-4E64-9EDF-6B230545F2EE}" presName="composite" presStyleCnt="0">
        <dgm:presLayoutVars>
          <dgm:chMax val="1"/>
          <dgm:chPref val="1"/>
        </dgm:presLayoutVars>
      </dgm:prSet>
      <dgm:spPr/>
    </dgm:pt>
    <dgm:pt modelId="{4B344D8D-9CBB-4047-A6A8-AFC737643B44}" type="pres">
      <dgm:prSet presAssocID="{35C58C42-EE6D-4E64-9EDF-6B230545F2EE}" presName="Accent" presStyleLbl="trAlignAcc1" presStyleIdx="5" presStyleCnt="6">
        <dgm:presLayoutVars>
          <dgm:chMax val="0"/>
          <dgm:chPref val="0"/>
        </dgm:presLayoutVars>
      </dgm:prSet>
      <dgm:spPr/>
    </dgm:pt>
    <dgm:pt modelId="{576F7462-3C50-4EB6-A82E-FC00B47D269B}" type="pres">
      <dgm:prSet presAssocID="{35C58C42-EE6D-4E64-9EDF-6B230545F2EE}" presName="Image" presStyleLbl="alignImgPlace1" presStyleIdx="5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C54CE268-645A-4AFA-BEF5-D8DEE7F3A1B2}" type="pres">
      <dgm:prSet presAssocID="{35C58C42-EE6D-4E64-9EDF-6B230545F2EE}" presName="ChildComposite" presStyleCnt="0"/>
      <dgm:spPr/>
    </dgm:pt>
    <dgm:pt modelId="{91BDECE9-3DC9-453E-BF66-983ECCA57A5D}" type="pres">
      <dgm:prSet presAssocID="{35C58C42-EE6D-4E64-9EDF-6B230545F2EE}" presName="Child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850756-AAE7-46AB-8D98-1AB34757904E}" type="pres">
      <dgm:prSet presAssocID="{35C58C42-EE6D-4E64-9EDF-6B230545F2EE}" presName="Parent" presStyleLbl="revTx" presStyleIdx="5" presStyleCnt="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DDD55C5-DCA5-4B88-AF58-7341FAC21B59}" type="presOf" srcId="{843ACFCC-F195-45D0-856E-871F600706DE}" destId="{EE63D366-33AE-456A-9866-92CEFCC0368A}" srcOrd="0" destOrd="0" presId="urn:microsoft.com/office/officeart/2008/layout/CaptionedPictures"/>
    <dgm:cxn modelId="{0A17C671-D7D9-42D9-90A0-EE45EB07BEBD}" type="presOf" srcId="{B76D0DA7-0693-4AC9-B820-D2AF37EB8B64}" destId="{95FAA38F-0566-4C6A-A243-2E72D23F7416}" srcOrd="0" destOrd="0" presId="urn:microsoft.com/office/officeart/2008/layout/CaptionedPictures"/>
    <dgm:cxn modelId="{4F516E72-BCC2-4AAB-BFC5-26CDA73DF54F}" srcId="{843ACFCC-F195-45D0-856E-871F600706DE}" destId="{9928759E-3952-46FE-92A9-56D5D8CF181D}" srcOrd="0" destOrd="0" parTransId="{65B58CB2-0D7E-4BC5-89E4-133B0DF2F0C4}" sibTransId="{A7377B6F-8B8B-4DB0-9013-10089F196B0E}"/>
    <dgm:cxn modelId="{54610CBB-E4DA-4CDF-A62D-8329DF4C4B57}" srcId="{032ECB84-3AB3-4D83-94A8-080586C9E0E1}" destId="{35C58C42-EE6D-4E64-9EDF-6B230545F2EE}" srcOrd="5" destOrd="0" parTransId="{D62D4513-F0B0-4084-8951-74090114CF04}" sibTransId="{3FC44FF3-76B5-41B6-8F55-1B352C7372DF}"/>
    <dgm:cxn modelId="{DB0738BE-6620-4D82-8A13-B7D05F330A4F}" type="presOf" srcId="{54290448-B8EE-445B-8FF0-AE1AB89ABEC8}" destId="{6173DCDB-7FC5-4169-BB17-7B395C5E2648}" srcOrd="0" destOrd="0" presId="urn:microsoft.com/office/officeart/2008/layout/CaptionedPictures"/>
    <dgm:cxn modelId="{88EA362A-4117-4A7D-98C0-77CCBEAB4713}" type="presOf" srcId="{C3D181E0-5C42-45A3-8220-61F68C36100A}" destId="{232B0E0C-066B-4E7B-8D4A-558A31381FEB}" srcOrd="0" destOrd="0" presId="urn:microsoft.com/office/officeart/2008/layout/CaptionedPictures"/>
    <dgm:cxn modelId="{08AA88D2-2E42-481D-BE9C-D9A0F340B6CF}" srcId="{032ECB84-3AB3-4D83-94A8-080586C9E0E1}" destId="{843ACFCC-F195-45D0-856E-871F600706DE}" srcOrd="1" destOrd="0" parTransId="{6559201A-BD4D-4C9D-B865-3DDDCA5384E9}" sibTransId="{E18FEF37-DB62-41D7-9746-56DBBF14265D}"/>
    <dgm:cxn modelId="{77990499-7E42-4354-A8E0-6A474767F5D1}" srcId="{032ECB84-3AB3-4D83-94A8-080586C9E0E1}" destId="{C3D181E0-5C42-45A3-8220-61F68C36100A}" srcOrd="3" destOrd="0" parTransId="{52BAD071-2302-4A17-862F-4D64A498C185}" sibTransId="{89B03BF4-E0A0-4586-9274-5BCE69740D2A}"/>
    <dgm:cxn modelId="{98CD722C-022A-4E52-9EE4-024598D9A141}" srcId="{35C58C42-EE6D-4E64-9EDF-6B230545F2EE}" destId="{A5D33348-8513-41C0-BD30-FED31F60D86C}" srcOrd="0" destOrd="0" parTransId="{D5795FAB-F5CC-4A7B-AA9F-EA81C61CE88B}" sibTransId="{8241D099-573B-4779-9302-97BBA765981C}"/>
    <dgm:cxn modelId="{CAEB28FC-5589-4BC1-8C6D-3C0F834A84AD}" type="presOf" srcId="{032ECB84-3AB3-4D83-94A8-080586C9E0E1}" destId="{4224FED5-C1BD-481D-BDE7-376D21EC8CD5}" srcOrd="0" destOrd="0" presId="urn:microsoft.com/office/officeart/2008/layout/CaptionedPictures"/>
    <dgm:cxn modelId="{1F6E2E0A-C473-4A63-8CF7-9017AEE2FC01}" srcId="{1FDC7552-6310-42DB-879A-F7F05C6F1600}" destId="{C2742A28-E811-4E18-A30C-A62F8A6C7C4A}" srcOrd="0" destOrd="0" parTransId="{26B88386-8CEB-41E3-B85C-FE176A566873}" sibTransId="{11F0B689-82DB-4ADE-8661-8D2F8469DC7E}"/>
    <dgm:cxn modelId="{1F5D7B7C-4DD8-4E43-BAC6-640F9742B1C7}" srcId="{032ECB84-3AB3-4D83-94A8-080586C9E0E1}" destId="{B76D0DA7-0693-4AC9-B820-D2AF37EB8B64}" srcOrd="2" destOrd="0" parTransId="{DD1CCB35-C9D0-478A-8D50-2F5E260CCC4B}" sibTransId="{0E1D3019-F08C-47BA-9874-18E7FBC8C8BA}"/>
    <dgm:cxn modelId="{08BA4FB7-298D-4956-AD88-D1B0B3ADF6D3}" srcId="{032ECB84-3AB3-4D83-94A8-080586C9E0E1}" destId="{1FDC7552-6310-42DB-879A-F7F05C6F1600}" srcOrd="0" destOrd="0" parTransId="{2C06C90E-81F7-4F2C-B704-38781DB8924E}" sibTransId="{92947327-F363-48EA-A390-7947FFCB90A0}"/>
    <dgm:cxn modelId="{59D816F4-2E08-4C57-9479-F6DDC6E74B9C}" type="presOf" srcId="{1FDC7552-6310-42DB-879A-F7F05C6F1600}" destId="{B7E30079-E35A-4BE7-A925-46381E7BB85D}" srcOrd="0" destOrd="0" presId="urn:microsoft.com/office/officeart/2008/layout/CaptionedPictures"/>
    <dgm:cxn modelId="{8853CBA6-187F-470E-AD67-27A9E475448E}" type="presOf" srcId="{35C58C42-EE6D-4E64-9EDF-6B230545F2EE}" destId="{53850756-AAE7-46AB-8D98-1AB34757904E}" srcOrd="0" destOrd="0" presId="urn:microsoft.com/office/officeart/2008/layout/CaptionedPictures"/>
    <dgm:cxn modelId="{A7BA4DF6-BA25-49C6-A4EE-261BE8888283}" srcId="{C3D181E0-5C42-45A3-8220-61F68C36100A}" destId="{87416609-1CD4-4070-985C-4FFA1F38F03B}" srcOrd="0" destOrd="0" parTransId="{448BACE3-BBF5-47D3-A48E-0C0E11883FAA}" sibTransId="{BB9B0118-86F0-4B18-BC7A-B1B88041124D}"/>
    <dgm:cxn modelId="{547DA751-8F77-4777-8B96-3C183996119F}" srcId="{B76D0DA7-0693-4AC9-B820-D2AF37EB8B64}" destId="{07F1EA05-04EC-4179-91B1-A2F343587758}" srcOrd="0" destOrd="0" parTransId="{D5A985EC-2252-42F2-8755-A2685E8DC7A4}" sibTransId="{C340EF7E-00A4-40B3-9A5F-BF941C27C0E6}"/>
    <dgm:cxn modelId="{E48D0954-2A2E-48CB-A6AE-0C854B69DAE2}" type="presOf" srcId="{9928759E-3952-46FE-92A9-56D5D8CF181D}" destId="{9B5F0FEC-49E4-43F2-8DBA-3459F81E44B9}" srcOrd="0" destOrd="0" presId="urn:microsoft.com/office/officeart/2008/layout/CaptionedPictures"/>
    <dgm:cxn modelId="{111B9EB0-405D-4750-BAD3-C2580973B2E7}" type="presOf" srcId="{A5D33348-8513-41C0-BD30-FED31F60D86C}" destId="{91BDECE9-3DC9-453E-BF66-983ECCA57A5D}" srcOrd="0" destOrd="0" presId="urn:microsoft.com/office/officeart/2008/layout/CaptionedPictures"/>
    <dgm:cxn modelId="{56D4205C-16D3-42E9-8E3C-D7764A9F69C4}" type="presOf" srcId="{87416609-1CD4-4070-985C-4FFA1F38F03B}" destId="{91CE29A2-4EFD-487F-9EA3-C80E6A663991}" srcOrd="0" destOrd="0" presId="urn:microsoft.com/office/officeart/2008/layout/CaptionedPictures"/>
    <dgm:cxn modelId="{4D39F01B-1A47-45FD-BD2E-739D19244724}" srcId="{75ECCA08-0FB4-416E-80FE-42058C49B9B6}" destId="{54290448-B8EE-445B-8FF0-AE1AB89ABEC8}" srcOrd="0" destOrd="0" parTransId="{2D4F6F07-C0AD-4929-A5F2-A62FAEE7DF77}" sibTransId="{4BD89622-CEE5-4469-971C-7019EA3C5947}"/>
    <dgm:cxn modelId="{6DC5486F-C34C-4CFE-9B0B-57BF3F73814E}" type="presOf" srcId="{07F1EA05-04EC-4179-91B1-A2F343587758}" destId="{E128DF9B-2FA4-4633-8E8A-048099F72735}" srcOrd="0" destOrd="0" presId="urn:microsoft.com/office/officeart/2008/layout/CaptionedPictures"/>
    <dgm:cxn modelId="{C92F32BF-C071-4AC3-BA7E-39082ABD2D35}" srcId="{032ECB84-3AB3-4D83-94A8-080586C9E0E1}" destId="{75ECCA08-0FB4-416E-80FE-42058C49B9B6}" srcOrd="4" destOrd="0" parTransId="{519F1E95-E6A6-4629-94D6-74C22FAD18A6}" sibTransId="{326DF308-DA06-4326-A9F0-13075DF9034D}"/>
    <dgm:cxn modelId="{F176F4B5-2AF4-44BD-892E-FB101D509A6F}" type="presOf" srcId="{75ECCA08-0FB4-416E-80FE-42058C49B9B6}" destId="{2D59F838-7A4F-41A3-8EAA-1A7B7F2390AC}" srcOrd="0" destOrd="0" presId="urn:microsoft.com/office/officeart/2008/layout/CaptionedPictures"/>
    <dgm:cxn modelId="{169B971E-4B6D-49EB-9676-119574279733}" type="presOf" srcId="{C2742A28-E811-4E18-A30C-A62F8A6C7C4A}" destId="{51232CB8-2CFA-4CC6-81F0-C488752B9442}" srcOrd="0" destOrd="0" presId="urn:microsoft.com/office/officeart/2008/layout/CaptionedPictures"/>
    <dgm:cxn modelId="{92B0FA41-6459-473D-9C79-1E55FC6BA6DB}" type="presParOf" srcId="{4224FED5-C1BD-481D-BDE7-376D21EC8CD5}" destId="{4F3DADDE-2D92-4218-8D92-FAF3B8FB5AD2}" srcOrd="0" destOrd="0" presId="urn:microsoft.com/office/officeart/2008/layout/CaptionedPictures"/>
    <dgm:cxn modelId="{59175C9C-6274-4C03-8D68-6DAD35BF729F}" type="presParOf" srcId="{4F3DADDE-2D92-4218-8D92-FAF3B8FB5AD2}" destId="{EF1676B7-4FB6-42D9-B5CB-4D7034E93201}" srcOrd="0" destOrd="0" presId="urn:microsoft.com/office/officeart/2008/layout/CaptionedPictures"/>
    <dgm:cxn modelId="{F2220E23-BE07-4C88-A035-8D3210761CB6}" type="presParOf" srcId="{4F3DADDE-2D92-4218-8D92-FAF3B8FB5AD2}" destId="{2EA7D26B-2D64-4DCF-8EF5-2FDB16C124C8}" srcOrd="1" destOrd="0" presId="urn:microsoft.com/office/officeart/2008/layout/CaptionedPictures"/>
    <dgm:cxn modelId="{587B075E-690F-408A-9DB1-ADEDCB3AD563}" type="presParOf" srcId="{4F3DADDE-2D92-4218-8D92-FAF3B8FB5AD2}" destId="{B779A808-5263-4A5B-B6F9-745BB67C2361}" srcOrd="2" destOrd="0" presId="urn:microsoft.com/office/officeart/2008/layout/CaptionedPictures"/>
    <dgm:cxn modelId="{B086992B-FCB5-4FDF-B3DE-A8F8C0722DEA}" type="presParOf" srcId="{B779A808-5263-4A5B-B6F9-745BB67C2361}" destId="{51232CB8-2CFA-4CC6-81F0-C488752B9442}" srcOrd="0" destOrd="0" presId="urn:microsoft.com/office/officeart/2008/layout/CaptionedPictures"/>
    <dgm:cxn modelId="{70C44A63-30AE-4659-B99A-0736FB85BB5D}" type="presParOf" srcId="{B779A808-5263-4A5B-B6F9-745BB67C2361}" destId="{B7E30079-E35A-4BE7-A925-46381E7BB85D}" srcOrd="1" destOrd="0" presId="urn:microsoft.com/office/officeart/2008/layout/CaptionedPictures"/>
    <dgm:cxn modelId="{18881A35-9A0D-43FA-B914-971478FC44A9}" type="presParOf" srcId="{4224FED5-C1BD-481D-BDE7-376D21EC8CD5}" destId="{D1602558-0057-47F6-8BB8-9729EA76A473}" srcOrd="1" destOrd="0" presId="urn:microsoft.com/office/officeart/2008/layout/CaptionedPictures"/>
    <dgm:cxn modelId="{D3C5503F-51F5-4C5B-AA46-DD6545587F8A}" type="presParOf" srcId="{4224FED5-C1BD-481D-BDE7-376D21EC8CD5}" destId="{24329F18-7CB9-4A01-BD7B-6A4B5B68CDE1}" srcOrd="2" destOrd="0" presId="urn:microsoft.com/office/officeart/2008/layout/CaptionedPictures"/>
    <dgm:cxn modelId="{DDC4EF04-D1B3-4EFA-BFF3-90239C6B1296}" type="presParOf" srcId="{24329F18-7CB9-4A01-BD7B-6A4B5B68CDE1}" destId="{6E420D97-4E6E-4349-A657-346784243B8D}" srcOrd="0" destOrd="0" presId="urn:microsoft.com/office/officeart/2008/layout/CaptionedPictures"/>
    <dgm:cxn modelId="{2B24382D-94E0-4FBF-9C3F-C6924F24002E}" type="presParOf" srcId="{24329F18-7CB9-4A01-BD7B-6A4B5B68CDE1}" destId="{0D2CB5AF-7881-4ADF-8B4C-ED3D1E90209F}" srcOrd="1" destOrd="0" presId="urn:microsoft.com/office/officeart/2008/layout/CaptionedPictures"/>
    <dgm:cxn modelId="{5160E0F0-2768-4922-A662-FE9F8A70C640}" type="presParOf" srcId="{24329F18-7CB9-4A01-BD7B-6A4B5B68CDE1}" destId="{2018E8BB-1B50-4EA8-AF20-055A15D82EC8}" srcOrd="2" destOrd="0" presId="urn:microsoft.com/office/officeart/2008/layout/CaptionedPictures"/>
    <dgm:cxn modelId="{E32EF331-64E4-4E25-8CE4-07EDC8F1CDA6}" type="presParOf" srcId="{2018E8BB-1B50-4EA8-AF20-055A15D82EC8}" destId="{9B5F0FEC-49E4-43F2-8DBA-3459F81E44B9}" srcOrd="0" destOrd="0" presId="urn:microsoft.com/office/officeart/2008/layout/CaptionedPictures"/>
    <dgm:cxn modelId="{8B8F578A-6BEB-4CC1-8660-233467148257}" type="presParOf" srcId="{2018E8BB-1B50-4EA8-AF20-055A15D82EC8}" destId="{EE63D366-33AE-456A-9866-92CEFCC0368A}" srcOrd="1" destOrd="0" presId="urn:microsoft.com/office/officeart/2008/layout/CaptionedPictures"/>
    <dgm:cxn modelId="{33231BF3-1948-48A6-B4E1-46167848451F}" type="presParOf" srcId="{4224FED5-C1BD-481D-BDE7-376D21EC8CD5}" destId="{9B3DC8D6-E782-4D4C-A64F-4AF51312FAD8}" srcOrd="3" destOrd="0" presId="urn:microsoft.com/office/officeart/2008/layout/CaptionedPictures"/>
    <dgm:cxn modelId="{5CA0FE1D-F256-4035-8D59-175118986130}" type="presParOf" srcId="{4224FED5-C1BD-481D-BDE7-376D21EC8CD5}" destId="{0B9EB77E-4961-43FE-9664-8F0C318AE160}" srcOrd="4" destOrd="0" presId="urn:microsoft.com/office/officeart/2008/layout/CaptionedPictures"/>
    <dgm:cxn modelId="{DE49647C-3CF7-48FA-B0DF-6244BC621144}" type="presParOf" srcId="{0B9EB77E-4961-43FE-9664-8F0C318AE160}" destId="{1343C6E5-4644-4F0C-8542-83E2E181235A}" srcOrd="0" destOrd="0" presId="urn:microsoft.com/office/officeart/2008/layout/CaptionedPictures"/>
    <dgm:cxn modelId="{1950058A-ADE3-4746-95F1-27082F0B1A03}" type="presParOf" srcId="{0B9EB77E-4961-43FE-9664-8F0C318AE160}" destId="{378EDD80-E1D7-4A10-9305-BBF0AA86B7F4}" srcOrd="1" destOrd="0" presId="urn:microsoft.com/office/officeart/2008/layout/CaptionedPictures"/>
    <dgm:cxn modelId="{6BB57C80-F9B6-4D9B-9C2A-19CD53D12579}" type="presParOf" srcId="{0B9EB77E-4961-43FE-9664-8F0C318AE160}" destId="{6DD2A1EA-D27A-487A-B17C-A8D02863DC23}" srcOrd="2" destOrd="0" presId="urn:microsoft.com/office/officeart/2008/layout/CaptionedPictures"/>
    <dgm:cxn modelId="{289F65AB-22CD-4839-97C5-466AECBD6200}" type="presParOf" srcId="{6DD2A1EA-D27A-487A-B17C-A8D02863DC23}" destId="{E128DF9B-2FA4-4633-8E8A-048099F72735}" srcOrd="0" destOrd="0" presId="urn:microsoft.com/office/officeart/2008/layout/CaptionedPictures"/>
    <dgm:cxn modelId="{C0E13779-E869-4D19-BC7F-5EF0D28E4AB6}" type="presParOf" srcId="{6DD2A1EA-D27A-487A-B17C-A8D02863DC23}" destId="{95FAA38F-0566-4C6A-A243-2E72D23F7416}" srcOrd="1" destOrd="0" presId="urn:microsoft.com/office/officeart/2008/layout/CaptionedPictures"/>
    <dgm:cxn modelId="{640B2A98-3F63-422F-8D82-B92ABD6FCA76}" type="presParOf" srcId="{4224FED5-C1BD-481D-BDE7-376D21EC8CD5}" destId="{8A570821-47C1-447A-84A8-550FEE1E6437}" srcOrd="5" destOrd="0" presId="urn:microsoft.com/office/officeart/2008/layout/CaptionedPictures"/>
    <dgm:cxn modelId="{FCCE5669-8AF0-435C-95DE-3E145C57AB33}" type="presParOf" srcId="{4224FED5-C1BD-481D-BDE7-376D21EC8CD5}" destId="{8D91D280-C5DA-4400-A5EA-66D729EFAAC6}" srcOrd="6" destOrd="0" presId="urn:microsoft.com/office/officeart/2008/layout/CaptionedPictures"/>
    <dgm:cxn modelId="{2D7ECC74-9A85-4E53-9829-058C25B38026}" type="presParOf" srcId="{8D91D280-C5DA-4400-A5EA-66D729EFAAC6}" destId="{4272CF00-4EE0-4FB4-92A4-8DDE88B0572D}" srcOrd="0" destOrd="0" presId="urn:microsoft.com/office/officeart/2008/layout/CaptionedPictures"/>
    <dgm:cxn modelId="{ACAF80F1-D05E-44D5-940E-A6AC951C1967}" type="presParOf" srcId="{8D91D280-C5DA-4400-A5EA-66D729EFAAC6}" destId="{5858A3DF-E24A-41E4-9C5E-EB8F83C1E66E}" srcOrd="1" destOrd="0" presId="urn:microsoft.com/office/officeart/2008/layout/CaptionedPictures"/>
    <dgm:cxn modelId="{79F535B2-8C4B-4204-BDC8-A753B36CF606}" type="presParOf" srcId="{8D91D280-C5DA-4400-A5EA-66D729EFAAC6}" destId="{4361FD8A-2028-48F7-A14F-DB14A42F986D}" srcOrd="2" destOrd="0" presId="urn:microsoft.com/office/officeart/2008/layout/CaptionedPictures"/>
    <dgm:cxn modelId="{E46E83D8-E1A1-4A13-B07D-F49D46A9810B}" type="presParOf" srcId="{4361FD8A-2028-48F7-A14F-DB14A42F986D}" destId="{91CE29A2-4EFD-487F-9EA3-C80E6A663991}" srcOrd="0" destOrd="0" presId="urn:microsoft.com/office/officeart/2008/layout/CaptionedPictures"/>
    <dgm:cxn modelId="{4841ECC5-7EBB-4DCB-B424-15CE472428B3}" type="presParOf" srcId="{4361FD8A-2028-48F7-A14F-DB14A42F986D}" destId="{232B0E0C-066B-4E7B-8D4A-558A31381FEB}" srcOrd="1" destOrd="0" presId="urn:microsoft.com/office/officeart/2008/layout/CaptionedPictures"/>
    <dgm:cxn modelId="{B9EBB735-C050-4E89-B5B8-9437EC9F82E9}" type="presParOf" srcId="{4224FED5-C1BD-481D-BDE7-376D21EC8CD5}" destId="{429EB735-7DE1-4B45-A57D-EA821EC6140F}" srcOrd="7" destOrd="0" presId="urn:microsoft.com/office/officeart/2008/layout/CaptionedPictures"/>
    <dgm:cxn modelId="{1724359A-511C-4027-99E7-555FB685E42F}" type="presParOf" srcId="{4224FED5-C1BD-481D-BDE7-376D21EC8CD5}" destId="{C44ED4F0-C5C2-46EF-9FD9-F149B51C9EDF}" srcOrd="8" destOrd="0" presId="urn:microsoft.com/office/officeart/2008/layout/CaptionedPictures"/>
    <dgm:cxn modelId="{9B00A8BD-2F8D-40F7-B587-9B271A65D033}" type="presParOf" srcId="{C44ED4F0-C5C2-46EF-9FD9-F149B51C9EDF}" destId="{0BD35910-A271-4866-8C3E-5257B4986651}" srcOrd="0" destOrd="0" presId="urn:microsoft.com/office/officeart/2008/layout/CaptionedPictures"/>
    <dgm:cxn modelId="{1694B116-1C8D-451E-93EF-93E6E389FFC7}" type="presParOf" srcId="{C44ED4F0-C5C2-46EF-9FD9-F149B51C9EDF}" destId="{D0862F94-F068-4AA8-8307-9A7552AFF11D}" srcOrd="1" destOrd="0" presId="urn:microsoft.com/office/officeart/2008/layout/CaptionedPictures"/>
    <dgm:cxn modelId="{D4B0EE90-6798-45D6-8200-0316E83DBCE8}" type="presParOf" srcId="{C44ED4F0-C5C2-46EF-9FD9-F149B51C9EDF}" destId="{01E99FEE-B94F-46A9-A85D-A7FEE016AE63}" srcOrd="2" destOrd="0" presId="urn:microsoft.com/office/officeart/2008/layout/CaptionedPictures"/>
    <dgm:cxn modelId="{5B1B7E88-87D7-4602-BFDF-748A701F38EC}" type="presParOf" srcId="{01E99FEE-B94F-46A9-A85D-A7FEE016AE63}" destId="{6173DCDB-7FC5-4169-BB17-7B395C5E2648}" srcOrd="0" destOrd="0" presId="urn:microsoft.com/office/officeart/2008/layout/CaptionedPictures"/>
    <dgm:cxn modelId="{D19A347D-5F6D-4402-BBE8-797D3301FE09}" type="presParOf" srcId="{01E99FEE-B94F-46A9-A85D-A7FEE016AE63}" destId="{2D59F838-7A4F-41A3-8EAA-1A7B7F2390AC}" srcOrd="1" destOrd="0" presId="urn:microsoft.com/office/officeart/2008/layout/CaptionedPictures"/>
    <dgm:cxn modelId="{D4C4A16B-43B4-4BEB-BCA4-A01124B4F7A2}" type="presParOf" srcId="{4224FED5-C1BD-481D-BDE7-376D21EC8CD5}" destId="{85845C7A-FE39-463E-AAFA-2977AEAC3DCF}" srcOrd="9" destOrd="0" presId="urn:microsoft.com/office/officeart/2008/layout/CaptionedPictures"/>
    <dgm:cxn modelId="{614B2C6E-D875-46E2-B784-F9236E7B9792}" type="presParOf" srcId="{4224FED5-C1BD-481D-BDE7-376D21EC8CD5}" destId="{33075719-0E95-4277-9794-97D0120B7C0E}" srcOrd="10" destOrd="0" presId="urn:microsoft.com/office/officeart/2008/layout/CaptionedPictures"/>
    <dgm:cxn modelId="{D02E4FD5-9DBB-4132-91D1-2BA6D8C7ED93}" type="presParOf" srcId="{33075719-0E95-4277-9794-97D0120B7C0E}" destId="{4B344D8D-9CBB-4047-A6A8-AFC737643B44}" srcOrd="0" destOrd="0" presId="urn:microsoft.com/office/officeart/2008/layout/CaptionedPictures"/>
    <dgm:cxn modelId="{8A5E2EDC-0966-4425-A12B-559C9EA5426E}" type="presParOf" srcId="{33075719-0E95-4277-9794-97D0120B7C0E}" destId="{576F7462-3C50-4EB6-A82E-FC00B47D269B}" srcOrd="1" destOrd="0" presId="urn:microsoft.com/office/officeart/2008/layout/CaptionedPictures"/>
    <dgm:cxn modelId="{54E5F79E-C4C9-4E38-946E-224D349FD89E}" type="presParOf" srcId="{33075719-0E95-4277-9794-97D0120B7C0E}" destId="{C54CE268-645A-4AFA-BEF5-D8DEE7F3A1B2}" srcOrd="2" destOrd="0" presId="urn:microsoft.com/office/officeart/2008/layout/CaptionedPictures"/>
    <dgm:cxn modelId="{2113FF27-617C-4048-820F-8304D8401102}" type="presParOf" srcId="{C54CE268-645A-4AFA-BEF5-D8DEE7F3A1B2}" destId="{91BDECE9-3DC9-453E-BF66-983ECCA57A5D}" srcOrd="0" destOrd="0" presId="urn:microsoft.com/office/officeart/2008/layout/CaptionedPictures"/>
    <dgm:cxn modelId="{FF02B3A9-CADC-49DE-9151-71D5D6DC9DC3}" type="presParOf" srcId="{C54CE268-645A-4AFA-BEF5-D8DEE7F3A1B2}" destId="{53850756-AAE7-46AB-8D98-1AB34757904E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B0C9B00-C0BE-46B8-A66A-1C17D9034F2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8B88015-B3A3-4D53-9286-C439DA360E01}">
      <dgm:prSet phldrT="[Texto]" custT="1"/>
      <dgm:spPr/>
      <dgm:t>
        <a:bodyPr/>
        <a:lstStyle/>
        <a:p>
          <a:r>
            <a:rPr lang="es-ES" sz="1800" b="1" dirty="0" smtClean="0">
              <a:solidFill>
                <a:srgbClr val="FFFF00"/>
              </a:solidFill>
            </a:rPr>
            <a:t>MASCOTAS </a:t>
          </a:r>
          <a:endParaRPr lang="es-EC" sz="1800" b="1" dirty="0">
            <a:solidFill>
              <a:srgbClr val="FFFF00"/>
            </a:solidFill>
          </a:endParaRPr>
        </a:p>
      </dgm:t>
    </dgm:pt>
    <dgm:pt modelId="{3290029A-D46A-40C0-8C0A-A6ECDD3B3A68}" type="parTrans" cxnId="{61073503-482C-4F03-9B03-2BEB2FD89F13}">
      <dgm:prSet/>
      <dgm:spPr/>
      <dgm:t>
        <a:bodyPr/>
        <a:lstStyle/>
        <a:p>
          <a:endParaRPr lang="es-EC" sz="1800">
            <a:solidFill>
              <a:srgbClr val="FFFF00"/>
            </a:solidFill>
          </a:endParaRPr>
        </a:p>
      </dgm:t>
    </dgm:pt>
    <dgm:pt modelId="{5BA2C645-DDF6-4E2F-9732-1C38DD372060}" type="sibTrans" cxnId="{61073503-482C-4F03-9B03-2BEB2FD89F13}">
      <dgm:prSet/>
      <dgm:spPr/>
      <dgm:t>
        <a:bodyPr/>
        <a:lstStyle/>
        <a:p>
          <a:endParaRPr lang="es-EC" sz="1800">
            <a:solidFill>
              <a:srgbClr val="FFFF00"/>
            </a:solidFill>
          </a:endParaRPr>
        </a:p>
      </dgm:t>
    </dgm:pt>
    <dgm:pt modelId="{AC2C31DC-4BEE-47F9-A3AF-F1FFE1F04461}">
      <dgm:prSet phldrT="[Texto]" custT="1"/>
      <dgm:spPr/>
      <dgm:t>
        <a:bodyPr/>
        <a:lstStyle/>
        <a:p>
          <a:r>
            <a:rPr lang="es-ES" sz="1800" dirty="0" smtClean="0">
              <a:solidFill>
                <a:srgbClr val="FFFF00"/>
              </a:solidFill>
            </a:rPr>
            <a:t>Los cachorros generan a la empresa un alto costo debido a que son adquiridos en criaderos.</a:t>
          </a:r>
          <a:endParaRPr lang="es-EC" sz="1800" dirty="0">
            <a:solidFill>
              <a:srgbClr val="FFFF00"/>
            </a:solidFill>
          </a:endParaRPr>
        </a:p>
      </dgm:t>
    </dgm:pt>
    <dgm:pt modelId="{B5B9F11A-B0F8-4A40-A8F7-B6D6A5E97D8F}" type="parTrans" cxnId="{91F0C5E8-13A1-4DD9-BBE7-D6FEC92D098D}">
      <dgm:prSet/>
      <dgm:spPr/>
      <dgm:t>
        <a:bodyPr/>
        <a:lstStyle/>
        <a:p>
          <a:endParaRPr lang="es-EC" sz="1800">
            <a:solidFill>
              <a:srgbClr val="FFFF00"/>
            </a:solidFill>
          </a:endParaRPr>
        </a:p>
      </dgm:t>
    </dgm:pt>
    <dgm:pt modelId="{901EBEFE-639E-4422-AA3F-C223C8DB41C7}" type="sibTrans" cxnId="{91F0C5E8-13A1-4DD9-BBE7-D6FEC92D098D}">
      <dgm:prSet/>
      <dgm:spPr/>
      <dgm:t>
        <a:bodyPr/>
        <a:lstStyle/>
        <a:p>
          <a:endParaRPr lang="es-EC" sz="1800">
            <a:solidFill>
              <a:srgbClr val="FFFF00"/>
            </a:solidFill>
          </a:endParaRPr>
        </a:p>
      </dgm:t>
    </dgm:pt>
    <dgm:pt modelId="{C1E7CBFF-55D5-409C-9C3D-C45374BD9D9A}">
      <dgm:prSet phldrT="[Texto]" custT="1"/>
      <dgm:spPr/>
      <dgm:t>
        <a:bodyPr/>
        <a:lstStyle/>
        <a:p>
          <a:r>
            <a:rPr lang="es-EC" sz="1800" dirty="0" smtClean="0">
              <a:solidFill>
                <a:srgbClr val="FFFF00"/>
              </a:solidFill>
            </a:rPr>
            <a:t>Estrategia: Disminuir el costo de ventas en un 20%.</a:t>
          </a:r>
          <a:endParaRPr lang="es-EC" sz="1800" dirty="0">
            <a:solidFill>
              <a:srgbClr val="FFFF00"/>
            </a:solidFill>
          </a:endParaRPr>
        </a:p>
      </dgm:t>
    </dgm:pt>
    <dgm:pt modelId="{C6425391-8E38-4998-8FD0-C4DB27680954}" type="parTrans" cxnId="{74361C60-B353-4602-8506-52E3848C7001}">
      <dgm:prSet/>
      <dgm:spPr/>
      <dgm:t>
        <a:bodyPr/>
        <a:lstStyle/>
        <a:p>
          <a:endParaRPr lang="es-EC" sz="1800">
            <a:solidFill>
              <a:srgbClr val="FFFF00"/>
            </a:solidFill>
          </a:endParaRPr>
        </a:p>
      </dgm:t>
    </dgm:pt>
    <dgm:pt modelId="{B19B09BE-0615-42DB-BD66-0A64DF4790A8}" type="sibTrans" cxnId="{74361C60-B353-4602-8506-52E3848C7001}">
      <dgm:prSet/>
      <dgm:spPr/>
      <dgm:t>
        <a:bodyPr/>
        <a:lstStyle/>
        <a:p>
          <a:endParaRPr lang="es-EC" sz="1800">
            <a:solidFill>
              <a:srgbClr val="FFFF00"/>
            </a:solidFill>
          </a:endParaRPr>
        </a:p>
      </dgm:t>
    </dgm:pt>
    <dgm:pt modelId="{6A09B452-55C8-4D0D-919E-B7E88600CAFC}">
      <dgm:prSet phldrT="[Texto]" custT="1"/>
      <dgm:spPr/>
      <dgm:t>
        <a:bodyPr/>
        <a:lstStyle/>
        <a:p>
          <a:r>
            <a:rPr lang="es-EC" sz="1800" dirty="0" smtClean="0">
              <a:solidFill>
                <a:srgbClr val="FFFF00"/>
              </a:solidFill>
            </a:rPr>
            <a:t>Realizar publicidad con los clientes, que la tienda adquiere cachorros de raza.</a:t>
          </a:r>
          <a:endParaRPr lang="es-EC" sz="1800" dirty="0">
            <a:solidFill>
              <a:srgbClr val="FFFF00"/>
            </a:solidFill>
          </a:endParaRPr>
        </a:p>
      </dgm:t>
    </dgm:pt>
    <dgm:pt modelId="{FF4212E4-4614-4ACA-8C1D-9117B03CCB3D}" type="parTrans" cxnId="{D7B973A6-6853-4D63-ACFE-31F1DB1D23DC}">
      <dgm:prSet/>
      <dgm:spPr/>
      <dgm:t>
        <a:bodyPr/>
        <a:lstStyle/>
        <a:p>
          <a:endParaRPr lang="es-EC" sz="1800">
            <a:solidFill>
              <a:srgbClr val="FFFF00"/>
            </a:solidFill>
          </a:endParaRPr>
        </a:p>
      </dgm:t>
    </dgm:pt>
    <dgm:pt modelId="{91ACFC10-D8EB-4812-82AF-4DDBEFEA69E2}" type="sibTrans" cxnId="{D7B973A6-6853-4D63-ACFE-31F1DB1D23DC}">
      <dgm:prSet/>
      <dgm:spPr/>
      <dgm:t>
        <a:bodyPr/>
        <a:lstStyle/>
        <a:p>
          <a:endParaRPr lang="es-EC" sz="1800">
            <a:solidFill>
              <a:srgbClr val="FFFF00"/>
            </a:solidFill>
          </a:endParaRPr>
        </a:p>
      </dgm:t>
    </dgm:pt>
    <dgm:pt modelId="{9CDB6325-B630-45A8-8387-5EADCD554C7E}" type="pres">
      <dgm:prSet presAssocID="{6B0C9B00-C0BE-46B8-A66A-1C17D9034F2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F351D93-6711-4AD5-AAAA-FB6260DC836D}" type="pres">
      <dgm:prSet presAssocID="{6B0C9B00-C0BE-46B8-A66A-1C17D9034F26}" presName="cycle" presStyleCnt="0"/>
      <dgm:spPr/>
      <dgm:t>
        <a:bodyPr/>
        <a:lstStyle/>
        <a:p>
          <a:endParaRPr lang="es-EC"/>
        </a:p>
      </dgm:t>
    </dgm:pt>
    <dgm:pt modelId="{A46C0028-DDE7-4059-B253-AF1FF30621D6}" type="pres">
      <dgm:prSet presAssocID="{78B88015-B3A3-4D53-9286-C439DA360E01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652FDB-2F28-47DA-927E-4F5F653304CF}" type="pres">
      <dgm:prSet presAssocID="{5BA2C645-DDF6-4E2F-9732-1C38DD372060}" presName="sibTransFirstNode" presStyleLbl="bgShp" presStyleIdx="0" presStyleCnt="1"/>
      <dgm:spPr/>
      <dgm:t>
        <a:bodyPr/>
        <a:lstStyle/>
        <a:p>
          <a:endParaRPr lang="es-EC"/>
        </a:p>
      </dgm:t>
    </dgm:pt>
    <dgm:pt modelId="{D45AB3C4-DC5D-411C-BC69-DEB1E5E63D20}" type="pres">
      <dgm:prSet presAssocID="{AC2C31DC-4BEE-47F9-A3AF-F1FFE1F04461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26C560-9FC6-4316-9E32-176571318607}" type="pres">
      <dgm:prSet presAssocID="{C1E7CBFF-55D5-409C-9C3D-C45374BD9D9A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AE2972-1F09-4376-BB2D-1AF582439275}" type="pres">
      <dgm:prSet presAssocID="{6A09B452-55C8-4D0D-919E-B7E88600CAFC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B1AA187-5388-4DF7-9E6D-506BE2A795CE}" type="presOf" srcId="{6B0C9B00-C0BE-46B8-A66A-1C17D9034F26}" destId="{9CDB6325-B630-45A8-8387-5EADCD554C7E}" srcOrd="0" destOrd="0" presId="urn:microsoft.com/office/officeart/2005/8/layout/cycle3"/>
    <dgm:cxn modelId="{C7C8A382-4D39-4B41-AFD6-E62DFCEEB258}" type="presOf" srcId="{78B88015-B3A3-4D53-9286-C439DA360E01}" destId="{A46C0028-DDE7-4059-B253-AF1FF30621D6}" srcOrd="0" destOrd="0" presId="urn:microsoft.com/office/officeart/2005/8/layout/cycle3"/>
    <dgm:cxn modelId="{74361C60-B353-4602-8506-52E3848C7001}" srcId="{6B0C9B00-C0BE-46B8-A66A-1C17D9034F26}" destId="{C1E7CBFF-55D5-409C-9C3D-C45374BD9D9A}" srcOrd="2" destOrd="0" parTransId="{C6425391-8E38-4998-8FD0-C4DB27680954}" sibTransId="{B19B09BE-0615-42DB-BD66-0A64DF4790A8}"/>
    <dgm:cxn modelId="{91983AF0-756C-4476-8E7C-1FEF91F7DF07}" type="presOf" srcId="{6A09B452-55C8-4D0D-919E-B7E88600CAFC}" destId="{6FAE2972-1F09-4376-BB2D-1AF582439275}" srcOrd="0" destOrd="0" presId="urn:microsoft.com/office/officeart/2005/8/layout/cycle3"/>
    <dgm:cxn modelId="{82862EB1-3DA3-4AC5-95A7-3D1246CBFC2E}" type="presOf" srcId="{AC2C31DC-4BEE-47F9-A3AF-F1FFE1F04461}" destId="{D45AB3C4-DC5D-411C-BC69-DEB1E5E63D20}" srcOrd="0" destOrd="0" presId="urn:microsoft.com/office/officeart/2005/8/layout/cycle3"/>
    <dgm:cxn modelId="{36FF9332-699B-4258-AC48-744710E8FE8C}" type="presOf" srcId="{C1E7CBFF-55D5-409C-9C3D-C45374BD9D9A}" destId="{3A26C560-9FC6-4316-9E32-176571318607}" srcOrd="0" destOrd="0" presId="urn:microsoft.com/office/officeart/2005/8/layout/cycle3"/>
    <dgm:cxn modelId="{AD00C12A-A82A-49B7-A835-7301443F6BB5}" type="presOf" srcId="{5BA2C645-DDF6-4E2F-9732-1C38DD372060}" destId="{B0652FDB-2F28-47DA-927E-4F5F653304CF}" srcOrd="0" destOrd="0" presId="urn:microsoft.com/office/officeart/2005/8/layout/cycle3"/>
    <dgm:cxn modelId="{D7B973A6-6853-4D63-ACFE-31F1DB1D23DC}" srcId="{6B0C9B00-C0BE-46B8-A66A-1C17D9034F26}" destId="{6A09B452-55C8-4D0D-919E-B7E88600CAFC}" srcOrd="3" destOrd="0" parTransId="{FF4212E4-4614-4ACA-8C1D-9117B03CCB3D}" sibTransId="{91ACFC10-D8EB-4812-82AF-4DDBEFEA69E2}"/>
    <dgm:cxn modelId="{61073503-482C-4F03-9B03-2BEB2FD89F13}" srcId="{6B0C9B00-C0BE-46B8-A66A-1C17D9034F26}" destId="{78B88015-B3A3-4D53-9286-C439DA360E01}" srcOrd="0" destOrd="0" parTransId="{3290029A-D46A-40C0-8C0A-A6ECDD3B3A68}" sibTransId="{5BA2C645-DDF6-4E2F-9732-1C38DD372060}"/>
    <dgm:cxn modelId="{91F0C5E8-13A1-4DD9-BBE7-D6FEC92D098D}" srcId="{6B0C9B00-C0BE-46B8-A66A-1C17D9034F26}" destId="{AC2C31DC-4BEE-47F9-A3AF-F1FFE1F04461}" srcOrd="1" destOrd="0" parTransId="{B5B9F11A-B0F8-4A40-A8F7-B6D6A5E97D8F}" sibTransId="{901EBEFE-639E-4422-AA3F-C223C8DB41C7}"/>
    <dgm:cxn modelId="{7B001B1C-5796-40D5-8AA6-DA8034EBA550}" type="presParOf" srcId="{9CDB6325-B630-45A8-8387-5EADCD554C7E}" destId="{4F351D93-6711-4AD5-AAAA-FB6260DC836D}" srcOrd="0" destOrd="0" presId="urn:microsoft.com/office/officeart/2005/8/layout/cycle3"/>
    <dgm:cxn modelId="{7EE082DB-BC73-4FAB-AE6A-A5B73C15F6D5}" type="presParOf" srcId="{4F351D93-6711-4AD5-AAAA-FB6260DC836D}" destId="{A46C0028-DDE7-4059-B253-AF1FF30621D6}" srcOrd="0" destOrd="0" presId="urn:microsoft.com/office/officeart/2005/8/layout/cycle3"/>
    <dgm:cxn modelId="{2E461721-0023-4F6E-B4B7-A5630E898383}" type="presParOf" srcId="{4F351D93-6711-4AD5-AAAA-FB6260DC836D}" destId="{B0652FDB-2F28-47DA-927E-4F5F653304CF}" srcOrd="1" destOrd="0" presId="urn:microsoft.com/office/officeart/2005/8/layout/cycle3"/>
    <dgm:cxn modelId="{C1031383-0268-4F12-9572-70C59645EA52}" type="presParOf" srcId="{4F351D93-6711-4AD5-AAAA-FB6260DC836D}" destId="{D45AB3C4-DC5D-411C-BC69-DEB1E5E63D20}" srcOrd="2" destOrd="0" presId="urn:microsoft.com/office/officeart/2005/8/layout/cycle3"/>
    <dgm:cxn modelId="{B516600F-263D-4E11-8108-355A89BE4A72}" type="presParOf" srcId="{4F351D93-6711-4AD5-AAAA-FB6260DC836D}" destId="{3A26C560-9FC6-4316-9E32-176571318607}" srcOrd="3" destOrd="0" presId="urn:microsoft.com/office/officeart/2005/8/layout/cycle3"/>
    <dgm:cxn modelId="{DD5A2695-787E-49F0-AE10-B3457703DBF8}" type="presParOf" srcId="{4F351D93-6711-4AD5-AAAA-FB6260DC836D}" destId="{6FAE2972-1F09-4376-BB2D-1AF582439275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4D860E0-3179-4688-A971-B769D901964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D8497C6-19AD-4D00-852B-0519C237AD24}">
      <dgm:prSet phldrT="[Texto]"/>
      <dgm:spPr>
        <a:solidFill>
          <a:srgbClr val="92D050"/>
        </a:solidFill>
      </dgm:spPr>
      <dgm:t>
        <a:bodyPr/>
        <a:lstStyle/>
        <a:p>
          <a:r>
            <a:rPr lang="es-ES" dirty="0" smtClean="0">
              <a:solidFill>
                <a:srgbClr val="C00000"/>
              </a:solidFill>
            </a:rPr>
            <a:t>APLICACIÓN</a:t>
          </a:r>
          <a:endParaRPr lang="es-EC" dirty="0">
            <a:solidFill>
              <a:srgbClr val="C00000"/>
            </a:solidFill>
          </a:endParaRPr>
        </a:p>
      </dgm:t>
    </dgm:pt>
    <dgm:pt modelId="{E534D5D5-9F83-4F6F-9B6D-49287B77694E}" type="parTrans" cxnId="{9AAAAE8F-E190-4A95-91E3-CE29BC05749F}">
      <dgm:prSet/>
      <dgm:spPr/>
      <dgm:t>
        <a:bodyPr/>
        <a:lstStyle/>
        <a:p>
          <a:endParaRPr lang="es-EC"/>
        </a:p>
      </dgm:t>
    </dgm:pt>
    <dgm:pt modelId="{2A5768E6-77DA-4B39-966B-BBA5E86BE597}" type="sibTrans" cxnId="{9AAAAE8F-E190-4A95-91E3-CE29BC05749F}">
      <dgm:prSet/>
      <dgm:spPr/>
      <dgm:t>
        <a:bodyPr/>
        <a:lstStyle/>
        <a:p>
          <a:endParaRPr lang="es-EC"/>
        </a:p>
      </dgm:t>
    </dgm:pt>
    <dgm:pt modelId="{73CD267C-5295-486F-AFCA-745688503DA5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S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Costo de ventas anterior </a:t>
          </a:r>
          <a:r>
            <a:rPr lang="es-EC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$ 609.000 </a:t>
          </a:r>
          <a:endParaRPr lang="es-EC" sz="20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57ECA3-4C9D-4A6C-B964-1EF714BF3C94}" type="parTrans" cxnId="{9CE2315D-55B6-448D-A0FC-98C5605FD340}">
      <dgm:prSet/>
      <dgm:spPr/>
      <dgm:t>
        <a:bodyPr/>
        <a:lstStyle/>
        <a:p>
          <a:endParaRPr lang="es-EC"/>
        </a:p>
      </dgm:t>
    </dgm:pt>
    <dgm:pt modelId="{5CAE8E09-F69C-43A6-803B-646156B4740C}" type="sibTrans" cxnId="{9CE2315D-55B6-448D-A0FC-98C5605FD340}">
      <dgm:prSet/>
      <dgm:spPr/>
      <dgm:t>
        <a:bodyPr/>
        <a:lstStyle/>
        <a:p>
          <a:endParaRPr lang="es-EC"/>
        </a:p>
      </dgm:t>
    </dgm:pt>
    <dgm:pt modelId="{05E6DB46-5D0E-4FAE-8A3C-F7CEBBA75FEB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S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Costo de ventas con estrategia        </a:t>
          </a:r>
          <a:r>
            <a:rPr lang="es-EC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$ 487.000</a:t>
          </a:r>
          <a:endParaRPr lang="es-EC" sz="20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5D2B6A-C268-4113-B0CE-51D4F87C9AFA}" type="parTrans" cxnId="{C453641B-6444-431C-8081-536BD166189A}">
      <dgm:prSet/>
      <dgm:spPr/>
      <dgm:t>
        <a:bodyPr/>
        <a:lstStyle/>
        <a:p>
          <a:endParaRPr lang="es-EC"/>
        </a:p>
      </dgm:t>
    </dgm:pt>
    <dgm:pt modelId="{774AFE0B-3A23-4F95-839E-C053ECA9A818}" type="sibTrans" cxnId="{C453641B-6444-431C-8081-536BD166189A}">
      <dgm:prSet/>
      <dgm:spPr/>
      <dgm:t>
        <a:bodyPr/>
        <a:lstStyle/>
        <a:p>
          <a:endParaRPr lang="es-EC"/>
        </a:p>
      </dgm:t>
    </dgm:pt>
    <dgm:pt modelId="{F9663F25-CAD4-44F2-AEF3-7D17CC7D85D6}" type="pres">
      <dgm:prSet presAssocID="{34D860E0-3179-4688-A971-B769D901964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2C1B047-EE91-4DE6-BAD4-B6A0C226F922}" type="pres">
      <dgm:prSet presAssocID="{9D8497C6-19AD-4D00-852B-0519C237AD24}" presName="root1" presStyleCnt="0"/>
      <dgm:spPr/>
    </dgm:pt>
    <dgm:pt modelId="{48FCE523-EA0B-42B9-8ABC-26A8466DC3F6}" type="pres">
      <dgm:prSet presAssocID="{9D8497C6-19AD-4D00-852B-0519C237AD2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1164D4C-EA0B-4683-A1F7-D658140C13B6}" type="pres">
      <dgm:prSet presAssocID="{9D8497C6-19AD-4D00-852B-0519C237AD24}" presName="level2hierChild" presStyleCnt="0"/>
      <dgm:spPr/>
    </dgm:pt>
    <dgm:pt modelId="{3A9361A1-CA92-497C-8101-A9D6D05F4DFE}" type="pres">
      <dgm:prSet presAssocID="{9A57ECA3-4C9D-4A6C-B964-1EF714BF3C94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F152BA8F-4809-40B6-ADB1-004B203A1165}" type="pres">
      <dgm:prSet presAssocID="{9A57ECA3-4C9D-4A6C-B964-1EF714BF3C94}" presName="connTx" presStyleLbl="parChTrans1D2" presStyleIdx="0" presStyleCnt="2"/>
      <dgm:spPr/>
      <dgm:t>
        <a:bodyPr/>
        <a:lstStyle/>
        <a:p>
          <a:endParaRPr lang="es-EC"/>
        </a:p>
      </dgm:t>
    </dgm:pt>
    <dgm:pt modelId="{FDA0AD7E-19F4-4C8A-852B-168133A693AF}" type="pres">
      <dgm:prSet presAssocID="{73CD267C-5295-486F-AFCA-745688503DA5}" presName="root2" presStyleCnt="0"/>
      <dgm:spPr/>
    </dgm:pt>
    <dgm:pt modelId="{0674E3F3-C382-4E1A-B24A-8BD99DBD8D21}" type="pres">
      <dgm:prSet presAssocID="{73CD267C-5295-486F-AFCA-745688503DA5}" presName="LevelTwoTextNode" presStyleLbl="node2" presStyleIdx="0" presStyleCnt="2" custScaleY="15077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E036A05-C877-4390-A644-FBFAF8848958}" type="pres">
      <dgm:prSet presAssocID="{73CD267C-5295-486F-AFCA-745688503DA5}" presName="level3hierChild" presStyleCnt="0"/>
      <dgm:spPr/>
    </dgm:pt>
    <dgm:pt modelId="{A970BB71-8D1F-441E-9FBA-422D374CDED9}" type="pres">
      <dgm:prSet presAssocID="{085D2B6A-C268-4113-B0CE-51D4F87C9AFA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3CE0F7C4-5AB0-41FD-B34A-B6B99F3A539A}" type="pres">
      <dgm:prSet presAssocID="{085D2B6A-C268-4113-B0CE-51D4F87C9AFA}" presName="connTx" presStyleLbl="parChTrans1D2" presStyleIdx="1" presStyleCnt="2"/>
      <dgm:spPr/>
      <dgm:t>
        <a:bodyPr/>
        <a:lstStyle/>
        <a:p>
          <a:endParaRPr lang="es-EC"/>
        </a:p>
      </dgm:t>
    </dgm:pt>
    <dgm:pt modelId="{A1F8C0C7-790B-4FC4-9353-7924BA12F39B}" type="pres">
      <dgm:prSet presAssocID="{05E6DB46-5D0E-4FAE-8A3C-F7CEBBA75FEB}" presName="root2" presStyleCnt="0"/>
      <dgm:spPr/>
    </dgm:pt>
    <dgm:pt modelId="{D9F51323-11BE-4CDE-B6AC-A53131ED9CB8}" type="pres">
      <dgm:prSet presAssocID="{05E6DB46-5D0E-4FAE-8A3C-F7CEBBA75FEB}" presName="LevelTwoTextNode" presStyleLbl="node2" presStyleIdx="1" presStyleCnt="2" custScaleY="14116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228B74E-124C-4A01-B3C1-BA1C2C429CBD}" type="pres">
      <dgm:prSet presAssocID="{05E6DB46-5D0E-4FAE-8A3C-F7CEBBA75FEB}" presName="level3hierChild" presStyleCnt="0"/>
      <dgm:spPr/>
    </dgm:pt>
  </dgm:ptLst>
  <dgm:cxnLst>
    <dgm:cxn modelId="{98DCFCF2-81EE-49B9-B241-91AFF4C97C39}" type="presOf" srcId="{73CD267C-5295-486F-AFCA-745688503DA5}" destId="{0674E3F3-C382-4E1A-B24A-8BD99DBD8D21}" srcOrd="0" destOrd="0" presId="urn:microsoft.com/office/officeart/2008/layout/HorizontalMultiLevelHierarchy"/>
    <dgm:cxn modelId="{50F5C032-0632-4079-8534-5F80EC69156D}" type="presOf" srcId="{05E6DB46-5D0E-4FAE-8A3C-F7CEBBA75FEB}" destId="{D9F51323-11BE-4CDE-B6AC-A53131ED9CB8}" srcOrd="0" destOrd="0" presId="urn:microsoft.com/office/officeart/2008/layout/HorizontalMultiLevelHierarchy"/>
    <dgm:cxn modelId="{C453641B-6444-431C-8081-536BD166189A}" srcId="{9D8497C6-19AD-4D00-852B-0519C237AD24}" destId="{05E6DB46-5D0E-4FAE-8A3C-F7CEBBA75FEB}" srcOrd="1" destOrd="0" parTransId="{085D2B6A-C268-4113-B0CE-51D4F87C9AFA}" sibTransId="{774AFE0B-3A23-4F95-839E-C053ECA9A818}"/>
    <dgm:cxn modelId="{8ABDF678-8857-4FCC-AD7B-2F3E69D5D548}" type="presOf" srcId="{9A57ECA3-4C9D-4A6C-B964-1EF714BF3C94}" destId="{3A9361A1-CA92-497C-8101-A9D6D05F4DFE}" srcOrd="0" destOrd="0" presId="urn:microsoft.com/office/officeart/2008/layout/HorizontalMultiLevelHierarchy"/>
    <dgm:cxn modelId="{9AAAAE8F-E190-4A95-91E3-CE29BC05749F}" srcId="{34D860E0-3179-4688-A971-B769D9019649}" destId="{9D8497C6-19AD-4D00-852B-0519C237AD24}" srcOrd="0" destOrd="0" parTransId="{E534D5D5-9F83-4F6F-9B6D-49287B77694E}" sibTransId="{2A5768E6-77DA-4B39-966B-BBA5E86BE597}"/>
    <dgm:cxn modelId="{7DEFB0C9-FD09-48D9-A169-6198CDD98C85}" type="presOf" srcId="{9D8497C6-19AD-4D00-852B-0519C237AD24}" destId="{48FCE523-EA0B-42B9-8ABC-26A8466DC3F6}" srcOrd="0" destOrd="0" presId="urn:microsoft.com/office/officeart/2008/layout/HorizontalMultiLevelHierarchy"/>
    <dgm:cxn modelId="{D9670F80-0B73-4278-9C60-3BD5B1D665B3}" type="presOf" srcId="{085D2B6A-C268-4113-B0CE-51D4F87C9AFA}" destId="{3CE0F7C4-5AB0-41FD-B34A-B6B99F3A539A}" srcOrd="1" destOrd="0" presId="urn:microsoft.com/office/officeart/2008/layout/HorizontalMultiLevelHierarchy"/>
    <dgm:cxn modelId="{B1630E53-A0D7-4495-8F09-8010CA6DC3D6}" type="presOf" srcId="{085D2B6A-C268-4113-B0CE-51D4F87C9AFA}" destId="{A970BB71-8D1F-441E-9FBA-422D374CDED9}" srcOrd="0" destOrd="0" presId="urn:microsoft.com/office/officeart/2008/layout/HorizontalMultiLevelHierarchy"/>
    <dgm:cxn modelId="{11932580-8646-4D73-A481-C76A10C5CE0F}" type="presOf" srcId="{9A57ECA3-4C9D-4A6C-B964-1EF714BF3C94}" destId="{F152BA8F-4809-40B6-ADB1-004B203A1165}" srcOrd="1" destOrd="0" presId="urn:microsoft.com/office/officeart/2008/layout/HorizontalMultiLevelHierarchy"/>
    <dgm:cxn modelId="{C24FDAA1-DA3C-4860-901D-293D158AB016}" type="presOf" srcId="{34D860E0-3179-4688-A971-B769D9019649}" destId="{F9663F25-CAD4-44F2-AEF3-7D17CC7D85D6}" srcOrd="0" destOrd="0" presId="urn:microsoft.com/office/officeart/2008/layout/HorizontalMultiLevelHierarchy"/>
    <dgm:cxn modelId="{9CE2315D-55B6-448D-A0FC-98C5605FD340}" srcId="{9D8497C6-19AD-4D00-852B-0519C237AD24}" destId="{73CD267C-5295-486F-AFCA-745688503DA5}" srcOrd="0" destOrd="0" parTransId="{9A57ECA3-4C9D-4A6C-B964-1EF714BF3C94}" sibTransId="{5CAE8E09-F69C-43A6-803B-646156B4740C}"/>
    <dgm:cxn modelId="{15BF947D-30F7-4314-B577-9A61BA442AAF}" type="presParOf" srcId="{F9663F25-CAD4-44F2-AEF3-7D17CC7D85D6}" destId="{E2C1B047-EE91-4DE6-BAD4-B6A0C226F922}" srcOrd="0" destOrd="0" presId="urn:microsoft.com/office/officeart/2008/layout/HorizontalMultiLevelHierarchy"/>
    <dgm:cxn modelId="{F87EAFE3-616D-45BD-A745-7F817B5D9F53}" type="presParOf" srcId="{E2C1B047-EE91-4DE6-BAD4-B6A0C226F922}" destId="{48FCE523-EA0B-42B9-8ABC-26A8466DC3F6}" srcOrd="0" destOrd="0" presId="urn:microsoft.com/office/officeart/2008/layout/HorizontalMultiLevelHierarchy"/>
    <dgm:cxn modelId="{CCCE3AD2-73BD-465E-B7AB-7A94E2DF4978}" type="presParOf" srcId="{E2C1B047-EE91-4DE6-BAD4-B6A0C226F922}" destId="{F1164D4C-EA0B-4683-A1F7-D658140C13B6}" srcOrd="1" destOrd="0" presId="urn:microsoft.com/office/officeart/2008/layout/HorizontalMultiLevelHierarchy"/>
    <dgm:cxn modelId="{B515C25C-1716-4C84-AA99-1031F7EBC831}" type="presParOf" srcId="{F1164D4C-EA0B-4683-A1F7-D658140C13B6}" destId="{3A9361A1-CA92-497C-8101-A9D6D05F4DFE}" srcOrd="0" destOrd="0" presId="urn:microsoft.com/office/officeart/2008/layout/HorizontalMultiLevelHierarchy"/>
    <dgm:cxn modelId="{669C75F2-0049-41AC-B823-A9EFA50832D2}" type="presParOf" srcId="{3A9361A1-CA92-497C-8101-A9D6D05F4DFE}" destId="{F152BA8F-4809-40B6-ADB1-004B203A1165}" srcOrd="0" destOrd="0" presId="urn:microsoft.com/office/officeart/2008/layout/HorizontalMultiLevelHierarchy"/>
    <dgm:cxn modelId="{363936A7-02F0-42E2-9F61-715234D7EC3A}" type="presParOf" srcId="{F1164D4C-EA0B-4683-A1F7-D658140C13B6}" destId="{FDA0AD7E-19F4-4C8A-852B-168133A693AF}" srcOrd="1" destOrd="0" presId="urn:microsoft.com/office/officeart/2008/layout/HorizontalMultiLevelHierarchy"/>
    <dgm:cxn modelId="{504350B4-57BE-4484-821A-DC28C8EFFBD7}" type="presParOf" srcId="{FDA0AD7E-19F4-4C8A-852B-168133A693AF}" destId="{0674E3F3-C382-4E1A-B24A-8BD99DBD8D21}" srcOrd="0" destOrd="0" presId="urn:microsoft.com/office/officeart/2008/layout/HorizontalMultiLevelHierarchy"/>
    <dgm:cxn modelId="{E51A8B93-A3DC-40EF-A2D8-71959772A09D}" type="presParOf" srcId="{FDA0AD7E-19F4-4C8A-852B-168133A693AF}" destId="{6E036A05-C877-4390-A644-FBFAF8848958}" srcOrd="1" destOrd="0" presId="urn:microsoft.com/office/officeart/2008/layout/HorizontalMultiLevelHierarchy"/>
    <dgm:cxn modelId="{2665C5D5-904D-4544-9A0B-3BF58465C498}" type="presParOf" srcId="{F1164D4C-EA0B-4683-A1F7-D658140C13B6}" destId="{A970BB71-8D1F-441E-9FBA-422D374CDED9}" srcOrd="2" destOrd="0" presId="urn:microsoft.com/office/officeart/2008/layout/HorizontalMultiLevelHierarchy"/>
    <dgm:cxn modelId="{7FD6CCE8-AFC0-4E2D-896C-6F4B937E3B7C}" type="presParOf" srcId="{A970BB71-8D1F-441E-9FBA-422D374CDED9}" destId="{3CE0F7C4-5AB0-41FD-B34A-B6B99F3A539A}" srcOrd="0" destOrd="0" presId="urn:microsoft.com/office/officeart/2008/layout/HorizontalMultiLevelHierarchy"/>
    <dgm:cxn modelId="{DDF0F2F2-ED05-46CB-A4EB-F10831C093D9}" type="presParOf" srcId="{F1164D4C-EA0B-4683-A1F7-D658140C13B6}" destId="{A1F8C0C7-790B-4FC4-9353-7924BA12F39B}" srcOrd="3" destOrd="0" presId="urn:microsoft.com/office/officeart/2008/layout/HorizontalMultiLevelHierarchy"/>
    <dgm:cxn modelId="{05B01A32-707D-4CEF-AFB2-2992A0082C7B}" type="presParOf" srcId="{A1F8C0C7-790B-4FC4-9353-7924BA12F39B}" destId="{D9F51323-11BE-4CDE-B6AC-A53131ED9CB8}" srcOrd="0" destOrd="0" presId="urn:microsoft.com/office/officeart/2008/layout/HorizontalMultiLevelHierarchy"/>
    <dgm:cxn modelId="{00C4119D-DFF0-4556-8B61-A03FD0756BBF}" type="presParOf" srcId="{A1F8C0C7-790B-4FC4-9353-7924BA12F39B}" destId="{0228B74E-124C-4A01-B3C1-BA1C2C429CB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B0C9B00-C0BE-46B8-A66A-1C17D9034F2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8B88015-B3A3-4D53-9286-C439DA360E01}">
      <dgm:prSet phldrT="[Texto]" custT="1"/>
      <dgm:spPr>
        <a:solidFill>
          <a:srgbClr val="CC0099"/>
        </a:solidFill>
      </dgm:spPr>
      <dgm:t>
        <a:bodyPr/>
        <a:lstStyle/>
        <a:p>
          <a:r>
            <a:rPr lang="es-ES" sz="2000" b="1" dirty="0" smtClean="0">
              <a:solidFill>
                <a:srgbClr val="FFFF00"/>
              </a:solidFill>
            </a:rPr>
            <a:t>ACCESORIOS JUGUETES Y ROPA </a:t>
          </a:r>
          <a:endParaRPr lang="es-EC" sz="2000" b="1" dirty="0">
            <a:solidFill>
              <a:srgbClr val="FFFF00"/>
            </a:solidFill>
          </a:endParaRPr>
        </a:p>
      </dgm:t>
    </dgm:pt>
    <dgm:pt modelId="{3290029A-D46A-40C0-8C0A-A6ECDD3B3A68}" type="parTrans" cxnId="{61073503-482C-4F03-9B03-2BEB2FD89F13}">
      <dgm:prSet/>
      <dgm:spPr/>
      <dgm:t>
        <a:bodyPr/>
        <a:lstStyle/>
        <a:p>
          <a:endParaRPr lang="es-EC" sz="2000"/>
        </a:p>
      </dgm:t>
    </dgm:pt>
    <dgm:pt modelId="{5BA2C645-DDF6-4E2F-9732-1C38DD372060}" type="sibTrans" cxnId="{61073503-482C-4F03-9B03-2BEB2FD89F13}">
      <dgm:prSet/>
      <dgm:spPr/>
      <dgm:t>
        <a:bodyPr/>
        <a:lstStyle/>
        <a:p>
          <a:endParaRPr lang="es-EC" sz="2000"/>
        </a:p>
      </dgm:t>
    </dgm:pt>
    <dgm:pt modelId="{AC2C31DC-4BEE-47F9-A3AF-F1FFE1F04461}">
      <dgm:prSet phldrT="[Texto]" custT="1"/>
      <dgm:spPr>
        <a:solidFill>
          <a:srgbClr val="CC0099"/>
        </a:solidFill>
      </dgm:spPr>
      <dgm:t>
        <a:bodyPr/>
        <a:lstStyle/>
        <a:p>
          <a:r>
            <a:rPr lang="es-EC" sz="2000" dirty="0" smtClean="0">
              <a:solidFill>
                <a:srgbClr val="FFFF00"/>
              </a:solidFill>
            </a:rPr>
            <a:t>Los productos se adquiere a través de intermediarios.</a:t>
          </a:r>
          <a:endParaRPr lang="es-EC" sz="2000" dirty="0">
            <a:solidFill>
              <a:srgbClr val="FFFF00"/>
            </a:solidFill>
          </a:endParaRPr>
        </a:p>
      </dgm:t>
    </dgm:pt>
    <dgm:pt modelId="{B5B9F11A-B0F8-4A40-A8F7-B6D6A5E97D8F}" type="parTrans" cxnId="{91F0C5E8-13A1-4DD9-BBE7-D6FEC92D098D}">
      <dgm:prSet/>
      <dgm:spPr/>
      <dgm:t>
        <a:bodyPr/>
        <a:lstStyle/>
        <a:p>
          <a:endParaRPr lang="es-EC" sz="2000"/>
        </a:p>
      </dgm:t>
    </dgm:pt>
    <dgm:pt modelId="{901EBEFE-639E-4422-AA3F-C223C8DB41C7}" type="sibTrans" cxnId="{91F0C5E8-13A1-4DD9-BBE7-D6FEC92D098D}">
      <dgm:prSet/>
      <dgm:spPr/>
      <dgm:t>
        <a:bodyPr/>
        <a:lstStyle/>
        <a:p>
          <a:endParaRPr lang="es-EC" sz="2000"/>
        </a:p>
      </dgm:t>
    </dgm:pt>
    <dgm:pt modelId="{C1E7CBFF-55D5-409C-9C3D-C45374BD9D9A}">
      <dgm:prSet phldrT="[Texto]" custT="1"/>
      <dgm:spPr>
        <a:solidFill>
          <a:srgbClr val="CC0099"/>
        </a:solidFill>
      </dgm:spPr>
      <dgm:t>
        <a:bodyPr/>
        <a:lstStyle/>
        <a:p>
          <a:r>
            <a:rPr lang="es-EC" sz="2000" dirty="0" smtClean="0">
              <a:solidFill>
                <a:srgbClr val="FFFF00"/>
              </a:solidFill>
            </a:rPr>
            <a:t>Estrategia: Disminuir un 15% el Costo de Ventas.</a:t>
          </a:r>
          <a:endParaRPr lang="es-EC" sz="2000" dirty="0">
            <a:solidFill>
              <a:srgbClr val="FFFF00"/>
            </a:solidFill>
          </a:endParaRPr>
        </a:p>
      </dgm:t>
    </dgm:pt>
    <dgm:pt modelId="{C6425391-8E38-4998-8FD0-C4DB27680954}" type="parTrans" cxnId="{74361C60-B353-4602-8506-52E3848C7001}">
      <dgm:prSet/>
      <dgm:spPr/>
      <dgm:t>
        <a:bodyPr/>
        <a:lstStyle/>
        <a:p>
          <a:endParaRPr lang="es-EC" sz="2000"/>
        </a:p>
      </dgm:t>
    </dgm:pt>
    <dgm:pt modelId="{B19B09BE-0615-42DB-BD66-0A64DF4790A8}" type="sibTrans" cxnId="{74361C60-B353-4602-8506-52E3848C7001}">
      <dgm:prSet/>
      <dgm:spPr/>
      <dgm:t>
        <a:bodyPr/>
        <a:lstStyle/>
        <a:p>
          <a:endParaRPr lang="es-EC" sz="2000"/>
        </a:p>
      </dgm:t>
    </dgm:pt>
    <dgm:pt modelId="{6A09B452-55C8-4D0D-919E-B7E88600CAFC}">
      <dgm:prSet phldrT="[Texto]" custT="1"/>
      <dgm:spPr>
        <a:solidFill>
          <a:srgbClr val="CC0099"/>
        </a:solidFill>
      </dgm:spPr>
      <dgm:t>
        <a:bodyPr/>
        <a:lstStyle/>
        <a:p>
          <a:r>
            <a:rPr lang="es-EC" sz="2000" dirty="0" smtClean="0">
              <a:solidFill>
                <a:srgbClr val="FFFF00"/>
              </a:solidFill>
            </a:rPr>
            <a:t>Localizar artesanos que realicen estos productos y vendan directamente. </a:t>
          </a:r>
          <a:endParaRPr lang="es-EC" sz="2000" dirty="0">
            <a:solidFill>
              <a:srgbClr val="FFFF00"/>
            </a:solidFill>
          </a:endParaRPr>
        </a:p>
      </dgm:t>
    </dgm:pt>
    <dgm:pt modelId="{FF4212E4-4614-4ACA-8C1D-9117B03CCB3D}" type="parTrans" cxnId="{D7B973A6-6853-4D63-ACFE-31F1DB1D23DC}">
      <dgm:prSet/>
      <dgm:spPr/>
      <dgm:t>
        <a:bodyPr/>
        <a:lstStyle/>
        <a:p>
          <a:endParaRPr lang="es-EC" sz="2000"/>
        </a:p>
      </dgm:t>
    </dgm:pt>
    <dgm:pt modelId="{91ACFC10-D8EB-4812-82AF-4DDBEFEA69E2}" type="sibTrans" cxnId="{D7B973A6-6853-4D63-ACFE-31F1DB1D23DC}">
      <dgm:prSet/>
      <dgm:spPr/>
      <dgm:t>
        <a:bodyPr/>
        <a:lstStyle/>
        <a:p>
          <a:endParaRPr lang="es-EC" sz="2000"/>
        </a:p>
      </dgm:t>
    </dgm:pt>
    <dgm:pt modelId="{9CDB6325-B630-45A8-8387-5EADCD554C7E}" type="pres">
      <dgm:prSet presAssocID="{6B0C9B00-C0BE-46B8-A66A-1C17D9034F2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F351D93-6711-4AD5-AAAA-FB6260DC836D}" type="pres">
      <dgm:prSet presAssocID="{6B0C9B00-C0BE-46B8-A66A-1C17D9034F26}" presName="cycle" presStyleCnt="0"/>
      <dgm:spPr/>
      <dgm:t>
        <a:bodyPr/>
        <a:lstStyle/>
        <a:p>
          <a:endParaRPr lang="es-EC"/>
        </a:p>
      </dgm:t>
    </dgm:pt>
    <dgm:pt modelId="{A46C0028-DDE7-4059-B253-AF1FF30621D6}" type="pres">
      <dgm:prSet presAssocID="{78B88015-B3A3-4D53-9286-C439DA360E01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652FDB-2F28-47DA-927E-4F5F653304CF}" type="pres">
      <dgm:prSet presAssocID="{5BA2C645-DDF6-4E2F-9732-1C38DD372060}" presName="sibTransFirstNode" presStyleLbl="bgShp" presStyleIdx="0" presStyleCnt="1"/>
      <dgm:spPr/>
      <dgm:t>
        <a:bodyPr/>
        <a:lstStyle/>
        <a:p>
          <a:endParaRPr lang="es-EC"/>
        </a:p>
      </dgm:t>
    </dgm:pt>
    <dgm:pt modelId="{D45AB3C4-DC5D-411C-BC69-DEB1E5E63D20}" type="pres">
      <dgm:prSet presAssocID="{AC2C31DC-4BEE-47F9-A3AF-F1FFE1F04461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26C560-9FC6-4316-9E32-176571318607}" type="pres">
      <dgm:prSet presAssocID="{C1E7CBFF-55D5-409C-9C3D-C45374BD9D9A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AE2972-1F09-4376-BB2D-1AF582439275}" type="pres">
      <dgm:prSet presAssocID="{6A09B452-55C8-4D0D-919E-B7E88600CAFC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4361C60-B353-4602-8506-52E3848C7001}" srcId="{6B0C9B00-C0BE-46B8-A66A-1C17D9034F26}" destId="{C1E7CBFF-55D5-409C-9C3D-C45374BD9D9A}" srcOrd="2" destOrd="0" parTransId="{C6425391-8E38-4998-8FD0-C4DB27680954}" sibTransId="{B19B09BE-0615-42DB-BD66-0A64DF4790A8}"/>
    <dgm:cxn modelId="{53E13CF1-C321-47B6-9C8E-00EA4545BA0F}" type="presOf" srcId="{C1E7CBFF-55D5-409C-9C3D-C45374BD9D9A}" destId="{3A26C560-9FC6-4316-9E32-176571318607}" srcOrd="0" destOrd="0" presId="urn:microsoft.com/office/officeart/2005/8/layout/cycle3"/>
    <dgm:cxn modelId="{33100114-7CB4-41ED-92EC-5E7FCD2307E7}" type="presOf" srcId="{78B88015-B3A3-4D53-9286-C439DA360E01}" destId="{A46C0028-DDE7-4059-B253-AF1FF30621D6}" srcOrd="0" destOrd="0" presId="urn:microsoft.com/office/officeart/2005/8/layout/cycle3"/>
    <dgm:cxn modelId="{0FE3F758-510A-4CF2-8BC4-4A8D9B8964CD}" type="presOf" srcId="{AC2C31DC-4BEE-47F9-A3AF-F1FFE1F04461}" destId="{D45AB3C4-DC5D-411C-BC69-DEB1E5E63D20}" srcOrd="0" destOrd="0" presId="urn:microsoft.com/office/officeart/2005/8/layout/cycle3"/>
    <dgm:cxn modelId="{DE60FC5B-FBA8-424F-961D-3F1979098B87}" type="presOf" srcId="{6B0C9B00-C0BE-46B8-A66A-1C17D9034F26}" destId="{9CDB6325-B630-45A8-8387-5EADCD554C7E}" srcOrd="0" destOrd="0" presId="urn:microsoft.com/office/officeart/2005/8/layout/cycle3"/>
    <dgm:cxn modelId="{D7B973A6-6853-4D63-ACFE-31F1DB1D23DC}" srcId="{6B0C9B00-C0BE-46B8-A66A-1C17D9034F26}" destId="{6A09B452-55C8-4D0D-919E-B7E88600CAFC}" srcOrd="3" destOrd="0" parTransId="{FF4212E4-4614-4ACA-8C1D-9117B03CCB3D}" sibTransId="{91ACFC10-D8EB-4812-82AF-4DDBEFEA69E2}"/>
    <dgm:cxn modelId="{AA833792-FDAD-4B8C-BFCC-4BF2A202E484}" type="presOf" srcId="{6A09B452-55C8-4D0D-919E-B7E88600CAFC}" destId="{6FAE2972-1F09-4376-BB2D-1AF582439275}" srcOrd="0" destOrd="0" presId="urn:microsoft.com/office/officeart/2005/8/layout/cycle3"/>
    <dgm:cxn modelId="{B2D18D22-67C1-433B-993A-8D1798F26807}" type="presOf" srcId="{5BA2C645-DDF6-4E2F-9732-1C38DD372060}" destId="{B0652FDB-2F28-47DA-927E-4F5F653304CF}" srcOrd="0" destOrd="0" presId="urn:microsoft.com/office/officeart/2005/8/layout/cycle3"/>
    <dgm:cxn modelId="{61073503-482C-4F03-9B03-2BEB2FD89F13}" srcId="{6B0C9B00-C0BE-46B8-A66A-1C17D9034F26}" destId="{78B88015-B3A3-4D53-9286-C439DA360E01}" srcOrd="0" destOrd="0" parTransId="{3290029A-D46A-40C0-8C0A-A6ECDD3B3A68}" sibTransId="{5BA2C645-DDF6-4E2F-9732-1C38DD372060}"/>
    <dgm:cxn modelId="{91F0C5E8-13A1-4DD9-BBE7-D6FEC92D098D}" srcId="{6B0C9B00-C0BE-46B8-A66A-1C17D9034F26}" destId="{AC2C31DC-4BEE-47F9-A3AF-F1FFE1F04461}" srcOrd="1" destOrd="0" parTransId="{B5B9F11A-B0F8-4A40-A8F7-B6D6A5E97D8F}" sibTransId="{901EBEFE-639E-4422-AA3F-C223C8DB41C7}"/>
    <dgm:cxn modelId="{26C1569C-536A-49E9-A90B-94B63A6178BC}" type="presParOf" srcId="{9CDB6325-B630-45A8-8387-5EADCD554C7E}" destId="{4F351D93-6711-4AD5-AAAA-FB6260DC836D}" srcOrd="0" destOrd="0" presId="urn:microsoft.com/office/officeart/2005/8/layout/cycle3"/>
    <dgm:cxn modelId="{6FF10DE5-0576-41DD-B1AA-188BB6E41C0C}" type="presParOf" srcId="{4F351D93-6711-4AD5-AAAA-FB6260DC836D}" destId="{A46C0028-DDE7-4059-B253-AF1FF30621D6}" srcOrd="0" destOrd="0" presId="urn:microsoft.com/office/officeart/2005/8/layout/cycle3"/>
    <dgm:cxn modelId="{1D4BBEC3-DEBC-4D09-B537-91D4C4B63A1B}" type="presParOf" srcId="{4F351D93-6711-4AD5-AAAA-FB6260DC836D}" destId="{B0652FDB-2F28-47DA-927E-4F5F653304CF}" srcOrd="1" destOrd="0" presId="urn:microsoft.com/office/officeart/2005/8/layout/cycle3"/>
    <dgm:cxn modelId="{EAC93FD7-68FD-487D-82EC-70A84233A5D8}" type="presParOf" srcId="{4F351D93-6711-4AD5-AAAA-FB6260DC836D}" destId="{D45AB3C4-DC5D-411C-BC69-DEB1E5E63D20}" srcOrd="2" destOrd="0" presId="urn:microsoft.com/office/officeart/2005/8/layout/cycle3"/>
    <dgm:cxn modelId="{F0B5822E-D4EF-4201-A777-0001FB626EEC}" type="presParOf" srcId="{4F351D93-6711-4AD5-AAAA-FB6260DC836D}" destId="{3A26C560-9FC6-4316-9E32-176571318607}" srcOrd="3" destOrd="0" presId="urn:microsoft.com/office/officeart/2005/8/layout/cycle3"/>
    <dgm:cxn modelId="{2C1B7FC1-C0FE-46DE-8628-16D840BEBB77}" type="presParOf" srcId="{4F351D93-6711-4AD5-AAAA-FB6260DC836D}" destId="{6FAE2972-1F09-4376-BB2D-1AF582439275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4D860E0-3179-4688-A971-B769D901964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D8497C6-19AD-4D00-852B-0519C237AD24}">
      <dgm:prSet phldrT="[Texto]"/>
      <dgm:spPr>
        <a:solidFill>
          <a:srgbClr val="92D050"/>
        </a:solidFill>
      </dgm:spPr>
      <dgm:t>
        <a:bodyPr/>
        <a:lstStyle/>
        <a:p>
          <a:r>
            <a:rPr lang="es-ES" dirty="0" smtClean="0">
              <a:solidFill>
                <a:srgbClr val="C00000"/>
              </a:solidFill>
            </a:rPr>
            <a:t>APLICACIÓN</a:t>
          </a:r>
          <a:endParaRPr lang="es-EC" dirty="0">
            <a:solidFill>
              <a:srgbClr val="C00000"/>
            </a:solidFill>
          </a:endParaRPr>
        </a:p>
      </dgm:t>
    </dgm:pt>
    <dgm:pt modelId="{E534D5D5-9F83-4F6F-9B6D-49287B77694E}" type="parTrans" cxnId="{9AAAAE8F-E190-4A95-91E3-CE29BC05749F}">
      <dgm:prSet/>
      <dgm:spPr/>
      <dgm:t>
        <a:bodyPr/>
        <a:lstStyle/>
        <a:p>
          <a:endParaRPr lang="es-EC"/>
        </a:p>
      </dgm:t>
    </dgm:pt>
    <dgm:pt modelId="{2A5768E6-77DA-4B39-966B-BBA5E86BE597}" type="sibTrans" cxnId="{9AAAAE8F-E190-4A95-91E3-CE29BC05749F}">
      <dgm:prSet/>
      <dgm:spPr/>
      <dgm:t>
        <a:bodyPr/>
        <a:lstStyle/>
        <a:p>
          <a:endParaRPr lang="es-EC"/>
        </a:p>
      </dgm:t>
    </dgm:pt>
    <dgm:pt modelId="{73CD267C-5295-486F-AFCA-745688503DA5}">
      <dgm:prSet phldrT="[Texto]"/>
      <dgm:spPr>
        <a:solidFill>
          <a:srgbClr val="92D050"/>
        </a:solidFill>
      </dgm:spPr>
      <dgm:t>
        <a:bodyPr/>
        <a:lstStyle/>
        <a:p>
          <a:r>
            <a:rPr lang="es-ES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Costo de ventas anterior                    </a:t>
          </a:r>
          <a:r>
            <a:rPr lang="es-EC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$ 363.000</a:t>
          </a:r>
          <a:endParaRPr lang="es-EC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57ECA3-4C9D-4A6C-B964-1EF714BF3C94}" type="parTrans" cxnId="{9CE2315D-55B6-448D-A0FC-98C5605FD340}">
      <dgm:prSet/>
      <dgm:spPr/>
      <dgm:t>
        <a:bodyPr/>
        <a:lstStyle/>
        <a:p>
          <a:endParaRPr lang="es-EC"/>
        </a:p>
      </dgm:t>
    </dgm:pt>
    <dgm:pt modelId="{5CAE8E09-F69C-43A6-803B-646156B4740C}" type="sibTrans" cxnId="{9CE2315D-55B6-448D-A0FC-98C5605FD340}">
      <dgm:prSet/>
      <dgm:spPr/>
      <dgm:t>
        <a:bodyPr/>
        <a:lstStyle/>
        <a:p>
          <a:endParaRPr lang="es-EC"/>
        </a:p>
      </dgm:t>
    </dgm:pt>
    <dgm:pt modelId="{05E6DB46-5D0E-4FAE-8A3C-F7CEBBA75FEB}">
      <dgm:prSet phldrT="[Texto]"/>
      <dgm:spPr>
        <a:solidFill>
          <a:srgbClr val="92D050"/>
        </a:solidFill>
      </dgm:spPr>
      <dgm:t>
        <a:bodyPr/>
        <a:lstStyle/>
        <a:p>
          <a:r>
            <a:rPr lang="es-ES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Costo de ventas con estrategia         </a:t>
          </a:r>
          <a:r>
            <a:rPr lang="es-EC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$ 309.000</a:t>
          </a:r>
          <a:endParaRPr lang="es-EC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5D2B6A-C268-4113-B0CE-51D4F87C9AFA}" type="parTrans" cxnId="{C453641B-6444-431C-8081-536BD166189A}">
      <dgm:prSet/>
      <dgm:spPr/>
      <dgm:t>
        <a:bodyPr/>
        <a:lstStyle/>
        <a:p>
          <a:endParaRPr lang="es-EC"/>
        </a:p>
      </dgm:t>
    </dgm:pt>
    <dgm:pt modelId="{774AFE0B-3A23-4F95-839E-C053ECA9A818}" type="sibTrans" cxnId="{C453641B-6444-431C-8081-536BD166189A}">
      <dgm:prSet/>
      <dgm:spPr/>
      <dgm:t>
        <a:bodyPr/>
        <a:lstStyle/>
        <a:p>
          <a:endParaRPr lang="es-EC"/>
        </a:p>
      </dgm:t>
    </dgm:pt>
    <dgm:pt modelId="{F9663F25-CAD4-44F2-AEF3-7D17CC7D85D6}" type="pres">
      <dgm:prSet presAssocID="{34D860E0-3179-4688-A971-B769D901964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2C1B047-EE91-4DE6-BAD4-B6A0C226F922}" type="pres">
      <dgm:prSet presAssocID="{9D8497C6-19AD-4D00-852B-0519C237AD24}" presName="root1" presStyleCnt="0"/>
      <dgm:spPr/>
    </dgm:pt>
    <dgm:pt modelId="{48FCE523-EA0B-42B9-8ABC-26A8466DC3F6}" type="pres">
      <dgm:prSet presAssocID="{9D8497C6-19AD-4D00-852B-0519C237AD2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1164D4C-EA0B-4683-A1F7-D658140C13B6}" type="pres">
      <dgm:prSet presAssocID="{9D8497C6-19AD-4D00-852B-0519C237AD24}" presName="level2hierChild" presStyleCnt="0"/>
      <dgm:spPr/>
    </dgm:pt>
    <dgm:pt modelId="{3A9361A1-CA92-497C-8101-A9D6D05F4DFE}" type="pres">
      <dgm:prSet presAssocID="{9A57ECA3-4C9D-4A6C-B964-1EF714BF3C94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F152BA8F-4809-40B6-ADB1-004B203A1165}" type="pres">
      <dgm:prSet presAssocID="{9A57ECA3-4C9D-4A6C-B964-1EF714BF3C94}" presName="connTx" presStyleLbl="parChTrans1D2" presStyleIdx="0" presStyleCnt="2"/>
      <dgm:spPr/>
      <dgm:t>
        <a:bodyPr/>
        <a:lstStyle/>
        <a:p>
          <a:endParaRPr lang="es-EC"/>
        </a:p>
      </dgm:t>
    </dgm:pt>
    <dgm:pt modelId="{FDA0AD7E-19F4-4C8A-852B-168133A693AF}" type="pres">
      <dgm:prSet presAssocID="{73CD267C-5295-486F-AFCA-745688503DA5}" presName="root2" presStyleCnt="0"/>
      <dgm:spPr/>
    </dgm:pt>
    <dgm:pt modelId="{0674E3F3-C382-4E1A-B24A-8BD99DBD8D21}" type="pres">
      <dgm:prSet presAssocID="{73CD267C-5295-486F-AFCA-745688503DA5}" presName="LevelTwoTextNode" presStyleLbl="node2" presStyleIdx="0" presStyleCnt="2" custScaleY="15001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E036A05-C877-4390-A644-FBFAF8848958}" type="pres">
      <dgm:prSet presAssocID="{73CD267C-5295-486F-AFCA-745688503DA5}" presName="level3hierChild" presStyleCnt="0"/>
      <dgm:spPr/>
    </dgm:pt>
    <dgm:pt modelId="{A970BB71-8D1F-441E-9FBA-422D374CDED9}" type="pres">
      <dgm:prSet presAssocID="{085D2B6A-C268-4113-B0CE-51D4F87C9AFA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3CE0F7C4-5AB0-41FD-B34A-B6B99F3A539A}" type="pres">
      <dgm:prSet presAssocID="{085D2B6A-C268-4113-B0CE-51D4F87C9AFA}" presName="connTx" presStyleLbl="parChTrans1D2" presStyleIdx="1" presStyleCnt="2"/>
      <dgm:spPr/>
      <dgm:t>
        <a:bodyPr/>
        <a:lstStyle/>
        <a:p>
          <a:endParaRPr lang="es-EC"/>
        </a:p>
      </dgm:t>
    </dgm:pt>
    <dgm:pt modelId="{A1F8C0C7-790B-4FC4-9353-7924BA12F39B}" type="pres">
      <dgm:prSet presAssocID="{05E6DB46-5D0E-4FAE-8A3C-F7CEBBA75FEB}" presName="root2" presStyleCnt="0"/>
      <dgm:spPr/>
    </dgm:pt>
    <dgm:pt modelId="{D9F51323-11BE-4CDE-B6AC-A53131ED9CB8}" type="pres">
      <dgm:prSet presAssocID="{05E6DB46-5D0E-4FAE-8A3C-F7CEBBA75FEB}" presName="LevelTwoTextNode" presStyleLbl="node2" presStyleIdx="1" presStyleCnt="2" custScaleY="15001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228B74E-124C-4A01-B3C1-BA1C2C429CBD}" type="pres">
      <dgm:prSet presAssocID="{05E6DB46-5D0E-4FAE-8A3C-F7CEBBA75FEB}" presName="level3hierChild" presStyleCnt="0"/>
      <dgm:spPr/>
    </dgm:pt>
  </dgm:ptLst>
  <dgm:cxnLst>
    <dgm:cxn modelId="{27341A73-E7B0-4C06-B779-E5080A2649E6}" type="presOf" srcId="{085D2B6A-C268-4113-B0CE-51D4F87C9AFA}" destId="{A970BB71-8D1F-441E-9FBA-422D374CDED9}" srcOrd="0" destOrd="0" presId="urn:microsoft.com/office/officeart/2008/layout/HorizontalMultiLevelHierarchy"/>
    <dgm:cxn modelId="{2491F9FD-A5E4-43BC-B3E6-E1A7E2BDF089}" type="presOf" srcId="{9A57ECA3-4C9D-4A6C-B964-1EF714BF3C94}" destId="{F152BA8F-4809-40B6-ADB1-004B203A1165}" srcOrd="1" destOrd="0" presId="urn:microsoft.com/office/officeart/2008/layout/HorizontalMultiLevelHierarchy"/>
    <dgm:cxn modelId="{C453641B-6444-431C-8081-536BD166189A}" srcId="{9D8497C6-19AD-4D00-852B-0519C237AD24}" destId="{05E6DB46-5D0E-4FAE-8A3C-F7CEBBA75FEB}" srcOrd="1" destOrd="0" parTransId="{085D2B6A-C268-4113-B0CE-51D4F87C9AFA}" sibTransId="{774AFE0B-3A23-4F95-839E-C053ECA9A818}"/>
    <dgm:cxn modelId="{884DAA92-B7CC-42EF-99C3-A32D1D3EC714}" type="presOf" srcId="{05E6DB46-5D0E-4FAE-8A3C-F7CEBBA75FEB}" destId="{D9F51323-11BE-4CDE-B6AC-A53131ED9CB8}" srcOrd="0" destOrd="0" presId="urn:microsoft.com/office/officeart/2008/layout/HorizontalMultiLevelHierarchy"/>
    <dgm:cxn modelId="{10399EE7-B7C8-4E98-87BC-EE9A11B38BE9}" type="presOf" srcId="{34D860E0-3179-4688-A971-B769D9019649}" destId="{F9663F25-CAD4-44F2-AEF3-7D17CC7D85D6}" srcOrd="0" destOrd="0" presId="urn:microsoft.com/office/officeart/2008/layout/HorizontalMultiLevelHierarchy"/>
    <dgm:cxn modelId="{DD118BBC-8A2E-4EF4-AF04-9B64E76DEE88}" type="presOf" srcId="{085D2B6A-C268-4113-B0CE-51D4F87C9AFA}" destId="{3CE0F7C4-5AB0-41FD-B34A-B6B99F3A539A}" srcOrd="1" destOrd="0" presId="urn:microsoft.com/office/officeart/2008/layout/HorizontalMultiLevelHierarchy"/>
    <dgm:cxn modelId="{9AAAAE8F-E190-4A95-91E3-CE29BC05749F}" srcId="{34D860E0-3179-4688-A971-B769D9019649}" destId="{9D8497C6-19AD-4D00-852B-0519C237AD24}" srcOrd="0" destOrd="0" parTransId="{E534D5D5-9F83-4F6F-9B6D-49287B77694E}" sibTransId="{2A5768E6-77DA-4B39-966B-BBA5E86BE597}"/>
    <dgm:cxn modelId="{739EC9C5-992C-4755-B485-FE34F6EFC560}" type="presOf" srcId="{9A57ECA3-4C9D-4A6C-B964-1EF714BF3C94}" destId="{3A9361A1-CA92-497C-8101-A9D6D05F4DFE}" srcOrd="0" destOrd="0" presId="urn:microsoft.com/office/officeart/2008/layout/HorizontalMultiLevelHierarchy"/>
    <dgm:cxn modelId="{1CC5BA89-2DFF-4E2E-88EB-BD433DA494AF}" type="presOf" srcId="{9D8497C6-19AD-4D00-852B-0519C237AD24}" destId="{48FCE523-EA0B-42B9-8ABC-26A8466DC3F6}" srcOrd="0" destOrd="0" presId="urn:microsoft.com/office/officeart/2008/layout/HorizontalMultiLevelHierarchy"/>
    <dgm:cxn modelId="{06E6324E-0D1C-4C03-B66A-B0156E8731AF}" type="presOf" srcId="{73CD267C-5295-486F-AFCA-745688503DA5}" destId="{0674E3F3-C382-4E1A-B24A-8BD99DBD8D21}" srcOrd="0" destOrd="0" presId="urn:microsoft.com/office/officeart/2008/layout/HorizontalMultiLevelHierarchy"/>
    <dgm:cxn modelId="{9CE2315D-55B6-448D-A0FC-98C5605FD340}" srcId="{9D8497C6-19AD-4D00-852B-0519C237AD24}" destId="{73CD267C-5295-486F-AFCA-745688503DA5}" srcOrd="0" destOrd="0" parTransId="{9A57ECA3-4C9D-4A6C-B964-1EF714BF3C94}" sibTransId="{5CAE8E09-F69C-43A6-803B-646156B4740C}"/>
    <dgm:cxn modelId="{6D77D760-DC70-40DB-BF0A-2DAC8ECA5EBD}" type="presParOf" srcId="{F9663F25-CAD4-44F2-AEF3-7D17CC7D85D6}" destId="{E2C1B047-EE91-4DE6-BAD4-B6A0C226F922}" srcOrd="0" destOrd="0" presId="urn:microsoft.com/office/officeart/2008/layout/HorizontalMultiLevelHierarchy"/>
    <dgm:cxn modelId="{7D53F1D6-82B0-4C68-B1EB-FC76A13BC1EB}" type="presParOf" srcId="{E2C1B047-EE91-4DE6-BAD4-B6A0C226F922}" destId="{48FCE523-EA0B-42B9-8ABC-26A8466DC3F6}" srcOrd="0" destOrd="0" presId="urn:microsoft.com/office/officeart/2008/layout/HorizontalMultiLevelHierarchy"/>
    <dgm:cxn modelId="{7B4086EC-EB94-4767-A142-FFC8D81FB4B4}" type="presParOf" srcId="{E2C1B047-EE91-4DE6-BAD4-B6A0C226F922}" destId="{F1164D4C-EA0B-4683-A1F7-D658140C13B6}" srcOrd="1" destOrd="0" presId="urn:microsoft.com/office/officeart/2008/layout/HorizontalMultiLevelHierarchy"/>
    <dgm:cxn modelId="{7DCC18A6-6FCA-459C-9429-7F8E185C0F1D}" type="presParOf" srcId="{F1164D4C-EA0B-4683-A1F7-D658140C13B6}" destId="{3A9361A1-CA92-497C-8101-A9D6D05F4DFE}" srcOrd="0" destOrd="0" presId="urn:microsoft.com/office/officeart/2008/layout/HorizontalMultiLevelHierarchy"/>
    <dgm:cxn modelId="{0B936243-2CDE-4536-B9CA-F30A4FE9B3EF}" type="presParOf" srcId="{3A9361A1-CA92-497C-8101-A9D6D05F4DFE}" destId="{F152BA8F-4809-40B6-ADB1-004B203A1165}" srcOrd="0" destOrd="0" presId="urn:microsoft.com/office/officeart/2008/layout/HorizontalMultiLevelHierarchy"/>
    <dgm:cxn modelId="{EDE843B5-0BE1-4C4B-986E-C292AF594EC5}" type="presParOf" srcId="{F1164D4C-EA0B-4683-A1F7-D658140C13B6}" destId="{FDA0AD7E-19F4-4C8A-852B-168133A693AF}" srcOrd="1" destOrd="0" presId="urn:microsoft.com/office/officeart/2008/layout/HorizontalMultiLevelHierarchy"/>
    <dgm:cxn modelId="{62D29E59-32BD-4D08-97BA-B7EFD2019634}" type="presParOf" srcId="{FDA0AD7E-19F4-4C8A-852B-168133A693AF}" destId="{0674E3F3-C382-4E1A-B24A-8BD99DBD8D21}" srcOrd="0" destOrd="0" presId="urn:microsoft.com/office/officeart/2008/layout/HorizontalMultiLevelHierarchy"/>
    <dgm:cxn modelId="{C7211C85-50A1-4B2D-AC70-DA6EFFFD5296}" type="presParOf" srcId="{FDA0AD7E-19F4-4C8A-852B-168133A693AF}" destId="{6E036A05-C877-4390-A644-FBFAF8848958}" srcOrd="1" destOrd="0" presId="urn:microsoft.com/office/officeart/2008/layout/HorizontalMultiLevelHierarchy"/>
    <dgm:cxn modelId="{3783C85F-5699-45DB-AB3A-DF072F822A44}" type="presParOf" srcId="{F1164D4C-EA0B-4683-A1F7-D658140C13B6}" destId="{A970BB71-8D1F-441E-9FBA-422D374CDED9}" srcOrd="2" destOrd="0" presId="urn:microsoft.com/office/officeart/2008/layout/HorizontalMultiLevelHierarchy"/>
    <dgm:cxn modelId="{F650F74F-AC70-4A1E-B691-EB531CCF02A9}" type="presParOf" srcId="{A970BB71-8D1F-441E-9FBA-422D374CDED9}" destId="{3CE0F7C4-5AB0-41FD-B34A-B6B99F3A539A}" srcOrd="0" destOrd="0" presId="urn:microsoft.com/office/officeart/2008/layout/HorizontalMultiLevelHierarchy"/>
    <dgm:cxn modelId="{AA7E926D-15C2-4632-BE19-AD9EDDFCE6BB}" type="presParOf" srcId="{F1164D4C-EA0B-4683-A1F7-D658140C13B6}" destId="{A1F8C0C7-790B-4FC4-9353-7924BA12F39B}" srcOrd="3" destOrd="0" presId="urn:microsoft.com/office/officeart/2008/layout/HorizontalMultiLevelHierarchy"/>
    <dgm:cxn modelId="{9BEE61D3-D21C-4BCB-B1AC-95D0FD476529}" type="presParOf" srcId="{A1F8C0C7-790B-4FC4-9353-7924BA12F39B}" destId="{D9F51323-11BE-4CDE-B6AC-A53131ED9CB8}" srcOrd="0" destOrd="0" presId="urn:microsoft.com/office/officeart/2008/layout/HorizontalMultiLevelHierarchy"/>
    <dgm:cxn modelId="{0B19C54D-32B9-4EC3-9AAB-A296343A35A6}" type="presParOf" srcId="{A1F8C0C7-790B-4FC4-9353-7924BA12F39B}" destId="{0228B74E-124C-4A01-B3C1-BA1C2C429CB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B0C9B00-C0BE-46B8-A66A-1C17D9034F2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8B88015-B3A3-4D53-9286-C439DA360E01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S" sz="1900" b="1" dirty="0" smtClean="0">
              <a:solidFill>
                <a:srgbClr val="FF0000"/>
              </a:solidFill>
            </a:rPr>
            <a:t>SERVICIO VETERINARIO</a:t>
          </a:r>
          <a:endParaRPr lang="es-EC" sz="1900" b="1" dirty="0">
            <a:solidFill>
              <a:srgbClr val="FF0000"/>
            </a:solidFill>
          </a:endParaRPr>
        </a:p>
      </dgm:t>
    </dgm:pt>
    <dgm:pt modelId="{3290029A-D46A-40C0-8C0A-A6ECDD3B3A68}" type="parTrans" cxnId="{61073503-482C-4F03-9B03-2BEB2FD89F1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BA2C645-DDF6-4E2F-9732-1C38DD372060}" type="sibTrans" cxnId="{61073503-482C-4F03-9B03-2BEB2FD89F1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C2C31DC-4BEE-47F9-A3AF-F1FFE1F04461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C" sz="1900" dirty="0" smtClean="0">
              <a:solidFill>
                <a:srgbClr val="FF0000"/>
              </a:solidFill>
            </a:rPr>
            <a:t>Se ofrece únicamente en tres locales del país, cubriendo Norte, Centro y Sur.</a:t>
          </a:r>
          <a:endParaRPr lang="es-EC" sz="1900" dirty="0">
            <a:solidFill>
              <a:srgbClr val="FF0000"/>
            </a:solidFill>
          </a:endParaRPr>
        </a:p>
      </dgm:t>
    </dgm:pt>
    <dgm:pt modelId="{B5B9F11A-B0F8-4A40-A8F7-B6D6A5E97D8F}" type="parTrans" cxnId="{91F0C5E8-13A1-4DD9-BBE7-D6FEC92D098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01EBEFE-639E-4422-AA3F-C223C8DB41C7}" type="sibTrans" cxnId="{91F0C5E8-13A1-4DD9-BBE7-D6FEC92D098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1E7CBFF-55D5-409C-9C3D-C45374BD9D9A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C" sz="1900" dirty="0" smtClean="0">
              <a:solidFill>
                <a:srgbClr val="FF0000"/>
              </a:solidFill>
            </a:rPr>
            <a:t>Estrategia: Aumentar las ventas en un 30%.</a:t>
          </a:r>
          <a:endParaRPr lang="es-EC" sz="1900" dirty="0">
            <a:solidFill>
              <a:srgbClr val="FF0000"/>
            </a:solidFill>
          </a:endParaRPr>
        </a:p>
      </dgm:t>
    </dgm:pt>
    <dgm:pt modelId="{C6425391-8E38-4998-8FD0-C4DB27680954}" type="parTrans" cxnId="{74361C60-B353-4602-8506-52E3848C700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19B09BE-0615-42DB-BD66-0A64DF4790A8}" type="sibTrans" cxnId="{74361C60-B353-4602-8506-52E3848C700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A09B452-55C8-4D0D-919E-B7E88600CAFC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C" sz="1900" dirty="0" smtClean="0">
              <a:solidFill>
                <a:srgbClr val="FF0000"/>
              </a:solidFill>
            </a:rPr>
            <a:t>Realizar campañas de protección y cuidado de las mascotas.</a:t>
          </a:r>
          <a:endParaRPr lang="es-EC" sz="1900" dirty="0">
            <a:solidFill>
              <a:srgbClr val="FF0000"/>
            </a:solidFill>
          </a:endParaRPr>
        </a:p>
      </dgm:t>
    </dgm:pt>
    <dgm:pt modelId="{FF4212E4-4614-4ACA-8C1D-9117B03CCB3D}" type="parTrans" cxnId="{D7B973A6-6853-4D63-ACFE-31F1DB1D23D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1ACFC10-D8EB-4812-82AF-4DDBEFEA69E2}" type="sibTrans" cxnId="{D7B973A6-6853-4D63-ACFE-31F1DB1D23D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CDB6325-B630-45A8-8387-5EADCD554C7E}" type="pres">
      <dgm:prSet presAssocID="{6B0C9B00-C0BE-46B8-A66A-1C17D9034F2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F351D93-6711-4AD5-AAAA-FB6260DC836D}" type="pres">
      <dgm:prSet presAssocID="{6B0C9B00-C0BE-46B8-A66A-1C17D9034F26}" presName="cycle" presStyleCnt="0"/>
      <dgm:spPr/>
      <dgm:t>
        <a:bodyPr/>
        <a:lstStyle/>
        <a:p>
          <a:endParaRPr lang="es-EC"/>
        </a:p>
      </dgm:t>
    </dgm:pt>
    <dgm:pt modelId="{A46C0028-DDE7-4059-B253-AF1FF30621D6}" type="pres">
      <dgm:prSet presAssocID="{78B88015-B3A3-4D53-9286-C439DA360E01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652FDB-2F28-47DA-927E-4F5F653304CF}" type="pres">
      <dgm:prSet presAssocID="{5BA2C645-DDF6-4E2F-9732-1C38DD372060}" presName="sibTransFirstNode" presStyleLbl="bgShp" presStyleIdx="0" presStyleCnt="1"/>
      <dgm:spPr/>
      <dgm:t>
        <a:bodyPr/>
        <a:lstStyle/>
        <a:p>
          <a:endParaRPr lang="es-EC"/>
        </a:p>
      </dgm:t>
    </dgm:pt>
    <dgm:pt modelId="{D45AB3C4-DC5D-411C-BC69-DEB1E5E63D20}" type="pres">
      <dgm:prSet presAssocID="{AC2C31DC-4BEE-47F9-A3AF-F1FFE1F04461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26C560-9FC6-4316-9E32-176571318607}" type="pres">
      <dgm:prSet presAssocID="{C1E7CBFF-55D5-409C-9C3D-C45374BD9D9A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AE2972-1F09-4376-BB2D-1AF582439275}" type="pres">
      <dgm:prSet presAssocID="{6A09B452-55C8-4D0D-919E-B7E88600CAFC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99D5603-5FB2-42FE-B2EF-54E86CC6F21C}" type="presOf" srcId="{5BA2C645-DDF6-4E2F-9732-1C38DD372060}" destId="{B0652FDB-2F28-47DA-927E-4F5F653304CF}" srcOrd="0" destOrd="0" presId="urn:microsoft.com/office/officeart/2005/8/layout/cycle3"/>
    <dgm:cxn modelId="{B8B3E5E2-B1BC-45D5-A35D-74294A7C1A5C}" type="presOf" srcId="{78B88015-B3A3-4D53-9286-C439DA360E01}" destId="{A46C0028-DDE7-4059-B253-AF1FF30621D6}" srcOrd="0" destOrd="0" presId="urn:microsoft.com/office/officeart/2005/8/layout/cycle3"/>
    <dgm:cxn modelId="{72E5007F-35E3-4375-BC37-52803A87E146}" type="presOf" srcId="{6B0C9B00-C0BE-46B8-A66A-1C17D9034F26}" destId="{9CDB6325-B630-45A8-8387-5EADCD554C7E}" srcOrd="0" destOrd="0" presId="urn:microsoft.com/office/officeart/2005/8/layout/cycle3"/>
    <dgm:cxn modelId="{D9BD0938-33AB-48A3-8739-B8BCDC1B2007}" type="presOf" srcId="{6A09B452-55C8-4D0D-919E-B7E88600CAFC}" destId="{6FAE2972-1F09-4376-BB2D-1AF582439275}" srcOrd="0" destOrd="0" presId="urn:microsoft.com/office/officeart/2005/8/layout/cycle3"/>
    <dgm:cxn modelId="{61073503-482C-4F03-9B03-2BEB2FD89F13}" srcId="{6B0C9B00-C0BE-46B8-A66A-1C17D9034F26}" destId="{78B88015-B3A3-4D53-9286-C439DA360E01}" srcOrd="0" destOrd="0" parTransId="{3290029A-D46A-40C0-8C0A-A6ECDD3B3A68}" sibTransId="{5BA2C645-DDF6-4E2F-9732-1C38DD372060}"/>
    <dgm:cxn modelId="{5545F5DC-6DA0-489D-A12D-4CDC86576BD0}" type="presOf" srcId="{C1E7CBFF-55D5-409C-9C3D-C45374BD9D9A}" destId="{3A26C560-9FC6-4316-9E32-176571318607}" srcOrd="0" destOrd="0" presId="urn:microsoft.com/office/officeart/2005/8/layout/cycle3"/>
    <dgm:cxn modelId="{74361C60-B353-4602-8506-52E3848C7001}" srcId="{6B0C9B00-C0BE-46B8-A66A-1C17D9034F26}" destId="{C1E7CBFF-55D5-409C-9C3D-C45374BD9D9A}" srcOrd="2" destOrd="0" parTransId="{C6425391-8E38-4998-8FD0-C4DB27680954}" sibTransId="{B19B09BE-0615-42DB-BD66-0A64DF4790A8}"/>
    <dgm:cxn modelId="{91F0C5E8-13A1-4DD9-BBE7-D6FEC92D098D}" srcId="{6B0C9B00-C0BE-46B8-A66A-1C17D9034F26}" destId="{AC2C31DC-4BEE-47F9-A3AF-F1FFE1F04461}" srcOrd="1" destOrd="0" parTransId="{B5B9F11A-B0F8-4A40-A8F7-B6D6A5E97D8F}" sibTransId="{901EBEFE-639E-4422-AA3F-C223C8DB41C7}"/>
    <dgm:cxn modelId="{D7B973A6-6853-4D63-ACFE-31F1DB1D23DC}" srcId="{6B0C9B00-C0BE-46B8-A66A-1C17D9034F26}" destId="{6A09B452-55C8-4D0D-919E-B7E88600CAFC}" srcOrd="3" destOrd="0" parTransId="{FF4212E4-4614-4ACA-8C1D-9117B03CCB3D}" sibTransId="{91ACFC10-D8EB-4812-82AF-4DDBEFEA69E2}"/>
    <dgm:cxn modelId="{E405E3BD-0318-4881-BCA7-7F682A1C8AC0}" type="presOf" srcId="{AC2C31DC-4BEE-47F9-A3AF-F1FFE1F04461}" destId="{D45AB3C4-DC5D-411C-BC69-DEB1E5E63D20}" srcOrd="0" destOrd="0" presId="urn:microsoft.com/office/officeart/2005/8/layout/cycle3"/>
    <dgm:cxn modelId="{238BC61B-01E4-4268-8042-334C22A28C02}" type="presParOf" srcId="{9CDB6325-B630-45A8-8387-5EADCD554C7E}" destId="{4F351D93-6711-4AD5-AAAA-FB6260DC836D}" srcOrd="0" destOrd="0" presId="urn:microsoft.com/office/officeart/2005/8/layout/cycle3"/>
    <dgm:cxn modelId="{5DA3ED9A-E84E-42F0-9951-1E2B8262315A}" type="presParOf" srcId="{4F351D93-6711-4AD5-AAAA-FB6260DC836D}" destId="{A46C0028-DDE7-4059-B253-AF1FF30621D6}" srcOrd="0" destOrd="0" presId="urn:microsoft.com/office/officeart/2005/8/layout/cycle3"/>
    <dgm:cxn modelId="{ADD09324-CD90-446C-9117-DF990B5084A8}" type="presParOf" srcId="{4F351D93-6711-4AD5-AAAA-FB6260DC836D}" destId="{B0652FDB-2F28-47DA-927E-4F5F653304CF}" srcOrd="1" destOrd="0" presId="urn:microsoft.com/office/officeart/2005/8/layout/cycle3"/>
    <dgm:cxn modelId="{C370F03D-1FE3-47F3-A42E-55C9FEC13412}" type="presParOf" srcId="{4F351D93-6711-4AD5-AAAA-FB6260DC836D}" destId="{D45AB3C4-DC5D-411C-BC69-DEB1E5E63D20}" srcOrd="2" destOrd="0" presId="urn:microsoft.com/office/officeart/2005/8/layout/cycle3"/>
    <dgm:cxn modelId="{F30AB9BD-01A5-432A-810F-7961EF5283F7}" type="presParOf" srcId="{4F351D93-6711-4AD5-AAAA-FB6260DC836D}" destId="{3A26C560-9FC6-4316-9E32-176571318607}" srcOrd="3" destOrd="0" presId="urn:microsoft.com/office/officeart/2005/8/layout/cycle3"/>
    <dgm:cxn modelId="{17FECB27-E473-4ED9-9314-6B41515A47CD}" type="presParOf" srcId="{4F351D93-6711-4AD5-AAAA-FB6260DC836D}" destId="{6FAE2972-1F09-4376-BB2D-1AF582439275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4D860E0-3179-4688-A971-B769D901964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D8497C6-19AD-4D00-852B-0519C237AD24}">
      <dgm:prSet phldrT="[Texto]"/>
      <dgm:spPr>
        <a:solidFill>
          <a:srgbClr val="92D050"/>
        </a:solidFill>
      </dgm:spPr>
      <dgm:t>
        <a:bodyPr/>
        <a:lstStyle/>
        <a:p>
          <a:r>
            <a:rPr lang="es-ES" dirty="0" smtClean="0">
              <a:solidFill>
                <a:srgbClr val="C00000"/>
              </a:solidFill>
            </a:rPr>
            <a:t>APLICACIÓN</a:t>
          </a:r>
          <a:endParaRPr lang="es-EC" dirty="0">
            <a:solidFill>
              <a:srgbClr val="C00000"/>
            </a:solidFill>
          </a:endParaRPr>
        </a:p>
      </dgm:t>
    </dgm:pt>
    <dgm:pt modelId="{E534D5D5-9F83-4F6F-9B6D-49287B77694E}" type="parTrans" cxnId="{9AAAAE8F-E190-4A95-91E3-CE29BC05749F}">
      <dgm:prSet/>
      <dgm:spPr/>
      <dgm:t>
        <a:bodyPr/>
        <a:lstStyle/>
        <a:p>
          <a:endParaRPr lang="es-EC"/>
        </a:p>
      </dgm:t>
    </dgm:pt>
    <dgm:pt modelId="{2A5768E6-77DA-4B39-966B-BBA5E86BE597}" type="sibTrans" cxnId="{9AAAAE8F-E190-4A95-91E3-CE29BC05749F}">
      <dgm:prSet/>
      <dgm:spPr/>
      <dgm:t>
        <a:bodyPr/>
        <a:lstStyle/>
        <a:p>
          <a:endParaRPr lang="es-EC"/>
        </a:p>
      </dgm:t>
    </dgm:pt>
    <dgm:pt modelId="{73CD267C-5295-486F-AFCA-745688503DA5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S" sz="2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Ventas anteriores               </a:t>
          </a:r>
          <a:r>
            <a:rPr lang="es-EC" sz="2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$119.000</a:t>
          </a:r>
          <a:endParaRPr lang="es-EC" sz="24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57ECA3-4C9D-4A6C-B964-1EF714BF3C94}" type="parTrans" cxnId="{9CE2315D-55B6-448D-A0FC-98C5605FD340}">
      <dgm:prSet/>
      <dgm:spPr/>
      <dgm:t>
        <a:bodyPr/>
        <a:lstStyle/>
        <a:p>
          <a:endParaRPr lang="es-EC"/>
        </a:p>
      </dgm:t>
    </dgm:pt>
    <dgm:pt modelId="{5CAE8E09-F69C-43A6-803B-646156B4740C}" type="sibTrans" cxnId="{9CE2315D-55B6-448D-A0FC-98C5605FD340}">
      <dgm:prSet/>
      <dgm:spPr/>
      <dgm:t>
        <a:bodyPr/>
        <a:lstStyle/>
        <a:p>
          <a:endParaRPr lang="es-EC"/>
        </a:p>
      </dgm:t>
    </dgm:pt>
    <dgm:pt modelId="{05E6DB46-5D0E-4FAE-8A3C-F7CEBBA75FEB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S" sz="2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Ventas con estrategia    </a:t>
          </a:r>
          <a:r>
            <a:rPr lang="es-EC" sz="2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$155.000</a:t>
          </a:r>
          <a:endParaRPr lang="es-EC" sz="24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5D2B6A-C268-4113-B0CE-51D4F87C9AFA}" type="parTrans" cxnId="{C453641B-6444-431C-8081-536BD166189A}">
      <dgm:prSet/>
      <dgm:spPr/>
      <dgm:t>
        <a:bodyPr/>
        <a:lstStyle/>
        <a:p>
          <a:endParaRPr lang="es-EC"/>
        </a:p>
      </dgm:t>
    </dgm:pt>
    <dgm:pt modelId="{774AFE0B-3A23-4F95-839E-C053ECA9A818}" type="sibTrans" cxnId="{C453641B-6444-431C-8081-536BD166189A}">
      <dgm:prSet/>
      <dgm:spPr/>
      <dgm:t>
        <a:bodyPr/>
        <a:lstStyle/>
        <a:p>
          <a:endParaRPr lang="es-EC"/>
        </a:p>
      </dgm:t>
    </dgm:pt>
    <dgm:pt modelId="{F9663F25-CAD4-44F2-AEF3-7D17CC7D85D6}" type="pres">
      <dgm:prSet presAssocID="{34D860E0-3179-4688-A971-B769D901964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2C1B047-EE91-4DE6-BAD4-B6A0C226F922}" type="pres">
      <dgm:prSet presAssocID="{9D8497C6-19AD-4D00-852B-0519C237AD24}" presName="root1" presStyleCnt="0"/>
      <dgm:spPr/>
    </dgm:pt>
    <dgm:pt modelId="{48FCE523-EA0B-42B9-8ABC-26A8466DC3F6}" type="pres">
      <dgm:prSet presAssocID="{9D8497C6-19AD-4D00-852B-0519C237AD2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1164D4C-EA0B-4683-A1F7-D658140C13B6}" type="pres">
      <dgm:prSet presAssocID="{9D8497C6-19AD-4D00-852B-0519C237AD24}" presName="level2hierChild" presStyleCnt="0"/>
      <dgm:spPr/>
    </dgm:pt>
    <dgm:pt modelId="{3A9361A1-CA92-497C-8101-A9D6D05F4DFE}" type="pres">
      <dgm:prSet presAssocID="{9A57ECA3-4C9D-4A6C-B964-1EF714BF3C94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F152BA8F-4809-40B6-ADB1-004B203A1165}" type="pres">
      <dgm:prSet presAssocID="{9A57ECA3-4C9D-4A6C-B964-1EF714BF3C94}" presName="connTx" presStyleLbl="parChTrans1D2" presStyleIdx="0" presStyleCnt="2"/>
      <dgm:spPr/>
      <dgm:t>
        <a:bodyPr/>
        <a:lstStyle/>
        <a:p>
          <a:endParaRPr lang="es-EC"/>
        </a:p>
      </dgm:t>
    </dgm:pt>
    <dgm:pt modelId="{FDA0AD7E-19F4-4C8A-852B-168133A693AF}" type="pres">
      <dgm:prSet presAssocID="{73CD267C-5295-486F-AFCA-745688503DA5}" presName="root2" presStyleCnt="0"/>
      <dgm:spPr/>
    </dgm:pt>
    <dgm:pt modelId="{0674E3F3-C382-4E1A-B24A-8BD99DBD8D21}" type="pres">
      <dgm:prSet presAssocID="{73CD267C-5295-486F-AFCA-745688503DA5}" presName="LevelTwoTextNode" presStyleLbl="node2" presStyleIdx="0" presStyleCnt="2" custScaleY="14189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E036A05-C877-4390-A644-FBFAF8848958}" type="pres">
      <dgm:prSet presAssocID="{73CD267C-5295-486F-AFCA-745688503DA5}" presName="level3hierChild" presStyleCnt="0"/>
      <dgm:spPr/>
    </dgm:pt>
    <dgm:pt modelId="{A970BB71-8D1F-441E-9FBA-422D374CDED9}" type="pres">
      <dgm:prSet presAssocID="{085D2B6A-C268-4113-B0CE-51D4F87C9AFA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3CE0F7C4-5AB0-41FD-B34A-B6B99F3A539A}" type="pres">
      <dgm:prSet presAssocID="{085D2B6A-C268-4113-B0CE-51D4F87C9AFA}" presName="connTx" presStyleLbl="parChTrans1D2" presStyleIdx="1" presStyleCnt="2"/>
      <dgm:spPr/>
      <dgm:t>
        <a:bodyPr/>
        <a:lstStyle/>
        <a:p>
          <a:endParaRPr lang="es-EC"/>
        </a:p>
      </dgm:t>
    </dgm:pt>
    <dgm:pt modelId="{A1F8C0C7-790B-4FC4-9353-7924BA12F39B}" type="pres">
      <dgm:prSet presAssocID="{05E6DB46-5D0E-4FAE-8A3C-F7CEBBA75FEB}" presName="root2" presStyleCnt="0"/>
      <dgm:spPr/>
    </dgm:pt>
    <dgm:pt modelId="{D9F51323-11BE-4CDE-B6AC-A53131ED9CB8}" type="pres">
      <dgm:prSet presAssocID="{05E6DB46-5D0E-4FAE-8A3C-F7CEBBA75FEB}" presName="LevelTwoTextNode" presStyleLbl="node2" presStyleIdx="1" presStyleCnt="2" custScaleY="14189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228B74E-124C-4A01-B3C1-BA1C2C429CBD}" type="pres">
      <dgm:prSet presAssocID="{05E6DB46-5D0E-4FAE-8A3C-F7CEBBA75FEB}" presName="level3hierChild" presStyleCnt="0"/>
      <dgm:spPr/>
    </dgm:pt>
  </dgm:ptLst>
  <dgm:cxnLst>
    <dgm:cxn modelId="{C453641B-6444-431C-8081-536BD166189A}" srcId="{9D8497C6-19AD-4D00-852B-0519C237AD24}" destId="{05E6DB46-5D0E-4FAE-8A3C-F7CEBBA75FEB}" srcOrd="1" destOrd="0" parTransId="{085D2B6A-C268-4113-B0CE-51D4F87C9AFA}" sibTransId="{774AFE0B-3A23-4F95-839E-C053ECA9A818}"/>
    <dgm:cxn modelId="{B94B0629-746D-42B2-922F-35C926803ABA}" type="presOf" srcId="{9A57ECA3-4C9D-4A6C-B964-1EF714BF3C94}" destId="{F152BA8F-4809-40B6-ADB1-004B203A1165}" srcOrd="1" destOrd="0" presId="urn:microsoft.com/office/officeart/2008/layout/HorizontalMultiLevelHierarchy"/>
    <dgm:cxn modelId="{0BC53BF6-BBBA-4C2C-8F2E-6A94C05E627D}" type="presOf" srcId="{9D8497C6-19AD-4D00-852B-0519C237AD24}" destId="{48FCE523-EA0B-42B9-8ABC-26A8466DC3F6}" srcOrd="0" destOrd="0" presId="urn:microsoft.com/office/officeart/2008/layout/HorizontalMultiLevelHierarchy"/>
    <dgm:cxn modelId="{F4B0112F-A952-4DB1-AEEA-FC0BACD4C64D}" type="presOf" srcId="{085D2B6A-C268-4113-B0CE-51D4F87C9AFA}" destId="{A970BB71-8D1F-441E-9FBA-422D374CDED9}" srcOrd="0" destOrd="0" presId="urn:microsoft.com/office/officeart/2008/layout/HorizontalMultiLevelHierarchy"/>
    <dgm:cxn modelId="{E670AA9B-8928-4CC1-9B80-8E1CD89D6ED5}" type="presOf" srcId="{085D2B6A-C268-4113-B0CE-51D4F87C9AFA}" destId="{3CE0F7C4-5AB0-41FD-B34A-B6B99F3A539A}" srcOrd="1" destOrd="0" presId="urn:microsoft.com/office/officeart/2008/layout/HorizontalMultiLevelHierarchy"/>
    <dgm:cxn modelId="{9AAAAE8F-E190-4A95-91E3-CE29BC05749F}" srcId="{34D860E0-3179-4688-A971-B769D9019649}" destId="{9D8497C6-19AD-4D00-852B-0519C237AD24}" srcOrd="0" destOrd="0" parTransId="{E534D5D5-9F83-4F6F-9B6D-49287B77694E}" sibTransId="{2A5768E6-77DA-4B39-966B-BBA5E86BE597}"/>
    <dgm:cxn modelId="{CDF84EB4-AA93-4368-B2D9-B63DA9D6AB51}" type="presOf" srcId="{34D860E0-3179-4688-A971-B769D9019649}" destId="{F9663F25-CAD4-44F2-AEF3-7D17CC7D85D6}" srcOrd="0" destOrd="0" presId="urn:microsoft.com/office/officeart/2008/layout/HorizontalMultiLevelHierarchy"/>
    <dgm:cxn modelId="{D40854B6-205E-473E-83D0-2ED9D7D0812E}" type="presOf" srcId="{9A57ECA3-4C9D-4A6C-B964-1EF714BF3C94}" destId="{3A9361A1-CA92-497C-8101-A9D6D05F4DFE}" srcOrd="0" destOrd="0" presId="urn:microsoft.com/office/officeart/2008/layout/HorizontalMultiLevelHierarchy"/>
    <dgm:cxn modelId="{9CE2315D-55B6-448D-A0FC-98C5605FD340}" srcId="{9D8497C6-19AD-4D00-852B-0519C237AD24}" destId="{73CD267C-5295-486F-AFCA-745688503DA5}" srcOrd="0" destOrd="0" parTransId="{9A57ECA3-4C9D-4A6C-B964-1EF714BF3C94}" sibTransId="{5CAE8E09-F69C-43A6-803B-646156B4740C}"/>
    <dgm:cxn modelId="{8B4B6E53-B8D3-4EE4-8841-2ECE4A49E325}" type="presOf" srcId="{05E6DB46-5D0E-4FAE-8A3C-F7CEBBA75FEB}" destId="{D9F51323-11BE-4CDE-B6AC-A53131ED9CB8}" srcOrd="0" destOrd="0" presId="urn:microsoft.com/office/officeart/2008/layout/HorizontalMultiLevelHierarchy"/>
    <dgm:cxn modelId="{A4E40643-2597-45A2-8E69-8BF8A8259E01}" type="presOf" srcId="{73CD267C-5295-486F-AFCA-745688503DA5}" destId="{0674E3F3-C382-4E1A-B24A-8BD99DBD8D21}" srcOrd="0" destOrd="0" presId="urn:microsoft.com/office/officeart/2008/layout/HorizontalMultiLevelHierarchy"/>
    <dgm:cxn modelId="{8941FB6F-9955-4C3C-B14F-6099CAA3D6E9}" type="presParOf" srcId="{F9663F25-CAD4-44F2-AEF3-7D17CC7D85D6}" destId="{E2C1B047-EE91-4DE6-BAD4-B6A0C226F922}" srcOrd="0" destOrd="0" presId="urn:microsoft.com/office/officeart/2008/layout/HorizontalMultiLevelHierarchy"/>
    <dgm:cxn modelId="{9357F720-4D98-4C8D-A7BA-3F80228672D1}" type="presParOf" srcId="{E2C1B047-EE91-4DE6-BAD4-B6A0C226F922}" destId="{48FCE523-EA0B-42B9-8ABC-26A8466DC3F6}" srcOrd="0" destOrd="0" presId="urn:microsoft.com/office/officeart/2008/layout/HorizontalMultiLevelHierarchy"/>
    <dgm:cxn modelId="{ED867F8F-FB84-4A3F-82C2-3E28F494F9B1}" type="presParOf" srcId="{E2C1B047-EE91-4DE6-BAD4-B6A0C226F922}" destId="{F1164D4C-EA0B-4683-A1F7-D658140C13B6}" srcOrd="1" destOrd="0" presId="urn:microsoft.com/office/officeart/2008/layout/HorizontalMultiLevelHierarchy"/>
    <dgm:cxn modelId="{72344460-6C03-4A70-8151-560F3B90BC87}" type="presParOf" srcId="{F1164D4C-EA0B-4683-A1F7-D658140C13B6}" destId="{3A9361A1-CA92-497C-8101-A9D6D05F4DFE}" srcOrd="0" destOrd="0" presId="urn:microsoft.com/office/officeart/2008/layout/HorizontalMultiLevelHierarchy"/>
    <dgm:cxn modelId="{01ABED6A-1F89-43BF-B68F-C688C949CFCA}" type="presParOf" srcId="{3A9361A1-CA92-497C-8101-A9D6D05F4DFE}" destId="{F152BA8F-4809-40B6-ADB1-004B203A1165}" srcOrd="0" destOrd="0" presId="urn:microsoft.com/office/officeart/2008/layout/HorizontalMultiLevelHierarchy"/>
    <dgm:cxn modelId="{8937B46D-6C12-4D05-83E2-08024F05ACFC}" type="presParOf" srcId="{F1164D4C-EA0B-4683-A1F7-D658140C13B6}" destId="{FDA0AD7E-19F4-4C8A-852B-168133A693AF}" srcOrd="1" destOrd="0" presId="urn:microsoft.com/office/officeart/2008/layout/HorizontalMultiLevelHierarchy"/>
    <dgm:cxn modelId="{A197927F-E6C4-4EAF-9363-84A9B129519E}" type="presParOf" srcId="{FDA0AD7E-19F4-4C8A-852B-168133A693AF}" destId="{0674E3F3-C382-4E1A-B24A-8BD99DBD8D21}" srcOrd="0" destOrd="0" presId="urn:microsoft.com/office/officeart/2008/layout/HorizontalMultiLevelHierarchy"/>
    <dgm:cxn modelId="{3DF5EF66-F735-413F-9874-EFEB2FEAB61F}" type="presParOf" srcId="{FDA0AD7E-19F4-4C8A-852B-168133A693AF}" destId="{6E036A05-C877-4390-A644-FBFAF8848958}" srcOrd="1" destOrd="0" presId="urn:microsoft.com/office/officeart/2008/layout/HorizontalMultiLevelHierarchy"/>
    <dgm:cxn modelId="{F38919B5-A9DF-4CE5-8B7E-9366F545D545}" type="presParOf" srcId="{F1164D4C-EA0B-4683-A1F7-D658140C13B6}" destId="{A970BB71-8D1F-441E-9FBA-422D374CDED9}" srcOrd="2" destOrd="0" presId="urn:microsoft.com/office/officeart/2008/layout/HorizontalMultiLevelHierarchy"/>
    <dgm:cxn modelId="{34CFDFDC-5C3A-4F71-B7CA-DA59234F9812}" type="presParOf" srcId="{A970BB71-8D1F-441E-9FBA-422D374CDED9}" destId="{3CE0F7C4-5AB0-41FD-B34A-B6B99F3A539A}" srcOrd="0" destOrd="0" presId="urn:microsoft.com/office/officeart/2008/layout/HorizontalMultiLevelHierarchy"/>
    <dgm:cxn modelId="{A93046B9-285D-46B9-B2E9-86A2A0C0917D}" type="presParOf" srcId="{F1164D4C-EA0B-4683-A1F7-D658140C13B6}" destId="{A1F8C0C7-790B-4FC4-9353-7924BA12F39B}" srcOrd="3" destOrd="0" presId="urn:microsoft.com/office/officeart/2008/layout/HorizontalMultiLevelHierarchy"/>
    <dgm:cxn modelId="{F606590C-869F-40AE-9575-7E35BCACA3A0}" type="presParOf" srcId="{A1F8C0C7-790B-4FC4-9353-7924BA12F39B}" destId="{D9F51323-11BE-4CDE-B6AC-A53131ED9CB8}" srcOrd="0" destOrd="0" presId="urn:microsoft.com/office/officeart/2008/layout/HorizontalMultiLevelHierarchy"/>
    <dgm:cxn modelId="{1EEDF5A1-8166-489C-8D2A-A0C2A3C5D7D5}" type="presParOf" srcId="{A1F8C0C7-790B-4FC4-9353-7924BA12F39B}" destId="{0228B74E-124C-4A01-B3C1-BA1C2C429CB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B0C9B00-C0BE-46B8-A66A-1C17D9034F2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8B88015-B3A3-4D53-9286-C439DA360E01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ES" sz="2000" b="1" dirty="0" smtClean="0">
              <a:solidFill>
                <a:schemeClr val="bg1"/>
              </a:solidFill>
            </a:rPr>
            <a:t>SERVICIO DE PELUQUERIA CANINA</a:t>
          </a:r>
          <a:endParaRPr lang="es-EC" sz="2000" b="1" dirty="0">
            <a:solidFill>
              <a:schemeClr val="bg1"/>
            </a:solidFill>
          </a:endParaRPr>
        </a:p>
      </dgm:t>
    </dgm:pt>
    <dgm:pt modelId="{3290029A-D46A-40C0-8C0A-A6ECDD3B3A68}" type="parTrans" cxnId="{61073503-482C-4F03-9B03-2BEB2FD89F1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BA2C645-DDF6-4E2F-9732-1C38DD372060}" type="sibTrans" cxnId="{61073503-482C-4F03-9B03-2BEB2FD89F1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C2C31DC-4BEE-47F9-A3AF-F1FFE1F04461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EC" sz="2000" dirty="0" smtClean="0">
              <a:solidFill>
                <a:schemeClr val="bg1"/>
              </a:solidFill>
            </a:rPr>
            <a:t>Se ofrece únicamente en el Centro Comercial </a:t>
          </a:r>
          <a:r>
            <a:rPr lang="es-EC" sz="2000" dirty="0" err="1" smtClean="0">
              <a:solidFill>
                <a:schemeClr val="bg1"/>
              </a:solidFill>
            </a:rPr>
            <a:t>Quicentro</a:t>
          </a:r>
          <a:r>
            <a:rPr lang="es-EC" sz="2000" dirty="0" smtClean="0">
              <a:solidFill>
                <a:schemeClr val="bg1"/>
              </a:solidFill>
            </a:rPr>
            <a:t> Sur.</a:t>
          </a:r>
          <a:endParaRPr lang="es-EC" sz="2000" dirty="0">
            <a:solidFill>
              <a:schemeClr val="bg1"/>
            </a:solidFill>
          </a:endParaRPr>
        </a:p>
      </dgm:t>
    </dgm:pt>
    <dgm:pt modelId="{B5B9F11A-B0F8-4A40-A8F7-B6D6A5E97D8F}" type="parTrans" cxnId="{91F0C5E8-13A1-4DD9-BBE7-D6FEC92D098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01EBEFE-639E-4422-AA3F-C223C8DB41C7}" type="sibTrans" cxnId="{91F0C5E8-13A1-4DD9-BBE7-D6FEC92D098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1E7CBFF-55D5-409C-9C3D-C45374BD9D9A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EC" sz="2000" dirty="0" smtClean="0">
              <a:solidFill>
                <a:schemeClr val="bg1"/>
              </a:solidFill>
            </a:rPr>
            <a:t>Estrategia: Aumentar las ventas en un 50%.</a:t>
          </a:r>
          <a:endParaRPr lang="es-EC" sz="2000" dirty="0">
            <a:solidFill>
              <a:schemeClr val="bg1"/>
            </a:solidFill>
          </a:endParaRPr>
        </a:p>
      </dgm:t>
    </dgm:pt>
    <dgm:pt modelId="{C6425391-8E38-4998-8FD0-C4DB27680954}" type="parTrans" cxnId="{74361C60-B353-4602-8506-52E3848C700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19B09BE-0615-42DB-BD66-0A64DF4790A8}" type="sibTrans" cxnId="{74361C60-B353-4602-8506-52E3848C700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A09B452-55C8-4D0D-919E-B7E88600CAFC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EC" sz="2000" dirty="0" smtClean="0">
              <a:solidFill>
                <a:schemeClr val="bg1"/>
              </a:solidFill>
            </a:rPr>
            <a:t>Realizando publicidad sobre la implementación del servicio.</a:t>
          </a:r>
          <a:endParaRPr lang="es-EC" sz="2000" dirty="0">
            <a:solidFill>
              <a:schemeClr val="bg1"/>
            </a:solidFill>
          </a:endParaRPr>
        </a:p>
      </dgm:t>
    </dgm:pt>
    <dgm:pt modelId="{FF4212E4-4614-4ACA-8C1D-9117B03CCB3D}" type="parTrans" cxnId="{D7B973A6-6853-4D63-ACFE-31F1DB1D23D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1ACFC10-D8EB-4812-82AF-4DDBEFEA69E2}" type="sibTrans" cxnId="{D7B973A6-6853-4D63-ACFE-31F1DB1D23D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CDB6325-B630-45A8-8387-5EADCD554C7E}" type="pres">
      <dgm:prSet presAssocID="{6B0C9B00-C0BE-46B8-A66A-1C17D9034F2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F351D93-6711-4AD5-AAAA-FB6260DC836D}" type="pres">
      <dgm:prSet presAssocID="{6B0C9B00-C0BE-46B8-A66A-1C17D9034F26}" presName="cycle" presStyleCnt="0"/>
      <dgm:spPr/>
      <dgm:t>
        <a:bodyPr/>
        <a:lstStyle/>
        <a:p>
          <a:endParaRPr lang="es-EC"/>
        </a:p>
      </dgm:t>
    </dgm:pt>
    <dgm:pt modelId="{A46C0028-DDE7-4059-B253-AF1FF30621D6}" type="pres">
      <dgm:prSet presAssocID="{78B88015-B3A3-4D53-9286-C439DA360E01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652FDB-2F28-47DA-927E-4F5F653304CF}" type="pres">
      <dgm:prSet presAssocID="{5BA2C645-DDF6-4E2F-9732-1C38DD372060}" presName="sibTransFirstNode" presStyleLbl="bgShp" presStyleIdx="0" presStyleCnt="1"/>
      <dgm:spPr/>
      <dgm:t>
        <a:bodyPr/>
        <a:lstStyle/>
        <a:p>
          <a:endParaRPr lang="es-EC"/>
        </a:p>
      </dgm:t>
    </dgm:pt>
    <dgm:pt modelId="{D45AB3C4-DC5D-411C-BC69-DEB1E5E63D20}" type="pres">
      <dgm:prSet presAssocID="{AC2C31DC-4BEE-47F9-A3AF-F1FFE1F04461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26C560-9FC6-4316-9E32-176571318607}" type="pres">
      <dgm:prSet presAssocID="{C1E7CBFF-55D5-409C-9C3D-C45374BD9D9A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AE2972-1F09-4376-BB2D-1AF582439275}" type="pres">
      <dgm:prSet presAssocID="{6A09B452-55C8-4D0D-919E-B7E88600CAFC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4361C60-B353-4602-8506-52E3848C7001}" srcId="{6B0C9B00-C0BE-46B8-A66A-1C17D9034F26}" destId="{C1E7CBFF-55D5-409C-9C3D-C45374BD9D9A}" srcOrd="2" destOrd="0" parTransId="{C6425391-8E38-4998-8FD0-C4DB27680954}" sibTransId="{B19B09BE-0615-42DB-BD66-0A64DF4790A8}"/>
    <dgm:cxn modelId="{684D2801-20E3-4054-8F81-6BC5BFBB3D72}" type="presOf" srcId="{5BA2C645-DDF6-4E2F-9732-1C38DD372060}" destId="{B0652FDB-2F28-47DA-927E-4F5F653304CF}" srcOrd="0" destOrd="0" presId="urn:microsoft.com/office/officeart/2005/8/layout/cycle3"/>
    <dgm:cxn modelId="{E80708DE-82DB-457C-8796-8EA59B6F585D}" type="presOf" srcId="{C1E7CBFF-55D5-409C-9C3D-C45374BD9D9A}" destId="{3A26C560-9FC6-4316-9E32-176571318607}" srcOrd="0" destOrd="0" presId="urn:microsoft.com/office/officeart/2005/8/layout/cycle3"/>
    <dgm:cxn modelId="{8463F938-61C2-426B-9D6B-456A25E70249}" type="presOf" srcId="{78B88015-B3A3-4D53-9286-C439DA360E01}" destId="{A46C0028-DDE7-4059-B253-AF1FF30621D6}" srcOrd="0" destOrd="0" presId="urn:microsoft.com/office/officeart/2005/8/layout/cycle3"/>
    <dgm:cxn modelId="{D7B973A6-6853-4D63-ACFE-31F1DB1D23DC}" srcId="{6B0C9B00-C0BE-46B8-A66A-1C17D9034F26}" destId="{6A09B452-55C8-4D0D-919E-B7E88600CAFC}" srcOrd="3" destOrd="0" parTransId="{FF4212E4-4614-4ACA-8C1D-9117B03CCB3D}" sibTransId="{91ACFC10-D8EB-4812-82AF-4DDBEFEA69E2}"/>
    <dgm:cxn modelId="{396220B9-3E2F-4219-AD4D-6CF2D09A56F0}" type="presOf" srcId="{AC2C31DC-4BEE-47F9-A3AF-F1FFE1F04461}" destId="{D45AB3C4-DC5D-411C-BC69-DEB1E5E63D20}" srcOrd="0" destOrd="0" presId="urn:microsoft.com/office/officeart/2005/8/layout/cycle3"/>
    <dgm:cxn modelId="{11A52025-45E5-4EB5-8DB9-74FEBC7846CB}" type="presOf" srcId="{6A09B452-55C8-4D0D-919E-B7E88600CAFC}" destId="{6FAE2972-1F09-4376-BB2D-1AF582439275}" srcOrd="0" destOrd="0" presId="urn:microsoft.com/office/officeart/2005/8/layout/cycle3"/>
    <dgm:cxn modelId="{88F2D2DD-489D-4139-8BC0-C55AF0ED39C9}" type="presOf" srcId="{6B0C9B00-C0BE-46B8-A66A-1C17D9034F26}" destId="{9CDB6325-B630-45A8-8387-5EADCD554C7E}" srcOrd="0" destOrd="0" presId="urn:microsoft.com/office/officeart/2005/8/layout/cycle3"/>
    <dgm:cxn modelId="{61073503-482C-4F03-9B03-2BEB2FD89F13}" srcId="{6B0C9B00-C0BE-46B8-A66A-1C17D9034F26}" destId="{78B88015-B3A3-4D53-9286-C439DA360E01}" srcOrd="0" destOrd="0" parTransId="{3290029A-D46A-40C0-8C0A-A6ECDD3B3A68}" sibTransId="{5BA2C645-DDF6-4E2F-9732-1C38DD372060}"/>
    <dgm:cxn modelId="{91F0C5E8-13A1-4DD9-BBE7-D6FEC92D098D}" srcId="{6B0C9B00-C0BE-46B8-A66A-1C17D9034F26}" destId="{AC2C31DC-4BEE-47F9-A3AF-F1FFE1F04461}" srcOrd="1" destOrd="0" parTransId="{B5B9F11A-B0F8-4A40-A8F7-B6D6A5E97D8F}" sibTransId="{901EBEFE-639E-4422-AA3F-C223C8DB41C7}"/>
    <dgm:cxn modelId="{A0017019-5A21-4BF9-97FA-474B0FF40535}" type="presParOf" srcId="{9CDB6325-B630-45A8-8387-5EADCD554C7E}" destId="{4F351D93-6711-4AD5-AAAA-FB6260DC836D}" srcOrd="0" destOrd="0" presId="urn:microsoft.com/office/officeart/2005/8/layout/cycle3"/>
    <dgm:cxn modelId="{DBF657A1-622D-47A9-9E50-57FD94A2B3DC}" type="presParOf" srcId="{4F351D93-6711-4AD5-AAAA-FB6260DC836D}" destId="{A46C0028-DDE7-4059-B253-AF1FF30621D6}" srcOrd="0" destOrd="0" presId="urn:microsoft.com/office/officeart/2005/8/layout/cycle3"/>
    <dgm:cxn modelId="{12E9BC8A-23AC-4AF9-8628-7972891A7724}" type="presParOf" srcId="{4F351D93-6711-4AD5-AAAA-FB6260DC836D}" destId="{B0652FDB-2F28-47DA-927E-4F5F653304CF}" srcOrd="1" destOrd="0" presId="urn:microsoft.com/office/officeart/2005/8/layout/cycle3"/>
    <dgm:cxn modelId="{5D44ACD4-9152-435B-8254-712415787D6F}" type="presParOf" srcId="{4F351D93-6711-4AD5-AAAA-FB6260DC836D}" destId="{D45AB3C4-DC5D-411C-BC69-DEB1E5E63D20}" srcOrd="2" destOrd="0" presId="urn:microsoft.com/office/officeart/2005/8/layout/cycle3"/>
    <dgm:cxn modelId="{E9F98519-F110-42C7-8346-18CEF15497AF}" type="presParOf" srcId="{4F351D93-6711-4AD5-AAAA-FB6260DC836D}" destId="{3A26C560-9FC6-4316-9E32-176571318607}" srcOrd="3" destOrd="0" presId="urn:microsoft.com/office/officeart/2005/8/layout/cycle3"/>
    <dgm:cxn modelId="{EB264EA4-E4CC-41B1-B70E-EABD0419818D}" type="presParOf" srcId="{4F351D93-6711-4AD5-AAAA-FB6260DC836D}" destId="{6FAE2972-1F09-4376-BB2D-1AF582439275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4D860E0-3179-4688-A971-B769D901964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D8497C6-19AD-4D00-852B-0519C237AD24}">
      <dgm:prSet phldrT="[Texto]"/>
      <dgm:spPr>
        <a:solidFill>
          <a:srgbClr val="92D050"/>
        </a:solidFill>
      </dgm:spPr>
      <dgm:t>
        <a:bodyPr/>
        <a:lstStyle/>
        <a:p>
          <a:r>
            <a:rPr lang="es-ES" dirty="0" smtClean="0">
              <a:solidFill>
                <a:srgbClr val="C00000"/>
              </a:solidFill>
            </a:rPr>
            <a:t>APLICACIÓN</a:t>
          </a:r>
          <a:endParaRPr lang="es-EC" dirty="0">
            <a:solidFill>
              <a:srgbClr val="C00000"/>
            </a:solidFill>
          </a:endParaRPr>
        </a:p>
      </dgm:t>
    </dgm:pt>
    <dgm:pt modelId="{E534D5D5-9F83-4F6F-9B6D-49287B77694E}" type="parTrans" cxnId="{9AAAAE8F-E190-4A95-91E3-CE29BC05749F}">
      <dgm:prSet/>
      <dgm:spPr/>
      <dgm:t>
        <a:bodyPr/>
        <a:lstStyle/>
        <a:p>
          <a:endParaRPr lang="es-EC"/>
        </a:p>
      </dgm:t>
    </dgm:pt>
    <dgm:pt modelId="{2A5768E6-77DA-4B39-966B-BBA5E86BE597}" type="sibTrans" cxnId="{9AAAAE8F-E190-4A95-91E3-CE29BC05749F}">
      <dgm:prSet/>
      <dgm:spPr/>
      <dgm:t>
        <a:bodyPr/>
        <a:lstStyle/>
        <a:p>
          <a:endParaRPr lang="es-EC"/>
        </a:p>
      </dgm:t>
    </dgm:pt>
    <dgm:pt modelId="{73CD267C-5295-486F-AFCA-745688503DA5}">
      <dgm:prSet phldrT="[Texto]"/>
      <dgm:spPr>
        <a:solidFill>
          <a:srgbClr val="92D050"/>
        </a:solidFill>
      </dgm:spPr>
      <dgm:t>
        <a:bodyPr/>
        <a:lstStyle/>
        <a:p>
          <a:r>
            <a:rPr lang="es-ES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Ventas anteriores </a:t>
          </a:r>
          <a:r>
            <a:rPr lang="es-EC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$41.000</a:t>
          </a:r>
          <a:endParaRPr lang="es-EC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57ECA3-4C9D-4A6C-B964-1EF714BF3C94}" type="parTrans" cxnId="{9CE2315D-55B6-448D-A0FC-98C5605FD340}">
      <dgm:prSet/>
      <dgm:spPr/>
      <dgm:t>
        <a:bodyPr/>
        <a:lstStyle/>
        <a:p>
          <a:endParaRPr lang="es-EC"/>
        </a:p>
      </dgm:t>
    </dgm:pt>
    <dgm:pt modelId="{5CAE8E09-F69C-43A6-803B-646156B4740C}" type="sibTrans" cxnId="{9CE2315D-55B6-448D-A0FC-98C5605FD340}">
      <dgm:prSet/>
      <dgm:spPr/>
      <dgm:t>
        <a:bodyPr/>
        <a:lstStyle/>
        <a:p>
          <a:endParaRPr lang="es-EC"/>
        </a:p>
      </dgm:t>
    </dgm:pt>
    <dgm:pt modelId="{05E6DB46-5D0E-4FAE-8A3C-F7CEBBA75FEB}">
      <dgm:prSet phldrT="[Texto]"/>
      <dgm:spPr>
        <a:solidFill>
          <a:srgbClr val="92D050"/>
        </a:solidFill>
      </dgm:spPr>
      <dgm:t>
        <a:bodyPr/>
        <a:lstStyle/>
        <a:p>
          <a:r>
            <a:rPr lang="es-ES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Ventas con estrategia </a:t>
          </a:r>
          <a:r>
            <a:rPr lang="es-EC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$61.000</a:t>
          </a:r>
          <a:endParaRPr lang="es-EC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5D2B6A-C268-4113-B0CE-51D4F87C9AFA}" type="parTrans" cxnId="{C453641B-6444-431C-8081-536BD166189A}">
      <dgm:prSet/>
      <dgm:spPr/>
      <dgm:t>
        <a:bodyPr/>
        <a:lstStyle/>
        <a:p>
          <a:endParaRPr lang="es-EC"/>
        </a:p>
      </dgm:t>
    </dgm:pt>
    <dgm:pt modelId="{774AFE0B-3A23-4F95-839E-C053ECA9A818}" type="sibTrans" cxnId="{C453641B-6444-431C-8081-536BD166189A}">
      <dgm:prSet/>
      <dgm:spPr/>
      <dgm:t>
        <a:bodyPr/>
        <a:lstStyle/>
        <a:p>
          <a:endParaRPr lang="es-EC"/>
        </a:p>
      </dgm:t>
    </dgm:pt>
    <dgm:pt modelId="{F9663F25-CAD4-44F2-AEF3-7D17CC7D85D6}" type="pres">
      <dgm:prSet presAssocID="{34D860E0-3179-4688-A971-B769D901964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2C1B047-EE91-4DE6-BAD4-B6A0C226F922}" type="pres">
      <dgm:prSet presAssocID="{9D8497C6-19AD-4D00-852B-0519C237AD24}" presName="root1" presStyleCnt="0"/>
      <dgm:spPr/>
    </dgm:pt>
    <dgm:pt modelId="{48FCE523-EA0B-42B9-8ABC-26A8466DC3F6}" type="pres">
      <dgm:prSet presAssocID="{9D8497C6-19AD-4D00-852B-0519C237AD2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1164D4C-EA0B-4683-A1F7-D658140C13B6}" type="pres">
      <dgm:prSet presAssocID="{9D8497C6-19AD-4D00-852B-0519C237AD24}" presName="level2hierChild" presStyleCnt="0"/>
      <dgm:spPr/>
    </dgm:pt>
    <dgm:pt modelId="{3A9361A1-CA92-497C-8101-A9D6D05F4DFE}" type="pres">
      <dgm:prSet presAssocID="{9A57ECA3-4C9D-4A6C-B964-1EF714BF3C94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F152BA8F-4809-40B6-ADB1-004B203A1165}" type="pres">
      <dgm:prSet presAssocID="{9A57ECA3-4C9D-4A6C-B964-1EF714BF3C94}" presName="connTx" presStyleLbl="parChTrans1D2" presStyleIdx="0" presStyleCnt="2"/>
      <dgm:spPr/>
      <dgm:t>
        <a:bodyPr/>
        <a:lstStyle/>
        <a:p>
          <a:endParaRPr lang="es-EC"/>
        </a:p>
      </dgm:t>
    </dgm:pt>
    <dgm:pt modelId="{FDA0AD7E-19F4-4C8A-852B-168133A693AF}" type="pres">
      <dgm:prSet presAssocID="{73CD267C-5295-486F-AFCA-745688503DA5}" presName="root2" presStyleCnt="0"/>
      <dgm:spPr/>
    </dgm:pt>
    <dgm:pt modelId="{0674E3F3-C382-4E1A-B24A-8BD99DBD8D21}" type="pres">
      <dgm:prSet presAssocID="{73CD267C-5295-486F-AFCA-745688503DA5}" presName="LevelTwoTextNode" presStyleLbl="node2" presStyleIdx="0" presStyleCnt="2" custScaleY="15001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E036A05-C877-4390-A644-FBFAF8848958}" type="pres">
      <dgm:prSet presAssocID="{73CD267C-5295-486F-AFCA-745688503DA5}" presName="level3hierChild" presStyleCnt="0"/>
      <dgm:spPr/>
    </dgm:pt>
    <dgm:pt modelId="{A970BB71-8D1F-441E-9FBA-422D374CDED9}" type="pres">
      <dgm:prSet presAssocID="{085D2B6A-C268-4113-B0CE-51D4F87C9AFA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3CE0F7C4-5AB0-41FD-B34A-B6B99F3A539A}" type="pres">
      <dgm:prSet presAssocID="{085D2B6A-C268-4113-B0CE-51D4F87C9AFA}" presName="connTx" presStyleLbl="parChTrans1D2" presStyleIdx="1" presStyleCnt="2"/>
      <dgm:spPr/>
      <dgm:t>
        <a:bodyPr/>
        <a:lstStyle/>
        <a:p>
          <a:endParaRPr lang="es-EC"/>
        </a:p>
      </dgm:t>
    </dgm:pt>
    <dgm:pt modelId="{A1F8C0C7-790B-4FC4-9353-7924BA12F39B}" type="pres">
      <dgm:prSet presAssocID="{05E6DB46-5D0E-4FAE-8A3C-F7CEBBA75FEB}" presName="root2" presStyleCnt="0"/>
      <dgm:spPr/>
    </dgm:pt>
    <dgm:pt modelId="{D9F51323-11BE-4CDE-B6AC-A53131ED9CB8}" type="pres">
      <dgm:prSet presAssocID="{05E6DB46-5D0E-4FAE-8A3C-F7CEBBA75FEB}" presName="LevelTwoTextNode" presStyleLbl="node2" presStyleIdx="1" presStyleCnt="2" custScaleY="15001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228B74E-124C-4A01-B3C1-BA1C2C429CBD}" type="pres">
      <dgm:prSet presAssocID="{05E6DB46-5D0E-4FAE-8A3C-F7CEBBA75FEB}" presName="level3hierChild" presStyleCnt="0"/>
      <dgm:spPr/>
    </dgm:pt>
  </dgm:ptLst>
  <dgm:cxnLst>
    <dgm:cxn modelId="{B7F3EA8F-0DBE-4749-B908-69741C35A009}" type="presOf" srcId="{9D8497C6-19AD-4D00-852B-0519C237AD24}" destId="{48FCE523-EA0B-42B9-8ABC-26A8466DC3F6}" srcOrd="0" destOrd="0" presId="urn:microsoft.com/office/officeart/2008/layout/HorizontalMultiLevelHierarchy"/>
    <dgm:cxn modelId="{C5A51C9C-69DA-452C-AD5D-162FB4896AD1}" type="presOf" srcId="{085D2B6A-C268-4113-B0CE-51D4F87C9AFA}" destId="{A970BB71-8D1F-441E-9FBA-422D374CDED9}" srcOrd="0" destOrd="0" presId="urn:microsoft.com/office/officeart/2008/layout/HorizontalMultiLevelHierarchy"/>
    <dgm:cxn modelId="{C453641B-6444-431C-8081-536BD166189A}" srcId="{9D8497C6-19AD-4D00-852B-0519C237AD24}" destId="{05E6DB46-5D0E-4FAE-8A3C-F7CEBBA75FEB}" srcOrd="1" destOrd="0" parTransId="{085D2B6A-C268-4113-B0CE-51D4F87C9AFA}" sibTransId="{774AFE0B-3A23-4F95-839E-C053ECA9A818}"/>
    <dgm:cxn modelId="{D8F4B532-2837-4198-B40A-C258AC930C1E}" type="presOf" srcId="{085D2B6A-C268-4113-B0CE-51D4F87C9AFA}" destId="{3CE0F7C4-5AB0-41FD-B34A-B6B99F3A539A}" srcOrd="1" destOrd="0" presId="urn:microsoft.com/office/officeart/2008/layout/HorizontalMultiLevelHierarchy"/>
    <dgm:cxn modelId="{5E0D296E-39B5-4378-B27D-74915C5F4C12}" type="presOf" srcId="{9A57ECA3-4C9D-4A6C-B964-1EF714BF3C94}" destId="{3A9361A1-CA92-497C-8101-A9D6D05F4DFE}" srcOrd="0" destOrd="0" presId="urn:microsoft.com/office/officeart/2008/layout/HorizontalMultiLevelHierarchy"/>
    <dgm:cxn modelId="{9AAAAE8F-E190-4A95-91E3-CE29BC05749F}" srcId="{34D860E0-3179-4688-A971-B769D9019649}" destId="{9D8497C6-19AD-4D00-852B-0519C237AD24}" srcOrd="0" destOrd="0" parTransId="{E534D5D5-9F83-4F6F-9B6D-49287B77694E}" sibTransId="{2A5768E6-77DA-4B39-966B-BBA5E86BE597}"/>
    <dgm:cxn modelId="{AB0D3F29-BF12-42A1-AD51-3A47A8F4BD3D}" type="presOf" srcId="{9A57ECA3-4C9D-4A6C-B964-1EF714BF3C94}" destId="{F152BA8F-4809-40B6-ADB1-004B203A1165}" srcOrd="1" destOrd="0" presId="urn:microsoft.com/office/officeart/2008/layout/HorizontalMultiLevelHierarchy"/>
    <dgm:cxn modelId="{4BFEEF03-F894-45DF-B861-1F0ACF987079}" type="presOf" srcId="{34D860E0-3179-4688-A971-B769D9019649}" destId="{F9663F25-CAD4-44F2-AEF3-7D17CC7D85D6}" srcOrd="0" destOrd="0" presId="urn:microsoft.com/office/officeart/2008/layout/HorizontalMultiLevelHierarchy"/>
    <dgm:cxn modelId="{65451126-17CD-4293-9B40-D803BD50457F}" type="presOf" srcId="{05E6DB46-5D0E-4FAE-8A3C-F7CEBBA75FEB}" destId="{D9F51323-11BE-4CDE-B6AC-A53131ED9CB8}" srcOrd="0" destOrd="0" presId="urn:microsoft.com/office/officeart/2008/layout/HorizontalMultiLevelHierarchy"/>
    <dgm:cxn modelId="{9CE2315D-55B6-448D-A0FC-98C5605FD340}" srcId="{9D8497C6-19AD-4D00-852B-0519C237AD24}" destId="{73CD267C-5295-486F-AFCA-745688503DA5}" srcOrd="0" destOrd="0" parTransId="{9A57ECA3-4C9D-4A6C-B964-1EF714BF3C94}" sibTransId="{5CAE8E09-F69C-43A6-803B-646156B4740C}"/>
    <dgm:cxn modelId="{A6577304-47C9-4159-931F-0D413304F611}" type="presOf" srcId="{73CD267C-5295-486F-AFCA-745688503DA5}" destId="{0674E3F3-C382-4E1A-B24A-8BD99DBD8D21}" srcOrd="0" destOrd="0" presId="urn:microsoft.com/office/officeart/2008/layout/HorizontalMultiLevelHierarchy"/>
    <dgm:cxn modelId="{F244BEEA-2D76-425A-B3A0-F001BDF1A1AA}" type="presParOf" srcId="{F9663F25-CAD4-44F2-AEF3-7D17CC7D85D6}" destId="{E2C1B047-EE91-4DE6-BAD4-B6A0C226F922}" srcOrd="0" destOrd="0" presId="urn:microsoft.com/office/officeart/2008/layout/HorizontalMultiLevelHierarchy"/>
    <dgm:cxn modelId="{5D4CAC5E-8950-47EE-BCAD-6F922B4B149A}" type="presParOf" srcId="{E2C1B047-EE91-4DE6-BAD4-B6A0C226F922}" destId="{48FCE523-EA0B-42B9-8ABC-26A8466DC3F6}" srcOrd="0" destOrd="0" presId="urn:microsoft.com/office/officeart/2008/layout/HorizontalMultiLevelHierarchy"/>
    <dgm:cxn modelId="{D3304E74-F65E-4363-950E-45742FD4D9E5}" type="presParOf" srcId="{E2C1B047-EE91-4DE6-BAD4-B6A0C226F922}" destId="{F1164D4C-EA0B-4683-A1F7-D658140C13B6}" srcOrd="1" destOrd="0" presId="urn:microsoft.com/office/officeart/2008/layout/HorizontalMultiLevelHierarchy"/>
    <dgm:cxn modelId="{C43F3564-2B5F-4AE2-8AC2-5F1D1442EF9E}" type="presParOf" srcId="{F1164D4C-EA0B-4683-A1F7-D658140C13B6}" destId="{3A9361A1-CA92-497C-8101-A9D6D05F4DFE}" srcOrd="0" destOrd="0" presId="urn:microsoft.com/office/officeart/2008/layout/HorizontalMultiLevelHierarchy"/>
    <dgm:cxn modelId="{1EC1FD55-77B2-4502-ABC6-C469718797FB}" type="presParOf" srcId="{3A9361A1-CA92-497C-8101-A9D6D05F4DFE}" destId="{F152BA8F-4809-40B6-ADB1-004B203A1165}" srcOrd="0" destOrd="0" presId="urn:microsoft.com/office/officeart/2008/layout/HorizontalMultiLevelHierarchy"/>
    <dgm:cxn modelId="{1A2A25CF-B20A-43A7-8D8E-55862FCCA942}" type="presParOf" srcId="{F1164D4C-EA0B-4683-A1F7-D658140C13B6}" destId="{FDA0AD7E-19F4-4C8A-852B-168133A693AF}" srcOrd="1" destOrd="0" presId="urn:microsoft.com/office/officeart/2008/layout/HorizontalMultiLevelHierarchy"/>
    <dgm:cxn modelId="{6A60D3C8-65AA-44EA-BB9A-4F902FAB36CE}" type="presParOf" srcId="{FDA0AD7E-19F4-4C8A-852B-168133A693AF}" destId="{0674E3F3-C382-4E1A-B24A-8BD99DBD8D21}" srcOrd="0" destOrd="0" presId="urn:microsoft.com/office/officeart/2008/layout/HorizontalMultiLevelHierarchy"/>
    <dgm:cxn modelId="{B492E638-B153-42F4-BA85-249C918343D1}" type="presParOf" srcId="{FDA0AD7E-19F4-4C8A-852B-168133A693AF}" destId="{6E036A05-C877-4390-A644-FBFAF8848958}" srcOrd="1" destOrd="0" presId="urn:microsoft.com/office/officeart/2008/layout/HorizontalMultiLevelHierarchy"/>
    <dgm:cxn modelId="{8B54FBD2-BF08-4F4F-99A5-A526696EF9D2}" type="presParOf" srcId="{F1164D4C-EA0B-4683-A1F7-D658140C13B6}" destId="{A970BB71-8D1F-441E-9FBA-422D374CDED9}" srcOrd="2" destOrd="0" presId="urn:microsoft.com/office/officeart/2008/layout/HorizontalMultiLevelHierarchy"/>
    <dgm:cxn modelId="{BF651EB3-8517-4514-B85F-3436D09E5B56}" type="presParOf" srcId="{A970BB71-8D1F-441E-9FBA-422D374CDED9}" destId="{3CE0F7C4-5AB0-41FD-B34A-B6B99F3A539A}" srcOrd="0" destOrd="0" presId="urn:microsoft.com/office/officeart/2008/layout/HorizontalMultiLevelHierarchy"/>
    <dgm:cxn modelId="{F8E78E87-D721-46E2-8C0A-8E802780DA35}" type="presParOf" srcId="{F1164D4C-EA0B-4683-A1F7-D658140C13B6}" destId="{A1F8C0C7-790B-4FC4-9353-7924BA12F39B}" srcOrd="3" destOrd="0" presId="urn:microsoft.com/office/officeart/2008/layout/HorizontalMultiLevelHierarchy"/>
    <dgm:cxn modelId="{4D023752-5175-4911-83CA-8B64EF6BFC2D}" type="presParOf" srcId="{A1F8C0C7-790B-4FC4-9353-7924BA12F39B}" destId="{D9F51323-11BE-4CDE-B6AC-A53131ED9CB8}" srcOrd="0" destOrd="0" presId="urn:microsoft.com/office/officeart/2008/layout/HorizontalMultiLevelHierarchy"/>
    <dgm:cxn modelId="{54DA5412-8776-4608-B6EA-75377F63A43D}" type="presParOf" srcId="{A1F8C0C7-790B-4FC4-9353-7924BA12F39B}" destId="{0228B74E-124C-4A01-B3C1-BA1C2C429CB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F2EE13-F155-4845-BF6C-C5D4F34AD9EA}" type="doc">
      <dgm:prSet loTypeId="urn:microsoft.com/office/officeart/2005/8/layout/arrow2" loCatId="process" qsTypeId="urn:microsoft.com/office/officeart/2005/8/quickstyle/simple2" qsCatId="simple" csTypeId="urn:microsoft.com/office/officeart/2005/8/colors/accent0_1" csCatId="mainScheme" phldr="1"/>
      <dgm:spPr/>
    </dgm:pt>
    <dgm:pt modelId="{418FD55D-1997-4688-864B-E7437D9B5660}">
      <dgm:prSet phldrT="[Texto]" custT="1"/>
      <dgm:spPr/>
      <dgm:t>
        <a:bodyPr/>
        <a:lstStyle/>
        <a:p>
          <a:pPr algn="ctr"/>
          <a:r>
            <a:rPr lang="es-EC" sz="2000" b="1" dirty="0" smtClean="0">
              <a:latin typeface="Arial" pitchFamily="34" charset="0"/>
              <a:cs typeface="Arial" pitchFamily="34" charset="0"/>
            </a:rPr>
            <a:t>Mascotas</a:t>
          </a:r>
          <a:endParaRPr lang="es-EC" sz="2000" b="1" dirty="0">
            <a:latin typeface="Arial" pitchFamily="34" charset="0"/>
            <a:cs typeface="Arial" pitchFamily="34" charset="0"/>
          </a:endParaRPr>
        </a:p>
      </dgm:t>
    </dgm:pt>
    <dgm:pt modelId="{27B14043-A02D-43E7-BD41-D87FB0CB0D97}" type="parTrans" cxnId="{D4459C94-2BB0-4287-8663-918CE668270D}">
      <dgm:prSet/>
      <dgm:spPr/>
      <dgm:t>
        <a:bodyPr/>
        <a:lstStyle/>
        <a:p>
          <a:endParaRPr lang="es-EC" sz="2000">
            <a:latin typeface="Arial" pitchFamily="34" charset="0"/>
            <a:cs typeface="Arial" pitchFamily="34" charset="0"/>
          </a:endParaRPr>
        </a:p>
      </dgm:t>
    </dgm:pt>
    <dgm:pt modelId="{4F7CBE59-0177-4E27-BF12-2E3DD83D3D42}" type="sibTrans" cxnId="{D4459C94-2BB0-4287-8663-918CE668270D}">
      <dgm:prSet/>
      <dgm:spPr/>
      <dgm:t>
        <a:bodyPr/>
        <a:lstStyle/>
        <a:p>
          <a:endParaRPr lang="es-EC" sz="2000">
            <a:latin typeface="Arial" pitchFamily="34" charset="0"/>
            <a:cs typeface="Arial" pitchFamily="34" charset="0"/>
          </a:endParaRPr>
        </a:p>
      </dgm:t>
    </dgm:pt>
    <dgm:pt modelId="{E91170C7-1744-42E4-AD9E-8D1503625C17}">
      <dgm:prSet phldrT="[Texto]" custT="1"/>
      <dgm:spPr/>
      <dgm:t>
        <a:bodyPr/>
        <a:lstStyle/>
        <a:p>
          <a:pPr algn="ctr"/>
          <a:r>
            <a:rPr lang="es-ES" sz="2000" b="1" dirty="0" smtClean="0">
              <a:latin typeface="Arial" pitchFamily="34" charset="0"/>
              <a:cs typeface="Arial" pitchFamily="34" charset="0"/>
            </a:rPr>
            <a:t>   Alimentos</a:t>
          </a:r>
          <a:endParaRPr lang="es-EC" sz="2000" b="1" dirty="0">
            <a:latin typeface="Arial" pitchFamily="34" charset="0"/>
            <a:cs typeface="Arial" pitchFamily="34" charset="0"/>
          </a:endParaRPr>
        </a:p>
      </dgm:t>
    </dgm:pt>
    <dgm:pt modelId="{BDFF7FBA-6FC0-472D-97F0-E728BAD0F476}" type="parTrans" cxnId="{2FB19BA5-075D-4FCA-8478-B9A38E0B6545}">
      <dgm:prSet/>
      <dgm:spPr/>
      <dgm:t>
        <a:bodyPr/>
        <a:lstStyle/>
        <a:p>
          <a:endParaRPr lang="es-EC" sz="2000">
            <a:latin typeface="Arial" pitchFamily="34" charset="0"/>
            <a:cs typeface="Arial" pitchFamily="34" charset="0"/>
          </a:endParaRPr>
        </a:p>
      </dgm:t>
    </dgm:pt>
    <dgm:pt modelId="{2BA9DED0-8457-40A4-8D76-42719018616F}" type="sibTrans" cxnId="{2FB19BA5-075D-4FCA-8478-B9A38E0B6545}">
      <dgm:prSet/>
      <dgm:spPr/>
      <dgm:t>
        <a:bodyPr/>
        <a:lstStyle/>
        <a:p>
          <a:endParaRPr lang="es-EC" sz="2000">
            <a:latin typeface="Arial" pitchFamily="34" charset="0"/>
            <a:cs typeface="Arial" pitchFamily="34" charset="0"/>
          </a:endParaRPr>
        </a:p>
      </dgm:t>
    </dgm:pt>
    <dgm:pt modelId="{28E997C5-5C1A-4F89-B25C-7F613D48568A}">
      <dgm:prSet phldrT="[Texto]" custT="1"/>
      <dgm:spPr/>
      <dgm:t>
        <a:bodyPr/>
        <a:lstStyle/>
        <a:p>
          <a:pPr algn="ctr"/>
          <a:r>
            <a:rPr lang="es-ES" sz="2000" b="1" dirty="0" smtClean="0">
              <a:latin typeface="Arial" pitchFamily="34" charset="0"/>
              <a:cs typeface="Arial" pitchFamily="34" charset="0"/>
            </a:rPr>
            <a:t> Accesorios, juguetes y ropa</a:t>
          </a:r>
          <a:endParaRPr lang="es-EC" sz="2000" b="1" dirty="0">
            <a:latin typeface="Arial" pitchFamily="34" charset="0"/>
            <a:cs typeface="Arial" pitchFamily="34" charset="0"/>
          </a:endParaRPr>
        </a:p>
      </dgm:t>
    </dgm:pt>
    <dgm:pt modelId="{EDD57020-ECC7-4A32-B611-4E09F3E50428}" type="parTrans" cxnId="{1D1ABF04-2C80-4D74-B895-BC269697A550}">
      <dgm:prSet/>
      <dgm:spPr/>
      <dgm:t>
        <a:bodyPr/>
        <a:lstStyle/>
        <a:p>
          <a:endParaRPr lang="es-EC" sz="2000">
            <a:latin typeface="Arial" pitchFamily="34" charset="0"/>
            <a:cs typeface="Arial" pitchFamily="34" charset="0"/>
          </a:endParaRPr>
        </a:p>
      </dgm:t>
    </dgm:pt>
    <dgm:pt modelId="{53E2A95D-C6D9-487E-B4DC-4365A33F1FEF}" type="sibTrans" cxnId="{1D1ABF04-2C80-4D74-B895-BC269697A550}">
      <dgm:prSet/>
      <dgm:spPr/>
      <dgm:t>
        <a:bodyPr/>
        <a:lstStyle/>
        <a:p>
          <a:endParaRPr lang="es-EC" sz="2000">
            <a:latin typeface="Arial" pitchFamily="34" charset="0"/>
            <a:cs typeface="Arial" pitchFamily="34" charset="0"/>
          </a:endParaRPr>
        </a:p>
      </dgm:t>
    </dgm:pt>
    <dgm:pt modelId="{BE9C0EC4-F434-411F-BE83-DC43008C4D19}">
      <dgm:prSet phldrT="[Texto]" custT="1"/>
      <dgm:spPr/>
      <dgm:t>
        <a:bodyPr/>
        <a:lstStyle/>
        <a:p>
          <a:pPr algn="ctr"/>
          <a:r>
            <a:rPr lang="es-ES" sz="2000" b="1" dirty="0" smtClean="0">
              <a:latin typeface="Arial" pitchFamily="34" charset="0"/>
              <a:cs typeface="Arial" pitchFamily="34" charset="0"/>
            </a:rPr>
            <a:t>Servicio veterinario</a:t>
          </a:r>
          <a:endParaRPr lang="es-EC" sz="2000" b="1" dirty="0">
            <a:latin typeface="Arial" pitchFamily="34" charset="0"/>
            <a:cs typeface="Arial" pitchFamily="34" charset="0"/>
          </a:endParaRPr>
        </a:p>
      </dgm:t>
    </dgm:pt>
    <dgm:pt modelId="{35F52A08-5685-4F2C-930E-B8FD3A860A20}" type="parTrans" cxnId="{6C2AA741-B791-4A0F-B6BA-B461599591AA}">
      <dgm:prSet/>
      <dgm:spPr/>
      <dgm:t>
        <a:bodyPr/>
        <a:lstStyle/>
        <a:p>
          <a:endParaRPr lang="es-EC"/>
        </a:p>
      </dgm:t>
    </dgm:pt>
    <dgm:pt modelId="{FBE3FECA-2BA6-4936-B73F-2ED991EC52E0}" type="sibTrans" cxnId="{6C2AA741-B791-4A0F-B6BA-B461599591AA}">
      <dgm:prSet/>
      <dgm:spPr/>
      <dgm:t>
        <a:bodyPr/>
        <a:lstStyle/>
        <a:p>
          <a:endParaRPr lang="es-EC"/>
        </a:p>
      </dgm:t>
    </dgm:pt>
    <dgm:pt modelId="{2AD3F040-07AE-448F-909B-325C9ED6C4F5}">
      <dgm:prSet phldrT="[Texto]" custT="1"/>
      <dgm:spPr/>
      <dgm:t>
        <a:bodyPr/>
        <a:lstStyle/>
        <a:p>
          <a:pPr algn="ctr"/>
          <a:r>
            <a:rPr lang="es-ES" sz="2000" b="1" dirty="0" smtClean="0">
              <a:latin typeface="Arial" pitchFamily="34" charset="0"/>
              <a:cs typeface="Arial" pitchFamily="34" charset="0"/>
            </a:rPr>
            <a:t> Servicio de peluquería canina</a:t>
          </a:r>
          <a:endParaRPr lang="es-EC" sz="2000" b="1" dirty="0">
            <a:latin typeface="Arial" pitchFamily="34" charset="0"/>
            <a:cs typeface="Arial" pitchFamily="34" charset="0"/>
          </a:endParaRPr>
        </a:p>
      </dgm:t>
    </dgm:pt>
    <dgm:pt modelId="{B2C1CBB9-AE3A-4A71-95D4-B531837D0F75}" type="parTrans" cxnId="{A78BF09E-B2EE-44B3-A0F7-705AF3C1ACA3}">
      <dgm:prSet/>
      <dgm:spPr/>
      <dgm:t>
        <a:bodyPr/>
        <a:lstStyle/>
        <a:p>
          <a:endParaRPr lang="es-EC"/>
        </a:p>
      </dgm:t>
    </dgm:pt>
    <dgm:pt modelId="{2D87600F-6196-447A-A575-A75B30CACA8A}" type="sibTrans" cxnId="{A78BF09E-B2EE-44B3-A0F7-705AF3C1ACA3}">
      <dgm:prSet/>
      <dgm:spPr/>
      <dgm:t>
        <a:bodyPr/>
        <a:lstStyle/>
        <a:p>
          <a:endParaRPr lang="es-EC"/>
        </a:p>
      </dgm:t>
    </dgm:pt>
    <dgm:pt modelId="{097C0231-6316-4BAD-A128-E793EE4E4966}" type="pres">
      <dgm:prSet presAssocID="{F0F2EE13-F155-4845-BF6C-C5D4F34AD9EA}" presName="arrowDiagram" presStyleCnt="0">
        <dgm:presLayoutVars>
          <dgm:chMax val="5"/>
          <dgm:dir/>
          <dgm:resizeHandles val="exact"/>
        </dgm:presLayoutVars>
      </dgm:prSet>
      <dgm:spPr/>
    </dgm:pt>
    <dgm:pt modelId="{03D4BBDD-E0F5-4EB0-A978-5069F1E3AF25}" type="pres">
      <dgm:prSet presAssocID="{F0F2EE13-F155-4845-BF6C-C5D4F34AD9EA}" presName="arrow" presStyleLbl="bgShp" presStyleIdx="0" presStyleCn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101600"/>
      </dgm:spPr>
    </dgm:pt>
    <dgm:pt modelId="{E4FC85BF-9B30-4A5A-A4C7-25158B199E0B}" type="pres">
      <dgm:prSet presAssocID="{F0F2EE13-F155-4845-BF6C-C5D4F34AD9EA}" presName="arrowDiagram5" presStyleCnt="0"/>
      <dgm:spPr/>
    </dgm:pt>
    <dgm:pt modelId="{CF6EC6BC-AF6C-4E09-821E-9ADD9220F507}" type="pres">
      <dgm:prSet presAssocID="{418FD55D-1997-4688-864B-E7437D9B5660}" presName="bullet5a" presStyleLbl="node1" presStyleIdx="0" presStyleCnt="5"/>
      <dgm:spPr/>
    </dgm:pt>
    <dgm:pt modelId="{750B32D4-7093-434C-81EC-63B7D701FDEB}" type="pres">
      <dgm:prSet presAssocID="{418FD55D-1997-4688-864B-E7437D9B5660}" presName="textBox5a" presStyleLbl="revTx" presStyleIdx="0" presStyleCnt="5" custScaleX="133040" custLinFactNeighborX="14712" custLinFactNeighborY="244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E81F16-1B21-434B-B2D1-F155077F5FA2}" type="pres">
      <dgm:prSet presAssocID="{E91170C7-1744-42E4-AD9E-8D1503625C17}" presName="bullet5b" presStyleLbl="node1" presStyleIdx="1" presStyleCnt="5"/>
      <dgm:spPr/>
    </dgm:pt>
    <dgm:pt modelId="{D6DE9E6D-967D-44DF-B097-D7AD5266CA28}" type="pres">
      <dgm:prSet presAssocID="{E91170C7-1744-42E4-AD9E-8D1503625C17}" presName="textBox5b" presStyleLbl="revTx" presStyleIdx="1" presStyleCnt="5" custScaleX="12450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85A2F6-80F5-4606-A15F-BFA08314F4FD}" type="pres">
      <dgm:prSet presAssocID="{28E997C5-5C1A-4F89-B25C-7F613D48568A}" presName="bullet5c" presStyleLbl="node1" presStyleIdx="2" presStyleCnt="5"/>
      <dgm:spPr/>
    </dgm:pt>
    <dgm:pt modelId="{A74753A9-9008-45FF-8395-214636D2422A}" type="pres">
      <dgm:prSet presAssocID="{28E997C5-5C1A-4F89-B25C-7F613D48568A}" presName="textBox5c" presStyleLbl="revTx" presStyleIdx="2" presStyleCnt="5" custScaleX="11182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A4262B-EF7D-4B51-AEA4-3003F22D6103}" type="pres">
      <dgm:prSet presAssocID="{BE9C0EC4-F434-411F-BE83-DC43008C4D19}" presName="bullet5d" presStyleLbl="node1" presStyleIdx="3" presStyleCnt="5"/>
      <dgm:spPr/>
    </dgm:pt>
    <dgm:pt modelId="{DA48CFAF-B0A8-489E-BF9D-BCCD69348AC6}" type="pres">
      <dgm:prSet presAssocID="{BE9C0EC4-F434-411F-BE83-DC43008C4D19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3B6F29-69BF-49F3-8C85-E92BE61DD155}" type="pres">
      <dgm:prSet presAssocID="{2AD3F040-07AE-448F-909B-325C9ED6C4F5}" presName="bullet5e" presStyleLbl="node1" presStyleIdx="4" presStyleCnt="5"/>
      <dgm:spPr/>
    </dgm:pt>
    <dgm:pt modelId="{061B03CB-4688-4D3E-A9A5-0EB20BA38E54}" type="pres">
      <dgm:prSet presAssocID="{2AD3F040-07AE-448F-909B-325C9ED6C4F5}" presName="textBox5e" presStyleLbl="revTx" presStyleIdx="4" presStyleCnt="5" custScaleX="1086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B6B2074-FA1E-449B-AE46-C83AD61A0E33}" type="presOf" srcId="{E91170C7-1744-42E4-AD9E-8D1503625C17}" destId="{D6DE9E6D-967D-44DF-B097-D7AD5266CA28}" srcOrd="0" destOrd="0" presId="urn:microsoft.com/office/officeart/2005/8/layout/arrow2"/>
    <dgm:cxn modelId="{D4459C94-2BB0-4287-8663-918CE668270D}" srcId="{F0F2EE13-F155-4845-BF6C-C5D4F34AD9EA}" destId="{418FD55D-1997-4688-864B-E7437D9B5660}" srcOrd="0" destOrd="0" parTransId="{27B14043-A02D-43E7-BD41-D87FB0CB0D97}" sibTransId="{4F7CBE59-0177-4E27-BF12-2E3DD83D3D42}"/>
    <dgm:cxn modelId="{1D1ABF04-2C80-4D74-B895-BC269697A550}" srcId="{F0F2EE13-F155-4845-BF6C-C5D4F34AD9EA}" destId="{28E997C5-5C1A-4F89-B25C-7F613D48568A}" srcOrd="2" destOrd="0" parTransId="{EDD57020-ECC7-4A32-B611-4E09F3E50428}" sibTransId="{53E2A95D-C6D9-487E-B4DC-4365A33F1FEF}"/>
    <dgm:cxn modelId="{2FB19BA5-075D-4FCA-8478-B9A38E0B6545}" srcId="{F0F2EE13-F155-4845-BF6C-C5D4F34AD9EA}" destId="{E91170C7-1744-42E4-AD9E-8D1503625C17}" srcOrd="1" destOrd="0" parTransId="{BDFF7FBA-6FC0-472D-97F0-E728BAD0F476}" sibTransId="{2BA9DED0-8457-40A4-8D76-42719018616F}"/>
    <dgm:cxn modelId="{A78BF09E-B2EE-44B3-A0F7-705AF3C1ACA3}" srcId="{F0F2EE13-F155-4845-BF6C-C5D4F34AD9EA}" destId="{2AD3F040-07AE-448F-909B-325C9ED6C4F5}" srcOrd="4" destOrd="0" parTransId="{B2C1CBB9-AE3A-4A71-95D4-B531837D0F75}" sibTransId="{2D87600F-6196-447A-A575-A75B30CACA8A}"/>
    <dgm:cxn modelId="{99E0CD9B-CF05-4E21-A560-1D6CBC8A41EA}" type="presOf" srcId="{BE9C0EC4-F434-411F-BE83-DC43008C4D19}" destId="{DA48CFAF-B0A8-489E-BF9D-BCCD69348AC6}" srcOrd="0" destOrd="0" presId="urn:microsoft.com/office/officeart/2005/8/layout/arrow2"/>
    <dgm:cxn modelId="{6C2AA741-B791-4A0F-B6BA-B461599591AA}" srcId="{F0F2EE13-F155-4845-BF6C-C5D4F34AD9EA}" destId="{BE9C0EC4-F434-411F-BE83-DC43008C4D19}" srcOrd="3" destOrd="0" parTransId="{35F52A08-5685-4F2C-930E-B8FD3A860A20}" sibTransId="{FBE3FECA-2BA6-4936-B73F-2ED991EC52E0}"/>
    <dgm:cxn modelId="{24549C23-3C66-48CB-AF6B-72BE031CC485}" type="presOf" srcId="{2AD3F040-07AE-448F-909B-325C9ED6C4F5}" destId="{061B03CB-4688-4D3E-A9A5-0EB20BA38E54}" srcOrd="0" destOrd="0" presId="urn:microsoft.com/office/officeart/2005/8/layout/arrow2"/>
    <dgm:cxn modelId="{A25EC714-F2D8-4964-A931-8262E7A06991}" type="presOf" srcId="{28E997C5-5C1A-4F89-B25C-7F613D48568A}" destId="{A74753A9-9008-45FF-8395-214636D2422A}" srcOrd="0" destOrd="0" presId="urn:microsoft.com/office/officeart/2005/8/layout/arrow2"/>
    <dgm:cxn modelId="{BFDCE7F8-C6AF-487B-982E-56AFED3AF436}" type="presOf" srcId="{418FD55D-1997-4688-864B-E7437D9B5660}" destId="{750B32D4-7093-434C-81EC-63B7D701FDEB}" srcOrd="0" destOrd="0" presId="urn:microsoft.com/office/officeart/2005/8/layout/arrow2"/>
    <dgm:cxn modelId="{5036EB76-35D5-45FB-AD73-13429087D288}" type="presOf" srcId="{F0F2EE13-F155-4845-BF6C-C5D4F34AD9EA}" destId="{097C0231-6316-4BAD-A128-E793EE4E4966}" srcOrd="0" destOrd="0" presId="urn:microsoft.com/office/officeart/2005/8/layout/arrow2"/>
    <dgm:cxn modelId="{44A8B21D-13B0-4D69-9F6D-03E528936503}" type="presParOf" srcId="{097C0231-6316-4BAD-A128-E793EE4E4966}" destId="{03D4BBDD-E0F5-4EB0-A978-5069F1E3AF25}" srcOrd="0" destOrd="0" presId="urn:microsoft.com/office/officeart/2005/8/layout/arrow2"/>
    <dgm:cxn modelId="{16F6E4E6-F6B6-4090-84AA-824BCD48A87A}" type="presParOf" srcId="{097C0231-6316-4BAD-A128-E793EE4E4966}" destId="{E4FC85BF-9B30-4A5A-A4C7-25158B199E0B}" srcOrd="1" destOrd="0" presId="urn:microsoft.com/office/officeart/2005/8/layout/arrow2"/>
    <dgm:cxn modelId="{C153B68C-20E6-4A36-A3CD-5233FFCC277F}" type="presParOf" srcId="{E4FC85BF-9B30-4A5A-A4C7-25158B199E0B}" destId="{CF6EC6BC-AF6C-4E09-821E-9ADD9220F507}" srcOrd="0" destOrd="0" presId="urn:microsoft.com/office/officeart/2005/8/layout/arrow2"/>
    <dgm:cxn modelId="{390D6DFB-12EB-4366-9231-E9531BED1D46}" type="presParOf" srcId="{E4FC85BF-9B30-4A5A-A4C7-25158B199E0B}" destId="{750B32D4-7093-434C-81EC-63B7D701FDEB}" srcOrd="1" destOrd="0" presId="urn:microsoft.com/office/officeart/2005/8/layout/arrow2"/>
    <dgm:cxn modelId="{0BC8C369-BF41-49B6-8543-0F9E1B56F2C0}" type="presParOf" srcId="{E4FC85BF-9B30-4A5A-A4C7-25158B199E0B}" destId="{B6E81F16-1B21-434B-B2D1-F155077F5FA2}" srcOrd="2" destOrd="0" presId="urn:microsoft.com/office/officeart/2005/8/layout/arrow2"/>
    <dgm:cxn modelId="{4737D115-7878-4C47-9F81-A3467AAC697A}" type="presParOf" srcId="{E4FC85BF-9B30-4A5A-A4C7-25158B199E0B}" destId="{D6DE9E6D-967D-44DF-B097-D7AD5266CA28}" srcOrd="3" destOrd="0" presId="urn:microsoft.com/office/officeart/2005/8/layout/arrow2"/>
    <dgm:cxn modelId="{6CB2F174-EDB1-460F-9C2C-7B646EF24F82}" type="presParOf" srcId="{E4FC85BF-9B30-4A5A-A4C7-25158B199E0B}" destId="{ED85A2F6-80F5-4606-A15F-BFA08314F4FD}" srcOrd="4" destOrd="0" presId="urn:microsoft.com/office/officeart/2005/8/layout/arrow2"/>
    <dgm:cxn modelId="{546109CF-BD72-482C-8D9D-32EC1BBED68C}" type="presParOf" srcId="{E4FC85BF-9B30-4A5A-A4C7-25158B199E0B}" destId="{A74753A9-9008-45FF-8395-214636D2422A}" srcOrd="5" destOrd="0" presId="urn:microsoft.com/office/officeart/2005/8/layout/arrow2"/>
    <dgm:cxn modelId="{82BB1F6A-C4D9-4E67-981C-3B986CD4F78E}" type="presParOf" srcId="{E4FC85BF-9B30-4A5A-A4C7-25158B199E0B}" destId="{F9A4262B-EF7D-4B51-AEA4-3003F22D6103}" srcOrd="6" destOrd="0" presId="urn:microsoft.com/office/officeart/2005/8/layout/arrow2"/>
    <dgm:cxn modelId="{88D14CA0-6862-4CCF-9B0E-39A90C691B44}" type="presParOf" srcId="{E4FC85BF-9B30-4A5A-A4C7-25158B199E0B}" destId="{DA48CFAF-B0A8-489E-BF9D-BCCD69348AC6}" srcOrd="7" destOrd="0" presId="urn:microsoft.com/office/officeart/2005/8/layout/arrow2"/>
    <dgm:cxn modelId="{C7FB6A97-EDCE-49F0-9E73-E63D05F38586}" type="presParOf" srcId="{E4FC85BF-9B30-4A5A-A4C7-25158B199E0B}" destId="{153B6F29-69BF-49F3-8C85-E92BE61DD155}" srcOrd="8" destOrd="0" presId="urn:microsoft.com/office/officeart/2005/8/layout/arrow2"/>
    <dgm:cxn modelId="{76EE1E41-AEE8-4C23-BC9C-047F5A9AF7BD}" type="presParOf" srcId="{E4FC85BF-9B30-4A5A-A4C7-25158B199E0B}" destId="{061B03CB-4688-4D3E-A9A5-0EB20BA38E54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EDA4A2-C46F-4E00-9D21-5CF4EFE4F03E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5694D4A-59F4-4013-A908-089E2BEACC4B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C" sz="140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r>
            <a:rPr lang="es-EC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CANARIOS</a:t>
          </a:r>
          <a:br>
            <a:rPr lang="es-EC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endParaRPr lang="es-EC" sz="14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CEFCA92-86F4-4CFE-AA8D-2C7C1AF87B71}" type="parTrans" cxnId="{155987DF-7642-4908-8147-03EC3234A722}">
      <dgm:prSet/>
      <dgm:spPr/>
      <dgm:t>
        <a:bodyPr/>
        <a:lstStyle/>
        <a:p>
          <a:endParaRPr lang="es-EC"/>
        </a:p>
      </dgm:t>
    </dgm:pt>
    <dgm:pt modelId="{8A6A98C6-BAA3-4D03-952C-01953FA9EC86}" type="sibTrans" cxnId="{155987DF-7642-4908-8147-03EC3234A722}">
      <dgm:prSet/>
      <dgm:spPr/>
      <dgm:t>
        <a:bodyPr/>
        <a:lstStyle/>
        <a:p>
          <a:endParaRPr lang="es-EC"/>
        </a:p>
      </dgm:t>
    </dgm:pt>
    <dgm:pt modelId="{CD2B12F2-AC48-498B-967E-932A80FC0C55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C" sz="140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r>
            <a:rPr lang="es-EC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PERROS</a:t>
          </a:r>
          <a:br>
            <a:rPr lang="es-EC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endParaRPr lang="es-EC" sz="14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C92771B-7F78-4D60-940A-C301CF9B5D01}" type="parTrans" cxnId="{97EB7ABF-8F8C-4AE5-8D80-C489027652C9}">
      <dgm:prSet/>
      <dgm:spPr/>
      <dgm:t>
        <a:bodyPr/>
        <a:lstStyle/>
        <a:p>
          <a:endParaRPr lang="es-EC"/>
        </a:p>
      </dgm:t>
    </dgm:pt>
    <dgm:pt modelId="{47001EA4-D909-4224-96A9-E2996C389D4D}" type="sibTrans" cxnId="{97EB7ABF-8F8C-4AE5-8D80-C489027652C9}">
      <dgm:prSet/>
      <dgm:spPr/>
      <dgm:t>
        <a:bodyPr/>
        <a:lstStyle/>
        <a:p>
          <a:endParaRPr lang="es-EC"/>
        </a:p>
      </dgm:t>
    </dgm:pt>
    <dgm:pt modelId="{F0EE5231-4404-4EBF-9FE5-2C4107EE6432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C" sz="140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r>
            <a:rPr lang="es-EC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GATOS</a:t>
          </a:r>
          <a:br>
            <a:rPr lang="es-EC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endParaRPr lang="es-EC" sz="14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45F37B2-5B1D-457D-9C38-9847320A1993}" type="parTrans" cxnId="{50C7C2E8-4B68-4F6D-9C5A-08A272669BF6}">
      <dgm:prSet/>
      <dgm:spPr/>
      <dgm:t>
        <a:bodyPr/>
        <a:lstStyle/>
        <a:p>
          <a:endParaRPr lang="es-EC"/>
        </a:p>
      </dgm:t>
    </dgm:pt>
    <dgm:pt modelId="{57663D99-B058-4C3E-BAF9-4D5186322082}" type="sibTrans" cxnId="{50C7C2E8-4B68-4F6D-9C5A-08A272669BF6}">
      <dgm:prSet/>
      <dgm:spPr/>
      <dgm:t>
        <a:bodyPr/>
        <a:lstStyle/>
        <a:p>
          <a:endParaRPr lang="es-EC"/>
        </a:p>
      </dgm:t>
    </dgm:pt>
    <dgm:pt modelId="{6DF69DEF-A402-4624-A222-46F1EB346326}">
      <dgm:prSet phldrT="[Tex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HÁMSTERS</a:t>
          </a:r>
          <a:endParaRPr lang="es-EC" sz="14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9E4EB2D8-81C4-4077-BAC5-5A2EA39B8D74}" type="parTrans" cxnId="{7F077E5B-F22B-4DAB-927D-7ADAE0183B65}">
      <dgm:prSet/>
      <dgm:spPr/>
      <dgm:t>
        <a:bodyPr/>
        <a:lstStyle/>
        <a:p>
          <a:endParaRPr lang="es-EC"/>
        </a:p>
      </dgm:t>
    </dgm:pt>
    <dgm:pt modelId="{E7CB8825-3C73-4098-ADD0-F891EB906296}" type="sibTrans" cxnId="{7F077E5B-F22B-4DAB-927D-7ADAE0183B65}">
      <dgm:prSet/>
      <dgm:spPr/>
      <dgm:t>
        <a:bodyPr/>
        <a:lstStyle/>
        <a:p>
          <a:endParaRPr lang="es-EC"/>
        </a:p>
      </dgm:t>
    </dgm:pt>
    <dgm:pt modelId="{36C81D42-5FDB-48DA-8561-B9C71B141588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C" sz="140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r>
            <a:rPr lang="es-EC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CONEJOS Y PECES</a:t>
          </a:r>
          <a:br>
            <a:rPr lang="es-EC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endParaRPr lang="es-EC" sz="14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04480F1-174F-4387-8C01-E7AF565F5A27}" type="parTrans" cxnId="{131F13D4-BECF-40CE-AE33-E72024FE01A9}">
      <dgm:prSet/>
      <dgm:spPr/>
      <dgm:t>
        <a:bodyPr/>
        <a:lstStyle/>
        <a:p>
          <a:endParaRPr lang="es-EC"/>
        </a:p>
      </dgm:t>
    </dgm:pt>
    <dgm:pt modelId="{65B776E3-5F90-45F6-9650-49245C38886C}" type="sibTrans" cxnId="{131F13D4-BECF-40CE-AE33-E72024FE01A9}">
      <dgm:prSet/>
      <dgm:spPr/>
      <dgm:t>
        <a:bodyPr/>
        <a:lstStyle/>
        <a:p>
          <a:endParaRPr lang="es-EC"/>
        </a:p>
      </dgm:t>
    </dgm:pt>
    <dgm:pt modelId="{F63BE787-A070-42E6-97A3-B696382E7397}" type="pres">
      <dgm:prSet presAssocID="{21EDA4A2-C46F-4E00-9D21-5CF4EFE4F03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9F778B9-D5B7-4CC1-9946-7C6FAB2C4DC0}" type="pres">
      <dgm:prSet presAssocID="{21EDA4A2-C46F-4E00-9D21-5CF4EFE4F03E}" presName="cycle" presStyleCnt="0"/>
      <dgm:spPr/>
    </dgm:pt>
    <dgm:pt modelId="{03CF5D2F-C1F6-4E0C-A284-D775BD8B662F}" type="pres">
      <dgm:prSet presAssocID="{21EDA4A2-C46F-4E00-9D21-5CF4EFE4F03E}" presName="centerShape" presStyleCnt="0"/>
      <dgm:spPr/>
    </dgm:pt>
    <dgm:pt modelId="{FE516759-2734-47E4-873F-97B1D28F5E72}" type="pres">
      <dgm:prSet presAssocID="{21EDA4A2-C46F-4E00-9D21-5CF4EFE4F03E}" presName="connSite" presStyleLbl="node1" presStyleIdx="0" presStyleCnt="6"/>
      <dgm:spPr/>
    </dgm:pt>
    <dgm:pt modelId="{F13D9A70-810A-45CC-9F87-2E773E42791D}" type="pres">
      <dgm:prSet presAssocID="{21EDA4A2-C46F-4E00-9D21-5CF4EFE4F03E}" presName="visible" presStyleLbl="node1" presStyleIdx="0" presStyleCnt="6" custLinFactNeighborX="-39332" custLinFactNeighborY="-8570"/>
      <dgm:spPr>
        <a:prstGeom prst="cloud">
          <a:avLst/>
        </a:prstGeom>
        <a:solidFill>
          <a:schemeClr val="bg2">
            <a:lumMod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endParaRPr lang="es-EC"/>
        </a:p>
      </dgm:t>
    </dgm:pt>
    <dgm:pt modelId="{F6287613-E538-4F81-A667-9DBDC5876337}" type="pres">
      <dgm:prSet presAssocID="{5CEFCA92-86F4-4CFE-AA8D-2C7C1AF87B71}" presName="Name25" presStyleLbl="parChTrans1D1" presStyleIdx="0" presStyleCnt="5"/>
      <dgm:spPr/>
      <dgm:t>
        <a:bodyPr/>
        <a:lstStyle/>
        <a:p>
          <a:endParaRPr lang="es-EC"/>
        </a:p>
      </dgm:t>
    </dgm:pt>
    <dgm:pt modelId="{D1AE3474-0096-4C27-9EC4-55A7684674AC}" type="pres">
      <dgm:prSet presAssocID="{25694D4A-59F4-4013-A908-089E2BEACC4B}" presName="node" presStyleCnt="0"/>
      <dgm:spPr/>
    </dgm:pt>
    <dgm:pt modelId="{5000C3A4-1F80-4404-B6E4-CC2B9520698F}" type="pres">
      <dgm:prSet presAssocID="{25694D4A-59F4-4013-A908-089E2BEACC4B}" presName="parentNode" presStyleLbl="node1" presStyleIdx="1" presStyleCnt="6" custScaleX="131907" custScaleY="79019" custLinFactNeighborX="72318" custLinFactNeighborY="-980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0646C4-076C-4132-83CC-0EEE37F80776}" type="pres">
      <dgm:prSet presAssocID="{25694D4A-59F4-4013-A908-089E2BEACC4B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E4F675-9CD6-4326-AF31-6112BBAE4CF1}" type="pres">
      <dgm:prSet presAssocID="{0C92771B-7F78-4D60-940A-C301CF9B5D01}" presName="Name25" presStyleLbl="parChTrans1D1" presStyleIdx="1" presStyleCnt="5"/>
      <dgm:spPr/>
      <dgm:t>
        <a:bodyPr/>
        <a:lstStyle/>
        <a:p>
          <a:endParaRPr lang="es-EC"/>
        </a:p>
      </dgm:t>
    </dgm:pt>
    <dgm:pt modelId="{9559BA3B-1BD5-4612-9F93-C7FF8C317F31}" type="pres">
      <dgm:prSet presAssocID="{CD2B12F2-AC48-498B-967E-932A80FC0C55}" presName="node" presStyleCnt="0"/>
      <dgm:spPr/>
    </dgm:pt>
    <dgm:pt modelId="{C5F114B4-AB05-4438-BFA5-54B402A5AFF7}" type="pres">
      <dgm:prSet presAssocID="{CD2B12F2-AC48-498B-967E-932A80FC0C55}" presName="parentNode" presStyleLbl="node1" presStyleIdx="2" presStyleCnt="6" custScaleX="120678" custScaleY="73837" custLinFactNeighborX="-1752" custLinFactNeighborY="-2219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88DCAE-0AB5-4330-A434-43DC34581E51}" type="pres">
      <dgm:prSet presAssocID="{CD2B12F2-AC48-498B-967E-932A80FC0C5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0CFA04-225B-44E9-B59F-ECD97F74691A}" type="pres">
      <dgm:prSet presAssocID="{245F37B2-5B1D-457D-9C38-9847320A1993}" presName="Name25" presStyleLbl="parChTrans1D1" presStyleIdx="2" presStyleCnt="5"/>
      <dgm:spPr/>
      <dgm:t>
        <a:bodyPr/>
        <a:lstStyle/>
        <a:p>
          <a:endParaRPr lang="es-EC"/>
        </a:p>
      </dgm:t>
    </dgm:pt>
    <dgm:pt modelId="{8594130F-216D-4643-A053-059444D8E453}" type="pres">
      <dgm:prSet presAssocID="{F0EE5231-4404-4EBF-9FE5-2C4107EE6432}" presName="node" presStyleCnt="0"/>
      <dgm:spPr/>
    </dgm:pt>
    <dgm:pt modelId="{A04F3DC1-3539-4978-8AC8-28C61478E362}" type="pres">
      <dgm:prSet presAssocID="{F0EE5231-4404-4EBF-9FE5-2C4107EE6432}" presName="parentNode" presStyleLbl="node1" presStyleIdx="3" presStyleCnt="6" custScaleX="122513" custScaleY="76236" custLinFactNeighborX="-1834" custLinFactNeighborY="-1793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D867D0-41BA-4A89-818A-690DBE15C382}" type="pres">
      <dgm:prSet presAssocID="{F0EE5231-4404-4EBF-9FE5-2C4107EE643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1FD9D7-A9F0-49F8-8E33-18D111037B96}" type="pres">
      <dgm:prSet presAssocID="{9E4EB2D8-81C4-4077-BAC5-5A2EA39B8D74}" presName="Name25" presStyleLbl="parChTrans1D1" presStyleIdx="3" presStyleCnt="5"/>
      <dgm:spPr/>
      <dgm:t>
        <a:bodyPr/>
        <a:lstStyle/>
        <a:p>
          <a:endParaRPr lang="es-EC"/>
        </a:p>
      </dgm:t>
    </dgm:pt>
    <dgm:pt modelId="{27B42796-E994-4A6E-B4F9-0CA35D01F57C}" type="pres">
      <dgm:prSet presAssocID="{6DF69DEF-A402-4624-A222-46F1EB346326}" presName="node" presStyleCnt="0"/>
      <dgm:spPr/>
    </dgm:pt>
    <dgm:pt modelId="{D6254A54-7D6F-4EDC-AE8D-726A36E9A5D3}" type="pres">
      <dgm:prSet presAssocID="{6DF69DEF-A402-4624-A222-46F1EB346326}" presName="parentNode" presStyleLbl="node1" presStyleIdx="4" presStyleCnt="6" custScaleX="137515" custScaleY="99148" custLinFactNeighborX="31900" custLinFactNeighborY="-2553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D44362-A32E-427C-9483-8E8AAA44C23A}" type="pres">
      <dgm:prSet presAssocID="{6DF69DEF-A402-4624-A222-46F1EB34632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35A641-0DE4-45E6-BBF3-7A7D8102AF1F}" type="pres">
      <dgm:prSet presAssocID="{C04480F1-174F-4387-8C01-E7AF565F5A27}" presName="Name25" presStyleLbl="parChTrans1D1" presStyleIdx="4" presStyleCnt="5"/>
      <dgm:spPr/>
      <dgm:t>
        <a:bodyPr/>
        <a:lstStyle/>
        <a:p>
          <a:endParaRPr lang="es-EC"/>
        </a:p>
      </dgm:t>
    </dgm:pt>
    <dgm:pt modelId="{DBFB1372-944C-423E-BE2C-110AC71F337A}" type="pres">
      <dgm:prSet presAssocID="{36C81D42-5FDB-48DA-8561-B9C71B141588}" presName="node" presStyleCnt="0"/>
      <dgm:spPr/>
    </dgm:pt>
    <dgm:pt modelId="{5A086440-E3C3-4315-99DE-F1FCE72071C3}" type="pres">
      <dgm:prSet presAssocID="{36C81D42-5FDB-48DA-8561-B9C71B141588}" presName="parentNode" presStyleLbl="node1" presStyleIdx="5" presStyleCnt="6" custScaleX="129312" custLinFactNeighborX="69263" custLinFactNeighborY="-1379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0EABF7-E2B1-4D63-B57C-0DE4F6752F68}" type="pres">
      <dgm:prSet presAssocID="{36C81D42-5FDB-48DA-8561-B9C71B14158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0C7C2E8-4B68-4F6D-9C5A-08A272669BF6}" srcId="{21EDA4A2-C46F-4E00-9D21-5CF4EFE4F03E}" destId="{F0EE5231-4404-4EBF-9FE5-2C4107EE6432}" srcOrd="2" destOrd="0" parTransId="{245F37B2-5B1D-457D-9C38-9847320A1993}" sibTransId="{57663D99-B058-4C3E-BAF9-4D5186322082}"/>
    <dgm:cxn modelId="{6D7AF0DF-D8EA-4773-8D58-05266FD41A9E}" type="presOf" srcId="{36C81D42-5FDB-48DA-8561-B9C71B141588}" destId="{5A086440-E3C3-4315-99DE-F1FCE72071C3}" srcOrd="0" destOrd="0" presId="urn:microsoft.com/office/officeart/2005/8/layout/radial2"/>
    <dgm:cxn modelId="{52AF4B9E-AAD3-4181-90D2-A6FAD493EFB8}" type="presOf" srcId="{5CEFCA92-86F4-4CFE-AA8D-2C7C1AF87B71}" destId="{F6287613-E538-4F81-A667-9DBDC5876337}" srcOrd="0" destOrd="0" presId="urn:microsoft.com/office/officeart/2005/8/layout/radial2"/>
    <dgm:cxn modelId="{9BD9623E-1B86-4669-A1AC-BC3C2526D3E8}" type="presOf" srcId="{0C92771B-7F78-4D60-940A-C301CF9B5D01}" destId="{64E4F675-9CD6-4326-AF31-6112BBAE4CF1}" srcOrd="0" destOrd="0" presId="urn:microsoft.com/office/officeart/2005/8/layout/radial2"/>
    <dgm:cxn modelId="{7F077E5B-F22B-4DAB-927D-7ADAE0183B65}" srcId="{21EDA4A2-C46F-4E00-9D21-5CF4EFE4F03E}" destId="{6DF69DEF-A402-4624-A222-46F1EB346326}" srcOrd="3" destOrd="0" parTransId="{9E4EB2D8-81C4-4077-BAC5-5A2EA39B8D74}" sibTransId="{E7CB8825-3C73-4098-ADD0-F891EB906296}"/>
    <dgm:cxn modelId="{155987DF-7642-4908-8147-03EC3234A722}" srcId="{21EDA4A2-C46F-4E00-9D21-5CF4EFE4F03E}" destId="{25694D4A-59F4-4013-A908-089E2BEACC4B}" srcOrd="0" destOrd="0" parTransId="{5CEFCA92-86F4-4CFE-AA8D-2C7C1AF87B71}" sibTransId="{8A6A98C6-BAA3-4D03-952C-01953FA9EC86}"/>
    <dgm:cxn modelId="{A31C9E92-71A7-4B9E-AE1A-9D0333DD71CF}" type="presOf" srcId="{245F37B2-5B1D-457D-9C38-9847320A1993}" destId="{920CFA04-225B-44E9-B59F-ECD97F74691A}" srcOrd="0" destOrd="0" presId="urn:microsoft.com/office/officeart/2005/8/layout/radial2"/>
    <dgm:cxn modelId="{131F13D4-BECF-40CE-AE33-E72024FE01A9}" srcId="{21EDA4A2-C46F-4E00-9D21-5CF4EFE4F03E}" destId="{36C81D42-5FDB-48DA-8561-B9C71B141588}" srcOrd="4" destOrd="0" parTransId="{C04480F1-174F-4387-8C01-E7AF565F5A27}" sibTransId="{65B776E3-5F90-45F6-9650-49245C38886C}"/>
    <dgm:cxn modelId="{7F3DF959-E955-4DA0-9A16-54AEB5CD7CE6}" type="presOf" srcId="{9E4EB2D8-81C4-4077-BAC5-5A2EA39B8D74}" destId="{311FD9D7-A9F0-49F8-8E33-18D111037B96}" srcOrd="0" destOrd="0" presId="urn:microsoft.com/office/officeart/2005/8/layout/radial2"/>
    <dgm:cxn modelId="{97EB7ABF-8F8C-4AE5-8D80-C489027652C9}" srcId="{21EDA4A2-C46F-4E00-9D21-5CF4EFE4F03E}" destId="{CD2B12F2-AC48-498B-967E-932A80FC0C55}" srcOrd="1" destOrd="0" parTransId="{0C92771B-7F78-4D60-940A-C301CF9B5D01}" sibTransId="{47001EA4-D909-4224-96A9-E2996C389D4D}"/>
    <dgm:cxn modelId="{76C555E0-EF8D-4E25-9C1A-ECDD38EBBFAC}" type="presOf" srcId="{F0EE5231-4404-4EBF-9FE5-2C4107EE6432}" destId="{A04F3DC1-3539-4978-8AC8-28C61478E362}" srcOrd="0" destOrd="0" presId="urn:microsoft.com/office/officeart/2005/8/layout/radial2"/>
    <dgm:cxn modelId="{A51E31FC-CFE6-4163-B270-834ED150EE22}" type="presOf" srcId="{6DF69DEF-A402-4624-A222-46F1EB346326}" destId="{D6254A54-7D6F-4EDC-AE8D-726A36E9A5D3}" srcOrd="0" destOrd="0" presId="urn:microsoft.com/office/officeart/2005/8/layout/radial2"/>
    <dgm:cxn modelId="{B27E428D-A123-4DD4-A6C5-8E1BE41BA7C7}" type="presOf" srcId="{C04480F1-174F-4387-8C01-E7AF565F5A27}" destId="{8535A641-0DE4-45E6-BBF3-7A7D8102AF1F}" srcOrd="0" destOrd="0" presId="urn:microsoft.com/office/officeart/2005/8/layout/radial2"/>
    <dgm:cxn modelId="{9C2AB361-DD83-47B0-821C-BDA44C8748A5}" type="presOf" srcId="{CD2B12F2-AC48-498B-967E-932A80FC0C55}" destId="{C5F114B4-AB05-4438-BFA5-54B402A5AFF7}" srcOrd="0" destOrd="0" presId="urn:microsoft.com/office/officeart/2005/8/layout/radial2"/>
    <dgm:cxn modelId="{2061671A-949C-4DBB-944E-CA8B27FB34B4}" type="presOf" srcId="{25694D4A-59F4-4013-A908-089E2BEACC4B}" destId="{5000C3A4-1F80-4404-B6E4-CC2B9520698F}" srcOrd="0" destOrd="0" presId="urn:microsoft.com/office/officeart/2005/8/layout/radial2"/>
    <dgm:cxn modelId="{5C901A24-EFE0-4AB9-88B5-798A46DED0A3}" type="presOf" srcId="{21EDA4A2-C46F-4E00-9D21-5CF4EFE4F03E}" destId="{F63BE787-A070-42E6-97A3-B696382E7397}" srcOrd="0" destOrd="0" presId="urn:microsoft.com/office/officeart/2005/8/layout/radial2"/>
    <dgm:cxn modelId="{189BA2D8-1159-4873-B583-D0AFD52014E0}" type="presParOf" srcId="{F63BE787-A070-42E6-97A3-B696382E7397}" destId="{09F778B9-D5B7-4CC1-9946-7C6FAB2C4DC0}" srcOrd="0" destOrd="0" presId="urn:microsoft.com/office/officeart/2005/8/layout/radial2"/>
    <dgm:cxn modelId="{036CFA7A-E36D-4CEE-A7D9-D4EE3F3D8FEC}" type="presParOf" srcId="{09F778B9-D5B7-4CC1-9946-7C6FAB2C4DC0}" destId="{03CF5D2F-C1F6-4E0C-A284-D775BD8B662F}" srcOrd="0" destOrd="0" presId="urn:microsoft.com/office/officeart/2005/8/layout/radial2"/>
    <dgm:cxn modelId="{EBCD8392-737A-4753-B215-737A66ADD5BC}" type="presParOf" srcId="{03CF5D2F-C1F6-4E0C-A284-D775BD8B662F}" destId="{FE516759-2734-47E4-873F-97B1D28F5E72}" srcOrd="0" destOrd="0" presId="urn:microsoft.com/office/officeart/2005/8/layout/radial2"/>
    <dgm:cxn modelId="{25264138-7C78-49F1-93C1-9445984E4EAD}" type="presParOf" srcId="{03CF5D2F-C1F6-4E0C-A284-D775BD8B662F}" destId="{F13D9A70-810A-45CC-9F87-2E773E42791D}" srcOrd="1" destOrd="0" presId="urn:microsoft.com/office/officeart/2005/8/layout/radial2"/>
    <dgm:cxn modelId="{854CBFA9-3CA9-4928-A673-8EE29684A0B2}" type="presParOf" srcId="{09F778B9-D5B7-4CC1-9946-7C6FAB2C4DC0}" destId="{F6287613-E538-4F81-A667-9DBDC5876337}" srcOrd="1" destOrd="0" presId="urn:microsoft.com/office/officeart/2005/8/layout/radial2"/>
    <dgm:cxn modelId="{14932C07-070D-454C-B426-1CA5E0998438}" type="presParOf" srcId="{09F778B9-D5B7-4CC1-9946-7C6FAB2C4DC0}" destId="{D1AE3474-0096-4C27-9EC4-55A7684674AC}" srcOrd="2" destOrd="0" presId="urn:microsoft.com/office/officeart/2005/8/layout/radial2"/>
    <dgm:cxn modelId="{D676FB08-BD16-4763-8394-83C30E406D90}" type="presParOf" srcId="{D1AE3474-0096-4C27-9EC4-55A7684674AC}" destId="{5000C3A4-1F80-4404-B6E4-CC2B9520698F}" srcOrd="0" destOrd="0" presId="urn:microsoft.com/office/officeart/2005/8/layout/radial2"/>
    <dgm:cxn modelId="{C6B99B70-FB90-4D3A-8559-FE68E165296E}" type="presParOf" srcId="{D1AE3474-0096-4C27-9EC4-55A7684674AC}" destId="{020646C4-076C-4132-83CC-0EEE37F80776}" srcOrd="1" destOrd="0" presId="urn:microsoft.com/office/officeart/2005/8/layout/radial2"/>
    <dgm:cxn modelId="{70382447-ED3D-4CAC-B0D6-7981C235D0CC}" type="presParOf" srcId="{09F778B9-D5B7-4CC1-9946-7C6FAB2C4DC0}" destId="{64E4F675-9CD6-4326-AF31-6112BBAE4CF1}" srcOrd="3" destOrd="0" presId="urn:microsoft.com/office/officeart/2005/8/layout/radial2"/>
    <dgm:cxn modelId="{70B0B2FD-B8B8-442F-839F-9111DFC05395}" type="presParOf" srcId="{09F778B9-D5B7-4CC1-9946-7C6FAB2C4DC0}" destId="{9559BA3B-1BD5-4612-9F93-C7FF8C317F31}" srcOrd="4" destOrd="0" presId="urn:microsoft.com/office/officeart/2005/8/layout/radial2"/>
    <dgm:cxn modelId="{6B345414-1A9B-4691-8B6C-47D9A9BFC634}" type="presParOf" srcId="{9559BA3B-1BD5-4612-9F93-C7FF8C317F31}" destId="{C5F114B4-AB05-4438-BFA5-54B402A5AFF7}" srcOrd="0" destOrd="0" presId="urn:microsoft.com/office/officeart/2005/8/layout/radial2"/>
    <dgm:cxn modelId="{2D1F2C9E-68C5-4171-AC2A-BE80DF1E5052}" type="presParOf" srcId="{9559BA3B-1BD5-4612-9F93-C7FF8C317F31}" destId="{B288DCAE-0AB5-4330-A434-43DC34581E51}" srcOrd="1" destOrd="0" presId="urn:microsoft.com/office/officeart/2005/8/layout/radial2"/>
    <dgm:cxn modelId="{F5B0A30E-A40C-415E-95A1-30889ACC77DF}" type="presParOf" srcId="{09F778B9-D5B7-4CC1-9946-7C6FAB2C4DC0}" destId="{920CFA04-225B-44E9-B59F-ECD97F74691A}" srcOrd="5" destOrd="0" presId="urn:microsoft.com/office/officeart/2005/8/layout/radial2"/>
    <dgm:cxn modelId="{98D91A7E-01E4-4796-B34E-77DE46A7E215}" type="presParOf" srcId="{09F778B9-D5B7-4CC1-9946-7C6FAB2C4DC0}" destId="{8594130F-216D-4643-A053-059444D8E453}" srcOrd="6" destOrd="0" presId="urn:microsoft.com/office/officeart/2005/8/layout/radial2"/>
    <dgm:cxn modelId="{86EA5A93-D4CB-46B4-8DB6-D93BD32273CC}" type="presParOf" srcId="{8594130F-216D-4643-A053-059444D8E453}" destId="{A04F3DC1-3539-4978-8AC8-28C61478E362}" srcOrd="0" destOrd="0" presId="urn:microsoft.com/office/officeart/2005/8/layout/radial2"/>
    <dgm:cxn modelId="{21BE708B-5F87-444D-ACB5-226720FF00FA}" type="presParOf" srcId="{8594130F-216D-4643-A053-059444D8E453}" destId="{26D867D0-41BA-4A89-818A-690DBE15C382}" srcOrd="1" destOrd="0" presId="urn:microsoft.com/office/officeart/2005/8/layout/radial2"/>
    <dgm:cxn modelId="{D8CBBF38-70EA-4636-B58C-E3DCD7A5C8A5}" type="presParOf" srcId="{09F778B9-D5B7-4CC1-9946-7C6FAB2C4DC0}" destId="{311FD9D7-A9F0-49F8-8E33-18D111037B96}" srcOrd="7" destOrd="0" presId="urn:microsoft.com/office/officeart/2005/8/layout/radial2"/>
    <dgm:cxn modelId="{2FA4DDC8-4211-4003-AC67-3D8CC7D6E14E}" type="presParOf" srcId="{09F778B9-D5B7-4CC1-9946-7C6FAB2C4DC0}" destId="{27B42796-E994-4A6E-B4F9-0CA35D01F57C}" srcOrd="8" destOrd="0" presId="urn:microsoft.com/office/officeart/2005/8/layout/radial2"/>
    <dgm:cxn modelId="{2F187CDB-6FF9-4A67-87E5-8B826B49DE44}" type="presParOf" srcId="{27B42796-E994-4A6E-B4F9-0CA35D01F57C}" destId="{D6254A54-7D6F-4EDC-AE8D-726A36E9A5D3}" srcOrd="0" destOrd="0" presId="urn:microsoft.com/office/officeart/2005/8/layout/radial2"/>
    <dgm:cxn modelId="{B2B05D0F-F67B-4B20-A1E1-FDFC39A435FA}" type="presParOf" srcId="{27B42796-E994-4A6E-B4F9-0CA35D01F57C}" destId="{1ED44362-A32E-427C-9483-8E8AAA44C23A}" srcOrd="1" destOrd="0" presId="urn:microsoft.com/office/officeart/2005/8/layout/radial2"/>
    <dgm:cxn modelId="{E64287FE-F2D5-4760-BC84-376D5717A76D}" type="presParOf" srcId="{09F778B9-D5B7-4CC1-9946-7C6FAB2C4DC0}" destId="{8535A641-0DE4-45E6-BBF3-7A7D8102AF1F}" srcOrd="9" destOrd="0" presId="urn:microsoft.com/office/officeart/2005/8/layout/radial2"/>
    <dgm:cxn modelId="{FE25EFD3-26C3-44A0-8096-A9372650606A}" type="presParOf" srcId="{09F778B9-D5B7-4CC1-9946-7C6FAB2C4DC0}" destId="{DBFB1372-944C-423E-BE2C-110AC71F337A}" srcOrd="10" destOrd="0" presId="urn:microsoft.com/office/officeart/2005/8/layout/radial2"/>
    <dgm:cxn modelId="{5AE3E8B6-4A9E-4A8C-A6BE-914642B9FBA9}" type="presParOf" srcId="{DBFB1372-944C-423E-BE2C-110AC71F337A}" destId="{5A086440-E3C3-4315-99DE-F1FCE72071C3}" srcOrd="0" destOrd="0" presId="urn:microsoft.com/office/officeart/2005/8/layout/radial2"/>
    <dgm:cxn modelId="{B82C95E0-92DA-4667-B098-7FA214CF14A1}" type="presParOf" srcId="{DBFB1372-944C-423E-BE2C-110AC71F337A}" destId="{560EABF7-E2B1-4D63-B57C-0DE4F6752F6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EDA4A2-C46F-4E00-9D21-5CF4EFE4F03E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5694D4A-59F4-4013-A908-089E2BEACC4B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b="1" dirty="0" smtClean="0">
              <a:solidFill>
                <a:srgbClr val="002060"/>
              </a:solidFill>
            </a:rPr>
            <a:t>Marcas importadas</a:t>
          </a:r>
          <a:r>
            <a:rPr lang="es-EC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/>
          </a:r>
          <a:br>
            <a:rPr lang="es-EC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endParaRPr lang="es-EC" sz="16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CEFCA92-86F4-4CFE-AA8D-2C7C1AF87B71}" type="parTrans" cxnId="{155987DF-7642-4908-8147-03EC3234A722}">
      <dgm:prSet/>
      <dgm:spPr/>
      <dgm:t>
        <a:bodyPr/>
        <a:lstStyle/>
        <a:p>
          <a:endParaRPr lang="es-EC"/>
        </a:p>
      </dgm:t>
    </dgm:pt>
    <dgm:pt modelId="{8A6A98C6-BAA3-4D03-952C-01953FA9EC86}" type="sibTrans" cxnId="{155987DF-7642-4908-8147-03EC3234A722}">
      <dgm:prSet/>
      <dgm:spPr/>
      <dgm:t>
        <a:bodyPr/>
        <a:lstStyle/>
        <a:p>
          <a:endParaRPr lang="es-EC"/>
        </a:p>
      </dgm:t>
    </dgm:pt>
    <dgm:pt modelId="{96AE49B9-5FEF-4533-80A5-43AD0BA13190}">
      <dgm:prSet phldrT="[Texto]"/>
      <dgm:spPr/>
      <dgm:t>
        <a:bodyPr/>
        <a:lstStyle/>
        <a:p>
          <a:r>
            <a:rPr lang="es-EC" dirty="0" smtClean="0">
              <a:solidFill>
                <a:schemeClr val="accent5">
                  <a:lumMod val="50000"/>
                </a:schemeClr>
              </a:solidFill>
            </a:rPr>
            <a:t>Con mayor calidad y nutrición para la mascota, pero con precios elevados.</a:t>
          </a:r>
          <a:endParaRPr lang="es-EC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1E01583-A915-4584-8920-807DF756DA21}" type="parTrans" cxnId="{8B3CCBF7-365E-4641-AC65-F7A203EAA822}">
      <dgm:prSet/>
      <dgm:spPr/>
      <dgm:t>
        <a:bodyPr/>
        <a:lstStyle/>
        <a:p>
          <a:endParaRPr lang="es-EC"/>
        </a:p>
      </dgm:t>
    </dgm:pt>
    <dgm:pt modelId="{9B6255E9-15F4-4AB0-A809-8193DA9FC740}" type="sibTrans" cxnId="{8B3CCBF7-365E-4641-AC65-F7A203EAA822}">
      <dgm:prSet/>
      <dgm:spPr/>
      <dgm:t>
        <a:bodyPr/>
        <a:lstStyle/>
        <a:p>
          <a:endParaRPr lang="es-EC"/>
        </a:p>
      </dgm:t>
    </dgm:pt>
    <dgm:pt modelId="{CD2B12F2-AC48-498B-967E-932A80FC0C55}">
      <dgm:prSet phldrT="[Tex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b="1" dirty="0" smtClean="0">
              <a:solidFill>
                <a:srgbClr val="002060"/>
              </a:solidFill>
            </a:rPr>
            <a:t>Marcas nacionales</a:t>
          </a:r>
          <a:r>
            <a:rPr lang="es-EC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/>
          </a:r>
          <a:br>
            <a:rPr lang="es-EC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endParaRPr lang="es-EC" sz="16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C92771B-7F78-4D60-940A-C301CF9B5D01}" type="parTrans" cxnId="{97EB7ABF-8F8C-4AE5-8D80-C489027652C9}">
      <dgm:prSet/>
      <dgm:spPr/>
      <dgm:t>
        <a:bodyPr/>
        <a:lstStyle/>
        <a:p>
          <a:endParaRPr lang="es-EC"/>
        </a:p>
      </dgm:t>
    </dgm:pt>
    <dgm:pt modelId="{47001EA4-D909-4224-96A9-E2996C389D4D}" type="sibTrans" cxnId="{97EB7ABF-8F8C-4AE5-8D80-C489027652C9}">
      <dgm:prSet/>
      <dgm:spPr/>
      <dgm:t>
        <a:bodyPr/>
        <a:lstStyle/>
        <a:p>
          <a:endParaRPr lang="es-EC"/>
        </a:p>
      </dgm:t>
    </dgm:pt>
    <dgm:pt modelId="{B1B55649-0BEC-48A7-A4E8-7DA490AC0EA6}">
      <dgm:prSet phldrT="[Texto]"/>
      <dgm:spPr/>
      <dgm:t>
        <a:bodyPr/>
        <a:lstStyle/>
        <a:p>
          <a:r>
            <a:rPr lang="es-EC" dirty="0" smtClean="0">
              <a:solidFill>
                <a:srgbClr val="0070C0"/>
              </a:solidFill>
            </a:rPr>
            <a:t>Productos de calidad menor, con buena nutrición y precios accesibles.</a:t>
          </a:r>
          <a:endParaRPr lang="es-EC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16232799-714E-4AE8-A65A-3B6726FAF50F}" type="parTrans" cxnId="{A9053BD0-D734-4643-99AE-14F61D30DF56}">
      <dgm:prSet/>
      <dgm:spPr/>
      <dgm:t>
        <a:bodyPr/>
        <a:lstStyle/>
        <a:p>
          <a:endParaRPr lang="es-EC"/>
        </a:p>
      </dgm:t>
    </dgm:pt>
    <dgm:pt modelId="{779E042E-92C8-429B-8268-AC5F7E20A098}" type="sibTrans" cxnId="{A9053BD0-D734-4643-99AE-14F61D30DF56}">
      <dgm:prSet/>
      <dgm:spPr/>
      <dgm:t>
        <a:bodyPr/>
        <a:lstStyle/>
        <a:p>
          <a:endParaRPr lang="es-EC"/>
        </a:p>
      </dgm:t>
    </dgm:pt>
    <dgm:pt modelId="{F63BE787-A070-42E6-97A3-B696382E7397}" type="pres">
      <dgm:prSet presAssocID="{21EDA4A2-C46F-4E00-9D21-5CF4EFE4F03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9F778B9-D5B7-4CC1-9946-7C6FAB2C4DC0}" type="pres">
      <dgm:prSet presAssocID="{21EDA4A2-C46F-4E00-9D21-5CF4EFE4F03E}" presName="cycle" presStyleCnt="0"/>
      <dgm:spPr/>
    </dgm:pt>
    <dgm:pt modelId="{03CF5D2F-C1F6-4E0C-A284-D775BD8B662F}" type="pres">
      <dgm:prSet presAssocID="{21EDA4A2-C46F-4E00-9D21-5CF4EFE4F03E}" presName="centerShape" presStyleCnt="0"/>
      <dgm:spPr/>
    </dgm:pt>
    <dgm:pt modelId="{FE516759-2734-47E4-873F-97B1D28F5E72}" type="pres">
      <dgm:prSet presAssocID="{21EDA4A2-C46F-4E00-9D21-5CF4EFE4F03E}" presName="connSite" presStyleLbl="node1" presStyleIdx="0" presStyleCnt="3"/>
      <dgm:spPr/>
    </dgm:pt>
    <dgm:pt modelId="{F13D9A70-810A-45CC-9F87-2E773E42791D}" type="pres">
      <dgm:prSet presAssocID="{21EDA4A2-C46F-4E00-9D21-5CF4EFE4F03E}" presName="visible" presStyleLbl="node1" presStyleIdx="0" presStyleCnt="3" custScaleX="74501" custScaleY="73950" custLinFactNeighborX="-39332" custLinFactNeighborY="-8570"/>
      <dgm:spPr>
        <a:prstGeom prst="cloud">
          <a:avLst/>
        </a:prstGeom>
        <a:solidFill>
          <a:schemeClr val="bg2">
            <a:lumMod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endParaRPr lang="es-EC"/>
        </a:p>
      </dgm:t>
    </dgm:pt>
    <dgm:pt modelId="{F6287613-E538-4F81-A667-9DBDC5876337}" type="pres">
      <dgm:prSet presAssocID="{5CEFCA92-86F4-4CFE-AA8D-2C7C1AF87B71}" presName="Name25" presStyleLbl="parChTrans1D1" presStyleIdx="0" presStyleCnt="2"/>
      <dgm:spPr/>
      <dgm:t>
        <a:bodyPr/>
        <a:lstStyle/>
        <a:p>
          <a:endParaRPr lang="es-EC"/>
        </a:p>
      </dgm:t>
    </dgm:pt>
    <dgm:pt modelId="{D1AE3474-0096-4C27-9EC4-55A7684674AC}" type="pres">
      <dgm:prSet presAssocID="{25694D4A-59F4-4013-A908-089E2BEACC4B}" presName="node" presStyleCnt="0"/>
      <dgm:spPr/>
    </dgm:pt>
    <dgm:pt modelId="{5000C3A4-1F80-4404-B6E4-CC2B9520698F}" type="pres">
      <dgm:prSet presAssocID="{25694D4A-59F4-4013-A908-089E2BEACC4B}" presName="parentNode" presStyleLbl="node1" presStyleIdx="1" presStyleCnt="3" custScaleX="115259" custScaleY="79019" custLinFactNeighborX="-19315" custLinFactNeighborY="-1716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0646C4-076C-4132-83CC-0EEE37F80776}" type="pres">
      <dgm:prSet presAssocID="{25694D4A-59F4-4013-A908-089E2BEACC4B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E4F675-9CD6-4326-AF31-6112BBAE4CF1}" type="pres">
      <dgm:prSet presAssocID="{0C92771B-7F78-4D60-940A-C301CF9B5D01}" presName="Name25" presStyleLbl="parChTrans1D1" presStyleIdx="1" presStyleCnt="2"/>
      <dgm:spPr/>
      <dgm:t>
        <a:bodyPr/>
        <a:lstStyle/>
        <a:p>
          <a:endParaRPr lang="es-EC"/>
        </a:p>
      </dgm:t>
    </dgm:pt>
    <dgm:pt modelId="{9559BA3B-1BD5-4612-9F93-C7FF8C317F31}" type="pres">
      <dgm:prSet presAssocID="{CD2B12F2-AC48-498B-967E-932A80FC0C55}" presName="node" presStyleCnt="0"/>
      <dgm:spPr/>
    </dgm:pt>
    <dgm:pt modelId="{C5F114B4-AB05-4438-BFA5-54B402A5AFF7}" type="pres">
      <dgm:prSet presAssocID="{CD2B12F2-AC48-498B-967E-932A80FC0C55}" presName="parentNode" presStyleLbl="node1" presStyleIdx="2" presStyleCnt="3" custScaleX="105447" custScaleY="73837" custLinFactNeighborX="-20755" custLinFactNeighborY="-816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88DCAE-0AB5-4330-A434-43DC34581E51}" type="pres">
      <dgm:prSet presAssocID="{CD2B12F2-AC48-498B-967E-932A80FC0C55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D5FD3B5-8BF4-4B77-8D56-B794CE3F1EEF}" type="presOf" srcId="{5CEFCA92-86F4-4CFE-AA8D-2C7C1AF87B71}" destId="{F6287613-E538-4F81-A667-9DBDC5876337}" srcOrd="0" destOrd="0" presId="urn:microsoft.com/office/officeart/2005/8/layout/radial2"/>
    <dgm:cxn modelId="{8B3CCBF7-365E-4641-AC65-F7A203EAA822}" srcId="{25694D4A-59F4-4013-A908-089E2BEACC4B}" destId="{96AE49B9-5FEF-4533-80A5-43AD0BA13190}" srcOrd="0" destOrd="0" parTransId="{21E01583-A915-4584-8920-807DF756DA21}" sibTransId="{9B6255E9-15F4-4AB0-A809-8193DA9FC740}"/>
    <dgm:cxn modelId="{A9053BD0-D734-4643-99AE-14F61D30DF56}" srcId="{CD2B12F2-AC48-498B-967E-932A80FC0C55}" destId="{B1B55649-0BEC-48A7-A4E8-7DA490AC0EA6}" srcOrd="0" destOrd="0" parTransId="{16232799-714E-4AE8-A65A-3B6726FAF50F}" sibTransId="{779E042E-92C8-429B-8268-AC5F7E20A098}"/>
    <dgm:cxn modelId="{0098606C-988E-42E5-86E1-AE61380BCFDB}" type="presOf" srcId="{25694D4A-59F4-4013-A908-089E2BEACC4B}" destId="{5000C3A4-1F80-4404-B6E4-CC2B9520698F}" srcOrd="0" destOrd="0" presId="urn:microsoft.com/office/officeart/2005/8/layout/radial2"/>
    <dgm:cxn modelId="{155987DF-7642-4908-8147-03EC3234A722}" srcId="{21EDA4A2-C46F-4E00-9D21-5CF4EFE4F03E}" destId="{25694D4A-59F4-4013-A908-089E2BEACC4B}" srcOrd="0" destOrd="0" parTransId="{5CEFCA92-86F4-4CFE-AA8D-2C7C1AF87B71}" sibTransId="{8A6A98C6-BAA3-4D03-952C-01953FA9EC86}"/>
    <dgm:cxn modelId="{50281D22-4669-4325-8042-707498E790E2}" type="presOf" srcId="{96AE49B9-5FEF-4533-80A5-43AD0BA13190}" destId="{020646C4-076C-4132-83CC-0EEE37F80776}" srcOrd="0" destOrd="0" presId="urn:microsoft.com/office/officeart/2005/8/layout/radial2"/>
    <dgm:cxn modelId="{416D7471-EE43-478A-BCF5-B5FBA2E59903}" type="presOf" srcId="{21EDA4A2-C46F-4E00-9D21-5CF4EFE4F03E}" destId="{F63BE787-A070-42E6-97A3-B696382E7397}" srcOrd="0" destOrd="0" presId="urn:microsoft.com/office/officeart/2005/8/layout/radial2"/>
    <dgm:cxn modelId="{D1033267-6281-42D1-B68E-DA141182398D}" type="presOf" srcId="{0C92771B-7F78-4D60-940A-C301CF9B5D01}" destId="{64E4F675-9CD6-4326-AF31-6112BBAE4CF1}" srcOrd="0" destOrd="0" presId="urn:microsoft.com/office/officeart/2005/8/layout/radial2"/>
    <dgm:cxn modelId="{97EB7ABF-8F8C-4AE5-8D80-C489027652C9}" srcId="{21EDA4A2-C46F-4E00-9D21-5CF4EFE4F03E}" destId="{CD2B12F2-AC48-498B-967E-932A80FC0C55}" srcOrd="1" destOrd="0" parTransId="{0C92771B-7F78-4D60-940A-C301CF9B5D01}" sibTransId="{47001EA4-D909-4224-96A9-E2996C389D4D}"/>
    <dgm:cxn modelId="{7B49715B-0DA8-4165-A949-5D33E5134E76}" type="presOf" srcId="{B1B55649-0BEC-48A7-A4E8-7DA490AC0EA6}" destId="{B288DCAE-0AB5-4330-A434-43DC34581E51}" srcOrd="0" destOrd="0" presId="urn:microsoft.com/office/officeart/2005/8/layout/radial2"/>
    <dgm:cxn modelId="{1E1AB6EB-E3FB-48D8-94DD-C5BB521A45B4}" type="presOf" srcId="{CD2B12F2-AC48-498B-967E-932A80FC0C55}" destId="{C5F114B4-AB05-4438-BFA5-54B402A5AFF7}" srcOrd="0" destOrd="0" presId="urn:microsoft.com/office/officeart/2005/8/layout/radial2"/>
    <dgm:cxn modelId="{B369C48A-9AB6-4D34-817B-50351A5F26DB}" type="presParOf" srcId="{F63BE787-A070-42E6-97A3-B696382E7397}" destId="{09F778B9-D5B7-4CC1-9946-7C6FAB2C4DC0}" srcOrd="0" destOrd="0" presId="urn:microsoft.com/office/officeart/2005/8/layout/radial2"/>
    <dgm:cxn modelId="{F95492FB-21F0-4BE4-9D68-52EE10687EE1}" type="presParOf" srcId="{09F778B9-D5B7-4CC1-9946-7C6FAB2C4DC0}" destId="{03CF5D2F-C1F6-4E0C-A284-D775BD8B662F}" srcOrd="0" destOrd="0" presId="urn:microsoft.com/office/officeart/2005/8/layout/radial2"/>
    <dgm:cxn modelId="{DF880505-94F1-407E-B376-8E952200B4ED}" type="presParOf" srcId="{03CF5D2F-C1F6-4E0C-A284-D775BD8B662F}" destId="{FE516759-2734-47E4-873F-97B1D28F5E72}" srcOrd="0" destOrd="0" presId="urn:microsoft.com/office/officeart/2005/8/layout/radial2"/>
    <dgm:cxn modelId="{79C9F7B3-77CB-4023-8624-506DD3899298}" type="presParOf" srcId="{03CF5D2F-C1F6-4E0C-A284-D775BD8B662F}" destId="{F13D9A70-810A-45CC-9F87-2E773E42791D}" srcOrd="1" destOrd="0" presId="urn:microsoft.com/office/officeart/2005/8/layout/radial2"/>
    <dgm:cxn modelId="{ECB83473-C606-4AC8-B897-FA5AE4DC033B}" type="presParOf" srcId="{09F778B9-D5B7-4CC1-9946-7C6FAB2C4DC0}" destId="{F6287613-E538-4F81-A667-9DBDC5876337}" srcOrd="1" destOrd="0" presId="urn:microsoft.com/office/officeart/2005/8/layout/radial2"/>
    <dgm:cxn modelId="{78E272D5-0A8B-476C-BDDE-D1D9D1FEAEC9}" type="presParOf" srcId="{09F778B9-D5B7-4CC1-9946-7C6FAB2C4DC0}" destId="{D1AE3474-0096-4C27-9EC4-55A7684674AC}" srcOrd="2" destOrd="0" presId="urn:microsoft.com/office/officeart/2005/8/layout/radial2"/>
    <dgm:cxn modelId="{32FE1E6A-A83D-41F9-84FC-EE22F7F1C4AC}" type="presParOf" srcId="{D1AE3474-0096-4C27-9EC4-55A7684674AC}" destId="{5000C3A4-1F80-4404-B6E4-CC2B9520698F}" srcOrd="0" destOrd="0" presId="urn:microsoft.com/office/officeart/2005/8/layout/radial2"/>
    <dgm:cxn modelId="{83C4E409-F30F-4D95-B49E-34716F4C9709}" type="presParOf" srcId="{D1AE3474-0096-4C27-9EC4-55A7684674AC}" destId="{020646C4-076C-4132-83CC-0EEE37F80776}" srcOrd="1" destOrd="0" presId="urn:microsoft.com/office/officeart/2005/8/layout/radial2"/>
    <dgm:cxn modelId="{0325E3A5-2340-482B-B230-1167CC65A69A}" type="presParOf" srcId="{09F778B9-D5B7-4CC1-9946-7C6FAB2C4DC0}" destId="{64E4F675-9CD6-4326-AF31-6112BBAE4CF1}" srcOrd="3" destOrd="0" presId="urn:microsoft.com/office/officeart/2005/8/layout/radial2"/>
    <dgm:cxn modelId="{AD8C81B1-6B0A-48E0-BC18-6609FB777EB2}" type="presParOf" srcId="{09F778B9-D5B7-4CC1-9946-7C6FAB2C4DC0}" destId="{9559BA3B-1BD5-4612-9F93-C7FF8C317F31}" srcOrd="4" destOrd="0" presId="urn:microsoft.com/office/officeart/2005/8/layout/radial2"/>
    <dgm:cxn modelId="{B106AB7C-DF3C-428A-BAF6-0BDB430C92C0}" type="presParOf" srcId="{9559BA3B-1BD5-4612-9F93-C7FF8C317F31}" destId="{C5F114B4-AB05-4438-BFA5-54B402A5AFF7}" srcOrd="0" destOrd="0" presId="urn:microsoft.com/office/officeart/2005/8/layout/radial2"/>
    <dgm:cxn modelId="{BE41CF3F-6F64-462E-BFC7-3EFC9209DE7E}" type="presParOf" srcId="{9559BA3B-1BD5-4612-9F93-C7FF8C317F31}" destId="{B288DCAE-0AB5-4330-A434-43DC34581E5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EDA4A2-C46F-4E00-9D21-5CF4EFE4F03E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5694D4A-59F4-4013-A908-089E2BEACC4B}">
      <dgm:prSet phldrT="[Texto]" custT="1"/>
      <dgm:spPr>
        <a:solidFill>
          <a:srgbClr val="002060"/>
        </a:solidFill>
      </dgm:spPr>
      <dgm:t>
        <a:bodyPr/>
        <a:lstStyle/>
        <a:p>
          <a:endParaRPr lang="es-EC" sz="1400" b="1" dirty="0" smtClean="0">
            <a:latin typeface="Arial" pitchFamily="34" charset="0"/>
            <a:cs typeface="Arial" pitchFamily="34" charset="0"/>
          </a:endParaRPr>
        </a:p>
        <a:p>
          <a:r>
            <a:rPr lang="es-EC" sz="1400" b="1" dirty="0" smtClean="0">
              <a:latin typeface="Arial" pitchFamily="34" charset="0"/>
              <a:cs typeface="Arial" pitchFamily="34" charset="0"/>
            </a:rPr>
            <a:t>COLLARES Y CADENAS</a:t>
          </a:r>
          <a:br>
            <a:rPr lang="es-EC" sz="1400" b="1" dirty="0" smtClean="0">
              <a:latin typeface="Arial" pitchFamily="34" charset="0"/>
              <a:cs typeface="Arial" pitchFamily="34" charset="0"/>
            </a:rPr>
          </a:br>
          <a:endParaRPr lang="es-EC" sz="1400" dirty="0">
            <a:latin typeface="Arial" pitchFamily="34" charset="0"/>
            <a:cs typeface="Arial" pitchFamily="34" charset="0"/>
          </a:endParaRPr>
        </a:p>
      </dgm:t>
    </dgm:pt>
    <dgm:pt modelId="{5CEFCA92-86F4-4CFE-AA8D-2C7C1AF87B71}" type="parTrans" cxnId="{155987DF-7642-4908-8147-03EC3234A722}">
      <dgm:prSet/>
      <dgm:spPr/>
      <dgm:t>
        <a:bodyPr/>
        <a:lstStyle/>
        <a:p>
          <a:endParaRPr lang="es-EC"/>
        </a:p>
      </dgm:t>
    </dgm:pt>
    <dgm:pt modelId="{8A6A98C6-BAA3-4D03-952C-01953FA9EC86}" type="sibTrans" cxnId="{155987DF-7642-4908-8147-03EC3234A722}">
      <dgm:prSet/>
      <dgm:spPr/>
      <dgm:t>
        <a:bodyPr/>
        <a:lstStyle/>
        <a:p>
          <a:endParaRPr lang="es-EC"/>
        </a:p>
      </dgm:t>
    </dgm:pt>
    <dgm:pt modelId="{CD2B12F2-AC48-498B-967E-932A80FC0C55}">
      <dgm:prSet phldrT="[Texto]" custT="1"/>
      <dgm:spPr>
        <a:solidFill>
          <a:srgbClr val="7030A0"/>
        </a:solidFill>
      </dgm:spPr>
      <dgm:t>
        <a:bodyPr/>
        <a:lstStyle/>
        <a:p>
          <a:endParaRPr lang="es-EC" sz="1400" b="1" dirty="0" smtClean="0">
            <a:latin typeface="Arial" pitchFamily="34" charset="0"/>
            <a:cs typeface="Arial" pitchFamily="34" charset="0"/>
          </a:endParaRPr>
        </a:p>
        <a:p>
          <a:r>
            <a:rPr lang="es-EC" sz="1400" b="1" dirty="0" smtClean="0">
              <a:latin typeface="Arial" pitchFamily="34" charset="0"/>
              <a:cs typeface="Arial" pitchFamily="34" charset="0"/>
            </a:rPr>
            <a:t>ACCESORIOS DE BELLEZA</a:t>
          </a:r>
          <a:br>
            <a:rPr lang="es-EC" sz="1400" b="1" dirty="0" smtClean="0">
              <a:latin typeface="Arial" pitchFamily="34" charset="0"/>
              <a:cs typeface="Arial" pitchFamily="34" charset="0"/>
            </a:rPr>
          </a:br>
          <a:endParaRPr lang="es-EC" sz="1400" dirty="0">
            <a:latin typeface="Arial" pitchFamily="34" charset="0"/>
            <a:cs typeface="Arial" pitchFamily="34" charset="0"/>
          </a:endParaRPr>
        </a:p>
      </dgm:t>
    </dgm:pt>
    <dgm:pt modelId="{0C92771B-7F78-4D60-940A-C301CF9B5D01}" type="parTrans" cxnId="{97EB7ABF-8F8C-4AE5-8D80-C489027652C9}">
      <dgm:prSet/>
      <dgm:spPr/>
      <dgm:t>
        <a:bodyPr/>
        <a:lstStyle/>
        <a:p>
          <a:endParaRPr lang="es-EC"/>
        </a:p>
      </dgm:t>
    </dgm:pt>
    <dgm:pt modelId="{47001EA4-D909-4224-96A9-E2996C389D4D}" type="sibTrans" cxnId="{97EB7ABF-8F8C-4AE5-8D80-C489027652C9}">
      <dgm:prSet/>
      <dgm:spPr/>
      <dgm:t>
        <a:bodyPr/>
        <a:lstStyle/>
        <a:p>
          <a:endParaRPr lang="es-EC"/>
        </a:p>
      </dgm:t>
    </dgm:pt>
    <dgm:pt modelId="{F0EE5231-4404-4EBF-9FE5-2C4107EE6432}">
      <dgm:prSet phldrT="[Texto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endParaRPr lang="es-EC" sz="1400" b="1" dirty="0" smtClean="0">
            <a:latin typeface="Arial" pitchFamily="34" charset="0"/>
            <a:cs typeface="Arial" pitchFamily="34" charset="0"/>
          </a:endParaRPr>
        </a:p>
        <a:p>
          <a:r>
            <a:rPr lang="es-EC" sz="1400" b="1" dirty="0" smtClean="0">
              <a:latin typeface="Arial" pitchFamily="34" charset="0"/>
              <a:cs typeface="Arial" pitchFamily="34" charset="0"/>
            </a:rPr>
            <a:t>ROPA</a:t>
          </a:r>
          <a:br>
            <a:rPr lang="es-EC" sz="1400" b="1" dirty="0" smtClean="0">
              <a:latin typeface="Arial" pitchFamily="34" charset="0"/>
              <a:cs typeface="Arial" pitchFamily="34" charset="0"/>
            </a:rPr>
          </a:br>
          <a:endParaRPr lang="es-EC" sz="1400" dirty="0">
            <a:latin typeface="Arial" pitchFamily="34" charset="0"/>
            <a:cs typeface="Arial" pitchFamily="34" charset="0"/>
          </a:endParaRPr>
        </a:p>
      </dgm:t>
    </dgm:pt>
    <dgm:pt modelId="{245F37B2-5B1D-457D-9C38-9847320A1993}" type="parTrans" cxnId="{50C7C2E8-4B68-4F6D-9C5A-08A272669BF6}">
      <dgm:prSet/>
      <dgm:spPr/>
      <dgm:t>
        <a:bodyPr/>
        <a:lstStyle/>
        <a:p>
          <a:endParaRPr lang="es-EC"/>
        </a:p>
      </dgm:t>
    </dgm:pt>
    <dgm:pt modelId="{57663D99-B058-4C3E-BAF9-4D5186322082}" type="sibTrans" cxnId="{50C7C2E8-4B68-4F6D-9C5A-08A272669BF6}">
      <dgm:prSet/>
      <dgm:spPr/>
      <dgm:t>
        <a:bodyPr/>
        <a:lstStyle/>
        <a:p>
          <a:endParaRPr lang="es-EC"/>
        </a:p>
      </dgm:t>
    </dgm:pt>
    <dgm:pt modelId="{B245CDA5-14A2-45E4-876F-D649E2A7FE2B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Diseños llamativos.</a:t>
          </a:r>
          <a:endParaRPr lang="es-EC" sz="1800" dirty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1B4B753-41F9-4A4A-921D-07C5AFD97E9B}" type="parTrans" cxnId="{78BAB631-7E83-40A5-9E29-0B476D3BCD6D}">
      <dgm:prSet/>
      <dgm:spPr/>
      <dgm:t>
        <a:bodyPr/>
        <a:lstStyle/>
        <a:p>
          <a:endParaRPr lang="es-EC"/>
        </a:p>
      </dgm:t>
    </dgm:pt>
    <dgm:pt modelId="{46F869D7-2BD2-4EC7-A807-1DECE1CB2EC7}" type="sibTrans" cxnId="{78BAB631-7E83-40A5-9E29-0B476D3BCD6D}">
      <dgm:prSet/>
      <dgm:spPr/>
      <dgm:t>
        <a:bodyPr/>
        <a:lstStyle/>
        <a:p>
          <a:endParaRPr lang="es-EC"/>
        </a:p>
      </dgm:t>
    </dgm:pt>
    <dgm:pt modelId="{158E6F1B-2413-47EA-8B34-E3C602750085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Disfraces.</a:t>
          </a:r>
          <a:endParaRPr lang="es-EC" sz="1800" dirty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A8727AF-A824-47F7-874F-35B01BE9B025}" type="parTrans" cxnId="{8B4F35CC-611F-4FE6-AAB5-D0D78EB4E99B}">
      <dgm:prSet/>
      <dgm:spPr/>
      <dgm:t>
        <a:bodyPr/>
        <a:lstStyle/>
        <a:p>
          <a:endParaRPr lang="es-EC"/>
        </a:p>
      </dgm:t>
    </dgm:pt>
    <dgm:pt modelId="{D9327C76-36C8-46B8-AB82-45103E122A8B}" type="sibTrans" cxnId="{8B4F35CC-611F-4FE6-AAB5-D0D78EB4E99B}">
      <dgm:prSet/>
      <dgm:spPr/>
      <dgm:t>
        <a:bodyPr/>
        <a:lstStyle/>
        <a:p>
          <a:endParaRPr lang="es-EC"/>
        </a:p>
      </dgm:t>
    </dgm:pt>
    <dgm:pt modelId="{A61B709E-6EA0-4595-A053-C493357E503E}">
      <dgm:prSet phldrT="[Texto]" custT="1"/>
      <dgm:spPr>
        <a:solidFill>
          <a:schemeClr val="accent4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ES" sz="1400" b="1" dirty="0" smtClean="0">
              <a:latin typeface="Arial" pitchFamily="34" charset="0"/>
              <a:cs typeface="Arial" pitchFamily="34" charset="0"/>
            </a:rPr>
            <a:t>JUGUETES</a:t>
          </a:r>
          <a:endParaRPr lang="es-EC" sz="1400" b="1" dirty="0">
            <a:latin typeface="Arial" pitchFamily="34" charset="0"/>
            <a:cs typeface="Arial" pitchFamily="34" charset="0"/>
          </a:endParaRPr>
        </a:p>
      </dgm:t>
    </dgm:pt>
    <dgm:pt modelId="{D4D14CE7-26D4-4677-9587-D9F4D5AEE4B9}" type="parTrans" cxnId="{48187276-C4DF-44D2-85C1-14E748ACA6C2}">
      <dgm:prSet/>
      <dgm:spPr/>
      <dgm:t>
        <a:bodyPr/>
        <a:lstStyle/>
        <a:p>
          <a:endParaRPr lang="es-EC"/>
        </a:p>
      </dgm:t>
    </dgm:pt>
    <dgm:pt modelId="{41C414D6-7EEA-4644-B5AB-94464041BA94}" type="sibTrans" cxnId="{48187276-C4DF-44D2-85C1-14E748ACA6C2}">
      <dgm:prSet/>
      <dgm:spPr/>
      <dgm:t>
        <a:bodyPr/>
        <a:lstStyle/>
        <a:p>
          <a:endParaRPr lang="es-EC"/>
        </a:p>
      </dgm:t>
    </dgm:pt>
    <dgm:pt modelId="{37C5C7A4-0ED7-4BC7-88E3-D2B6166ADD5E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Con variedad de modelos y formas.</a:t>
          </a:r>
          <a:endParaRPr lang="es-EC" sz="1800" dirty="0">
            <a:solidFill>
              <a:schemeClr val="accent4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7144AB3-216E-4331-BF8A-C6689B3BBE5E}" type="parTrans" cxnId="{001301EA-5329-4BD6-98A4-A06C738988F4}">
      <dgm:prSet/>
      <dgm:spPr/>
      <dgm:t>
        <a:bodyPr/>
        <a:lstStyle/>
        <a:p>
          <a:endParaRPr lang="es-EC"/>
        </a:p>
      </dgm:t>
    </dgm:pt>
    <dgm:pt modelId="{B8FEE209-7B33-445C-B398-D8B4A2EDC92E}" type="sibTrans" cxnId="{001301EA-5329-4BD6-98A4-A06C738988F4}">
      <dgm:prSet/>
      <dgm:spPr/>
      <dgm:t>
        <a:bodyPr/>
        <a:lstStyle/>
        <a:p>
          <a:endParaRPr lang="es-EC"/>
        </a:p>
      </dgm:t>
    </dgm:pt>
    <dgm:pt modelId="{F63BE787-A070-42E6-97A3-B696382E7397}" type="pres">
      <dgm:prSet presAssocID="{21EDA4A2-C46F-4E00-9D21-5CF4EFE4F03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9F778B9-D5B7-4CC1-9946-7C6FAB2C4DC0}" type="pres">
      <dgm:prSet presAssocID="{21EDA4A2-C46F-4E00-9D21-5CF4EFE4F03E}" presName="cycle" presStyleCnt="0"/>
      <dgm:spPr/>
      <dgm:t>
        <a:bodyPr/>
        <a:lstStyle/>
        <a:p>
          <a:endParaRPr lang="es-EC"/>
        </a:p>
      </dgm:t>
    </dgm:pt>
    <dgm:pt modelId="{03CF5D2F-C1F6-4E0C-A284-D775BD8B662F}" type="pres">
      <dgm:prSet presAssocID="{21EDA4A2-C46F-4E00-9D21-5CF4EFE4F03E}" presName="centerShape" presStyleCnt="0"/>
      <dgm:spPr/>
      <dgm:t>
        <a:bodyPr/>
        <a:lstStyle/>
        <a:p>
          <a:endParaRPr lang="es-EC"/>
        </a:p>
      </dgm:t>
    </dgm:pt>
    <dgm:pt modelId="{FE516759-2734-47E4-873F-97B1D28F5E72}" type="pres">
      <dgm:prSet presAssocID="{21EDA4A2-C46F-4E00-9D21-5CF4EFE4F03E}" presName="connSite" presStyleLbl="node1" presStyleIdx="0" presStyleCnt="5"/>
      <dgm:spPr/>
      <dgm:t>
        <a:bodyPr/>
        <a:lstStyle/>
        <a:p>
          <a:endParaRPr lang="es-EC"/>
        </a:p>
      </dgm:t>
    </dgm:pt>
    <dgm:pt modelId="{F13D9A70-810A-45CC-9F87-2E773E42791D}" type="pres">
      <dgm:prSet presAssocID="{21EDA4A2-C46F-4E00-9D21-5CF4EFE4F03E}" presName="visible" presStyleLbl="node1" presStyleIdx="0" presStyleCnt="5" custLinFactNeighborX="-39332" custLinFactNeighborY="-8570"/>
      <dgm:spPr>
        <a:prstGeom prst="cloud">
          <a:avLst/>
        </a:prstGeom>
        <a:solidFill>
          <a:schemeClr val="bg2">
            <a:lumMod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endParaRPr lang="es-EC"/>
        </a:p>
      </dgm:t>
    </dgm:pt>
    <dgm:pt modelId="{F6287613-E538-4F81-A667-9DBDC5876337}" type="pres">
      <dgm:prSet presAssocID="{5CEFCA92-86F4-4CFE-AA8D-2C7C1AF87B71}" presName="Name25" presStyleLbl="parChTrans1D1" presStyleIdx="0" presStyleCnt="4"/>
      <dgm:spPr/>
      <dgm:t>
        <a:bodyPr/>
        <a:lstStyle/>
        <a:p>
          <a:endParaRPr lang="es-EC"/>
        </a:p>
      </dgm:t>
    </dgm:pt>
    <dgm:pt modelId="{D1AE3474-0096-4C27-9EC4-55A7684674AC}" type="pres">
      <dgm:prSet presAssocID="{25694D4A-59F4-4013-A908-089E2BEACC4B}" presName="node" presStyleCnt="0"/>
      <dgm:spPr/>
      <dgm:t>
        <a:bodyPr/>
        <a:lstStyle/>
        <a:p>
          <a:endParaRPr lang="es-EC"/>
        </a:p>
      </dgm:t>
    </dgm:pt>
    <dgm:pt modelId="{5000C3A4-1F80-4404-B6E4-CC2B9520698F}" type="pres">
      <dgm:prSet presAssocID="{25694D4A-59F4-4013-A908-089E2BEACC4B}" presName="parentNode" presStyleLbl="node1" presStyleIdx="1" presStyleCnt="5" custScaleX="115259" custScaleY="79019" custLinFactNeighborX="10797" custLinFactNeighborY="-2589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0646C4-076C-4132-83CC-0EEE37F80776}" type="pres">
      <dgm:prSet presAssocID="{25694D4A-59F4-4013-A908-089E2BEACC4B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E4F675-9CD6-4326-AF31-6112BBAE4CF1}" type="pres">
      <dgm:prSet presAssocID="{0C92771B-7F78-4D60-940A-C301CF9B5D01}" presName="Name25" presStyleLbl="parChTrans1D1" presStyleIdx="1" presStyleCnt="4"/>
      <dgm:spPr/>
      <dgm:t>
        <a:bodyPr/>
        <a:lstStyle/>
        <a:p>
          <a:endParaRPr lang="es-EC"/>
        </a:p>
      </dgm:t>
    </dgm:pt>
    <dgm:pt modelId="{9559BA3B-1BD5-4612-9F93-C7FF8C317F31}" type="pres">
      <dgm:prSet presAssocID="{CD2B12F2-AC48-498B-967E-932A80FC0C55}" presName="node" presStyleCnt="0"/>
      <dgm:spPr/>
      <dgm:t>
        <a:bodyPr/>
        <a:lstStyle/>
        <a:p>
          <a:endParaRPr lang="es-EC"/>
        </a:p>
      </dgm:t>
    </dgm:pt>
    <dgm:pt modelId="{C5F114B4-AB05-4438-BFA5-54B402A5AFF7}" type="pres">
      <dgm:prSet presAssocID="{CD2B12F2-AC48-498B-967E-932A80FC0C55}" presName="parentNode" presStyleLbl="node1" presStyleIdx="2" presStyleCnt="5" custScaleX="120381" custScaleY="73837" custLinFactNeighborX="-10928" custLinFactNeighborY="-1994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88DCAE-0AB5-4330-A434-43DC34581E51}" type="pres">
      <dgm:prSet presAssocID="{CD2B12F2-AC48-498B-967E-932A80FC0C55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0CFA04-225B-44E9-B59F-ECD97F74691A}" type="pres">
      <dgm:prSet presAssocID="{245F37B2-5B1D-457D-9C38-9847320A1993}" presName="Name25" presStyleLbl="parChTrans1D1" presStyleIdx="2" presStyleCnt="4"/>
      <dgm:spPr/>
      <dgm:t>
        <a:bodyPr/>
        <a:lstStyle/>
        <a:p>
          <a:endParaRPr lang="es-EC"/>
        </a:p>
      </dgm:t>
    </dgm:pt>
    <dgm:pt modelId="{8594130F-216D-4643-A053-059444D8E453}" type="pres">
      <dgm:prSet presAssocID="{F0EE5231-4404-4EBF-9FE5-2C4107EE6432}" presName="node" presStyleCnt="0"/>
      <dgm:spPr/>
      <dgm:t>
        <a:bodyPr/>
        <a:lstStyle/>
        <a:p>
          <a:endParaRPr lang="es-EC"/>
        </a:p>
      </dgm:t>
    </dgm:pt>
    <dgm:pt modelId="{A04F3DC1-3539-4978-8AC8-28C61478E362}" type="pres">
      <dgm:prSet presAssocID="{F0EE5231-4404-4EBF-9FE5-2C4107EE6432}" presName="parentNode" presStyleLbl="node1" presStyleIdx="3" presStyleCnt="5" custScaleX="107050" custScaleY="76236" custLinFactNeighborX="-3048" custLinFactNeighborY="-2917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D867D0-41BA-4A89-818A-690DBE15C382}" type="pres">
      <dgm:prSet presAssocID="{F0EE5231-4404-4EBF-9FE5-2C4107EE6432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ADB47C-BC99-4E1F-B9BC-389C8ED3B883}" type="pres">
      <dgm:prSet presAssocID="{D4D14CE7-26D4-4677-9587-D9F4D5AEE4B9}" presName="Name25" presStyleLbl="parChTrans1D1" presStyleIdx="3" presStyleCnt="4"/>
      <dgm:spPr/>
      <dgm:t>
        <a:bodyPr/>
        <a:lstStyle/>
        <a:p>
          <a:endParaRPr lang="es-EC"/>
        </a:p>
      </dgm:t>
    </dgm:pt>
    <dgm:pt modelId="{D80D3671-7B7A-47D9-8883-EF78C2B81274}" type="pres">
      <dgm:prSet presAssocID="{A61B709E-6EA0-4595-A053-C493357E503E}" presName="node" presStyleCnt="0"/>
      <dgm:spPr/>
      <dgm:t>
        <a:bodyPr/>
        <a:lstStyle/>
        <a:p>
          <a:endParaRPr lang="es-EC"/>
        </a:p>
      </dgm:t>
    </dgm:pt>
    <dgm:pt modelId="{82AB41A8-64A7-48EE-9E8E-D27DD6E2D343}" type="pres">
      <dgm:prSet presAssocID="{A61B709E-6EA0-4595-A053-C493357E503E}" presName="parentNode" presStyleLbl="node1" presStyleIdx="4" presStyleCnt="5" custLinFactNeighborX="3311" custLinFactNeighborY="-1245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64DCD5-61F1-471D-9E11-54CE5DAEF80F}" type="pres">
      <dgm:prSet presAssocID="{A61B709E-6EA0-4595-A053-C493357E503E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9F83DBA-2EA3-4F31-BDBA-B0E92002D3AE}" type="presOf" srcId="{25694D4A-59F4-4013-A908-089E2BEACC4B}" destId="{5000C3A4-1F80-4404-B6E4-CC2B9520698F}" srcOrd="0" destOrd="0" presId="urn:microsoft.com/office/officeart/2005/8/layout/radial2"/>
    <dgm:cxn modelId="{50C7C2E8-4B68-4F6D-9C5A-08A272669BF6}" srcId="{21EDA4A2-C46F-4E00-9D21-5CF4EFE4F03E}" destId="{F0EE5231-4404-4EBF-9FE5-2C4107EE6432}" srcOrd="2" destOrd="0" parTransId="{245F37B2-5B1D-457D-9C38-9847320A1993}" sibTransId="{57663D99-B058-4C3E-BAF9-4D5186322082}"/>
    <dgm:cxn modelId="{0593E14F-C378-43FF-8449-D9BACE38FE27}" type="presOf" srcId="{0C92771B-7F78-4D60-940A-C301CF9B5D01}" destId="{64E4F675-9CD6-4326-AF31-6112BBAE4CF1}" srcOrd="0" destOrd="0" presId="urn:microsoft.com/office/officeart/2005/8/layout/radial2"/>
    <dgm:cxn modelId="{A99BDFEE-221F-479B-A6E4-0FD582061575}" type="presOf" srcId="{37C5C7A4-0ED7-4BC7-88E3-D2B6166ADD5E}" destId="{7C64DCD5-61F1-471D-9E11-54CE5DAEF80F}" srcOrd="0" destOrd="0" presId="urn:microsoft.com/office/officeart/2005/8/layout/radial2"/>
    <dgm:cxn modelId="{001301EA-5329-4BD6-98A4-A06C738988F4}" srcId="{A61B709E-6EA0-4595-A053-C493357E503E}" destId="{37C5C7A4-0ED7-4BC7-88E3-D2B6166ADD5E}" srcOrd="0" destOrd="0" parTransId="{D7144AB3-216E-4331-BF8A-C6689B3BBE5E}" sibTransId="{B8FEE209-7B33-445C-B398-D8B4A2EDC92E}"/>
    <dgm:cxn modelId="{329B4E9F-6768-4268-8B0F-36D39ADABA30}" type="presOf" srcId="{F0EE5231-4404-4EBF-9FE5-2C4107EE6432}" destId="{A04F3DC1-3539-4978-8AC8-28C61478E362}" srcOrd="0" destOrd="0" presId="urn:microsoft.com/office/officeart/2005/8/layout/radial2"/>
    <dgm:cxn modelId="{155987DF-7642-4908-8147-03EC3234A722}" srcId="{21EDA4A2-C46F-4E00-9D21-5CF4EFE4F03E}" destId="{25694D4A-59F4-4013-A908-089E2BEACC4B}" srcOrd="0" destOrd="0" parTransId="{5CEFCA92-86F4-4CFE-AA8D-2C7C1AF87B71}" sibTransId="{8A6A98C6-BAA3-4D03-952C-01953FA9EC86}"/>
    <dgm:cxn modelId="{48187276-C4DF-44D2-85C1-14E748ACA6C2}" srcId="{21EDA4A2-C46F-4E00-9D21-5CF4EFE4F03E}" destId="{A61B709E-6EA0-4595-A053-C493357E503E}" srcOrd="3" destOrd="0" parTransId="{D4D14CE7-26D4-4677-9587-D9F4D5AEE4B9}" sibTransId="{41C414D6-7EEA-4644-B5AB-94464041BA94}"/>
    <dgm:cxn modelId="{67A407C3-639E-46DD-87A0-BF8531A4921D}" type="presOf" srcId="{5CEFCA92-86F4-4CFE-AA8D-2C7C1AF87B71}" destId="{F6287613-E538-4F81-A667-9DBDC5876337}" srcOrd="0" destOrd="0" presId="urn:microsoft.com/office/officeart/2005/8/layout/radial2"/>
    <dgm:cxn modelId="{2CC2409A-F7FD-45BE-86AD-8D853962F37A}" type="presOf" srcId="{CD2B12F2-AC48-498B-967E-932A80FC0C55}" destId="{C5F114B4-AB05-4438-BFA5-54B402A5AFF7}" srcOrd="0" destOrd="0" presId="urn:microsoft.com/office/officeart/2005/8/layout/radial2"/>
    <dgm:cxn modelId="{97EB7ABF-8F8C-4AE5-8D80-C489027652C9}" srcId="{21EDA4A2-C46F-4E00-9D21-5CF4EFE4F03E}" destId="{CD2B12F2-AC48-498B-967E-932A80FC0C55}" srcOrd="1" destOrd="0" parTransId="{0C92771B-7F78-4D60-940A-C301CF9B5D01}" sibTransId="{47001EA4-D909-4224-96A9-E2996C389D4D}"/>
    <dgm:cxn modelId="{78BAB631-7E83-40A5-9E29-0B476D3BCD6D}" srcId="{F0EE5231-4404-4EBF-9FE5-2C4107EE6432}" destId="{B245CDA5-14A2-45E4-876F-D649E2A7FE2B}" srcOrd="0" destOrd="0" parTransId="{E1B4B753-41F9-4A4A-921D-07C5AFD97E9B}" sibTransId="{46F869D7-2BD2-4EC7-A807-1DECE1CB2EC7}"/>
    <dgm:cxn modelId="{5F095EAB-350F-423F-B319-2924E658FFE8}" type="presOf" srcId="{158E6F1B-2413-47EA-8B34-E3C602750085}" destId="{26D867D0-41BA-4A89-818A-690DBE15C382}" srcOrd="0" destOrd="1" presId="urn:microsoft.com/office/officeart/2005/8/layout/radial2"/>
    <dgm:cxn modelId="{8B4F35CC-611F-4FE6-AAB5-D0D78EB4E99B}" srcId="{F0EE5231-4404-4EBF-9FE5-2C4107EE6432}" destId="{158E6F1B-2413-47EA-8B34-E3C602750085}" srcOrd="1" destOrd="0" parTransId="{DA8727AF-A824-47F7-874F-35B01BE9B025}" sibTransId="{D9327C76-36C8-46B8-AB82-45103E122A8B}"/>
    <dgm:cxn modelId="{37EAA225-BC45-4168-8553-21B9DD6ECBF1}" type="presOf" srcId="{D4D14CE7-26D4-4677-9587-D9F4D5AEE4B9}" destId="{DDADB47C-BC99-4E1F-B9BC-389C8ED3B883}" srcOrd="0" destOrd="0" presId="urn:microsoft.com/office/officeart/2005/8/layout/radial2"/>
    <dgm:cxn modelId="{A0598CA6-703B-4D12-9BD5-64B850BC3B02}" type="presOf" srcId="{245F37B2-5B1D-457D-9C38-9847320A1993}" destId="{920CFA04-225B-44E9-B59F-ECD97F74691A}" srcOrd="0" destOrd="0" presId="urn:microsoft.com/office/officeart/2005/8/layout/radial2"/>
    <dgm:cxn modelId="{200BCFEB-A17D-4F65-96A4-DEB4BF5CD37B}" type="presOf" srcId="{21EDA4A2-C46F-4E00-9D21-5CF4EFE4F03E}" destId="{F63BE787-A070-42E6-97A3-B696382E7397}" srcOrd="0" destOrd="0" presId="urn:microsoft.com/office/officeart/2005/8/layout/radial2"/>
    <dgm:cxn modelId="{CDF95A04-00DC-4429-88D8-A4B16C3EC10C}" type="presOf" srcId="{A61B709E-6EA0-4595-A053-C493357E503E}" destId="{82AB41A8-64A7-48EE-9E8E-D27DD6E2D343}" srcOrd="0" destOrd="0" presId="urn:microsoft.com/office/officeart/2005/8/layout/radial2"/>
    <dgm:cxn modelId="{FE9E3886-5ABC-4461-8ED0-4A917C9C1AF0}" type="presOf" srcId="{B245CDA5-14A2-45E4-876F-D649E2A7FE2B}" destId="{26D867D0-41BA-4A89-818A-690DBE15C382}" srcOrd="0" destOrd="0" presId="urn:microsoft.com/office/officeart/2005/8/layout/radial2"/>
    <dgm:cxn modelId="{896AB914-0A9C-4BD2-891D-86FF65A809E0}" type="presParOf" srcId="{F63BE787-A070-42E6-97A3-B696382E7397}" destId="{09F778B9-D5B7-4CC1-9946-7C6FAB2C4DC0}" srcOrd="0" destOrd="0" presId="urn:microsoft.com/office/officeart/2005/8/layout/radial2"/>
    <dgm:cxn modelId="{2B3423D3-B851-4A5F-981D-28B311CED426}" type="presParOf" srcId="{09F778B9-D5B7-4CC1-9946-7C6FAB2C4DC0}" destId="{03CF5D2F-C1F6-4E0C-A284-D775BD8B662F}" srcOrd="0" destOrd="0" presId="urn:microsoft.com/office/officeart/2005/8/layout/radial2"/>
    <dgm:cxn modelId="{9DA9C6A2-BB6A-46A5-8149-CD85AEE5BDDB}" type="presParOf" srcId="{03CF5D2F-C1F6-4E0C-A284-D775BD8B662F}" destId="{FE516759-2734-47E4-873F-97B1D28F5E72}" srcOrd="0" destOrd="0" presId="urn:microsoft.com/office/officeart/2005/8/layout/radial2"/>
    <dgm:cxn modelId="{5A0B8E65-AD09-435B-BF9F-F5AFC08AC526}" type="presParOf" srcId="{03CF5D2F-C1F6-4E0C-A284-D775BD8B662F}" destId="{F13D9A70-810A-45CC-9F87-2E773E42791D}" srcOrd="1" destOrd="0" presId="urn:microsoft.com/office/officeart/2005/8/layout/radial2"/>
    <dgm:cxn modelId="{13C11ACE-CE10-4262-9110-D1AA88201816}" type="presParOf" srcId="{09F778B9-D5B7-4CC1-9946-7C6FAB2C4DC0}" destId="{F6287613-E538-4F81-A667-9DBDC5876337}" srcOrd="1" destOrd="0" presId="urn:microsoft.com/office/officeart/2005/8/layout/radial2"/>
    <dgm:cxn modelId="{069CE3B6-E372-4852-9B8B-52EDA9A36E16}" type="presParOf" srcId="{09F778B9-D5B7-4CC1-9946-7C6FAB2C4DC0}" destId="{D1AE3474-0096-4C27-9EC4-55A7684674AC}" srcOrd="2" destOrd="0" presId="urn:microsoft.com/office/officeart/2005/8/layout/radial2"/>
    <dgm:cxn modelId="{9EA864BD-6A8A-4F0C-BD3F-2F3D5C9995B8}" type="presParOf" srcId="{D1AE3474-0096-4C27-9EC4-55A7684674AC}" destId="{5000C3A4-1F80-4404-B6E4-CC2B9520698F}" srcOrd="0" destOrd="0" presId="urn:microsoft.com/office/officeart/2005/8/layout/radial2"/>
    <dgm:cxn modelId="{3E383CF6-3CC0-4125-921F-AD698EFC23AB}" type="presParOf" srcId="{D1AE3474-0096-4C27-9EC4-55A7684674AC}" destId="{020646C4-076C-4132-83CC-0EEE37F80776}" srcOrd="1" destOrd="0" presId="urn:microsoft.com/office/officeart/2005/8/layout/radial2"/>
    <dgm:cxn modelId="{6AFC7BAB-3400-49C5-B704-03960B7FA780}" type="presParOf" srcId="{09F778B9-D5B7-4CC1-9946-7C6FAB2C4DC0}" destId="{64E4F675-9CD6-4326-AF31-6112BBAE4CF1}" srcOrd="3" destOrd="0" presId="urn:microsoft.com/office/officeart/2005/8/layout/radial2"/>
    <dgm:cxn modelId="{66D0A58B-6287-4E71-8663-A09E84F42C0F}" type="presParOf" srcId="{09F778B9-D5B7-4CC1-9946-7C6FAB2C4DC0}" destId="{9559BA3B-1BD5-4612-9F93-C7FF8C317F31}" srcOrd="4" destOrd="0" presId="urn:microsoft.com/office/officeart/2005/8/layout/radial2"/>
    <dgm:cxn modelId="{2E08AEA5-259F-47F6-BA5B-07E8EB7047EE}" type="presParOf" srcId="{9559BA3B-1BD5-4612-9F93-C7FF8C317F31}" destId="{C5F114B4-AB05-4438-BFA5-54B402A5AFF7}" srcOrd="0" destOrd="0" presId="urn:microsoft.com/office/officeart/2005/8/layout/radial2"/>
    <dgm:cxn modelId="{5E370F50-E351-40BE-92B2-100B2C32BA4E}" type="presParOf" srcId="{9559BA3B-1BD5-4612-9F93-C7FF8C317F31}" destId="{B288DCAE-0AB5-4330-A434-43DC34581E51}" srcOrd="1" destOrd="0" presId="urn:microsoft.com/office/officeart/2005/8/layout/radial2"/>
    <dgm:cxn modelId="{4CB8D195-A453-4C8A-B3F8-9CCEDEBB0B7B}" type="presParOf" srcId="{09F778B9-D5B7-4CC1-9946-7C6FAB2C4DC0}" destId="{920CFA04-225B-44E9-B59F-ECD97F74691A}" srcOrd="5" destOrd="0" presId="urn:microsoft.com/office/officeart/2005/8/layout/radial2"/>
    <dgm:cxn modelId="{8AC96D03-C77D-443B-BDB6-8D904939F239}" type="presParOf" srcId="{09F778B9-D5B7-4CC1-9946-7C6FAB2C4DC0}" destId="{8594130F-216D-4643-A053-059444D8E453}" srcOrd="6" destOrd="0" presId="urn:microsoft.com/office/officeart/2005/8/layout/radial2"/>
    <dgm:cxn modelId="{FC90A2B2-65A6-4AE4-A940-9C292BC54730}" type="presParOf" srcId="{8594130F-216D-4643-A053-059444D8E453}" destId="{A04F3DC1-3539-4978-8AC8-28C61478E362}" srcOrd="0" destOrd="0" presId="urn:microsoft.com/office/officeart/2005/8/layout/radial2"/>
    <dgm:cxn modelId="{B2F0A306-93D7-4FFC-BAA9-642AF18EDFC3}" type="presParOf" srcId="{8594130F-216D-4643-A053-059444D8E453}" destId="{26D867D0-41BA-4A89-818A-690DBE15C382}" srcOrd="1" destOrd="0" presId="urn:microsoft.com/office/officeart/2005/8/layout/radial2"/>
    <dgm:cxn modelId="{06B71381-0369-491B-A692-71509DA48E7E}" type="presParOf" srcId="{09F778B9-D5B7-4CC1-9946-7C6FAB2C4DC0}" destId="{DDADB47C-BC99-4E1F-B9BC-389C8ED3B883}" srcOrd="7" destOrd="0" presId="urn:microsoft.com/office/officeart/2005/8/layout/radial2"/>
    <dgm:cxn modelId="{79BBD783-5918-4D43-AE0F-7DE60F5F6D69}" type="presParOf" srcId="{09F778B9-D5B7-4CC1-9946-7C6FAB2C4DC0}" destId="{D80D3671-7B7A-47D9-8883-EF78C2B81274}" srcOrd="8" destOrd="0" presId="urn:microsoft.com/office/officeart/2005/8/layout/radial2"/>
    <dgm:cxn modelId="{61D89366-15E5-4A06-A924-0EEDBAB99002}" type="presParOf" srcId="{D80D3671-7B7A-47D9-8883-EF78C2B81274}" destId="{82AB41A8-64A7-48EE-9E8E-D27DD6E2D343}" srcOrd="0" destOrd="0" presId="urn:microsoft.com/office/officeart/2005/8/layout/radial2"/>
    <dgm:cxn modelId="{EC910D69-89A2-40A5-9B7F-FDA58562DD3A}" type="presParOf" srcId="{D80D3671-7B7A-47D9-8883-EF78C2B81274}" destId="{7C64DCD5-61F1-471D-9E11-54CE5DAEF80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EDA4A2-C46F-4E00-9D21-5CF4EFE4F03E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5694D4A-59F4-4013-A908-089E2BEACC4B}">
      <dgm:prSet phldrT="[Texto]" custT="1"/>
      <dgm:spPr>
        <a:solidFill>
          <a:srgbClr val="CC0099">
            <a:tint val="66000"/>
            <a:satMod val="160000"/>
          </a:srgbClr>
        </a:solidFill>
      </dgm:spPr>
      <dgm:t>
        <a:bodyPr/>
        <a:lstStyle/>
        <a:p>
          <a:endParaRPr lang="es-EC" sz="2000" b="1" dirty="0" smtClean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  <a:p>
          <a:r>
            <a:rPr lang="es-EC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Chequeos médicos</a:t>
          </a:r>
          <a:br>
            <a:rPr lang="es-EC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</a:br>
          <a:endParaRPr lang="es-EC" sz="2000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5CEFCA92-86F4-4CFE-AA8D-2C7C1AF87B71}" type="parTrans" cxnId="{155987DF-7642-4908-8147-03EC3234A722}">
      <dgm:prSet/>
      <dgm:spPr/>
      <dgm:t>
        <a:bodyPr/>
        <a:lstStyle/>
        <a:p>
          <a:endParaRPr lang="es-EC"/>
        </a:p>
      </dgm:t>
    </dgm:pt>
    <dgm:pt modelId="{8A6A98C6-BAA3-4D03-952C-01953FA9EC86}" type="sibTrans" cxnId="{155987DF-7642-4908-8147-03EC3234A722}">
      <dgm:prSet/>
      <dgm:spPr/>
      <dgm:t>
        <a:bodyPr/>
        <a:lstStyle/>
        <a:p>
          <a:endParaRPr lang="es-EC"/>
        </a:p>
      </dgm:t>
    </dgm:pt>
    <dgm:pt modelId="{CD2B12F2-AC48-498B-967E-932A80FC0C55}">
      <dgm:prSet phldrT="[Texto]" custT="1"/>
      <dgm:spPr>
        <a:gradFill flip="none" rotWithShape="0"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endParaRPr lang="es-EC" sz="1800" b="1" dirty="0" smtClean="0">
            <a:latin typeface="Arial" pitchFamily="34" charset="0"/>
            <a:cs typeface="Arial" pitchFamily="34" charset="0"/>
          </a:endParaRPr>
        </a:p>
        <a:p>
          <a:r>
            <a:rPr lang="es-EC" sz="1800" b="1" dirty="0" smtClean="0">
              <a:latin typeface="Arial" pitchFamily="34" charset="0"/>
              <a:cs typeface="Arial" pitchFamily="34" charset="0"/>
            </a:rPr>
            <a:t>Vacunación y desparasitación</a:t>
          </a:r>
          <a:br>
            <a:rPr lang="es-EC" sz="1800" b="1" dirty="0" smtClean="0">
              <a:latin typeface="Arial" pitchFamily="34" charset="0"/>
              <a:cs typeface="Arial" pitchFamily="34" charset="0"/>
            </a:rPr>
          </a:br>
          <a:endParaRPr lang="es-EC" sz="1800" dirty="0">
            <a:latin typeface="Arial" pitchFamily="34" charset="0"/>
            <a:cs typeface="Arial" pitchFamily="34" charset="0"/>
          </a:endParaRPr>
        </a:p>
      </dgm:t>
    </dgm:pt>
    <dgm:pt modelId="{0C92771B-7F78-4D60-940A-C301CF9B5D01}" type="parTrans" cxnId="{97EB7ABF-8F8C-4AE5-8D80-C489027652C9}">
      <dgm:prSet/>
      <dgm:spPr/>
      <dgm:t>
        <a:bodyPr/>
        <a:lstStyle/>
        <a:p>
          <a:endParaRPr lang="es-EC"/>
        </a:p>
      </dgm:t>
    </dgm:pt>
    <dgm:pt modelId="{47001EA4-D909-4224-96A9-E2996C389D4D}" type="sibTrans" cxnId="{97EB7ABF-8F8C-4AE5-8D80-C489027652C9}">
      <dgm:prSet/>
      <dgm:spPr/>
      <dgm:t>
        <a:bodyPr/>
        <a:lstStyle/>
        <a:p>
          <a:endParaRPr lang="es-EC"/>
        </a:p>
      </dgm:t>
    </dgm:pt>
    <dgm:pt modelId="{F0EE5231-4404-4EBF-9FE5-2C4107EE6432}">
      <dgm:prSet phldrT="[Texto]" custT="1"/>
      <dgm:spPr>
        <a:solidFill>
          <a:srgbClr val="663300"/>
        </a:solidFill>
      </dgm:spPr>
      <dgm:t>
        <a:bodyPr/>
        <a:lstStyle/>
        <a:p>
          <a:endParaRPr lang="es-EC" sz="2000" b="1" dirty="0" smtClean="0">
            <a:latin typeface="Arial" pitchFamily="34" charset="0"/>
            <a:cs typeface="Arial" pitchFamily="34" charset="0"/>
          </a:endParaRPr>
        </a:p>
        <a:p>
          <a:r>
            <a:rPr lang="es-EC" sz="2000" b="1" dirty="0" smtClean="0">
              <a:latin typeface="Arial" pitchFamily="34" charset="0"/>
              <a:cs typeface="Arial" pitchFamily="34" charset="0"/>
            </a:rPr>
            <a:t>Cirugías</a:t>
          </a:r>
          <a:br>
            <a:rPr lang="es-EC" sz="2000" b="1" dirty="0" smtClean="0">
              <a:latin typeface="Arial" pitchFamily="34" charset="0"/>
              <a:cs typeface="Arial" pitchFamily="34" charset="0"/>
            </a:rPr>
          </a:br>
          <a:endParaRPr lang="es-EC" sz="2000" dirty="0">
            <a:latin typeface="Arial" pitchFamily="34" charset="0"/>
            <a:cs typeface="Arial" pitchFamily="34" charset="0"/>
          </a:endParaRPr>
        </a:p>
      </dgm:t>
    </dgm:pt>
    <dgm:pt modelId="{245F37B2-5B1D-457D-9C38-9847320A1993}" type="parTrans" cxnId="{50C7C2E8-4B68-4F6D-9C5A-08A272669BF6}">
      <dgm:prSet/>
      <dgm:spPr/>
      <dgm:t>
        <a:bodyPr/>
        <a:lstStyle/>
        <a:p>
          <a:endParaRPr lang="es-EC"/>
        </a:p>
      </dgm:t>
    </dgm:pt>
    <dgm:pt modelId="{57663D99-B058-4C3E-BAF9-4D5186322082}" type="sibTrans" cxnId="{50C7C2E8-4B68-4F6D-9C5A-08A272669BF6}">
      <dgm:prSet/>
      <dgm:spPr/>
      <dgm:t>
        <a:bodyPr/>
        <a:lstStyle/>
        <a:p>
          <a:endParaRPr lang="es-EC"/>
        </a:p>
      </dgm:t>
    </dgm:pt>
    <dgm:pt modelId="{F63BE787-A070-42E6-97A3-B696382E7397}" type="pres">
      <dgm:prSet presAssocID="{21EDA4A2-C46F-4E00-9D21-5CF4EFE4F03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9F778B9-D5B7-4CC1-9946-7C6FAB2C4DC0}" type="pres">
      <dgm:prSet presAssocID="{21EDA4A2-C46F-4E00-9D21-5CF4EFE4F03E}" presName="cycle" presStyleCnt="0"/>
      <dgm:spPr/>
    </dgm:pt>
    <dgm:pt modelId="{03CF5D2F-C1F6-4E0C-A284-D775BD8B662F}" type="pres">
      <dgm:prSet presAssocID="{21EDA4A2-C46F-4E00-9D21-5CF4EFE4F03E}" presName="centerShape" presStyleCnt="0"/>
      <dgm:spPr/>
    </dgm:pt>
    <dgm:pt modelId="{FE516759-2734-47E4-873F-97B1D28F5E72}" type="pres">
      <dgm:prSet presAssocID="{21EDA4A2-C46F-4E00-9D21-5CF4EFE4F03E}" presName="connSite" presStyleLbl="node1" presStyleIdx="0" presStyleCnt="4"/>
      <dgm:spPr/>
    </dgm:pt>
    <dgm:pt modelId="{F13D9A70-810A-45CC-9F87-2E773E42791D}" type="pres">
      <dgm:prSet presAssocID="{21EDA4A2-C46F-4E00-9D21-5CF4EFE4F03E}" presName="visible" presStyleLbl="node1" presStyleIdx="0" presStyleCnt="4" custLinFactNeighborX="-39332" custLinFactNeighborY="-8570"/>
      <dgm:spPr>
        <a:prstGeom prst="cloud">
          <a:avLst/>
        </a:prstGeom>
        <a:solidFill>
          <a:schemeClr val="bg2">
            <a:lumMod val="9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es-EC"/>
        </a:p>
      </dgm:t>
    </dgm:pt>
    <dgm:pt modelId="{F6287613-E538-4F81-A667-9DBDC5876337}" type="pres">
      <dgm:prSet presAssocID="{5CEFCA92-86F4-4CFE-AA8D-2C7C1AF87B71}" presName="Name25" presStyleLbl="parChTrans1D1" presStyleIdx="0" presStyleCnt="3"/>
      <dgm:spPr/>
      <dgm:t>
        <a:bodyPr/>
        <a:lstStyle/>
        <a:p>
          <a:endParaRPr lang="es-EC"/>
        </a:p>
      </dgm:t>
    </dgm:pt>
    <dgm:pt modelId="{D1AE3474-0096-4C27-9EC4-55A7684674AC}" type="pres">
      <dgm:prSet presAssocID="{25694D4A-59F4-4013-A908-089E2BEACC4B}" presName="node" presStyleCnt="0"/>
      <dgm:spPr/>
    </dgm:pt>
    <dgm:pt modelId="{5000C3A4-1F80-4404-B6E4-CC2B9520698F}" type="pres">
      <dgm:prSet presAssocID="{25694D4A-59F4-4013-A908-089E2BEACC4B}" presName="parentNode" presStyleLbl="node1" presStyleIdx="1" presStyleCnt="4" custScaleX="172309" custScaleY="79019" custLinFactNeighborX="53547" custLinFactNeighborY="-1223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0646C4-076C-4132-83CC-0EEE37F80776}" type="pres">
      <dgm:prSet presAssocID="{25694D4A-59F4-4013-A908-089E2BEACC4B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E4F675-9CD6-4326-AF31-6112BBAE4CF1}" type="pres">
      <dgm:prSet presAssocID="{0C92771B-7F78-4D60-940A-C301CF9B5D01}" presName="Name25" presStyleLbl="parChTrans1D1" presStyleIdx="1" presStyleCnt="3"/>
      <dgm:spPr/>
      <dgm:t>
        <a:bodyPr/>
        <a:lstStyle/>
        <a:p>
          <a:endParaRPr lang="es-EC"/>
        </a:p>
      </dgm:t>
    </dgm:pt>
    <dgm:pt modelId="{9559BA3B-1BD5-4612-9F93-C7FF8C317F31}" type="pres">
      <dgm:prSet presAssocID="{CD2B12F2-AC48-498B-967E-932A80FC0C55}" presName="node" presStyleCnt="0"/>
      <dgm:spPr/>
    </dgm:pt>
    <dgm:pt modelId="{C5F114B4-AB05-4438-BFA5-54B402A5AFF7}" type="pres">
      <dgm:prSet presAssocID="{CD2B12F2-AC48-498B-967E-932A80FC0C55}" presName="parentNode" presStyleLbl="node1" presStyleIdx="2" presStyleCnt="4" custScaleX="156032" custScaleY="73837" custLinFactNeighborX="14710" custLinFactNeighborY="-27129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88DCAE-0AB5-4330-A434-43DC34581E51}" type="pres">
      <dgm:prSet presAssocID="{CD2B12F2-AC48-498B-967E-932A80FC0C5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0CFA04-225B-44E9-B59F-ECD97F74691A}" type="pres">
      <dgm:prSet presAssocID="{245F37B2-5B1D-457D-9C38-9847320A1993}" presName="Name25" presStyleLbl="parChTrans1D1" presStyleIdx="2" presStyleCnt="3"/>
      <dgm:spPr/>
      <dgm:t>
        <a:bodyPr/>
        <a:lstStyle/>
        <a:p>
          <a:endParaRPr lang="es-EC"/>
        </a:p>
      </dgm:t>
    </dgm:pt>
    <dgm:pt modelId="{8594130F-216D-4643-A053-059444D8E453}" type="pres">
      <dgm:prSet presAssocID="{F0EE5231-4404-4EBF-9FE5-2C4107EE6432}" presName="node" presStyleCnt="0"/>
      <dgm:spPr/>
    </dgm:pt>
    <dgm:pt modelId="{A04F3DC1-3539-4978-8AC8-28C61478E362}" type="pres">
      <dgm:prSet presAssocID="{F0EE5231-4404-4EBF-9FE5-2C4107EE6432}" presName="parentNode" presStyleLbl="node1" presStyleIdx="3" presStyleCnt="4" custScaleX="168564" custScaleY="76236" custLinFactNeighborX="42492" custLinFactNeighborY="-33529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D867D0-41BA-4A89-818A-690DBE15C382}" type="pres">
      <dgm:prSet presAssocID="{F0EE5231-4404-4EBF-9FE5-2C4107EE643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5EE2CCC-4011-43F2-909B-FF55B60A7B95}" type="presOf" srcId="{21EDA4A2-C46F-4E00-9D21-5CF4EFE4F03E}" destId="{F63BE787-A070-42E6-97A3-B696382E7397}" srcOrd="0" destOrd="0" presId="urn:microsoft.com/office/officeart/2005/8/layout/radial2"/>
    <dgm:cxn modelId="{DFE1B2C5-5E2B-4D75-8034-0C7AA1B5869A}" type="presOf" srcId="{F0EE5231-4404-4EBF-9FE5-2C4107EE6432}" destId="{A04F3DC1-3539-4978-8AC8-28C61478E362}" srcOrd="0" destOrd="0" presId="urn:microsoft.com/office/officeart/2005/8/layout/radial2"/>
    <dgm:cxn modelId="{97EB7ABF-8F8C-4AE5-8D80-C489027652C9}" srcId="{21EDA4A2-C46F-4E00-9D21-5CF4EFE4F03E}" destId="{CD2B12F2-AC48-498B-967E-932A80FC0C55}" srcOrd="1" destOrd="0" parTransId="{0C92771B-7F78-4D60-940A-C301CF9B5D01}" sibTransId="{47001EA4-D909-4224-96A9-E2996C389D4D}"/>
    <dgm:cxn modelId="{4C24A05A-4563-4249-A5C2-74853A09E1F4}" type="presOf" srcId="{0C92771B-7F78-4D60-940A-C301CF9B5D01}" destId="{64E4F675-9CD6-4326-AF31-6112BBAE4CF1}" srcOrd="0" destOrd="0" presId="urn:microsoft.com/office/officeart/2005/8/layout/radial2"/>
    <dgm:cxn modelId="{50C7C2E8-4B68-4F6D-9C5A-08A272669BF6}" srcId="{21EDA4A2-C46F-4E00-9D21-5CF4EFE4F03E}" destId="{F0EE5231-4404-4EBF-9FE5-2C4107EE6432}" srcOrd="2" destOrd="0" parTransId="{245F37B2-5B1D-457D-9C38-9847320A1993}" sibTransId="{57663D99-B058-4C3E-BAF9-4D5186322082}"/>
    <dgm:cxn modelId="{3DE8F408-B0CB-42E8-B161-87EB641EF9C4}" type="presOf" srcId="{25694D4A-59F4-4013-A908-089E2BEACC4B}" destId="{5000C3A4-1F80-4404-B6E4-CC2B9520698F}" srcOrd="0" destOrd="0" presId="urn:microsoft.com/office/officeart/2005/8/layout/radial2"/>
    <dgm:cxn modelId="{155987DF-7642-4908-8147-03EC3234A722}" srcId="{21EDA4A2-C46F-4E00-9D21-5CF4EFE4F03E}" destId="{25694D4A-59F4-4013-A908-089E2BEACC4B}" srcOrd="0" destOrd="0" parTransId="{5CEFCA92-86F4-4CFE-AA8D-2C7C1AF87B71}" sibTransId="{8A6A98C6-BAA3-4D03-952C-01953FA9EC86}"/>
    <dgm:cxn modelId="{A2128BD9-0198-4554-A6EE-50BFC9F2BF11}" type="presOf" srcId="{5CEFCA92-86F4-4CFE-AA8D-2C7C1AF87B71}" destId="{F6287613-E538-4F81-A667-9DBDC5876337}" srcOrd="0" destOrd="0" presId="urn:microsoft.com/office/officeart/2005/8/layout/radial2"/>
    <dgm:cxn modelId="{3D203F8B-D52E-4D4D-8ED5-387ACC3CA8AE}" type="presOf" srcId="{245F37B2-5B1D-457D-9C38-9847320A1993}" destId="{920CFA04-225B-44E9-B59F-ECD97F74691A}" srcOrd="0" destOrd="0" presId="urn:microsoft.com/office/officeart/2005/8/layout/radial2"/>
    <dgm:cxn modelId="{37761449-17AD-4E6C-8D68-DA0C4E7402DC}" type="presOf" srcId="{CD2B12F2-AC48-498B-967E-932A80FC0C55}" destId="{C5F114B4-AB05-4438-BFA5-54B402A5AFF7}" srcOrd="0" destOrd="0" presId="urn:microsoft.com/office/officeart/2005/8/layout/radial2"/>
    <dgm:cxn modelId="{1E92FBDC-0D1F-427A-98CE-9E65DD74ED64}" type="presParOf" srcId="{F63BE787-A070-42E6-97A3-B696382E7397}" destId="{09F778B9-D5B7-4CC1-9946-7C6FAB2C4DC0}" srcOrd="0" destOrd="0" presId="urn:microsoft.com/office/officeart/2005/8/layout/radial2"/>
    <dgm:cxn modelId="{B6F5AC72-1FF2-4B0C-8344-2322A6A6A707}" type="presParOf" srcId="{09F778B9-D5B7-4CC1-9946-7C6FAB2C4DC0}" destId="{03CF5D2F-C1F6-4E0C-A284-D775BD8B662F}" srcOrd="0" destOrd="0" presId="urn:microsoft.com/office/officeart/2005/8/layout/radial2"/>
    <dgm:cxn modelId="{07780C70-AB01-4517-A3AE-673AAA1A8C7A}" type="presParOf" srcId="{03CF5D2F-C1F6-4E0C-A284-D775BD8B662F}" destId="{FE516759-2734-47E4-873F-97B1D28F5E72}" srcOrd="0" destOrd="0" presId="urn:microsoft.com/office/officeart/2005/8/layout/radial2"/>
    <dgm:cxn modelId="{C801AAA3-B80C-4B63-9C21-AD70634AFCEB}" type="presParOf" srcId="{03CF5D2F-C1F6-4E0C-A284-D775BD8B662F}" destId="{F13D9A70-810A-45CC-9F87-2E773E42791D}" srcOrd="1" destOrd="0" presId="urn:microsoft.com/office/officeart/2005/8/layout/radial2"/>
    <dgm:cxn modelId="{C8271156-89B8-40AE-982D-5490CAF93E6D}" type="presParOf" srcId="{09F778B9-D5B7-4CC1-9946-7C6FAB2C4DC0}" destId="{F6287613-E538-4F81-A667-9DBDC5876337}" srcOrd="1" destOrd="0" presId="urn:microsoft.com/office/officeart/2005/8/layout/radial2"/>
    <dgm:cxn modelId="{394223F4-E484-415B-A9EE-3F8D5D080674}" type="presParOf" srcId="{09F778B9-D5B7-4CC1-9946-7C6FAB2C4DC0}" destId="{D1AE3474-0096-4C27-9EC4-55A7684674AC}" srcOrd="2" destOrd="0" presId="urn:microsoft.com/office/officeart/2005/8/layout/radial2"/>
    <dgm:cxn modelId="{B3769CCB-0AB8-43D9-8425-7EBD2465512B}" type="presParOf" srcId="{D1AE3474-0096-4C27-9EC4-55A7684674AC}" destId="{5000C3A4-1F80-4404-B6E4-CC2B9520698F}" srcOrd="0" destOrd="0" presId="urn:microsoft.com/office/officeart/2005/8/layout/radial2"/>
    <dgm:cxn modelId="{82ED574E-5CA9-4B37-9EB0-72086C8FE446}" type="presParOf" srcId="{D1AE3474-0096-4C27-9EC4-55A7684674AC}" destId="{020646C4-076C-4132-83CC-0EEE37F80776}" srcOrd="1" destOrd="0" presId="urn:microsoft.com/office/officeart/2005/8/layout/radial2"/>
    <dgm:cxn modelId="{765B9F00-B0F7-448D-BB43-9A2C73EA5E70}" type="presParOf" srcId="{09F778B9-D5B7-4CC1-9946-7C6FAB2C4DC0}" destId="{64E4F675-9CD6-4326-AF31-6112BBAE4CF1}" srcOrd="3" destOrd="0" presId="urn:microsoft.com/office/officeart/2005/8/layout/radial2"/>
    <dgm:cxn modelId="{9867FEB4-2D1C-49D7-A362-8534441C8C01}" type="presParOf" srcId="{09F778B9-D5B7-4CC1-9946-7C6FAB2C4DC0}" destId="{9559BA3B-1BD5-4612-9F93-C7FF8C317F31}" srcOrd="4" destOrd="0" presId="urn:microsoft.com/office/officeart/2005/8/layout/radial2"/>
    <dgm:cxn modelId="{90E232A9-89E2-46D8-A330-1F169C657F47}" type="presParOf" srcId="{9559BA3B-1BD5-4612-9F93-C7FF8C317F31}" destId="{C5F114B4-AB05-4438-BFA5-54B402A5AFF7}" srcOrd="0" destOrd="0" presId="urn:microsoft.com/office/officeart/2005/8/layout/radial2"/>
    <dgm:cxn modelId="{3A7201BF-6242-488E-BB45-E505A735A7E3}" type="presParOf" srcId="{9559BA3B-1BD5-4612-9F93-C7FF8C317F31}" destId="{B288DCAE-0AB5-4330-A434-43DC34581E51}" srcOrd="1" destOrd="0" presId="urn:microsoft.com/office/officeart/2005/8/layout/radial2"/>
    <dgm:cxn modelId="{2F50FE4A-A3B9-47C0-AFF7-08FA6376961A}" type="presParOf" srcId="{09F778B9-D5B7-4CC1-9946-7C6FAB2C4DC0}" destId="{920CFA04-225B-44E9-B59F-ECD97F74691A}" srcOrd="5" destOrd="0" presId="urn:microsoft.com/office/officeart/2005/8/layout/radial2"/>
    <dgm:cxn modelId="{D0A061DD-C746-4685-A578-2698E90E6664}" type="presParOf" srcId="{09F778B9-D5B7-4CC1-9946-7C6FAB2C4DC0}" destId="{8594130F-216D-4643-A053-059444D8E453}" srcOrd="6" destOrd="0" presId="urn:microsoft.com/office/officeart/2005/8/layout/radial2"/>
    <dgm:cxn modelId="{DE4E3013-9F73-4E42-B119-E4C03FEECBA1}" type="presParOf" srcId="{8594130F-216D-4643-A053-059444D8E453}" destId="{A04F3DC1-3539-4978-8AC8-28C61478E362}" srcOrd="0" destOrd="0" presId="urn:microsoft.com/office/officeart/2005/8/layout/radial2"/>
    <dgm:cxn modelId="{00151164-9B6D-4F51-8A1D-0362C623E905}" type="presParOf" srcId="{8594130F-216D-4643-A053-059444D8E453}" destId="{26D867D0-41BA-4A89-818A-690DBE15C38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EDA4A2-C46F-4E00-9D21-5CF4EFE4F03E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5694D4A-59F4-4013-A908-089E2BEACC4B}">
      <dgm:prSet phldrT="[Texto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rgbClr val="FF3399"/>
        </a:solidFill>
      </dgm:spPr>
      <dgm:t>
        <a:bodyPr/>
        <a:lstStyle/>
        <a:p>
          <a:r>
            <a:rPr lang="es-EC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C. C. QUICENTRO SUR</a:t>
          </a:r>
          <a:br>
            <a:rPr lang="es-EC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</a:br>
          <a:endParaRPr lang="es-EC" sz="16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CEFCA92-86F4-4CFE-AA8D-2C7C1AF87B71}" type="parTrans" cxnId="{155987DF-7642-4908-8147-03EC3234A722}">
      <dgm:prSet/>
      <dgm:spPr/>
      <dgm:t>
        <a:bodyPr/>
        <a:lstStyle/>
        <a:p>
          <a:endParaRPr lang="es-EC"/>
        </a:p>
      </dgm:t>
    </dgm:pt>
    <dgm:pt modelId="{8A6A98C6-BAA3-4D03-952C-01953FA9EC86}" type="sibTrans" cxnId="{155987DF-7642-4908-8147-03EC3234A722}">
      <dgm:prSet/>
      <dgm:spPr/>
      <dgm:t>
        <a:bodyPr/>
        <a:lstStyle/>
        <a:p>
          <a:endParaRPr lang="es-EC"/>
        </a:p>
      </dgm:t>
    </dgm:pt>
    <dgm:pt modelId="{96AE49B9-5FEF-4533-80A5-43AD0BA13190}">
      <dgm:prSet phldrT="[Texto]" custT="1"/>
      <dgm:spPr/>
      <dgm:t>
        <a:bodyPr/>
        <a:lstStyle/>
        <a:p>
          <a:r>
            <a:rPr lang="es-ES" sz="2400" dirty="0" smtClean="0">
              <a:solidFill>
                <a:srgbClr val="CC0099"/>
              </a:solidFill>
              <a:latin typeface="Arial" pitchFamily="34" charset="0"/>
              <a:cs typeface="Arial" pitchFamily="34" charset="0"/>
            </a:rPr>
            <a:t>Cuenta con catálogos en los que ofrece varios diseños y colores.</a:t>
          </a:r>
          <a:endParaRPr lang="es-EC" sz="2400" dirty="0">
            <a:solidFill>
              <a:srgbClr val="CC0099"/>
            </a:solidFill>
            <a:latin typeface="Arial" pitchFamily="34" charset="0"/>
            <a:cs typeface="Arial" pitchFamily="34" charset="0"/>
          </a:endParaRPr>
        </a:p>
      </dgm:t>
    </dgm:pt>
    <dgm:pt modelId="{21E01583-A915-4584-8920-807DF756DA21}" type="parTrans" cxnId="{8B3CCBF7-365E-4641-AC65-F7A203EAA822}">
      <dgm:prSet/>
      <dgm:spPr/>
      <dgm:t>
        <a:bodyPr/>
        <a:lstStyle/>
        <a:p>
          <a:endParaRPr lang="es-EC"/>
        </a:p>
      </dgm:t>
    </dgm:pt>
    <dgm:pt modelId="{9B6255E9-15F4-4AB0-A809-8193DA9FC740}" type="sibTrans" cxnId="{8B3CCBF7-365E-4641-AC65-F7A203EAA822}">
      <dgm:prSet/>
      <dgm:spPr/>
      <dgm:t>
        <a:bodyPr/>
        <a:lstStyle/>
        <a:p>
          <a:endParaRPr lang="es-EC"/>
        </a:p>
      </dgm:t>
    </dgm:pt>
    <dgm:pt modelId="{F63BE787-A070-42E6-97A3-B696382E7397}" type="pres">
      <dgm:prSet presAssocID="{21EDA4A2-C46F-4E00-9D21-5CF4EFE4F03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9F778B9-D5B7-4CC1-9946-7C6FAB2C4DC0}" type="pres">
      <dgm:prSet presAssocID="{21EDA4A2-C46F-4E00-9D21-5CF4EFE4F03E}" presName="cycle" presStyleCnt="0"/>
      <dgm:spPr/>
    </dgm:pt>
    <dgm:pt modelId="{03CF5D2F-C1F6-4E0C-A284-D775BD8B662F}" type="pres">
      <dgm:prSet presAssocID="{21EDA4A2-C46F-4E00-9D21-5CF4EFE4F03E}" presName="centerShape" presStyleCnt="0"/>
      <dgm:spPr/>
    </dgm:pt>
    <dgm:pt modelId="{FE516759-2734-47E4-873F-97B1D28F5E72}" type="pres">
      <dgm:prSet presAssocID="{21EDA4A2-C46F-4E00-9D21-5CF4EFE4F03E}" presName="connSite" presStyleLbl="node1" presStyleIdx="0" presStyleCnt="2"/>
      <dgm:spPr/>
    </dgm:pt>
    <dgm:pt modelId="{F13D9A70-810A-45CC-9F87-2E773E42791D}" type="pres">
      <dgm:prSet presAssocID="{21EDA4A2-C46F-4E00-9D21-5CF4EFE4F03E}" presName="visible" presStyleLbl="node1" presStyleIdx="0" presStyleCnt="2" custScaleX="74501" custScaleY="73950" custLinFactNeighborX="-39332" custLinFactNeighborY="-8570"/>
      <dgm:spPr>
        <a:prstGeom prst="cloud">
          <a:avLst/>
        </a:prstGeom>
        <a:solidFill>
          <a:schemeClr val="bg2">
            <a:lumMod val="9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es-EC"/>
        </a:p>
      </dgm:t>
    </dgm:pt>
    <dgm:pt modelId="{F6287613-E538-4F81-A667-9DBDC5876337}" type="pres">
      <dgm:prSet presAssocID="{5CEFCA92-86F4-4CFE-AA8D-2C7C1AF87B71}" presName="Name25" presStyleLbl="parChTrans1D1" presStyleIdx="0" presStyleCnt="1"/>
      <dgm:spPr/>
      <dgm:t>
        <a:bodyPr/>
        <a:lstStyle/>
        <a:p>
          <a:endParaRPr lang="es-EC"/>
        </a:p>
      </dgm:t>
    </dgm:pt>
    <dgm:pt modelId="{D1AE3474-0096-4C27-9EC4-55A7684674AC}" type="pres">
      <dgm:prSet presAssocID="{25694D4A-59F4-4013-A908-089E2BEACC4B}" presName="node" presStyleCnt="0"/>
      <dgm:spPr/>
    </dgm:pt>
    <dgm:pt modelId="{5000C3A4-1F80-4404-B6E4-CC2B9520698F}" type="pres">
      <dgm:prSet presAssocID="{25694D4A-59F4-4013-A908-089E2BEACC4B}" presName="parentNode" presStyleLbl="node1" presStyleIdx="1" presStyleCnt="2" custScaleX="115259" custScaleY="79019" custLinFactNeighborX="-19315" custLinFactNeighborY="-1716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0646C4-076C-4132-83CC-0EEE37F80776}" type="pres">
      <dgm:prSet presAssocID="{25694D4A-59F4-4013-A908-089E2BEACC4B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B3CCBF7-365E-4641-AC65-F7A203EAA822}" srcId="{25694D4A-59F4-4013-A908-089E2BEACC4B}" destId="{96AE49B9-5FEF-4533-80A5-43AD0BA13190}" srcOrd="0" destOrd="0" parTransId="{21E01583-A915-4584-8920-807DF756DA21}" sibTransId="{9B6255E9-15F4-4AB0-A809-8193DA9FC740}"/>
    <dgm:cxn modelId="{026C16BF-1E7F-44E8-A209-0EE699A8605B}" type="presOf" srcId="{25694D4A-59F4-4013-A908-089E2BEACC4B}" destId="{5000C3A4-1F80-4404-B6E4-CC2B9520698F}" srcOrd="0" destOrd="0" presId="urn:microsoft.com/office/officeart/2005/8/layout/radial2"/>
    <dgm:cxn modelId="{F699C3B9-AADA-441B-A502-11AFE33429BD}" type="presOf" srcId="{96AE49B9-5FEF-4533-80A5-43AD0BA13190}" destId="{020646C4-076C-4132-83CC-0EEE37F80776}" srcOrd="0" destOrd="0" presId="urn:microsoft.com/office/officeart/2005/8/layout/radial2"/>
    <dgm:cxn modelId="{3CD73638-6BE1-4737-94D9-FC39BC640C89}" type="presOf" srcId="{21EDA4A2-C46F-4E00-9D21-5CF4EFE4F03E}" destId="{F63BE787-A070-42E6-97A3-B696382E7397}" srcOrd="0" destOrd="0" presId="urn:microsoft.com/office/officeart/2005/8/layout/radial2"/>
    <dgm:cxn modelId="{155987DF-7642-4908-8147-03EC3234A722}" srcId="{21EDA4A2-C46F-4E00-9D21-5CF4EFE4F03E}" destId="{25694D4A-59F4-4013-A908-089E2BEACC4B}" srcOrd="0" destOrd="0" parTransId="{5CEFCA92-86F4-4CFE-AA8D-2C7C1AF87B71}" sibTransId="{8A6A98C6-BAA3-4D03-952C-01953FA9EC86}"/>
    <dgm:cxn modelId="{A7DFC833-6A1E-4754-9191-21E678BDDCB2}" type="presOf" srcId="{5CEFCA92-86F4-4CFE-AA8D-2C7C1AF87B71}" destId="{F6287613-E538-4F81-A667-9DBDC5876337}" srcOrd="0" destOrd="0" presId="urn:microsoft.com/office/officeart/2005/8/layout/radial2"/>
    <dgm:cxn modelId="{00A2EA13-06B4-4628-8CB3-50A08E299433}" type="presParOf" srcId="{F63BE787-A070-42E6-97A3-B696382E7397}" destId="{09F778B9-D5B7-4CC1-9946-7C6FAB2C4DC0}" srcOrd="0" destOrd="0" presId="urn:microsoft.com/office/officeart/2005/8/layout/radial2"/>
    <dgm:cxn modelId="{5176E5D0-AFF1-4475-B99B-940E9B98E6CB}" type="presParOf" srcId="{09F778B9-D5B7-4CC1-9946-7C6FAB2C4DC0}" destId="{03CF5D2F-C1F6-4E0C-A284-D775BD8B662F}" srcOrd="0" destOrd="0" presId="urn:microsoft.com/office/officeart/2005/8/layout/radial2"/>
    <dgm:cxn modelId="{7417A9A4-C8D8-4DDD-A5BA-739212BBFD1B}" type="presParOf" srcId="{03CF5D2F-C1F6-4E0C-A284-D775BD8B662F}" destId="{FE516759-2734-47E4-873F-97B1D28F5E72}" srcOrd="0" destOrd="0" presId="urn:microsoft.com/office/officeart/2005/8/layout/radial2"/>
    <dgm:cxn modelId="{8AE67A5F-229C-41AA-AE7D-FC44A920D598}" type="presParOf" srcId="{03CF5D2F-C1F6-4E0C-A284-D775BD8B662F}" destId="{F13D9A70-810A-45CC-9F87-2E773E42791D}" srcOrd="1" destOrd="0" presId="urn:microsoft.com/office/officeart/2005/8/layout/radial2"/>
    <dgm:cxn modelId="{767B0B6A-D746-470D-A304-4DC3DD74CD0C}" type="presParOf" srcId="{09F778B9-D5B7-4CC1-9946-7C6FAB2C4DC0}" destId="{F6287613-E538-4F81-A667-9DBDC5876337}" srcOrd="1" destOrd="0" presId="urn:microsoft.com/office/officeart/2005/8/layout/radial2"/>
    <dgm:cxn modelId="{E64C97A2-2AAA-45DA-9FC7-85102944D1BA}" type="presParOf" srcId="{09F778B9-D5B7-4CC1-9946-7C6FAB2C4DC0}" destId="{D1AE3474-0096-4C27-9EC4-55A7684674AC}" srcOrd="2" destOrd="0" presId="urn:microsoft.com/office/officeart/2005/8/layout/radial2"/>
    <dgm:cxn modelId="{14026820-2BD2-4F94-9808-D8C5F9BDCC51}" type="presParOf" srcId="{D1AE3474-0096-4C27-9EC4-55A7684674AC}" destId="{5000C3A4-1F80-4404-B6E4-CC2B9520698F}" srcOrd="0" destOrd="0" presId="urn:microsoft.com/office/officeart/2005/8/layout/radial2"/>
    <dgm:cxn modelId="{3DC9EEA7-1609-4957-BC82-D21A64391CBA}" type="presParOf" srcId="{D1AE3474-0096-4C27-9EC4-55A7684674AC}" destId="{020646C4-076C-4132-83CC-0EEE37F8077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784D775-4298-4292-AB49-6FA3A73895ED}" type="doc">
      <dgm:prSet loTypeId="urn:microsoft.com/office/officeart/2005/8/layout/equation1" loCatId="relationship" qsTypeId="urn:microsoft.com/office/officeart/2005/8/quickstyle/3d3" qsCatId="3D" csTypeId="urn:microsoft.com/office/officeart/2005/8/colors/colorful1" csCatId="colorful" phldr="1"/>
      <dgm:spPr/>
    </dgm:pt>
    <dgm:pt modelId="{33659AC5-34AD-4F4D-9999-0470902A6362}">
      <dgm:prSet phldrT="[Texto]" custT="1"/>
      <dgm:spPr/>
      <dgm:t>
        <a:bodyPr/>
        <a:lstStyle/>
        <a:p>
          <a:r>
            <a:rPr lang="en-US" sz="1600" b="1" i="0" u="none" strike="noStrik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COSTOS</a:t>
          </a:r>
        </a:p>
        <a:p>
          <a:endParaRPr lang="en-US" sz="1600" b="1" i="0" u="none" strike="noStrike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r>
            <a:rPr lang="en-US" sz="1600" b="1" i="0" u="none" strike="noStrik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$1’378.000</a:t>
          </a:r>
          <a:endParaRPr lang="es-EC" sz="1600" dirty="0">
            <a:solidFill>
              <a:schemeClr val="tx1"/>
            </a:solidFill>
          </a:endParaRPr>
        </a:p>
      </dgm:t>
    </dgm:pt>
    <dgm:pt modelId="{CC668D13-0104-4FBB-8814-486A2BA42B2C}" type="parTrans" cxnId="{FC2047E0-5040-4714-B3FE-BC4FB904ED3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2017F26-0B88-43D5-A5F5-75C2A99B4907}" type="sibTrans" cxnId="{FC2047E0-5040-4714-B3FE-BC4FB904ED3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20A5F0E-7013-4C14-BD1B-ABF4C396117A}">
      <dgm:prSet phldrT="[Texto]" custT="1"/>
      <dgm:spPr/>
      <dgm:t>
        <a:bodyPr/>
        <a:lstStyle/>
        <a:p>
          <a:r>
            <a:rPr lang="en-US" sz="1600" b="1" i="0" u="none" strike="noStrik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UTILIDAD SIN GASTOS NI IMPUESTOS</a:t>
          </a:r>
        </a:p>
        <a:p>
          <a:endParaRPr lang="en-US" sz="1600" b="1" i="0" u="none" strike="noStrike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r>
            <a:rPr lang="en-US" sz="1600" b="1" i="0" u="none" strike="noStrik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$387.000</a:t>
          </a:r>
          <a:endParaRPr lang="es-EC" sz="1600" b="1" i="0" u="none" strike="noStrike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B89824D-7C86-40F6-9C94-E6130C91C16D}" type="parTrans" cxnId="{D4F3401C-98AE-46F1-B519-D5B9D1CEC4D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9CF81A5-DD25-468F-AE14-164CFB799943}" type="sibTrans" cxnId="{D4F3401C-98AE-46F1-B519-D5B9D1CEC4D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E4D5DE9-3746-4361-AD35-B9C87315C4B3}">
      <dgm:prSet phldrT="[Texto]" custT="1"/>
      <dgm:spPr/>
      <dgm:t>
        <a:bodyPr/>
        <a:lstStyle/>
        <a:p>
          <a:r>
            <a:rPr lang="en-US" sz="1600" b="1" i="0" u="none" strike="noStrik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INGRESOS</a:t>
          </a:r>
        </a:p>
        <a:p>
          <a:endParaRPr lang="en-US" sz="1600" b="1" i="0" u="none" strike="noStrike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r>
            <a:rPr lang="en-US" sz="1600" b="1" i="0" u="none" strike="noStrik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$1’765.000</a:t>
          </a:r>
          <a:endParaRPr lang="es-EC" sz="1600" b="1" i="0" u="none" strike="noStrike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AB07623-7D80-49ED-8859-6F4372D5A5BA}" type="sibTrans" cxnId="{B4E65C8E-EF3D-416B-9DFA-97BDDF96EF2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B13B438-B3EA-40B2-B063-F7934CD68545}" type="parTrans" cxnId="{B4E65C8E-EF3D-416B-9DFA-97BDDF96EF2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7D4FB33-430D-4445-8B63-2C6987788B45}" type="pres">
      <dgm:prSet presAssocID="{4784D775-4298-4292-AB49-6FA3A73895ED}" presName="linearFlow" presStyleCnt="0">
        <dgm:presLayoutVars>
          <dgm:dir/>
          <dgm:resizeHandles val="exact"/>
        </dgm:presLayoutVars>
      </dgm:prSet>
      <dgm:spPr/>
    </dgm:pt>
    <dgm:pt modelId="{825260F4-6191-48D0-8B21-57B056800E0A}" type="pres">
      <dgm:prSet presAssocID="{3E4D5DE9-3746-4361-AD35-B9C87315C4B3}" presName="node" presStyleLbl="node1" presStyleIdx="0" presStyleCnt="3" custScaleX="148927" custLinFactX="-2759" custLinFactNeighborX="-100000" custLinFactNeighborY="-66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7FA037-A592-48E5-BFB0-2B74D355D772}" type="pres">
      <dgm:prSet presAssocID="{AAB07623-7D80-49ED-8859-6F4372D5A5BA}" presName="spacerL" presStyleCnt="0"/>
      <dgm:spPr/>
    </dgm:pt>
    <dgm:pt modelId="{FC93C47E-BA51-4353-9EF7-88C59AFAE3D8}" type="pres">
      <dgm:prSet presAssocID="{AAB07623-7D80-49ED-8859-6F4372D5A5BA}" presName="sibTrans" presStyleLbl="sibTrans2D1" presStyleIdx="0" presStyleCnt="2" custLinFactX="-383" custLinFactNeighborX="-100000" custLinFactNeighborY="-663"/>
      <dgm:spPr>
        <a:prstGeom prst="mathMinus">
          <a:avLst/>
        </a:prstGeom>
      </dgm:spPr>
      <dgm:t>
        <a:bodyPr/>
        <a:lstStyle/>
        <a:p>
          <a:endParaRPr lang="es-EC"/>
        </a:p>
      </dgm:t>
    </dgm:pt>
    <dgm:pt modelId="{50D63A27-B188-4570-869A-E9869BA9177C}" type="pres">
      <dgm:prSet presAssocID="{AAB07623-7D80-49ED-8859-6F4372D5A5BA}" presName="spacerR" presStyleCnt="0"/>
      <dgm:spPr/>
    </dgm:pt>
    <dgm:pt modelId="{05B02D93-C535-4998-869F-A8F3A2299FD1}" type="pres">
      <dgm:prSet presAssocID="{33659AC5-34AD-4F4D-9999-0470902A6362}" presName="node" presStyleLbl="node1" presStyleIdx="1" presStyleCnt="3" custScaleX="140016" custLinFactX="-7828" custLinFactNeighborX="-100000" custLinFactNeighborY="-66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763627-89F9-4F15-BDBA-73241FF7DE75}" type="pres">
      <dgm:prSet presAssocID="{A2017F26-0B88-43D5-A5F5-75C2A99B4907}" presName="spacerL" presStyleCnt="0"/>
      <dgm:spPr/>
    </dgm:pt>
    <dgm:pt modelId="{264332D2-0048-467E-A790-628E63B81FBE}" type="pres">
      <dgm:prSet presAssocID="{A2017F26-0B88-43D5-A5F5-75C2A99B4907}" presName="sibTrans" presStyleLbl="sibTrans2D1" presStyleIdx="1" presStyleCnt="2" custLinFactNeighborX="-25137" custLinFactNeighborY="1656"/>
      <dgm:spPr>
        <a:prstGeom prst="mathEqual">
          <a:avLst/>
        </a:prstGeom>
      </dgm:spPr>
      <dgm:t>
        <a:bodyPr/>
        <a:lstStyle/>
        <a:p>
          <a:endParaRPr lang="es-EC"/>
        </a:p>
      </dgm:t>
    </dgm:pt>
    <dgm:pt modelId="{967863D6-9E8C-435C-9042-63B66AC40FF0}" type="pres">
      <dgm:prSet presAssocID="{A2017F26-0B88-43D5-A5F5-75C2A99B4907}" presName="spacerR" presStyleCnt="0"/>
      <dgm:spPr/>
    </dgm:pt>
    <dgm:pt modelId="{E5AB6460-0010-4096-84EE-BA5109A17DD1}" type="pres">
      <dgm:prSet presAssocID="{820A5F0E-7013-4C14-BD1B-ABF4C396117A}" presName="node" presStyleLbl="node1" presStyleIdx="2" presStyleCnt="3" custScaleX="147239" custLinFactNeighborX="62999" custLinFactNeighborY="-1174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es-EC"/>
        </a:p>
      </dgm:t>
    </dgm:pt>
  </dgm:ptLst>
  <dgm:cxnLst>
    <dgm:cxn modelId="{FC2047E0-5040-4714-B3FE-BC4FB904ED3B}" srcId="{4784D775-4298-4292-AB49-6FA3A73895ED}" destId="{33659AC5-34AD-4F4D-9999-0470902A6362}" srcOrd="1" destOrd="0" parTransId="{CC668D13-0104-4FBB-8814-486A2BA42B2C}" sibTransId="{A2017F26-0B88-43D5-A5F5-75C2A99B4907}"/>
    <dgm:cxn modelId="{78553C63-3504-4513-88A0-E362503388D8}" type="presOf" srcId="{33659AC5-34AD-4F4D-9999-0470902A6362}" destId="{05B02D93-C535-4998-869F-A8F3A2299FD1}" srcOrd="0" destOrd="0" presId="urn:microsoft.com/office/officeart/2005/8/layout/equation1"/>
    <dgm:cxn modelId="{80E20C9B-0DEF-4779-BB8F-DA95F2B99297}" type="presOf" srcId="{820A5F0E-7013-4C14-BD1B-ABF4C396117A}" destId="{E5AB6460-0010-4096-84EE-BA5109A17DD1}" srcOrd="0" destOrd="0" presId="urn:microsoft.com/office/officeart/2005/8/layout/equation1"/>
    <dgm:cxn modelId="{A5AC033A-EA7E-4850-934B-B51D850DF9F6}" type="presOf" srcId="{4784D775-4298-4292-AB49-6FA3A73895ED}" destId="{57D4FB33-430D-4445-8B63-2C6987788B45}" srcOrd="0" destOrd="0" presId="urn:microsoft.com/office/officeart/2005/8/layout/equation1"/>
    <dgm:cxn modelId="{D4F3401C-98AE-46F1-B519-D5B9D1CEC4D5}" srcId="{4784D775-4298-4292-AB49-6FA3A73895ED}" destId="{820A5F0E-7013-4C14-BD1B-ABF4C396117A}" srcOrd="2" destOrd="0" parTransId="{0B89824D-7C86-40F6-9C94-E6130C91C16D}" sibTransId="{F9CF81A5-DD25-468F-AE14-164CFB799943}"/>
    <dgm:cxn modelId="{F6E10B34-04EB-4BFD-9566-260ADC2AF0F6}" type="presOf" srcId="{3E4D5DE9-3746-4361-AD35-B9C87315C4B3}" destId="{825260F4-6191-48D0-8B21-57B056800E0A}" srcOrd="0" destOrd="0" presId="urn:microsoft.com/office/officeart/2005/8/layout/equation1"/>
    <dgm:cxn modelId="{066F3C6A-2F19-4E48-8C3A-E864A60D7AF4}" type="presOf" srcId="{AAB07623-7D80-49ED-8859-6F4372D5A5BA}" destId="{FC93C47E-BA51-4353-9EF7-88C59AFAE3D8}" srcOrd="0" destOrd="0" presId="urn:microsoft.com/office/officeart/2005/8/layout/equation1"/>
    <dgm:cxn modelId="{E5C08F0E-18D4-4D57-957C-F9AF7661BD62}" type="presOf" srcId="{A2017F26-0B88-43D5-A5F5-75C2A99B4907}" destId="{264332D2-0048-467E-A790-628E63B81FBE}" srcOrd="0" destOrd="0" presId="urn:microsoft.com/office/officeart/2005/8/layout/equation1"/>
    <dgm:cxn modelId="{B4E65C8E-EF3D-416B-9DFA-97BDDF96EF2A}" srcId="{4784D775-4298-4292-AB49-6FA3A73895ED}" destId="{3E4D5DE9-3746-4361-AD35-B9C87315C4B3}" srcOrd="0" destOrd="0" parTransId="{1B13B438-B3EA-40B2-B063-F7934CD68545}" sibTransId="{AAB07623-7D80-49ED-8859-6F4372D5A5BA}"/>
    <dgm:cxn modelId="{2BF7D476-AEDD-4666-8478-EF240362C457}" type="presParOf" srcId="{57D4FB33-430D-4445-8B63-2C6987788B45}" destId="{825260F4-6191-48D0-8B21-57B056800E0A}" srcOrd="0" destOrd="0" presId="urn:microsoft.com/office/officeart/2005/8/layout/equation1"/>
    <dgm:cxn modelId="{DDF18719-4CCF-4675-A184-D6D691E891B5}" type="presParOf" srcId="{57D4FB33-430D-4445-8B63-2C6987788B45}" destId="{A27FA037-A592-48E5-BFB0-2B74D355D772}" srcOrd="1" destOrd="0" presId="urn:microsoft.com/office/officeart/2005/8/layout/equation1"/>
    <dgm:cxn modelId="{9D6D232D-736E-4143-AE7A-18733D66F5AB}" type="presParOf" srcId="{57D4FB33-430D-4445-8B63-2C6987788B45}" destId="{FC93C47E-BA51-4353-9EF7-88C59AFAE3D8}" srcOrd="2" destOrd="0" presId="urn:microsoft.com/office/officeart/2005/8/layout/equation1"/>
    <dgm:cxn modelId="{0889F2DC-3B4C-4F27-A7AB-C1503995156E}" type="presParOf" srcId="{57D4FB33-430D-4445-8B63-2C6987788B45}" destId="{50D63A27-B188-4570-869A-E9869BA9177C}" srcOrd="3" destOrd="0" presId="urn:microsoft.com/office/officeart/2005/8/layout/equation1"/>
    <dgm:cxn modelId="{4E679391-A90B-408C-9917-E55BF3C7CA1E}" type="presParOf" srcId="{57D4FB33-430D-4445-8B63-2C6987788B45}" destId="{05B02D93-C535-4998-869F-A8F3A2299FD1}" srcOrd="4" destOrd="0" presId="urn:microsoft.com/office/officeart/2005/8/layout/equation1"/>
    <dgm:cxn modelId="{C4106FF0-A222-49E2-A2FA-FFDD9BA9A9D3}" type="presParOf" srcId="{57D4FB33-430D-4445-8B63-2C6987788B45}" destId="{F7763627-89F9-4F15-BDBA-73241FF7DE75}" srcOrd="5" destOrd="0" presId="urn:microsoft.com/office/officeart/2005/8/layout/equation1"/>
    <dgm:cxn modelId="{C1DB8AD6-5098-4D75-97B2-2AF2BE951B50}" type="presParOf" srcId="{57D4FB33-430D-4445-8B63-2C6987788B45}" destId="{264332D2-0048-467E-A790-628E63B81FBE}" srcOrd="6" destOrd="0" presId="urn:microsoft.com/office/officeart/2005/8/layout/equation1"/>
    <dgm:cxn modelId="{0E4885E3-AAB1-43DC-A227-9B730E358C15}" type="presParOf" srcId="{57D4FB33-430D-4445-8B63-2C6987788B45}" destId="{967863D6-9E8C-435C-9042-63B66AC40FF0}" srcOrd="7" destOrd="0" presId="urn:microsoft.com/office/officeart/2005/8/layout/equation1"/>
    <dgm:cxn modelId="{38CB7F79-63A2-4D6B-B36D-718A3BB1A395}" type="presParOf" srcId="{57D4FB33-430D-4445-8B63-2C6987788B45}" destId="{E5AB6460-0010-4096-84EE-BA5109A17DD1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0F2EE13-F155-4845-BF6C-C5D4F34AD9EA}" type="doc">
      <dgm:prSet loTypeId="urn:microsoft.com/office/officeart/2005/8/layout/arrow2" loCatId="process" qsTypeId="urn:microsoft.com/office/officeart/2005/8/quickstyle/simple2" qsCatId="simple" csTypeId="urn:microsoft.com/office/officeart/2005/8/colors/accent0_1" csCatId="mainScheme" phldr="1"/>
      <dgm:spPr/>
    </dgm:pt>
    <dgm:pt modelId="{418FD55D-1997-4688-864B-E7437D9B5660}">
      <dgm:prSet phldrT="[Texto]" custT="1"/>
      <dgm:spPr/>
      <dgm:t>
        <a:bodyPr/>
        <a:lstStyle/>
        <a:p>
          <a:pPr algn="ctr"/>
          <a:r>
            <a:rPr lang="es-ES" sz="2000" b="1" dirty="0" smtClean="0">
              <a:latin typeface="Arial" pitchFamily="34" charset="0"/>
              <a:cs typeface="Arial" pitchFamily="34" charset="0"/>
            </a:rPr>
            <a:t>ESTRATEGIA</a:t>
          </a:r>
        </a:p>
        <a:p>
          <a:pPr algn="ctr"/>
          <a:r>
            <a:rPr lang="es-ES" sz="2000" b="1" dirty="0" smtClean="0">
              <a:latin typeface="Arial" pitchFamily="34" charset="0"/>
              <a:cs typeface="Arial" pitchFamily="34" charset="0"/>
            </a:rPr>
            <a:t> 1</a:t>
          </a:r>
        </a:p>
        <a:p>
          <a:pPr algn="ctr"/>
          <a:r>
            <a:rPr lang="es-ES" sz="2000" b="1" dirty="0" smtClean="0">
              <a:latin typeface="Arial" pitchFamily="34" charset="0"/>
              <a:cs typeface="Arial" pitchFamily="34" charset="0"/>
            </a:rPr>
            <a:t>Mascotas</a:t>
          </a:r>
          <a:endParaRPr lang="es-EC" sz="2000" b="1" dirty="0">
            <a:latin typeface="Arial" pitchFamily="34" charset="0"/>
            <a:cs typeface="Arial" pitchFamily="34" charset="0"/>
          </a:endParaRPr>
        </a:p>
      </dgm:t>
    </dgm:pt>
    <dgm:pt modelId="{27B14043-A02D-43E7-BD41-D87FB0CB0D97}" type="parTrans" cxnId="{D4459C94-2BB0-4287-8663-918CE668270D}">
      <dgm:prSet/>
      <dgm:spPr/>
      <dgm:t>
        <a:bodyPr/>
        <a:lstStyle/>
        <a:p>
          <a:endParaRPr lang="es-EC" sz="2000">
            <a:latin typeface="Arial" pitchFamily="34" charset="0"/>
            <a:cs typeface="Arial" pitchFamily="34" charset="0"/>
          </a:endParaRPr>
        </a:p>
      </dgm:t>
    </dgm:pt>
    <dgm:pt modelId="{4F7CBE59-0177-4E27-BF12-2E3DD83D3D42}" type="sibTrans" cxnId="{D4459C94-2BB0-4287-8663-918CE668270D}">
      <dgm:prSet/>
      <dgm:spPr/>
      <dgm:t>
        <a:bodyPr/>
        <a:lstStyle/>
        <a:p>
          <a:endParaRPr lang="es-EC" sz="2000">
            <a:latin typeface="Arial" pitchFamily="34" charset="0"/>
            <a:cs typeface="Arial" pitchFamily="34" charset="0"/>
          </a:endParaRPr>
        </a:p>
      </dgm:t>
    </dgm:pt>
    <dgm:pt modelId="{E91170C7-1744-42E4-AD9E-8D1503625C17}">
      <dgm:prSet phldrT="[Texto]" custT="1"/>
      <dgm:spPr/>
      <dgm:t>
        <a:bodyPr/>
        <a:lstStyle/>
        <a:p>
          <a:pPr algn="ctr"/>
          <a:r>
            <a:rPr lang="es-ES" sz="2000" b="1" dirty="0" smtClean="0">
              <a:latin typeface="Arial" pitchFamily="34" charset="0"/>
              <a:cs typeface="Arial" pitchFamily="34" charset="0"/>
            </a:rPr>
            <a:t>ESTRATEGIA 2</a:t>
          </a:r>
        </a:p>
        <a:p>
          <a:pPr algn="ctr"/>
          <a:r>
            <a:rPr lang="es-ES" sz="2000" b="1" dirty="0" smtClean="0">
              <a:latin typeface="Arial" pitchFamily="34" charset="0"/>
              <a:cs typeface="Arial" pitchFamily="34" charset="0"/>
            </a:rPr>
            <a:t> Accesorios juguetes y ropa</a:t>
          </a:r>
          <a:endParaRPr lang="es-EC" sz="2000" b="1" dirty="0">
            <a:latin typeface="Arial" pitchFamily="34" charset="0"/>
            <a:cs typeface="Arial" pitchFamily="34" charset="0"/>
          </a:endParaRPr>
        </a:p>
      </dgm:t>
    </dgm:pt>
    <dgm:pt modelId="{BDFF7FBA-6FC0-472D-97F0-E728BAD0F476}" type="parTrans" cxnId="{2FB19BA5-075D-4FCA-8478-B9A38E0B6545}">
      <dgm:prSet/>
      <dgm:spPr/>
      <dgm:t>
        <a:bodyPr/>
        <a:lstStyle/>
        <a:p>
          <a:endParaRPr lang="es-EC" sz="2000">
            <a:latin typeface="Arial" pitchFamily="34" charset="0"/>
            <a:cs typeface="Arial" pitchFamily="34" charset="0"/>
          </a:endParaRPr>
        </a:p>
      </dgm:t>
    </dgm:pt>
    <dgm:pt modelId="{2BA9DED0-8457-40A4-8D76-42719018616F}" type="sibTrans" cxnId="{2FB19BA5-075D-4FCA-8478-B9A38E0B6545}">
      <dgm:prSet/>
      <dgm:spPr/>
      <dgm:t>
        <a:bodyPr/>
        <a:lstStyle/>
        <a:p>
          <a:endParaRPr lang="es-EC" sz="2000">
            <a:latin typeface="Arial" pitchFamily="34" charset="0"/>
            <a:cs typeface="Arial" pitchFamily="34" charset="0"/>
          </a:endParaRPr>
        </a:p>
      </dgm:t>
    </dgm:pt>
    <dgm:pt modelId="{28E997C5-5C1A-4F89-B25C-7F613D48568A}">
      <dgm:prSet phldrT="[Texto]" custT="1"/>
      <dgm:spPr/>
      <dgm:t>
        <a:bodyPr/>
        <a:lstStyle/>
        <a:p>
          <a:pPr algn="ctr"/>
          <a:r>
            <a:rPr lang="es-ES" sz="2000" b="1" dirty="0" smtClean="0">
              <a:latin typeface="Arial" pitchFamily="34" charset="0"/>
              <a:cs typeface="Arial" pitchFamily="34" charset="0"/>
            </a:rPr>
            <a:t>ESTRATEGIA 3</a:t>
          </a:r>
        </a:p>
        <a:p>
          <a:pPr algn="ctr"/>
          <a:r>
            <a:rPr lang="es-ES" sz="2000" b="1" dirty="0" smtClean="0">
              <a:latin typeface="Arial" pitchFamily="34" charset="0"/>
              <a:cs typeface="Arial" pitchFamily="34" charset="0"/>
            </a:rPr>
            <a:t>Servicio  veterinario</a:t>
          </a:r>
          <a:endParaRPr lang="es-EC" sz="2000" b="1" dirty="0">
            <a:latin typeface="Arial" pitchFamily="34" charset="0"/>
            <a:cs typeface="Arial" pitchFamily="34" charset="0"/>
          </a:endParaRPr>
        </a:p>
      </dgm:t>
    </dgm:pt>
    <dgm:pt modelId="{EDD57020-ECC7-4A32-B611-4E09F3E50428}" type="parTrans" cxnId="{1D1ABF04-2C80-4D74-B895-BC269697A550}">
      <dgm:prSet/>
      <dgm:spPr/>
      <dgm:t>
        <a:bodyPr/>
        <a:lstStyle/>
        <a:p>
          <a:endParaRPr lang="es-EC" sz="2000">
            <a:latin typeface="Arial" pitchFamily="34" charset="0"/>
            <a:cs typeface="Arial" pitchFamily="34" charset="0"/>
          </a:endParaRPr>
        </a:p>
      </dgm:t>
    </dgm:pt>
    <dgm:pt modelId="{53E2A95D-C6D9-487E-B4DC-4365A33F1FEF}" type="sibTrans" cxnId="{1D1ABF04-2C80-4D74-B895-BC269697A550}">
      <dgm:prSet/>
      <dgm:spPr/>
      <dgm:t>
        <a:bodyPr/>
        <a:lstStyle/>
        <a:p>
          <a:endParaRPr lang="es-EC" sz="2000">
            <a:latin typeface="Arial" pitchFamily="34" charset="0"/>
            <a:cs typeface="Arial" pitchFamily="34" charset="0"/>
          </a:endParaRPr>
        </a:p>
      </dgm:t>
    </dgm:pt>
    <dgm:pt modelId="{BE9C0EC4-F434-411F-BE83-DC43008C4D19}">
      <dgm:prSet phldrT="[Texto]" custT="1"/>
      <dgm:spPr/>
      <dgm:t>
        <a:bodyPr/>
        <a:lstStyle/>
        <a:p>
          <a:pPr algn="ctr"/>
          <a:r>
            <a:rPr lang="es-ES" sz="2000" b="1" dirty="0" smtClean="0">
              <a:latin typeface="Arial" pitchFamily="34" charset="0"/>
              <a:cs typeface="Arial" pitchFamily="34" charset="0"/>
            </a:rPr>
            <a:t>ESTRATEGIA</a:t>
          </a:r>
        </a:p>
        <a:p>
          <a:pPr algn="ctr"/>
          <a:r>
            <a:rPr lang="es-ES" sz="2000" b="1" dirty="0" smtClean="0">
              <a:latin typeface="Arial" pitchFamily="34" charset="0"/>
              <a:cs typeface="Arial" pitchFamily="34" charset="0"/>
            </a:rPr>
            <a:t>4</a:t>
          </a:r>
        </a:p>
        <a:p>
          <a:pPr algn="ctr"/>
          <a:r>
            <a:rPr lang="es-ES" sz="2000" b="1" dirty="0" smtClean="0">
              <a:latin typeface="Arial" pitchFamily="34" charset="0"/>
              <a:cs typeface="Arial" pitchFamily="34" charset="0"/>
            </a:rPr>
            <a:t>Servicio de peluquería canina</a:t>
          </a:r>
          <a:endParaRPr lang="es-EC" sz="2000" b="1" dirty="0">
            <a:latin typeface="Arial" pitchFamily="34" charset="0"/>
            <a:cs typeface="Arial" pitchFamily="34" charset="0"/>
          </a:endParaRPr>
        </a:p>
      </dgm:t>
    </dgm:pt>
    <dgm:pt modelId="{35F52A08-5685-4F2C-930E-B8FD3A860A20}" type="parTrans" cxnId="{6C2AA741-B791-4A0F-B6BA-B461599591AA}">
      <dgm:prSet/>
      <dgm:spPr/>
      <dgm:t>
        <a:bodyPr/>
        <a:lstStyle/>
        <a:p>
          <a:endParaRPr lang="es-EC"/>
        </a:p>
      </dgm:t>
    </dgm:pt>
    <dgm:pt modelId="{FBE3FECA-2BA6-4936-B73F-2ED991EC52E0}" type="sibTrans" cxnId="{6C2AA741-B791-4A0F-B6BA-B461599591AA}">
      <dgm:prSet/>
      <dgm:spPr/>
      <dgm:t>
        <a:bodyPr/>
        <a:lstStyle/>
        <a:p>
          <a:endParaRPr lang="es-EC"/>
        </a:p>
      </dgm:t>
    </dgm:pt>
    <dgm:pt modelId="{097C0231-6316-4BAD-A128-E793EE4E4966}" type="pres">
      <dgm:prSet presAssocID="{F0F2EE13-F155-4845-BF6C-C5D4F34AD9EA}" presName="arrowDiagram" presStyleCnt="0">
        <dgm:presLayoutVars>
          <dgm:chMax val="5"/>
          <dgm:dir/>
          <dgm:resizeHandles val="exact"/>
        </dgm:presLayoutVars>
      </dgm:prSet>
      <dgm:spPr/>
    </dgm:pt>
    <dgm:pt modelId="{03D4BBDD-E0F5-4EB0-A978-5069F1E3AF25}" type="pres">
      <dgm:prSet presAssocID="{F0F2EE13-F155-4845-BF6C-C5D4F34AD9EA}" presName="arrow" presStyleLbl="bgShp" presStyleIdx="0" presStyleCn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101600"/>
      </dgm:spPr>
    </dgm:pt>
    <dgm:pt modelId="{FF9F6BAE-F66F-4817-B44E-07518D26007A}" type="pres">
      <dgm:prSet presAssocID="{F0F2EE13-F155-4845-BF6C-C5D4F34AD9EA}" presName="arrowDiagram4" presStyleCnt="0"/>
      <dgm:spPr/>
    </dgm:pt>
    <dgm:pt modelId="{F2DCF0E0-B6B8-466E-98FA-0AA308D05CBD}" type="pres">
      <dgm:prSet presAssocID="{418FD55D-1997-4688-864B-E7437D9B5660}" presName="bullet4a" presStyleLbl="node1" presStyleIdx="0" presStyleCnt="4"/>
      <dgm:spPr/>
    </dgm:pt>
    <dgm:pt modelId="{23F112A4-AD6D-4CB1-8755-C38BA7878B01}" type="pres">
      <dgm:prSet presAssocID="{418FD55D-1997-4688-864B-E7437D9B5660}" presName="textBox4a" presStyleLbl="revTx" presStyleIdx="0" presStyleCnt="4" custScaleX="145145" custLinFactNeighborX="15522" custLinFactNeighborY="-95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7D1969-C31F-46EE-AE7A-F49AED4B4BDA}" type="pres">
      <dgm:prSet presAssocID="{E91170C7-1744-42E4-AD9E-8D1503625C17}" presName="bullet4b" presStyleLbl="node1" presStyleIdx="1" presStyleCnt="4"/>
      <dgm:spPr/>
    </dgm:pt>
    <dgm:pt modelId="{3209C06B-260C-48F7-972B-1305801FAD29}" type="pres">
      <dgm:prSet presAssocID="{E91170C7-1744-42E4-AD9E-8D1503625C17}" presName="textBox4b" presStyleLbl="revTx" presStyleIdx="1" presStyleCnt="4" custScaleX="115132" custLinFactNeighborX="8253" custLinFactNeighborY="-850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AB9598-669C-4B27-BBE5-D3DF495270A3}" type="pres">
      <dgm:prSet presAssocID="{28E997C5-5C1A-4F89-B25C-7F613D48568A}" presName="bullet4c" presStyleLbl="node1" presStyleIdx="2" presStyleCnt="4"/>
      <dgm:spPr/>
    </dgm:pt>
    <dgm:pt modelId="{FF977E15-4D58-4E14-9724-C4950624EC24}" type="pres">
      <dgm:prSet presAssocID="{28E997C5-5C1A-4F89-B25C-7F613D48568A}" presName="textBox4c" presStyleLbl="revTx" presStyleIdx="2" presStyleCnt="4" custScaleX="116648" custLinFactNeighborX="6599" custLinFactNeighborY="-3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D30234-0DC3-40D8-8C19-11929852238E}" type="pres">
      <dgm:prSet presAssocID="{BE9C0EC4-F434-411F-BE83-DC43008C4D19}" presName="bullet4d" presStyleLbl="node1" presStyleIdx="3" presStyleCnt="4"/>
      <dgm:spPr/>
    </dgm:pt>
    <dgm:pt modelId="{7FBD456D-D20B-4B83-BE51-18D7F9AEE228}" type="pres">
      <dgm:prSet presAssocID="{BE9C0EC4-F434-411F-BE83-DC43008C4D19}" presName="textBox4d" presStyleLbl="revTx" presStyleIdx="3" presStyleCnt="4" custScaleX="130515" custLinFactNeighborX="12690" custLinFactNeighborY="-25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2119326-1F3C-4C88-84AB-94EC680FF57C}" type="presOf" srcId="{F0F2EE13-F155-4845-BF6C-C5D4F34AD9EA}" destId="{097C0231-6316-4BAD-A128-E793EE4E4966}" srcOrd="0" destOrd="0" presId="urn:microsoft.com/office/officeart/2005/8/layout/arrow2"/>
    <dgm:cxn modelId="{6C2AA741-B791-4A0F-B6BA-B461599591AA}" srcId="{F0F2EE13-F155-4845-BF6C-C5D4F34AD9EA}" destId="{BE9C0EC4-F434-411F-BE83-DC43008C4D19}" srcOrd="3" destOrd="0" parTransId="{35F52A08-5685-4F2C-930E-B8FD3A860A20}" sibTransId="{FBE3FECA-2BA6-4936-B73F-2ED991EC52E0}"/>
    <dgm:cxn modelId="{B3E5321C-EE9B-4410-92D1-4B3382A34140}" type="presOf" srcId="{28E997C5-5C1A-4F89-B25C-7F613D48568A}" destId="{FF977E15-4D58-4E14-9724-C4950624EC24}" srcOrd="0" destOrd="0" presId="urn:microsoft.com/office/officeart/2005/8/layout/arrow2"/>
    <dgm:cxn modelId="{7858FAAA-F760-4A17-BC45-02D001261CF3}" type="presOf" srcId="{418FD55D-1997-4688-864B-E7437D9B5660}" destId="{23F112A4-AD6D-4CB1-8755-C38BA7878B01}" srcOrd="0" destOrd="0" presId="urn:microsoft.com/office/officeart/2005/8/layout/arrow2"/>
    <dgm:cxn modelId="{1D1ABF04-2C80-4D74-B895-BC269697A550}" srcId="{F0F2EE13-F155-4845-BF6C-C5D4F34AD9EA}" destId="{28E997C5-5C1A-4F89-B25C-7F613D48568A}" srcOrd="2" destOrd="0" parTransId="{EDD57020-ECC7-4A32-B611-4E09F3E50428}" sibTransId="{53E2A95D-C6D9-487E-B4DC-4365A33F1FEF}"/>
    <dgm:cxn modelId="{B3B75FE2-4D6E-4165-A247-D6B43618AE17}" type="presOf" srcId="{E91170C7-1744-42E4-AD9E-8D1503625C17}" destId="{3209C06B-260C-48F7-972B-1305801FAD29}" srcOrd="0" destOrd="0" presId="urn:microsoft.com/office/officeart/2005/8/layout/arrow2"/>
    <dgm:cxn modelId="{635ACE2D-0E77-4FF4-A9CD-E0B4B511EEC0}" type="presOf" srcId="{BE9C0EC4-F434-411F-BE83-DC43008C4D19}" destId="{7FBD456D-D20B-4B83-BE51-18D7F9AEE228}" srcOrd="0" destOrd="0" presId="urn:microsoft.com/office/officeart/2005/8/layout/arrow2"/>
    <dgm:cxn modelId="{D4459C94-2BB0-4287-8663-918CE668270D}" srcId="{F0F2EE13-F155-4845-BF6C-C5D4F34AD9EA}" destId="{418FD55D-1997-4688-864B-E7437D9B5660}" srcOrd="0" destOrd="0" parTransId="{27B14043-A02D-43E7-BD41-D87FB0CB0D97}" sibTransId="{4F7CBE59-0177-4E27-BF12-2E3DD83D3D42}"/>
    <dgm:cxn modelId="{2FB19BA5-075D-4FCA-8478-B9A38E0B6545}" srcId="{F0F2EE13-F155-4845-BF6C-C5D4F34AD9EA}" destId="{E91170C7-1744-42E4-AD9E-8D1503625C17}" srcOrd="1" destOrd="0" parTransId="{BDFF7FBA-6FC0-472D-97F0-E728BAD0F476}" sibTransId="{2BA9DED0-8457-40A4-8D76-42719018616F}"/>
    <dgm:cxn modelId="{E8895F48-FA4B-4887-9528-63A1433A297A}" type="presParOf" srcId="{097C0231-6316-4BAD-A128-E793EE4E4966}" destId="{03D4BBDD-E0F5-4EB0-A978-5069F1E3AF25}" srcOrd="0" destOrd="0" presId="urn:microsoft.com/office/officeart/2005/8/layout/arrow2"/>
    <dgm:cxn modelId="{C6A8F901-6EDD-40C2-BD2D-1AE3602D52F2}" type="presParOf" srcId="{097C0231-6316-4BAD-A128-E793EE4E4966}" destId="{FF9F6BAE-F66F-4817-B44E-07518D26007A}" srcOrd="1" destOrd="0" presId="urn:microsoft.com/office/officeart/2005/8/layout/arrow2"/>
    <dgm:cxn modelId="{CD2E879E-BFF3-448A-8985-EC12DA9C0B29}" type="presParOf" srcId="{FF9F6BAE-F66F-4817-B44E-07518D26007A}" destId="{F2DCF0E0-B6B8-466E-98FA-0AA308D05CBD}" srcOrd="0" destOrd="0" presId="urn:microsoft.com/office/officeart/2005/8/layout/arrow2"/>
    <dgm:cxn modelId="{66945DC5-7BFE-4A49-A642-1B2F20BCF956}" type="presParOf" srcId="{FF9F6BAE-F66F-4817-B44E-07518D26007A}" destId="{23F112A4-AD6D-4CB1-8755-C38BA7878B01}" srcOrd="1" destOrd="0" presId="urn:microsoft.com/office/officeart/2005/8/layout/arrow2"/>
    <dgm:cxn modelId="{F1817635-D738-4218-86EA-92DD9F3E4830}" type="presParOf" srcId="{FF9F6BAE-F66F-4817-B44E-07518D26007A}" destId="{2A7D1969-C31F-46EE-AE7A-F49AED4B4BDA}" srcOrd="2" destOrd="0" presId="urn:microsoft.com/office/officeart/2005/8/layout/arrow2"/>
    <dgm:cxn modelId="{2DB82BC7-E7ED-47F0-8A83-557D504835BB}" type="presParOf" srcId="{FF9F6BAE-F66F-4817-B44E-07518D26007A}" destId="{3209C06B-260C-48F7-972B-1305801FAD29}" srcOrd="3" destOrd="0" presId="urn:microsoft.com/office/officeart/2005/8/layout/arrow2"/>
    <dgm:cxn modelId="{336C4F40-906B-4ECC-AA88-934D2B17EC2C}" type="presParOf" srcId="{FF9F6BAE-F66F-4817-B44E-07518D26007A}" destId="{78AB9598-669C-4B27-BBE5-D3DF495270A3}" srcOrd="4" destOrd="0" presId="urn:microsoft.com/office/officeart/2005/8/layout/arrow2"/>
    <dgm:cxn modelId="{6E5CDF40-E315-436B-BD2E-F02D6F84A1AC}" type="presParOf" srcId="{FF9F6BAE-F66F-4817-B44E-07518D26007A}" destId="{FF977E15-4D58-4E14-9724-C4950624EC24}" srcOrd="5" destOrd="0" presId="urn:microsoft.com/office/officeart/2005/8/layout/arrow2"/>
    <dgm:cxn modelId="{B07AE503-5DDA-439A-9183-DC237C71FBB5}" type="presParOf" srcId="{FF9F6BAE-F66F-4817-B44E-07518D26007A}" destId="{96D30234-0DC3-40D8-8C19-11929852238E}" srcOrd="6" destOrd="0" presId="urn:microsoft.com/office/officeart/2005/8/layout/arrow2"/>
    <dgm:cxn modelId="{50DCA940-95B5-4B1B-AC7D-E6306950F8C2}" type="presParOf" srcId="{FF9F6BAE-F66F-4817-B44E-07518D26007A}" destId="{7FBD456D-D20B-4B83-BE51-18D7F9AEE228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676B7-4FB6-42D9-B5CB-4D7034E93201}">
      <dsp:nvSpPr>
        <dsp:cNvPr id="0" name=""/>
        <dsp:cNvSpPr/>
      </dsp:nvSpPr>
      <dsp:spPr>
        <a:xfrm>
          <a:off x="853022" y="98916"/>
          <a:ext cx="2045827" cy="240685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A7D26B-2D64-4DCF-8EF5-2FDB16C124C8}">
      <dsp:nvSpPr>
        <dsp:cNvPr id="0" name=""/>
        <dsp:cNvSpPr/>
      </dsp:nvSpPr>
      <dsp:spPr>
        <a:xfrm>
          <a:off x="955313" y="195190"/>
          <a:ext cx="1841244" cy="15644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232CB8-2CFA-4CC6-81F0-C488752B9442}">
      <dsp:nvSpPr>
        <dsp:cNvPr id="0" name=""/>
        <dsp:cNvSpPr/>
      </dsp:nvSpPr>
      <dsp:spPr>
        <a:xfrm>
          <a:off x="955313" y="2000352"/>
          <a:ext cx="1841244" cy="4091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MATRIZ</a:t>
          </a:r>
          <a:endParaRPr lang="es-EC" sz="1400" kern="1200" dirty="0"/>
        </a:p>
      </dsp:txBody>
      <dsp:txXfrm>
        <a:off x="955313" y="2000352"/>
        <a:ext cx="1841244" cy="409146"/>
      </dsp:txXfrm>
    </dsp:sp>
    <dsp:sp modelId="{B7E30079-E35A-4BE7-A925-46381E7BB85D}">
      <dsp:nvSpPr>
        <dsp:cNvPr id="0" name=""/>
        <dsp:cNvSpPr/>
      </dsp:nvSpPr>
      <dsp:spPr>
        <a:xfrm>
          <a:off x="955313" y="1759647"/>
          <a:ext cx="1841244" cy="240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>
        <a:off x="955313" y="1759647"/>
        <a:ext cx="1841244" cy="240704"/>
      </dsp:txXfrm>
    </dsp:sp>
    <dsp:sp modelId="{6E420D97-4E6E-4349-A657-346784243B8D}">
      <dsp:nvSpPr>
        <dsp:cNvPr id="0" name=""/>
        <dsp:cNvSpPr/>
      </dsp:nvSpPr>
      <dsp:spPr>
        <a:xfrm>
          <a:off x="3297566" y="98916"/>
          <a:ext cx="2045827" cy="240685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2CB5AF-7881-4ADF-8B4C-ED3D1E90209F}">
      <dsp:nvSpPr>
        <dsp:cNvPr id="0" name=""/>
        <dsp:cNvSpPr/>
      </dsp:nvSpPr>
      <dsp:spPr>
        <a:xfrm>
          <a:off x="3399857" y="195190"/>
          <a:ext cx="1841244" cy="156445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F0FEC-49E4-43F2-8DBA-3459F81E44B9}">
      <dsp:nvSpPr>
        <dsp:cNvPr id="0" name=""/>
        <dsp:cNvSpPr/>
      </dsp:nvSpPr>
      <dsp:spPr>
        <a:xfrm>
          <a:off x="3399857" y="2000352"/>
          <a:ext cx="1841244" cy="4091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RECREO</a:t>
          </a:r>
          <a:endParaRPr lang="es-EC" sz="1400" kern="1200" dirty="0"/>
        </a:p>
      </dsp:txBody>
      <dsp:txXfrm>
        <a:off x="3399857" y="2000352"/>
        <a:ext cx="1841244" cy="409146"/>
      </dsp:txXfrm>
    </dsp:sp>
    <dsp:sp modelId="{EE63D366-33AE-456A-9866-92CEFCC0368A}">
      <dsp:nvSpPr>
        <dsp:cNvPr id="0" name=""/>
        <dsp:cNvSpPr/>
      </dsp:nvSpPr>
      <dsp:spPr>
        <a:xfrm>
          <a:off x="3399857" y="1759647"/>
          <a:ext cx="1841244" cy="240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>
        <a:off x="3399857" y="1759647"/>
        <a:ext cx="1841244" cy="240704"/>
      </dsp:txXfrm>
    </dsp:sp>
    <dsp:sp modelId="{1343C6E5-4644-4F0C-8542-83E2E181235A}">
      <dsp:nvSpPr>
        <dsp:cNvPr id="0" name=""/>
        <dsp:cNvSpPr/>
      </dsp:nvSpPr>
      <dsp:spPr>
        <a:xfrm>
          <a:off x="5742109" y="98916"/>
          <a:ext cx="2045827" cy="240685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8EDD80-E1D7-4A10-9305-BBF0AA86B7F4}">
      <dsp:nvSpPr>
        <dsp:cNvPr id="0" name=""/>
        <dsp:cNvSpPr/>
      </dsp:nvSpPr>
      <dsp:spPr>
        <a:xfrm>
          <a:off x="5844401" y="195190"/>
          <a:ext cx="1841244" cy="15644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28DF9B-2FA4-4633-8E8A-048099F72735}">
      <dsp:nvSpPr>
        <dsp:cNvPr id="0" name=""/>
        <dsp:cNvSpPr/>
      </dsp:nvSpPr>
      <dsp:spPr>
        <a:xfrm>
          <a:off x="5844401" y="2000352"/>
          <a:ext cx="1841244" cy="4091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CUMBAYA</a:t>
          </a:r>
          <a:endParaRPr lang="es-EC" sz="1400" kern="1200" dirty="0"/>
        </a:p>
      </dsp:txBody>
      <dsp:txXfrm>
        <a:off x="5844401" y="2000352"/>
        <a:ext cx="1841244" cy="409146"/>
      </dsp:txXfrm>
    </dsp:sp>
    <dsp:sp modelId="{95FAA38F-0566-4C6A-A243-2E72D23F7416}">
      <dsp:nvSpPr>
        <dsp:cNvPr id="0" name=""/>
        <dsp:cNvSpPr/>
      </dsp:nvSpPr>
      <dsp:spPr>
        <a:xfrm>
          <a:off x="5844401" y="1759647"/>
          <a:ext cx="1841244" cy="240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>
        <a:off x="5844401" y="1759647"/>
        <a:ext cx="1841244" cy="240704"/>
      </dsp:txXfrm>
    </dsp:sp>
    <dsp:sp modelId="{4272CF00-4EE0-4FB4-92A4-8DDE88B0572D}">
      <dsp:nvSpPr>
        <dsp:cNvPr id="0" name=""/>
        <dsp:cNvSpPr/>
      </dsp:nvSpPr>
      <dsp:spPr>
        <a:xfrm>
          <a:off x="853022" y="2710355"/>
          <a:ext cx="2045827" cy="240685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58A3DF-E24A-41E4-9C5E-EB8F83C1E66E}">
      <dsp:nvSpPr>
        <dsp:cNvPr id="0" name=""/>
        <dsp:cNvSpPr/>
      </dsp:nvSpPr>
      <dsp:spPr>
        <a:xfrm>
          <a:off x="955313" y="2806629"/>
          <a:ext cx="1841244" cy="1564456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E29A2-4EFD-487F-9EA3-C80E6A663991}">
      <dsp:nvSpPr>
        <dsp:cNvPr id="0" name=""/>
        <dsp:cNvSpPr/>
      </dsp:nvSpPr>
      <dsp:spPr>
        <a:xfrm>
          <a:off x="955313" y="4611790"/>
          <a:ext cx="1841244" cy="4091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QUICENTRO NORTE</a:t>
          </a:r>
          <a:endParaRPr lang="es-EC" sz="1400" kern="1200" dirty="0"/>
        </a:p>
      </dsp:txBody>
      <dsp:txXfrm>
        <a:off x="955313" y="4611790"/>
        <a:ext cx="1841244" cy="409146"/>
      </dsp:txXfrm>
    </dsp:sp>
    <dsp:sp modelId="{232B0E0C-066B-4E7B-8D4A-558A31381FEB}">
      <dsp:nvSpPr>
        <dsp:cNvPr id="0" name=""/>
        <dsp:cNvSpPr/>
      </dsp:nvSpPr>
      <dsp:spPr>
        <a:xfrm>
          <a:off x="955313" y="4371085"/>
          <a:ext cx="1841244" cy="240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/>
        </a:p>
      </dsp:txBody>
      <dsp:txXfrm>
        <a:off x="955313" y="4371085"/>
        <a:ext cx="1841244" cy="240704"/>
      </dsp:txXfrm>
    </dsp:sp>
    <dsp:sp modelId="{0BD35910-A271-4866-8C3E-5257B4986651}">
      <dsp:nvSpPr>
        <dsp:cNvPr id="0" name=""/>
        <dsp:cNvSpPr/>
      </dsp:nvSpPr>
      <dsp:spPr>
        <a:xfrm>
          <a:off x="3297566" y="2710355"/>
          <a:ext cx="2045827" cy="240685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862F94-F068-4AA8-8307-9A7552AFF11D}">
      <dsp:nvSpPr>
        <dsp:cNvPr id="0" name=""/>
        <dsp:cNvSpPr/>
      </dsp:nvSpPr>
      <dsp:spPr>
        <a:xfrm>
          <a:off x="3399857" y="2806629"/>
          <a:ext cx="1841244" cy="15644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3DCDB-7FC5-4169-BB17-7B395C5E2648}">
      <dsp:nvSpPr>
        <dsp:cNvPr id="0" name=""/>
        <dsp:cNvSpPr/>
      </dsp:nvSpPr>
      <dsp:spPr>
        <a:xfrm>
          <a:off x="3399857" y="4611790"/>
          <a:ext cx="1841244" cy="4091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SAN LUIS</a:t>
          </a:r>
          <a:endParaRPr lang="es-EC" sz="1400" kern="1200" dirty="0"/>
        </a:p>
      </dsp:txBody>
      <dsp:txXfrm>
        <a:off x="3399857" y="4611790"/>
        <a:ext cx="1841244" cy="409146"/>
      </dsp:txXfrm>
    </dsp:sp>
    <dsp:sp modelId="{2D59F838-7A4F-41A3-8EAA-1A7B7F2390AC}">
      <dsp:nvSpPr>
        <dsp:cNvPr id="0" name=""/>
        <dsp:cNvSpPr/>
      </dsp:nvSpPr>
      <dsp:spPr>
        <a:xfrm>
          <a:off x="3399857" y="4371085"/>
          <a:ext cx="1841244" cy="240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/>
        </a:p>
      </dsp:txBody>
      <dsp:txXfrm>
        <a:off x="3399857" y="4371085"/>
        <a:ext cx="1841244" cy="240704"/>
      </dsp:txXfrm>
    </dsp:sp>
    <dsp:sp modelId="{4B344D8D-9CBB-4047-A6A8-AFC737643B44}">
      <dsp:nvSpPr>
        <dsp:cNvPr id="0" name=""/>
        <dsp:cNvSpPr/>
      </dsp:nvSpPr>
      <dsp:spPr>
        <a:xfrm>
          <a:off x="5742109" y="2710355"/>
          <a:ext cx="2045827" cy="240685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F7462-3C50-4EB6-A82E-FC00B47D269B}">
      <dsp:nvSpPr>
        <dsp:cNvPr id="0" name=""/>
        <dsp:cNvSpPr/>
      </dsp:nvSpPr>
      <dsp:spPr>
        <a:xfrm>
          <a:off x="5844401" y="2806629"/>
          <a:ext cx="1841244" cy="1564456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BDECE9-3DC9-453E-BF66-983ECCA57A5D}">
      <dsp:nvSpPr>
        <dsp:cNvPr id="0" name=""/>
        <dsp:cNvSpPr/>
      </dsp:nvSpPr>
      <dsp:spPr>
        <a:xfrm>
          <a:off x="5844401" y="4611790"/>
          <a:ext cx="1841244" cy="4091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QUICENTRO SUR</a:t>
          </a:r>
          <a:endParaRPr lang="es-EC" sz="1400" kern="1200" dirty="0"/>
        </a:p>
      </dsp:txBody>
      <dsp:txXfrm>
        <a:off x="5844401" y="4611790"/>
        <a:ext cx="1841244" cy="409146"/>
      </dsp:txXfrm>
    </dsp:sp>
    <dsp:sp modelId="{53850756-AAE7-46AB-8D98-1AB34757904E}">
      <dsp:nvSpPr>
        <dsp:cNvPr id="0" name=""/>
        <dsp:cNvSpPr/>
      </dsp:nvSpPr>
      <dsp:spPr>
        <a:xfrm>
          <a:off x="5844401" y="4371085"/>
          <a:ext cx="1841244" cy="240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/>
        </a:p>
      </dsp:txBody>
      <dsp:txXfrm>
        <a:off x="5844401" y="4371085"/>
        <a:ext cx="1841244" cy="24070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52FDB-2F28-47DA-927E-4F5F653304CF}">
      <dsp:nvSpPr>
        <dsp:cNvPr id="0" name=""/>
        <dsp:cNvSpPr/>
      </dsp:nvSpPr>
      <dsp:spPr>
        <a:xfrm>
          <a:off x="712855" y="701213"/>
          <a:ext cx="4082393" cy="4082393"/>
        </a:xfrm>
        <a:prstGeom prst="circularArrow">
          <a:avLst>
            <a:gd name="adj1" fmla="val 4668"/>
            <a:gd name="adj2" fmla="val 272909"/>
            <a:gd name="adj3" fmla="val 13037416"/>
            <a:gd name="adj4" fmla="val 17892003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6C0028-DDE7-4059-B253-AF1FF30621D6}">
      <dsp:nvSpPr>
        <dsp:cNvPr id="0" name=""/>
        <dsp:cNvSpPr/>
      </dsp:nvSpPr>
      <dsp:spPr>
        <a:xfrm>
          <a:off x="1467124" y="774136"/>
          <a:ext cx="2573855" cy="12869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FFFF00"/>
              </a:solidFill>
            </a:rPr>
            <a:t>MASCOTAS </a:t>
          </a:r>
          <a:endParaRPr lang="es-EC" sz="1800" b="1" kern="1200" dirty="0">
            <a:solidFill>
              <a:srgbClr val="FFFF00"/>
            </a:solidFill>
          </a:endParaRPr>
        </a:p>
      </dsp:txBody>
      <dsp:txXfrm>
        <a:off x="1529947" y="836959"/>
        <a:ext cx="2448209" cy="1161281"/>
      </dsp:txXfrm>
    </dsp:sp>
    <dsp:sp modelId="{D45AB3C4-DC5D-411C-BC69-DEB1E5E63D20}">
      <dsp:nvSpPr>
        <dsp:cNvPr id="0" name=""/>
        <dsp:cNvSpPr/>
      </dsp:nvSpPr>
      <dsp:spPr>
        <a:xfrm>
          <a:off x="2932974" y="2239986"/>
          <a:ext cx="2573855" cy="12869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FFFF00"/>
              </a:solidFill>
            </a:rPr>
            <a:t>Los cachorros generan a la empresa un alto costo debido a que son adquiridos en criaderos.</a:t>
          </a:r>
          <a:endParaRPr lang="es-EC" sz="1800" kern="1200" dirty="0">
            <a:solidFill>
              <a:srgbClr val="FFFF00"/>
            </a:solidFill>
          </a:endParaRPr>
        </a:p>
      </dsp:txBody>
      <dsp:txXfrm>
        <a:off x="2995797" y="2302809"/>
        <a:ext cx="2448209" cy="1161281"/>
      </dsp:txXfrm>
    </dsp:sp>
    <dsp:sp modelId="{3A26C560-9FC6-4316-9E32-176571318607}">
      <dsp:nvSpPr>
        <dsp:cNvPr id="0" name=""/>
        <dsp:cNvSpPr/>
      </dsp:nvSpPr>
      <dsp:spPr>
        <a:xfrm>
          <a:off x="1467124" y="3705837"/>
          <a:ext cx="2573855" cy="12869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rgbClr val="FFFF00"/>
              </a:solidFill>
            </a:rPr>
            <a:t>Estrategia: Disminuir el costo de ventas en un 20%.</a:t>
          </a:r>
          <a:endParaRPr lang="es-EC" sz="1800" kern="1200" dirty="0">
            <a:solidFill>
              <a:srgbClr val="FFFF00"/>
            </a:solidFill>
          </a:endParaRPr>
        </a:p>
      </dsp:txBody>
      <dsp:txXfrm>
        <a:off x="1529947" y="3768660"/>
        <a:ext cx="2448209" cy="1161281"/>
      </dsp:txXfrm>
    </dsp:sp>
    <dsp:sp modelId="{6FAE2972-1F09-4376-BB2D-1AF582439275}">
      <dsp:nvSpPr>
        <dsp:cNvPr id="0" name=""/>
        <dsp:cNvSpPr/>
      </dsp:nvSpPr>
      <dsp:spPr>
        <a:xfrm>
          <a:off x="1274" y="2239986"/>
          <a:ext cx="2573855" cy="12869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rgbClr val="FFFF00"/>
              </a:solidFill>
            </a:rPr>
            <a:t>Realizar publicidad con los clientes, que la tienda adquiere cachorros de raza.</a:t>
          </a:r>
          <a:endParaRPr lang="es-EC" sz="1800" kern="1200" dirty="0">
            <a:solidFill>
              <a:srgbClr val="FFFF00"/>
            </a:solidFill>
          </a:endParaRPr>
        </a:p>
      </dsp:txBody>
      <dsp:txXfrm>
        <a:off x="64097" y="2302809"/>
        <a:ext cx="2448209" cy="116128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0BB71-8D1F-441E-9FBA-422D374CDED9}">
      <dsp:nvSpPr>
        <dsp:cNvPr id="0" name=""/>
        <dsp:cNvSpPr/>
      </dsp:nvSpPr>
      <dsp:spPr>
        <a:xfrm>
          <a:off x="694735" y="2032000"/>
          <a:ext cx="453659" cy="607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6829" y="0"/>
              </a:lnTo>
              <a:lnTo>
                <a:pt x="226829" y="607785"/>
              </a:lnTo>
              <a:lnTo>
                <a:pt x="453659" y="6077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902604" y="2316932"/>
        <a:ext cx="37921" cy="37921"/>
      </dsp:txXfrm>
    </dsp:sp>
    <dsp:sp modelId="{3A9361A1-CA92-497C-8101-A9D6D05F4DFE}">
      <dsp:nvSpPr>
        <dsp:cNvPr id="0" name=""/>
        <dsp:cNvSpPr/>
      </dsp:nvSpPr>
      <dsp:spPr>
        <a:xfrm>
          <a:off x="694735" y="1457447"/>
          <a:ext cx="453659" cy="574552"/>
        </a:xfrm>
        <a:custGeom>
          <a:avLst/>
          <a:gdLst/>
          <a:ahLst/>
          <a:cxnLst/>
          <a:rect l="0" t="0" r="0" b="0"/>
          <a:pathLst>
            <a:path>
              <a:moveTo>
                <a:pt x="0" y="574552"/>
              </a:moveTo>
              <a:lnTo>
                <a:pt x="226829" y="574552"/>
              </a:lnTo>
              <a:lnTo>
                <a:pt x="226829" y="0"/>
              </a:lnTo>
              <a:lnTo>
                <a:pt x="45365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903263" y="1726421"/>
        <a:ext cx="36603" cy="36603"/>
      </dsp:txXfrm>
    </dsp:sp>
    <dsp:sp modelId="{48FCE523-EA0B-42B9-8ABC-26A8466DC3F6}">
      <dsp:nvSpPr>
        <dsp:cNvPr id="0" name=""/>
        <dsp:cNvSpPr/>
      </dsp:nvSpPr>
      <dsp:spPr>
        <a:xfrm rot="16200000">
          <a:off x="-1470918" y="1686223"/>
          <a:ext cx="3639754" cy="691553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500" kern="1200" dirty="0" smtClean="0">
              <a:solidFill>
                <a:srgbClr val="C00000"/>
              </a:solidFill>
            </a:rPr>
            <a:t>APLICACIÓN</a:t>
          </a:r>
          <a:endParaRPr lang="es-EC" sz="4500" kern="1200" dirty="0">
            <a:solidFill>
              <a:srgbClr val="C00000"/>
            </a:solidFill>
          </a:endParaRPr>
        </a:p>
      </dsp:txBody>
      <dsp:txXfrm>
        <a:off x="-1470918" y="1686223"/>
        <a:ext cx="3639754" cy="691553"/>
      </dsp:txXfrm>
    </dsp:sp>
    <dsp:sp modelId="{0674E3F3-C382-4E1A-B24A-8BD99DBD8D21}">
      <dsp:nvSpPr>
        <dsp:cNvPr id="0" name=""/>
        <dsp:cNvSpPr/>
      </dsp:nvSpPr>
      <dsp:spPr>
        <a:xfrm>
          <a:off x="1148394" y="936105"/>
          <a:ext cx="2268295" cy="1042682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Costo de ventas anterior </a:t>
          </a:r>
          <a:r>
            <a:rPr lang="es-EC" sz="2000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$ 609.000 </a:t>
          </a:r>
          <a:endParaRPr lang="es-EC" sz="2000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48394" y="936105"/>
        <a:ext cx="2268295" cy="1042682"/>
      </dsp:txXfrm>
    </dsp:sp>
    <dsp:sp modelId="{D9F51323-11BE-4CDE-B6AC-A53131ED9CB8}">
      <dsp:nvSpPr>
        <dsp:cNvPr id="0" name=""/>
        <dsp:cNvSpPr/>
      </dsp:nvSpPr>
      <dsp:spPr>
        <a:xfrm>
          <a:off x="1148394" y="2151676"/>
          <a:ext cx="2268295" cy="976217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Costo de ventas con estrategia        </a:t>
          </a:r>
          <a:r>
            <a:rPr lang="es-EC" sz="2000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$ 487.000</a:t>
          </a:r>
          <a:endParaRPr lang="es-EC" sz="2000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48394" y="2151676"/>
        <a:ext cx="2268295" cy="97621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52FDB-2F28-47DA-927E-4F5F653304CF}">
      <dsp:nvSpPr>
        <dsp:cNvPr id="0" name=""/>
        <dsp:cNvSpPr/>
      </dsp:nvSpPr>
      <dsp:spPr>
        <a:xfrm>
          <a:off x="712855" y="601185"/>
          <a:ext cx="4082393" cy="4082393"/>
        </a:xfrm>
        <a:prstGeom prst="circularArrow">
          <a:avLst>
            <a:gd name="adj1" fmla="val 4668"/>
            <a:gd name="adj2" fmla="val 272909"/>
            <a:gd name="adj3" fmla="val 13037416"/>
            <a:gd name="adj4" fmla="val 17892003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6C0028-DDE7-4059-B253-AF1FF30621D6}">
      <dsp:nvSpPr>
        <dsp:cNvPr id="0" name=""/>
        <dsp:cNvSpPr/>
      </dsp:nvSpPr>
      <dsp:spPr>
        <a:xfrm>
          <a:off x="1467124" y="674108"/>
          <a:ext cx="2573855" cy="1286927"/>
        </a:xfrm>
        <a:prstGeom prst="roundRect">
          <a:avLst/>
        </a:prstGeom>
        <a:solidFill>
          <a:srgbClr val="CC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rgbClr val="FFFF00"/>
              </a:solidFill>
            </a:rPr>
            <a:t>ACCESORIOS JUGUETES Y ROPA </a:t>
          </a:r>
          <a:endParaRPr lang="es-EC" sz="2000" b="1" kern="1200" dirty="0">
            <a:solidFill>
              <a:srgbClr val="FFFF00"/>
            </a:solidFill>
          </a:endParaRPr>
        </a:p>
      </dsp:txBody>
      <dsp:txXfrm>
        <a:off x="1529947" y="736931"/>
        <a:ext cx="2448209" cy="1161281"/>
      </dsp:txXfrm>
    </dsp:sp>
    <dsp:sp modelId="{D45AB3C4-DC5D-411C-BC69-DEB1E5E63D20}">
      <dsp:nvSpPr>
        <dsp:cNvPr id="0" name=""/>
        <dsp:cNvSpPr/>
      </dsp:nvSpPr>
      <dsp:spPr>
        <a:xfrm>
          <a:off x="2932974" y="2139959"/>
          <a:ext cx="2573855" cy="1286927"/>
        </a:xfrm>
        <a:prstGeom prst="roundRect">
          <a:avLst/>
        </a:prstGeom>
        <a:solidFill>
          <a:srgbClr val="CC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rgbClr val="FFFF00"/>
              </a:solidFill>
            </a:rPr>
            <a:t>Los productos se adquiere a través de intermediarios.</a:t>
          </a:r>
          <a:endParaRPr lang="es-EC" sz="2000" kern="1200" dirty="0">
            <a:solidFill>
              <a:srgbClr val="FFFF00"/>
            </a:solidFill>
          </a:endParaRPr>
        </a:p>
      </dsp:txBody>
      <dsp:txXfrm>
        <a:off x="2995797" y="2202782"/>
        <a:ext cx="2448209" cy="1161281"/>
      </dsp:txXfrm>
    </dsp:sp>
    <dsp:sp modelId="{3A26C560-9FC6-4316-9E32-176571318607}">
      <dsp:nvSpPr>
        <dsp:cNvPr id="0" name=""/>
        <dsp:cNvSpPr/>
      </dsp:nvSpPr>
      <dsp:spPr>
        <a:xfrm>
          <a:off x="1467124" y="3605809"/>
          <a:ext cx="2573855" cy="1286927"/>
        </a:xfrm>
        <a:prstGeom prst="roundRect">
          <a:avLst/>
        </a:prstGeom>
        <a:solidFill>
          <a:srgbClr val="CC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rgbClr val="FFFF00"/>
              </a:solidFill>
            </a:rPr>
            <a:t>Estrategia: Disminuir un 15% el Costo de Ventas.</a:t>
          </a:r>
          <a:endParaRPr lang="es-EC" sz="2000" kern="1200" dirty="0">
            <a:solidFill>
              <a:srgbClr val="FFFF00"/>
            </a:solidFill>
          </a:endParaRPr>
        </a:p>
      </dsp:txBody>
      <dsp:txXfrm>
        <a:off x="1529947" y="3668632"/>
        <a:ext cx="2448209" cy="1161281"/>
      </dsp:txXfrm>
    </dsp:sp>
    <dsp:sp modelId="{6FAE2972-1F09-4376-BB2D-1AF582439275}">
      <dsp:nvSpPr>
        <dsp:cNvPr id="0" name=""/>
        <dsp:cNvSpPr/>
      </dsp:nvSpPr>
      <dsp:spPr>
        <a:xfrm>
          <a:off x="1274" y="2139959"/>
          <a:ext cx="2573855" cy="1286927"/>
        </a:xfrm>
        <a:prstGeom prst="roundRect">
          <a:avLst/>
        </a:prstGeom>
        <a:solidFill>
          <a:srgbClr val="CC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rgbClr val="FFFF00"/>
              </a:solidFill>
            </a:rPr>
            <a:t>Localizar artesanos que realicen estos productos y vendan directamente. </a:t>
          </a:r>
          <a:endParaRPr lang="es-EC" sz="2000" kern="1200" dirty="0">
            <a:solidFill>
              <a:srgbClr val="FFFF00"/>
            </a:solidFill>
          </a:endParaRPr>
        </a:p>
      </dsp:txBody>
      <dsp:txXfrm>
        <a:off x="64097" y="2202782"/>
        <a:ext cx="2448209" cy="116128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0BB71-8D1F-441E-9FBA-422D374CDED9}">
      <dsp:nvSpPr>
        <dsp:cNvPr id="0" name=""/>
        <dsp:cNvSpPr/>
      </dsp:nvSpPr>
      <dsp:spPr>
        <a:xfrm>
          <a:off x="693743" y="2032000"/>
          <a:ext cx="454102" cy="605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7051" y="0"/>
              </a:lnTo>
              <a:lnTo>
                <a:pt x="227051" y="605763"/>
              </a:lnTo>
              <a:lnTo>
                <a:pt x="454102" y="6057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901867" y="2315954"/>
        <a:ext cx="37853" cy="37853"/>
      </dsp:txXfrm>
    </dsp:sp>
    <dsp:sp modelId="{3A9361A1-CA92-497C-8101-A9D6D05F4DFE}">
      <dsp:nvSpPr>
        <dsp:cNvPr id="0" name=""/>
        <dsp:cNvSpPr/>
      </dsp:nvSpPr>
      <dsp:spPr>
        <a:xfrm>
          <a:off x="693743" y="1426236"/>
          <a:ext cx="454102" cy="605763"/>
        </a:xfrm>
        <a:custGeom>
          <a:avLst/>
          <a:gdLst/>
          <a:ahLst/>
          <a:cxnLst/>
          <a:rect l="0" t="0" r="0" b="0"/>
          <a:pathLst>
            <a:path>
              <a:moveTo>
                <a:pt x="0" y="605763"/>
              </a:moveTo>
              <a:lnTo>
                <a:pt x="227051" y="605763"/>
              </a:lnTo>
              <a:lnTo>
                <a:pt x="227051" y="0"/>
              </a:lnTo>
              <a:lnTo>
                <a:pt x="45410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901867" y="1710191"/>
        <a:ext cx="37853" cy="37853"/>
      </dsp:txXfrm>
    </dsp:sp>
    <dsp:sp modelId="{48FCE523-EA0B-42B9-8ABC-26A8466DC3F6}">
      <dsp:nvSpPr>
        <dsp:cNvPr id="0" name=""/>
        <dsp:cNvSpPr/>
      </dsp:nvSpPr>
      <dsp:spPr>
        <a:xfrm rot="16200000">
          <a:off x="-1474027" y="1685885"/>
          <a:ext cx="3643312" cy="692229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500" kern="1200" dirty="0" smtClean="0">
              <a:solidFill>
                <a:srgbClr val="C00000"/>
              </a:solidFill>
            </a:rPr>
            <a:t>APLICACIÓN</a:t>
          </a:r>
          <a:endParaRPr lang="es-EC" sz="4500" kern="1200" dirty="0">
            <a:solidFill>
              <a:srgbClr val="C00000"/>
            </a:solidFill>
          </a:endParaRPr>
        </a:p>
      </dsp:txBody>
      <dsp:txXfrm>
        <a:off x="-1474027" y="1685885"/>
        <a:ext cx="3643312" cy="692229"/>
      </dsp:txXfrm>
    </dsp:sp>
    <dsp:sp modelId="{0674E3F3-C382-4E1A-B24A-8BD99DBD8D21}">
      <dsp:nvSpPr>
        <dsp:cNvPr id="0" name=""/>
        <dsp:cNvSpPr/>
      </dsp:nvSpPr>
      <dsp:spPr>
        <a:xfrm>
          <a:off x="1147845" y="907002"/>
          <a:ext cx="2270512" cy="1038468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Costo de ventas anterior                    </a:t>
          </a:r>
          <a:r>
            <a:rPr lang="es-EC" sz="2200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$ 363.000</a:t>
          </a:r>
          <a:endParaRPr lang="es-EC" sz="2200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47845" y="907002"/>
        <a:ext cx="2270512" cy="1038468"/>
      </dsp:txXfrm>
    </dsp:sp>
    <dsp:sp modelId="{D9F51323-11BE-4CDE-B6AC-A53131ED9CB8}">
      <dsp:nvSpPr>
        <dsp:cNvPr id="0" name=""/>
        <dsp:cNvSpPr/>
      </dsp:nvSpPr>
      <dsp:spPr>
        <a:xfrm>
          <a:off x="1147845" y="2118528"/>
          <a:ext cx="2270512" cy="1038468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Costo de ventas con estrategia         </a:t>
          </a:r>
          <a:r>
            <a:rPr lang="es-EC" sz="2100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$ 309.000</a:t>
          </a:r>
          <a:endParaRPr lang="es-EC" sz="2100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47845" y="2118528"/>
        <a:ext cx="2270512" cy="103846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52FDB-2F28-47DA-927E-4F5F653304CF}">
      <dsp:nvSpPr>
        <dsp:cNvPr id="0" name=""/>
        <dsp:cNvSpPr/>
      </dsp:nvSpPr>
      <dsp:spPr>
        <a:xfrm>
          <a:off x="712709" y="481991"/>
          <a:ext cx="4082685" cy="4082685"/>
        </a:xfrm>
        <a:prstGeom prst="circularArrow">
          <a:avLst>
            <a:gd name="adj1" fmla="val 4668"/>
            <a:gd name="adj2" fmla="val 272909"/>
            <a:gd name="adj3" fmla="val 13037673"/>
            <a:gd name="adj4" fmla="val 17891832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6C0028-DDE7-4059-B253-AF1FF30621D6}">
      <dsp:nvSpPr>
        <dsp:cNvPr id="0" name=""/>
        <dsp:cNvSpPr/>
      </dsp:nvSpPr>
      <dsp:spPr>
        <a:xfrm>
          <a:off x="1467124" y="554876"/>
          <a:ext cx="2573855" cy="1286927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solidFill>
                <a:srgbClr val="FF0000"/>
              </a:solidFill>
            </a:rPr>
            <a:t>SERVICIO VETERINARIO</a:t>
          </a:r>
          <a:endParaRPr lang="es-EC" sz="1900" b="1" kern="1200" dirty="0">
            <a:solidFill>
              <a:srgbClr val="FF0000"/>
            </a:solidFill>
          </a:endParaRPr>
        </a:p>
      </dsp:txBody>
      <dsp:txXfrm>
        <a:off x="1529947" y="617699"/>
        <a:ext cx="2448209" cy="1161281"/>
      </dsp:txXfrm>
    </dsp:sp>
    <dsp:sp modelId="{D45AB3C4-DC5D-411C-BC69-DEB1E5E63D20}">
      <dsp:nvSpPr>
        <dsp:cNvPr id="0" name=""/>
        <dsp:cNvSpPr/>
      </dsp:nvSpPr>
      <dsp:spPr>
        <a:xfrm>
          <a:off x="2933079" y="2020832"/>
          <a:ext cx="2573855" cy="1286927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rgbClr val="FF0000"/>
              </a:solidFill>
            </a:rPr>
            <a:t>Se ofrece únicamente en tres locales del país, cubriendo Norte, Centro y Sur.</a:t>
          </a:r>
          <a:endParaRPr lang="es-EC" sz="1900" kern="1200" dirty="0">
            <a:solidFill>
              <a:srgbClr val="FF0000"/>
            </a:solidFill>
          </a:endParaRPr>
        </a:p>
      </dsp:txBody>
      <dsp:txXfrm>
        <a:off x="2995902" y="2083655"/>
        <a:ext cx="2448209" cy="1161281"/>
      </dsp:txXfrm>
    </dsp:sp>
    <dsp:sp modelId="{3A26C560-9FC6-4316-9E32-176571318607}">
      <dsp:nvSpPr>
        <dsp:cNvPr id="0" name=""/>
        <dsp:cNvSpPr/>
      </dsp:nvSpPr>
      <dsp:spPr>
        <a:xfrm>
          <a:off x="1467124" y="3486787"/>
          <a:ext cx="2573855" cy="1286927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rgbClr val="FF0000"/>
              </a:solidFill>
            </a:rPr>
            <a:t>Estrategia: Aumentar las ventas en un 30%.</a:t>
          </a:r>
          <a:endParaRPr lang="es-EC" sz="1900" kern="1200" dirty="0">
            <a:solidFill>
              <a:srgbClr val="FF0000"/>
            </a:solidFill>
          </a:endParaRPr>
        </a:p>
      </dsp:txBody>
      <dsp:txXfrm>
        <a:off x="1529947" y="3549610"/>
        <a:ext cx="2448209" cy="1161281"/>
      </dsp:txXfrm>
    </dsp:sp>
    <dsp:sp modelId="{6FAE2972-1F09-4376-BB2D-1AF582439275}">
      <dsp:nvSpPr>
        <dsp:cNvPr id="0" name=""/>
        <dsp:cNvSpPr/>
      </dsp:nvSpPr>
      <dsp:spPr>
        <a:xfrm>
          <a:off x="1168" y="2020832"/>
          <a:ext cx="2573855" cy="1286927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rgbClr val="FF0000"/>
              </a:solidFill>
            </a:rPr>
            <a:t>Realizar campañas de protección y cuidado de las mascotas.</a:t>
          </a:r>
          <a:endParaRPr lang="es-EC" sz="1900" kern="1200" dirty="0">
            <a:solidFill>
              <a:srgbClr val="FF0000"/>
            </a:solidFill>
          </a:endParaRPr>
        </a:p>
      </dsp:txBody>
      <dsp:txXfrm>
        <a:off x="63991" y="2083655"/>
        <a:ext cx="2448209" cy="116128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0BB71-8D1F-441E-9FBA-422D374CDED9}">
      <dsp:nvSpPr>
        <dsp:cNvPr id="0" name=""/>
        <dsp:cNvSpPr/>
      </dsp:nvSpPr>
      <dsp:spPr>
        <a:xfrm>
          <a:off x="694735" y="2032000"/>
          <a:ext cx="453659" cy="577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6829" y="0"/>
              </a:lnTo>
              <a:lnTo>
                <a:pt x="226829" y="577094"/>
              </a:lnTo>
              <a:lnTo>
                <a:pt x="453659" y="5770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903213" y="2302195"/>
        <a:ext cx="36703" cy="36703"/>
      </dsp:txXfrm>
    </dsp:sp>
    <dsp:sp modelId="{3A9361A1-CA92-497C-8101-A9D6D05F4DFE}">
      <dsp:nvSpPr>
        <dsp:cNvPr id="0" name=""/>
        <dsp:cNvSpPr/>
      </dsp:nvSpPr>
      <dsp:spPr>
        <a:xfrm>
          <a:off x="694735" y="1454905"/>
          <a:ext cx="453659" cy="577094"/>
        </a:xfrm>
        <a:custGeom>
          <a:avLst/>
          <a:gdLst/>
          <a:ahLst/>
          <a:cxnLst/>
          <a:rect l="0" t="0" r="0" b="0"/>
          <a:pathLst>
            <a:path>
              <a:moveTo>
                <a:pt x="0" y="577094"/>
              </a:moveTo>
              <a:lnTo>
                <a:pt x="226829" y="577094"/>
              </a:lnTo>
              <a:lnTo>
                <a:pt x="226829" y="0"/>
              </a:lnTo>
              <a:lnTo>
                <a:pt x="45365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903213" y="1725101"/>
        <a:ext cx="36703" cy="36703"/>
      </dsp:txXfrm>
    </dsp:sp>
    <dsp:sp modelId="{48FCE523-EA0B-42B9-8ABC-26A8466DC3F6}">
      <dsp:nvSpPr>
        <dsp:cNvPr id="0" name=""/>
        <dsp:cNvSpPr/>
      </dsp:nvSpPr>
      <dsp:spPr>
        <a:xfrm rot="16200000">
          <a:off x="-1470918" y="1686223"/>
          <a:ext cx="3639754" cy="691553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500" kern="1200" dirty="0" smtClean="0">
              <a:solidFill>
                <a:srgbClr val="C00000"/>
              </a:solidFill>
            </a:rPr>
            <a:t>APLICACIÓN</a:t>
          </a:r>
          <a:endParaRPr lang="es-EC" sz="4500" kern="1200" dirty="0">
            <a:solidFill>
              <a:srgbClr val="C00000"/>
            </a:solidFill>
          </a:endParaRPr>
        </a:p>
      </dsp:txBody>
      <dsp:txXfrm>
        <a:off x="-1470918" y="1686223"/>
        <a:ext cx="3639754" cy="691553"/>
      </dsp:txXfrm>
    </dsp:sp>
    <dsp:sp modelId="{0674E3F3-C382-4E1A-B24A-8BD99DBD8D21}">
      <dsp:nvSpPr>
        <dsp:cNvPr id="0" name=""/>
        <dsp:cNvSpPr/>
      </dsp:nvSpPr>
      <dsp:spPr>
        <a:xfrm>
          <a:off x="1148394" y="964255"/>
          <a:ext cx="2268295" cy="98130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Ventas anteriores               </a:t>
          </a:r>
          <a:r>
            <a:rPr lang="es-EC" sz="2400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$119.000</a:t>
          </a:r>
          <a:endParaRPr lang="es-EC" sz="2400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48394" y="964255"/>
        <a:ext cx="2268295" cy="981300"/>
      </dsp:txXfrm>
    </dsp:sp>
    <dsp:sp modelId="{D9F51323-11BE-4CDE-B6AC-A53131ED9CB8}">
      <dsp:nvSpPr>
        <dsp:cNvPr id="0" name=""/>
        <dsp:cNvSpPr/>
      </dsp:nvSpPr>
      <dsp:spPr>
        <a:xfrm>
          <a:off x="1148394" y="2118444"/>
          <a:ext cx="2268295" cy="98130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Ventas con estrategia    </a:t>
          </a:r>
          <a:r>
            <a:rPr lang="es-EC" sz="2400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$155.000</a:t>
          </a:r>
          <a:endParaRPr lang="es-EC" sz="2400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48394" y="2118444"/>
        <a:ext cx="2268295" cy="9813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52FDB-2F28-47DA-927E-4F5F653304CF}">
      <dsp:nvSpPr>
        <dsp:cNvPr id="0" name=""/>
        <dsp:cNvSpPr/>
      </dsp:nvSpPr>
      <dsp:spPr>
        <a:xfrm>
          <a:off x="712709" y="481991"/>
          <a:ext cx="4082685" cy="4082685"/>
        </a:xfrm>
        <a:prstGeom prst="circularArrow">
          <a:avLst>
            <a:gd name="adj1" fmla="val 4668"/>
            <a:gd name="adj2" fmla="val 272909"/>
            <a:gd name="adj3" fmla="val 13037673"/>
            <a:gd name="adj4" fmla="val 17891832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6C0028-DDE7-4059-B253-AF1FF30621D6}">
      <dsp:nvSpPr>
        <dsp:cNvPr id="0" name=""/>
        <dsp:cNvSpPr/>
      </dsp:nvSpPr>
      <dsp:spPr>
        <a:xfrm>
          <a:off x="1467124" y="554876"/>
          <a:ext cx="2573855" cy="1286927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bg1"/>
              </a:solidFill>
            </a:rPr>
            <a:t>SERVICIO DE PELUQUERIA CANINA</a:t>
          </a:r>
          <a:endParaRPr lang="es-EC" sz="2000" b="1" kern="1200" dirty="0">
            <a:solidFill>
              <a:schemeClr val="bg1"/>
            </a:solidFill>
          </a:endParaRPr>
        </a:p>
      </dsp:txBody>
      <dsp:txXfrm>
        <a:off x="1529947" y="617699"/>
        <a:ext cx="2448209" cy="1161281"/>
      </dsp:txXfrm>
    </dsp:sp>
    <dsp:sp modelId="{D45AB3C4-DC5D-411C-BC69-DEB1E5E63D20}">
      <dsp:nvSpPr>
        <dsp:cNvPr id="0" name=""/>
        <dsp:cNvSpPr/>
      </dsp:nvSpPr>
      <dsp:spPr>
        <a:xfrm>
          <a:off x="2933079" y="2020832"/>
          <a:ext cx="2573855" cy="1286927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bg1"/>
              </a:solidFill>
            </a:rPr>
            <a:t>Se ofrece únicamente en el Centro Comercial </a:t>
          </a:r>
          <a:r>
            <a:rPr lang="es-EC" sz="2000" kern="1200" dirty="0" err="1" smtClean="0">
              <a:solidFill>
                <a:schemeClr val="bg1"/>
              </a:solidFill>
            </a:rPr>
            <a:t>Quicentro</a:t>
          </a:r>
          <a:r>
            <a:rPr lang="es-EC" sz="2000" kern="1200" dirty="0" smtClean="0">
              <a:solidFill>
                <a:schemeClr val="bg1"/>
              </a:solidFill>
            </a:rPr>
            <a:t> Sur.</a:t>
          </a:r>
          <a:endParaRPr lang="es-EC" sz="2000" kern="1200" dirty="0">
            <a:solidFill>
              <a:schemeClr val="bg1"/>
            </a:solidFill>
          </a:endParaRPr>
        </a:p>
      </dsp:txBody>
      <dsp:txXfrm>
        <a:off x="2995902" y="2083655"/>
        <a:ext cx="2448209" cy="1161281"/>
      </dsp:txXfrm>
    </dsp:sp>
    <dsp:sp modelId="{3A26C560-9FC6-4316-9E32-176571318607}">
      <dsp:nvSpPr>
        <dsp:cNvPr id="0" name=""/>
        <dsp:cNvSpPr/>
      </dsp:nvSpPr>
      <dsp:spPr>
        <a:xfrm>
          <a:off x="1467124" y="3486787"/>
          <a:ext cx="2573855" cy="1286927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bg1"/>
              </a:solidFill>
            </a:rPr>
            <a:t>Estrategia: Aumentar las ventas en un 50%.</a:t>
          </a:r>
          <a:endParaRPr lang="es-EC" sz="2000" kern="1200" dirty="0">
            <a:solidFill>
              <a:schemeClr val="bg1"/>
            </a:solidFill>
          </a:endParaRPr>
        </a:p>
      </dsp:txBody>
      <dsp:txXfrm>
        <a:off x="1529947" y="3549610"/>
        <a:ext cx="2448209" cy="1161281"/>
      </dsp:txXfrm>
    </dsp:sp>
    <dsp:sp modelId="{6FAE2972-1F09-4376-BB2D-1AF582439275}">
      <dsp:nvSpPr>
        <dsp:cNvPr id="0" name=""/>
        <dsp:cNvSpPr/>
      </dsp:nvSpPr>
      <dsp:spPr>
        <a:xfrm>
          <a:off x="1168" y="2020832"/>
          <a:ext cx="2573855" cy="1286927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bg1"/>
              </a:solidFill>
            </a:rPr>
            <a:t>Realizando publicidad sobre la implementación del servicio.</a:t>
          </a:r>
          <a:endParaRPr lang="es-EC" sz="2000" kern="1200" dirty="0">
            <a:solidFill>
              <a:schemeClr val="bg1"/>
            </a:solidFill>
          </a:endParaRPr>
        </a:p>
      </dsp:txBody>
      <dsp:txXfrm>
        <a:off x="63991" y="2083655"/>
        <a:ext cx="2448209" cy="116128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0BB71-8D1F-441E-9FBA-422D374CDED9}">
      <dsp:nvSpPr>
        <dsp:cNvPr id="0" name=""/>
        <dsp:cNvSpPr/>
      </dsp:nvSpPr>
      <dsp:spPr>
        <a:xfrm>
          <a:off x="693743" y="2032000"/>
          <a:ext cx="454102" cy="605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7051" y="0"/>
              </a:lnTo>
              <a:lnTo>
                <a:pt x="227051" y="605763"/>
              </a:lnTo>
              <a:lnTo>
                <a:pt x="454102" y="6057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901867" y="2315954"/>
        <a:ext cx="37853" cy="37853"/>
      </dsp:txXfrm>
    </dsp:sp>
    <dsp:sp modelId="{3A9361A1-CA92-497C-8101-A9D6D05F4DFE}">
      <dsp:nvSpPr>
        <dsp:cNvPr id="0" name=""/>
        <dsp:cNvSpPr/>
      </dsp:nvSpPr>
      <dsp:spPr>
        <a:xfrm>
          <a:off x="693743" y="1426236"/>
          <a:ext cx="454102" cy="605763"/>
        </a:xfrm>
        <a:custGeom>
          <a:avLst/>
          <a:gdLst/>
          <a:ahLst/>
          <a:cxnLst/>
          <a:rect l="0" t="0" r="0" b="0"/>
          <a:pathLst>
            <a:path>
              <a:moveTo>
                <a:pt x="0" y="605763"/>
              </a:moveTo>
              <a:lnTo>
                <a:pt x="227051" y="605763"/>
              </a:lnTo>
              <a:lnTo>
                <a:pt x="227051" y="0"/>
              </a:lnTo>
              <a:lnTo>
                <a:pt x="45410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901867" y="1710191"/>
        <a:ext cx="37853" cy="37853"/>
      </dsp:txXfrm>
    </dsp:sp>
    <dsp:sp modelId="{48FCE523-EA0B-42B9-8ABC-26A8466DC3F6}">
      <dsp:nvSpPr>
        <dsp:cNvPr id="0" name=""/>
        <dsp:cNvSpPr/>
      </dsp:nvSpPr>
      <dsp:spPr>
        <a:xfrm rot="16200000">
          <a:off x="-1474027" y="1685885"/>
          <a:ext cx="3643312" cy="692229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500" kern="1200" dirty="0" smtClean="0">
              <a:solidFill>
                <a:srgbClr val="C00000"/>
              </a:solidFill>
            </a:rPr>
            <a:t>APLICACIÓN</a:t>
          </a:r>
          <a:endParaRPr lang="es-EC" sz="4500" kern="1200" dirty="0">
            <a:solidFill>
              <a:srgbClr val="C00000"/>
            </a:solidFill>
          </a:endParaRPr>
        </a:p>
      </dsp:txBody>
      <dsp:txXfrm>
        <a:off x="-1474027" y="1685885"/>
        <a:ext cx="3643312" cy="692229"/>
      </dsp:txXfrm>
    </dsp:sp>
    <dsp:sp modelId="{0674E3F3-C382-4E1A-B24A-8BD99DBD8D21}">
      <dsp:nvSpPr>
        <dsp:cNvPr id="0" name=""/>
        <dsp:cNvSpPr/>
      </dsp:nvSpPr>
      <dsp:spPr>
        <a:xfrm>
          <a:off x="1147845" y="907002"/>
          <a:ext cx="2270512" cy="1038468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Ventas anteriores </a:t>
          </a:r>
          <a:r>
            <a:rPr lang="es-EC" sz="2300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$41.000</a:t>
          </a:r>
          <a:endParaRPr lang="es-EC" sz="2300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47845" y="907002"/>
        <a:ext cx="2270512" cy="1038468"/>
      </dsp:txXfrm>
    </dsp:sp>
    <dsp:sp modelId="{D9F51323-11BE-4CDE-B6AC-A53131ED9CB8}">
      <dsp:nvSpPr>
        <dsp:cNvPr id="0" name=""/>
        <dsp:cNvSpPr/>
      </dsp:nvSpPr>
      <dsp:spPr>
        <a:xfrm>
          <a:off x="1147845" y="2118528"/>
          <a:ext cx="2270512" cy="1038468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Ventas con estrategia </a:t>
          </a:r>
          <a:r>
            <a:rPr lang="es-EC" sz="2200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$61.000</a:t>
          </a:r>
          <a:endParaRPr lang="es-EC" sz="2200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47845" y="2118528"/>
        <a:ext cx="2270512" cy="10384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4BBDD-E0F5-4EB0-A978-5069F1E3AF25}">
      <dsp:nvSpPr>
        <dsp:cNvPr id="0" name=""/>
        <dsp:cNvSpPr/>
      </dsp:nvSpPr>
      <dsp:spPr>
        <a:xfrm>
          <a:off x="338726" y="0"/>
          <a:ext cx="7865300" cy="4915813"/>
        </a:xfrm>
        <a:prstGeom prst="swooshArrow">
          <a:avLst>
            <a:gd name="adj1" fmla="val 25000"/>
            <a:gd name="adj2" fmla="val 25000"/>
          </a:avLst>
        </a:prstGeom>
        <a:solidFill>
          <a:schemeClr val="lt1"/>
        </a:solidFill>
        <a:ln w="1016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CF6EC6BC-AF6C-4E09-821E-9ADD9220F507}">
      <dsp:nvSpPr>
        <dsp:cNvPr id="0" name=""/>
        <dsp:cNvSpPr/>
      </dsp:nvSpPr>
      <dsp:spPr>
        <a:xfrm>
          <a:off x="1113458" y="3655398"/>
          <a:ext cx="180901" cy="1809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0B32D4-7093-434C-81EC-63B7D701FDEB}">
      <dsp:nvSpPr>
        <dsp:cNvPr id="0" name=""/>
        <dsp:cNvSpPr/>
      </dsp:nvSpPr>
      <dsp:spPr>
        <a:xfrm>
          <a:off x="1185280" y="3745849"/>
          <a:ext cx="1370783" cy="1169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856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Arial" pitchFamily="34" charset="0"/>
              <a:cs typeface="Arial" pitchFamily="34" charset="0"/>
            </a:rPr>
            <a:t>Mascotas</a:t>
          </a:r>
          <a:endParaRPr lang="es-EC" sz="2000" b="1" kern="1200" dirty="0">
            <a:latin typeface="Arial" pitchFamily="34" charset="0"/>
            <a:cs typeface="Arial" pitchFamily="34" charset="0"/>
          </a:endParaRPr>
        </a:p>
      </dsp:txBody>
      <dsp:txXfrm>
        <a:off x="1185280" y="3745849"/>
        <a:ext cx="1370783" cy="1169963"/>
      </dsp:txXfrm>
    </dsp:sp>
    <dsp:sp modelId="{B6E81F16-1B21-434B-B2D1-F155077F5FA2}">
      <dsp:nvSpPr>
        <dsp:cNvPr id="0" name=""/>
        <dsp:cNvSpPr/>
      </dsp:nvSpPr>
      <dsp:spPr>
        <a:xfrm>
          <a:off x="2092688" y="2714511"/>
          <a:ext cx="283150" cy="2831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6DE9E6D-967D-44DF-B097-D7AD5266CA28}">
      <dsp:nvSpPr>
        <dsp:cNvPr id="0" name=""/>
        <dsp:cNvSpPr/>
      </dsp:nvSpPr>
      <dsp:spPr>
        <a:xfrm>
          <a:off x="2074290" y="2856087"/>
          <a:ext cx="1625586" cy="2059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036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Arial" pitchFamily="34" charset="0"/>
              <a:cs typeface="Arial" pitchFamily="34" charset="0"/>
            </a:rPr>
            <a:t>   Alimentos</a:t>
          </a:r>
          <a:endParaRPr lang="es-EC" sz="2000" b="1" kern="1200" dirty="0">
            <a:latin typeface="Arial" pitchFamily="34" charset="0"/>
            <a:cs typeface="Arial" pitchFamily="34" charset="0"/>
          </a:endParaRPr>
        </a:p>
      </dsp:txBody>
      <dsp:txXfrm>
        <a:off x="2074290" y="2856087"/>
        <a:ext cx="1625586" cy="2059725"/>
      </dsp:txXfrm>
    </dsp:sp>
    <dsp:sp modelId="{ED85A2F6-80F5-4606-A15F-BFA08314F4FD}">
      <dsp:nvSpPr>
        <dsp:cNvPr id="0" name=""/>
        <dsp:cNvSpPr/>
      </dsp:nvSpPr>
      <dsp:spPr>
        <a:xfrm>
          <a:off x="3351136" y="1964358"/>
          <a:ext cx="377534" cy="377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4753A9-9008-45FF-8395-214636D2422A}">
      <dsp:nvSpPr>
        <dsp:cNvPr id="0" name=""/>
        <dsp:cNvSpPr/>
      </dsp:nvSpPr>
      <dsp:spPr>
        <a:xfrm>
          <a:off x="3450136" y="2153126"/>
          <a:ext cx="1697537" cy="2762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048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Arial" pitchFamily="34" charset="0"/>
              <a:cs typeface="Arial" pitchFamily="34" charset="0"/>
            </a:rPr>
            <a:t> Accesorios, juguetes y ropa</a:t>
          </a:r>
          <a:endParaRPr lang="es-EC" sz="2000" b="1" kern="1200" dirty="0">
            <a:latin typeface="Arial" pitchFamily="34" charset="0"/>
            <a:cs typeface="Arial" pitchFamily="34" charset="0"/>
          </a:endParaRPr>
        </a:p>
      </dsp:txBody>
      <dsp:txXfrm>
        <a:off x="3450136" y="2153126"/>
        <a:ext cx="1697537" cy="2762686"/>
      </dsp:txXfrm>
    </dsp:sp>
    <dsp:sp modelId="{F9A4262B-EF7D-4B51-AEA4-3003F22D6103}">
      <dsp:nvSpPr>
        <dsp:cNvPr id="0" name=""/>
        <dsp:cNvSpPr/>
      </dsp:nvSpPr>
      <dsp:spPr>
        <a:xfrm>
          <a:off x="4814082" y="1378393"/>
          <a:ext cx="487648" cy="4876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A48CFAF-B0A8-489E-BF9D-BCCD69348AC6}">
      <dsp:nvSpPr>
        <dsp:cNvPr id="0" name=""/>
        <dsp:cNvSpPr/>
      </dsp:nvSpPr>
      <dsp:spPr>
        <a:xfrm>
          <a:off x="5057907" y="1622218"/>
          <a:ext cx="1573060" cy="3293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395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Arial" pitchFamily="34" charset="0"/>
              <a:cs typeface="Arial" pitchFamily="34" charset="0"/>
            </a:rPr>
            <a:t>Servicio veterinario</a:t>
          </a:r>
          <a:endParaRPr lang="es-EC" sz="2000" b="1" kern="1200" dirty="0">
            <a:latin typeface="Arial" pitchFamily="34" charset="0"/>
            <a:cs typeface="Arial" pitchFamily="34" charset="0"/>
          </a:endParaRPr>
        </a:p>
      </dsp:txBody>
      <dsp:txXfrm>
        <a:off x="5057907" y="1622218"/>
        <a:ext cx="1573060" cy="3293594"/>
      </dsp:txXfrm>
    </dsp:sp>
    <dsp:sp modelId="{153B6F29-69BF-49F3-8C85-E92BE61DD155}">
      <dsp:nvSpPr>
        <dsp:cNvPr id="0" name=""/>
        <dsp:cNvSpPr/>
      </dsp:nvSpPr>
      <dsp:spPr>
        <a:xfrm>
          <a:off x="6320287" y="987095"/>
          <a:ext cx="621358" cy="6213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61B03CB-4688-4D3E-A9A5-0EB20BA38E54}">
      <dsp:nvSpPr>
        <dsp:cNvPr id="0" name=""/>
        <dsp:cNvSpPr/>
      </dsp:nvSpPr>
      <dsp:spPr>
        <a:xfrm>
          <a:off x="6563121" y="1297774"/>
          <a:ext cx="1708752" cy="3618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9245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Arial" pitchFamily="34" charset="0"/>
              <a:cs typeface="Arial" pitchFamily="34" charset="0"/>
            </a:rPr>
            <a:t> Servicio de peluquería canina</a:t>
          </a:r>
          <a:endParaRPr lang="es-EC" sz="2000" b="1" kern="1200" dirty="0">
            <a:latin typeface="Arial" pitchFamily="34" charset="0"/>
            <a:cs typeface="Arial" pitchFamily="34" charset="0"/>
          </a:endParaRPr>
        </a:p>
      </dsp:txBody>
      <dsp:txXfrm>
        <a:off x="6563121" y="1297774"/>
        <a:ext cx="1708752" cy="36180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5A641-0DE4-45E6-BBF3-7A7D8102AF1F}">
      <dsp:nvSpPr>
        <dsp:cNvPr id="0" name=""/>
        <dsp:cNvSpPr/>
      </dsp:nvSpPr>
      <dsp:spPr>
        <a:xfrm rot="2704548">
          <a:off x="2014480" y="4281240"/>
          <a:ext cx="1931703" cy="41308"/>
        </a:xfrm>
        <a:custGeom>
          <a:avLst/>
          <a:gdLst/>
          <a:ahLst/>
          <a:cxnLst/>
          <a:rect l="0" t="0" r="0" b="0"/>
          <a:pathLst>
            <a:path>
              <a:moveTo>
                <a:pt x="0" y="20654"/>
              </a:moveTo>
              <a:lnTo>
                <a:pt x="1931703" y="206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FD9D7-A9F0-49F8-8E33-18D111037B96}">
      <dsp:nvSpPr>
        <dsp:cNvPr id="0" name=""/>
        <dsp:cNvSpPr/>
      </dsp:nvSpPr>
      <dsp:spPr>
        <a:xfrm rot="1308993">
          <a:off x="2241159" y="3535915"/>
          <a:ext cx="1640007" cy="41308"/>
        </a:xfrm>
        <a:custGeom>
          <a:avLst/>
          <a:gdLst/>
          <a:ahLst/>
          <a:cxnLst/>
          <a:rect l="0" t="0" r="0" b="0"/>
          <a:pathLst>
            <a:path>
              <a:moveTo>
                <a:pt x="0" y="20654"/>
              </a:moveTo>
              <a:lnTo>
                <a:pt x="1640007" y="206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CFA04-225B-44E9-B59F-ECD97F74691A}">
      <dsp:nvSpPr>
        <dsp:cNvPr id="0" name=""/>
        <dsp:cNvSpPr/>
      </dsp:nvSpPr>
      <dsp:spPr>
        <a:xfrm rot="21361534">
          <a:off x="2298136" y="2893780"/>
          <a:ext cx="1457680" cy="41308"/>
        </a:xfrm>
        <a:custGeom>
          <a:avLst/>
          <a:gdLst/>
          <a:ahLst/>
          <a:cxnLst/>
          <a:rect l="0" t="0" r="0" b="0"/>
          <a:pathLst>
            <a:path>
              <a:moveTo>
                <a:pt x="0" y="20654"/>
              </a:moveTo>
              <a:lnTo>
                <a:pt x="1457680" y="206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E4F675-9CD6-4326-AF31-6112BBAE4CF1}">
      <dsp:nvSpPr>
        <dsp:cNvPr id="0" name=""/>
        <dsp:cNvSpPr/>
      </dsp:nvSpPr>
      <dsp:spPr>
        <a:xfrm rot="19808348">
          <a:off x="2195716" y="2245460"/>
          <a:ext cx="1569314" cy="41308"/>
        </a:xfrm>
        <a:custGeom>
          <a:avLst/>
          <a:gdLst/>
          <a:ahLst/>
          <a:cxnLst/>
          <a:rect l="0" t="0" r="0" b="0"/>
          <a:pathLst>
            <a:path>
              <a:moveTo>
                <a:pt x="0" y="20654"/>
              </a:moveTo>
              <a:lnTo>
                <a:pt x="1569314" y="206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287613-E538-4F81-A667-9DBDC5876337}">
      <dsp:nvSpPr>
        <dsp:cNvPr id="0" name=""/>
        <dsp:cNvSpPr/>
      </dsp:nvSpPr>
      <dsp:spPr>
        <a:xfrm rot="18777422">
          <a:off x="1904847" y="1565111"/>
          <a:ext cx="2216144" cy="41308"/>
        </a:xfrm>
        <a:custGeom>
          <a:avLst/>
          <a:gdLst/>
          <a:ahLst/>
          <a:cxnLst/>
          <a:rect l="0" t="0" r="0" b="0"/>
          <a:pathLst>
            <a:path>
              <a:moveTo>
                <a:pt x="0" y="20654"/>
              </a:moveTo>
              <a:lnTo>
                <a:pt x="2216144" y="206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3D9A70-810A-45CC-9F87-2E773E42791D}">
      <dsp:nvSpPr>
        <dsp:cNvPr id="0" name=""/>
        <dsp:cNvSpPr/>
      </dsp:nvSpPr>
      <dsp:spPr>
        <a:xfrm>
          <a:off x="130640" y="1985494"/>
          <a:ext cx="1744723" cy="1744723"/>
        </a:xfrm>
        <a:prstGeom prst="cloud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0C3A4-1F80-4404-B6E4-CC2B9520698F}">
      <dsp:nvSpPr>
        <dsp:cNvPr id="0" name=""/>
        <dsp:cNvSpPr/>
      </dsp:nvSpPr>
      <dsp:spPr>
        <a:xfrm>
          <a:off x="3413916" y="0"/>
          <a:ext cx="1380847" cy="827197"/>
        </a:xfrm>
        <a:prstGeom prst="ellipse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b="1" kern="120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CANARIOS</a:t>
          </a:r>
          <a:br>
            <a:rPr lang="es-EC" sz="1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endParaRPr lang="es-EC" sz="14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616136" y="121140"/>
        <a:ext cx="976407" cy="584917"/>
      </dsp:txXfrm>
    </dsp:sp>
    <dsp:sp modelId="{C5F114B4-AB05-4438-BFA5-54B402A5AFF7}">
      <dsp:nvSpPr>
        <dsp:cNvPr id="0" name=""/>
        <dsp:cNvSpPr/>
      </dsp:nvSpPr>
      <dsp:spPr>
        <a:xfrm>
          <a:off x="3489829" y="1224511"/>
          <a:ext cx="1263298" cy="772950"/>
        </a:xfrm>
        <a:prstGeom prst="ellipse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b="1" kern="120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PERROS</a:t>
          </a:r>
          <a:br>
            <a:rPr lang="es-EC" sz="1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endParaRPr lang="es-EC" sz="14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674835" y="1337707"/>
        <a:ext cx="893286" cy="546558"/>
      </dsp:txXfrm>
    </dsp:sp>
    <dsp:sp modelId="{A04F3DC1-3539-4978-8AC8-28C61478E362}">
      <dsp:nvSpPr>
        <dsp:cNvPr id="0" name=""/>
        <dsp:cNvSpPr/>
      </dsp:nvSpPr>
      <dsp:spPr>
        <a:xfrm>
          <a:off x="3750104" y="2420607"/>
          <a:ext cx="1282507" cy="798064"/>
        </a:xfrm>
        <a:prstGeom prst="ellipse">
          <a:avLst/>
        </a:prstGeom>
        <a:gradFill rotWithShape="1">
          <a:gsLst>
            <a:gs pos="0">
              <a:schemeClr val="accent4">
                <a:tint val="70000"/>
                <a:satMod val="130000"/>
              </a:schemeClr>
            </a:gs>
            <a:gs pos="43000">
              <a:schemeClr val="accent4">
                <a:tint val="44000"/>
                <a:satMod val="165000"/>
              </a:schemeClr>
            </a:gs>
            <a:gs pos="93000">
              <a:schemeClr val="accent4">
                <a:tint val="15000"/>
                <a:satMod val="165000"/>
              </a:schemeClr>
            </a:gs>
            <a:gs pos="100000">
              <a:schemeClr val="accent4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b="1" kern="120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GATOS</a:t>
          </a:r>
          <a:br>
            <a:rPr lang="es-EC" sz="1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endParaRPr lang="es-EC" sz="14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937923" y="2537481"/>
        <a:ext cx="906869" cy="564316"/>
      </dsp:txXfrm>
    </dsp:sp>
    <dsp:sp modelId="{D6254A54-7D6F-4EDC-AE8D-726A36E9A5D3}">
      <dsp:nvSpPr>
        <dsp:cNvPr id="0" name=""/>
        <dsp:cNvSpPr/>
      </dsp:nvSpPr>
      <dsp:spPr>
        <a:xfrm>
          <a:off x="3731950" y="3594264"/>
          <a:ext cx="1439553" cy="1037914"/>
        </a:xfrm>
        <a:prstGeom prst="ellipse">
          <a:avLst/>
        </a:prstGeom>
        <a:gradFill rotWithShape="1">
          <a:gsLst>
            <a:gs pos="0">
              <a:schemeClr val="dk1">
                <a:tint val="70000"/>
                <a:satMod val="130000"/>
              </a:schemeClr>
            </a:gs>
            <a:gs pos="43000">
              <a:schemeClr val="dk1">
                <a:tint val="44000"/>
                <a:satMod val="165000"/>
              </a:schemeClr>
            </a:gs>
            <a:gs pos="93000">
              <a:schemeClr val="dk1">
                <a:tint val="15000"/>
                <a:satMod val="165000"/>
              </a:schemeClr>
            </a:gs>
            <a:gs pos="100000">
              <a:schemeClr val="dk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dk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dk1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HÁMSTERS</a:t>
          </a:r>
          <a:endParaRPr lang="es-EC" sz="14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942768" y="3746263"/>
        <a:ext cx="1017917" cy="733916"/>
      </dsp:txXfrm>
    </dsp:sp>
    <dsp:sp modelId="{5A086440-E3C3-4315-99DE-F1FCE72071C3}">
      <dsp:nvSpPr>
        <dsp:cNvPr id="0" name=""/>
        <dsp:cNvSpPr/>
      </dsp:nvSpPr>
      <dsp:spPr>
        <a:xfrm>
          <a:off x="3398914" y="4876803"/>
          <a:ext cx="1353681" cy="1046833"/>
        </a:xfrm>
        <a:prstGeom prst="ellipse">
          <a:avLst/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b="1" kern="120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CONEJOS Y PECES</a:t>
          </a:r>
          <a:br>
            <a:rPr lang="es-EC" sz="1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endParaRPr lang="es-EC" sz="14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597156" y="5030108"/>
        <a:ext cx="957197" cy="7402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4F675-9CD6-4326-AF31-6112BBAE4CF1}">
      <dsp:nvSpPr>
        <dsp:cNvPr id="0" name=""/>
        <dsp:cNvSpPr/>
      </dsp:nvSpPr>
      <dsp:spPr>
        <a:xfrm rot="1670366">
          <a:off x="2051524" y="3668133"/>
          <a:ext cx="533238" cy="70488"/>
        </a:xfrm>
        <a:custGeom>
          <a:avLst/>
          <a:gdLst/>
          <a:ahLst/>
          <a:cxnLst/>
          <a:rect l="0" t="0" r="0" b="0"/>
          <a:pathLst>
            <a:path>
              <a:moveTo>
                <a:pt x="0" y="35244"/>
              </a:moveTo>
              <a:lnTo>
                <a:pt x="533238" y="352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287613-E538-4F81-A667-9DBDC5876337}">
      <dsp:nvSpPr>
        <dsp:cNvPr id="0" name=""/>
        <dsp:cNvSpPr/>
      </dsp:nvSpPr>
      <dsp:spPr>
        <a:xfrm rot="19278238">
          <a:off x="2005637" y="2049959"/>
          <a:ext cx="699195" cy="70488"/>
        </a:xfrm>
        <a:custGeom>
          <a:avLst/>
          <a:gdLst/>
          <a:ahLst/>
          <a:cxnLst/>
          <a:rect l="0" t="0" r="0" b="0"/>
          <a:pathLst>
            <a:path>
              <a:moveTo>
                <a:pt x="0" y="35244"/>
              </a:moveTo>
              <a:lnTo>
                <a:pt x="699195" y="352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3D9A70-810A-45CC-9F87-2E773E42791D}">
      <dsp:nvSpPr>
        <dsp:cNvPr id="0" name=""/>
        <dsp:cNvSpPr/>
      </dsp:nvSpPr>
      <dsp:spPr>
        <a:xfrm>
          <a:off x="0" y="1823864"/>
          <a:ext cx="2042028" cy="2026926"/>
        </a:xfrm>
        <a:prstGeom prst="cloud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0C3A4-1F80-4404-B6E4-CC2B9520698F}">
      <dsp:nvSpPr>
        <dsp:cNvPr id="0" name=""/>
        <dsp:cNvSpPr/>
      </dsp:nvSpPr>
      <dsp:spPr>
        <a:xfrm>
          <a:off x="2318796" y="799827"/>
          <a:ext cx="1768533" cy="1212467"/>
        </a:xfrm>
        <a:prstGeom prst="ellipse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rgbClr val="002060"/>
              </a:solidFill>
            </a:rPr>
            <a:t>Marcas importadas</a:t>
          </a:r>
          <a:r>
            <a:rPr lang="es-EC" sz="1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/>
          </a:r>
          <a:br>
            <a:rPr lang="es-EC" sz="1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endParaRPr lang="es-EC" sz="16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577792" y="977389"/>
        <a:ext cx="1250541" cy="857343"/>
      </dsp:txXfrm>
    </dsp:sp>
    <dsp:sp modelId="{020646C4-076C-4132-83CC-0EEE37F80776}">
      <dsp:nvSpPr>
        <dsp:cNvPr id="0" name=""/>
        <dsp:cNvSpPr/>
      </dsp:nvSpPr>
      <dsp:spPr>
        <a:xfrm>
          <a:off x="3948102" y="960793"/>
          <a:ext cx="2652800" cy="1212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>
              <a:solidFill>
                <a:schemeClr val="accent5">
                  <a:lumMod val="50000"/>
                </a:schemeClr>
              </a:solidFill>
            </a:rPr>
            <a:t>Con mayor calidad y nutrición para la mascota, pero con precios elevados.</a:t>
          </a:r>
          <a:endParaRPr lang="es-EC" sz="2000" kern="1200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3948102" y="960793"/>
        <a:ext cx="2652800" cy="1212467"/>
      </dsp:txXfrm>
    </dsp:sp>
    <dsp:sp modelId="{C5F114B4-AB05-4438-BFA5-54B402A5AFF7}">
      <dsp:nvSpPr>
        <dsp:cNvPr id="0" name=""/>
        <dsp:cNvSpPr/>
      </dsp:nvSpPr>
      <dsp:spPr>
        <a:xfrm>
          <a:off x="2390798" y="3602514"/>
          <a:ext cx="1617978" cy="1132954"/>
        </a:xfrm>
        <a:prstGeom prst="ellipse">
          <a:avLst/>
        </a:prstGeom>
        <a:gradFill rotWithShape="1">
          <a:gsLst>
            <a:gs pos="0">
              <a:schemeClr val="dk1">
                <a:tint val="70000"/>
                <a:satMod val="130000"/>
              </a:schemeClr>
            </a:gs>
            <a:gs pos="43000">
              <a:schemeClr val="dk1">
                <a:tint val="44000"/>
                <a:satMod val="165000"/>
              </a:schemeClr>
            </a:gs>
            <a:gs pos="93000">
              <a:schemeClr val="dk1">
                <a:tint val="15000"/>
                <a:satMod val="165000"/>
              </a:schemeClr>
            </a:gs>
            <a:gs pos="100000">
              <a:schemeClr val="dk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dk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dk1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rgbClr val="002060"/>
              </a:solidFill>
            </a:rPr>
            <a:t>Marcas nacionales</a:t>
          </a:r>
          <a:r>
            <a:rPr lang="es-EC" sz="1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/>
          </a:r>
          <a:br>
            <a:rPr lang="es-EC" sz="1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endParaRPr lang="es-EC" sz="16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627745" y="3768431"/>
        <a:ext cx="1144084" cy="801120"/>
      </dsp:txXfrm>
    </dsp:sp>
    <dsp:sp modelId="{B288DCAE-0AB5-4330-A434-43DC34581E51}">
      <dsp:nvSpPr>
        <dsp:cNvPr id="0" name=""/>
        <dsp:cNvSpPr/>
      </dsp:nvSpPr>
      <dsp:spPr>
        <a:xfrm>
          <a:off x="4057743" y="3803237"/>
          <a:ext cx="2426967" cy="1132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>
              <a:solidFill>
                <a:srgbClr val="0070C0"/>
              </a:solidFill>
            </a:rPr>
            <a:t>Productos de calidad menor, con buena nutrición y precios accesibles.</a:t>
          </a:r>
          <a:endParaRPr lang="es-EC" sz="2000" kern="1200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sp:txBody>
      <dsp:txXfrm>
        <a:off x="4057743" y="3803237"/>
        <a:ext cx="2426967" cy="11329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DB47C-BC99-4E1F-B9BC-389C8ED3B883}">
      <dsp:nvSpPr>
        <dsp:cNvPr id="0" name=""/>
        <dsp:cNvSpPr/>
      </dsp:nvSpPr>
      <dsp:spPr>
        <a:xfrm rot="3522977">
          <a:off x="1866894" y="4518617"/>
          <a:ext cx="1072453" cy="57744"/>
        </a:xfrm>
        <a:custGeom>
          <a:avLst/>
          <a:gdLst/>
          <a:ahLst/>
          <a:cxnLst/>
          <a:rect l="0" t="0" r="0" b="0"/>
          <a:pathLst>
            <a:path>
              <a:moveTo>
                <a:pt x="0" y="28872"/>
              </a:moveTo>
              <a:lnTo>
                <a:pt x="1072453" y="288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CFA04-225B-44E9-B59F-ECD97F74691A}">
      <dsp:nvSpPr>
        <dsp:cNvPr id="0" name=""/>
        <dsp:cNvSpPr/>
      </dsp:nvSpPr>
      <dsp:spPr>
        <a:xfrm rot="761804">
          <a:off x="2450930" y="3477090"/>
          <a:ext cx="710053" cy="57744"/>
        </a:xfrm>
        <a:custGeom>
          <a:avLst/>
          <a:gdLst/>
          <a:ahLst/>
          <a:cxnLst/>
          <a:rect l="0" t="0" r="0" b="0"/>
          <a:pathLst>
            <a:path>
              <a:moveTo>
                <a:pt x="0" y="28872"/>
              </a:moveTo>
              <a:lnTo>
                <a:pt x="710053" y="288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E4F675-9CD6-4326-AF31-6112BBAE4CF1}">
      <dsp:nvSpPr>
        <dsp:cNvPr id="0" name=""/>
        <dsp:cNvSpPr/>
      </dsp:nvSpPr>
      <dsp:spPr>
        <a:xfrm rot="19809429">
          <a:off x="2409429" y="2528704"/>
          <a:ext cx="756869" cy="57744"/>
        </a:xfrm>
        <a:custGeom>
          <a:avLst/>
          <a:gdLst/>
          <a:ahLst/>
          <a:cxnLst/>
          <a:rect l="0" t="0" r="0" b="0"/>
          <a:pathLst>
            <a:path>
              <a:moveTo>
                <a:pt x="0" y="28872"/>
              </a:moveTo>
              <a:lnTo>
                <a:pt x="756869" y="288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287613-E538-4F81-A667-9DBDC5876337}">
      <dsp:nvSpPr>
        <dsp:cNvPr id="0" name=""/>
        <dsp:cNvSpPr/>
      </dsp:nvSpPr>
      <dsp:spPr>
        <a:xfrm rot="18002778">
          <a:off x="1734516" y="1719926"/>
          <a:ext cx="1462991" cy="57744"/>
        </a:xfrm>
        <a:custGeom>
          <a:avLst/>
          <a:gdLst/>
          <a:ahLst/>
          <a:cxnLst/>
          <a:rect l="0" t="0" r="0" b="0"/>
          <a:pathLst>
            <a:path>
              <a:moveTo>
                <a:pt x="0" y="28872"/>
              </a:moveTo>
              <a:lnTo>
                <a:pt x="1462991" y="288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3D9A70-810A-45CC-9F87-2E773E42791D}">
      <dsp:nvSpPr>
        <dsp:cNvPr id="0" name=""/>
        <dsp:cNvSpPr/>
      </dsp:nvSpPr>
      <dsp:spPr>
        <a:xfrm>
          <a:off x="0" y="1807148"/>
          <a:ext cx="2438900" cy="2438900"/>
        </a:xfrm>
        <a:prstGeom prst="cloud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0C3A4-1F80-4404-B6E4-CC2B9520698F}">
      <dsp:nvSpPr>
        <dsp:cNvPr id="0" name=""/>
        <dsp:cNvSpPr/>
      </dsp:nvSpPr>
      <dsp:spPr>
        <a:xfrm>
          <a:off x="2299828" y="0"/>
          <a:ext cx="1686631" cy="1156316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Arial" pitchFamily="34" charset="0"/>
              <a:cs typeface="Arial" pitchFamily="34" charset="0"/>
            </a:rPr>
            <a:t>COLLARES Y CADENAS</a:t>
          </a:r>
          <a:br>
            <a:rPr lang="es-EC" sz="1400" b="1" kern="1200" dirty="0" smtClean="0">
              <a:latin typeface="Arial" pitchFamily="34" charset="0"/>
              <a:cs typeface="Arial" pitchFamily="34" charset="0"/>
            </a:rPr>
          </a:br>
          <a:endParaRPr lang="es-EC" sz="1400" kern="1200" dirty="0">
            <a:latin typeface="Arial" pitchFamily="34" charset="0"/>
            <a:cs typeface="Arial" pitchFamily="34" charset="0"/>
          </a:endParaRPr>
        </a:p>
      </dsp:txBody>
      <dsp:txXfrm>
        <a:off x="2546829" y="169339"/>
        <a:ext cx="1192629" cy="817638"/>
      </dsp:txXfrm>
    </dsp:sp>
    <dsp:sp modelId="{C5F114B4-AB05-4438-BFA5-54B402A5AFF7}">
      <dsp:nvSpPr>
        <dsp:cNvPr id="0" name=""/>
        <dsp:cNvSpPr/>
      </dsp:nvSpPr>
      <dsp:spPr>
        <a:xfrm>
          <a:off x="2878588" y="1459975"/>
          <a:ext cx="1761583" cy="1080486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Arial" pitchFamily="34" charset="0"/>
              <a:cs typeface="Arial" pitchFamily="34" charset="0"/>
            </a:rPr>
            <a:t>ACCESORIOS DE BELLEZA</a:t>
          </a:r>
          <a:br>
            <a:rPr lang="es-EC" sz="1400" b="1" kern="1200" dirty="0" smtClean="0">
              <a:latin typeface="Arial" pitchFamily="34" charset="0"/>
              <a:cs typeface="Arial" pitchFamily="34" charset="0"/>
            </a:rPr>
          </a:br>
          <a:endParaRPr lang="es-EC" sz="1400" kern="1200" dirty="0">
            <a:latin typeface="Arial" pitchFamily="34" charset="0"/>
            <a:cs typeface="Arial" pitchFamily="34" charset="0"/>
          </a:endParaRPr>
        </a:p>
      </dsp:txBody>
      <dsp:txXfrm>
        <a:off x="3136566" y="1618209"/>
        <a:ext cx="1245627" cy="764018"/>
      </dsp:txXfrm>
    </dsp:sp>
    <dsp:sp modelId="{A04F3DC1-3539-4978-8AC8-28C61478E362}">
      <dsp:nvSpPr>
        <dsp:cNvPr id="0" name=""/>
        <dsp:cNvSpPr/>
      </dsp:nvSpPr>
      <dsp:spPr>
        <a:xfrm>
          <a:off x="3115823" y="3194446"/>
          <a:ext cx="1566505" cy="1115591"/>
        </a:xfrm>
        <a:prstGeom prst="ellipse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Arial" pitchFamily="34" charset="0"/>
              <a:cs typeface="Arial" pitchFamily="34" charset="0"/>
            </a:rPr>
            <a:t>ROPA</a:t>
          </a:r>
          <a:br>
            <a:rPr lang="es-EC" sz="1400" b="1" kern="1200" dirty="0" smtClean="0">
              <a:latin typeface="Arial" pitchFamily="34" charset="0"/>
              <a:cs typeface="Arial" pitchFamily="34" charset="0"/>
            </a:rPr>
          </a:br>
          <a:endParaRPr lang="es-EC" sz="1400" kern="1200" dirty="0">
            <a:latin typeface="Arial" pitchFamily="34" charset="0"/>
            <a:cs typeface="Arial" pitchFamily="34" charset="0"/>
          </a:endParaRPr>
        </a:p>
      </dsp:txBody>
      <dsp:txXfrm>
        <a:off x="3345232" y="3357821"/>
        <a:ext cx="1107687" cy="788841"/>
      </dsp:txXfrm>
    </dsp:sp>
    <dsp:sp modelId="{26D867D0-41BA-4A89-818A-690DBE15C382}">
      <dsp:nvSpPr>
        <dsp:cNvPr id="0" name=""/>
        <dsp:cNvSpPr/>
      </dsp:nvSpPr>
      <dsp:spPr>
        <a:xfrm>
          <a:off x="4699706" y="3194446"/>
          <a:ext cx="2349758" cy="1115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Diseños llamativos.</a:t>
          </a:r>
          <a:endParaRPr lang="es-EC" sz="1800" kern="1200" dirty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Disfraces.</a:t>
          </a:r>
          <a:endParaRPr lang="es-EC" sz="1800" kern="1200" dirty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699706" y="3194446"/>
        <a:ext cx="2349758" cy="1115591"/>
      </dsp:txXfrm>
    </dsp:sp>
    <dsp:sp modelId="{82AB41A8-64A7-48EE-9E8E-D27DD6E2D343}">
      <dsp:nvSpPr>
        <dsp:cNvPr id="0" name=""/>
        <dsp:cNvSpPr/>
      </dsp:nvSpPr>
      <dsp:spPr>
        <a:xfrm>
          <a:off x="2329839" y="4899372"/>
          <a:ext cx="1463340" cy="1463340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 pitchFamily="34" charset="0"/>
              <a:cs typeface="Arial" pitchFamily="34" charset="0"/>
            </a:rPr>
            <a:t>JUGUETES</a:t>
          </a:r>
          <a:endParaRPr lang="es-EC" sz="1400" b="1" kern="1200" dirty="0">
            <a:latin typeface="Arial" pitchFamily="34" charset="0"/>
            <a:cs typeface="Arial" pitchFamily="34" charset="0"/>
          </a:endParaRPr>
        </a:p>
      </dsp:txBody>
      <dsp:txXfrm>
        <a:off x="2544140" y="5113673"/>
        <a:ext cx="1034738" cy="1034738"/>
      </dsp:txXfrm>
    </dsp:sp>
    <dsp:sp modelId="{7C64DCD5-61F1-471D-9E11-54CE5DAEF80F}">
      <dsp:nvSpPr>
        <dsp:cNvPr id="0" name=""/>
        <dsp:cNvSpPr/>
      </dsp:nvSpPr>
      <dsp:spPr>
        <a:xfrm>
          <a:off x="3939513" y="4899372"/>
          <a:ext cx="2195010" cy="1463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Con variedad de modelos y formas.</a:t>
          </a:r>
          <a:endParaRPr lang="es-EC" sz="1800" kern="1200" dirty="0">
            <a:solidFill>
              <a:schemeClr val="accent4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3939513" y="4899372"/>
        <a:ext cx="2195010" cy="14633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0CFA04-225B-44E9-B59F-ECD97F74691A}">
      <dsp:nvSpPr>
        <dsp:cNvPr id="0" name=""/>
        <dsp:cNvSpPr/>
      </dsp:nvSpPr>
      <dsp:spPr>
        <a:xfrm rot="1691405">
          <a:off x="1992821" y="4050165"/>
          <a:ext cx="1025409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1025409" y="32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E4F675-9CD6-4326-AF31-6112BBAE4CF1}">
      <dsp:nvSpPr>
        <dsp:cNvPr id="0" name=""/>
        <dsp:cNvSpPr/>
      </dsp:nvSpPr>
      <dsp:spPr>
        <a:xfrm rot="21068827">
          <a:off x="2049477" y="3087382"/>
          <a:ext cx="698149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698149" y="32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287613-E538-4F81-A667-9DBDC5876337}">
      <dsp:nvSpPr>
        <dsp:cNvPr id="0" name=""/>
        <dsp:cNvSpPr/>
      </dsp:nvSpPr>
      <dsp:spPr>
        <a:xfrm rot="19363222">
          <a:off x="1894141" y="2084550"/>
          <a:ext cx="1561281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1561281" y="32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3D9A70-810A-45CC-9F87-2E773E42791D}">
      <dsp:nvSpPr>
        <dsp:cNvPr id="0" name=""/>
        <dsp:cNvSpPr/>
      </dsp:nvSpPr>
      <dsp:spPr>
        <a:xfrm>
          <a:off x="-287634" y="1710593"/>
          <a:ext cx="2754435" cy="2754435"/>
        </a:xfrm>
        <a:prstGeom prst="cloud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0C3A4-1F80-4404-B6E4-CC2B9520698F}">
      <dsp:nvSpPr>
        <dsp:cNvPr id="0" name=""/>
        <dsp:cNvSpPr/>
      </dsp:nvSpPr>
      <dsp:spPr>
        <a:xfrm>
          <a:off x="2606824" y="432054"/>
          <a:ext cx="2847683" cy="1305916"/>
        </a:xfrm>
        <a:prstGeom prst="ellipse">
          <a:avLst/>
        </a:prstGeom>
        <a:solidFill>
          <a:srgbClr val="CC0099">
            <a:tint val="66000"/>
            <a:satMod val="16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b="1" kern="1200" dirty="0" smtClean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Chequeos médicos</a:t>
          </a:r>
          <a:br>
            <a:rPr lang="es-EC" sz="2000" b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</a:br>
          <a:endParaRPr lang="es-EC" sz="2000" kern="1200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sp:txBody>
      <dsp:txXfrm>
        <a:off x="3023858" y="623301"/>
        <a:ext cx="2013615" cy="923422"/>
      </dsp:txXfrm>
    </dsp:sp>
    <dsp:sp modelId="{C5F114B4-AB05-4438-BFA5-54B402A5AFF7}">
      <dsp:nvSpPr>
        <dsp:cNvPr id="0" name=""/>
        <dsp:cNvSpPr/>
      </dsp:nvSpPr>
      <dsp:spPr>
        <a:xfrm>
          <a:off x="2678836" y="2265378"/>
          <a:ext cx="2578680" cy="1220275"/>
        </a:xfrm>
        <a:prstGeom prst="ellipse">
          <a:avLst/>
        </a:prstGeom>
        <a:gradFill flip="none" rotWithShape="0"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Arial" pitchFamily="34" charset="0"/>
              <a:cs typeface="Arial" pitchFamily="34" charset="0"/>
            </a:rPr>
            <a:t>Vacunación y desparasitación</a:t>
          </a:r>
          <a:br>
            <a:rPr lang="es-EC" sz="1800" b="1" kern="1200" dirty="0" smtClean="0">
              <a:latin typeface="Arial" pitchFamily="34" charset="0"/>
              <a:cs typeface="Arial" pitchFamily="34" charset="0"/>
            </a:rPr>
          </a:br>
          <a:endParaRPr lang="es-EC" sz="1800" kern="1200" dirty="0">
            <a:latin typeface="Arial" pitchFamily="34" charset="0"/>
            <a:cs typeface="Arial" pitchFamily="34" charset="0"/>
          </a:endParaRPr>
        </a:p>
      </dsp:txBody>
      <dsp:txXfrm>
        <a:off x="3056475" y="2444083"/>
        <a:ext cx="1823402" cy="862865"/>
      </dsp:txXfrm>
    </dsp:sp>
    <dsp:sp modelId="{A04F3DC1-3539-4978-8AC8-28C61478E362}">
      <dsp:nvSpPr>
        <dsp:cNvPr id="0" name=""/>
        <dsp:cNvSpPr/>
      </dsp:nvSpPr>
      <dsp:spPr>
        <a:xfrm>
          <a:off x="2462805" y="4176468"/>
          <a:ext cx="2785791" cy="1259922"/>
        </a:xfrm>
        <a:prstGeom prst="ellipse">
          <a:avLst/>
        </a:prstGeom>
        <a:solidFill>
          <a:srgbClr val="66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Arial" pitchFamily="34" charset="0"/>
              <a:cs typeface="Arial" pitchFamily="34" charset="0"/>
            </a:rPr>
            <a:t>Cirugías</a:t>
          </a:r>
          <a:br>
            <a:rPr lang="es-EC" sz="2000" b="1" kern="1200" dirty="0" smtClean="0">
              <a:latin typeface="Arial" pitchFamily="34" charset="0"/>
              <a:cs typeface="Arial" pitchFamily="34" charset="0"/>
            </a:rPr>
          </a:br>
          <a:endParaRPr lang="es-EC" sz="2000" kern="1200" dirty="0">
            <a:latin typeface="Arial" pitchFamily="34" charset="0"/>
            <a:cs typeface="Arial" pitchFamily="34" charset="0"/>
          </a:endParaRPr>
        </a:p>
      </dsp:txBody>
      <dsp:txXfrm>
        <a:off x="2870775" y="4360979"/>
        <a:ext cx="1969851" cy="8909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87613-E538-4F81-A667-9DBDC5876337}">
      <dsp:nvSpPr>
        <dsp:cNvPr id="0" name=""/>
        <dsp:cNvSpPr/>
      </dsp:nvSpPr>
      <dsp:spPr>
        <a:xfrm rot="21147574">
          <a:off x="1989531" y="2891585"/>
          <a:ext cx="233935" cy="67500"/>
        </a:xfrm>
        <a:custGeom>
          <a:avLst/>
          <a:gdLst/>
          <a:ahLst/>
          <a:cxnLst/>
          <a:rect l="0" t="0" r="0" b="0"/>
          <a:pathLst>
            <a:path>
              <a:moveTo>
                <a:pt x="0" y="33750"/>
              </a:moveTo>
              <a:lnTo>
                <a:pt x="233935" y="337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3D9A70-810A-45CC-9F87-2E773E42791D}">
      <dsp:nvSpPr>
        <dsp:cNvPr id="0" name=""/>
        <dsp:cNvSpPr/>
      </dsp:nvSpPr>
      <dsp:spPr>
        <a:xfrm>
          <a:off x="0" y="1866848"/>
          <a:ext cx="1955459" cy="1940996"/>
        </a:xfrm>
        <a:prstGeom prst="cloud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0C3A4-1F80-4404-B6E4-CC2B9520698F}">
      <dsp:nvSpPr>
        <dsp:cNvPr id="0" name=""/>
        <dsp:cNvSpPr/>
      </dsp:nvSpPr>
      <dsp:spPr>
        <a:xfrm>
          <a:off x="2205997" y="2169814"/>
          <a:ext cx="1815150" cy="1244426"/>
        </a:xfrm>
        <a:prstGeom prst="ellipse">
          <a:avLst/>
        </a:prstGeom>
        <a:solidFill>
          <a:srgbClr val="FF3399"/>
        </a:solidFill>
        <a:ln w="9525" cap="flat" cmpd="sng" algn="ctr">
          <a:solidFill>
            <a:schemeClr val="accent4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C. C. QUICENTRO SUR</a:t>
          </a:r>
          <a:br>
            <a:rPr lang="es-EC" sz="1600" b="1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</a:br>
          <a:endParaRPr lang="es-EC" sz="1600" kern="12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471820" y="2352056"/>
        <a:ext cx="1283504" cy="879942"/>
      </dsp:txXfrm>
    </dsp:sp>
    <dsp:sp modelId="{020646C4-076C-4132-83CC-0EEE37F80776}">
      <dsp:nvSpPr>
        <dsp:cNvPr id="0" name=""/>
        <dsp:cNvSpPr/>
      </dsp:nvSpPr>
      <dsp:spPr>
        <a:xfrm>
          <a:off x="3878250" y="2169814"/>
          <a:ext cx="2722726" cy="1244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solidFill>
                <a:srgbClr val="CC0099"/>
              </a:solidFill>
              <a:latin typeface="Arial" pitchFamily="34" charset="0"/>
              <a:cs typeface="Arial" pitchFamily="34" charset="0"/>
            </a:rPr>
            <a:t>Cuenta con catálogos en los que ofrece varios diseños y colores.</a:t>
          </a:r>
          <a:endParaRPr lang="es-EC" sz="2400" kern="1200" dirty="0">
            <a:solidFill>
              <a:srgbClr val="CC0099"/>
            </a:solidFill>
            <a:latin typeface="Arial" pitchFamily="34" charset="0"/>
            <a:cs typeface="Arial" pitchFamily="34" charset="0"/>
          </a:endParaRPr>
        </a:p>
      </dsp:txBody>
      <dsp:txXfrm>
        <a:off x="3878250" y="2169814"/>
        <a:ext cx="2722726" cy="12444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260F4-6191-48D0-8B21-57B056800E0A}">
      <dsp:nvSpPr>
        <dsp:cNvPr id="0" name=""/>
        <dsp:cNvSpPr/>
      </dsp:nvSpPr>
      <dsp:spPr>
        <a:xfrm>
          <a:off x="0" y="5"/>
          <a:ext cx="2015974" cy="13536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u="none" strike="noStrike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INGRESOS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i="0" u="none" strike="noStrike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u="none" strike="noStrike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$1’765.000</a:t>
          </a:r>
          <a:endParaRPr lang="es-EC" sz="1600" b="1" i="0" u="none" strike="noStrike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95233" y="198245"/>
        <a:ext cx="1425508" cy="957186"/>
      </dsp:txXfrm>
    </dsp:sp>
    <dsp:sp modelId="{FC93C47E-BA51-4353-9EF7-88C59AFAE3D8}">
      <dsp:nvSpPr>
        <dsp:cNvPr id="0" name=""/>
        <dsp:cNvSpPr/>
      </dsp:nvSpPr>
      <dsp:spPr>
        <a:xfrm>
          <a:off x="2016221" y="288031"/>
          <a:ext cx="785126" cy="785126"/>
        </a:xfrm>
        <a:prstGeom prst="mathMin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>
            <a:solidFill>
              <a:schemeClr val="tx1"/>
            </a:solidFill>
          </a:endParaRPr>
        </a:p>
      </dsp:txBody>
      <dsp:txXfrm>
        <a:off x="2120289" y="588263"/>
        <a:ext cx="576990" cy="184662"/>
      </dsp:txXfrm>
    </dsp:sp>
    <dsp:sp modelId="{05B02D93-C535-4998-869F-A8F3A2299FD1}">
      <dsp:nvSpPr>
        <dsp:cNvPr id="0" name=""/>
        <dsp:cNvSpPr/>
      </dsp:nvSpPr>
      <dsp:spPr>
        <a:xfrm>
          <a:off x="2808307" y="5"/>
          <a:ext cx="1895349" cy="135366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u="none" strike="noStrike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COSTOS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i="0" u="none" strike="noStrike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u="none" strike="noStrike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$1’378.000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3085874" y="198245"/>
        <a:ext cx="1340215" cy="957186"/>
      </dsp:txXfrm>
    </dsp:sp>
    <dsp:sp modelId="{264332D2-0048-467E-A790-628E63B81FBE}">
      <dsp:nvSpPr>
        <dsp:cNvPr id="0" name=""/>
        <dsp:cNvSpPr/>
      </dsp:nvSpPr>
      <dsp:spPr>
        <a:xfrm>
          <a:off x="5001827" y="306238"/>
          <a:ext cx="785126" cy="785126"/>
        </a:xfrm>
        <a:prstGeom prst="mathEqual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300" kern="1200">
            <a:solidFill>
              <a:schemeClr val="tx1"/>
            </a:solidFill>
          </a:endParaRPr>
        </a:p>
      </dsp:txBody>
      <dsp:txXfrm>
        <a:off x="5105895" y="467974"/>
        <a:ext cx="576990" cy="461654"/>
      </dsp:txXfrm>
    </dsp:sp>
    <dsp:sp modelId="{E5AB6460-0010-4096-84EE-BA5109A17DD1}">
      <dsp:nvSpPr>
        <dsp:cNvPr id="0" name=""/>
        <dsp:cNvSpPr/>
      </dsp:nvSpPr>
      <dsp:spPr>
        <a:xfrm>
          <a:off x="5927755" y="0"/>
          <a:ext cx="1993124" cy="1353666"/>
        </a:xfrm>
        <a:prstGeom prst="flowChartProces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u="none" strike="noStrike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UTILIDAD SIN GASTOS NI IMPUESTOS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i="0" u="none" strike="noStrike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u="none" strike="noStrike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$387.000</a:t>
          </a:r>
          <a:endParaRPr lang="es-EC" sz="1600" b="1" i="0" u="none" strike="noStrike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927755" y="0"/>
        <a:ext cx="1993124" cy="13536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4BBDD-E0F5-4EB0-A978-5069F1E3AF25}">
      <dsp:nvSpPr>
        <dsp:cNvPr id="0" name=""/>
        <dsp:cNvSpPr/>
      </dsp:nvSpPr>
      <dsp:spPr>
        <a:xfrm>
          <a:off x="372649" y="0"/>
          <a:ext cx="7865300" cy="4915813"/>
        </a:xfrm>
        <a:prstGeom prst="swooshArrow">
          <a:avLst>
            <a:gd name="adj1" fmla="val 25000"/>
            <a:gd name="adj2" fmla="val 25000"/>
          </a:avLst>
        </a:prstGeom>
        <a:solidFill>
          <a:schemeClr val="lt1"/>
        </a:solidFill>
        <a:ln w="1016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F2DCF0E0-B6B8-466E-98FA-0AA308D05CBD}">
      <dsp:nvSpPr>
        <dsp:cNvPr id="0" name=""/>
        <dsp:cNvSpPr/>
      </dsp:nvSpPr>
      <dsp:spPr>
        <a:xfrm>
          <a:off x="1147381" y="3655398"/>
          <a:ext cx="180901" cy="1809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3F112A4-AD6D-4CB1-8755-C38BA7878B01}">
      <dsp:nvSpPr>
        <dsp:cNvPr id="0" name=""/>
        <dsp:cNvSpPr/>
      </dsp:nvSpPr>
      <dsp:spPr>
        <a:xfrm>
          <a:off x="1143005" y="3734711"/>
          <a:ext cx="1952151" cy="1169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856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Arial" pitchFamily="34" charset="0"/>
              <a:cs typeface="Arial" pitchFamily="34" charset="0"/>
            </a:rPr>
            <a:t>ESTRATEGIA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Arial" pitchFamily="34" charset="0"/>
              <a:cs typeface="Arial" pitchFamily="34" charset="0"/>
            </a:rPr>
            <a:t> 1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Arial" pitchFamily="34" charset="0"/>
              <a:cs typeface="Arial" pitchFamily="34" charset="0"/>
            </a:rPr>
            <a:t>Mascotas</a:t>
          </a:r>
          <a:endParaRPr lang="es-EC" sz="2000" b="1" kern="1200" dirty="0">
            <a:latin typeface="Arial" pitchFamily="34" charset="0"/>
            <a:cs typeface="Arial" pitchFamily="34" charset="0"/>
          </a:endParaRPr>
        </a:p>
      </dsp:txBody>
      <dsp:txXfrm>
        <a:off x="1143005" y="3734711"/>
        <a:ext cx="1952151" cy="1169963"/>
      </dsp:txXfrm>
    </dsp:sp>
    <dsp:sp modelId="{2A7D1969-C31F-46EE-AE7A-F49AED4B4BDA}">
      <dsp:nvSpPr>
        <dsp:cNvPr id="0" name=""/>
        <dsp:cNvSpPr/>
      </dsp:nvSpPr>
      <dsp:spPr>
        <a:xfrm>
          <a:off x="2425493" y="2511980"/>
          <a:ext cx="314612" cy="3146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09C06B-260C-48F7-972B-1305801FAD29}">
      <dsp:nvSpPr>
        <dsp:cNvPr id="0" name=""/>
        <dsp:cNvSpPr/>
      </dsp:nvSpPr>
      <dsp:spPr>
        <a:xfrm>
          <a:off x="2594146" y="2478151"/>
          <a:ext cx="1901650" cy="2246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706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Arial" pitchFamily="34" charset="0"/>
              <a:cs typeface="Arial" pitchFamily="34" charset="0"/>
            </a:rPr>
            <a:t>ESTRATEGIA 2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Arial" pitchFamily="34" charset="0"/>
              <a:cs typeface="Arial" pitchFamily="34" charset="0"/>
            </a:rPr>
            <a:t> Accesorios juguetes y ropa</a:t>
          </a:r>
          <a:endParaRPr lang="es-EC" sz="2000" b="1" kern="1200" dirty="0">
            <a:latin typeface="Arial" pitchFamily="34" charset="0"/>
            <a:cs typeface="Arial" pitchFamily="34" charset="0"/>
          </a:endParaRPr>
        </a:p>
      </dsp:txBody>
      <dsp:txXfrm>
        <a:off x="2594146" y="2478151"/>
        <a:ext cx="1901650" cy="2246526"/>
      </dsp:txXfrm>
    </dsp:sp>
    <dsp:sp modelId="{78AB9598-669C-4B27-BBE5-D3DF495270A3}">
      <dsp:nvSpPr>
        <dsp:cNvPr id="0" name=""/>
        <dsp:cNvSpPr/>
      </dsp:nvSpPr>
      <dsp:spPr>
        <a:xfrm>
          <a:off x="4057543" y="1669410"/>
          <a:ext cx="416860" cy="4168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F977E15-4D58-4E14-9724-C4950624EC24}">
      <dsp:nvSpPr>
        <dsp:cNvPr id="0" name=""/>
        <dsp:cNvSpPr/>
      </dsp:nvSpPr>
      <dsp:spPr>
        <a:xfrm>
          <a:off x="4237481" y="1867815"/>
          <a:ext cx="1926690" cy="3037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886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Arial" pitchFamily="34" charset="0"/>
              <a:cs typeface="Arial" pitchFamily="34" charset="0"/>
            </a:rPr>
            <a:t>ESTRATEGIA 3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Arial" pitchFamily="34" charset="0"/>
              <a:cs typeface="Arial" pitchFamily="34" charset="0"/>
            </a:rPr>
            <a:t>Servicio  veterinario</a:t>
          </a:r>
          <a:endParaRPr lang="es-EC" sz="2000" b="1" kern="1200" dirty="0">
            <a:latin typeface="Arial" pitchFamily="34" charset="0"/>
            <a:cs typeface="Arial" pitchFamily="34" charset="0"/>
          </a:endParaRPr>
        </a:p>
      </dsp:txBody>
      <dsp:txXfrm>
        <a:off x="4237481" y="1867815"/>
        <a:ext cx="1926690" cy="3037972"/>
      </dsp:txXfrm>
    </dsp:sp>
    <dsp:sp modelId="{96D30234-0DC3-40D8-8C19-11929852238E}">
      <dsp:nvSpPr>
        <dsp:cNvPr id="0" name=""/>
        <dsp:cNvSpPr/>
      </dsp:nvSpPr>
      <dsp:spPr>
        <a:xfrm>
          <a:off x="5835101" y="1111956"/>
          <a:ext cx="558436" cy="558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BD456D-D20B-4B83-BE51-18D7F9AEE228}">
      <dsp:nvSpPr>
        <dsp:cNvPr id="0" name=""/>
        <dsp:cNvSpPr/>
      </dsp:nvSpPr>
      <dsp:spPr>
        <a:xfrm>
          <a:off x="6071911" y="1382046"/>
          <a:ext cx="2155733" cy="3524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5904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Arial" pitchFamily="34" charset="0"/>
              <a:cs typeface="Arial" pitchFamily="34" charset="0"/>
            </a:rPr>
            <a:t>ESTRATEGIA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Arial" pitchFamily="34" charset="0"/>
              <a:cs typeface="Arial" pitchFamily="34" charset="0"/>
            </a:rPr>
            <a:t>4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Arial" pitchFamily="34" charset="0"/>
              <a:cs typeface="Arial" pitchFamily="34" charset="0"/>
            </a:rPr>
            <a:t>Servicio de peluquería canina</a:t>
          </a:r>
          <a:endParaRPr lang="es-EC" sz="2000" b="1" kern="1200" dirty="0">
            <a:latin typeface="Arial" pitchFamily="34" charset="0"/>
            <a:cs typeface="Arial" pitchFamily="34" charset="0"/>
          </a:endParaRPr>
        </a:p>
      </dsp:txBody>
      <dsp:txXfrm>
        <a:off x="6071911" y="1382046"/>
        <a:ext cx="2155733" cy="3524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88E38-8054-4AED-821D-2A5B8722CEFF}" type="datetimeFigureOut">
              <a:rPr lang="es-EC" smtClean="0"/>
              <a:t>18/05/2015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B3598-E5E1-4ACB-934F-ECEFEC00726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7208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B3598-E5E1-4ACB-934F-ECEFEC007265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73529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B3598-E5E1-4ACB-934F-ECEFEC007265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7753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B3598-E5E1-4ACB-934F-ECEFEC007265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7753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B3598-E5E1-4ACB-934F-ECEFEC007265}" type="slidenum">
              <a:rPr lang="es-EC" smtClean="0"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7753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E86A-EC92-49B4-A1AE-80344E2AA2DB}" type="datetimeFigureOut">
              <a:rPr lang="es-EC" smtClean="0"/>
              <a:t>18/05/2015</a:t>
            </a:fld>
            <a:endParaRPr lang="es-EC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7AFE-60A7-4342-9682-D9BC499A792C}" type="slidenum">
              <a:rPr lang="es-EC" smtClean="0"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E86A-EC92-49B4-A1AE-80344E2AA2DB}" type="datetimeFigureOut">
              <a:rPr lang="es-EC" smtClean="0"/>
              <a:t>18/05/2015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7AFE-60A7-4342-9682-D9BC499A792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E86A-EC92-49B4-A1AE-80344E2AA2DB}" type="datetimeFigureOut">
              <a:rPr lang="es-EC" smtClean="0"/>
              <a:t>18/05/2015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7AFE-60A7-4342-9682-D9BC499A792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E86A-EC92-49B4-A1AE-80344E2AA2DB}" type="datetimeFigureOut">
              <a:rPr lang="es-EC" smtClean="0"/>
              <a:t>18/05/2015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7AFE-60A7-4342-9682-D9BC499A792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E86A-EC92-49B4-A1AE-80344E2AA2DB}" type="datetimeFigureOut">
              <a:rPr lang="es-EC" smtClean="0"/>
              <a:t>18/05/2015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7AFE-60A7-4342-9682-D9BC499A792C}" type="slidenum">
              <a:rPr lang="es-EC" smtClean="0"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E86A-EC92-49B4-A1AE-80344E2AA2DB}" type="datetimeFigureOut">
              <a:rPr lang="es-EC" smtClean="0"/>
              <a:t>18/05/2015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7AFE-60A7-4342-9682-D9BC499A792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E86A-EC92-49B4-A1AE-80344E2AA2DB}" type="datetimeFigureOut">
              <a:rPr lang="es-EC" smtClean="0"/>
              <a:t>18/05/2015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7AFE-60A7-4342-9682-D9BC499A792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E86A-EC92-49B4-A1AE-80344E2AA2DB}" type="datetimeFigureOut">
              <a:rPr lang="es-EC" smtClean="0"/>
              <a:t>18/05/2015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7AFE-60A7-4342-9682-D9BC499A792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E86A-EC92-49B4-A1AE-80344E2AA2DB}" type="datetimeFigureOut">
              <a:rPr lang="es-EC" smtClean="0"/>
              <a:t>18/05/2015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7AFE-60A7-4342-9682-D9BC499A792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E86A-EC92-49B4-A1AE-80344E2AA2DB}" type="datetimeFigureOut">
              <a:rPr lang="es-EC" smtClean="0"/>
              <a:t>18/05/2015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7AFE-60A7-4342-9682-D9BC499A792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E86A-EC92-49B4-A1AE-80344E2AA2DB}" type="datetimeFigureOut">
              <a:rPr lang="es-EC" smtClean="0"/>
              <a:t>18/05/2015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D9D7AFE-60A7-4342-9682-D9BC499A792C}" type="slidenum">
              <a:rPr lang="es-EC" smtClean="0"/>
              <a:t>‹Nº›</a:t>
            </a:fld>
            <a:endParaRPr lang="es-EC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8DE86A-EC92-49B4-A1AE-80344E2AA2DB}" type="datetimeFigureOut">
              <a:rPr lang="es-EC" smtClean="0"/>
              <a:t>18/05/2015</a:t>
            </a:fld>
            <a:endParaRPr lang="es-EC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9D7AFE-60A7-4342-9682-D9BC499A792C}" type="slidenum">
              <a:rPr lang="es-EC" smtClean="0"/>
              <a:t>‹Nº›</a:t>
            </a:fld>
            <a:endParaRPr lang="es-EC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diagramLayout" Target="../diagrams/layout9.xml"/><Relationship Id="rId7" Type="http://schemas.openxmlformats.org/officeDocument/2006/relationships/slide" Target="slide17.xml"/><Relationship Id="rId12" Type="http://schemas.openxmlformats.org/officeDocument/2006/relationships/image" Target="../media/image3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openxmlformats.org/officeDocument/2006/relationships/slide" Target="slide18.xml"/><Relationship Id="rId5" Type="http://schemas.openxmlformats.org/officeDocument/2006/relationships/diagramColors" Target="../diagrams/colors9.xml"/><Relationship Id="rId10" Type="http://schemas.openxmlformats.org/officeDocument/2006/relationships/slide" Target="slide14.xml"/><Relationship Id="rId4" Type="http://schemas.openxmlformats.org/officeDocument/2006/relationships/diagramQuickStyle" Target="../diagrams/quickStyle9.xml"/><Relationship Id="rId9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image" Target="../media/image33.png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slide" Target="slide13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image" Target="../media/image34.png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slide" Target="slide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image" Target="../media/image35.png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slide" Target="slide13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13" Type="http://schemas.openxmlformats.org/officeDocument/2006/relationships/image" Target="../media/image36.png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12" Type="http://schemas.openxmlformats.org/officeDocument/2006/relationships/slide" Target="slide13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3.png"/><Relationship Id="rId3" Type="http://schemas.openxmlformats.org/officeDocument/2006/relationships/diagramLayout" Target="../diagrams/layout2.xml"/><Relationship Id="rId7" Type="http://schemas.openxmlformats.org/officeDocument/2006/relationships/slide" Target="slide9.xml"/><Relationship Id="rId12" Type="http://schemas.openxmlformats.org/officeDocument/2006/relationships/slide" Target="slide10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slide" Target="slide5.xml"/><Relationship Id="rId5" Type="http://schemas.openxmlformats.org/officeDocument/2006/relationships/diagramColors" Target="../diagrams/colors2.xml"/><Relationship Id="rId10" Type="http://schemas.openxmlformats.org/officeDocument/2006/relationships/slide" Target="slide6.xml"/><Relationship Id="rId4" Type="http://schemas.openxmlformats.org/officeDocument/2006/relationships/diagramQuickStyle" Target="../diagrams/quickStyle2.xml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jpeg"/><Relationship Id="rId12" Type="http://schemas.openxmlformats.org/officeDocument/2006/relationships/slide" Target="slide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8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7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slide" Target="slid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24.png"/><Relationship Id="rId5" Type="http://schemas.openxmlformats.org/officeDocument/2006/relationships/diagramColors" Target="../diagrams/colors5.xml"/><Relationship Id="rId10" Type="http://schemas.openxmlformats.org/officeDocument/2006/relationships/slide" Target="slide4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25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slide" Target="slide4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Layout" Target="../diagrams/layout7.xml"/><Relationship Id="rId7" Type="http://schemas.openxmlformats.org/officeDocument/2006/relationships/slide" Target="slide4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30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MundoMagicodelaMascot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0 Rectángulo"/>
          <p:cNvSpPr>
            <a:spLocks noChangeArrowheads="1"/>
          </p:cNvSpPr>
          <p:nvPr/>
        </p:nvSpPr>
        <p:spPr bwMode="auto">
          <a:xfrm>
            <a:off x="372294" y="5654772"/>
            <a:ext cx="6629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EC" sz="2000" b="1" dirty="0" smtClean="0">
                <a:solidFill>
                  <a:schemeClr val="bg1"/>
                </a:solidFill>
              </a:rPr>
              <a:t>“MODELO DE GESTIÓN </a:t>
            </a:r>
            <a:r>
              <a:rPr lang="es-ES" altLang="es-EC" sz="2000" b="1" dirty="0">
                <a:solidFill>
                  <a:schemeClr val="bg1"/>
                </a:solidFill>
              </a:rPr>
              <a:t>FINANCIERA PARA </a:t>
            </a:r>
            <a:r>
              <a:rPr lang="es-ES" altLang="es-EC" sz="2000" b="1" dirty="0" smtClean="0">
                <a:solidFill>
                  <a:schemeClr val="bg1"/>
                </a:solidFill>
              </a:rPr>
              <a:t>MUNDO MÁGICO DE LA MASCOTA”</a:t>
            </a:r>
            <a:endParaRPr lang="en-US" altLang="es-EC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896544" y="6539178"/>
            <a:ext cx="3733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EC" sz="1400" dirty="0" smtClean="0">
                <a:solidFill>
                  <a:schemeClr val="bg1"/>
                </a:solidFill>
              </a:rPr>
              <a:t>HILDA ELIZABETH WITONG GUERRERO</a:t>
            </a:r>
            <a:endParaRPr lang="es-ES" altLang="es-EC" dirty="0">
              <a:solidFill>
                <a:schemeClr val="bg1"/>
              </a:solidFill>
            </a:endParaRPr>
          </a:p>
        </p:txBody>
      </p:sp>
      <p:pic>
        <p:nvPicPr>
          <p:cNvPr id="10" name="Picture 5" descr="ANd9GcSU-y8IBdqH24ZfRpSyDpjt6x9kmOO5lCo9nx1oClVL_roaCKU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666750"/>
            <a:ext cx="594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56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5137" y="-20637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C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INGRESOS VS COSTO PROMEDIO POR PRODUCTO</a:t>
            </a:r>
            <a:r>
              <a:rPr lang="es-EC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C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128862"/>
              </p:ext>
            </p:extLst>
          </p:nvPr>
        </p:nvGraphicFramePr>
        <p:xfrm>
          <a:off x="1043608" y="1196751"/>
          <a:ext cx="7056783" cy="333845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293004"/>
                <a:gridCol w="1552946"/>
                <a:gridCol w="835600"/>
                <a:gridCol w="1267104"/>
                <a:gridCol w="1108129"/>
              </a:tblGrid>
              <a:tr h="3701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PRODUCTO</a:t>
                      </a:r>
                      <a:endParaRPr lang="es-EC" sz="16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Ingresos</a:t>
                      </a:r>
                      <a:endParaRPr lang="es-EC" sz="16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s-EC" sz="16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</a:t>
                      </a:r>
                      <a:endParaRPr lang="es-EC" sz="16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s-EC" sz="16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Mascotas</a:t>
                      </a:r>
                      <a:endParaRPr lang="es-EC" sz="16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545.000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31%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499.000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36%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Alimentos</a:t>
                      </a:r>
                      <a:endParaRPr lang="es-EC" sz="16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720.000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41%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475.000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34%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43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Accesorios, juguetes y ropa</a:t>
                      </a:r>
                      <a:endParaRPr lang="es-EC" sz="16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380.000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298.000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Servicio Veterinario</a:t>
                      </a:r>
                      <a:endParaRPr lang="es-EC" sz="16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89.000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78.000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43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Servicio de peluquería canina</a:t>
                      </a:r>
                      <a:endParaRPr lang="es-EC" sz="16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31.000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2%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28.000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1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C" sz="16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1.765.000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1.378.000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328733018"/>
              </p:ext>
            </p:extLst>
          </p:nvPr>
        </p:nvGraphicFramePr>
        <p:xfrm>
          <a:off x="467544" y="4869160"/>
          <a:ext cx="792088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http://www.mundomascota.ec/sitio/images/stories/annonces/A6/vignettes/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188640"/>
            <a:ext cx="1043608" cy="119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12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1319" cy="785341"/>
          </a:xfrm>
        </p:spPr>
        <p:txBody>
          <a:bodyPr>
            <a:normAutofit/>
          </a:bodyPr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Vertical y Horizontal</a:t>
            </a:r>
            <a:r>
              <a:rPr lang="es-EC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C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458267"/>
              </p:ext>
            </p:extLst>
          </p:nvPr>
        </p:nvGraphicFramePr>
        <p:xfrm>
          <a:off x="971600" y="1052736"/>
          <a:ext cx="7272807" cy="5256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5149"/>
                <a:gridCol w="968166"/>
                <a:gridCol w="968166"/>
                <a:gridCol w="1037889"/>
                <a:gridCol w="1283437"/>
              </a:tblGrid>
              <a:tr h="3889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2013</a:t>
                      </a:r>
                      <a:endParaRPr lang="es-EC" sz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EC" sz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VERTICAL%</a:t>
                      </a:r>
                      <a:endParaRPr lang="es-EC" sz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HORIZONTAL %</a:t>
                      </a:r>
                      <a:endParaRPr lang="es-EC" sz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b"/>
                </a:tc>
              </a:tr>
              <a:tr h="3843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VENTAS NETAS</a:t>
                      </a:r>
                      <a:endParaRPr lang="es-EC" sz="12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$ 2`053.000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2’359.000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  <a:tr h="3843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COSTO DE VENTAS</a:t>
                      </a:r>
                      <a:endParaRPr lang="es-EC" sz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$ 1’588.000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1.681.000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  <a:tr h="3843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DEPRECIACIONES</a:t>
                      </a:r>
                      <a:endParaRPr lang="es-EC" sz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$ 15.000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-7%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  <a:tr h="3843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UTILIDAD BRUTA</a:t>
                      </a:r>
                      <a:endParaRPr lang="es-EC" sz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$ 450.000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664.000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48%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  <a:tr h="3843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GASTOS OPERATIVOS</a:t>
                      </a:r>
                      <a:endParaRPr lang="es-EC" sz="12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$ 367.000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489.000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33%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  <a:tr h="3843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AMORTIZACIONES</a:t>
                      </a:r>
                      <a:endParaRPr lang="es-EC" sz="12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  <a:tr h="3843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UTILIDAD OPERATIVA</a:t>
                      </a:r>
                      <a:endParaRPr lang="es-EC" sz="12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$ 83.000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  <a:tr h="3843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OTROS EGRESOS</a:t>
                      </a:r>
                      <a:endParaRPr lang="es-EC" sz="12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$ 49.000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  <a:tr h="6401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UTILIDAD ANTES DE EMPLEADOS E IMPUESTOS</a:t>
                      </a:r>
                      <a:endParaRPr lang="es-EC" sz="12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$ 34.000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65%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  <a:tr h="3843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PARTICIPACION  EMPLEADOS</a:t>
                      </a:r>
                      <a:endParaRPr lang="es-EC" sz="12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$ 5.000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  <a:tr h="3843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IMPUESTOS</a:t>
                      </a:r>
                      <a:endParaRPr lang="es-EC" sz="12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$ 7.000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0,5%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57%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  <a:tr h="3843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UTILIDAD NETA</a:t>
                      </a:r>
                      <a:endParaRPr lang="es-EC" sz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$ 22.000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73%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81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5137" y="-20637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INDICES FINANCIEROS</a:t>
            </a:r>
            <a:r>
              <a:rPr lang="es-EC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C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570456"/>
              </p:ext>
            </p:extLst>
          </p:nvPr>
        </p:nvGraphicFramePr>
        <p:xfrm>
          <a:off x="539552" y="980727"/>
          <a:ext cx="8136904" cy="5256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800200"/>
                <a:gridCol w="1368152"/>
                <a:gridCol w="3528392"/>
              </a:tblGrid>
              <a:tr h="1098018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INDICE</a:t>
                      </a:r>
                      <a:endParaRPr lang="es-EC" sz="14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</a:t>
                      </a:r>
                      <a:endParaRPr lang="es-EC" sz="14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</a:t>
                      </a:r>
                      <a:endParaRPr lang="es-EC" sz="14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ANALISIS</a:t>
                      </a:r>
                      <a:endParaRPr lang="es-EC" sz="14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64514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RAZON CIRCULANTE</a:t>
                      </a:r>
                      <a:endParaRPr lang="es-EC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Activo Circulante/ Pasivo Circulante</a:t>
                      </a:r>
                      <a:endParaRPr lang="es-EC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1,18</a:t>
                      </a:r>
                      <a:endParaRPr lang="es-EC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tiene $1,18 en activos circulante para cubrir $1 de  pasivo circulante.</a:t>
                      </a:r>
                      <a:endParaRPr lang="es-EC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098018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DE TRABAJO</a:t>
                      </a:r>
                      <a:endParaRPr lang="es-EC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Activo Circulante – Pasivo</a:t>
                      </a: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Circulante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$ 37.000</a:t>
                      </a:r>
                      <a:endParaRPr lang="es-EC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empresa tiene  $ 37.914,48, de liquidez para operar.</a:t>
                      </a:r>
                      <a:endParaRPr lang="es-EC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098018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RENDIMIENTOSOBRE</a:t>
                      </a:r>
                      <a:r>
                        <a:rPr lang="es-E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ACTIVOS</a:t>
                      </a:r>
                      <a:endParaRPr lang="es-EC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(Utilidad neta / Activos totales)*100</a:t>
                      </a:r>
                      <a:endParaRPr lang="es-EC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es-EC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empresa genera 14,66% de rentabilidad por cada dólar de activo, invertido en la empresa.</a:t>
                      </a:r>
                      <a:endParaRPr lang="es-EC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098018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RENDIMIENTO SOBRE PATRIMONIO</a:t>
                      </a:r>
                      <a:endParaRPr lang="es-EC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(Utilidad</a:t>
                      </a:r>
                      <a:r>
                        <a:rPr lang="es-E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neta / patrimonio)*100</a:t>
                      </a:r>
                      <a:endParaRPr lang="es-EC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39%</a:t>
                      </a:r>
                      <a:endParaRPr lang="es-EC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Por cada dólar de patrimonio la empresa genera 39,30% de rentabilidad.</a:t>
                      </a:r>
                      <a:endParaRPr lang="es-EC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196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03104183"/>
              </p:ext>
            </p:extLst>
          </p:nvPr>
        </p:nvGraphicFramePr>
        <p:xfrm>
          <a:off x="304800" y="1561187"/>
          <a:ext cx="8610600" cy="4915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Elipse">
            <a:hlinkClick r:id="rId7" action="ppaction://hlinksldjump"/>
          </p:cNvPr>
          <p:cNvSpPr/>
          <p:nvPr/>
        </p:nvSpPr>
        <p:spPr>
          <a:xfrm>
            <a:off x="6153150" y="2676525"/>
            <a:ext cx="533400" cy="533400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Elipse">
            <a:hlinkClick r:id="rId8" action="ppaction://hlinksldjump"/>
          </p:cNvPr>
          <p:cNvSpPr/>
          <p:nvPr/>
        </p:nvSpPr>
        <p:spPr>
          <a:xfrm>
            <a:off x="4283968" y="3190875"/>
            <a:ext cx="516632" cy="47625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9" name="8 Elipse">
            <a:hlinkClick r:id="rId9" action="ppaction://hlinksldjump"/>
          </p:cNvPr>
          <p:cNvSpPr/>
          <p:nvPr/>
        </p:nvSpPr>
        <p:spPr>
          <a:xfrm>
            <a:off x="2627784" y="4077072"/>
            <a:ext cx="439316" cy="355848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Elipse">
            <a:hlinkClick r:id="rId10" action="ppaction://hlinksldjump"/>
          </p:cNvPr>
          <p:cNvSpPr/>
          <p:nvPr/>
        </p:nvSpPr>
        <p:spPr>
          <a:xfrm>
            <a:off x="1447800" y="5219700"/>
            <a:ext cx="190500" cy="1524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371600" y="774412"/>
            <a:ext cx="6591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C" altLang="es-EC" sz="1600" b="1" u="sng" dirty="0" smtClean="0"/>
              <a:t>PROPUESTA DE GESTIÓN </a:t>
            </a:r>
            <a:r>
              <a:rPr lang="es-EC" altLang="es-EC" sz="1600" b="1" u="sng" dirty="0"/>
              <a:t>FINANCIERA PARA </a:t>
            </a:r>
            <a:r>
              <a:rPr lang="es-EC" altLang="es-EC" sz="1600" b="1" u="sng" dirty="0" smtClean="0"/>
              <a:t>MUNDO MÁGICO DE LA MASCOTA</a:t>
            </a:r>
            <a:endParaRPr lang="en-US" altLang="es-EC" sz="1600" b="1" u="sng" dirty="0"/>
          </a:p>
        </p:txBody>
      </p:sp>
      <p:sp>
        <p:nvSpPr>
          <p:cNvPr id="2" name="1 Rectángulo"/>
          <p:cNvSpPr/>
          <p:nvPr/>
        </p:nvSpPr>
        <p:spPr>
          <a:xfrm>
            <a:off x="33586" y="1359188"/>
            <a:ext cx="3386286" cy="2069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>
                <a:solidFill>
                  <a:srgbClr val="FFFF00"/>
                </a:solidFill>
              </a:rPr>
              <a:t>El sector gana en promedio el 15% de utilidad por su actividad económica con relación a las ventas</a:t>
            </a:r>
          </a:p>
        </p:txBody>
      </p:sp>
      <p:pic>
        <p:nvPicPr>
          <p:cNvPr id="10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5085184"/>
            <a:ext cx="43529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82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165882102"/>
              </p:ext>
            </p:extLst>
          </p:nvPr>
        </p:nvGraphicFramePr>
        <p:xfrm>
          <a:off x="0" y="974467"/>
          <a:ext cx="5508104" cy="5766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371600" y="774412"/>
            <a:ext cx="6591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C" altLang="es-EC" sz="2000" b="1" u="sng" dirty="0" smtClean="0"/>
              <a:t>ESTRATEGIA 1</a:t>
            </a:r>
            <a:endParaRPr lang="en-US" altLang="es-EC" sz="2000" b="1" u="sng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202953570"/>
              </p:ext>
            </p:extLst>
          </p:nvPr>
        </p:nvGraphicFramePr>
        <p:xfrm>
          <a:off x="5724128" y="1412776"/>
          <a:ext cx="34198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AutoShape 2" descr="Resultado de imagen para MASCOT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" name="AutoShape 4" descr="Resultado de imagen para MASCOT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077" name="Picture 5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5373216"/>
            <a:ext cx="152928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38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371600" y="774412"/>
            <a:ext cx="6591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C" altLang="es-EC" sz="2000" b="1" u="sng" dirty="0" smtClean="0"/>
              <a:t>ESTRATEGIA 2</a:t>
            </a:r>
            <a:endParaRPr lang="en-US" altLang="es-EC" sz="2000" b="1" u="sng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209944722"/>
              </p:ext>
            </p:extLst>
          </p:nvPr>
        </p:nvGraphicFramePr>
        <p:xfrm>
          <a:off x="0" y="1174522"/>
          <a:ext cx="5508104" cy="5566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761169104"/>
              </p:ext>
            </p:extLst>
          </p:nvPr>
        </p:nvGraphicFramePr>
        <p:xfrm>
          <a:off x="5724128" y="1412776"/>
          <a:ext cx="34198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122" name="Picture 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13176"/>
            <a:ext cx="19812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13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371600" y="774412"/>
            <a:ext cx="6591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C" altLang="es-EC" sz="2000" b="1" u="sng" dirty="0" smtClean="0"/>
              <a:t>ESTRATEGIA 3 </a:t>
            </a:r>
            <a:endParaRPr lang="en-US" altLang="es-EC" sz="2000" b="1" u="sng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101044670"/>
              </p:ext>
            </p:extLst>
          </p:nvPr>
        </p:nvGraphicFramePr>
        <p:xfrm>
          <a:off x="0" y="1412776"/>
          <a:ext cx="550810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890562015"/>
              </p:ext>
            </p:extLst>
          </p:nvPr>
        </p:nvGraphicFramePr>
        <p:xfrm>
          <a:off x="5724128" y="1412776"/>
          <a:ext cx="34198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146" name="Picture 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941168"/>
            <a:ext cx="22764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78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371600" y="774412"/>
            <a:ext cx="6591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C" altLang="es-EC" sz="2000" b="1" u="sng" dirty="0" smtClean="0"/>
              <a:t>ESTRATEGIA 4 </a:t>
            </a:r>
            <a:endParaRPr lang="en-US" altLang="es-EC" sz="2000" b="1" u="sng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752880501"/>
              </p:ext>
            </p:extLst>
          </p:nvPr>
        </p:nvGraphicFramePr>
        <p:xfrm>
          <a:off x="0" y="1412776"/>
          <a:ext cx="550810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674496161"/>
              </p:ext>
            </p:extLst>
          </p:nvPr>
        </p:nvGraphicFramePr>
        <p:xfrm>
          <a:off x="5724128" y="1412776"/>
          <a:ext cx="34198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170" name="Picture 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13176"/>
            <a:ext cx="25050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96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54386" y="12998"/>
            <a:ext cx="499425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ESTADO DE PERDIDAS Y GANANCIAS </a:t>
            </a:r>
            <a:endParaRPr kumimoji="0" lang="es-EC" alt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(SIN ESTRATEGIAS)</a:t>
            </a:r>
            <a:endParaRPr kumimoji="0" lang="es-EC" alt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047561"/>
              </p:ext>
            </p:extLst>
          </p:nvPr>
        </p:nvGraphicFramePr>
        <p:xfrm>
          <a:off x="1403648" y="692696"/>
          <a:ext cx="6912767" cy="59791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6384"/>
                <a:gridCol w="1395237"/>
                <a:gridCol w="1109848"/>
                <a:gridCol w="951298"/>
              </a:tblGrid>
              <a:tr h="2555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EC" sz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s-EC" sz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b"/>
                </a:tc>
              </a:tr>
              <a:tr h="2525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VENTAS NETAS</a:t>
                      </a:r>
                      <a:endParaRPr lang="es-EC" sz="12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2’359.000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  <a:tr h="2525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MASCOTAS</a:t>
                      </a:r>
                      <a:endParaRPr lang="es-EC" sz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728.000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  <a:tr h="2525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ALIMENTO</a:t>
                      </a:r>
                      <a:endParaRPr lang="es-EC" sz="12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963.000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  <a:tr h="2525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ACCESORIOS, JUGUETES Y ROPA</a:t>
                      </a:r>
                      <a:endParaRPr lang="es-EC" sz="12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508.000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  <a:tr h="2525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SERVICIO VETERINARIO</a:t>
                      </a:r>
                      <a:endParaRPr lang="es-EC" sz="12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  <a:tr h="2525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SERVICIO DE PELUQUERIA</a:t>
                      </a:r>
                      <a:endParaRPr lang="es-EC" sz="12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  <a:tr h="2525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COSTO DE VENTAS</a:t>
                      </a:r>
                      <a:endParaRPr lang="es-EC" sz="12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1.681.000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  <a:tr h="2525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MASCOTAS</a:t>
                      </a:r>
                      <a:endParaRPr lang="es-EC" sz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609.000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  <a:tr h="2525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ALIMENTO</a:t>
                      </a:r>
                      <a:endParaRPr lang="es-EC" sz="12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579.000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  <a:tr h="2525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ACCESORIOS, JUGUETES Y ROPA</a:t>
                      </a:r>
                      <a:endParaRPr lang="es-EC" sz="12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363.000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  <a:tr h="2525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SERVICIO VETERINARIO</a:t>
                      </a:r>
                      <a:endParaRPr lang="es-EC" sz="12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  <a:tr h="2525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SERVICIO DE PELUQUERIA</a:t>
                      </a:r>
                      <a:endParaRPr lang="es-EC" sz="12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  <a:tr h="2525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DEPRECIACIONES</a:t>
                      </a:r>
                      <a:endParaRPr lang="es-EC" sz="12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  <a:tr h="2525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UTILIDAD BRUTA</a:t>
                      </a:r>
                      <a:endParaRPr lang="es-EC" sz="12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664.000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  <a:tr h="2525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GASTOS OPERATIVOS</a:t>
                      </a:r>
                      <a:endParaRPr lang="es-EC" sz="12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489.000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  <a:tr h="2525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AMORTIZACIONES</a:t>
                      </a:r>
                      <a:endParaRPr lang="es-EC" sz="12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  <a:tr h="2525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UTILIDAD OPERATIVA</a:t>
                      </a:r>
                      <a:endParaRPr lang="es-EC" sz="12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  <a:tr h="2525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OTROS EGRESOS</a:t>
                      </a:r>
                      <a:endParaRPr lang="es-EC" sz="12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  <a:tr h="4181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UTILIDAD ANTES DE EMPLEADOS E IMPUESTOS</a:t>
                      </a:r>
                      <a:endParaRPr lang="es-EC" sz="12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  <a:tr h="2525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PARTICIPACION  EMPLEADOS</a:t>
                      </a:r>
                      <a:endParaRPr lang="es-EC" sz="12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  <a:tr h="2525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IMPUESTOS</a:t>
                      </a:r>
                      <a:endParaRPr lang="es-EC" sz="12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0,5%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  <a:tr h="2525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UTILIDAD NETA</a:t>
                      </a:r>
                      <a:endParaRPr lang="es-EC" sz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89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54386" y="12998"/>
            <a:ext cx="499425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ESTADO DE PERDIDAS Y GANANCIAS </a:t>
            </a:r>
            <a:endParaRPr kumimoji="0" lang="es-EC" alt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lang="es-EC" altLang="es-EC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CO</a:t>
            </a:r>
            <a:r>
              <a:rPr kumimoji="0" lang="es-EC" alt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ESTRATEGIAS)</a:t>
            </a:r>
            <a:endParaRPr kumimoji="0" lang="es-EC" alt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111277"/>
              </p:ext>
            </p:extLst>
          </p:nvPr>
        </p:nvGraphicFramePr>
        <p:xfrm>
          <a:off x="1403648" y="692696"/>
          <a:ext cx="6912767" cy="59791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6384"/>
                <a:gridCol w="1395237"/>
                <a:gridCol w="1109848"/>
                <a:gridCol w="951298"/>
              </a:tblGrid>
              <a:tr h="2555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EC" sz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s-EC" sz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b"/>
                </a:tc>
              </a:tr>
              <a:tr h="2525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VENTAS NETAS</a:t>
                      </a:r>
                      <a:endParaRPr lang="es-EC" sz="12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2’415.000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  <a:tr h="2525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MASCOTAS</a:t>
                      </a:r>
                      <a:endParaRPr lang="es-EC" sz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728.000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  <a:tr h="2525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ALIMENTO</a:t>
                      </a:r>
                      <a:endParaRPr lang="es-EC" sz="12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963.000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  <a:tr h="2525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ACCESORIOS, JUGUETES Y ROPA</a:t>
                      </a:r>
                      <a:endParaRPr lang="es-EC" sz="12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508.000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  <a:tr h="2525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SERVICIO VETERINARIO</a:t>
                      </a:r>
                      <a:endParaRPr lang="es-EC" sz="12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  <a:tr h="2525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SERVICIO DE PELUQUERIA</a:t>
                      </a:r>
                      <a:endParaRPr lang="es-EC" sz="12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  <a:tr h="2525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COSTO DE VENTAS</a:t>
                      </a:r>
                      <a:endParaRPr lang="es-EC" sz="12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1.505.000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  <a:tr h="2525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MASCOTAS</a:t>
                      </a:r>
                      <a:endParaRPr lang="es-EC" sz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487.000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  <a:tr h="2525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ALIMENTO</a:t>
                      </a:r>
                      <a:endParaRPr lang="es-EC" sz="12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579.000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  <a:tr h="2525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ACCESORIOS, JUGUETES Y ROPA</a:t>
                      </a:r>
                      <a:endParaRPr lang="es-EC" sz="12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309.000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  <a:tr h="2525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SERVICIO VETERINARIO</a:t>
                      </a:r>
                      <a:endParaRPr lang="es-EC" sz="12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  <a:tr h="2525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SERVICIO DE PELUQUERIA</a:t>
                      </a:r>
                      <a:endParaRPr lang="es-EC" sz="12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  <a:tr h="2525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DEPRECIACIONES</a:t>
                      </a:r>
                      <a:endParaRPr lang="es-EC" sz="12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  <a:tr h="2525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UTILIDAD BRUTA</a:t>
                      </a:r>
                      <a:endParaRPr lang="es-EC" sz="12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896.000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  <a:tr h="2525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GASTOS OPERATIVOS</a:t>
                      </a:r>
                      <a:endParaRPr lang="es-EC" sz="12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489.000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  <a:tr h="2525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AMORTIZACIONES</a:t>
                      </a:r>
                      <a:endParaRPr lang="es-EC" sz="12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  <a:tr h="2525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UTILIDAD OPERATIVA</a:t>
                      </a:r>
                      <a:endParaRPr lang="es-EC" sz="12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401.000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  <a:tr h="2525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OTROS EGRESOS</a:t>
                      </a:r>
                      <a:endParaRPr lang="es-EC" sz="12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  <a:tr h="4181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UTILIDAD ANTES DE EMPLEADOS E IMPUESTOS</a:t>
                      </a:r>
                      <a:endParaRPr lang="es-EC" sz="12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  <a:tr h="2525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PARTICIPACION  EMPLEADOS</a:t>
                      </a:r>
                      <a:endParaRPr lang="es-EC" sz="12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  <a:tr h="2525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IMPUESTOS</a:t>
                      </a:r>
                      <a:endParaRPr lang="es-EC" sz="12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  <a:tr h="2525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UTILIDAD NETA</a:t>
                      </a:r>
                      <a:endParaRPr lang="es-EC" sz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204.000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274" marR="4327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84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9200" y="945634"/>
            <a:ext cx="6781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s-EC" altLang="es-EC" b="1" dirty="0" smtClean="0"/>
              <a:t>SUCURSALES DE MUNDO MÁGICO DE LA MASCOTA </a:t>
            </a:r>
            <a:endParaRPr lang="es-EC" altLang="es-EC" sz="3200" b="1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49272304"/>
              </p:ext>
            </p:extLst>
          </p:nvPr>
        </p:nvGraphicFramePr>
        <p:xfrm>
          <a:off x="323528" y="1484784"/>
          <a:ext cx="8640960" cy="5216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637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99697" y="980728"/>
            <a:ext cx="390363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CONCLUSIONES</a:t>
            </a:r>
            <a:endParaRPr kumimoji="0" lang="es-EC" altLang="es-EC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821016"/>
            <a:ext cx="8229600" cy="4776336"/>
          </a:xfrm>
        </p:spPr>
        <p:txBody>
          <a:bodyPr>
            <a:normAutofit/>
          </a:bodyPr>
          <a:lstStyle/>
          <a:p>
            <a:pPr lvl="0" algn="just"/>
            <a:r>
              <a:rPr lang="es-EC" dirty="0">
                <a:solidFill>
                  <a:schemeClr val="accent1">
                    <a:lumMod val="50000"/>
                  </a:schemeClr>
                </a:solidFill>
              </a:rPr>
              <a:t>“Mundo Mágico de Mascotas”, tiene un costo de ventas muy elevado, esto debido a </a:t>
            </a:r>
            <a:r>
              <a:rPr lang="es-EC" dirty="0" smtClean="0">
                <a:solidFill>
                  <a:schemeClr val="accent1">
                    <a:lumMod val="50000"/>
                  </a:schemeClr>
                </a:solidFill>
              </a:rPr>
              <a:t>que las mascotas </a:t>
            </a:r>
            <a:r>
              <a:rPr lang="es-EC" dirty="0">
                <a:solidFill>
                  <a:schemeClr val="accent1">
                    <a:lumMod val="50000"/>
                  </a:schemeClr>
                </a:solidFill>
              </a:rPr>
              <a:t>son adquiridas en </a:t>
            </a:r>
            <a:r>
              <a:rPr lang="es-EC" dirty="0" smtClean="0">
                <a:solidFill>
                  <a:schemeClr val="accent1">
                    <a:lumMod val="50000"/>
                  </a:schemeClr>
                </a:solidFill>
              </a:rPr>
              <a:t>criaderos.</a:t>
            </a:r>
          </a:p>
          <a:p>
            <a:pPr lvl="0" algn="just"/>
            <a:endParaRPr lang="es-EC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just"/>
            <a:r>
              <a:rPr lang="es-EC" dirty="0" smtClean="0">
                <a:solidFill>
                  <a:schemeClr val="accent1">
                    <a:lumMod val="50000"/>
                  </a:schemeClr>
                </a:solidFill>
              </a:rPr>
              <a:t>Adquieren productos </a:t>
            </a:r>
            <a:r>
              <a:rPr lang="es-EC" dirty="0">
                <a:solidFill>
                  <a:schemeClr val="accent1">
                    <a:lumMod val="50000"/>
                  </a:schemeClr>
                </a:solidFill>
              </a:rPr>
              <a:t>de la línea de negocio Accesorios, Juguetes y Ropa, a </a:t>
            </a:r>
            <a:r>
              <a:rPr lang="es-EC" dirty="0" smtClean="0">
                <a:solidFill>
                  <a:schemeClr val="accent1">
                    <a:lumMod val="50000"/>
                  </a:schemeClr>
                </a:solidFill>
              </a:rPr>
              <a:t>intermediarios </a:t>
            </a:r>
            <a:r>
              <a:rPr lang="es-EC" dirty="0">
                <a:solidFill>
                  <a:schemeClr val="accent1">
                    <a:lumMod val="50000"/>
                  </a:schemeClr>
                </a:solidFill>
              </a:rPr>
              <a:t>entre </a:t>
            </a:r>
            <a:r>
              <a:rPr lang="es-EC" dirty="0" smtClean="0">
                <a:solidFill>
                  <a:schemeClr val="accent1">
                    <a:lumMod val="50000"/>
                  </a:schemeClr>
                </a:solidFill>
              </a:rPr>
              <a:t>el negocio y </a:t>
            </a:r>
            <a:r>
              <a:rPr lang="es-EC" dirty="0">
                <a:solidFill>
                  <a:schemeClr val="accent1">
                    <a:lumMod val="50000"/>
                  </a:schemeClr>
                </a:solidFill>
              </a:rPr>
              <a:t>los </a:t>
            </a:r>
            <a:r>
              <a:rPr lang="es-EC" dirty="0" smtClean="0">
                <a:solidFill>
                  <a:schemeClr val="accent1">
                    <a:lumMod val="50000"/>
                  </a:schemeClr>
                </a:solidFill>
              </a:rPr>
              <a:t>artesanos.</a:t>
            </a:r>
          </a:p>
          <a:p>
            <a:pPr lvl="0" algn="just"/>
            <a:endParaRPr lang="es-EC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just"/>
            <a:r>
              <a:rPr lang="es-EC" dirty="0" smtClean="0">
                <a:solidFill>
                  <a:schemeClr val="accent1">
                    <a:lumMod val="50000"/>
                  </a:schemeClr>
                </a:solidFill>
              </a:rPr>
              <a:t>El Servicio Veterinario y el Servicio de Peluquería Canina no son aprovechados </a:t>
            </a:r>
            <a:r>
              <a:rPr lang="es-EC" dirty="0">
                <a:solidFill>
                  <a:schemeClr val="accent1">
                    <a:lumMod val="50000"/>
                  </a:schemeClr>
                </a:solidFill>
              </a:rPr>
              <a:t>al máximo </a:t>
            </a:r>
            <a:r>
              <a:rPr lang="es-EC" dirty="0" smtClean="0">
                <a:solidFill>
                  <a:schemeClr val="accent1">
                    <a:lumMod val="50000"/>
                  </a:schemeClr>
                </a:solidFill>
              </a:rPr>
              <a:t>porque se los oferta en ciertos sectores de </a:t>
            </a:r>
            <a:r>
              <a:rPr lang="es-EC" smtClean="0">
                <a:solidFill>
                  <a:schemeClr val="accent1">
                    <a:lumMod val="50000"/>
                  </a:schemeClr>
                </a:solidFill>
              </a:rPr>
              <a:t>la ciudad. </a:t>
            </a:r>
            <a:endParaRPr lang="es-EC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61087" y="620688"/>
            <a:ext cx="498085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C" sz="3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RECOMENDACI</a:t>
            </a:r>
            <a:r>
              <a:rPr kumimoji="0" lang="es-EC" altLang="es-EC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ONES</a:t>
            </a:r>
            <a:endParaRPr kumimoji="0" lang="es-EC" altLang="es-EC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s-EC" dirty="0" smtClean="0">
                <a:solidFill>
                  <a:schemeClr val="accent4">
                    <a:lumMod val="50000"/>
                  </a:schemeClr>
                </a:solidFill>
              </a:rPr>
              <a:t>Se </a:t>
            </a:r>
            <a:r>
              <a:rPr lang="es-EC" dirty="0">
                <a:solidFill>
                  <a:schemeClr val="accent4">
                    <a:lumMod val="50000"/>
                  </a:schemeClr>
                </a:solidFill>
              </a:rPr>
              <a:t>recomienda </a:t>
            </a:r>
            <a:r>
              <a:rPr lang="es-EC" dirty="0" smtClean="0">
                <a:solidFill>
                  <a:schemeClr val="accent4">
                    <a:lumMod val="50000"/>
                  </a:schemeClr>
                </a:solidFill>
              </a:rPr>
              <a:t>adquirir las mascotas a </a:t>
            </a:r>
            <a:r>
              <a:rPr lang="es-EC" dirty="0">
                <a:solidFill>
                  <a:schemeClr val="accent4">
                    <a:lumMod val="50000"/>
                  </a:schemeClr>
                </a:solidFill>
              </a:rPr>
              <a:t>familias que </a:t>
            </a:r>
            <a:r>
              <a:rPr lang="es-EC" dirty="0" smtClean="0">
                <a:solidFill>
                  <a:schemeClr val="accent4">
                    <a:lumMod val="50000"/>
                  </a:schemeClr>
                </a:solidFill>
              </a:rPr>
              <a:t>tengan crías de </a:t>
            </a:r>
            <a:r>
              <a:rPr lang="es-EC" dirty="0">
                <a:solidFill>
                  <a:schemeClr val="accent4">
                    <a:lumMod val="50000"/>
                  </a:schemeClr>
                </a:solidFill>
              </a:rPr>
              <a:t>animales de </a:t>
            </a:r>
            <a:r>
              <a:rPr lang="es-EC" dirty="0" smtClean="0">
                <a:solidFill>
                  <a:schemeClr val="accent4">
                    <a:lumMod val="50000"/>
                  </a:schemeClr>
                </a:solidFill>
              </a:rPr>
              <a:t>raza.</a:t>
            </a:r>
          </a:p>
          <a:p>
            <a:pPr marL="0" lvl="0" indent="0" algn="just">
              <a:buNone/>
            </a:pPr>
            <a:endParaRPr lang="es-EC" dirty="0">
              <a:solidFill>
                <a:schemeClr val="accent4">
                  <a:lumMod val="50000"/>
                </a:schemeClr>
              </a:solidFill>
            </a:endParaRPr>
          </a:p>
          <a:p>
            <a:pPr lvl="0" algn="just"/>
            <a:r>
              <a:rPr lang="es-EC" dirty="0">
                <a:solidFill>
                  <a:schemeClr val="accent4">
                    <a:lumMod val="50000"/>
                  </a:schemeClr>
                </a:solidFill>
              </a:rPr>
              <a:t>La recomendación en cuanto a la línea de negocio Accesorios, Juguetes y Ropa, es </a:t>
            </a:r>
            <a:r>
              <a:rPr lang="es-EC" dirty="0" smtClean="0">
                <a:solidFill>
                  <a:schemeClr val="accent4">
                    <a:lumMod val="50000"/>
                  </a:schemeClr>
                </a:solidFill>
              </a:rPr>
              <a:t>localizar artesanos </a:t>
            </a:r>
            <a:r>
              <a:rPr lang="es-EC" dirty="0">
                <a:solidFill>
                  <a:schemeClr val="accent4">
                    <a:lumMod val="50000"/>
                  </a:schemeClr>
                </a:solidFill>
              </a:rPr>
              <a:t>que elaboren </a:t>
            </a:r>
            <a:r>
              <a:rPr lang="es-EC" dirty="0" smtClean="0">
                <a:solidFill>
                  <a:schemeClr val="accent4">
                    <a:lumMod val="50000"/>
                  </a:schemeClr>
                </a:solidFill>
              </a:rPr>
              <a:t>estos productos.</a:t>
            </a:r>
          </a:p>
          <a:p>
            <a:pPr marL="0" lvl="0" indent="0" algn="just">
              <a:buNone/>
            </a:pPr>
            <a:endParaRPr lang="es-EC" dirty="0">
              <a:solidFill>
                <a:schemeClr val="accent4">
                  <a:lumMod val="50000"/>
                </a:schemeClr>
              </a:solidFill>
            </a:endParaRPr>
          </a:p>
          <a:p>
            <a:pPr lvl="0" algn="just"/>
            <a:r>
              <a:rPr lang="es-EC" dirty="0">
                <a:solidFill>
                  <a:schemeClr val="accent4">
                    <a:lumMod val="50000"/>
                  </a:schemeClr>
                </a:solidFill>
              </a:rPr>
              <a:t>Se recomienda </a:t>
            </a:r>
            <a:r>
              <a:rPr lang="es-EC" dirty="0" smtClean="0">
                <a:solidFill>
                  <a:schemeClr val="accent4">
                    <a:lumMod val="50000"/>
                  </a:schemeClr>
                </a:solidFill>
              </a:rPr>
              <a:t>ampliar los sectores en los que se oferta el Servicio Veterinario.</a:t>
            </a:r>
          </a:p>
          <a:p>
            <a:pPr marL="0" lvl="0" indent="0" algn="just">
              <a:buNone/>
            </a:pPr>
            <a:endParaRPr lang="es-EC" dirty="0">
              <a:solidFill>
                <a:schemeClr val="accent4">
                  <a:lumMod val="50000"/>
                </a:schemeClr>
              </a:solidFill>
            </a:endParaRPr>
          </a:p>
          <a:p>
            <a:pPr lvl="0" algn="just"/>
            <a:r>
              <a:rPr lang="es-EC" dirty="0" smtClean="0">
                <a:solidFill>
                  <a:schemeClr val="accent4">
                    <a:lumMod val="50000"/>
                  </a:schemeClr>
                </a:solidFill>
              </a:rPr>
              <a:t>Utilizar todas sus sucursales para ampliar la aceptación del Servicio de peluquería canina.</a:t>
            </a:r>
            <a:endParaRPr lang="es-EC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7600"/>
            <a:ext cx="3048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400550"/>
            <a:ext cx="30861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 CuadroTexto"/>
          <p:cNvSpPr txBox="1">
            <a:spLocks noChangeArrowheads="1"/>
          </p:cNvSpPr>
          <p:nvPr/>
        </p:nvSpPr>
        <p:spPr bwMode="auto">
          <a:xfrm>
            <a:off x="1390650" y="653256"/>
            <a:ext cx="693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C" b="1" dirty="0" smtClean="0"/>
              <a:t>MAPA ESTRATÉGICO DE MUNDO MÁGICO DE LA MASCOTA</a:t>
            </a:r>
            <a:endParaRPr lang="en-US" altLang="es-EC" dirty="0"/>
          </a:p>
        </p:txBody>
      </p:sp>
    </p:spTree>
    <p:extLst>
      <p:ext uri="{BB962C8B-B14F-4D97-AF65-F5344CB8AC3E}">
        <p14:creationId xmlns:p14="http://schemas.microsoft.com/office/powerpoint/2010/main" val="308760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9200" y="699413"/>
            <a:ext cx="67818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s-EC" altLang="es-EC" b="1" dirty="0"/>
              <a:t>ANÁLISIS DE LAS LÍNEAS DE NEGOCIO DE </a:t>
            </a:r>
            <a:r>
              <a:rPr lang="es-EC" altLang="es-EC" b="1" dirty="0" smtClean="0"/>
              <a:t>MUNDO MÁGICO DE LA MASCOTA </a:t>
            </a:r>
            <a:endParaRPr lang="es-EC" altLang="es-EC" sz="3200" b="1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535088408"/>
              </p:ext>
            </p:extLst>
          </p:nvPr>
        </p:nvGraphicFramePr>
        <p:xfrm>
          <a:off x="304800" y="1561187"/>
          <a:ext cx="8610600" cy="4915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Elipse">
            <a:hlinkClick r:id="rId7" action="ppaction://hlinksldjump"/>
          </p:cNvPr>
          <p:cNvSpPr/>
          <p:nvPr/>
        </p:nvSpPr>
        <p:spPr>
          <a:xfrm>
            <a:off x="6591300" y="2530996"/>
            <a:ext cx="659854" cy="63130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Elipse">
            <a:hlinkClick r:id="rId8" action="ppaction://hlinksldjump"/>
          </p:cNvPr>
          <p:cNvSpPr/>
          <p:nvPr/>
        </p:nvSpPr>
        <p:spPr>
          <a:xfrm>
            <a:off x="5061198" y="2933700"/>
            <a:ext cx="539502" cy="47625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Elipse">
            <a:hlinkClick r:id="rId9" action="ppaction://hlinksldjump"/>
          </p:cNvPr>
          <p:cNvSpPr/>
          <p:nvPr/>
        </p:nvSpPr>
        <p:spPr>
          <a:xfrm>
            <a:off x="3601988" y="3467100"/>
            <a:ext cx="455662" cy="499864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Elipse">
            <a:hlinkClick r:id="rId10" action="ppaction://hlinksldjump"/>
          </p:cNvPr>
          <p:cNvSpPr/>
          <p:nvPr/>
        </p:nvSpPr>
        <p:spPr>
          <a:xfrm>
            <a:off x="2362200" y="4248150"/>
            <a:ext cx="333400" cy="38593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Elipse">
            <a:hlinkClick r:id="rId11" action="ppaction://hlinksldjump"/>
          </p:cNvPr>
          <p:cNvSpPr/>
          <p:nvPr/>
        </p:nvSpPr>
        <p:spPr>
          <a:xfrm>
            <a:off x="1390650" y="5219700"/>
            <a:ext cx="190500" cy="152400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27" name="Picture 3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5085184"/>
            <a:ext cx="34480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41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19939836"/>
              </p:ext>
            </p:extLst>
          </p:nvPr>
        </p:nvGraphicFramePr>
        <p:xfrm>
          <a:off x="381000" y="380999"/>
          <a:ext cx="7602538" cy="612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83568" y="3115261"/>
            <a:ext cx="14500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s-EC" sz="1600" b="1" dirty="0" smtClean="0">
                <a:solidFill>
                  <a:srgbClr val="002060"/>
                </a:solidFill>
              </a:rPr>
              <a:t>MASCOTAS</a:t>
            </a:r>
            <a:endParaRPr lang="es-EC" altLang="es-EC" sz="1600" dirty="0">
              <a:solidFill>
                <a:srgbClr val="002060"/>
              </a:solidFill>
            </a:endParaRPr>
          </a:p>
        </p:txBody>
      </p:sp>
      <p:pic>
        <p:nvPicPr>
          <p:cNvPr id="6" name="Picture 22" descr="ANd9GcQbpPP47YLsSjAAZw9ZscPaOp39JoA863cPsD09g5_g52suWf0Os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38" y="1905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3" descr="ANd9GcTJVozCJ9cQ5APSYvB9qAJY4EABtCLKEBFNs824xVsT8v6Ivql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38" y="5658436"/>
            <a:ext cx="1524000" cy="119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38" y="4114800"/>
            <a:ext cx="149780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5" descr="ANd9GcQ_4qW-HGgDc1ir53IHnkL-iVmG3_Ton3eadsjPEV3CH-ioZJmx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63" y="2713038"/>
            <a:ext cx="153987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6" descr="ANd9GcSIKPgAIsnU_71Wc1mEBTi2EE_se3DhiYyGLiaVUan1g6csilhN3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1371600"/>
            <a:ext cx="152400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7 CuadroTexto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5715000" y="6457950"/>
            <a:ext cx="1219200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C" sz="1200" dirty="0" smtClean="0"/>
              <a:t>REGRESAR</a:t>
            </a:r>
            <a:endParaRPr lang="es-EC" altLang="es-EC" sz="1200" dirty="0"/>
          </a:p>
        </p:txBody>
      </p:sp>
      <p:sp>
        <p:nvSpPr>
          <p:cNvPr id="2" name="1 Rectángulo"/>
          <p:cNvSpPr/>
          <p:nvPr/>
        </p:nvSpPr>
        <p:spPr>
          <a:xfrm>
            <a:off x="5532512" y="4114800"/>
            <a:ext cx="158417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varios colores.</a:t>
            </a:r>
            <a:endParaRPr lang="es-EC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318820" y="5466130"/>
            <a:ext cx="158417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varios colores.</a:t>
            </a:r>
            <a:endParaRPr lang="es-EC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186041" y="568474"/>
            <a:ext cx="208823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Varios colores y hermosos cantos.</a:t>
            </a:r>
            <a:endParaRPr lang="es-EC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186041" y="1730524"/>
            <a:ext cx="158417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Distintas razas.</a:t>
            </a:r>
            <a:endParaRPr lang="es-EC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532512" y="2888494"/>
            <a:ext cx="158417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varias razas y colores.</a:t>
            </a:r>
            <a:endParaRPr lang="es-EC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19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918845326"/>
              </p:ext>
            </p:extLst>
          </p:nvPr>
        </p:nvGraphicFramePr>
        <p:xfrm>
          <a:off x="381000" y="380999"/>
          <a:ext cx="6999312" cy="612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83568" y="3115261"/>
            <a:ext cx="14500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s-EC" sz="1600" b="1" dirty="0" smtClean="0">
                <a:solidFill>
                  <a:srgbClr val="002060"/>
                </a:solidFill>
              </a:rPr>
              <a:t>ALIMENTOS</a:t>
            </a:r>
            <a:endParaRPr lang="es-EC" altLang="es-EC" sz="16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ANd9GcT2iNMfmxmNU9QKmJM36mRvdEP55pwccJUrgXnL_3Grv0NdlETX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402" y="1340768"/>
            <a:ext cx="199042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ANd9GcR-CIBGMNVCd_L0a2xANvcLQfsSaCU2jG-b_pPDK3McnsxrhbrhW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272" y="3789040"/>
            <a:ext cx="1339850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5715000" y="6457950"/>
            <a:ext cx="1219200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C" sz="1200" dirty="0" smtClean="0"/>
              <a:t>REGRESAR</a:t>
            </a:r>
            <a:endParaRPr lang="es-EC" altLang="es-EC" sz="1200" dirty="0"/>
          </a:p>
        </p:txBody>
      </p:sp>
    </p:spTree>
    <p:extLst>
      <p:ext uri="{BB962C8B-B14F-4D97-AF65-F5344CB8AC3E}">
        <p14:creationId xmlns:p14="http://schemas.microsoft.com/office/powerpoint/2010/main" val="273839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908673919"/>
              </p:ext>
            </p:extLst>
          </p:nvPr>
        </p:nvGraphicFramePr>
        <p:xfrm>
          <a:off x="381000" y="116632"/>
          <a:ext cx="7602538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83568" y="2869040"/>
            <a:ext cx="17281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s-EC" altLang="es-EC" sz="1600" b="1" dirty="0" smtClean="0">
                <a:solidFill>
                  <a:schemeClr val="accent1">
                    <a:lumMod val="50000"/>
                  </a:schemeClr>
                </a:solidFill>
              </a:rPr>
              <a:t>ACCESORIOS, JUGUETES Y ROPA</a:t>
            </a:r>
            <a:endParaRPr lang="es-EC" altLang="es-EC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"/>
            <a:ext cx="2123728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417638"/>
            <a:ext cx="1151384" cy="165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143225"/>
            <a:ext cx="1147464" cy="179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CuadroTexto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5508104" y="6457950"/>
            <a:ext cx="1219200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C" sz="1200" dirty="0" smtClean="0"/>
              <a:t>REGRESAR</a:t>
            </a:r>
            <a:endParaRPr lang="es-EC" altLang="es-EC" sz="12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24" y="5099273"/>
            <a:ext cx="20574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4423084" y="274341"/>
            <a:ext cx="247934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paseo.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decoración.</a:t>
            </a:r>
            <a:endParaRPr lang="es-EC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076056" y="1700808"/>
            <a:ext cx="247934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embellecer a la mascota.</a:t>
            </a:r>
            <a:endParaRPr lang="es-EC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93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987890909"/>
              </p:ext>
            </p:extLst>
          </p:nvPr>
        </p:nvGraphicFramePr>
        <p:xfrm>
          <a:off x="381000" y="116632"/>
          <a:ext cx="7602538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83568" y="2992151"/>
            <a:ext cx="16971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s-ES" altLang="es-EC" sz="1600" b="1" dirty="0" smtClean="0">
                <a:solidFill>
                  <a:schemeClr val="accent1">
                    <a:lumMod val="50000"/>
                  </a:schemeClr>
                </a:solidFill>
              </a:rPr>
              <a:t>SERVICIO VETERINARIO</a:t>
            </a:r>
            <a:endParaRPr lang="es-EC" altLang="es-EC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51520" y="5013176"/>
            <a:ext cx="212917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rgbClr val="FFFF00"/>
                </a:solidFill>
              </a:rPr>
              <a:t>El profesional, garantiza </a:t>
            </a:r>
            <a:r>
              <a:rPr lang="es-EC" dirty="0">
                <a:solidFill>
                  <a:srgbClr val="FFFF00"/>
                </a:solidFill>
              </a:rPr>
              <a:t>el bienestar de la mascota.</a:t>
            </a:r>
          </a:p>
        </p:txBody>
      </p:sp>
      <p:cxnSp>
        <p:nvCxnSpPr>
          <p:cNvPr id="8" name="7 Conector recto"/>
          <p:cNvCxnSpPr>
            <a:endCxn id="6" idx="0"/>
          </p:cNvCxnSpPr>
          <p:nvPr/>
        </p:nvCxnSpPr>
        <p:spPr>
          <a:xfrm>
            <a:off x="1316106" y="4509120"/>
            <a:ext cx="0" cy="504056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074" name="Picture 2" descr="ANd9GcQDNqh3fmPHju04ROq8k3npUdwZ-RRNMKj_r6tU5cE8miWzYEQ9B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1592263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th?id=J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740" y="2227769"/>
            <a:ext cx="1528763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th?id=J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740" y="4256732"/>
            <a:ext cx="1736700" cy="169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5508104" y="6457950"/>
            <a:ext cx="1219200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C" sz="1200" dirty="0" smtClean="0"/>
              <a:t>REGRESAR</a:t>
            </a:r>
            <a:endParaRPr lang="es-EC" altLang="es-EC" sz="1200" dirty="0"/>
          </a:p>
        </p:txBody>
      </p:sp>
    </p:spTree>
    <p:extLst>
      <p:ext uri="{BB962C8B-B14F-4D97-AF65-F5344CB8AC3E}">
        <p14:creationId xmlns:p14="http://schemas.microsoft.com/office/powerpoint/2010/main" val="394090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598326404"/>
              </p:ext>
            </p:extLst>
          </p:nvPr>
        </p:nvGraphicFramePr>
        <p:xfrm>
          <a:off x="381000" y="380999"/>
          <a:ext cx="6999312" cy="612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9552" y="2869039"/>
            <a:ext cx="15940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s-EC" altLang="es-EC" sz="1600" b="1" dirty="0" smtClean="0">
                <a:solidFill>
                  <a:schemeClr val="accent1">
                    <a:lumMod val="50000"/>
                  </a:schemeClr>
                </a:solidFill>
              </a:rPr>
              <a:t>SERVICIO DE PELUQUERÍA CANINA</a:t>
            </a:r>
            <a:endParaRPr lang="es-EC" altLang="es-EC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7 CuadroTexto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5715000" y="6457950"/>
            <a:ext cx="1219200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C" sz="1200" dirty="0" smtClean="0"/>
              <a:t>REGRESAR</a:t>
            </a:r>
            <a:endParaRPr lang="es-EC" altLang="es-EC" sz="1200" dirty="0"/>
          </a:p>
        </p:txBody>
      </p:sp>
      <p:pic>
        <p:nvPicPr>
          <p:cNvPr id="4098" name="Picture 2" descr="http://ts4.mm.bing.net/th?id=JN.zFsHl4OeKXSe0iq%2bzoiKpw&amp;pid=15.1&amp;H=126&amp;W=16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84463"/>
            <a:ext cx="15240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s1.mm.bing.net/th?id=JN.egvjZA7%2fiY4IMVBtFexfMQ&amp;pid=15.1&amp;H=120&amp;W=16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08720"/>
            <a:ext cx="1524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65104"/>
            <a:ext cx="1355576" cy="158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59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993</TotalTime>
  <Words>1259</Words>
  <Application>Microsoft Office PowerPoint</Application>
  <PresentationFormat>Presentación en pantalla (4:3)</PresentationFormat>
  <Paragraphs>444</Paragraphs>
  <Slides>21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Flujo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INGRESOS VS COSTO PROMEDIO POR PRODUCTO </vt:lpstr>
      <vt:lpstr>Análisis Vertical y Horizontal </vt:lpstr>
      <vt:lpstr>INDICES FINANCIEROS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ELIZABETH WITONG</dc:creator>
  <cp:lastModifiedBy>ELIZABETH WITONG</cp:lastModifiedBy>
  <cp:revision>69</cp:revision>
  <dcterms:created xsi:type="dcterms:W3CDTF">2015-05-06T04:38:43Z</dcterms:created>
  <dcterms:modified xsi:type="dcterms:W3CDTF">2015-05-18T12:28:38Z</dcterms:modified>
</cp:coreProperties>
</file>