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2" r:id="rId3"/>
  </p:sldMasterIdLst>
  <p:notesMasterIdLst>
    <p:notesMasterId r:id="rId75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90" r:id="rId11"/>
    <p:sldId id="292" r:id="rId12"/>
    <p:sldId id="291" r:id="rId13"/>
    <p:sldId id="293" r:id="rId14"/>
    <p:sldId id="332" r:id="rId15"/>
    <p:sldId id="294" r:id="rId16"/>
    <p:sldId id="296" r:id="rId17"/>
    <p:sldId id="297" r:id="rId18"/>
    <p:sldId id="298" r:id="rId19"/>
    <p:sldId id="263" r:id="rId20"/>
    <p:sldId id="264" r:id="rId21"/>
    <p:sldId id="265" r:id="rId22"/>
    <p:sldId id="300" r:id="rId23"/>
    <p:sldId id="266" r:id="rId24"/>
    <p:sldId id="301" r:id="rId25"/>
    <p:sldId id="302" r:id="rId26"/>
    <p:sldId id="303" r:id="rId27"/>
    <p:sldId id="333" r:id="rId28"/>
    <p:sldId id="308" r:id="rId29"/>
    <p:sldId id="309" r:id="rId30"/>
    <p:sldId id="310" r:id="rId31"/>
    <p:sldId id="334" r:id="rId32"/>
    <p:sldId id="335" r:id="rId33"/>
    <p:sldId id="311" r:id="rId34"/>
    <p:sldId id="312" r:id="rId35"/>
    <p:sldId id="313" r:id="rId36"/>
    <p:sldId id="314" r:id="rId37"/>
    <p:sldId id="316" r:id="rId38"/>
    <p:sldId id="267" r:id="rId39"/>
    <p:sldId id="305" r:id="rId40"/>
    <p:sldId id="269" r:id="rId41"/>
    <p:sldId id="306" r:id="rId42"/>
    <p:sldId id="307" r:id="rId43"/>
    <p:sldId id="268" r:id="rId44"/>
    <p:sldId id="321" r:id="rId45"/>
    <p:sldId id="323" r:id="rId46"/>
    <p:sldId id="324" r:id="rId47"/>
    <p:sldId id="325" r:id="rId48"/>
    <p:sldId id="327" r:id="rId49"/>
    <p:sldId id="329" r:id="rId50"/>
    <p:sldId id="330" r:id="rId51"/>
    <p:sldId id="277" r:id="rId52"/>
    <p:sldId id="271" r:id="rId53"/>
    <p:sldId id="272" r:id="rId54"/>
    <p:sldId id="273" r:id="rId55"/>
    <p:sldId id="274" r:id="rId56"/>
    <p:sldId id="275" r:id="rId57"/>
    <p:sldId id="276" r:id="rId58"/>
    <p:sldId id="278" r:id="rId59"/>
    <p:sldId id="279" r:id="rId60"/>
    <p:sldId id="280" r:id="rId61"/>
    <p:sldId id="281" r:id="rId62"/>
    <p:sldId id="282" r:id="rId63"/>
    <p:sldId id="283" r:id="rId64"/>
    <p:sldId id="284" r:id="rId65"/>
    <p:sldId id="285" r:id="rId66"/>
    <p:sldId id="286" r:id="rId67"/>
    <p:sldId id="287" r:id="rId68"/>
    <p:sldId id="288" r:id="rId69"/>
    <p:sldId id="331" r:id="rId70"/>
    <p:sldId id="338" r:id="rId71"/>
    <p:sldId id="336" r:id="rId72"/>
    <p:sldId id="337" r:id="rId73"/>
    <p:sldId id="289" r:id="rId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4" d="100"/>
        <a:sy n="7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vin\Google%20Drive\Tesis\EXCEL\toma%20de%20dato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vin\Google%20Drive\Tesis\EXCEL\toma%20de%20dato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Profundidad - Velocidad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4"/>
            <c:dispRSqr val="1"/>
            <c:dispEq val="1"/>
            <c:trendlineLbl>
              <c:layout>
                <c:manualLayout>
                  <c:x val="1.4550708686423986E-3"/>
                  <c:y val="3.0168416447944008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MDF!$E$21:$E$27</c:f>
              <c:numCache>
                <c:formatCode>0.00</c:formatCode>
                <c:ptCount val="7"/>
                <c:pt idx="0">
                  <c:v>3.9</c:v>
                </c:pt>
                <c:pt idx="1">
                  <c:v>4.7333333333333334</c:v>
                </c:pt>
                <c:pt idx="2">
                  <c:v>5.5333333333333341</c:v>
                </c:pt>
                <c:pt idx="3">
                  <c:v>5.9833333333333343</c:v>
                </c:pt>
                <c:pt idx="4">
                  <c:v>6.4000000000000012</c:v>
                </c:pt>
                <c:pt idx="5">
                  <c:v>8.4</c:v>
                </c:pt>
                <c:pt idx="6">
                  <c:v>8.9</c:v>
                </c:pt>
              </c:numCache>
            </c:numRef>
          </c:xVal>
          <c:yVal>
            <c:numRef>
              <c:f>MDF!$A$21:$A$27</c:f>
              <c:numCache>
                <c:formatCode>General</c:formatCode>
                <c:ptCount val="7"/>
                <c:pt idx="0">
                  <c:v>800</c:v>
                </c:pt>
                <c:pt idx="1">
                  <c:v>700</c:v>
                </c:pt>
                <c:pt idx="2">
                  <c:v>600</c:v>
                </c:pt>
                <c:pt idx="3">
                  <c:v>500</c:v>
                </c:pt>
                <c:pt idx="4">
                  <c:v>400</c:v>
                </c:pt>
                <c:pt idx="5">
                  <c:v>300</c:v>
                </c:pt>
                <c:pt idx="6">
                  <c:v>200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20513440"/>
        <c:axId val="1420506368"/>
      </c:scatterChart>
      <c:valAx>
        <c:axId val="14205134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Profundidad</a:t>
                </a:r>
                <a:r>
                  <a:rPr lang="en-US" baseline="0"/>
                  <a:t> (mm)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0506368"/>
        <c:crosses val="autoZero"/>
        <c:crossBetween val="midCat"/>
      </c:valAx>
      <c:valAx>
        <c:axId val="1420506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/>
                  <a:t>Velocidad (mm/min)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05134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Profundidad - PWM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4"/>
            <c:dispRSqr val="1"/>
            <c:dispEq val="1"/>
            <c:trendlineLbl>
              <c:layout/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MDF!$E$5:$E$14</c:f>
              <c:numCache>
                <c:formatCode>0.00</c:formatCode>
                <c:ptCount val="10"/>
                <c:pt idx="0">
                  <c:v>5.2333333333333334</c:v>
                </c:pt>
                <c:pt idx="1">
                  <c:v>4.2166666666666668</c:v>
                </c:pt>
                <c:pt idx="2">
                  <c:v>3.6666666666666665</c:v>
                </c:pt>
                <c:pt idx="3">
                  <c:v>3.4333333333333336</c:v>
                </c:pt>
                <c:pt idx="4">
                  <c:v>2.85</c:v>
                </c:pt>
                <c:pt idx="5">
                  <c:v>2.2333333333333334</c:v>
                </c:pt>
                <c:pt idx="6">
                  <c:v>1.5</c:v>
                </c:pt>
                <c:pt idx="7">
                  <c:v>0.9</c:v>
                </c:pt>
                <c:pt idx="8">
                  <c:v>0.6333333333333333</c:v>
                </c:pt>
                <c:pt idx="9">
                  <c:v>0</c:v>
                </c:pt>
              </c:numCache>
            </c:numRef>
          </c:xVal>
          <c:yVal>
            <c:numRef>
              <c:f>MDF!$A$5:$A$14</c:f>
              <c:numCache>
                <c:formatCode>General</c:formatCode>
                <c:ptCount val="10"/>
                <c:pt idx="0">
                  <c:v>1000</c:v>
                </c:pt>
                <c:pt idx="1">
                  <c:v>900</c:v>
                </c:pt>
                <c:pt idx="2">
                  <c:v>800</c:v>
                </c:pt>
                <c:pt idx="3">
                  <c:v>700</c:v>
                </c:pt>
                <c:pt idx="4">
                  <c:v>600</c:v>
                </c:pt>
                <c:pt idx="5">
                  <c:v>500</c:v>
                </c:pt>
                <c:pt idx="6">
                  <c:v>400</c:v>
                </c:pt>
                <c:pt idx="7">
                  <c:v>300</c:v>
                </c:pt>
                <c:pt idx="8">
                  <c:v>200</c:v>
                </c:pt>
                <c:pt idx="9">
                  <c:v>100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20506912"/>
        <c:axId val="1420509088"/>
      </c:scatterChart>
      <c:valAx>
        <c:axId val="14205069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Profundidad</a:t>
                </a:r>
                <a:r>
                  <a:rPr lang="en-US" baseline="0"/>
                  <a:t> (mm)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0509088"/>
        <c:crosses val="autoZero"/>
        <c:crossBetween val="midCat"/>
      </c:valAx>
      <c:valAx>
        <c:axId val="1420509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/>
                  <a:t>PWM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05069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2C8737-C6D3-489D-82A1-12D0303B5E2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1A5E93-3AAE-4066-903A-89C7A75AD6CD}">
      <dgm:prSet phldrT="[Texto]" custT="1"/>
      <dgm:spPr/>
      <dgm:t>
        <a:bodyPr/>
        <a:lstStyle/>
        <a:p>
          <a:pPr algn="ctr"/>
          <a:r>
            <a:rPr lang="es-EC" sz="3200" dirty="0" smtClean="0"/>
            <a:t>1960 – Una solución buscando un problema</a:t>
          </a:r>
          <a:endParaRPr lang="en-US" sz="3200" dirty="0"/>
        </a:p>
      </dgm:t>
    </dgm:pt>
    <dgm:pt modelId="{01FAEB03-8A4B-4920-8C11-B4ECE9DE7608}" type="parTrans" cxnId="{8AABE500-1CED-4399-AC86-771D2117E186}">
      <dgm:prSet/>
      <dgm:spPr/>
      <dgm:t>
        <a:bodyPr/>
        <a:lstStyle/>
        <a:p>
          <a:pPr algn="l"/>
          <a:endParaRPr lang="en-US"/>
        </a:p>
      </dgm:t>
    </dgm:pt>
    <dgm:pt modelId="{E79DA18D-9F5A-442F-ACAC-62CBB96CFC38}" type="sibTrans" cxnId="{8AABE500-1CED-4399-AC86-771D2117E186}">
      <dgm:prSet/>
      <dgm:spPr/>
      <dgm:t>
        <a:bodyPr/>
        <a:lstStyle/>
        <a:p>
          <a:pPr algn="l"/>
          <a:endParaRPr lang="en-US"/>
        </a:p>
      </dgm:t>
    </dgm:pt>
    <dgm:pt modelId="{6DAB08DF-74D5-44FD-B02D-C44433ECAB3A}">
      <dgm:prSet phldrT="[Texto]" custT="1"/>
      <dgm:spPr/>
      <dgm:t>
        <a:bodyPr/>
        <a:lstStyle/>
        <a:p>
          <a:pPr algn="ctr"/>
          <a:r>
            <a:rPr lang="es-EC" sz="3200" dirty="0" smtClean="0"/>
            <a:t>Láser en todo ámbito</a:t>
          </a:r>
          <a:endParaRPr lang="en-US" sz="3200" dirty="0"/>
        </a:p>
      </dgm:t>
    </dgm:pt>
    <dgm:pt modelId="{D40B1C06-53F0-45E8-A5B3-088D5C5CE1A5}" type="parTrans" cxnId="{A051CCDA-9648-4730-816A-5768B1879052}">
      <dgm:prSet/>
      <dgm:spPr/>
      <dgm:t>
        <a:bodyPr/>
        <a:lstStyle/>
        <a:p>
          <a:pPr algn="l"/>
          <a:endParaRPr lang="en-US"/>
        </a:p>
      </dgm:t>
    </dgm:pt>
    <dgm:pt modelId="{A586286A-B908-4207-9B11-2743B5A51F9E}" type="sibTrans" cxnId="{A051CCDA-9648-4730-816A-5768B1879052}">
      <dgm:prSet/>
      <dgm:spPr/>
      <dgm:t>
        <a:bodyPr/>
        <a:lstStyle/>
        <a:p>
          <a:pPr algn="l"/>
          <a:endParaRPr lang="en-US"/>
        </a:p>
      </dgm:t>
    </dgm:pt>
    <dgm:pt modelId="{8E79B1E0-4907-4695-AD9F-AE2651E238F6}">
      <dgm:prSet phldrT="[Texto]" custT="1"/>
      <dgm:spPr/>
      <dgm:t>
        <a:bodyPr/>
        <a:lstStyle/>
        <a:p>
          <a:pPr algn="ctr"/>
          <a:r>
            <a:rPr lang="es-EC" sz="3200" dirty="0" smtClean="0"/>
            <a:t>Laboratorio Prototipado</a:t>
          </a:r>
          <a:endParaRPr lang="en-US" sz="3200" dirty="0"/>
        </a:p>
      </dgm:t>
    </dgm:pt>
    <dgm:pt modelId="{428C2BCC-6A53-46B8-9EA1-F1B4E410355B}" type="parTrans" cxnId="{FAF2075F-F709-43A8-AF5C-A26EC115F602}">
      <dgm:prSet/>
      <dgm:spPr/>
      <dgm:t>
        <a:bodyPr/>
        <a:lstStyle/>
        <a:p>
          <a:pPr algn="l"/>
          <a:endParaRPr lang="en-US"/>
        </a:p>
      </dgm:t>
    </dgm:pt>
    <dgm:pt modelId="{8CAE6C6A-25EC-4AD4-B9BD-5BADB2973048}" type="sibTrans" cxnId="{FAF2075F-F709-43A8-AF5C-A26EC115F602}">
      <dgm:prSet/>
      <dgm:spPr/>
      <dgm:t>
        <a:bodyPr/>
        <a:lstStyle/>
        <a:p>
          <a:pPr algn="l"/>
          <a:endParaRPr lang="en-US"/>
        </a:p>
      </dgm:t>
    </dgm:pt>
    <dgm:pt modelId="{0285A75C-1802-4B0A-B536-7F1F244F0D37}" type="pres">
      <dgm:prSet presAssocID="{3F2C8737-C6D3-489D-82A1-12D0303B5E2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BC07FB6-72D7-4396-8278-C3AC43E1F98E}" type="pres">
      <dgm:prSet presAssocID="{061A5E93-3AAE-4066-903A-89C7A75AD6CD}" presName="parentText" presStyleLbl="node1" presStyleIdx="0" presStyleCnt="3" custScaleX="100000" custLinFactNeighborX="-27621" custLinFactNeighborY="2751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C10A95-FE33-44F9-B58E-0EFEA0401BBE}" type="pres">
      <dgm:prSet presAssocID="{E79DA18D-9F5A-442F-ACAC-62CBB96CFC38}" presName="spacer" presStyleCnt="0"/>
      <dgm:spPr/>
    </dgm:pt>
    <dgm:pt modelId="{F9B6E9E5-D918-419F-8185-EEA5FC68BCE8}" type="pres">
      <dgm:prSet presAssocID="{6DAB08DF-74D5-44FD-B02D-C44433ECAB3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F9ABD0-7C5C-4629-8839-E7532EAB63B6}" type="pres">
      <dgm:prSet presAssocID="{A586286A-B908-4207-9B11-2743B5A51F9E}" presName="spacer" presStyleCnt="0"/>
      <dgm:spPr/>
    </dgm:pt>
    <dgm:pt modelId="{84FE7945-56D5-4150-A00F-15780F9CC95D}" type="pres">
      <dgm:prSet presAssocID="{8E79B1E0-4907-4695-AD9F-AE2651E238F6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AABE500-1CED-4399-AC86-771D2117E186}" srcId="{3F2C8737-C6D3-489D-82A1-12D0303B5E2B}" destId="{061A5E93-3AAE-4066-903A-89C7A75AD6CD}" srcOrd="0" destOrd="0" parTransId="{01FAEB03-8A4B-4920-8C11-B4ECE9DE7608}" sibTransId="{E79DA18D-9F5A-442F-ACAC-62CBB96CFC38}"/>
    <dgm:cxn modelId="{FAF2075F-F709-43A8-AF5C-A26EC115F602}" srcId="{3F2C8737-C6D3-489D-82A1-12D0303B5E2B}" destId="{8E79B1E0-4907-4695-AD9F-AE2651E238F6}" srcOrd="2" destOrd="0" parTransId="{428C2BCC-6A53-46B8-9EA1-F1B4E410355B}" sibTransId="{8CAE6C6A-25EC-4AD4-B9BD-5BADB2973048}"/>
    <dgm:cxn modelId="{BE9270F9-2588-4ACA-A0BC-E064B423983C}" type="presOf" srcId="{6DAB08DF-74D5-44FD-B02D-C44433ECAB3A}" destId="{F9B6E9E5-D918-419F-8185-EEA5FC68BCE8}" srcOrd="0" destOrd="0" presId="urn:microsoft.com/office/officeart/2005/8/layout/vList2"/>
    <dgm:cxn modelId="{A8238A97-6E7E-4A7A-9026-BC16DE3DDC10}" type="presOf" srcId="{8E79B1E0-4907-4695-AD9F-AE2651E238F6}" destId="{84FE7945-56D5-4150-A00F-15780F9CC95D}" srcOrd="0" destOrd="0" presId="urn:microsoft.com/office/officeart/2005/8/layout/vList2"/>
    <dgm:cxn modelId="{A051CCDA-9648-4730-816A-5768B1879052}" srcId="{3F2C8737-C6D3-489D-82A1-12D0303B5E2B}" destId="{6DAB08DF-74D5-44FD-B02D-C44433ECAB3A}" srcOrd="1" destOrd="0" parTransId="{D40B1C06-53F0-45E8-A5B3-088D5C5CE1A5}" sibTransId="{A586286A-B908-4207-9B11-2743B5A51F9E}"/>
    <dgm:cxn modelId="{2BEBB0A9-B1A7-4168-87AF-BB0A8191FEFC}" type="presOf" srcId="{061A5E93-3AAE-4066-903A-89C7A75AD6CD}" destId="{EBC07FB6-72D7-4396-8278-C3AC43E1F98E}" srcOrd="0" destOrd="0" presId="urn:microsoft.com/office/officeart/2005/8/layout/vList2"/>
    <dgm:cxn modelId="{D2B3EE36-36E0-4E58-9408-EF12654816F3}" type="presOf" srcId="{3F2C8737-C6D3-489D-82A1-12D0303B5E2B}" destId="{0285A75C-1802-4B0A-B536-7F1F244F0D37}" srcOrd="0" destOrd="0" presId="urn:microsoft.com/office/officeart/2005/8/layout/vList2"/>
    <dgm:cxn modelId="{C4173AEF-CA77-4513-A554-65CA3607B6B6}" type="presParOf" srcId="{0285A75C-1802-4B0A-B536-7F1F244F0D37}" destId="{EBC07FB6-72D7-4396-8278-C3AC43E1F98E}" srcOrd="0" destOrd="0" presId="urn:microsoft.com/office/officeart/2005/8/layout/vList2"/>
    <dgm:cxn modelId="{21B8826B-EE2D-47B0-B539-F6FD0140F879}" type="presParOf" srcId="{0285A75C-1802-4B0A-B536-7F1F244F0D37}" destId="{FFC10A95-FE33-44F9-B58E-0EFEA0401BBE}" srcOrd="1" destOrd="0" presId="urn:microsoft.com/office/officeart/2005/8/layout/vList2"/>
    <dgm:cxn modelId="{2D70FF6E-D49A-4571-A86B-6A964CE8AC81}" type="presParOf" srcId="{0285A75C-1802-4B0A-B536-7F1F244F0D37}" destId="{F9B6E9E5-D918-419F-8185-EEA5FC68BCE8}" srcOrd="2" destOrd="0" presId="urn:microsoft.com/office/officeart/2005/8/layout/vList2"/>
    <dgm:cxn modelId="{8AAD5F27-607C-4B75-8116-0F3526D13663}" type="presParOf" srcId="{0285A75C-1802-4B0A-B536-7F1F244F0D37}" destId="{80F9ABD0-7C5C-4629-8839-E7532EAB63B6}" srcOrd="3" destOrd="0" presId="urn:microsoft.com/office/officeart/2005/8/layout/vList2"/>
    <dgm:cxn modelId="{A43A83F6-4097-4484-82D2-00C02539046E}" type="presParOf" srcId="{0285A75C-1802-4B0A-B536-7F1F244F0D37}" destId="{84FE7945-56D5-4150-A00F-15780F9CC95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370C09D-0474-45EA-AE69-646A40B75D3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599BD36-A872-4F5E-892A-B681C5D7FB35}">
      <dgm:prSet phldrT="[Texto]"/>
      <dgm:spPr/>
      <dgm:t>
        <a:bodyPr/>
        <a:lstStyle/>
        <a:p>
          <a:r>
            <a:rPr lang="es-EC" dirty="0" smtClean="0"/>
            <a:t>No existe contacto con la pieza de trabajo</a:t>
          </a:r>
          <a:endParaRPr lang="es-ES" dirty="0"/>
        </a:p>
      </dgm:t>
    </dgm:pt>
    <dgm:pt modelId="{AA3946B6-3153-4CE1-862C-42C454DCB500}" type="parTrans" cxnId="{DCAFE418-3346-4DA0-A937-F78CBF7E4B44}">
      <dgm:prSet/>
      <dgm:spPr/>
      <dgm:t>
        <a:bodyPr/>
        <a:lstStyle/>
        <a:p>
          <a:endParaRPr lang="es-ES"/>
        </a:p>
      </dgm:t>
    </dgm:pt>
    <dgm:pt modelId="{220D438C-4FB5-48D6-AF73-088334D7EB38}" type="sibTrans" cxnId="{DCAFE418-3346-4DA0-A937-F78CBF7E4B44}">
      <dgm:prSet/>
      <dgm:spPr/>
      <dgm:t>
        <a:bodyPr/>
        <a:lstStyle/>
        <a:p>
          <a:endParaRPr lang="es-ES"/>
        </a:p>
      </dgm:t>
    </dgm:pt>
    <dgm:pt modelId="{3DAA18C5-CF57-44CB-B91F-766B45122C10}">
      <dgm:prSet phldrT="[Texto]"/>
      <dgm:spPr/>
      <dgm:t>
        <a:bodyPr/>
        <a:lstStyle/>
        <a:p>
          <a:r>
            <a:rPr lang="es-EC" dirty="0" smtClean="0"/>
            <a:t>No es necesario el uso de sujetadores</a:t>
          </a:r>
          <a:endParaRPr lang="es-ES" dirty="0"/>
        </a:p>
      </dgm:t>
    </dgm:pt>
    <dgm:pt modelId="{5F19E141-0924-4536-9E39-F80E38D805BD}" type="parTrans" cxnId="{9A068434-FEB8-4CEA-B8BA-239B235FE7AB}">
      <dgm:prSet/>
      <dgm:spPr/>
      <dgm:t>
        <a:bodyPr/>
        <a:lstStyle/>
        <a:p>
          <a:endParaRPr lang="es-ES"/>
        </a:p>
      </dgm:t>
    </dgm:pt>
    <dgm:pt modelId="{52AE2F6C-C108-467B-9CBA-9A6B50F7479A}" type="sibTrans" cxnId="{9A068434-FEB8-4CEA-B8BA-239B235FE7AB}">
      <dgm:prSet/>
      <dgm:spPr/>
      <dgm:t>
        <a:bodyPr/>
        <a:lstStyle/>
        <a:p>
          <a:endParaRPr lang="es-ES"/>
        </a:p>
      </dgm:t>
    </dgm:pt>
    <dgm:pt modelId="{F41CF862-D1E0-4C2D-BC1B-39BA681EF6A4}">
      <dgm:prSet phldrT="[Texto]"/>
      <dgm:spPr/>
      <dgm:t>
        <a:bodyPr/>
        <a:lstStyle/>
        <a:p>
          <a:r>
            <a:rPr lang="es-EC" dirty="0" smtClean="0"/>
            <a:t>Permite el maquinado de materiales flexibles y muy delgados</a:t>
          </a:r>
          <a:endParaRPr lang="es-ES" dirty="0"/>
        </a:p>
      </dgm:t>
    </dgm:pt>
    <dgm:pt modelId="{E6446732-704A-4D72-8AD8-76D05D21CDB2}" type="parTrans" cxnId="{E83FEA10-3130-4C3A-BAE7-B19B55DB49D2}">
      <dgm:prSet/>
      <dgm:spPr/>
      <dgm:t>
        <a:bodyPr/>
        <a:lstStyle/>
        <a:p>
          <a:endParaRPr lang="es-ES"/>
        </a:p>
      </dgm:t>
    </dgm:pt>
    <dgm:pt modelId="{65E8E301-ADC5-4450-9F31-7D23003A1469}" type="sibTrans" cxnId="{E83FEA10-3130-4C3A-BAE7-B19B55DB49D2}">
      <dgm:prSet/>
      <dgm:spPr/>
      <dgm:t>
        <a:bodyPr/>
        <a:lstStyle/>
        <a:p>
          <a:endParaRPr lang="es-ES"/>
        </a:p>
      </dgm:t>
    </dgm:pt>
    <dgm:pt modelId="{08EB0888-72A6-4954-BA1F-D89FBB6735C6}">
      <dgm:prSet phldrT="[Texto]"/>
      <dgm:spPr/>
      <dgm:t>
        <a:bodyPr/>
        <a:lstStyle/>
        <a:p>
          <a:r>
            <a:rPr lang="es-EC" dirty="0" smtClean="0"/>
            <a:t>Fácil de automatizar dándole altas velocidades y buena precisión</a:t>
          </a:r>
          <a:endParaRPr lang="es-ES" dirty="0"/>
        </a:p>
      </dgm:t>
    </dgm:pt>
    <dgm:pt modelId="{1D79D21B-7C9B-45AF-80CA-35CC962C5F27}" type="parTrans" cxnId="{714B6760-7BCE-47FF-B2D2-995179E265CE}">
      <dgm:prSet/>
      <dgm:spPr/>
      <dgm:t>
        <a:bodyPr/>
        <a:lstStyle/>
        <a:p>
          <a:endParaRPr lang="es-ES"/>
        </a:p>
      </dgm:t>
    </dgm:pt>
    <dgm:pt modelId="{ABAECDAB-7FDE-4A84-89E3-77C66FC2FAAB}" type="sibTrans" cxnId="{714B6760-7BCE-47FF-B2D2-995179E265CE}">
      <dgm:prSet/>
      <dgm:spPr/>
      <dgm:t>
        <a:bodyPr/>
        <a:lstStyle/>
        <a:p>
          <a:endParaRPr lang="es-ES"/>
        </a:p>
      </dgm:t>
    </dgm:pt>
    <dgm:pt modelId="{BCCA15F6-BF63-44BA-8F25-2FFA19143322}">
      <dgm:prSet phldrT="[Texto]"/>
      <dgm:spPr/>
      <dgm:t>
        <a:bodyPr/>
        <a:lstStyle/>
        <a:p>
          <a:r>
            <a:rPr lang="es-EC" dirty="0" smtClean="0"/>
            <a:t>Brinda un muy buen acabado, minimizando el esfuerzo térmico</a:t>
          </a:r>
          <a:endParaRPr lang="es-ES" dirty="0"/>
        </a:p>
      </dgm:t>
    </dgm:pt>
    <dgm:pt modelId="{A0E1BB5A-88D4-4A44-A28D-89AA280D3F27}" type="parTrans" cxnId="{4D2C69C7-F5F0-405A-B6A4-915A663E481C}">
      <dgm:prSet/>
      <dgm:spPr/>
      <dgm:t>
        <a:bodyPr/>
        <a:lstStyle/>
        <a:p>
          <a:endParaRPr lang="es-ES"/>
        </a:p>
      </dgm:t>
    </dgm:pt>
    <dgm:pt modelId="{701F1A52-8BF5-452B-9A0F-FFDD91AA654E}" type="sibTrans" cxnId="{4D2C69C7-F5F0-405A-B6A4-915A663E481C}">
      <dgm:prSet/>
      <dgm:spPr/>
      <dgm:t>
        <a:bodyPr/>
        <a:lstStyle/>
        <a:p>
          <a:endParaRPr lang="es-ES"/>
        </a:p>
      </dgm:t>
    </dgm:pt>
    <dgm:pt modelId="{0436C36E-B2A3-47B0-B056-B0C2927C0DBE}">
      <dgm:prSet phldrT="[Texto]"/>
      <dgm:spPr/>
      <dgm:t>
        <a:bodyPr/>
        <a:lstStyle/>
        <a:p>
          <a:r>
            <a:rPr lang="es-EC" dirty="0" smtClean="0"/>
            <a:t>Proceso flexible que permite el maquinado de materiales ferrosos y no ferrosos</a:t>
          </a:r>
          <a:endParaRPr lang="es-ES" dirty="0"/>
        </a:p>
      </dgm:t>
    </dgm:pt>
    <dgm:pt modelId="{B75D05A7-DDFD-4812-A57C-C9565150DB15}" type="parTrans" cxnId="{2E1AB850-AE38-4A33-A6FC-C03215D13225}">
      <dgm:prSet/>
      <dgm:spPr/>
      <dgm:t>
        <a:bodyPr/>
        <a:lstStyle/>
        <a:p>
          <a:endParaRPr lang="es-ES"/>
        </a:p>
      </dgm:t>
    </dgm:pt>
    <dgm:pt modelId="{45A8F3C7-F773-4E4C-892C-525DC40E10E4}" type="sibTrans" cxnId="{2E1AB850-AE38-4A33-A6FC-C03215D13225}">
      <dgm:prSet/>
      <dgm:spPr/>
      <dgm:t>
        <a:bodyPr/>
        <a:lstStyle/>
        <a:p>
          <a:endParaRPr lang="es-ES"/>
        </a:p>
      </dgm:t>
    </dgm:pt>
    <dgm:pt modelId="{5D8F643F-D711-49BE-A8BF-D07B7C7DDAE9}" type="pres">
      <dgm:prSet presAssocID="{3370C09D-0474-45EA-AE69-646A40B75D3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0BC06F2-A6CF-46B6-B6BB-C630A4C29138}" type="pres">
      <dgm:prSet presAssocID="{7599BD36-A872-4F5E-892A-B681C5D7FB35}" presName="node" presStyleLbl="node1" presStyleIdx="0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AF8FE10C-DBF4-4E8F-9F3A-7249D418C1C9}" type="pres">
      <dgm:prSet presAssocID="{220D438C-4FB5-48D6-AF73-088334D7EB38}" presName="sibTrans" presStyleCnt="0"/>
      <dgm:spPr/>
    </dgm:pt>
    <dgm:pt modelId="{827308ED-90FE-42F7-8250-023742459993}" type="pres">
      <dgm:prSet presAssocID="{3DAA18C5-CF57-44CB-B91F-766B45122C10}" presName="node" presStyleLbl="node1" presStyleIdx="1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7D5AE84-F992-4CC2-B395-B78A38D9DB77}" type="pres">
      <dgm:prSet presAssocID="{52AE2F6C-C108-467B-9CBA-9A6B50F7479A}" presName="sibTrans" presStyleCnt="0"/>
      <dgm:spPr/>
    </dgm:pt>
    <dgm:pt modelId="{9476E5F3-7536-4F0C-82BA-8ED8CE916527}" type="pres">
      <dgm:prSet presAssocID="{F41CF862-D1E0-4C2D-BC1B-39BA681EF6A4}" presName="node" presStyleLbl="node1" presStyleIdx="2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79AC01CF-0B6B-4173-8695-DC3EC8AE50E7}" type="pres">
      <dgm:prSet presAssocID="{65E8E301-ADC5-4450-9F31-7D23003A1469}" presName="sibTrans" presStyleCnt="0"/>
      <dgm:spPr/>
    </dgm:pt>
    <dgm:pt modelId="{8EC16209-E791-479C-88CA-211221D704D7}" type="pres">
      <dgm:prSet presAssocID="{08EB0888-72A6-4954-BA1F-D89FBB6735C6}" presName="node" presStyleLbl="node1" presStyleIdx="3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6EBE7791-1C1C-444F-83CD-90826852A09E}" type="pres">
      <dgm:prSet presAssocID="{ABAECDAB-7FDE-4A84-89E3-77C66FC2FAAB}" presName="sibTrans" presStyleCnt="0"/>
      <dgm:spPr/>
    </dgm:pt>
    <dgm:pt modelId="{F5F98F48-1C13-4329-872C-060E98046064}" type="pres">
      <dgm:prSet presAssocID="{BCCA15F6-BF63-44BA-8F25-2FFA19143322}" presName="node" presStyleLbl="node1" presStyleIdx="4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9BDC9718-DA7C-4FE1-B5C9-1B8B0403B288}" type="pres">
      <dgm:prSet presAssocID="{701F1A52-8BF5-452B-9A0F-FFDD91AA654E}" presName="sibTrans" presStyleCnt="0"/>
      <dgm:spPr/>
    </dgm:pt>
    <dgm:pt modelId="{81FEBF03-C9D9-405A-ABB6-D9FF36A660B8}" type="pres">
      <dgm:prSet presAssocID="{0436C36E-B2A3-47B0-B056-B0C2927C0DBE}" presName="node" presStyleLbl="node1" presStyleIdx="5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</dgm:ptLst>
  <dgm:cxnLst>
    <dgm:cxn modelId="{4D2C69C7-F5F0-405A-B6A4-915A663E481C}" srcId="{3370C09D-0474-45EA-AE69-646A40B75D36}" destId="{BCCA15F6-BF63-44BA-8F25-2FFA19143322}" srcOrd="4" destOrd="0" parTransId="{A0E1BB5A-88D4-4A44-A28D-89AA280D3F27}" sibTransId="{701F1A52-8BF5-452B-9A0F-FFDD91AA654E}"/>
    <dgm:cxn modelId="{DCAFE418-3346-4DA0-A937-F78CBF7E4B44}" srcId="{3370C09D-0474-45EA-AE69-646A40B75D36}" destId="{7599BD36-A872-4F5E-892A-B681C5D7FB35}" srcOrd="0" destOrd="0" parTransId="{AA3946B6-3153-4CE1-862C-42C454DCB500}" sibTransId="{220D438C-4FB5-48D6-AF73-088334D7EB38}"/>
    <dgm:cxn modelId="{3E30F4A4-DC24-4B00-AF05-5521F4396989}" type="presOf" srcId="{BCCA15F6-BF63-44BA-8F25-2FFA19143322}" destId="{F5F98F48-1C13-4329-872C-060E98046064}" srcOrd="0" destOrd="0" presId="urn:microsoft.com/office/officeart/2005/8/layout/default"/>
    <dgm:cxn modelId="{C67A23DD-C6FC-43F4-AA97-C4E844E2816F}" type="presOf" srcId="{3370C09D-0474-45EA-AE69-646A40B75D36}" destId="{5D8F643F-D711-49BE-A8BF-D07B7C7DDAE9}" srcOrd="0" destOrd="0" presId="urn:microsoft.com/office/officeart/2005/8/layout/default"/>
    <dgm:cxn modelId="{2E1AB850-AE38-4A33-A6FC-C03215D13225}" srcId="{3370C09D-0474-45EA-AE69-646A40B75D36}" destId="{0436C36E-B2A3-47B0-B056-B0C2927C0DBE}" srcOrd="5" destOrd="0" parTransId="{B75D05A7-DDFD-4812-A57C-C9565150DB15}" sibTransId="{45A8F3C7-F773-4E4C-892C-525DC40E10E4}"/>
    <dgm:cxn modelId="{66EEC7B3-BBE3-4576-82F6-3FCF156C9B96}" type="presOf" srcId="{3DAA18C5-CF57-44CB-B91F-766B45122C10}" destId="{827308ED-90FE-42F7-8250-023742459993}" srcOrd="0" destOrd="0" presId="urn:microsoft.com/office/officeart/2005/8/layout/default"/>
    <dgm:cxn modelId="{F8CDECEA-4938-4885-B2DA-B0245DE0CB18}" type="presOf" srcId="{F41CF862-D1E0-4C2D-BC1B-39BA681EF6A4}" destId="{9476E5F3-7536-4F0C-82BA-8ED8CE916527}" srcOrd="0" destOrd="0" presId="urn:microsoft.com/office/officeart/2005/8/layout/default"/>
    <dgm:cxn modelId="{9A068434-FEB8-4CEA-B8BA-239B235FE7AB}" srcId="{3370C09D-0474-45EA-AE69-646A40B75D36}" destId="{3DAA18C5-CF57-44CB-B91F-766B45122C10}" srcOrd="1" destOrd="0" parTransId="{5F19E141-0924-4536-9E39-F80E38D805BD}" sibTransId="{52AE2F6C-C108-467B-9CBA-9A6B50F7479A}"/>
    <dgm:cxn modelId="{714B6760-7BCE-47FF-B2D2-995179E265CE}" srcId="{3370C09D-0474-45EA-AE69-646A40B75D36}" destId="{08EB0888-72A6-4954-BA1F-D89FBB6735C6}" srcOrd="3" destOrd="0" parTransId="{1D79D21B-7C9B-45AF-80CA-35CC962C5F27}" sibTransId="{ABAECDAB-7FDE-4A84-89E3-77C66FC2FAAB}"/>
    <dgm:cxn modelId="{E83FEA10-3130-4C3A-BAE7-B19B55DB49D2}" srcId="{3370C09D-0474-45EA-AE69-646A40B75D36}" destId="{F41CF862-D1E0-4C2D-BC1B-39BA681EF6A4}" srcOrd="2" destOrd="0" parTransId="{E6446732-704A-4D72-8AD8-76D05D21CDB2}" sibTransId="{65E8E301-ADC5-4450-9F31-7D23003A1469}"/>
    <dgm:cxn modelId="{09A55CA2-A71F-45B4-BF09-B0B3C6420DF3}" type="presOf" srcId="{0436C36E-B2A3-47B0-B056-B0C2927C0DBE}" destId="{81FEBF03-C9D9-405A-ABB6-D9FF36A660B8}" srcOrd="0" destOrd="0" presId="urn:microsoft.com/office/officeart/2005/8/layout/default"/>
    <dgm:cxn modelId="{9CDC01C1-AD30-4756-814C-BB344FCDE6C7}" type="presOf" srcId="{7599BD36-A872-4F5E-892A-B681C5D7FB35}" destId="{20BC06F2-A6CF-46B6-B6BB-C630A4C29138}" srcOrd="0" destOrd="0" presId="urn:microsoft.com/office/officeart/2005/8/layout/default"/>
    <dgm:cxn modelId="{69C0D8EC-2AFB-4FBC-B676-D6B9B13900C1}" type="presOf" srcId="{08EB0888-72A6-4954-BA1F-D89FBB6735C6}" destId="{8EC16209-E791-479C-88CA-211221D704D7}" srcOrd="0" destOrd="0" presId="urn:microsoft.com/office/officeart/2005/8/layout/default"/>
    <dgm:cxn modelId="{D30F5604-1CB9-48C1-84F6-033F412C0C2A}" type="presParOf" srcId="{5D8F643F-D711-49BE-A8BF-D07B7C7DDAE9}" destId="{20BC06F2-A6CF-46B6-B6BB-C630A4C29138}" srcOrd="0" destOrd="0" presId="urn:microsoft.com/office/officeart/2005/8/layout/default"/>
    <dgm:cxn modelId="{916AC80D-57AE-4786-839A-904E437FDF7A}" type="presParOf" srcId="{5D8F643F-D711-49BE-A8BF-D07B7C7DDAE9}" destId="{AF8FE10C-DBF4-4E8F-9F3A-7249D418C1C9}" srcOrd="1" destOrd="0" presId="urn:microsoft.com/office/officeart/2005/8/layout/default"/>
    <dgm:cxn modelId="{A3728EAB-30F1-4A12-9020-89D418110480}" type="presParOf" srcId="{5D8F643F-D711-49BE-A8BF-D07B7C7DDAE9}" destId="{827308ED-90FE-42F7-8250-023742459993}" srcOrd="2" destOrd="0" presId="urn:microsoft.com/office/officeart/2005/8/layout/default"/>
    <dgm:cxn modelId="{7F7BEB3A-AC1B-4A2E-A86A-CCCEA76DDE80}" type="presParOf" srcId="{5D8F643F-D711-49BE-A8BF-D07B7C7DDAE9}" destId="{17D5AE84-F992-4CC2-B395-B78A38D9DB77}" srcOrd="3" destOrd="0" presId="urn:microsoft.com/office/officeart/2005/8/layout/default"/>
    <dgm:cxn modelId="{8155E521-F60F-48DC-AEF3-EA14B4D6DF5B}" type="presParOf" srcId="{5D8F643F-D711-49BE-A8BF-D07B7C7DDAE9}" destId="{9476E5F3-7536-4F0C-82BA-8ED8CE916527}" srcOrd="4" destOrd="0" presId="urn:microsoft.com/office/officeart/2005/8/layout/default"/>
    <dgm:cxn modelId="{32DC840D-F85E-42DB-BE70-460DBE99A736}" type="presParOf" srcId="{5D8F643F-D711-49BE-A8BF-D07B7C7DDAE9}" destId="{79AC01CF-0B6B-4173-8695-DC3EC8AE50E7}" srcOrd="5" destOrd="0" presId="urn:microsoft.com/office/officeart/2005/8/layout/default"/>
    <dgm:cxn modelId="{6AA5AE3F-6C67-41D6-9EFB-327C970D53C9}" type="presParOf" srcId="{5D8F643F-D711-49BE-A8BF-D07B7C7DDAE9}" destId="{8EC16209-E791-479C-88CA-211221D704D7}" srcOrd="6" destOrd="0" presId="urn:microsoft.com/office/officeart/2005/8/layout/default"/>
    <dgm:cxn modelId="{5DCD4E54-1740-4DA4-9AC5-D3BCCD0B345A}" type="presParOf" srcId="{5D8F643F-D711-49BE-A8BF-D07B7C7DDAE9}" destId="{6EBE7791-1C1C-444F-83CD-90826852A09E}" srcOrd="7" destOrd="0" presId="urn:microsoft.com/office/officeart/2005/8/layout/default"/>
    <dgm:cxn modelId="{7A3E862B-E8B4-4A6C-90BF-3BCE87DB03A3}" type="presParOf" srcId="{5D8F643F-D711-49BE-A8BF-D07B7C7DDAE9}" destId="{F5F98F48-1C13-4329-872C-060E98046064}" srcOrd="8" destOrd="0" presId="urn:microsoft.com/office/officeart/2005/8/layout/default"/>
    <dgm:cxn modelId="{85F4FDBA-8F29-4AD7-A3F0-D2D4F5EA4971}" type="presParOf" srcId="{5D8F643F-D711-49BE-A8BF-D07B7C7DDAE9}" destId="{9BDC9718-DA7C-4FE1-B5C9-1B8B0403B288}" srcOrd="9" destOrd="0" presId="urn:microsoft.com/office/officeart/2005/8/layout/default"/>
    <dgm:cxn modelId="{6AFC50CA-26FB-4CCD-A204-346F576D98CE}" type="presParOf" srcId="{5D8F643F-D711-49BE-A8BF-D07B7C7DDAE9}" destId="{81FEBF03-C9D9-405A-ABB6-D9FF36A660B8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3469136-ECDC-4E6B-A4E0-339251AFEE8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69D2E5-2BA7-48EC-A9BF-ED14038CE938}">
      <dgm:prSet phldrT="[Texto]"/>
      <dgm:spPr/>
      <dgm:t>
        <a:bodyPr/>
        <a:lstStyle/>
        <a:p>
          <a:pPr algn="ctr"/>
          <a:r>
            <a:rPr lang="es-EC" dirty="0" smtClean="0"/>
            <a:t>Motores</a:t>
          </a:r>
          <a:endParaRPr lang="en-US" dirty="0"/>
        </a:p>
      </dgm:t>
    </dgm:pt>
    <dgm:pt modelId="{85A6C515-E37D-4B2B-8AD9-5DC514982AD7}" type="parTrans" cxnId="{D445A04B-0FD9-47AD-AF6A-4C97A842323D}">
      <dgm:prSet/>
      <dgm:spPr/>
      <dgm:t>
        <a:bodyPr/>
        <a:lstStyle/>
        <a:p>
          <a:endParaRPr lang="en-US"/>
        </a:p>
      </dgm:t>
    </dgm:pt>
    <dgm:pt modelId="{3F4752A0-362C-4CB7-9149-1B372AC374D9}" type="sibTrans" cxnId="{D445A04B-0FD9-47AD-AF6A-4C97A842323D}">
      <dgm:prSet/>
      <dgm:spPr/>
      <dgm:t>
        <a:bodyPr/>
        <a:lstStyle/>
        <a:p>
          <a:endParaRPr lang="en-US"/>
        </a:p>
      </dgm:t>
    </dgm:pt>
    <dgm:pt modelId="{DF3B3B9C-5203-497A-B94E-B6FD01F9AF18}">
      <dgm:prSet phldrT="[Texto]"/>
      <dgm:spPr/>
      <dgm:t>
        <a:bodyPr/>
        <a:lstStyle/>
        <a:p>
          <a:pPr algn="ctr"/>
          <a:r>
            <a:rPr lang="es-EC" dirty="0" smtClean="0"/>
            <a:t>Tornillos de Bolas (Ballscrew)</a:t>
          </a:r>
          <a:endParaRPr lang="en-US" dirty="0"/>
        </a:p>
      </dgm:t>
    </dgm:pt>
    <dgm:pt modelId="{FF82AB86-F88C-4654-BD8D-ACC08177CA43}" type="parTrans" cxnId="{12A2BBBB-BD42-4566-88E7-D299787573D2}">
      <dgm:prSet/>
      <dgm:spPr/>
      <dgm:t>
        <a:bodyPr/>
        <a:lstStyle/>
        <a:p>
          <a:endParaRPr lang="en-US"/>
        </a:p>
      </dgm:t>
    </dgm:pt>
    <dgm:pt modelId="{01C8A839-BE76-42A0-A69F-B02B92A45D44}" type="sibTrans" cxnId="{12A2BBBB-BD42-4566-88E7-D299787573D2}">
      <dgm:prSet/>
      <dgm:spPr/>
      <dgm:t>
        <a:bodyPr/>
        <a:lstStyle/>
        <a:p>
          <a:endParaRPr lang="en-US"/>
        </a:p>
      </dgm:t>
    </dgm:pt>
    <dgm:pt modelId="{A8F4F363-C06A-4639-AC16-48353F4A35CF}">
      <dgm:prSet phldrT="[Texto]"/>
      <dgm:spPr/>
      <dgm:t>
        <a:bodyPr/>
        <a:lstStyle/>
        <a:p>
          <a:pPr algn="ctr"/>
          <a:r>
            <a:rPr lang="es-EC" dirty="0" smtClean="0"/>
            <a:t>Cabezal Láser</a:t>
          </a:r>
          <a:endParaRPr lang="en-US" dirty="0"/>
        </a:p>
      </dgm:t>
    </dgm:pt>
    <dgm:pt modelId="{FCC1FA4F-C09F-4187-B7E4-BCDBFF696280}" type="parTrans" cxnId="{0072E6BE-EC16-48B7-9A95-D171E3A16DA3}">
      <dgm:prSet/>
      <dgm:spPr/>
      <dgm:t>
        <a:bodyPr/>
        <a:lstStyle/>
        <a:p>
          <a:endParaRPr lang="en-US"/>
        </a:p>
      </dgm:t>
    </dgm:pt>
    <dgm:pt modelId="{2255630A-C728-4A47-9D62-BABA41FA75BF}" type="sibTrans" cxnId="{0072E6BE-EC16-48B7-9A95-D171E3A16DA3}">
      <dgm:prSet/>
      <dgm:spPr/>
      <dgm:t>
        <a:bodyPr/>
        <a:lstStyle/>
        <a:p>
          <a:endParaRPr lang="en-US"/>
        </a:p>
      </dgm:t>
    </dgm:pt>
    <dgm:pt modelId="{E0CE7E3D-0194-4A0B-9A49-99E3A7574899}" type="pres">
      <dgm:prSet presAssocID="{53469136-ECDC-4E6B-A4E0-339251AFEE8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F005825-BB94-4B2F-BE22-C48365F40950}" type="pres">
      <dgm:prSet presAssocID="{ED69D2E5-2BA7-48EC-A9BF-ED14038CE938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33CBB6-61AE-4B0E-9D87-2DBDE6BAEE5B}" type="pres">
      <dgm:prSet presAssocID="{3F4752A0-362C-4CB7-9149-1B372AC374D9}" presName="spacer" presStyleCnt="0"/>
      <dgm:spPr/>
    </dgm:pt>
    <dgm:pt modelId="{38B9997E-C15B-4F20-A9DA-03FAAF202138}" type="pres">
      <dgm:prSet presAssocID="{DF3B3B9C-5203-497A-B94E-B6FD01F9AF18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FFA6C9-983F-4AF8-8D28-FDE8324188CA}" type="pres">
      <dgm:prSet presAssocID="{01C8A839-BE76-42A0-A69F-B02B92A45D44}" presName="spacer" presStyleCnt="0"/>
      <dgm:spPr/>
    </dgm:pt>
    <dgm:pt modelId="{42EE5276-64AD-4FCC-9CDC-82E06A64C61B}" type="pres">
      <dgm:prSet presAssocID="{A8F4F363-C06A-4639-AC16-48353F4A35C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EB9C6E9-5A26-417A-8877-4B40A4B4F577}" type="presOf" srcId="{DF3B3B9C-5203-497A-B94E-B6FD01F9AF18}" destId="{38B9997E-C15B-4F20-A9DA-03FAAF202138}" srcOrd="0" destOrd="0" presId="urn:microsoft.com/office/officeart/2005/8/layout/vList2"/>
    <dgm:cxn modelId="{FFFDCAE6-DE21-40C5-90E3-43F0CDD83861}" type="presOf" srcId="{ED69D2E5-2BA7-48EC-A9BF-ED14038CE938}" destId="{AF005825-BB94-4B2F-BE22-C48365F40950}" srcOrd="0" destOrd="0" presId="urn:microsoft.com/office/officeart/2005/8/layout/vList2"/>
    <dgm:cxn modelId="{0072E6BE-EC16-48B7-9A95-D171E3A16DA3}" srcId="{53469136-ECDC-4E6B-A4E0-339251AFEE8A}" destId="{A8F4F363-C06A-4639-AC16-48353F4A35CF}" srcOrd="2" destOrd="0" parTransId="{FCC1FA4F-C09F-4187-B7E4-BCDBFF696280}" sibTransId="{2255630A-C728-4A47-9D62-BABA41FA75BF}"/>
    <dgm:cxn modelId="{12A2BBBB-BD42-4566-88E7-D299787573D2}" srcId="{53469136-ECDC-4E6B-A4E0-339251AFEE8A}" destId="{DF3B3B9C-5203-497A-B94E-B6FD01F9AF18}" srcOrd="1" destOrd="0" parTransId="{FF82AB86-F88C-4654-BD8D-ACC08177CA43}" sibTransId="{01C8A839-BE76-42A0-A69F-B02B92A45D44}"/>
    <dgm:cxn modelId="{E95B3CAB-9A48-4F94-804C-113D69254103}" type="presOf" srcId="{A8F4F363-C06A-4639-AC16-48353F4A35CF}" destId="{42EE5276-64AD-4FCC-9CDC-82E06A64C61B}" srcOrd="0" destOrd="0" presId="urn:microsoft.com/office/officeart/2005/8/layout/vList2"/>
    <dgm:cxn modelId="{D445A04B-0FD9-47AD-AF6A-4C97A842323D}" srcId="{53469136-ECDC-4E6B-A4E0-339251AFEE8A}" destId="{ED69D2E5-2BA7-48EC-A9BF-ED14038CE938}" srcOrd="0" destOrd="0" parTransId="{85A6C515-E37D-4B2B-8AD9-5DC514982AD7}" sibTransId="{3F4752A0-362C-4CB7-9149-1B372AC374D9}"/>
    <dgm:cxn modelId="{F5EBE222-25CD-488B-AD28-123F353E719C}" type="presOf" srcId="{53469136-ECDC-4E6B-A4E0-339251AFEE8A}" destId="{E0CE7E3D-0194-4A0B-9A49-99E3A7574899}" srcOrd="0" destOrd="0" presId="urn:microsoft.com/office/officeart/2005/8/layout/vList2"/>
    <dgm:cxn modelId="{DB2E43F8-A2BB-4BB1-9617-47C3A065E1EB}" type="presParOf" srcId="{E0CE7E3D-0194-4A0B-9A49-99E3A7574899}" destId="{AF005825-BB94-4B2F-BE22-C48365F40950}" srcOrd="0" destOrd="0" presId="urn:microsoft.com/office/officeart/2005/8/layout/vList2"/>
    <dgm:cxn modelId="{0B030391-B188-4905-BDFB-D5E051AB0FC1}" type="presParOf" srcId="{E0CE7E3D-0194-4A0B-9A49-99E3A7574899}" destId="{C133CBB6-61AE-4B0E-9D87-2DBDE6BAEE5B}" srcOrd="1" destOrd="0" presId="urn:microsoft.com/office/officeart/2005/8/layout/vList2"/>
    <dgm:cxn modelId="{8C507877-CCB7-45FA-A591-37E65FFB53E0}" type="presParOf" srcId="{E0CE7E3D-0194-4A0B-9A49-99E3A7574899}" destId="{38B9997E-C15B-4F20-A9DA-03FAAF202138}" srcOrd="2" destOrd="0" presId="urn:microsoft.com/office/officeart/2005/8/layout/vList2"/>
    <dgm:cxn modelId="{9BE2ADF7-D593-481E-A621-CD8FC31A38B7}" type="presParOf" srcId="{E0CE7E3D-0194-4A0B-9A49-99E3A7574899}" destId="{49FFA6C9-983F-4AF8-8D28-FDE8324188CA}" srcOrd="3" destOrd="0" presId="urn:microsoft.com/office/officeart/2005/8/layout/vList2"/>
    <dgm:cxn modelId="{B5043FFA-DBC7-416D-AB4E-BE901A5F7321}" type="presParOf" srcId="{E0CE7E3D-0194-4A0B-9A49-99E3A7574899}" destId="{42EE5276-64AD-4FCC-9CDC-82E06A64C61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910D92D-16DE-4E0F-98DE-890867008F2F}" type="doc">
      <dgm:prSet loTypeId="urn:microsoft.com/office/officeart/2009/3/layout/DescendingProcess" loCatId="process" qsTypeId="urn:microsoft.com/office/officeart/2005/8/quickstyle/3d1" qsCatId="3D" csTypeId="urn:microsoft.com/office/officeart/2005/8/colors/accent6_3" csCatId="accent6" phldr="1"/>
      <dgm:spPr/>
      <dgm:t>
        <a:bodyPr/>
        <a:lstStyle/>
        <a:p>
          <a:endParaRPr lang="es-EC"/>
        </a:p>
      </dgm:t>
    </dgm:pt>
    <dgm:pt modelId="{04D63AD0-A5C8-46D5-AF53-29093C20CD05}">
      <dgm:prSet phldrT="[Texto]"/>
      <dgm:spPr/>
      <dgm:t>
        <a:bodyPr/>
        <a:lstStyle/>
        <a:p>
          <a:r>
            <a:rPr lang="es-EC" dirty="0">
              <a:ln>
                <a:noFill/>
              </a:ln>
            </a:rPr>
            <a:t>Diseño CAD</a:t>
          </a:r>
        </a:p>
      </dgm:t>
    </dgm:pt>
    <dgm:pt modelId="{0CE0A82A-66C9-405E-820C-B2A9DE3E2316}" type="parTrans" cxnId="{C3B61AE9-BF41-4FF8-A49E-76CEC46DFA72}">
      <dgm:prSet/>
      <dgm:spPr/>
      <dgm:t>
        <a:bodyPr/>
        <a:lstStyle/>
        <a:p>
          <a:endParaRPr lang="es-EC">
            <a:ln>
              <a:noFill/>
            </a:ln>
          </a:endParaRPr>
        </a:p>
      </dgm:t>
    </dgm:pt>
    <dgm:pt modelId="{94207CB8-E416-4ABD-8B30-A0767B13A4E7}" type="sibTrans" cxnId="{C3B61AE9-BF41-4FF8-A49E-76CEC46DFA72}">
      <dgm:prSet/>
      <dgm:spPr/>
      <dgm:t>
        <a:bodyPr/>
        <a:lstStyle/>
        <a:p>
          <a:endParaRPr lang="es-EC">
            <a:ln>
              <a:noFill/>
            </a:ln>
          </a:endParaRPr>
        </a:p>
      </dgm:t>
    </dgm:pt>
    <dgm:pt modelId="{65E3374D-1385-474B-91CD-8F2AFBC7D5CC}">
      <dgm:prSet phldrT="[Texto]"/>
      <dgm:spPr/>
      <dgm:t>
        <a:bodyPr/>
        <a:lstStyle/>
        <a:p>
          <a:r>
            <a:rPr lang="es-EC" dirty="0">
              <a:ln>
                <a:noFill/>
              </a:ln>
            </a:rPr>
            <a:t>Programación CNC</a:t>
          </a:r>
        </a:p>
      </dgm:t>
    </dgm:pt>
    <dgm:pt modelId="{02EC84F5-FE21-46D0-BF03-EDB14E48BD6A}" type="parTrans" cxnId="{D209D7DD-D906-4C4A-8AD4-0131BA99AAA1}">
      <dgm:prSet/>
      <dgm:spPr/>
      <dgm:t>
        <a:bodyPr/>
        <a:lstStyle/>
        <a:p>
          <a:endParaRPr lang="es-EC">
            <a:ln>
              <a:noFill/>
            </a:ln>
          </a:endParaRPr>
        </a:p>
      </dgm:t>
    </dgm:pt>
    <dgm:pt modelId="{C760F273-F013-4FEF-B9C1-B88117EB3F16}" type="sibTrans" cxnId="{D209D7DD-D906-4C4A-8AD4-0131BA99AAA1}">
      <dgm:prSet/>
      <dgm:spPr/>
      <dgm:t>
        <a:bodyPr/>
        <a:lstStyle/>
        <a:p>
          <a:endParaRPr lang="es-EC">
            <a:ln>
              <a:noFill/>
            </a:ln>
          </a:endParaRPr>
        </a:p>
      </dgm:t>
    </dgm:pt>
    <dgm:pt modelId="{C89D3787-1DA0-4EB3-9AD3-2838CBA2DE57}">
      <dgm:prSet phldrT="[Texto]"/>
      <dgm:spPr/>
      <dgm:t>
        <a:bodyPr/>
        <a:lstStyle/>
        <a:p>
          <a:r>
            <a:rPr lang="es-EC" dirty="0">
              <a:ln>
                <a:noFill/>
              </a:ln>
            </a:rPr>
            <a:t>Software Controlador</a:t>
          </a:r>
        </a:p>
      </dgm:t>
    </dgm:pt>
    <dgm:pt modelId="{43CC4360-8C4A-43D9-AAAF-7E993542B91F}" type="parTrans" cxnId="{4CE8B44C-9211-4DE4-A1EB-A23E5E4F72CA}">
      <dgm:prSet/>
      <dgm:spPr/>
      <dgm:t>
        <a:bodyPr/>
        <a:lstStyle/>
        <a:p>
          <a:endParaRPr lang="es-EC">
            <a:ln>
              <a:noFill/>
            </a:ln>
          </a:endParaRPr>
        </a:p>
      </dgm:t>
    </dgm:pt>
    <dgm:pt modelId="{BB49D207-CA1F-4AB1-9979-AFB57BE0326E}" type="sibTrans" cxnId="{4CE8B44C-9211-4DE4-A1EB-A23E5E4F72CA}">
      <dgm:prSet/>
      <dgm:spPr/>
      <dgm:t>
        <a:bodyPr/>
        <a:lstStyle/>
        <a:p>
          <a:endParaRPr lang="es-EC">
            <a:ln>
              <a:noFill/>
            </a:ln>
          </a:endParaRPr>
        </a:p>
      </dgm:t>
    </dgm:pt>
    <dgm:pt modelId="{1126F556-B287-49FA-B0F4-DA09937A0FB4}">
      <dgm:prSet/>
      <dgm:spPr/>
      <dgm:t>
        <a:bodyPr/>
        <a:lstStyle/>
        <a:p>
          <a:r>
            <a:rPr lang="es-EC">
              <a:ln>
                <a:noFill/>
              </a:ln>
            </a:rPr>
            <a:t>Driver</a:t>
          </a:r>
        </a:p>
      </dgm:t>
    </dgm:pt>
    <dgm:pt modelId="{C9CF8C77-18AF-4B5C-8680-A4EEB710F9EA}" type="parTrans" cxnId="{789D6537-A626-4BBC-9AE3-FCC7E84103D6}">
      <dgm:prSet/>
      <dgm:spPr/>
      <dgm:t>
        <a:bodyPr/>
        <a:lstStyle/>
        <a:p>
          <a:endParaRPr lang="es-EC">
            <a:ln>
              <a:noFill/>
            </a:ln>
          </a:endParaRPr>
        </a:p>
      </dgm:t>
    </dgm:pt>
    <dgm:pt modelId="{C15DBED4-8EDB-413C-99A2-8D0A51A8C530}" type="sibTrans" cxnId="{789D6537-A626-4BBC-9AE3-FCC7E84103D6}">
      <dgm:prSet/>
      <dgm:spPr/>
      <dgm:t>
        <a:bodyPr/>
        <a:lstStyle/>
        <a:p>
          <a:endParaRPr lang="es-EC">
            <a:ln>
              <a:noFill/>
            </a:ln>
          </a:endParaRPr>
        </a:p>
      </dgm:t>
    </dgm:pt>
    <dgm:pt modelId="{16E595D7-45A9-41B5-AA4E-91D717D12213}">
      <dgm:prSet/>
      <dgm:spPr/>
      <dgm:t>
        <a:bodyPr/>
        <a:lstStyle/>
        <a:p>
          <a:r>
            <a:rPr lang="es-EC" dirty="0">
              <a:ln>
                <a:noFill/>
              </a:ln>
            </a:rPr>
            <a:t>Máquina</a:t>
          </a:r>
        </a:p>
      </dgm:t>
    </dgm:pt>
    <dgm:pt modelId="{427E9150-6027-4B58-A1C1-3430D05C61F0}" type="parTrans" cxnId="{C37E7BD0-577C-4A98-80F7-D1246DC8BC35}">
      <dgm:prSet/>
      <dgm:spPr/>
      <dgm:t>
        <a:bodyPr/>
        <a:lstStyle/>
        <a:p>
          <a:endParaRPr lang="es-EC">
            <a:ln>
              <a:noFill/>
            </a:ln>
          </a:endParaRPr>
        </a:p>
      </dgm:t>
    </dgm:pt>
    <dgm:pt modelId="{49D3D7EE-641C-49B6-9FC6-E45826567187}" type="sibTrans" cxnId="{C37E7BD0-577C-4A98-80F7-D1246DC8BC35}">
      <dgm:prSet/>
      <dgm:spPr/>
      <dgm:t>
        <a:bodyPr/>
        <a:lstStyle/>
        <a:p>
          <a:endParaRPr lang="es-EC">
            <a:ln>
              <a:noFill/>
            </a:ln>
          </a:endParaRPr>
        </a:p>
      </dgm:t>
    </dgm:pt>
    <dgm:pt modelId="{8C7F5F4E-13A6-431F-86BB-E449DCB84D60}" type="pres">
      <dgm:prSet presAssocID="{A910D92D-16DE-4E0F-98DE-890867008F2F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en-US"/>
        </a:p>
      </dgm:t>
    </dgm:pt>
    <dgm:pt modelId="{D134829F-1390-4E29-9A25-ECE257A40834}" type="pres">
      <dgm:prSet presAssocID="{A910D92D-16DE-4E0F-98DE-890867008F2F}" presName="arrowNode" presStyleLbl="node1" presStyleIdx="0" presStyleCnt="1"/>
      <dgm:spPr/>
    </dgm:pt>
    <dgm:pt modelId="{EEEDC1B4-077E-483E-8170-0556CAA2A00E}" type="pres">
      <dgm:prSet presAssocID="{04D63AD0-A5C8-46D5-AF53-29093C20CD05}" presName="txNode1" presStyleLbl="revTx" presStyleIdx="0" presStyleCnt="5" custScaleY="56241" custLinFactNeighborX="-44047" custLinFactNeighborY="1569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A930EC0-323C-4214-9395-933DAE159124}" type="pres">
      <dgm:prSet presAssocID="{65E3374D-1385-474B-91CD-8F2AFBC7D5CC}" presName="txNode2" presStyleLbl="revTx" presStyleIdx="1" presStyleCnt="5" custLinFactNeighborX="-11976" custLinFactNeighborY="-1778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77B5816-A8CC-4D62-AA59-CAB10E85815B}" type="pres">
      <dgm:prSet presAssocID="{C760F273-F013-4FEF-B9C1-B88117EB3F16}" presName="dotNode2" presStyleCnt="0"/>
      <dgm:spPr/>
    </dgm:pt>
    <dgm:pt modelId="{147F4321-DDB5-4500-ACB6-D2B7FE0DC1B3}" type="pres">
      <dgm:prSet presAssocID="{C760F273-F013-4FEF-B9C1-B88117EB3F16}" presName="dotRepeatNode" presStyleLbl="fgShp" presStyleIdx="0" presStyleCnt="3"/>
      <dgm:spPr/>
      <dgm:t>
        <a:bodyPr/>
        <a:lstStyle/>
        <a:p>
          <a:endParaRPr lang="en-US"/>
        </a:p>
      </dgm:t>
    </dgm:pt>
    <dgm:pt modelId="{0F8F7822-C092-4358-AAD8-8292657527EE}" type="pres">
      <dgm:prSet presAssocID="{C89D3787-1DA0-4EB3-9AD3-2838CBA2DE57}" presName="txNode3" presStyleLbl="revTx" presStyleIdx="2" presStyleCnt="5" custLinFactNeighborX="7821" custLinFactNeighborY="391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FA264C-FD1C-4DC2-816F-221078100E4E}" type="pres">
      <dgm:prSet presAssocID="{BB49D207-CA1F-4AB1-9979-AFB57BE0326E}" presName="dotNode3" presStyleCnt="0"/>
      <dgm:spPr/>
    </dgm:pt>
    <dgm:pt modelId="{54643875-E785-4E7E-AB2A-8507F4BF8F5E}" type="pres">
      <dgm:prSet presAssocID="{BB49D207-CA1F-4AB1-9979-AFB57BE0326E}" presName="dotRepeatNode" presStyleLbl="fgShp" presStyleIdx="1" presStyleCnt="3"/>
      <dgm:spPr/>
      <dgm:t>
        <a:bodyPr/>
        <a:lstStyle/>
        <a:p>
          <a:endParaRPr lang="en-US"/>
        </a:p>
      </dgm:t>
    </dgm:pt>
    <dgm:pt modelId="{E4BDCF43-CBC9-4126-ABA9-6AA1AE238EEF}" type="pres">
      <dgm:prSet presAssocID="{1126F556-B287-49FA-B0F4-DA09937A0FB4}" presName="txNode4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5B26D5-9214-4B28-9C29-3A800BC2ED53}" type="pres">
      <dgm:prSet presAssocID="{C15DBED4-8EDB-413C-99A2-8D0A51A8C530}" presName="dotNode4" presStyleCnt="0"/>
      <dgm:spPr/>
    </dgm:pt>
    <dgm:pt modelId="{BD29A095-14AD-460D-BD6C-B4906FE250E2}" type="pres">
      <dgm:prSet presAssocID="{C15DBED4-8EDB-413C-99A2-8D0A51A8C530}" presName="dotRepeatNode" presStyleLbl="fgShp" presStyleIdx="2" presStyleCnt="3"/>
      <dgm:spPr/>
      <dgm:t>
        <a:bodyPr/>
        <a:lstStyle/>
        <a:p>
          <a:endParaRPr lang="en-US"/>
        </a:p>
      </dgm:t>
    </dgm:pt>
    <dgm:pt modelId="{1466BE70-67CD-4268-BA0B-D79BC316432B}" type="pres">
      <dgm:prSet presAssocID="{16E595D7-45A9-41B5-AA4E-91D717D12213}" presName="txNode5" presStyleLbl="revTx" presStyleIdx="4" presStyleCnt="5" custScaleY="58908" custLinFactNeighborX="4139" custLinFactNeighborY="17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89E5CD1-E0B7-43A4-987D-D528F58D0008}" type="presOf" srcId="{BB49D207-CA1F-4AB1-9979-AFB57BE0326E}" destId="{54643875-E785-4E7E-AB2A-8507F4BF8F5E}" srcOrd="0" destOrd="0" presId="urn:microsoft.com/office/officeart/2009/3/layout/DescendingProcess"/>
    <dgm:cxn modelId="{A94A1EDB-2743-4A83-907B-405F921F3E8E}" type="presOf" srcId="{C760F273-F013-4FEF-B9C1-B88117EB3F16}" destId="{147F4321-DDB5-4500-ACB6-D2B7FE0DC1B3}" srcOrd="0" destOrd="0" presId="urn:microsoft.com/office/officeart/2009/3/layout/DescendingProcess"/>
    <dgm:cxn modelId="{E4EEB073-3488-4081-A2ED-38A94D01389E}" type="presOf" srcId="{16E595D7-45A9-41B5-AA4E-91D717D12213}" destId="{1466BE70-67CD-4268-BA0B-D79BC316432B}" srcOrd="0" destOrd="0" presId="urn:microsoft.com/office/officeart/2009/3/layout/DescendingProcess"/>
    <dgm:cxn modelId="{5D27BDC9-B4E9-4F2C-9A8F-E496E74B0BDB}" type="presOf" srcId="{65E3374D-1385-474B-91CD-8F2AFBC7D5CC}" destId="{FA930EC0-323C-4214-9395-933DAE159124}" srcOrd="0" destOrd="0" presId="urn:microsoft.com/office/officeart/2009/3/layout/DescendingProcess"/>
    <dgm:cxn modelId="{D86B362A-023B-43C8-9B45-8F2F5AB91672}" type="presOf" srcId="{C89D3787-1DA0-4EB3-9AD3-2838CBA2DE57}" destId="{0F8F7822-C092-4358-AAD8-8292657527EE}" srcOrd="0" destOrd="0" presId="urn:microsoft.com/office/officeart/2009/3/layout/DescendingProcess"/>
    <dgm:cxn modelId="{DDB19E64-3296-4352-88E5-4A868E09327F}" type="presOf" srcId="{C15DBED4-8EDB-413C-99A2-8D0A51A8C530}" destId="{BD29A095-14AD-460D-BD6C-B4906FE250E2}" srcOrd="0" destOrd="0" presId="urn:microsoft.com/office/officeart/2009/3/layout/DescendingProcess"/>
    <dgm:cxn modelId="{74B9CD67-B152-4FE6-9340-7F2B9709F163}" type="presOf" srcId="{04D63AD0-A5C8-46D5-AF53-29093C20CD05}" destId="{EEEDC1B4-077E-483E-8170-0556CAA2A00E}" srcOrd="0" destOrd="0" presId="urn:microsoft.com/office/officeart/2009/3/layout/DescendingProcess"/>
    <dgm:cxn modelId="{57035133-D174-419A-AF96-28102C963604}" type="presOf" srcId="{1126F556-B287-49FA-B0F4-DA09937A0FB4}" destId="{E4BDCF43-CBC9-4126-ABA9-6AA1AE238EEF}" srcOrd="0" destOrd="0" presId="urn:microsoft.com/office/officeart/2009/3/layout/DescendingProcess"/>
    <dgm:cxn modelId="{C37E7BD0-577C-4A98-80F7-D1246DC8BC35}" srcId="{A910D92D-16DE-4E0F-98DE-890867008F2F}" destId="{16E595D7-45A9-41B5-AA4E-91D717D12213}" srcOrd="4" destOrd="0" parTransId="{427E9150-6027-4B58-A1C1-3430D05C61F0}" sibTransId="{49D3D7EE-641C-49B6-9FC6-E45826567187}"/>
    <dgm:cxn modelId="{EB1B396E-7C29-4C82-9490-15B6D454CE7E}" type="presOf" srcId="{A910D92D-16DE-4E0F-98DE-890867008F2F}" destId="{8C7F5F4E-13A6-431F-86BB-E449DCB84D60}" srcOrd="0" destOrd="0" presId="urn:microsoft.com/office/officeart/2009/3/layout/DescendingProcess"/>
    <dgm:cxn modelId="{4CE8B44C-9211-4DE4-A1EB-A23E5E4F72CA}" srcId="{A910D92D-16DE-4E0F-98DE-890867008F2F}" destId="{C89D3787-1DA0-4EB3-9AD3-2838CBA2DE57}" srcOrd="2" destOrd="0" parTransId="{43CC4360-8C4A-43D9-AAAF-7E993542B91F}" sibTransId="{BB49D207-CA1F-4AB1-9979-AFB57BE0326E}"/>
    <dgm:cxn modelId="{789D6537-A626-4BBC-9AE3-FCC7E84103D6}" srcId="{A910D92D-16DE-4E0F-98DE-890867008F2F}" destId="{1126F556-B287-49FA-B0F4-DA09937A0FB4}" srcOrd="3" destOrd="0" parTransId="{C9CF8C77-18AF-4B5C-8680-A4EEB710F9EA}" sibTransId="{C15DBED4-8EDB-413C-99A2-8D0A51A8C530}"/>
    <dgm:cxn modelId="{C3B61AE9-BF41-4FF8-A49E-76CEC46DFA72}" srcId="{A910D92D-16DE-4E0F-98DE-890867008F2F}" destId="{04D63AD0-A5C8-46D5-AF53-29093C20CD05}" srcOrd="0" destOrd="0" parTransId="{0CE0A82A-66C9-405E-820C-B2A9DE3E2316}" sibTransId="{94207CB8-E416-4ABD-8B30-A0767B13A4E7}"/>
    <dgm:cxn modelId="{D209D7DD-D906-4C4A-8AD4-0131BA99AAA1}" srcId="{A910D92D-16DE-4E0F-98DE-890867008F2F}" destId="{65E3374D-1385-474B-91CD-8F2AFBC7D5CC}" srcOrd="1" destOrd="0" parTransId="{02EC84F5-FE21-46D0-BF03-EDB14E48BD6A}" sibTransId="{C760F273-F013-4FEF-B9C1-B88117EB3F16}"/>
    <dgm:cxn modelId="{EF6FB643-E651-4918-A8F7-11CE792ED428}" type="presParOf" srcId="{8C7F5F4E-13A6-431F-86BB-E449DCB84D60}" destId="{D134829F-1390-4E29-9A25-ECE257A40834}" srcOrd="0" destOrd="0" presId="urn:microsoft.com/office/officeart/2009/3/layout/DescendingProcess"/>
    <dgm:cxn modelId="{CE75CB54-EA6A-456E-9500-8F07848E1E31}" type="presParOf" srcId="{8C7F5F4E-13A6-431F-86BB-E449DCB84D60}" destId="{EEEDC1B4-077E-483E-8170-0556CAA2A00E}" srcOrd="1" destOrd="0" presId="urn:microsoft.com/office/officeart/2009/3/layout/DescendingProcess"/>
    <dgm:cxn modelId="{298D4B7F-FA09-444D-B43C-5FCF5707E12B}" type="presParOf" srcId="{8C7F5F4E-13A6-431F-86BB-E449DCB84D60}" destId="{FA930EC0-323C-4214-9395-933DAE159124}" srcOrd="2" destOrd="0" presId="urn:microsoft.com/office/officeart/2009/3/layout/DescendingProcess"/>
    <dgm:cxn modelId="{C65770F8-5B90-4541-BEB3-BC0845C56FFA}" type="presParOf" srcId="{8C7F5F4E-13A6-431F-86BB-E449DCB84D60}" destId="{277B5816-A8CC-4D62-AA59-CAB10E85815B}" srcOrd="3" destOrd="0" presId="urn:microsoft.com/office/officeart/2009/3/layout/DescendingProcess"/>
    <dgm:cxn modelId="{F7ADD584-121E-43F0-B8BA-031A178CB4F3}" type="presParOf" srcId="{277B5816-A8CC-4D62-AA59-CAB10E85815B}" destId="{147F4321-DDB5-4500-ACB6-D2B7FE0DC1B3}" srcOrd="0" destOrd="0" presId="urn:microsoft.com/office/officeart/2009/3/layout/DescendingProcess"/>
    <dgm:cxn modelId="{FA1165E5-DA8B-4462-8EC4-DD30880FB4CA}" type="presParOf" srcId="{8C7F5F4E-13A6-431F-86BB-E449DCB84D60}" destId="{0F8F7822-C092-4358-AAD8-8292657527EE}" srcOrd="4" destOrd="0" presId="urn:microsoft.com/office/officeart/2009/3/layout/DescendingProcess"/>
    <dgm:cxn modelId="{48BA8E27-877F-495C-B3B8-2693A68BBCE7}" type="presParOf" srcId="{8C7F5F4E-13A6-431F-86BB-E449DCB84D60}" destId="{19FA264C-FD1C-4DC2-816F-221078100E4E}" srcOrd="5" destOrd="0" presId="urn:microsoft.com/office/officeart/2009/3/layout/DescendingProcess"/>
    <dgm:cxn modelId="{E5B678A4-4533-4F7A-90DE-536029C4553D}" type="presParOf" srcId="{19FA264C-FD1C-4DC2-816F-221078100E4E}" destId="{54643875-E785-4E7E-AB2A-8507F4BF8F5E}" srcOrd="0" destOrd="0" presId="urn:microsoft.com/office/officeart/2009/3/layout/DescendingProcess"/>
    <dgm:cxn modelId="{2A58FAFA-6036-4090-A977-735E56FF4174}" type="presParOf" srcId="{8C7F5F4E-13A6-431F-86BB-E449DCB84D60}" destId="{E4BDCF43-CBC9-4126-ABA9-6AA1AE238EEF}" srcOrd="6" destOrd="0" presId="urn:microsoft.com/office/officeart/2009/3/layout/DescendingProcess"/>
    <dgm:cxn modelId="{97177F28-799F-4906-BF94-7D4C94B14E65}" type="presParOf" srcId="{8C7F5F4E-13A6-431F-86BB-E449DCB84D60}" destId="{F95B26D5-9214-4B28-9C29-3A800BC2ED53}" srcOrd="7" destOrd="0" presId="urn:microsoft.com/office/officeart/2009/3/layout/DescendingProcess"/>
    <dgm:cxn modelId="{3EB48E7B-27EF-4420-8171-7CEA7CC80015}" type="presParOf" srcId="{F95B26D5-9214-4B28-9C29-3A800BC2ED53}" destId="{BD29A095-14AD-460D-BD6C-B4906FE250E2}" srcOrd="0" destOrd="0" presId="urn:microsoft.com/office/officeart/2009/3/layout/DescendingProcess"/>
    <dgm:cxn modelId="{017B8761-2BD9-4787-A060-52B65AE851B5}" type="presParOf" srcId="{8C7F5F4E-13A6-431F-86BB-E449DCB84D60}" destId="{1466BE70-67CD-4268-BA0B-D79BC316432B}" srcOrd="8" destOrd="0" presId="urn:microsoft.com/office/officeart/2009/3/layout/DescendingProcess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3D3A0E0-2178-418E-B856-8D3093F063B1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F904D92-1219-400E-AE93-9C5EBA894DFF}">
      <dgm:prSet phldrT="[Texto]"/>
      <dgm:spPr/>
      <dgm:t>
        <a:bodyPr/>
        <a:lstStyle/>
        <a:p>
          <a:r>
            <a:rPr lang="es-EC" dirty="0" smtClean="0"/>
            <a:t>Trasmisión de Movimiento por Tornillo de Bolas</a:t>
          </a:r>
          <a:endParaRPr lang="es-ES" dirty="0"/>
        </a:p>
      </dgm:t>
    </dgm:pt>
    <dgm:pt modelId="{0F36B121-3F81-417C-93F2-3A538F127102}" type="parTrans" cxnId="{6242F2F1-2F4C-4F26-9BB0-EA828BA09BE9}">
      <dgm:prSet/>
      <dgm:spPr/>
      <dgm:t>
        <a:bodyPr/>
        <a:lstStyle/>
        <a:p>
          <a:endParaRPr lang="es-ES"/>
        </a:p>
      </dgm:t>
    </dgm:pt>
    <dgm:pt modelId="{F4B7D6CC-4160-4AD8-9E44-944C58FF5164}" type="sibTrans" cxnId="{6242F2F1-2F4C-4F26-9BB0-EA828BA09BE9}">
      <dgm:prSet/>
      <dgm:spPr/>
      <dgm:t>
        <a:bodyPr/>
        <a:lstStyle/>
        <a:p>
          <a:endParaRPr lang="es-ES"/>
        </a:p>
      </dgm:t>
    </dgm:pt>
    <dgm:pt modelId="{489E7BB8-E484-4956-A796-9C9F42382944}">
      <dgm:prSet phldrT="[Texto]"/>
      <dgm:spPr/>
      <dgm:t>
        <a:bodyPr/>
        <a:lstStyle/>
        <a:p>
          <a:r>
            <a:rPr lang="es-EC" dirty="0" smtClean="0"/>
            <a:t>Movimiento lineal por Guías Lineales de Bolas</a:t>
          </a:r>
          <a:endParaRPr lang="es-ES" dirty="0"/>
        </a:p>
      </dgm:t>
    </dgm:pt>
    <dgm:pt modelId="{F0E6EA0B-BBF6-4B12-96AC-0037D6CA97F9}" type="parTrans" cxnId="{3A7BE0A7-3FD9-4FD3-AAAC-4C178E44A2F9}">
      <dgm:prSet/>
      <dgm:spPr/>
      <dgm:t>
        <a:bodyPr/>
        <a:lstStyle/>
        <a:p>
          <a:endParaRPr lang="es-ES"/>
        </a:p>
      </dgm:t>
    </dgm:pt>
    <dgm:pt modelId="{C7765156-8ACA-4A38-8091-F2D70A1200F3}" type="sibTrans" cxnId="{3A7BE0A7-3FD9-4FD3-AAAC-4C178E44A2F9}">
      <dgm:prSet/>
      <dgm:spPr/>
      <dgm:t>
        <a:bodyPr/>
        <a:lstStyle/>
        <a:p>
          <a:endParaRPr lang="es-ES"/>
        </a:p>
      </dgm:t>
    </dgm:pt>
    <dgm:pt modelId="{C8F2B965-EF58-42E6-9E2A-593DE5EDDEEF}">
      <dgm:prSet phldrT="[Texto]"/>
      <dgm:spPr/>
      <dgm:t>
        <a:bodyPr/>
        <a:lstStyle/>
        <a:p>
          <a:r>
            <a:rPr lang="es-EC" dirty="0" smtClean="0"/>
            <a:t>Generación de movimiento por Motores a Pasos</a:t>
          </a:r>
          <a:endParaRPr lang="es-ES" dirty="0"/>
        </a:p>
      </dgm:t>
    </dgm:pt>
    <dgm:pt modelId="{8E74EF69-92B7-4D93-A58B-3B284FD61D19}" type="parTrans" cxnId="{63394F2B-07A1-4A2F-BA1F-B26E1D5CAE46}">
      <dgm:prSet/>
      <dgm:spPr/>
      <dgm:t>
        <a:bodyPr/>
        <a:lstStyle/>
        <a:p>
          <a:endParaRPr lang="es-ES"/>
        </a:p>
      </dgm:t>
    </dgm:pt>
    <dgm:pt modelId="{64CE94C1-4090-4E5F-BA5E-43B810BF7D9C}" type="sibTrans" cxnId="{63394F2B-07A1-4A2F-BA1F-B26E1D5CAE46}">
      <dgm:prSet/>
      <dgm:spPr/>
      <dgm:t>
        <a:bodyPr/>
        <a:lstStyle/>
        <a:p>
          <a:endParaRPr lang="es-ES"/>
        </a:p>
      </dgm:t>
    </dgm:pt>
    <dgm:pt modelId="{A99E81CD-C065-40B3-AE27-539EC1904185}">
      <dgm:prSet phldrT="[Texto]"/>
      <dgm:spPr/>
      <dgm:t>
        <a:bodyPr/>
        <a:lstStyle/>
        <a:p>
          <a:r>
            <a:rPr lang="es-EC" dirty="0" smtClean="0"/>
            <a:t>Acoples de Quijadas de Goma</a:t>
          </a:r>
          <a:endParaRPr lang="es-ES" dirty="0"/>
        </a:p>
      </dgm:t>
    </dgm:pt>
    <dgm:pt modelId="{6AF8AAC1-3149-4C4B-B053-366D15DC5FC0}" type="parTrans" cxnId="{1F869F6E-F12E-478A-9303-7AAC2DF87901}">
      <dgm:prSet/>
      <dgm:spPr/>
      <dgm:t>
        <a:bodyPr/>
        <a:lstStyle/>
        <a:p>
          <a:endParaRPr lang="es-ES"/>
        </a:p>
      </dgm:t>
    </dgm:pt>
    <dgm:pt modelId="{3547352D-1DDF-47BB-8073-8C2BCE4A020B}" type="sibTrans" cxnId="{1F869F6E-F12E-478A-9303-7AAC2DF87901}">
      <dgm:prSet/>
      <dgm:spPr/>
      <dgm:t>
        <a:bodyPr/>
        <a:lstStyle/>
        <a:p>
          <a:endParaRPr lang="es-ES"/>
        </a:p>
      </dgm:t>
    </dgm:pt>
    <dgm:pt modelId="{67E434D8-B0E8-40A1-B439-68F8A17822FE}">
      <dgm:prSet phldrT="[Texto]"/>
      <dgm:spPr/>
      <dgm:t>
        <a:bodyPr/>
        <a:lstStyle/>
        <a:p>
          <a:r>
            <a:rPr lang="es-EC" dirty="0" smtClean="0"/>
            <a:t>Precisión Estándar ±50µmx300m</a:t>
          </a:r>
        </a:p>
      </dgm:t>
    </dgm:pt>
    <dgm:pt modelId="{9F316A29-FE66-4F68-81B6-B4EC02353361}" type="parTrans" cxnId="{6E3A2044-8075-48C8-B23D-912377DABED0}">
      <dgm:prSet/>
      <dgm:spPr/>
      <dgm:t>
        <a:bodyPr/>
        <a:lstStyle/>
        <a:p>
          <a:endParaRPr lang="es-ES"/>
        </a:p>
      </dgm:t>
    </dgm:pt>
    <dgm:pt modelId="{B6ACD3E2-478A-41E6-A436-01B2FD577014}" type="sibTrans" cxnId="{6E3A2044-8075-48C8-B23D-912377DABED0}">
      <dgm:prSet/>
      <dgm:spPr/>
      <dgm:t>
        <a:bodyPr/>
        <a:lstStyle/>
        <a:p>
          <a:endParaRPr lang="es-ES"/>
        </a:p>
      </dgm:t>
    </dgm:pt>
    <dgm:pt modelId="{D323448C-8EB6-4000-85BD-D0ED8A3702BF}">
      <dgm:prSet phldrT="[Texto]"/>
      <dgm:spPr/>
      <dgm:t>
        <a:bodyPr/>
        <a:lstStyle/>
        <a:p>
          <a:r>
            <a:rPr lang="es-EC" dirty="0" smtClean="0"/>
            <a:t>Eficiencia del 95%</a:t>
          </a:r>
        </a:p>
      </dgm:t>
    </dgm:pt>
    <dgm:pt modelId="{0C3A9ABF-04EC-4494-B42E-4ED8094EC926}" type="parTrans" cxnId="{A55AE351-0D03-457F-A4B0-71C83B12DBAD}">
      <dgm:prSet/>
      <dgm:spPr/>
      <dgm:t>
        <a:bodyPr/>
        <a:lstStyle/>
        <a:p>
          <a:endParaRPr lang="es-ES"/>
        </a:p>
      </dgm:t>
    </dgm:pt>
    <dgm:pt modelId="{98A81D37-A178-4697-B5B4-20C20110359A}" type="sibTrans" cxnId="{A55AE351-0D03-457F-A4B0-71C83B12DBAD}">
      <dgm:prSet/>
      <dgm:spPr/>
      <dgm:t>
        <a:bodyPr/>
        <a:lstStyle/>
        <a:p>
          <a:endParaRPr lang="es-ES"/>
        </a:p>
      </dgm:t>
    </dgm:pt>
    <dgm:pt modelId="{D5678ADB-58F5-4708-BB71-BA0E5DC223A3}">
      <dgm:prSet phldrT="[Texto]"/>
      <dgm:spPr/>
      <dgm:t>
        <a:bodyPr/>
        <a:lstStyle/>
        <a:p>
          <a:r>
            <a:rPr lang="es-EC" dirty="0" smtClean="0"/>
            <a:t>Dimensiones de 200mm a 6000mm</a:t>
          </a:r>
        </a:p>
      </dgm:t>
    </dgm:pt>
    <dgm:pt modelId="{1A6272C6-3877-4655-928E-2F9EF9B1822C}" type="parTrans" cxnId="{1F0AB683-CAD4-4F18-8683-59C59C9BA067}">
      <dgm:prSet/>
      <dgm:spPr/>
      <dgm:t>
        <a:bodyPr/>
        <a:lstStyle/>
        <a:p>
          <a:endParaRPr lang="es-ES"/>
        </a:p>
      </dgm:t>
    </dgm:pt>
    <dgm:pt modelId="{D484AA3B-2694-484D-97D6-378E9296AEEA}" type="sibTrans" cxnId="{1F0AB683-CAD4-4F18-8683-59C59C9BA067}">
      <dgm:prSet/>
      <dgm:spPr/>
      <dgm:t>
        <a:bodyPr/>
        <a:lstStyle/>
        <a:p>
          <a:endParaRPr lang="es-ES"/>
        </a:p>
      </dgm:t>
    </dgm:pt>
    <dgm:pt modelId="{FEA6464A-3AA9-4565-94BA-F7C8CC883DFF}">
      <dgm:prSet phldrT="[Texto]"/>
      <dgm:spPr/>
      <dgm:t>
        <a:bodyPr/>
        <a:lstStyle/>
        <a:p>
          <a:r>
            <a:rPr lang="es-EC" dirty="0" smtClean="0"/>
            <a:t>Velocidad máxima de 1400 rad/min</a:t>
          </a:r>
        </a:p>
      </dgm:t>
    </dgm:pt>
    <dgm:pt modelId="{43BCF67F-33C6-42C9-8261-5E4D74A10FA4}" type="parTrans" cxnId="{5D14CB68-8872-4549-B8AB-F942C273F0D8}">
      <dgm:prSet/>
      <dgm:spPr/>
      <dgm:t>
        <a:bodyPr/>
        <a:lstStyle/>
        <a:p>
          <a:endParaRPr lang="es-ES"/>
        </a:p>
      </dgm:t>
    </dgm:pt>
    <dgm:pt modelId="{FC30CD79-16D9-488C-BDDD-4CC37505932F}" type="sibTrans" cxnId="{5D14CB68-8872-4549-B8AB-F942C273F0D8}">
      <dgm:prSet/>
      <dgm:spPr/>
      <dgm:t>
        <a:bodyPr/>
        <a:lstStyle/>
        <a:p>
          <a:endParaRPr lang="es-ES"/>
        </a:p>
      </dgm:t>
    </dgm:pt>
    <dgm:pt modelId="{C90815D0-C67C-4902-BC64-097E09B00A5C}">
      <dgm:prSet phldrT="[Texto]"/>
      <dgm:spPr/>
      <dgm:t>
        <a:bodyPr/>
        <a:lstStyle/>
        <a:p>
          <a:r>
            <a:rPr lang="es-EC" dirty="0" smtClean="0"/>
            <a:t>Costo Medio</a:t>
          </a:r>
        </a:p>
      </dgm:t>
    </dgm:pt>
    <dgm:pt modelId="{54216238-8BE2-48DB-9DFC-778BE33056A9}" type="parTrans" cxnId="{55AAAD9D-2621-4BD7-9F85-0B5BFDE56E5C}">
      <dgm:prSet/>
      <dgm:spPr/>
      <dgm:t>
        <a:bodyPr/>
        <a:lstStyle/>
        <a:p>
          <a:endParaRPr lang="es-ES"/>
        </a:p>
      </dgm:t>
    </dgm:pt>
    <dgm:pt modelId="{5981A0CB-0C68-4145-9514-9671BB2F9C44}" type="sibTrans" cxnId="{55AAAD9D-2621-4BD7-9F85-0B5BFDE56E5C}">
      <dgm:prSet/>
      <dgm:spPr/>
      <dgm:t>
        <a:bodyPr/>
        <a:lstStyle/>
        <a:p>
          <a:endParaRPr lang="es-ES"/>
        </a:p>
      </dgm:t>
    </dgm:pt>
    <dgm:pt modelId="{ED29CB10-0643-4859-8BEC-B4350AA337E1}">
      <dgm:prSet phldrT="[Texto]"/>
      <dgm:spPr/>
      <dgm:t>
        <a:bodyPr/>
        <a:lstStyle/>
        <a:p>
          <a:r>
            <a:rPr lang="es-EC" dirty="0" smtClean="0"/>
            <a:t>Fácil sujeción al carro</a:t>
          </a:r>
          <a:endParaRPr lang="es-ES" dirty="0"/>
        </a:p>
      </dgm:t>
    </dgm:pt>
    <dgm:pt modelId="{6111D53B-CB58-4A5E-A48D-84A5B303FA34}" type="parTrans" cxnId="{E2B482A7-5F41-41F1-B9DF-BC89A42FE1E7}">
      <dgm:prSet/>
      <dgm:spPr/>
      <dgm:t>
        <a:bodyPr/>
        <a:lstStyle/>
        <a:p>
          <a:endParaRPr lang="es-ES"/>
        </a:p>
      </dgm:t>
    </dgm:pt>
    <dgm:pt modelId="{6F740CCF-248B-46DF-B614-C1221F7535F9}" type="sibTrans" cxnId="{E2B482A7-5F41-41F1-B9DF-BC89A42FE1E7}">
      <dgm:prSet/>
      <dgm:spPr/>
      <dgm:t>
        <a:bodyPr/>
        <a:lstStyle/>
        <a:p>
          <a:endParaRPr lang="es-ES"/>
        </a:p>
      </dgm:t>
    </dgm:pt>
    <dgm:pt modelId="{70F9FC7A-32C1-4C35-AB96-29C37DB00665}">
      <dgm:prSet phldrT="[Texto]"/>
      <dgm:spPr/>
      <dgm:t>
        <a:bodyPr/>
        <a:lstStyle/>
        <a:p>
          <a:r>
            <a:rPr lang="es-EC" dirty="0" smtClean="0"/>
            <a:t>Mínima flexión</a:t>
          </a:r>
          <a:endParaRPr lang="es-ES" dirty="0"/>
        </a:p>
      </dgm:t>
    </dgm:pt>
    <dgm:pt modelId="{A08B61CC-BFA9-4A8C-81C8-B1BD9723C087}" type="parTrans" cxnId="{540F1AA3-5C7C-4BCF-8709-B85076E43606}">
      <dgm:prSet/>
      <dgm:spPr/>
      <dgm:t>
        <a:bodyPr/>
        <a:lstStyle/>
        <a:p>
          <a:endParaRPr lang="es-ES"/>
        </a:p>
      </dgm:t>
    </dgm:pt>
    <dgm:pt modelId="{DFD48DA9-91F1-48E7-A419-3D84BB966A00}" type="sibTrans" cxnId="{540F1AA3-5C7C-4BCF-8709-B85076E43606}">
      <dgm:prSet/>
      <dgm:spPr/>
      <dgm:t>
        <a:bodyPr/>
        <a:lstStyle/>
        <a:p>
          <a:endParaRPr lang="es-ES"/>
        </a:p>
      </dgm:t>
    </dgm:pt>
    <dgm:pt modelId="{D4E8835B-B3E7-4325-9547-7FB66D957DEA}">
      <dgm:prSet phldrT="[Texto]"/>
      <dgm:spPr/>
      <dgm:t>
        <a:bodyPr/>
        <a:lstStyle/>
        <a:p>
          <a:r>
            <a:rPr lang="es-EC" dirty="0" smtClean="0"/>
            <a:t>Alta precisión y estabilidad</a:t>
          </a:r>
          <a:endParaRPr lang="es-ES" dirty="0"/>
        </a:p>
      </dgm:t>
    </dgm:pt>
    <dgm:pt modelId="{5ACB8431-E312-4CCD-86BA-1DF0A8F7E1E6}" type="parTrans" cxnId="{CDAF87D1-4E47-47C1-94B0-F950AD6C56B9}">
      <dgm:prSet/>
      <dgm:spPr/>
      <dgm:t>
        <a:bodyPr/>
        <a:lstStyle/>
        <a:p>
          <a:endParaRPr lang="es-ES"/>
        </a:p>
      </dgm:t>
    </dgm:pt>
    <dgm:pt modelId="{0FC4EF98-6FBC-42AA-B03F-E7D4E7CDCBE0}" type="sibTrans" cxnId="{CDAF87D1-4E47-47C1-94B0-F950AD6C56B9}">
      <dgm:prSet/>
      <dgm:spPr/>
      <dgm:t>
        <a:bodyPr/>
        <a:lstStyle/>
        <a:p>
          <a:endParaRPr lang="es-ES"/>
        </a:p>
      </dgm:t>
    </dgm:pt>
    <dgm:pt modelId="{1AECA574-DFF7-4073-830E-A7D28072B770}">
      <dgm:prSet phldrT="[Texto]"/>
      <dgm:spPr/>
      <dgm:t>
        <a:bodyPr/>
        <a:lstStyle/>
        <a:p>
          <a:r>
            <a:rPr lang="es-EC" dirty="0" smtClean="0"/>
            <a:t>Costo Medio</a:t>
          </a:r>
          <a:endParaRPr lang="es-ES" dirty="0"/>
        </a:p>
      </dgm:t>
    </dgm:pt>
    <dgm:pt modelId="{1F0D6372-5877-4715-B891-19D7109E59CF}" type="parTrans" cxnId="{ECCBB66F-3119-4D04-B734-92D535C13FCF}">
      <dgm:prSet/>
      <dgm:spPr/>
      <dgm:t>
        <a:bodyPr/>
        <a:lstStyle/>
        <a:p>
          <a:endParaRPr lang="es-ES"/>
        </a:p>
      </dgm:t>
    </dgm:pt>
    <dgm:pt modelId="{16E7C21A-574F-42F6-A0C3-21DD6EAAAC97}" type="sibTrans" cxnId="{ECCBB66F-3119-4D04-B734-92D535C13FCF}">
      <dgm:prSet/>
      <dgm:spPr/>
      <dgm:t>
        <a:bodyPr/>
        <a:lstStyle/>
        <a:p>
          <a:endParaRPr lang="es-ES"/>
        </a:p>
      </dgm:t>
    </dgm:pt>
    <dgm:pt modelId="{172525F8-EFA3-4D9F-B7F6-D378229D0B13}">
      <dgm:prSet phldrT="[Texto]"/>
      <dgm:spPr/>
      <dgm:t>
        <a:bodyPr/>
        <a:lstStyle/>
        <a:p>
          <a:r>
            <a:rPr lang="es-EC" dirty="0" smtClean="0"/>
            <a:t>Alta precisión entre pasos</a:t>
          </a:r>
          <a:endParaRPr lang="es-ES" dirty="0"/>
        </a:p>
      </dgm:t>
    </dgm:pt>
    <dgm:pt modelId="{10A376F0-18B2-4716-B6FF-08F682BEB91B}" type="parTrans" cxnId="{D03E7888-1521-4320-92E7-DD2C6CF3198D}">
      <dgm:prSet/>
      <dgm:spPr/>
      <dgm:t>
        <a:bodyPr/>
        <a:lstStyle/>
        <a:p>
          <a:endParaRPr lang="es-ES"/>
        </a:p>
      </dgm:t>
    </dgm:pt>
    <dgm:pt modelId="{8B45D45A-6A78-4762-82FB-D8364DDD3614}" type="sibTrans" cxnId="{D03E7888-1521-4320-92E7-DD2C6CF3198D}">
      <dgm:prSet/>
      <dgm:spPr/>
      <dgm:t>
        <a:bodyPr/>
        <a:lstStyle/>
        <a:p>
          <a:endParaRPr lang="es-ES"/>
        </a:p>
      </dgm:t>
    </dgm:pt>
    <dgm:pt modelId="{9DFDFA67-7619-4555-8F60-246E24C83375}">
      <dgm:prSet phldrT="[Texto]"/>
      <dgm:spPr/>
      <dgm:t>
        <a:bodyPr/>
        <a:lstStyle/>
        <a:p>
          <a:r>
            <a:rPr lang="es-EC" dirty="0" smtClean="0"/>
            <a:t>Control de posición en lazo abierto</a:t>
          </a:r>
          <a:endParaRPr lang="es-ES" dirty="0"/>
        </a:p>
      </dgm:t>
    </dgm:pt>
    <dgm:pt modelId="{2B198CBC-3873-4A31-87F4-D8D4719AE56A}" type="parTrans" cxnId="{ECFDDB9F-1340-4761-AD71-71BF391497FB}">
      <dgm:prSet/>
      <dgm:spPr/>
      <dgm:t>
        <a:bodyPr/>
        <a:lstStyle/>
        <a:p>
          <a:endParaRPr lang="es-ES"/>
        </a:p>
      </dgm:t>
    </dgm:pt>
    <dgm:pt modelId="{D70AD839-1E86-4205-A78D-F21444B51288}" type="sibTrans" cxnId="{ECFDDB9F-1340-4761-AD71-71BF391497FB}">
      <dgm:prSet/>
      <dgm:spPr/>
      <dgm:t>
        <a:bodyPr/>
        <a:lstStyle/>
        <a:p>
          <a:endParaRPr lang="es-ES"/>
        </a:p>
      </dgm:t>
    </dgm:pt>
    <dgm:pt modelId="{E9DFCD5F-2073-4BE6-9C6A-DDE5F4CB9D22}">
      <dgm:prSet phldrT="[Texto]"/>
      <dgm:spPr/>
      <dgm:t>
        <a:bodyPr/>
        <a:lstStyle/>
        <a:p>
          <a:r>
            <a:rPr lang="es-EC" dirty="0" smtClean="0"/>
            <a:t>Buen torque</a:t>
          </a:r>
          <a:endParaRPr lang="es-ES" dirty="0"/>
        </a:p>
      </dgm:t>
    </dgm:pt>
    <dgm:pt modelId="{B9525014-0FB5-4950-A4D7-A3D60CDA5B2E}" type="parTrans" cxnId="{EFDE6C9F-C139-4C18-AF8F-3ACE8F5914CF}">
      <dgm:prSet/>
      <dgm:spPr/>
      <dgm:t>
        <a:bodyPr/>
        <a:lstStyle/>
        <a:p>
          <a:endParaRPr lang="es-ES"/>
        </a:p>
      </dgm:t>
    </dgm:pt>
    <dgm:pt modelId="{50CCD462-E9F8-4123-AB0B-E62058F17B8C}" type="sibTrans" cxnId="{EFDE6C9F-C139-4C18-AF8F-3ACE8F5914CF}">
      <dgm:prSet/>
      <dgm:spPr/>
      <dgm:t>
        <a:bodyPr/>
        <a:lstStyle/>
        <a:p>
          <a:endParaRPr lang="es-ES"/>
        </a:p>
      </dgm:t>
    </dgm:pt>
    <dgm:pt modelId="{4D026C92-028F-4A8F-AFA9-42C595015608}">
      <dgm:prSet phldrT="[Texto]"/>
      <dgm:spPr/>
      <dgm:t>
        <a:bodyPr/>
        <a:lstStyle/>
        <a:p>
          <a:r>
            <a:rPr lang="es-EC" dirty="0" smtClean="0"/>
            <a:t>Bajo costo</a:t>
          </a:r>
          <a:endParaRPr lang="es-ES" dirty="0"/>
        </a:p>
      </dgm:t>
    </dgm:pt>
    <dgm:pt modelId="{C123E778-2FE6-4CE4-A20A-7A8139927492}" type="parTrans" cxnId="{B3C78C54-0C88-4597-AA42-E81794BAD261}">
      <dgm:prSet/>
      <dgm:spPr/>
      <dgm:t>
        <a:bodyPr/>
        <a:lstStyle/>
        <a:p>
          <a:endParaRPr lang="es-ES"/>
        </a:p>
      </dgm:t>
    </dgm:pt>
    <dgm:pt modelId="{805B9FEE-1E24-4156-B4A2-34CCEFD863A6}" type="sibTrans" cxnId="{B3C78C54-0C88-4597-AA42-E81794BAD261}">
      <dgm:prSet/>
      <dgm:spPr/>
      <dgm:t>
        <a:bodyPr/>
        <a:lstStyle/>
        <a:p>
          <a:endParaRPr lang="es-ES"/>
        </a:p>
      </dgm:t>
    </dgm:pt>
    <dgm:pt modelId="{C6F2A084-F038-490B-83BE-3DE48551AF52}">
      <dgm:prSet phldrT="[Texto]"/>
      <dgm:spPr/>
      <dgm:t>
        <a:bodyPr/>
        <a:lstStyle/>
        <a:p>
          <a:r>
            <a:rPr lang="es-EC" dirty="0" smtClean="0"/>
            <a:t>Corrección de desalineación axial ligera</a:t>
          </a:r>
          <a:endParaRPr lang="es-ES" dirty="0"/>
        </a:p>
      </dgm:t>
    </dgm:pt>
    <dgm:pt modelId="{F97461CB-3E66-4A61-8269-24EDDD86478C}" type="parTrans" cxnId="{871D0988-0C0C-43B9-944F-2CCDE2FC8F6D}">
      <dgm:prSet/>
      <dgm:spPr/>
      <dgm:t>
        <a:bodyPr/>
        <a:lstStyle/>
        <a:p>
          <a:endParaRPr lang="es-ES"/>
        </a:p>
      </dgm:t>
    </dgm:pt>
    <dgm:pt modelId="{E546665C-D532-4223-A2F1-E22F88428448}" type="sibTrans" cxnId="{871D0988-0C0C-43B9-944F-2CCDE2FC8F6D}">
      <dgm:prSet/>
      <dgm:spPr/>
      <dgm:t>
        <a:bodyPr/>
        <a:lstStyle/>
        <a:p>
          <a:endParaRPr lang="es-ES"/>
        </a:p>
      </dgm:t>
    </dgm:pt>
    <dgm:pt modelId="{6296FED8-DA0E-484B-B600-481A41D0E7CC}">
      <dgm:prSet phldrT="[Texto]"/>
      <dgm:spPr/>
      <dgm:t>
        <a:bodyPr/>
        <a:lstStyle/>
        <a:p>
          <a:r>
            <a:rPr lang="es-EC" dirty="0" smtClean="0"/>
            <a:t>Corrección de desalineación angular moderada</a:t>
          </a:r>
          <a:endParaRPr lang="es-ES" dirty="0"/>
        </a:p>
      </dgm:t>
    </dgm:pt>
    <dgm:pt modelId="{ED151B68-35BB-45EE-989E-D0256FE11E8C}" type="parTrans" cxnId="{3617429A-E554-4253-BC73-709DF0C7601C}">
      <dgm:prSet/>
      <dgm:spPr/>
      <dgm:t>
        <a:bodyPr/>
        <a:lstStyle/>
        <a:p>
          <a:endParaRPr lang="es-ES"/>
        </a:p>
      </dgm:t>
    </dgm:pt>
    <dgm:pt modelId="{DFC6DCB6-88F8-4002-80C6-38D64C629B8D}" type="sibTrans" cxnId="{3617429A-E554-4253-BC73-709DF0C7601C}">
      <dgm:prSet/>
      <dgm:spPr/>
      <dgm:t>
        <a:bodyPr/>
        <a:lstStyle/>
        <a:p>
          <a:endParaRPr lang="es-ES"/>
        </a:p>
      </dgm:t>
    </dgm:pt>
    <dgm:pt modelId="{6C426FA8-3AA0-44F3-9393-EDD266F0D814}">
      <dgm:prSet phldrT="[Texto]"/>
      <dgm:spPr/>
      <dgm:t>
        <a:bodyPr/>
        <a:lstStyle/>
        <a:p>
          <a:r>
            <a:rPr lang="es-EC" dirty="0" smtClean="0"/>
            <a:t>Corrección de desalineación paralela ligera</a:t>
          </a:r>
          <a:endParaRPr lang="es-ES" dirty="0"/>
        </a:p>
      </dgm:t>
    </dgm:pt>
    <dgm:pt modelId="{5A140736-3507-4565-B85C-43343E40DDFC}" type="parTrans" cxnId="{6DBD90E9-DB84-4822-A474-46359BB82E7E}">
      <dgm:prSet/>
      <dgm:spPr/>
      <dgm:t>
        <a:bodyPr/>
        <a:lstStyle/>
        <a:p>
          <a:endParaRPr lang="es-ES"/>
        </a:p>
      </dgm:t>
    </dgm:pt>
    <dgm:pt modelId="{8DCBC578-907A-44B9-B61F-DDF7BC500411}" type="sibTrans" cxnId="{6DBD90E9-DB84-4822-A474-46359BB82E7E}">
      <dgm:prSet/>
      <dgm:spPr/>
      <dgm:t>
        <a:bodyPr/>
        <a:lstStyle/>
        <a:p>
          <a:endParaRPr lang="es-ES"/>
        </a:p>
      </dgm:t>
    </dgm:pt>
    <dgm:pt modelId="{91723A3F-E595-4419-8822-82EF77309862}">
      <dgm:prSet phldrT="[Texto]"/>
      <dgm:spPr/>
      <dgm:t>
        <a:bodyPr/>
        <a:lstStyle/>
        <a:p>
          <a:r>
            <a:rPr lang="es-EC" dirty="0" smtClean="0"/>
            <a:t>Gran absorción de impacto</a:t>
          </a:r>
          <a:endParaRPr lang="es-ES" dirty="0"/>
        </a:p>
      </dgm:t>
    </dgm:pt>
    <dgm:pt modelId="{355028B0-F018-479A-B5D1-C420D031ABC3}" type="parTrans" cxnId="{C38D85EC-E5DE-4935-9341-00162570E6E3}">
      <dgm:prSet/>
      <dgm:spPr/>
      <dgm:t>
        <a:bodyPr/>
        <a:lstStyle/>
        <a:p>
          <a:endParaRPr lang="es-ES"/>
        </a:p>
      </dgm:t>
    </dgm:pt>
    <dgm:pt modelId="{527BE932-06C3-4DA6-9B7D-473B2BDC2065}" type="sibTrans" cxnId="{C38D85EC-E5DE-4935-9341-00162570E6E3}">
      <dgm:prSet/>
      <dgm:spPr/>
      <dgm:t>
        <a:bodyPr/>
        <a:lstStyle/>
        <a:p>
          <a:endParaRPr lang="es-ES"/>
        </a:p>
      </dgm:t>
    </dgm:pt>
    <dgm:pt modelId="{7F2A4220-6425-4CB0-AA30-A32DF7324979}">
      <dgm:prSet phldrT="[Texto]"/>
      <dgm:spPr/>
      <dgm:t>
        <a:bodyPr/>
        <a:lstStyle/>
        <a:p>
          <a:r>
            <a:rPr lang="es-EC" dirty="0" smtClean="0"/>
            <a:t>Bajo costo</a:t>
          </a:r>
          <a:endParaRPr lang="es-ES" dirty="0"/>
        </a:p>
      </dgm:t>
    </dgm:pt>
    <dgm:pt modelId="{EDFBB097-B392-48F2-B584-0460DAAF7B4B}" type="parTrans" cxnId="{BBD81F8B-4479-4BCA-841D-4E21F2848F51}">
      <dgm:prSet/>
      <dgm:spPr/>
      <dgm:t>
        <a:bodyPr/>
        <a:lstStyle/>
        <a:p>
          <a:endParaRPr lang="es-ES"/>
        </a:p>
      </dgm:t>
    </dgm:pt>
    <dgm:pt modelId="{F57DB6FA-9134-4048-BBFE-82B12BE9AE4D}" type="sibTrans" cxnId="{BBD81F8B-4479-4BCA-841D-4E21F2848F51}">
      <dgm:prSet/>
      <dgm:spPr/>
      <dgm:t>
        <a:bodyPr/>
        <a:lstStyle/>
        <a:p>
          <a:endParaRPr lang="es-ES"/>
        </a:p>
      </dgm:t>
    </dgm:pt>
    <dgm:pt modelId="{84FAEDC8-4B94-406C-A63D-C3FAEDEEF271}" type="pres">
      <dgm:prSet presAssocID="{23D3A0E0-2178-418E-B856-8D3093F063B1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45A18A63-DAB3-48FF-A44E-28428C8F2269}" type="pres">
      <dgm:prSet presAssocID="{0F904D92-1219-400E-AE93-9C5EBA894DFF}" presName="root" presStyleCnt="0">
        <dgm:presLayoutVars>
          <dgm:chMax/>
          <dgm:chPref/>
        </dgm:presLayoutVars>
      </dgm:prSet>
      <dgm:spPr/>
    </dgm:pt>
    <dgm:pt modelId="{E80268DA-F947-496C-AD7B-5D04E038AD69}" type="pres">
      <dgm:prSet presAssocID="{0F904D92-1219-400E-AE93-9C5EBA894DFF}" presName="rootComposite" presStyleCnt="0">
        <dgm:presLayoutVars/>
      </dgm:prSet>
      <dgm:spPr/>
    </dgm:pt>
    <dgm:pt modelId="{2754C9D4-8000-4FF2-8169-C4E5901367CE}" type="pres">
      <dgm:prSet presAssocID="{0F904D92-1219-400E-AE93-9C5EBA894DFF}" presName="ParentAccent" presStyleLbl="alignNode1" presStyleIdx="0" presStyleCnt="4"/>
      <dgm:spPr/>
    </dgm:pt>
    <dgm:pt modelId="{63611874-D0E1-4F1C-A341-EE137673859E}" type="pres">
      <dgm:prSet presAssocID="{0F904D92-1219-400E-AE93-9C5EBA894DFF}" presName="ParentSmallAccent" presStyleLbl="fgAcc1" presStyleIdx="0" presStyleCnt="4"/>
      <dgm:spPr/>
    </dgm:pt>
    <dgm:pt modelId="{D8A62A0B-234D-42E9-96A7-C3E9AA60B3F5}" type="pres">
      <dgm:prSet presAssocID="{0F904D92-1219-400E-AE93-9C5EBA894DFF}" presName="Parent" presStyleLbl="revTx" presStyleIdx="0" presStyleCnt="22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B7C976-54DE-4705-9617-7B5F626845DE}" type="pres">
      <dgm:prSet presAssocID="{0F904D92-1219-400E-AE93-9C5EBA894DFF}" presName="childShape" presStyleCnt="0">
        <dgm:presLayoutVars>
          <dgm:chMax val="0"/>
          <dgm:chPref val="0"/>
        </dgm:presLayoutVars>
      </dgm:prSet>
      <dgm:spPr/>
    </dgm:pt>
    <dgm:pt modelId="{DA7C00A0-E266-4FD4-BC58-67E2628BD605}" type="pres">
      <dgm:prSet presAssocID="{67E434D8-B0E8-40A1-B439-68F8A17822FE}" presName="childComposite" presStyleCnt="0">
        <dgm:presLayoutVars>
          <dgm:chMax val="0"/>
          <dgm:chPref val="0"/>
        </dgm:presLayoutVars>
      </dgm:prSet>
      <dgm:spPr/>
    </dgm:pt>
    <dgm:pt modelId="{D7EC136E-B6A9-4902-8DF7-794768A5216C}" type="pres">
      <dgm:prSet presAssocID="{67E434D8-B0E8-40A1-B439-68F8A17822FE}" presName="ChildAccent" presStyleLbl="solidFgAcc1" presStyleIdx="0" presStyleCnt="18"/>
      <dgm:spPr/>
    </dgm:pt>
    <dgm:pt modelId="{B9BAE633-74EA-42B6-B771-895F8969A7EA}" type="pres">
      <dgm:prSet presAssocID="{67E434D8-B0E8-40A1-B439-68F8A17822FE}" presName="Child" presStyleLbl="revTx" presStyleIdx="1" presStyleCnt="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6A5F58E-CC3C-430A-84EA-90952E449574}" type="pres">
      <dgm:prSet presAssocID="{D323448C-8EB6-4000-85BD-D0ED8A3702BF}" presName="childComposite" presStyleCnt="0">
        <dgm:presLayoutVars>
          <dgm:chMax val="0"/>
          <dgm:chPref val="0"/>
        </dgm:presLayoutVars>
      </dgm:prSet>
      <dgm:spPr/>
    </dgm:pt>
    <dgm:pt modelId="{7613531D-FEC5-4CA9-B2F5-A6335D7125EF}" type="pres">
      <dgm:prSet presAssocID="{D323448C-8EB6-4000-85BD-D0ED8A3702BF}" presName="ChildAccent" presStyleLbl="solidFgAcc1" presStyleIdx="1" presStyleCnt="18"/>
      <dgm:spPr/>
    </dgm:pt>
    <dgm:pt modelId="{B285F55E-9306-484A-812C-15D234E99456}" type="pres">
      <dgm:prSet presAssocID="{D323448C-8EB6-4000-85BD-D0ED8A3702BF}" presName="Child" presStyleLbl="revTx" presStyleIdx="2" presStyleCnt="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22ED367-7138-49E0-8AD3-4E3C45B6B6BC}" type="pres">
      <dgm:prSet presAssocID="{D5678ADB-58F5-4708-BB71-BA0E5DC223A3}" presName="childComposite" presStyleCnt="0">
        <dgm:presLayoutVars>
          <dgm:chMax val="0"/>
          <dgm:chPref val="0"/>
        </dgm:presLayoutVars>
      </dgm:prSet>
      <dgm:spPr/>
    </dgm:pt>
    <dgm:pt modelId="{B5888E9B-D058-4FB0-BEFB-ED0FDC6E53B8}" type="pres">
      <dgm:prSet presAssocID="{D5678ADB-58F5-4708-BB71-BA0E5DC223A3}" presName="ChildAccent" presStyleLbl="solidFgAcc1" presStyleIdx="2" presStyleCnt="18"/>
      <dgm:spPr/>
    </dgm:pt>
    <dgm:pt modelId="{85DA3ACA-BB98-4A3A-8E2C-4C26ADDB0674}" type="pres">
      <dgm:prSet presAssocID="{D5678ADB-58F5-4708-BB71-BA0E5DC223A3}" presName="Child" presStyleLbl="revTx" presStyleIdx="3" presStyleCnt="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F824558-52DA-4DF2-8324-514BD839D1B0}" type="pres">
      <dgm:prSet presAssocID="{FEA6464A-3AA9-4565-94BA-F7C8CC883DFF}" presName="childComposite" presStyleCnt="0">
        <dgm:presLayoutVars>
          <dgm:chMax val="0"/>
          <dgm:chPref val="0"/>
        </dgm:presLayoutVars>
      </dgm:prSet>
      <dgm:spPr/>
    </dgm:pt>
    <dgm:pt modelId="{AA161364-7721-453A-95CD-54FC0A00D9A1}" type="pres">
      <dgm:prSet presAssocID="{FEA6464A-3AA9-4565-94BA-F7C8CC883DFF}" presName="ChildAccent" presStyleLbl="solidFgAcc1" presStyleIdx="3" presStyleCnt="18"/>
      <dgm:spPr/>
    </dgm:pt>
    <dgm:pt modelId="{3128CDDA-35AC-4EC0-BFB4-B2F553C638F1}" type="pres">
      <dgm:prSet presAssocID="{FEA6464A-3AA9-4565-94BA-F7C8CC883DFF}" presName="Child" presStyleLbl="revTx" presStyleIdx="4" presStyleCnt="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9E9CDBB-F15C-4D0C-B44F-1AC5B1838E34}" type="pres">
      <dgm:prSet presAssocID="{C90815D0-C67C-4902-BC64-097E09B00A5C}" presName="childComposite" presStyleCnt="0">
        <dgm:presLayoutVars>
          <dgm:chMax val="0"/>
          <dgm:chPref val="0"/>
        </dgm:presLayoutVars>
      </dgm:prSet>
      <dgm:spPr/>
    </dgm:pt>
    <dgm:pt modelId="{F30837B2-580B-4FE5-BFDC-C6E9F8412C3D}" type="pres">
      <dgm:prSet presAssocID="{C90815D0-C67C-4902-BC64-097E09B00A5C}" presName="ChildAccent" presStyleLbl="solidFgAcc1" presStyleIdx="4" presStyleCnt="18"/>
      <dgm:spPr/>
    </dgm:pt>
    <dgm:pt modelId="{F77A2366-A893-4F41-BF67-649AB19287E0}" type="pres">
      <dgm:prSet presAssocID="{C90815D0-C67C-4902-BC64-097E09B00A5C}" presName="Child" presStyleLbl="revTx" presStyleIdx="5" presStyleCnt="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69B40D-01C6-432D-8338-936D1D607376}" type="pres">
      <dgm:prSet presAssocID="{489E7BB8-E484-4956-A796-9C9F42382944}" presName="root" presStyleCnt="0">
        <dgm:presLayoutVars>
          <dgm:chMax/>
          <dgm:chPref/>
        </dgm:presLayoutVars>
      </dgm:prSet>
      <dgm:spPr/>
    </dgm:pt>
    <dgm:pt modelId="{A95B601C-C146-49AC-88B1-14D3FD6945E3}" type="pres">
      <dgm:prSet presAssocID="{489E7BB8-E484-4956-A796-9C9F42382944}" presName="rootComposite" presStyleCnt="0">
        <dgm:presLayoutVars/>
      </dgm:prSet>
      <dgm:spPr/>
    </dgm:pt>
    <dgm:pt modelId="{96A40FBD-3BBD-428F-8AAC-BBD41F8A4C52}" type="pres">
      <dgm:prSet presAssocID="{489E7BB8-E484-4956-A796-9C9F42382944}" presName="ParentAccent" presStyleLbl="alignNode1" presStyleIdx="1" presStyleCnt="4"/>
      <dgm:spPr/>
    </dgm:pt>
    <dgm:pt modelId="{D6B0AC82-87C5-4129-A1F7-C4E1B40A12A1}" type="pres">
      <dgm:prSet presAssocID="{489E7BB8-E484-4956-A796-9C9F42382944}" presName="ParentSmallAccent" presStyleLbl="fgAcc1" presStyleIdx="1" presStyleCnt="4"/>
      <dgm:spPr/>
    </dgm:pt>
    <dgm:pt modelId="{A1525EEB-49D2-48F8-9197-3CD6E515EE55}" type="pres">
      <dgm:prSet presAssocID="{489E7BB8-E484-4956-A796-9C9F42382944}" presName="Parent" presStyleLbl="revTx" presStyleIdx="6" presStyleCnt="22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EC9CCE-EDDF-4FA9-9362-E1B5E3B5C0C4}" type="pres">
      <dgm:prSet presAssocID="{489E7BB8-E484-4956-A796-9C9F42382944}" presName="childShape" presStyleCnt="0">
        <dgm:presLayoutVars>
          <dgm:chMax val="0"/>
          <dgm:chPref val="0"/>
        </dgm:presLayoutVars>
      </dgm:prSet>
      <dgm:spPr/>
    </dgm:pt>
    <dgm:pt modelId="{556A7581-2A6E-495D-9315-9212263FFA45}" type="pres">
      <dgm:prSet presAssocID="{ED29CB10-0643-4859-8BEC-B4350AA337E1}" presName="childComposite" presStyleCnt="0">
        <dgm:presLayoutVars>
          <dgm:chMax val="0"/>
          <dgm:chPref val="0"/>
        </dgm:presLayoutVars>
      </dgm:prSet>
      <dgm:spPr/>
    </dgm:pt>
    <dgm:pt modelId="{188D753A-8F01-4859-8DEC-BFEBD062468C}" type="pres">
      <dgm:prSet presAssocID="{ED29CB10-0643-4859-8BEC-B4350AA337E1}" presName="ChildAccent" presStyleLbl="solidFgAcc1" presStyleIdx="5" presStyleCnt="18"/>
      <dgm:spPr/>
    </dgm:pt>
    <dgm:pt modelId="{9D698DB4-6896-48F8-98B5-736994F4D4BB}" type="pres">
      <dgm:prSet presAssocID="{ED29CB10-0643-4859-8BEC-B4350AA337E1}" presName="Child" presStyleLbl="revTx" presStyleIdx="7" presStyleCnt="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F0B841-0FF8-4380-9A8E-E0CB0CB6A531}" type="pres">
      <dgm:prSet presAssocID="{70F9FC7A-32C1-4C35-AB96-29C37DB00665}" presName="childComposite" presStyleCnt="0">
        <dgm:presLayoutVars>
          <dgm:chMax val="0"/>
          <dgm:chPref val="0"/>
        </dgm:presLayoutVars>
      </dgm:prSet>
      <dgm:spPr/>
    </dgm:pt>
    <dgm:pt modelId="{8B077F1E-45DA-4311-A959-F0E8236F1955}" type="pres">
      <dgm:prSet presAssocID="{70F9FC7A-32C1-4C35-AB96-29C37DB00665}" presName="ChildAccent" presStyleLbl="solidFgAcc1" presStyleIdx="6" presStyleCnt="18"/>
      <dgm:spPr/>
    </dgm:pt>
    <dgm:pt modelId="{7AE9F83F-D8B2-452A-915A-2897AE0F3477}" type="pres">
      <dgm:prSet presAssocID="{70F9FC7A-32C1-4C35-AB96-29C37DB00665}" presName="Child" presStyleLbl="revTx" presStyleIdx="8" presStyleCnt="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1F314C-4D1A-4B3F-8190-16A9F377276E}" type="pres">
      <dgm:prSet presAssocID="{D4E8835B-B3E7-4325-9547-7FB66D957DEA}" presName="childComposite" presStyleCnt="0">
        <dgm:presLayoutVars>
          <dgm:chMax val="0"/>
          <dgm:chPref val="0"/>
        </dgm:presLayoutVars>
      </dgm:prSet>
      <dgm:spPr/>
    </dgm:pt>
    <dgm:pt modelId="{611377F2-A431-4649-908D-224970F4AFF5}" type="pres">
      <dgm:prSet presAssocID="{D4E8835B-B3E7-4325-9547-7FB66D957DEA}" presName="ChildAccent" presStyleLbl="solidFgAcc1" presStyleIdx="7" presStyleCnt="18"/>
      <dgm:spPr/>
    </dgm:pt>
    <dgm:pt modelId="{CB001100-09A8-49B0-8DA8-F6A36FDC52A7}" type="pres">
      <dgm:prSet presAssocID="{D4E8835B-B3E7-4325-9547-7FB66D957DEA}" presName="Child" presStyleLbl="revTx" presStyleIdx="9" presStyleCnt="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892DFBE-CFE2-44AE-BFF1-FADEF4B83AFC}" type="pres">
      <dgm:prSet presAssocID="{1AECA574-DFF7-4073-830E-A7D28072B770}" presName="childComposite" presStyleCnt="0">
        <dgm:presLayoutVars>
          <dgm:chMax val="0"/>
          <dgm:chPref val="0"/>
        </dgm:presLayoutVars>
      </dgm:prSet>
      <dgm:spPr/>
    </dgm:pt>
    <dgm:pt modelId="{65EC61C6-F091-49CE-98EC-1A0415D3BD18}" type="pres">
      <dgm:prSet presAssocID="{1AECA574-DFF7-4073-830E-A7D28072B770}" presName="ChildAccent" presStyleLbl="solidFgAcc1" presStyleIdx="8" presStyleCnt="18"/>
      <dgm:spPr/>
    </dgm:pt>
    <dgm:pt modelId="{4B945CB1-FC9E-4B79-9552-46FB1AA00913}" type="pres">
      <dgm:prSet presAssocID="{1AECA574-DFF7-4073-830E-A7D28072B770}" presName="Child" presStyleLbl="revTx" presStyleIdx="10" presStyleCnt="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289172-55DD-443B-A720-3419BF27249D}" type="pres">
      <dgm:prSet presAssocID="{C8F2B965-EF58-42E6-9E2A-593DE5EDDEEF}" presName="root" presStyleCnt="0">
        <dgm:presLayoutVars>
          <dgm:chMax/>
          <dgm:chPref/>
        </dgm:presLayoutVars>
      </dgm:prSet>
      <dgm:spPr/>
    </dgm:pt>
    <dgm:pt modelId="{AB96E86A-6BCA-422E-953F-AD14D349B0B1}" type="pres">
      <dgm:prSet presAssocID="{C8F2B965-EF58-42E6-9E2A-593DE5EDDEEF}" presName="rootComposite" presStyleCnt="0">
        <dgm:presLayoutVars/>
      </dgm:prSet>
      <dgm:spPr/>
    </dgm:pt>
    <dgm:pt modelId="{02B482B6-990D-4CD0-B11E-FC9F329C8C9C}" type="pres">
      <dgm:prSet presAssocID="{C8F2B965-EF58-42E6-9E2A-593DE5EDDEEF}" presName="ParentAccent" presStyleLbl="alignNode1" presStyleIdx="2" presStyleCnt="4"/>
      <dgm:spPr/>
    </dgm:pt>
    <dgm:pt modelId="{985DC393-7CA2-44C3-B6A2-2B4172D54424}" type="pres">
      <dgm:prSet presAssocID="{C8F2B965-EF58-42E6-9E2A-593DE5EDDEEF}" presName="ParentSmallAccent" presStyleLbl="fgAcc1" presStyleIdx="2" presStyleCnt="4"/>
      <dgm:spPr/>
    </dgm:pt>
    <dgm:pt modelId="{8FE59889-B5F6-481B-8D64-F4F9EBB623FA}" type="pres">
      <dgm:prSet presAssocID="{C8F2B965-EF58-42E6-9E2A-593DE5EDDEEF}" presName="Parent" presStyleLbl="revTx" presStyleIdx="11" presStyleCnt="22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9EC1D0-AB29-457F-BA2D-A12D61C3EE87}" type="pres">
      <dgm:prSet presAssocID="{C8F2B965-EF58-42E6-9E2A-593DE5EDDEEF}" presName="childShape" presStyleCnt="0">
        <dgm:presLayoutVars>
          <dgm:chMax val="0"/>
          <dgm:chPref val="0"/>
        </dgm:presLayoutVars>
      </dgm:prSet>
      <dgm:spPr/>
    </dgm:pt>
    <dgm:pt modelId="{E35D1028-6AE5-4A34-99A6-DDAC9097F3E2}" type="pres">
      <dgm:prSet presAssocID="{172525F8-EFA3-4D9F-B7F6-D378229D0B13}" presName="childComposite" presStyleCnt="0">
        <dgm:presLayoutVars>
          <dgm:chMax val="0"/>
          <dgm:chPref val="0"/>
        </dgm:presLayoutVars>
      </dgm:prSet>
      <dgm:spPr/>
    </dgm:pt>
    <dgm:pt modelId="{F8EEED72-4239-446F-836B-D7FBF5EFBC57}" type="pres">
      <dgm:prSet presAssocID="{172525F8-EFA3-4D9F-B7F6-D378229D0B13}" presName="ChildAccent" presStyleLbl="solidFgAcc1" presStyleIdx="9" presStyleCnt="18"/>
      <dgm:spPr/>
    </dgm:pt>
    <dgm:pt modelId="{DD3661F2-FD34-4C6D-A576-EACEC0945057}" type="pres">
      <dgm:prSet presAssocID="{172525F8-EFA3-4D9F-B7F6-D378229D0B13}" presName="Child" presStyleLbl="revTx" presStyleIdx="12" presStyleCnt="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E9B8888-D339-43C5-8FB7-B7B3E2E5FBC7}" type="pres">
      <dgm:prSet presAssocID="{9DFDFA67-7619-4555-8F60-246E24C83375}" presName="childComposite" presStyleCnt="0">
        <dgm:presLayoutVars>
          <dgm:chMax val="0"/>
          <dgm:chPref val="0"/>
        </dgm:presLayoutVars>
      </dgm:prSet>
      <dgm:spPr/>
    </dgm:pt>
    <dgm:pt modelId="{3CB4D1C9-90F7-4095-8484-799DE0F0767E}" type="pres">
      <dgm:prSet presAssocID="{9DFDFA67-7619-4555-8F60-246E24C83375}" presName="ChildAccent" presStyleLbl="solidFgAcc1" presStyleIdx="10" presStyleCnt="18"/>
      <dgm:spPr/>
    </dgm:pt>
    <dgm:pt modelId="{8FBC8A5A-E9C5-46B0-A477-ED26BFE2509B}" type="pres">
      <dgm:prSet presAssocID="{9DFDFA67-7619-4555-8F60-246E24C83375}" presName="Child" presStyleLbl="revTx" presStyleIdx="13" presStyleCnt="22" custScaleY="1286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CF6441-F35F-4B6A-9000-1EA713748AA2}" type="pres">
      <dgm:prSet presAssocID="{E9DFCD5F-2073-4BE6-9C6A-DDE5F4CB9D22}" presName="childComposite" presStyleCnt="0">
        <dgm:presLayoutVars>
          <dgm:chMax val="0"/>
          <dgm:chPref val="0"/>
        </dgm:presLayoutVars>
      </dgm:prSet>
      <dgm:spPr/>
    </dgm:pt>
    <dgm:pt modelId="{57969C31-0A02-475C-BB60-C53FC40ED40F}" type="pres">
      <dgm:prSet presAssocID="{E9DFCD5F-2073-4BE6-9C6A-DDE5F4CB9D22}" presName="ChildAccent" presStyleLbl="solidFgAcc1" presStyleIdx="11" presStyleCnt="18"/>
      <dgm:spPr/>
    </dgm:pt>
    <dgm:pt modelId="{B15923B4-7085-42F7-A825-A65C1CD2AC1E}" type="pres">
      <dgm:prSet presAssocID="{E9DFCD5F-2073-4BE6-9C6A-DDE5F4CB9D22}" presName="Child" presStyleLbl="revTx" presStyleIdx="14" presStyleCnt="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CDE780-D3C0-4395-892F-408160A95E35}" type="pres">
      <dgm:prSet presAssocID="{4D026C92-028F-4A8F-AFA9-42C595015608}" presName="childComposite" presStyleCnt="0">
        <dgm:presLayoutVars>
          <dgm:chMax val="0"/>
          <dgm:chPref val="0"/>
        </dgm:presLayoutVars>
      </dgm:prSet>
      <dgm:spPr/>
    </dgm:pt>
    <dgm:pt modelId="{5DECCD3B-287D-45D2-9E3D-43C77E8A063D}" type="pres">
      <dgm:prSet presAssocID="{4D026C92-028F-4A8F-AFA9-42C595015608}" presName="ChildAccent" presStyleLbl="solidFgAcc1" presStyleIdx="12" presStyleCnt="18"/>
      <dgm:spPr/>
    </dgm:pt>
    <dgm:pt modelId="{0A273955-C11A-41B5-8661-B47D0AEA76AF}" type="pres">
      <dgm:prSet presAssocID="{4D026C92-028F-4A8F-AFA9-42C595015608}" presName="Child" presStyleLbl="revTx" presStyleIdx="15" presStyleCnt="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F5DC141-1AA5-4D5D-85F2-740B87F1C637}" type="pres">
      <dgm:prSet presAssocID="{A99E81CD-C065-40B3-AE27-539EC1904185}" presName="root" presStyleCnt="0">
        <dgm:presLayoutVars>
          <dgm:chMax/>
          <dgm:chPref/>
        </dgm:presLayoutVars>
      </dgm:prSet>
      <dgm:spPr/>
    </dgm:pt>
    <dgm:pt modelId="{2CEB921D-BADA-493C-828F-F646DC3C0EB8}" type="pres">
      <dgm:prSet presAssocID="{A99E81CD-C065-40B3-AE27-539EC1904185}" presName="rootComposite" presStyleCnt="0">
        <dgm:presLayoutVars/>
      </dgm:prSet>
      <dgm:spPr/>
    </dgm:pt>
    <dgm:pt modelId="{CB25ECC1-B032-4E13-B2FA-7AED736017C6}" type="pres">
      <dgm:prSet presAssocID="{A99E81CD-C065-40B3-AE27-539EC1904185}" presName="ParentAccent" presStyleLbl="alignNode1" presStyleIdx="3" presStyleCnt="4"/>
      <dgm:spPr/>
    </dgm:pt>
    <dgm:pt modelId="{F326DF93-9F9E-44EB-9E06-0429E09BA910}" type="pres">
      <dgm:prSet presAssocID="{A99E81CD-C065-40B3-AE27-539EC1904185}" presName="ParentSmallAccent" presStyleLbl="fgAcc1" presStyleIdx="3" presStyleCnt="4"/>
      <dgm:spPr/>
    </dgm:pt>
    <dgm:pt modelId="{BA6A9DAA-910E-4342-99D9-F3986918564A}" type="pres">
      <dgm:prSet presAssocID="{A99E81CD-C065-40B3-AE27-539EC1904185}" presName="Parent" presStyleLbl="revTx" presStyleIdx="16" presStyleCnt="22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2A9F28-837D-43C4-88BD-E43951933E78}" type="pres">
      <dgm:prSet presAssocID="{A99E81CD-C065-40B3-AE27-539EC1904185}" presName="childShape" presStyleCnt="0">
        <dgm:presLayoutVars>
          <dgm:chMax val="0"/>
          <dgm:chPref val="0"/>
        </dgm:presLayoutVars>
      </dgm:prSet>
      <dgm:spPr/>
    </dgm:pt>
    <dgm:pt modelId="{DC911D22-38F7-4857-9BDE-74D9116D3A45}" type="pres">
      <dgm:prSet presAssocID="{C6F2A084-F038-490B-83BE-3DE48551AF52}" presName="childComposite" presStyleCnt="0">
        <dgm:presLayoutVars>
          <dgm:chMax val="0"/>
          <dgm:chPref val="0"/>
        </dgm:presLayoutVars>
      </dgm:prSet>
      <dgm:spPr/>
    </dgm:pt>
    <dgm:pt modelId="{E9270767-F83D-4F6B-8226-3B9B221623EA}" type="pres">
      <dgm:prSet presAssocID="{C6F2A084-F038-490B-83BE-3DE48551AF52}" presName="ChildAccent" presStyleLbl="solidFgAcc1" presStyleIdx="13" presStyleCnt="18"/>
      <dgm:spPr/>
    </dgm:pt>
    <dgm:pt modelId="{AC527BE3-3795-4B55-9115-8247E0014EF8}" type="pres">
      <dgm:prSet presAssocID="{C6F2A084-F038-490B-83BE-3DE48551AF52}" presName="Child" presStyleLbl="revTx" presStyleIdx="17" presStyleCnt="22" custScaleY="1177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276B9B4-01EC-453F-AFAC-79F1B3C9B65F}" type="pres">
      <dgm:prSet presAssocID="{6296FED8-DA0E-484B-B600-481A41D0E7CC}" presName="childComposite" presStyleCnt="0">
        <dgm:presLayoutVars>
          <dgm:chMax val="0"/>
          <dgm:chPref val="0"/>
        </dgm:presLayoutVars>
      </dgm:prSet>
      <dgm:spPr/>
    </dgm:pt>
    <dgm:pt modelId="{85E368DB-1634-4627-9057-EE06D280213F}" type="pres">
      <dgm:prSet presAssocID="{6296FED8-DA0E-484B-B600-481A41D0E7CC}" presName="ChildAccent" presStyleLbl="solidFgAcc1" presStyleIdx="14" presStyleCnt="18"/>
      <dgm:spPr/>
    </dgm:pt>
    <dgm:pt modelId="{C9D3B26F-9149-47D5-AA4A-457CB39C66F4}" type="pres">
      <dgm:prSet presAssocID="{6296FED8-DA0E-484B-B600-481A41D0E7CC}" presName="Child" presStyleLbl="revTx" presStyleIdx="18" presStyleCnt="22" custScaleY="16690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49BD6E2-252A-4CA6-A355-B2A294739460}" type="pres">
      <dgm:prSet presAssocID="{6C426FA8-3AA0-44F3-9393-EDD266F0D814}" presName="childComposite" presStyleCnt="0">
        <dgm:presLayoutVars>
          <dgm:chMax val="0"/>
          <dgm:chPref val="0"/>
        </dgm:presLayoutVars>
      </dgm:prSet>
      <dgm:spPr/>
    </dgm:pt>
    <dgm:pt modelId="{56C3ECA0-65A6-4A47-A431-DD9A01B4B5E9}" type="pres">
      <dgm:prSet presAssocID="{6C426FA8-3AA0-44F3-9393-EDD266F0D814}" presName="ChildAccent" presStyleLbl="solidFgAcc1" presStyleIdx="15" presStyleCnt="18"/>
      <dgm:spPr/>
    </dgm:pt>
    <dgm:pt modelId="{3D218A8C-D895-485E-B00E-27FDC460CF38}" type="pres">
      <dgm:prSet presAssocID="{6C426FA8-3AA0-44F3-9393-EDD266F0D814}" presName="Child" presStyleLbl="revTx" presStyleIdx="19" presStyleCnt="22" custScaleY="1304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C58DFCA-DAA0-41BC-86EC-69913FCD0FBD}" type="pres">
      <dgm:prSet presAssocID="{91723A3F-E595-4419-8822-82EF77309862}" presName="childComposite" presStyleCnt="0">
        <dgm:presLayoutVars>
          <dgm:chMax val="0"/>
          <dgm:chPref val="0"/>
        </dgm:presLayoutVars>
      </dgm:prSet>
      <dgm:spPr/>
    </dgm:pt>
    <dgm:pt modelId="{F7E1099F-2C1C-461B-B76B-63A1A8B7A8C7}" type="pres">
      <dgm:prSet presAssocID="{91723A3F-E595-4419-8822-82EF77309862}" presName="ChildAccent" presStyleLbl="solidFgAcc1" presStyleIdx="16" presStyleCnt="18"/>
      <dgm:spPr/>
    </dgm:pt>
    <dgm:pt modelId="{23786193-E275-4F2D-BEAF-5F47EA5C790D}" type="pres">
      <dgm:prSet presAssocID="{91723A3F-E595-4419-8822-82EF77309862}" presName="Child" presStyleLbl="revTx" presStyleIdx="20" presStyleCnt="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428AD18-0EBA-446A-BFDF-07EEF624919D}" type="pres">
      <dgm:prSet presAssocID="{7F2A4220-6425-4CB0-AA30-A32DF7324979}" presName="childComposite" presStyleCnt="0">
        <dgm:presLayoutVars>
          <dgm:chMax val="0"/>
          <dgm:chPref val="0"/>
        </dgm:presLayoutVars>
      </dgm:prSet>
      <dgm:spPr/>
    </dgm:pt>
    <dgm:pt modelId="{028D6199-86F0-4636-897B-40B141FCEA63}" type="pres">
      <dgm:prSet presAssocID="{7F2A4220-6425-4CB0-AA30-A32DF7324979}" presName="ChildAccent" presStyleLbl="solidFgAcc1" presStyleIdx="17" presStyleCnt="18"/>
      <dgm:spPr/>
    </dgm:pt>
    <dgm:pt modelId="{7FA783B5-2DA6-429C-BFF2-316EAB444647}" type="pres">
      <dgm:prSet presAssocID="{7F2A4220-6425-4CB0-AA30-A32DF7324979}" presName="Child" presStyleLbl="revTx" presStyleIdx="21" presStyleCnt="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242F2F1-2F4C-4F26-9BB0-EA828BA09BE9}" srcId="{23D3A0E0-2178-418E-B856-8D3093F063B1}" destId="{0F904D92-1219-400E-AE93-9C5EBA894DFF}" srcOrd="0" destOrd="0" parTransId="{0F36B121-3F81-417C-93F2-3A538F127102}" sibTransId="{F4B7D6CC-4160-4AD8-9E44-944C58FF5164}"/>
    <dgm:cxn modelId="{A55AE351-0D03-457F-A4B0-71C83B12DBAD}" srcId="{0F904D92-1219-400E-AE93-9C5EBA894DFF}" destId="{D323448C-8EB6-4000-85BD-D0ED8A3702BF}" srcOrd="1" destOrd="0" parTransId="{0C3A9ABF-04EC-4494-B42E-4ED8094EC926}" sibTransId="{98A81D37-A178-4697-B5B4-20C20110359A}"/>
    <dgm:cxn modelId="{C4FBEA45-678B-4A2B-85D0-E572284B2361}" type="presOf" srcId="{9DFDFA67-7619-4555-8F60-246E24C83375}" destId="{8FBC8A5A-E9C5-46B0-A477-ED26BFE2509B}" srcOrd="0" destOrd="0" presId="urn:microsoft.com/office/officeart/2008/layout/SquareAccentList"/>
    <dgm:cxn modelId="{702B0FCA-374F-40F5-98C4-94FC135455D8}" type="presOf" srcId="{6296FED8-DA0E-484B-B600-481A41D0E7CC}" destId="{C9D3B26F-9149-47D5-AA4A-457CB39C66F4}" srcOrd="0" destOrd="0" presId="urn:microsoft.com/office/officeart/2008/layout/SquareAccentList"/>
    <dgm:cxn modelId="{C38D85EC-E5DE-4935-9341-00162570E6E3}" srcId="{A99E81CD-C065-40B3-AE27-539EC1904185}" destId="{91723A3F-E595-4419-8822-82EF77309862}" srcOrd="3" destOrd="0" parTransId="{355028B0-F018-479A-B5D1-C420D031ABC3}" sibTransId="{527BE932-06C3-4DA6-9B7D-473B2BDC2065}"/>
    <dgm:cxn modelId="{3A7BE0A7-3FD9-4FD3-AAAC-4C178E44A2F9}" srcId="{23D3A0E0-2178-418E-B856-8D3093F063B1}" destId="{489E7BB8-E484-4956-A796-9C9F42382944}" srcOrd="1" destOrd="0" parTransId="{F0E6EA0B-BBF6-4B12-96AC-0037D6CA97F9}" sibTransId="{C7765156-8ACA-4A38-8091-F2D70A1200F3}"/>
    <dgm:cxn modelId="{1F869F6E-F12E-478A-9303-7AAC2DF87901}" srcId="{23D3A0E0-2178-418E-B856-8D3093F063B1}" destId="{A99E81CD-C065-40B3-AE27-539EC1904185}" srcOrd="3" destOrd="0" parTransId="{6AF8AAC1-3149-4C4B-B053-366D15DC5FC0}" sibTransId="{3547352D-1DDF-47BB-8073-8C2BCE4A020B}"/>
    <dgm:cxn modelId="{540F1AA3-5C7C-4BCF-8709-B85076E43606}" srcId="{489E7BB8-E484-4956-A796-9C9F42382944}" destId="{70F9FC7A-32C1-4C35-AB96-29C37DB00665}" srcOrd="1" destOrd="0" parTransId="{A08B61CC-BFA9-4A8C-81C8-B1BD9723C087}" sibTransId="{DFD48DA9-91F1-48E7-A419-3D84BB966A00}"/>
    <dgm:cxn modelId="{E2B482A7-5F41-41F1-B9DF-BC89A42FE1E7}" srcId="{489E7BB8-E484-4956-A796-9C9F42382944}" destId="{ED29CB10-0643-4859-8BEC-B4350AA337E1}" srcOrd="0" destOrd="0" parTransId="{6111D53B-CB58-4A5E-A48D-84A5B303FA34}" sibTransId="{6F740CCF-248B-46DF-B614-C1221F7535F9}"/>
    <dgm:cxn modelId="{ECCBB66F-3119-4D04-B734-92D535C13FCF}" srcId="{489E7BB8-E484-4956-A796-9C9F42382944}" destId="{1AECA574-DFF7-4073-830E-A7D28072B770}" srcOrd="3" destOrd="0" parTransId="{1F0D6372-5877-4715-B891-19D7109E59CF}" sibTransId="{16E7C21A-574F-42F6-A0C3-21DD6EAAAC97}"/>
    <dgm:cxn modelId="{3713E9DA-AF6F-4773-B15B-7DB738F63584}" type="presOf" srcId="{91723A3F-E595-4419-8822-82EF77309862}" destId="{23786193-E275-4F2D-BEAF-5F47EA5C790D}" srcOrd="0" destOrd="0" presId="urn:microsoft.com/office/officeart/2008/layout/SquareAccentList"/>
    <dgm:cxn modelId="{F81738A3-AB31-4792-9BA2-C98BB14C0257}" type="presOf" srcId="{67E434D8-B0E8-40A1-B439-68F8A17822FE}" destId="{B9BAE633-74EA-42B6-B771-895F8969A7EA}" srcOrd="0" destOrd="0" presId="urn:microsoft.com/office/officeart/2008/layout/SquareAccentList"/>
    <dgm:cxn modelId="{8CF57040-6E2B-45B1-A21C-0B4E2800FE71}" type="presOf" srcId="{ED29CB10-0643-4859-8BEC-B4350AA337E1}" destId="{9D698DB4-6896-48F8-98B5-736994F4D4BB}" srcOrd="0" destOrd="0" presId="urn:microsoft.com/office/officeart/2008/layout/SquareAccentList"/>
    <dgm:cxn modelId="{776D5940-0827-47E2-A26F-02F45B0B37B9}" type="presOf" srcId="{7F2A4220-6425-4CB0-AA30-A32DF7324979}" destId="{7FA783B5-2DA6-429C-BFF2-316EAB444647}" srcOrd="0" destOrd="0" presId="urn:microsoft.com/office/officeart/2008/layout/SquareAccentList"/>
    <dgm:cxn modelId="{871D0988-0C0C-43B9-944F-2CCDE2FC8F6D}" srcId="{A99E81CD-C065-40B3-AE27-539EC1904185}" destId="{C6F2A084-F038-490B-83BE-3DE48551AF52}" srcOrd="0" destOrd="0" parTransId="{F97461CB-3E66-4A61-8269-24EDDD86478C}" sibTransId="{E546665C-D532-4223-A2F1-E22F88428448}"/>
    <dgm:cxn modelId="{0FAEE87C-93E6-4694-9FD7-8847824C2D9F}" type="presOf" srcId="{0F904D92-1219-400E-AE93-9C5EBA894DFF}" destId="{D8A62A0B-234D-42E9-96A7-C3E9AA60B3F5}" srcOrd="0" destOrd="0" presId="urn:microsoft.com/office/officeart/2008/layout/SquareAccentList"/>
    <dgm:cxn modelId="{3617429A-E554-4253-BC73-709DF0C7601C}" srcId="{A99E81CD-C065-40B3-AE27-539EC1904185}" destId="{6296FED8-DA0E-484B-B600-481A41D0E7CC}" srcOrd="1" destOrd="0" parTransId="{ED151B68-35BB-45EE-989E-D0256FE11E8C}" sibTransId="{DFC6DCB6-88F8-4002-80C6-38D64C629B8D}"/>
    <dgm:cxn modelId="{F9216C4D-C9C3-4876-9B26-74BB551A3BC1}" type="presOf" srcId="{E9DFCD5F-2073-4BE6-9C6A-DDE5F4CB9D22}" destId="{B15923B4-7085-42F7-A825-A65C1CD2AC1E}" srcOrd="0" destOrd="0" presId="urn:microsoft.com/office/officeart/2008/layout/SquareAccentList"/>
    <dgm:cxn modelId="{BBD81F8B-4479-4BCA-841D-4E21F2848F51}" srcId="{A99E81CD-C065-40B3-AE27-539EC1904185}" destId="{7F2A4220-6425-4CB0-AA30-A32DF7324979}" srcOrd="4" destOrd="0" parTransId="{EDFBB097-B392-48F2-B584-0460DAAF7B4B}" sibTransId="{F57DB6FA-9134-4048-BBFE-82B12BE9AE4D}"/>
    <dgm:cxn modelId="{D03E7888-1521-4320-92E7-DD2C6CF3198D}" srcId="{C8F2B965-EF58-42E6-9E2A-593DE5EDDEEF}" destId="{172525F8-EFA3-4D9F-B7F6-D378229D0B13}" srcOrd="0" destOrd="0" parTransId="{10A376F0-18B2-4716-B6FF-08F682BEB91B}" sibTransId="{8B45D45A-6A78-4762-82FB-D8364DDD3614}"/>
    <dgm:cxn modelId="{6E3A2044-8075-48C8-B23D-912377DABED0}" srcId="{0F904D92-1219-400E-AE93-9C5EBA894DFF}" destId="{67E434D8-B0E8-40A1-B439-68F8A17822FE}" srcOrd="0" destOrd="0" parTransId="{9F316A29-FE66-4F68-81B6-B4EC02353361}" sibTransId="{B6ACD3E2-478A-41E6-A436-01B2FD577014}"/>
    <dgm:cxn modelId="{5D14CB68-8872-4549-B8AB-F942C273F0D8}" srcId="{0F904D92-1219-400E-AE93-9C5EBA894DFF}" destId="{FEA6464A-3AA9-4565-94BA-F7C8CC883DFF}" srcOrd="3" destOrd="0" parTransId="{43BCF67F-33C6-42C9-8261-5E4D74A10FA4}" sibTransId="{FC30CD79-16D9-488C-BDDD-4CC37505932F}"/>
    <dgm:cxn modelId="{EFDE6C9F-C139-4C18-AF8F-3ACE8F5914CF}" srcId="{C8F2B965-EF58-42E6-9E2A-593DE5EDDEEF}" destId="{E9DFCD5F-2073-4BE6-9C6A-DDE5F4CB9D22}" srcOrd="2" destOrd="0" parTransId="{B9525014-0FB5-4950-A4D7-A3D60CDA5B2E}" sibTransId="{50CCD462-E9F8-4123-AB0B-E62058F17B8C}"/>
    <dgm:cxn modelId="{C8F22B23-5082-46B4-AF84-BFEDC2B41FFE}" type="presOf" srcId="{1AECA574-DFF7-4073-830E-A7D28072B770}" destId="{4B945CB1-FC9E-4B79-9552-46FB1AA00913}" srcOrd="0" destOrd="0" presId="urn:microsoft.com/office/officeart/2008/layout/SquareAccentList"/>
    <dgm:cxn modelId="{B3C78C54-0C88-4597-AA42-E81794BAD261}" srcId="{C8F2B965-EF58-42E6-9E2A-593DE5EDDEEF}" destId="{4D026C92-028F-4A8F-AFA9-42C595015608}" srcOrd="3" destOrd="0" parTransId="{C123E778-2FE6-4CE4-A20A-7A8139927492}" sibTransId="{805B9FEE-1E24-4156-B4A2-34CCEFD863A6}"/>
    <dgm:cxn modelId="{A4E8EFB4-0C4B-4117-B746-D643C314BF70}" type="presOf" srcId="{70F9FC7A-32C1-4C35-AB96-29C37DB00665}" destId="{7AE9F83F-D8B2-452A-915A-2897AE0F3477}" srcOrd="0" destOrd="0" presId="urn:microsoft.com/office/officeart/2008/layout/SquareAccentList"/>
    <dgm:cxn modelId="{1EF7FD63-CE5E-41D5-9991-8542473B9F78}" type="presOf" srcId="{D5678ADB-58F5-4708-BB71-BA0E5DC223A3}" destId="{85DA3ACA-BB98-4A3A-8E2C-4C26ADDB0674}" srcOrd="0" destOrd="0" presId="urn:microsoft.com/office/officeart/2008/layout/SquareAccentList"/>
    <dgm:cxn modelId="{63394F2B-07A1-4A2F-BA1F-B26E1D5CAE46}" srcId="{23D3A0E0-2178-418E-B856-8D3093F063B1}" destId="{C8F2B965-EF58-42E6-9E2A-593DE5EDDEEF}" srcOrd="2" destOrd="0" parTransId="{8E74EF69-92B7-4D93-A58B-3B284FD61D19}" sibTransId="{64CE94C1-4090-4E5F-BA5E-43B810BF7D9C}"/>
    <dgm:cxn modelId="{1F0AB683-CAD4-4F18-8683-59C59C9BA067}" srcId="{0F904D92-1219-400E-AE93-9C5EBA894DFF}" destId="{D5678ADB-58F5-4708-BB71-BA0E5DC223A3}" srcOrd="2" destOrd="0" parTransId="{1A6272C6-3877-4655-928E-2F9EF9B1822C}" sibTransId="{D484AA3B-2694-484D-97D6-378E9296AEEA}"/>
    <dgm:cxn modelId="{45666220-4777-4288-8A63-FE12E8112038}" type="presOf" srcId="{D4E8835B-B3E7-4325-9547-7FB66D957DEA}" destId="{CB001100-09A8-49B0-8DA8-F6A36FDC52A7}" srcOrd="0" destOrd="0" presId="urn:microsoft.com/office/officeart/2008/layout/SquareAccentList"/>
    <dgm:cxn modelId="{CDAF87D1-4E47-47C1-94B0-F950AD6C56B9}" srcId="{489E7BB8-E484-4956-A796-9C9F42382944}" destId="{D4E8835B-B3E7-4325-9547-7FB66D957DEA}" srcOrd="2" destOrd="0" parTransId="{5ACB8431-E312-4CCD-86BA-1DF0A8F7E1E6}" sibTransId="{0FC4EF98-6FBC-42AA-B03F-E7D4E7CDCBE0}"/>
    <dgm:cxn modelId="{72516C96-417D-4BF6-BAAD-860D2973C4D0}" type="presOf" srcId="{4D026C92-028F-4A8F-AFA9-42C595015608}" destId="{0A273955-C11A-41B5-8661-B47D0AEA76AF}" srcOrd="0" destOrd="0" presId="urn:microsoft.com/office/officeart/2008/layout/SquareAccentList"/>
    <dgm:cxn modelId="{B3402B09-092E-463E-8E82-588C7F1598E4}" type="presOf" srcId="{C6F2A084-F038-490B-83BE-3DE48551AF52}" destId="{AC527BE3-3795-4B55-9115-8247E0014EF8}" srcOrd="0" destOrd="0" presId="urn:microsoft.com/office/officeart/2008/layout/SquareAccentList"/>
    <dgm:cxn modelId="{0CA16E42-7487-4C99-BDA7-99107F009E59}" type="presOf" srcId="{D323448C-8EB6-4000-85BD-D0ED8A3702BF}" destId="{B285F55E-9306-484A-812C-15D234E99456}" srcOrd="0" destOrd="0" presId="urn:microsoft.com/office/officeart/2008/layout/SquareAccentList"/>
    <dgm:cxn modelId="{CA1294FD-55A8-4BB6-B847-C5ED5B12ADFF}" type="presOf" srcId="{FEA6464A-3AA9-4565-94BA-F7C8CC883DFF}" destId="{3128CDDA-35AC-4EC0-BFB4-B2F553C638F1}" srcOrd="0" destOrd="0" presId="urn:microsoft.com/office/officeart/2008/layout/SquareAccentList"/>
    <dgm:cxn modelId="{6DBD90E9-DB84-4822-A474-46359BB82E7E}" srcId="{A99E81CD-C065-40B3-AE27-539EC1904185}" destId="{6C426FA8-3AA0-44F3-9393-EDD266F0D814}" srcOrd="2" destOrd="0" parTransId="{5A140736-3507-4565-B85C-43343E40DDFC}" sibTransId="{8DCBC578-907A-44B9-B61F-DDF7BC500411}"/>
    <dgm:cxn modelId="{55AAAD9D-2621-4BD7-9F85-0B5BFDE56E5C}" srcId="{0F904D92-1219-400E-AE93-9C5EBA894DFF}" destId="{C90815D0-C67C-4902-BC64-097E09B00A5C}" srcOrd="4" destOrd="0" parTransId="{54216238-8BE2-48DB-9DFC-778BE33056A9}" sibTransId="{5981A0CB-0C68-4145-9514-9671BB2F9C44}"/>
    <dgm:cxn modelId="{C17CD014-5A27-4AD3-AFC5-6F5BAAF1D841}" type="presOf" srcId="{C8F2B965-EF58-42E6-9E2A-593DE5EDDEEF}" destId="{8FE59889-B5F6-481B-8D64-F4F9EBB623FA}" srcOrd="0" destOrd="0" presId="urn:microsoft.com/office/officeart/2008/layout/SquareAccentList"/>
    <dgm:cxn modelId="{F44F8E70-22F2-470F-8BB6-31D3C5E8C274}" type="presOf" srcId="{23D3A0E0-2178-418E-B856-8D3093F063B1}" destId="{84FAEDC8-4B94-406C-A63D-C3FAEDEEF271}" srcOrd="0" destOrd="0" presId="urn:microsoft.com/office/officeart/2008/layout/SquareAccentList"/>
    <dgm:cxn modelId="{F3C6943A-393C-4522-A285-FAB284161887}" type="presOf" srcId="{489E7BB8-E484-4956-A796-9C9F42382944}" destId="{A1525EEB-49D2-48F8-9197-3CD6E515EE55}" srcOrd="0" destOrd="0" presId="urn:microsoft.com/office/officeart/2008/layout/SquareAccentList"/>
    <dgm:cxn modelId="{ECFDDB9F-1340-4761-AD71-71BF391497FB}" srcId="{C8F2B965-EF58-42E6-9E2A-593DE5EDDEEF}" destId="{9DFDFA67-7619-4555-8F60-246E24C83375}" srcOrd="1" destOrd="0" parTransId="{2B198CBC-3873-4A31-87F4-D8D4719AE56A}" sibTransId="{D70AD839-1E86-4205-A78D-F21444B51288}"/>
    <dgm:cxn modelId="{90716332-496E-4E02-88D1-53C81D006203}" type="presOf" srcId="{A99E81CD-C065-40B3-AE27-539EC1904185}" destId="{BA6A9DAA-910E-4342-99D9-F3986918564A}" srcOrd="0" destOrd="0" presId="urn:microsoft.com/office/officeart/2008/layout/SquareAccentList"/>
    <dgm:cxn modelId="{0E776F6E-54FF-47EB-BE93-25FE8C3A6A77}" type="presOf" srcId="{6C426FA8-3AA0-44F3-9393-EDD266F0D814}" destId="{3D218A8C-D895-485E-B00E-27FDC460CF38}" srcOrd="0" destOrd="0" presId="urn:microsoft.com/office/officeart/2008/layout/SquareAccentList"/>
    <dgm:cxn modelId="{F04E1553-BC38-470E-A07C-79FB5C1EBE78}" type="presOf" srcId="{C90815D0-C67C-4902-BC64-097E09B00A5C}" destId="{F77A2366-A893-4F41-BF67-649AB19287E0}" srcOrd="0" destOrd="0" presId="urn:microsoft.com/office/officeart/2008/layout/SquareAccentList"/>
    <dgm:cxn modelId="{6A57AA1E-07D9-4238-AF6F-99F0038D120A}" type="presOf" srcId="{172525F8-EFA3-4D9F-B7F6-D378229D0B13}" destId="{DD3661F2-FD34-4C6D-A576-EACEC0945057}" srcOrd="0" destOrd="0" presId="urn:microsoft.com/office/officeart/2008/layout/SquareAccentList"/>
    <dgm:cxn modelId="{8D6A2ABD-1DCD-454F-94E7-64A550845041}" type="presParOf" srcId="{84FAEDC8-4B94-406C-A63D-C3FAEDEEF271}" destId="{45A18A63-DAB3-48FF-A44E-28428C8F2269}" srcOrd="0" destOrd="0" presId="urn:microsoft.com/office/officeart/2008/layout/SquareAccentList"/>
    <dgm:cxn modelId="{7FDB08C7-7983-4FBB-A16D-E6ECA289812B}" type="presParOf" srcId="{45A18A63-DAB3-48FF-A44E-28428C8F2269}" destId="{E80268DA-F947-496C-AD7B-5D04E038AD69}" srcOrd="0" destOrd="0" presId="urn:microsoft.com/office/officeart/2008/layout/SquareAccentList"/>
    <dgm:cxn modelId="{94AE113F-D18B-464A-AAC9-A9ACDCB1AEA5}" type="presParOf" srcId="{E80268DA-F947-496C-AD7B-5D04E038AD69}" destId="{2754C9D4-8000-4FF2-8169-C4E5901367CE}" srcOrd="0" destOrd="0" presId="urn:microsoft.com/office/officeart/2008/layout/SquareAccentList"/>
    <dgm:cxn modelId="{A8C4B25F-5891-47E5-B80C-B09252747E38}" type="presParOf" srcId="{E80268DA-F947-496C-AD7B-5D04E038AD69}" destId="{63611874-D0E1-4F1C-A341-EE137673859E}" srcOrd="1" destOrd="0" presId="urn:microsoft.com/office/officeart/2008/layout/SquareAccentList"/>
    <dgm:cxn modelId="{2AD210A5-8E00-460D-89CF-951977754F23}" type="presParOf" srcId="{E80268DA-F947-496C-AD7B-5D04E038AD69}" destId="{D8A62A0B-234D-42E9-96A7-C3E9AA60B3F5}" srcOrd="2" destOrd="0" presId="urn:microsoft.com/office/officeart/2008/layout/SquareAccentList"/>
    <dgm:cxn modelId="{DFCCED05-9849-469A-AFEF-08E572F4D451}" type="presParOf" srcId="{45A18A63-DAB3-48FF-A44E-28428C8F2269}" destId="{93B7C976-54DE-4705-9617-7B5F626845DE}" srcOrd="1" destOrd="0" presId="urn:microsoft.com/office/officeart/2008/layout/SquareAccentList"/>
    <dgm:cxn modelId="{D7CD262B-0F53-4C09-9B3E-9F04EC917F21}" type="presParOf" srcId="{93B7C976-54DE-4705-9617-7B5F626845DE}" destId="{DA7C00A0-E266-4FD4-BC58-67E2628BD605}" srcOrd="0" destOrd="0" presId="urn:microsoft.com/office/officeart/2008/layout/SquareAccentList"/>
    <dgm:cxn modelId="{80E0E463-4E8E-4399-8379-68197BAC567B}" type="presParOf" srcId="{DA7C00A0-E266-4FD4-BC58-67E2628BD605}" destId="{D7EC136E-B6A9-4902-8DF7-794768A5216C}" srcOrd="0" destOrd="0" presId="urn:microsoft.com/office/officeart/2008/layout/SquareAccentList"/>
    <dgm:cxn modelId="{F7F2DE35-0532-48ED-8EF4-3E0D425E26F5}" type="presParOf" srcId="{DA7C00A0-E266-4FD4-BC58-67E2628BD605}" destId="{B9BAE633-74EA-42B6-B771-895F8969A7EA}" srcOrd="1" destOrd="0" presId="urn:microsoft.com/office/officeart/2008/layout/SquareAccentList"/>
    <dgm:cxn modelId="{685A26FF-1922-428B-B46D-470953F65B6C}" type="presParOf" srcId="{93B7C976-54DE-4705-9617-7B5F626845DE}" destId="{B6A5F58E-CC3C-430A-84EA-90952E449574}" srcOrd="1" destOrd="0" presId="urn:microsoft.com/office/officeart/2008/layout/SquareAccentList"/>
    <dgm:cxn modelId="{E2AE02F6-E063-4992-8812-59FFBA5C3F1C}" type="presParOf" srcId="{B6A5F58E-CC3C-430A-84EA-90952E449574}" destId="{7613531D-FEC5-4CA9-B2F5-A6335D7125EF}" srcOrd="0" destOrd="0" presId="urn:microsoft.com/office/officeart/2008/layout/SquareAccentList"/>
    <dgm:cxn modelId="{B3A51AB8-5A1A-46AE-8C64-681E4784FDBC}" type="presParOf" srcId="{B6A5F58E-CC3C-430A-84EA-90952E449574}" destId="{B285F55E-9306-484A-812C-15D234E99456}" srcOrd="1" destOrd="0" presId="urn:microsoft.com/office/officeart/2008/layout/SquareAccentList"/>
    <dgm:cxn modelId="{D55DABCF-4F8D-439B-BE32-0254D515E4F8}" type="presParOf" srcId="{93B7C976-54DE-4705-9617-7B5F626845DE}" destId="{722ED367-7138-49E0-8AD3-4E3C45B6B6BC}" srcOrd="2" destOrd="0" presId="urn:microsoft.com/office/officeart/2008/layout/SquareAccentList"/>
    <dgm:cxn modelId="{328A3C2D-6469-4CD8-90FC-101383ADC787}" type="presParOf" srcId="{722ED367-7138-49E0-8AD3-4E3C45B6B6BC}" destId="{B5888E9B-D058-4FB0-BEFB-ED0FDC6E53B8}" srcOrd="0" destOrd="0" presId="urn:microsoft.com/office/officeart/2008/layout/SquareAccentList"/>
    <dgm:cxn modelId="{2BAAF86E-B834-4051-8E32-5F078A230012}" type="presParOf" srcId="{722ED367-7138-49E0-8AD3-4E3C45B6B6BC}" destId="{85DA3ACA-BB98-4A3A-8E2C-4C26ADDB0674}" srcOrd="1" destOrd="0" presId="urn:microsoft.com/office/officeart/2008/layout/SquareAccentList"/>
    <dgm:cxn modelId="{42745549-842E-4CB4-B97E-7917E24507A4}" type="presParOf" srcId="{93B7C976-54DE-4705-9617-7B5F626845DE}" destId="{9F824558-52DA-4DF2-8324-514BD839D1B0}" srcOrd="3" destOrd="0" presId="urn:microsoft.com/office/officeart/2008/layout/SquareAccentList"/>
    <dgm:cxn modelId="{0E340E9B-4B7E-47AA-B29B-33341FA2FCA6}" type="presParOf" srcId="{9F824558-52DA-4DF2-8324-514BD839D1B0}" destId="{AA161364-7721-453A-95CD-54FC0A00D9A1}" srcOrd="0" destOrd="0" presId="urn:microsoft.com/office/officeart/2008/layout/SquareAccentList"/>
    <dgm:cxn modelId="{BCDFF256-9620-4718-9E44-8FE27255497B}" type="presParOf" srcId="{9F824558-52DA-4DF2-8324-514BD839D1B0}" destId="{3128CDDA-35AC-4EC0-BFB4-B2F553C638F1}" srcOrd="1" destOrd="0" presId="urn:microsoft.com/office/officeart/2008/layout/SquareAccentList"/>
    <dgm:cxn modelId="{65E41314-9030-4391-B6A8-6CCD29AB8B44}" type="presParOf" srcId="{93B7C976-54DE-4705-9617-7B5F626845DE}" destId="{A9E9CDBB-F15C-4D0C-B44F-1AC5B1838E34}" srcOrd="4" destOrd="0" presId="urn:microsoft.com/office/officeart/2008/layout/SquareAccentList"/>
    <dgm:cxn modelId="{88A4F343-2303-4BAA-BD2D-E8DEF420ECF8}" type="presParOf" srcId="{A9E9CDBB-F15C-4D0C-B44F-1AC5B1838E34}" destId="{F30837B2-580B-4FE5-BFDC-C6E9F8412C3D}" srcOrd="0" destOrd="0" presId="urn:microsoft.com/office/officeart/2008/layout/SquareAccentList"/>
    <dgm:cxn modelId="{081479A9-AF31-44E6-B987-56D0A2C6D523}" type="presParOf" srcId="{A9E9CDBB-F15C-4D0C-B44F-1AC5B1838E34}" destId="{F77A2366-A893-4F41-BF67-649AB19287E0}" srcOrd="1" destOrd="0" presId="urn:microsoft.com/office/officeart/2008/layout/SquareAccentList"/>
    <dgm:cxn modelId="{309FC2E0-7295-4637-A492-EBC7FB075888}" type="presParOf" srcId="{84FAEDC8-4B94-406C-A63D-C3FAEDEEF271}" destId="{E369B40D-01C6-432D-8338-936D1D607376}" srcOrd="1" destOrd="0" presId="urn:microsoft.com/office/officeart/2008/layout/SquareAccentList"/>
    <dgm:cxn modelId="{8C1C4F5A-06AE-44E4-B396-8003B1E72B49}" type="presParOf" srcId="{E369B40D-01C6-432D-8338-936D1D607376}" destId="{A95B601C-C146-49AC-88B1-14D3FD6945E3}" srcOrd="0" destOrd="0" presId="urn:microsoft.com/office/officeart/2008/layout/SquareAccentList"/>
    <dgm:cxn modelId="{C1B63DA1-73C7-4F0B-8618-4A2104034AC1}" type="presParOf" srcId="{A95B601C-C146-49AC-88B1-14D3FD6945E3}" destId="{96A40FBD-3BBD-428F-8AAC-BBD41F8A4C52}" srcOrd="0" destOrd="0" presId="urn:microsoft.com/office/officeart/2008/layout/SquareAccentList"/>
    <dgm:cxn modelId="{C450D9A9-C237-4039-B35A-10EA2D722A0E}" type="presParOf" srcId="{A95B601C-C146-49AC-88B1-14D3FD6945E3}" destId="{D6B0AC82-87C5-4129-A1F7-C4E1B40A12A1}" srcOrd="1" destOrd="0" presId="urn:microsoft.com/office/officeart/2008/layout/SquareAccentList"/>
    <dgm:cxn modelId="{EBF6E4F6-F2C6-47D5-94BC-41D605031A20}" type="presParOf" srcId="{A95B601C-C146-49AC-88B1-14D3FD6945E3}" destId="{A1525EEB-49D2-48F8-9197-3CD6E515EE55}" srcOrd="2" destOrd="0" presId="urn:microsoft.com/office/officeart/2008/layout/SquareAccentList"/>
    <dgm:cxn modelId="{997CB8C5-BB62-451C-9D6E-12672A79D968}" type="presParOf" srcId="{E369B40D-01C6-432D-8338-936D1D607376}" destId="{D3EC9CCE-EDDF-4FA9-9362-E1B5E3B5C0C4}" srcOrd="1" destOrd="0" presId="urn:microsoft.com/office/officeart/2008/layout/SquareAccentList"/>
    <dgm:cxn modelId="{453E8361-C41E-4136-BE56-3ABE419DD04F}" type="presParOf" srcId="{D3EC9CCE-EDDF-4FA9-9362-E1B5E3B5C0C4}" destId="{556A7581-2A6E-495D-9315-9212263FFA45}" srcOrd="0" destOrd="0" presId="urn:microsoft.com/office/officeart/2008/layout/SquareAccentList"/>
    <dgm:cxn modelId="{DD4B85D1-46DA-4B49-840D-B8EC2A596764}" type="presParOf" srcId="{556A7581-2A6E-495D-9315-9212263FFA45}" destId="{188D753A-8F01-4859-8DEC-BFEBD062468C}" srcOrd="0" destOrd="0" presId="urn:microsoft.com/office/officeart/2008/layout/SquareAccentList"/>
    <dgm:cxn modelId="{281C22CA-5A9D-444C-8B69-B516ECBBCB78}" type="presParOf" srcId="{556A7581-2A6E-495D-9315-9212263FFA45}" destId="{9D698DB4-6896-48F8-98B5-736994F4D4BB}" srcOrd="1" destOrd="0" presId="urn:microsoft.com/office/officeart/2008/layout/SquareAccentList"/>
    <dgm:cxn modelId="{7B53E8F7-3AB9-4A50-9058-83C92CE478BD}" type="presParOf" srcId="{D3EC9CCE-EDDF-4FA9-9362-E1B5E3B5C0C4}" destId="{30F0B841-0FF8-4380-9A8E-E0CB0CB6A531}" srcOrd="1" destOrd="0" presId="urn:microsoft.com/office/officeart/2008/layout/SquareAccentList"/>
    <dgm:cxn modelId="{7628EC63-6BA0-4B07-9608-86009BE9CC87}" type="presParOf" srcId="{30F0B841-0FF8-4380-9A8E-E0CB0CB6A531}" destId="{8B077F1E-45DA-4311-A959-F0E8236F1955}" srcOrd="0" destOrd="0" presId="urn:microsoft.com/office/officeart/2008/layout/SquareAccentList"/>
    <dgm:cxn modelId="{A7DAA9E8-CB1F-4157-A86B-DE5ADD848E70}" type="presParOf" srcId="{30F0B841-0FF8-4380-9A8E-E0CB0CB6A531}" destId="{7AE9F83F-D8B2-452A-915A-2897AE0F3477}" srcOrd="1" destOrd="0" presId="urn:microsoft.com/office/officeart/2008/layout/SquareAccentList"/>
    <dgm:cxn modelId="{EC4C3778-C4DD-4682-AC6E-0D4FDE10E466}" type="presParOf" srcId="{D3EC9CCE-EDDF-4FA9-9362-E1B5E3B5C0C4}" destId="{681F314C-4D1A-4B3F-8190-16A9F377276E}" srcOrd="2" destOrd="0" presId="urn:microsoft.com/office/officeart/2008/layout/SquareAccentList"/>
    <dgm:cxn modelId="{425CA209-38D2-4B8F-B906-E8A570D6EA4F}" type="presParOf" srcId="{681F314C-4D1A-4B3F-8190-16A9F377276E}" destId="{611377F2-A431-4649-908D-224970F4AFF5}" srcOrd="0" destOrd="0" presId="urn:microsoft.com/office/officeart/2008/layout/SquareAccentList"/>
    <dgm:cxn modelId="{8298218E-BF04-4971-AD39-4CFD095B140A}" type="presParOf" srcId="{681F314C-4D1A-4B3F-8190-16A9F377276E}" destId="{CB001100-09A8-49B0-8DA8-F6A36FDC52A7}" srcOrd="1" destOrd="0" presId="urn:microsoft.com/office/officeart/2008/layout/SquareAccentList"/>
    <dgm:cxn modelId="{F473FC46-7C1F-47CB-BDED-42FB52237A91}" type="presParOf" srcId="{D3EC9CCE-EDDF-4FA9-9362-E1B5E3B5C0C4}" destId="{C892DFBE-CFE2-44AE-BFF1-FADEF4B83AFC}" srcOrd="3" destOrd="0" presId="urn:microsoft.com/office/officeart/2008/layout/SquareAccentList"/>
    <dgm:cxn modelId="{A2D75E6F-5D31-459A-995A-FFB5C2A7DD93}" type="presParOf" srcId="{C892DFBE-CFE2-44AE-BFF1-FADEF4B83AFC}" destId="{65EC61C6-F091-49CE-98EC-1A0415D3BD18}" srcOrd="0" destOrd="0" presId="urn:microsoft.com/office/officeart/2008/layout/SquareAccentList"/>
    <dgm:cxn modelId="{B06AA612-97D7-458E-B88F-44DEE13537DE}" type="presParOf" srcId="{C892DFBE-CFE2-44AE-BFF1-FADEF4B83AFC}" destId="{4B945CB1-FC9E-4B79-9552-46FB1AA00913}" srcOrd="1" destOrd="0" presId="urn:microsoft.com/office/officeart/2008/layout/SquareAccentList"/>
    <dgm:cxn modelId="{29D21BC5-4A6D-471C-84E9-73CA6B2A417C}" type="presParOf" srcId="{84FAEDC8-4B94-406C-A63D-C3FAEDEEF271}" destId="{A3289172-55DD-443B-A720-3419BF27249D}" srcOrd="2" destOrd="0" presId="urn:microsoft.com/office/officeart/2008/layout/SquareAccentList"/>
    <dgm:cxn modelId="{17FA67E8-80D5-485B-A006-0A8A927B8676}" type="presParOf" srcId="{A3289172-55DD-443B-A720-3419BF27249D}" destId="{AB96E86A-6BCA-422E-953F-AD14D349B0B1}" srcOrd="0" destOrd="0" presId="urn:microsoft.com/office/officeart/2008/layout/SquareAccentList"/>
    <dgm:cxn modelId="{A499F578-6500-4A97-AB00-1A9D6C6E5C08}" type="presParOf" srcId="{AB96E86A-6BCA-422E-953F-AD14D349B0B1}" destId="{02B482B6-990D-4CD0-B11E-FC9F329C8C9C}" srcOrd="0" destOrd="0" presId="urn:microsoft.com/office/officeart/2008/layout/SquareAccentList"/>
    <dgm:cxn modelId="{CB13DEF3-89D9-4038-92ED-8B2AFCA9AEC2}" type="presParOf" srcId="{AB96E86A-6BCA-422E-953F-AD14D349B0B1}" destId="{985DC393-7CA2-44C3-B6A2-2B4172D54424}" srcOrd="1" destOrd="0" presId="urn:microsoft.com/office/officeart/2008/layout/SquareAccentList"/>
    <dgm:cxn modelId="{600B5C51-E7D6-4D73-9B34-894B0893DBC6}" type="presParOf" srcId="{AB96E86A-6BCA-422E-953F-AD14D349B0B1}" destId="{8FE59889-B5F6-481B-8D64-F4F9EBB623FA}" srcOrd="2" destOrd="0" presId="urn:microsoft.com/office/officeart/2008/layout/SquareAccentList"/>
    <dgm:cxn modelId="{3E5472BB-D569-4B63-9FA7-0F8F54944862}" type="presParOf" srcId="{A3289172-55DD-443B-A720-3419BF27249D}" destId="{6B9EC1D0-AB29-457F-BA2D-A12D61C3EE87}" srcOrd="1" destOrd="0" presId="urn:microsoft.com/office/officeart/2008/layout/SquareAccentList"/>
    <dgm:cxn modelId="{40DB2CA5-C078-43F0-9101-746FC0047EA1}" type="presParOf" srcId="{6B9EC1D0-AB29-457F-BA2D-A12D61C3EE87}" destId="{E35D1028-6AE5-4A34-99A6-DDAC9097F3E2}" srcOrd="0" destOrd="0" presId="urn:microsoft.com/office/officeart/2008/layout/SquareAccentList"/>
    <dgm:cxn modelId="{89528FF1-C1ED-4528-B110-F32435127FEE}" type="presParOf" srcId="{E35D1028-6AE5-4A34-99A6-DDAC9097F3E2}" destId="{F8EEED72-4239-446F-836B-D7FBF5EFBC57}" srcOrd="0" destOrd="0" presId="urn:microsoft.com/office/officeart/2008/layout/SquareAccentList"/>
    <dgm:cxn modelId="{E29D46C7-A093-48E8-B33B-E0A65C55AA32}" type="presParOf" srcId="{E35D1028-6AE5-4A34-99A6-DDAC9097F3E2}" destId="{DD3661F2-FD34-4C6D-A576-EACEC0945057}" srcOrd="1" destOrd="0" presId="urn:microsoft.com/office/officeart/2008/layout/SquareAccentList"/>
    <dgm:cxn modelId="{AC4801AD-FC89-4398-B28C-14C907596B18}" type="presParOf" srcId="{6B9EC1D0-AB29-457F-BA2D-A12D61C3EE87}" destId="{0E9B8888-D339-43C5-8FB7-B7B3E2E5FBC7}" srcOrd="1" destOrd="0" presId="urn:microsoft.com/office/officeart/2008/layout/SquareAccentList"/>
    <dgm:cxn modelId="{95E7F2FE-3049-405E-B0EA-3CB9D163497D}" type="presParOf" srcId="{0E9B8888-D339-43C5-8FB7-B7B3E2E5FBC7}" destId="{3CB4D1C9-90F7-4095-8484-799DE0F0767E}" srcOrd="0" destOrd="0" presId="urn:microsoft.com/office/officeart/2008/layout/SquareAccentList"/>
    <dgm:cxn modelId="{9E9313DC-0F94-49F2-AB64-71EE60223452}" type="presParOf" srcId="{0E9B8888-D339-43C5-8FB7-B7B3E2E5FBC7}" destId="{8FBC8A5A-E9C5-46B0-A477-ED26BFE2509B}" srcOrd="1" destOrd="0" presId="urn:microsoft.com/office/officeart/2008/layout/SquareAccentList"/>
    <dgm:cxn modelId="{8F4462E7-4585-44C4-9076-80EC18CB4460}" type="presParOf" srcId="{6B9EC1D0-AB29-457F-BA2D-A12D61C3EE87}" destId="{80CF6441-F35F-4B6A-9000-1EA713748AA2}" srcOrd="2" destOrd="0" presId="urn:microsoft.com/office/officeart/2008/layout/SquareAccentList"/>
    <dgm:cxn modelId="{6F470C4A-79EA-47DC-9E8A-A7666EE3BE4B}" type="presParOf" srcId="{80CF6441-F35F-4B6A-9000-1EA713748AA2}" destId="{57969C31-0A02-475C-BB60-C53FC40ED40F}" srcOrd="0" destOrd="0" presId="urn:microsoft.com/office/officeart/2008/layout/SquareAccentList"/>
    <dgm:cxn modelId="{F7DB6B73-D23F-489B-BBC3-FA0B5330A9F4}" type="presParOf" srcId="{80CF6441-F35F-4B6A-9000-1EA713748AA2}" destId="{B15923B4-7085-42F7-A825-A65C1CD2AC1E}" srcOrd="1" destOrd="0" presId="urn:microsoft.com/office/officeart/2008/layout/SquareAccentList"/>
    <dgm:cxn modelId="{3ECB9EFC-043D-4BED-A44C-4DB545F35CF0}" type="presParOf" srcId="{6B9EC1D0-AB29-457F-BA2D-A12D61C3EE87}" destId="{4ACDE780-D3C0-4395-892F-408160A95E35}" srcOrd="3" destOrd="0" presId="urn:microsoft.com/office/officeart/2008/layout/SquareAccentList"/>
    <dgm:cxn modelId="{BF92581A-519E-4D40-A70E-24A98169375C}" type="presParOf" srcId="{4ACDE780-D3C0-4395-892F-408160A95E35}" destId="{5DECCD3B-287D-45D2-9E3D-43C77E8A063D}" srcOrd="0" destOrd="0" presId="urn:microsoft.com/office/officeart/2008/layout/SquareAccentList"/>
    <dgm:cxn modelId="{0EE5FE4C-9154-4A99-BCE0-9AC66AAC0E9A}" type="presParOf" srcId="{4ACDE780-D3C0-4395-892F-408160A95E35}" destId="{0A273955-C11A-41B5-8661-B47D0AEA76AF}" srcOrd="1" destOrd="0" presId="urn:microsoft.com/office/officeart/2008/layout/SquareAccentList"/>
    <dgm:cxn modelId="{A66B121A-8950-422B-84B9-86B9A8C68016}" type="presParOf" srcId="{84FAEDC8-4B94-406C-A63D-C3FAEDEEF271}" destId="{FF5DC141-1AA5-4D5D-85F2-740B87F1C637}" srcOrd="3" destOrd="0" presId="urn:microsoft.com/office/officeart/2008/layout/SquareAccentList"/>
    <dgm:cxn modelId="{7D3F2D8B-6F5E-4582-84EE-FD3751032AB4}" type="presParOf" srcId="{FF5DC141-1AA5-4D5D-85F2-740B87F1C637}" destId="{2CEB921D-BADA-493C-828F-F646DC3C0EB8}" srcOrd="0" destOrd="0" presId="urn:microsoft.com/office/officeart/2008/layout/SquareAccentList"/>
    <dgm:cxn modelId="{26B05D8B-EEA2-440E-8A89-2F36ED7580B9}" type="presParOf" srcId="{2CEB921D-BADA-493C-828F-F646DC3C0EB8}" destId="{CB25ECC1-B032-4E13-B2FA-7AED736017C6}" srcOrd="0" destOrd="0" presId="urn:microsoft.com/office/officeart/2008/layout/SquareAccentList"/>
    <dgm:cxn modelId="{44C4E85B-696C-4539-A6D6-FEAC2C39A565}" type="presParOf" srcId="{2CEB921D-BADA-493C-828F-F646DC3C0EB8}" destId="{F326DF93-9F9E-44EB-9E06-0429E09BA910}" srcOrd="1" destOrd="0" presId="urn:microsoft.com/office/officeart/2008/layout/SquareAccentList"/>
    <dgm:cxn modelId="{E7469CFA-4D58-4E01-89D3-2958F863A895}" type="presParOf" srcId="{2CEB921D-BADA-493C-828F-F646DC3C0EB8}" destId="{BA6A9DAA-910E-4342-99D9-F3986918564A}" srcOrd="2" destOrd="0" presId="urn:microsoft.com/office/officeart/2008/layout/SquareAccentList"/>
    <dgm:cxn modelId="{96C414A7-14D8-447C-ACED-7C577657E630}" type="presParOf" srcId="{FF5DC141-1AA5-4D5D-85F2-740B87F1C637}" destId="{942A9F28-837D-43C4-88BD-E43951933E78}" srcOrd="1" destOrd="0" presId="urn:microsoft.com/office/officeart/2008/layout/SquareAccentList"/>
    <dgm:cxn modelId="{C1174C21-2321-4F58-BA6C-0EA9C763676E}" type="presParOf" srcId="{942A9F28-837D-43C4-88BD-E43951933E78}" destId="{DC911D22-38F7-4857-9BDE-74D9116D3A45}" srcOrd="0" destOrd="0" presId="urn:microsoft.com/office/officeart/2008/layout/SquareAccentList"/>
    <dgm:cxn modelId="{0BE86BB4-F44F-42B9-B340-9FE65AB728B3}" type="presParOf" srcId="{DC911D22-38F7-4857-9BDE-74D9116D3A45}" destId="{E9270767-F83D-4F6B-8226-3B9B221623EA}" srcOrd="0" destOrd="0" presId="urn:microsoft.com/office/officeart/2008/layout/SquareAccentList"/>
    <dgm:cxn modelId="{3D56E576-27C3-43BF-9612-57474F7C77D8}" type="presParOf" srcId="{DC911D22-38F7-4857-9BDE-74D9116D3A45}" destId="{AC527BE3-3795-4B55-9115-8247E0014EF8}" srcOrd="1" destOrd="0" presId="urn:microsoft.com/office/officeart/2008/layout/SquareAccentList"/>
    <dgm:cxn modelId="{A3822653-8792-46A7-BB44-4643787789ED}" type="presParOf" srcId="{942A9F28-837D-43C4-88BD-E43951933E78}" destId="{9276B9B4-01EC-453F-AFAC-79F1B3C9B65F}" srcOrd="1" destOrd="0" presId="urn:microsoft.com/office/officeart/2008/layout/SquareAccentList"/>
    <dgm:cxn modelId="{61B954A1-12A1-483A-8099-F34B5BB8F5E1}" type="presParOf" srcId="{9276B9B4-01EC-453F-AFAC-79F1B3C9B65F}" destId="{85E368DB-1634-4627-9057-EE06D280213F}" srcOrd="0" destOrd="0" presId="urn:microsoft.com/office/officeart/2008/layout/SquareAccentList"/>
    <dgm:cxn modelId="{362E3C2D-63E5-4301-8440-A598E4F83917}" type="presParOf" srcId="{9276B9B4-01EC-453F-AFAC-79F1B3C9B65F}" destId="{C9D3B26F-9149-47D5-AA4A-457CB39C66F4}" srcOrd="1" destOrd="0" presId="urn:microsoft.com/office/officeart/2008/layout/SquareAccentList"/>
    <dgm:cxn modelId="{CD72CABF-2DEE-4BC5-85EC-997FA2E7A2BD}" type="presParOf" srcId="{942A9F28-837D-43C4-88BD-E43951933E78}" destId="{E49BD6E2-252A-4CA6-A355-B2A294739460}" srcOrd="2" destOrd="0" presId="urn:microsoft.com/office/officeart/2008/layout/SquareAccentList"/>
    <dgm:cxn modelId="{40509E39-E06D-434E-A73C-009179141374}" type="presParOf" srcId="{E49BD6E2-252A-4CA6-A355-B2A294739460}" destId="{56C3ECA0-65A6-4A47-A431-DD9A01B4B5E9}" srcOrd="0" destOrd="0" presId="urn:microsoft.com/office/officeart/2008/layout/SquareAccentList"/>
    <dgm:cxn modelId="{13D5B574-D716-4B70-9239-6B16995A4A69}" type="presParOf" srcId="{E49BD6E2-252A-4CA6-A355-B2A294739460}" destId="{3D218A8C-D895-485E-B00E-27FDC460CF38}" srcOrd="1" destOrd="0" presId="urn:microsoft.com/office/officeart/2008/layout/SquareAccentList"/>
    <dgm:cxn modelId="{090F56F9-F491-4D21-9167-CB6774CB7DA8}" type="presParOf" srcId="{942A9F28-837D-43C4-88BD-E43951933E78}" destId="{0C58DFCA-DAA0-41BC-86EC-69913FCD0FBD}" srcOrd="3" destOrd="0" presId="urn:microsoft.com/office/officeart/2008/layout/SquareAccentList"/>
    <dgm:cxn modelId="{4ABE68EE-D2DD-4DCC-AADE-00D8381A636C}" type="presParOf" srcId="{0C58DFCA-DAA0-41BC-86EC-69913FCD0FBD}" destId="{F7E1099F-2C1C-461B-B76B-63A1A8B7A8C7}" srcOrd="0" destOrd="0" presId="urn:microsoft.com/office/officeart/2008/layout/SquareAccentList"/>
    <dgm:cxn modelId="{72A257AA-7A45-46D2-8AC6-6B3B3F52BD1F}" type="presParOf" srcId="{0C58DFCA-DAA0-41BC-86EC-69913FCD0FBD}" destId="{23786193-E275-4F2D-BEAF-5F47EA5C790D}" srcOrd="1" destOrd="0" presId="urn:microsoft.com/office/officeart/2008/layout/SquareAccentList"/>
    <dgm:cxn modelId="{3B4398EC-17DC-423F-A4F5-73B09041A876}" type="presParOf" srcId="{942A9F28-837D-43C4-88BD-E43951933E78}" destId="{8428AD18-0EBA-446A-BFDF-07EEF624919D}" srcOrd="4" destOrd="0" presId="urn:microsoft.com/office/officeart/2008/layout/SquareAccentList"/>
    <dgm:cxn modelId="{8515B32F-4429-4D18-BA9F-58AD55A99FAD}" type="presParOf" srcId="{8428AD18-0EBA-446A-BFDF-07EEF624919D}" destId="{028D6199-86F0-4636-897B-40B141FCEA63}" srcOrd="0" destOrd="0" presId="urn:microsoft.com/office/officeart/2008/layout/SquareAccentList"/>
    <dgm:cxn modelId="{1CD356A9-AD4F-48B3-B160-A97E69549590}" type="presParOf" srcId="{8428AD18-0EBA-446A-BFDF-07EEF624919D}" destId="{7FA783B5-2DA6-429C-BFF2-316EAB444647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C021B84-71AF-4C39-9C97-965B92FC5DF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B3726DC-2CC4-4AA3-A27F-2ED2A00BBF7F}">
      <dgm:prSet phldrT="[Texto]"/>
      <dgm:spPr/>
      <dgm:t>
        <a:bodyPr/>
        <a:lstStyle/>
        <a:p>
          <a:pPr algn="ctr"/>
          <a:r>
            <a:rPr lang="es-EC" dirty="0" smtClean="0"/>
            <a:t>Chumaceras de Piso</a:t>
          </a:r>
          <a:endParaRPr lang="es-ES" dirty="0"/>
        </a:p>
      </dgm:t>
    </dgm:pt>
    <dgm:pt modelId="{1C77FB47-6BD3-4DAB-B0C2-9FABFDAC2B6A}" type="parTrans" cxnId="{21A693E1-9B96-4C85-8AD1-2F72947D4FEF}">
      <dgm:prSet/>
      <dgm:spPr/>
      <dgm:t>
        <a:bodyPr/>
        <a:lstStyle/>
        <a:p>
          <a:endParaRPr lang="es-ES"/>
        </a:p>
      </dgm:t>
    </dgm:pt>
    <dgm:pt modelId="{54816B0D-C9D1-46E2-9530-071AAA1A60D4}" type="sibTrans" cxnId="{21A693E1-9B96-4C85-8AD1-2F72947D4FEF}">
      <dgm:prSet/>
      <dgm:spPr/>
      <dgm:t>
        <a:bodyPr/>
        <a:lstStyle/>
        <a:p>
          <a:endParaRPr lang="es-ES"/>
        </a:p>
      </dgm:t>
    </dgm:pt>
    <dgm:pt modelId="{1827CA9B-3E63-4022-A396-2D5B2900A5F3}">
      <dgm:prSet phldrT="[Texto]"/>
      <dgm:spPr/>
      <dgm:t>
        <a:bodyPr/>
        <a:lstStyle/>
        <a:p>
          <a:pPr algn="ctr"/>
          <a:r>
            <a:rPr lang="es-EC" dirty="0" smtClean="0"/>
            <a:t>Chumaceras de Pared</a:t>
          </a:r>
          <a:endParaRPr lang="es-ES" dirty="0"/>
        </a:p>
      </dgm:t>
    </dgm:pt>
    <dgm:pt modelId="{BBB5B8BD-D705-449E-BDF7-7A1F6BDC8AE3}" type="parTrans" cxnId="{105D5A24-27C2-4C16-ABF0-89E934323454}">
      <dgm:prSet/>
      <dgm:spPr/>
      <dgm:t>
        <a:bodyPr/>
        <a:lstStyle/>
        <a:p>
          <a:endParaRPr lang="es-ES"/>
        </a:p>
      </dgm:t>
    </dgm:pt>
    <dgm:pt modelId="{84659AB1-1639-44E4-9B8E-B03C519125A4}" type="sibTrans" cxnId="{105D5A24-27C2-4C16-ABF0-89E934323454}">
      <dgm:prSet/>
      <dgm:spPr/>
      <dgm:t>
        <a:bodyPr/>
        <a:lstStyle/>
        <a:p>
          <a:endParaRPr lang="es-ES"/>
        </a:p>
      </dgm:t>
    </dgm:pt>
    <dgm:pt modelId="{3ED4F858-8A1A-4EA6-A12A-C6230F1EF8BC}" type="pres">
      <dgm:prSet presAssocID="{BC021B84-71AF-4C39-9C97-965B92FC5DF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3E338A7-8562-4143-8F59-D821A791E32B}" type="pres">
      <dgm:prSet presAssocID="{7B3726DC-2CC4-4AA3-A27F-2ED2A00BBF7F}" presName="parentText" presStyleLbl="node1" presStyleIdx="0" presStyleCnt="2" custScaleY="48823" custLinFactY="-7238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B4B21AA-0227-4086-B3C7-83C5048CFCEF}" type="pres">
      <dgm:prSet presAssocID="{54816B0D-C9D1-46E2-9530-071AAA1A60D4}" presName="spacer" presStyleCnt="0"/>
      <dgm:spPr/>
    </dgm:pt>
    <dgm:pt modelId="{55498ADD-F117-4C31-B135-BAA642334ED4}" type="pres">
      <dgm:prSet presAssocID="{1827CA9B-3E63-4022-A396-2D5B2900A5F3}" presName="parentText" presStyleLbl="node1" presStyleIdx="1" presStyleCnt="2" custScaleY="48823" custLinFactNeighborY="-137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59745F6-C5C3-4563-B18D-5034BA0BDBC7}" type="presOf" srcId="{BC021B84-71AF-4C39-9C97-965B92FC5DFE}" destId="{3ED4F858-8A1A-4EA6-A12A-C6230F1EF8BC}" srcOrd="0" destOrd="0" presId="urn:microsoft.com/office/officeart/2005/8/layout/vList2"/>
    <dgm:cxn modelId="{21A693E1-9B96-4C85-8AD1-2F72947D4FEF}" srcId="{BC021B84-71AF-4C39-9C97-965B92FC5DFE}" destId="{7B3726DC-2CC4-4AA3-A27F-2ED2A00BBF7F}" srcOrd="0" destOrd="0" parTransId="{1C77FB47-6BD3-4DAB-B0C2-9FABFDAC2B6A}" sibTransId="{54816B0D-C9D1-46E2-9530-071AAA1A60D4}"/>
    <dgm:cxn modelId="{105D5A24-27C2-4C16-ABF0-89E934323454}" srcId="{BC021B84-71AF-4C39-9C97-965B92FC5DFE}" destId="{1827CA9B-3E63-4022-A396-2D5B2900A5F3}" srcOrd="1" destOrd="0" parTransId="{BBB5B8BD-D705-449E-BDF7-7A1F6BDC8AE3}" sibTransId="{84659AB1-1639-44E4-9B8E-B03C519125A4}"/>
    <dgm:cxn modelId="{655F97AD-E8E8-40E3-B743-31E0FC595CC3}" type="presOf" srcId="{1827CA9B-3E63-4022-A396-2D5B2900A5F3}" destId="{55498ADD-F117-4C31-B135-BAA642334ED4}" srcOrd="0" destOrd="0" presId="urn:microsoft.com/office/officeart/2005/8/layout/vList2"/>
    <dgm:cxn modelId="{A2C5906A-F2EA-4E03-8719-7D424F728A4D}" type="presOf" srcId="{7B3726DC-2CC4-4AA3-A27F-2ED2A00BBF7F}" destId="{53E338A7-8562-4143-8F59-D821A791E32B}" srcOrd="0" destOrd="0" presId="urn:microsoft.com/office/officeart/2005/8/layout/vList2"/>
    <dgm:cxn modelId="{341CD330-8F10-4B8D-8D75-796C995A7BA1}" type="presParOf" srcId="{3ED4F858-8A1A-4EA6-A12A-C6230F1EF8BC}" destId="{53E338A7-8562-4143-8F59-D821A791E32B}" srcOrd="0" destOrd="0" presId="urn:microsoft.com/office/officeart/2005/8/layout/vList2"/>
    <dgm:cxn modelId="{82F9344F-79E4-4416-A80B-60630CBF72B9}" type="presParOf" srcId="{3ED4F858-8A1A-4EA6-A12A-C6230F1EF8BC}" destId="{DB4B21AA-0227-4086-B3C7-83C5048CFCEF}" srcOrd="1" destOrd="0" presId="urn:microsoft.com/office/officeart/2005/8/layout/vList2"/>
    <dgm:cxn modelId="{B085ADE0-2D47-4A9E-AE17-5F38201396F2}" type="presParOf" srcId="{3ED4F858-8A1A-4EA6-A12A-C6230F1EF8BC}" destId="{55498ADD-F117-4C31-B135-BAA642334ED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A3544F5-3ADC-4D29-AE8F-01FC427CFDF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3DE0653-D32F-4E6A-9EEA-1527A269AA32}">
      <dgm:prSet phldrT="[Texto]"/>
      <dgm:spPr/>
      <dgm:t>
        <a:bodyPr/>
        <a:lstStyle/>
        <a:p>
          <a:r>
            <a:rPr lang="es-EC" dirty="0" smtClean="0"/>
            <a:t>Convección Forzada</a:t>
          </a:r>
          <a:endParaRPr lang="en-US" dirty="0"/>
        </a:p>
      </dgm:t>
    </dgm:pt>
    <dgm:pt modelId="{EF73C9EC-F92D-4179-81B2-FF84A7B3D3C6}" type="parTrans" cxnId="{59C4591D-5B11-47B7-8E41-CACC81650BD3}">
      <dgm:prSet/>
      <dgm:spPr/>
      <dgm:t>
        <a:bodyPr/>
        <a:lstStyle/>
        <a:p>
          <a:endParaRPr lang="en-US"/>
        </a:p>
      </dgm:t>
    </dgm:pt>
    <dgm:pt modelId="{A089737C-BC0D-42AA-A3B1-85492E090E21}" type="sibTrans" cxnId="{59C4591D-5B11-47B7-8E41-CACC81650BD3}">
      <dgm:prSet/>
      <dgm:spPr/>
      <dgm:t>
        <a:bodyPr/>
        <a:lstStyle/>
        <a:p>
          <a:endParaRPr lang="en-US"/>
        </a:p>
      </dgm:t>
    </dgm:pt>
    <dgm:pt modelId="{E7C780E3-F633-470C-83CC-EF642D612E2C}" type="pres">
      <dgm:prSet presAssocID="{BA3544F5-3ADC-4D29-AE8F-01FC427CFDF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12CBA0A-73A7-4E8A-B6C1-3CADB33E707C}" type="pres">
      <dgm:prSet presAssocID="{D3DE0653-D32F-4E6A-9EEA-1527A269AA32}" presName="parentText" presStyleLbl="node1" presStyleIdx="0" presStyleCnt="1" custLinFactNeighborX="-16243" custLinFactNeighborY="49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C1B4F63-B200-45B4-8244-9C3CBED3D5D7}" type="presOf" srcId="{BA3544F5-3ADC-4D29-AE8F-01FC427CFDF1}" destId="{E7C780E3-F633-470C-83CC-EF642D612E2C}" srcOrd="0" destOrd="0" presId="urn:microsoft.com/office/officeart/2005/8/layout/vList2"/>
    <dgm:cxn modelId="{59C4591D-5B11-47B7-8E41-CACC81650BD3}" srcId="{BA3544F5-3ADC-4D29-AE8F-01FC427CFDF1}" destId="{D3DE0653-D32F-4E6A-9EEA-1527A269AA32}" srcOrd="0" destOrd="0" parTransId="{EF73C9EC-F92D-4179-81B2-FF84A7B3D3C6}" sibTransId="{A089737C-BC0D-42AA-A3B1-85492E090E21}"/>
    <dgm:cxn modelId="{EB2AD46A-AF68-4FD9-A06B-C3D207C0606E}" type="presOf" srcId="{D3DE0653-D32F-4E6A-9EEA-1527A269AA32}" destId="{B12CBA0A-73A7-4E8A-B6C1-3CADB33E707C}" srcOrd="0" destOrd="0" presId="urn:microsoft.com/office/officeart/2005/8/layout/vList2"/>
    <dgm:cxn modelId="{D574AAD0-9314-4E3E-A728-8C25F4BAB7C4}" type="presParOf" srcId="{E7C780E3-F633-470C-83CC-EF642D612E2C}" destId="{B12CBA0A-73A7-4E8A-B6C1-3CADB33E707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269B627-95C0-4357-AF93-8301236083F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F419ACD-DE75-400B-9F83-8F1483DB3369}">
      <dgm:prSet phldrT="[Texto]"/>
      <dgm:spPr/>
      <dgm:t>
        <a:bodyPr/>
        <a:lstStyle/>
        <a:p>
          <a:r>
            <a:rPr lang="es-EC" dirty="0" smtClean="0"/>
            <a:t>Ducto</a:t>
          </a:r>
          <a:endParaRPr lang="en-US" dirty="0"/>
        </a:p>
      </dgm:t>
    </dgm:pt>
    <dgm:pt modelId="{602230FF-1108-4E66-BB06-40B22D87185C}" type="parTrans" cxnId="{3B1722F6-3143-4C7C-865B-15D5650F1A23}">
      <dgm:prSet/>
      <dgm:spPr/>
      <dgm:t>
        <a:bodyPr/>
        <a:lstStyle/>
        <a:p>
          <a:endParaRPr lang="en-US"/>
        </a:p>
      </dgm:t>
    </dgm:pt>
    <dgm:pt modelId="{2566A95F-9D40-4486-909B-3FA9DFF912D5}" type="sibTrans" cxnId="{3B1722F6-3143-4C7C-865B-15D5650F1A23}">
      <dgm:prSet/>
      <dgm:spPr/>
      <dgm:t>
        <a:bodyPr/>
        <a:lstStyle/>
        <a:p>
          <a:endParaRPr lang="en-US"/>
        </a:p>
      </dgm:t>
    </dgm:pt>
    <dgm:pt modelId="{51F7067A-6376-4F8F-A4B2-2F6444892608}">
      <dgm:prSet phldrT="[Texto]"/>
      <dgm:spPr/>
      <dgm:t>
        <a:bodyPr/>
        <a:lstStyle/>
        <a:p>
          <a:r>
            <a:rPr lang="es-EC" dirty="0" smtClean="0"/>
            <a:t>Cobre</a:t>
          </a:r>
          <a:endParaRPr lang="en-US" dirty="0"/>
        </a:p>
      </dgm:t>
    </dgm:pt>
    <dgm:pt modelId="{FCA3831C-A19A-4BCA-9E39-47CAD7E83B9D}" type="parTrans" cxnId="{ADFDFA0F-091F-4BB0-B895-8B42E67FCD8F}">
      <dgm:prSet/>
      <dgm:spPr/>
      <dgm:t>
        <a:bodyPr/>
        <a:lstStyle/>
        <a:p>
          <a:endParaRPr lang="en-US"/>
        </a:p>
      </dgm:t>
    </dgm:pt>
    <dgm:pt modelId="{BE8B4A31-4E66-45BC-B35D-BFB7AC0735F3}" type="sibTrans" cxnId="{ADFDFA0F-091F-4BB0-B895-8B42E67FCD8F}">
      <dgm:prSet/>
      <dgm:spPr/>
      <dgm:t>
        <a:bodyPr/>
        <a:lstStyle/>
        <a:p>
          <a:endParaRPr lang="en-US"/>
        </a:p>
      </dgm:t>
    </dgm:pt>
    <dgm:pt modelId="{6F29B01C-F259-46F0-8255-C02F2D94BAED}">
      <dgm:prSet phldrT="[Texto]"/>
      <dgm:spPr/>
      <dgm:t>
        <a:bodyPr/>
        <a:lstStyle/>
        <a:p>
          <a:r>
            <a:rPr lang="es-EC" dirty="0" smtClean="0"/>
            <a:t>9mm</a:t>
          </a:r>
          <a:endParaRPr lang="en-US" dirty="0"/>
        </a:p>
      </dgm:t>
    </dgm:pt>
    <dgm:pt modelId="{25485CA5-FB4E-44F7-A4FE-780E080CA6F3}" type="parTrans" cxnId="{8676A57E-9EF1-48BE-93FF-E287F0175624}">
      <dgm:prSet/>
      <dgm:spPr/>
      <dgm:t>
        <a:bodyPr/>
        <a:lstStyle/>
        <a:p>
          <a:endParaRPr lang="en-US"/>
        </a:p>
      </dgm:t>
    </dgm:pt>
    <dgm:pt modelId="{8BBAB877-C20D-4502-BEDF-3F463A527430}" type="sibTrans" cxnId="{8676A57E-9EF1-48BE-93FF-E287F0175624}">
      <dgm:prSet/>
      <dgm:spPr/>
      <dgm:t>
        <a:bodyPr/>
        <a:lstStyle/>
        <a:p>
          <a:endParaRPr lang="en-US"/>
        </a:p>
      </dgm:t>
    </dgm:pt>
    <dgm:pt modelId="{0366F821-4413-47FB-AC13-61E1796D556D}">
      <dgm:prSet phldrT="[Texto]"/>
      <dgm:spPr/>
      <dgm:t>
        <a:bodyPr/>
        <a:lstStyle/>
        <a:p>
          <a:r>
            <a:rPr lang="es-EC" dirty="0" smtClean="0"/>
            <a:t>Agua Destilada</a:t>
          </a:r>
          <a:endParaRPr lang="en-US" dirty="0"/>
        </a:p>
      </dgm:t>
    </dgm:pt>
    <dgm:pt modelId="{E470FF70-3B2C-4605-8721-E4DA739212D4}" type="parTrans" cxnId="{493B6AAE-ADEF-4146-8C86-78A06EA88F7A}">
      <dgm:prSet/>
      <dgm:spPr/>
      <dgm:t>
        <a:bodyPr/>
        <a:lstStyle/>
        <a:p>
          <a:endParaRPr lang="en-US"/>
        </a:p>
      </dgm:t>
    </dgm:pt>
    <dgm:pt modelId="{17D35697-6097-4F8A-9EC1-A0D63A2F97D5}" type="sibTrans" cxnId="{493B6AAE-ADEF-4146-8C86-78A06EA88F7A}">
      <dgm:prSet/>
      <dgm:spPr/>
      <dgm:t>
        <a:bodyPr/>
        <a:lstStyle/>
        <a:p>
          <a:endParaRPr lang="en-US"/>
        </a:p>
      </dgm:t>
    </dgm:pt>
    <dgm:pt modelId="{74B27B4A-F55C-4C80-B79A-D56DF9E41FCD}">
      <dgm:prSet phldrT="[Texto]"/>
      <dgm:spPr/>
      <dgm:t>
        <a:bodyPr/>
        <a:lstStyle/>
        <a:p>
          <a:r>
            <a:rPr lang="es-EC" dirty="0" smtClean="0"/>
            <a:t>5 l/min</a:t>
          </a:r>
          <a:endParaRPr lang="en-US" dirty="0"/>
        </a:p>
      </dgm:t>
    </dgm:pt>
    <dgm:pt modelId="{701E5A70-29F2-4910-A98F-E06030791D5E}" type="parTrans" cxnId="{038D24B8-3020-49B0-BA2F-5125B3BAE922}">
      <dgm:prSet/>
      <dgm:spPr/>
      <dgm:t>
        <a:bodyPr/>
        <a:lstStyle/>
        <a:p>
          <a:endParaRPr lang="en-US"/>
        </a:p>
      </dgm:t>
    </dgm:pt>
    <dgm:pt modelId="{FF8367AD-97A5-44B9-85B9-85EB822F24E2}" type="sibTrans" cxnId="{038D24B8-3020-49B0-BA2F-5125B3BAE922}">
      <dgm:prSet/>
      <dgm:spPr/>
      <dgm:t>
        <a:bodyPr/>
        <a:lstStyle/>
        <a:p>
          <a:endParaRPr lang="en-US"/>
        </a:p>
      </dgm:t>
    </dgm:pt>
    <dgm:pt modelId="{07C64581-BD44-423B-85C8-738D81C81CD8}">
      <dgm:prSet phldrT="[Texto]"/>
      <dgm:spPr/>
      <dgm:t>
        <a:bodyPr/>
        <a:lstStyle/>
        <a:p>
          <a:r>
            <a:rPr lang="es-EC" dirty="0" smtClean="0"/>
            <a:t>28°C</a:t>
          </a:r>
          <a:endParaRPr lang="en-US" dirty="0"/>
        </a:p>
      </dgm:t>
    </dgm:pt>
    <dgm:pt modelId="{650593ED-66F9-4014-8DA6-F272AF396CD3}" type="parTrans" cxnId="{62D8DC20-4DA2-4C21-9525-0EE46DBDEB15}">
      <dgm:prSet/>
      <dgm:spPr/>
      <dgm:t>
        <a:bodyPr/>
        <a:lstStyle/>
        <a:p>
          <a:endParaRPr lang="en-US"/>
        </a:p>
      </dgm:t>
    </dgm:pt>
    <dgm:pt modelId="{EF21E9B9-180C-49DE-BE2E-139B8FF5F62C}" type="sibTrans" cxnId="{62D8DC20-4DA2-4C21-9525-0EE46DBDEB15}">
      <dgm:prSet/>
      <dgm:spPr/>
      <dgm:t>
        <a:bodyPr/>
        <a:lstStyle/>
        <a:p>
          <a:endParaRPr lang="en-US"/>
        </a:p>
      </dgm:t>
    </dgm:pt>
    <dgm:pt modelId="{C450E4A2-12A7-4CDC-97A1-CE38DDF44744}">
      <dgm:prSet phldrT="[Texto]"/>
      <dgm:spPr/>
      <dgm:t>
        <a:bodyPr/>
        <a:lstStyle/>
        <a:p>
          <a:r>
            <a:rPr lang="es-EC" dirty="0" smtClean="0"/>
            <a:t>Aire</a:t>
          </a:r>
          <a:endParaRPr lang="en-US" dirty="0"/>
        </a:p>
      </dgm:t>
    </dgm:pt>
    <dgm:pt modelId="{8791283D-F2E7-44F5-B573-E26C9198D48C}" type="parTrans" cxnId="{9BC7376D-1082-4630-9532-97B1B7EE8E24}">
      <dgm:prSet/>
      <dgm:spPr/>
      <dgm:t>
        <a:bodyPr/>
        <a:lstStyle/>
        <a:p>
          <a:endParaRPr lang="en-US"/>
        </a:p>
      </dgm:t>
    </dgm:pt>
    <dgm:pt modelId="{D4A67E42-5FBA-4F0F-9FD4-DA9AE22E9DC6}" type="sibTrans" cxnId="{9BC7376D-1082-4630-9532-97B1B7EE8E24}">
      <dgm:prSet/>
      <dgm:spPr/>
      <dgm:t>
        <a:bodyPr/>
        <a:lstStyle/>
        <a:p>
          <a:endParaRPr lang="en-US"/>
        </a:p>
      </dgm:t>
    </dgm:pt>
    <dgm:pt modelId="{F33F610A-BCA0-47DD-A9DB-438367FF6979}">
      <dgm:prSet phldrT="[Texto]"/>
      <dgm:spPr/>
      <dgm:t>
        <a:bodyPr/>
        <a:lstStyle/>
        <a:p>
          <a:r>
            <a:rPr lang="es-EC" dirty="0" smtClean="0"/>
            <a:t>Ventilador</a:t>
          </a:r>
          <a:endParaRPr lang="en-US" dirty="0"/>
        </a:p>
      </dgm:t>
    </dgm:pt>
    <dgm:pt modelId="{CD9CF0A7-BFE7-4E39-A1BB-6C4670345112}" type="parTrans" cxnId="{4705DDFE-97D8-42BF-BE47-52D0F55A15AA}">
      <dgm:prSet/>
      <dgm:spPr/>
      <dgm:t>
        <a:bodyPr/>
        <a:lstStyle/>
        <a:p>
          <a:endParaRPr lang="en-US"/>
        </a:p>
      </dgm:t>
    </dgm:pt>
    <dgm:pt modelId="{E7BCE738-38C4-4209-B71F-82DDD0F512D9}" type="sibTrans" cxnId="{4705DDFE-97D8-42BF-BE47-52D0F55A15AA}">
      <dgm:prSet/>
      <dgm:spPr/>
      <dgm:t>
        <a:bodyPr/>
        <a:lstStyle/>
        <a:p>
          <a:endParaRPr lang="en-US"/>
        </a:p>
      </dgm:t>
    </dgm:pt>
    <dgm:pt modelId="{3CA481D5-CFED-4128-A72A-B6A110999AF7}">
      <dgm:prSet phldrT="[Texto]"/>
      <dgm:spPr/>
      <dgm:t>
        <a:bodyPr/>
        <a:lstStyle/>
        <a:p>
          <a:r>
            <a:rPr lang="es-EC" dirty="0" smtClean="0"/>
            <a:t>1300RPM</a:t>
          </a:r>
          <a:endParaRPr lang="en-US" dirty="0"/>
        </a:p>
      </dgm:t>
    </dgm:pt>
    <dgm:pt modelId="{6F1C0B5B-B728-4C5B-8BDA-FC96058F18C6}" type="parTrans" cxnId="{6BBB2446-F0BF-4905-AAE5-EA0784254DF1}">
      <dgm:prSet/>
      <dgm:spPr/>
      <dgm:t>
        <a:bodyPr/>
        <a:lstStyle/>
        <a:p>
          <a:endParaRPr lang="en-US"/>
        </a:p>
      </dgm:t>
    </dgm:pt>
    <dgm:pt modelId="{D93BE8F2-6843-4DCA-9120-0EBC04E4CE92}" type="sibTrans" cxnId="{6BBB2446-F0BF-4905-AAE5-EA0784254DF1}">
      <dgm:prSet/>
      <dgm:spPr/>
      <dgm:t>
        <a:bodyPr/>
        <a:lstStyle/>
        <a:p>
          <a:endParaRPr lang="en-US"/>
        </a:p>
      </dgm:t>
    </dgm:pt>
    <dgm:pt modelId="{CDDE1891-A445-4286-9255-6BEC445B939C}" type="pres">
      <dgm:prSet presAssocID="{C269B627-95C0-4357-AF93-8301236083F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3DDC72D-A63C-4335-873A-CEE75DDD95A1}" type="pres">
      <dgm:prSet presAssocID="{7F419ACD-DE75-400B-9F83-8F1483DB3369}" presName="composite" presStyleCnt="0"/>
      <dgm:spPr/>
    </dgm:pt>
    <dgm:pt modelId="{AC128B9C-F4B4-4A0C-9D47-78C6112EB5C6}" type="pres">
      <dgm:prSet presAssocID="{7F419ACD-DE75-400B-9F83-8F1483DB3369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400096-8764-41CC-8E17-0B56449A8299}" type="pres">
      <dgm:prSet presAssocID="{7F419ACD-DE75-400B-9F83-8F1483DB3369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FFE0E4-5344-48E3-9459-273CF01E4069}" type="pres">
      <dgm:prSet presAssocID="{2566A95F-9D40-4486-909B-3FA9DFF912D5}" presName="space" presStyleCnt="0"/>
      <dgm:spPr/>
    </dgm:pt>
    <dgm:pt modelId="{83F1CF87-4A25-4826-A77D-9BCED8880BCE}" type="pres">
      <dgm:prSet presAssocID="{0366F821-4413-47FB-AC13-61E1796D556D}" presName="composite" presStyleCnt="0"/>
      <dgm:spPr/>
    </dgm:pt>
    <dgm:pt modelId="{C355750C-0416-4310-8FB0-50375FAEB686}" type="pres">
      <dgm:prSet presAssocID="{0366F821-4413-47FB-AC13-61E1796D556D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3F98AE-B813-4DBF-BBAA-2C9DF0F7BB86}" type="pres">
      <dgm:prSet presAssocID="{0366F821-4413-47FB-AC13-61E1796D556D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53FC50-BD4C-44A1-A8B3-7055D4E918D2}" type="pres">
      <dgm:prSet presAssocID="{17D35697-6097-4F8A-9EC1-A0D63A2F97D5}" presName="space" presStyleCnt="0"/>
      <dgm:spPr/>
    </dgm:pt>
    <dgm:pt modelId="{8AC35196-4274-424D-A108-80F503546148}" type="pres">
      <dgm:prSet presAssocID="{C450E4A2-12A7-4CDC-97A1-CE38DDF44744}" presName="composite" presStyleCnt="0"/>
      <dgm:spPr/>
    </dgm:pt>
    <dgm:pt modelId="{7B4AEE34-2DD6-49C6-A732-8B031979D2B9}" type="pres">
      <dgm:prSet presAssocID="{C450E4A2-12A7-4CDC-97A1-CE38DDF44744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E0DE35-A277-47E8-A95C-8B52B357F36F}" type="pres">
      <dgm:prSet presAssocID="{C450E4A2-12A7-4CDC-97A1-CE38DDF44744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93B6AAE-ADEF-4146-8C86-78A06EA88F7A}" srcId="{C269B627-95C0-4357-AF93-8301236083F8}" destId="{0366F821-4413-47FB-AC13-61E1796D556D}" srcOrd="1" destOrd="0" parTransId="{E470FF70-3B2C-4605-8721-E4DA739212D4}" sibTransId="{17D35697-6097-4F8A-9EC1-A0D63A2F97D5}"/>
    <dgm:cxn modelId="{ADFDFA0F-091F-4BB0-B895-8B42E67FCD8F}" srcId="{7F419ACD-DE75-400B-9F83-8F1483DB3369}" destId="{51F7067A-6376-4F8F-A4B2-2F6444892608}" srcOrd="0" destOrd="0" parTransId="{FCA3831C-A19A-4BCA-9E39-47CAD7E83B9D}" sibTransId="{BE8B4A31-4E66-45BC-B35D-BFB7AC0735F3}"/>
    <dgm:cxn modelId="{038D24B8-3020-49B0-BA2F-5125B3BAE922}" srcId="{0366F821-4413-47FB-AC13-61E1796D556D}" destId="{74B27B4A-F55C-4C80-B79A-D56DF9E41FCD}" srcOrd="0" destOrd="0" parTransId="{701E5A70-29F2-4910-A98F-E06030791D5E}" sibTransId="{FF8367AD-97A5-44B9-85B9-85EB822F24E2}"/>
    <dgm:cxn modelId="{8676A57E-9EF1-48BE-93FF-E287F0175624}" srcId="{7F419ACD-DE75-400B-9F83-8F1483DB3369}" destId="{6F29B01C-F259-46F0-8255-C02F2D94BAED}" srcOrd="1" destOrd="0" parTransId="{25485CA5-FB4E-44F7-A4FE-780E080CA6F3}" sibTransId="{8BBAB877-C20D-4502-BEDF-3F463A527430}"/>
    <dgm:cxn modelId="{3B1722F6-3143-4C7C-865B-15D5650F1A23}" srcId="{C269B627-95C0-4357-AF93-8301236083F8}" destId="{7F419ACD-DE75-400B-9F83-8F1483DB3369}" srcOrd="0" destOrd="0" parTransId="{602230FF-1108-4E66-BB06-40B22D87185C}" sibTransId="{2566A95F-9D40-4486-909B-3FA9DFF912D5}"/>
    <dgm:cxn modelId="{697BBB31-9C6F-4B91-8E0F-2C7C011211F2}" type="presOf" srcId="{6F29B01C-F259-46F0-8255-C02F2D94BAED}" destId="{9F400096-8764-41CC-8E17-0B56449A8299}" srcOrd="0" destOrd="1" presId="urn:microsoft.com/office/officeart/2005/8/layout/hList1"/>
    <dgm:cxn modelId="{62D8DC20-4DA2-4C21-9525-0EE46DBDEB15}" srcId="{0366F821-4413-47FB-AC13-61E1796D556D}" destId="{07C64581-BD44-423B-85C8-738D81C81CD8}" srcOrd="1" destOrd="0" parTransId="{650593ED-66F9-4014-8DA6-F272AF396CD3}" sibTransId="{EF21E9B9-180C-49DE-BE2E-139B8FF5F62C}"/>
    <dgm:cxn modelId="{8DB61095-2EF0-466C-AA24-26DE630C0B15}" type="presOf" srcId="{0366F821-4413-47FB-AC13-61E1796D556D}" destId="{C355750C-0416-4310-8FB0-50375FAEB686}" srcOrd="0" destOrd="0" presId="urn:microsoft.com/office/officeart/2005/8/layout/hList1"/>
    <dgm:cxn modelId="{C660D285-2B1D-4CFB-AA6D-4A5D9B77C738}" type="presOf" srcId="{3CA481D5-CFED-4128-A72A-B6A110999AF7}" destId="{2EE0DE35-A277-47E8-A95C-8B52B357F36F}" srcOrd="0" destOrd="1" presId="urn:microsoft.com/office/officeart/2005/8/layout/hList1"/>
    <dgm:cxn modelId="{6BBB2446-F0BF-4905-AAE5-EA0784254DF1}" srcId="{C450E4A2-12A7-4CDC-97A1-CE38DDF44744}" destId="{3CA481D5-CFED-4128-A72A-B6A110999AF7}" srcOrd="1" destOrd="0" parTransId="{6F1C0B5B-B728-4C5B-8BDA-FC96058F18C6}" sibTransId="{D93BE8F2-6843-4DCA-9120-0EBC04E4CE92}"/>
    <dgm:cxn modelId="{AD07DE8E-2BE1-454B-B0D1-65F1252005BF}" type="presOf" srcId="{C269B627-95C0-4357-AF93-8301236083F8}" destId="{CDDE1891-A445-4286-9255-6BEC445B939C}" srcOrd="0" destOrd="0" presId="urn:microsoft.com/office/officeart/2005/8/layout/hList1"/>
    <dgm:cxn modelId="{A743A889-A10E-4F97-9166-A171AF34C21D}" type="presOf" srcId="{F33F610A-BCA0-47DD-A9DB-438367FF6979}" destId="{2EE0DE35-A277-47E8-A95C-8B52B357F36F}" srcOrd="0" destOrd="0" presId="urn:microsoft.com/office/officeart/2005/8/layout/hList1"/>
    <dgm:cxn modelId="{9BC7376D-1082-4630-9532-97B1B7EE8E24}" srcId="{C269B627-95C0-4357-AF93-8301236083F8}" destId="{C450E4A2-12A7-4CDC-97A1-CE38DDF44744}" srcOrd="2" destOrd="0" parTransId="{8791283D-F2E7-44F5-B573-E26C9198D48C}" sibTransId="{D4A67E42-5FBA-4F0F-9FD4-DA9AE22E9DC6}"/>
    <dgm:cxn modelId="{54A3D98D-A46A-4A89-886D-512E78E9C9A9}" type="presOf" srcId="{7F419ACD-DE75-400B-9F83-8F1483DB3369}" destId="{AC128B9C-F4B4-4A0C-9D47-78C6112EB5C6}" srcOrd="0" destOrd="0" presId="urn:microsoft.com/office/officeart/2005/8/layout/hList1"/>
    <dgm:cxn modelId="{B34A9C67-A715-4B82-8507-C79A43F7242D}" type="presOf" srcId="{74B27B4A-F55C-4C80-B79A-D56DF9E41FCD}" destId="{EC3F98AE-B813-4DBF-BBAA-2C9DF0F7BB86}" srcOrd="0" destOrd="0" presId="urn:microsoft.com/office/officeart/2005/8/layout/hList1"/>
    <dgm:cxn modelId="{8D679FCE-EAC8-4961-BC45-C6B9252EBD94}" type="presOf" srcId="{C450E4A2-12A7-4CDC-97A1-CE38DDF44744}" destId="{7B4AEE34-2DD6-49C6-A732-8B031979D2B9}" srcOrd="0" destOrd="0" presId="urn:microsoft.com/office/officeart/2005/8/layout/hList1"/>
    <dgm:cxn modelId="{EA593D7D-BC33-4F55-AC89-1AE5B5E10535}" type="presOf" srcId="{51F7067A-6376-4F8F-A4B2-2F6444892608}" destId="{9F400096-8764-41CC-8E17-0B56449A8299}" srcOrd="0" destOrd="0" presId="urn:microsoft.com/office/officeart/2005/8/layout/hList1"/>
    <dgm:cxn modelId="{9979F513-5E35-4F16-B733-B3B45848C1FE}" type="presOf" srcId="{07C64581-BD44-423B-85C8-738D81C81CD8}" destId="{EC3F98AE-B813-4DBF-BBAA-2C9DF0F7BB86}" srcOrd="0" destOrd="1" presId="urn:microsoft.com/office/officeart/2005/8/layout/hList1"/>
    <dgm:cxn modelId="{4705DDFE-97D8-42BF-BE47-52D0F55A15AA}" srcId="{C450E4A2-12A7-4CDC-97A1-CE38DDF44744}" destId="{F33F610A-BCA0-47DD-A9DB-438367FF6979}" srcOrd="0" destOrd="0" parTransId="{CD9CF0A7-BFE7-4E39-A1BB-6C4670345112}" sibTransId="{E7BCE738-38C4-4209-B71F-82DDD0F512D9}"/>
    <dgm:cxn modelId="{8CD78B4A-7FC9-45E9-8C99-F10FC43DA22D}" type="presParOf" srcId="{CDDE1891-A445-4286-9255-6BEC445B939C}" destId="{F3DDC72D-A63C-4335-873A-CEE75DDD95A1}" srcOrd="0" destOrd="0" presId="urn:microsoft.com/office/officeart/2005/8/layout/hList1"/>
    <dgm:cxn modelId="{352D50DD-3D1D-408D-A5CE-D1820F967D69}" type="presParOf" srcId="{F3DDC72D-A63C-4335-873A-CEE75DDD95A1}" destId="{AC128B9C-F4B4-4A0C-9D47-78C6112EB5C6}" srcOrd="0" destOrd="0" presId="urn:microsoft.com/office/officeart/2005/8/layout/hList1"/>
    <dgm:cxn modelId="{986E2E81-0051-489B-B604-B2316957BE7D}" type="presParOf" srcId="{F3DDC72D-A63C-4335-873A-CEE75DDD95A1}" destId="{9F400096-8764-41CC-8E17-0B56449A8299}" srcOrd="1" destOrd="0" presId="urn:microsoft.com/office/officeart/2005/8/layout/hList1"/>
    <dgm:cxn modelId="{6872C06E-AF70-4B2B-9A20-51D761F51DBA}" type="presParOf" srcId="{CDDE1891-A445-4286-9255-6BEC445B939C}" destId="{C6FFE0E4-5344-48E3-9459-273CF01E4069}" srcOrd="1" destOrd="0" presId="urn:microsoft.com/office/officeart/2005/8/layout/hList1"/>
    <dgm:cxn modelId="{0D9F74AA-9F88-4713-ADAC-E778FCFCF0A3}" type="presParOf" srcId="{CDDE1891-A445-4286-9255-6BEC445B939C}" destId="{83F1CF87-4A25-4826-A77D-9BCED8880BCE}" srcOrd="2" destOrd="0" presId="urn:microsoft.com/office/officeart/2005/8/layout/hList1"/>
    <dgm:cxn modelId="{EEA59465-EFCA-447B-BFA6-BB8DF6198685}" type="presParOf" srcId="{83F1CF87-4A25-4826-A77D-9BCED8880BCE}" destId="{C355750C-0416-4310-8FB0-50375FAEB686}" srcOrd="0" destOrd="0" presId="urn:microsoft.com/office/officeart/2005/8/layout/hList1"/>
    <dgm:cxn modelId="{572508A9-EFC6-46DA-83F1-5197DB43E6B3}" type="presParOf" srcId="{83F1CF87-4A25-4826-A77D-9BCED8880BCE}" destId="{EC3F98AE-B813-4DBF-BBAA-2C9DF0F7BB86}" srcOrd="1" destOrd="0" presId="urn:microsoft.com/office/officeart/2005/8/layout/hList1"/>
    <dgm:cxn modelId="{47089B09-3926-43DF-B14E-8FFEBD6C6BBD}" type="presParOf" srcId="{CDDE1891-A445-4286-9255-6BEC445B939C}" destId="{C153FC50-BD4C-44A1-A8B3-7055D4E918D2}" srcOrd="3" destOrd="0" presId="urn:microsoft.com/office/officeart/2005/8/layout/hList1"/>
    <dgm:cxn modelId="{0BC2A17F-6728-4655-86AF-73311A3ADF97}" type="presParOf" srcId="{CDDE1891-A445-4286-9255-6BEC445B939C}" destId="{8AC35196-4274-424D-A108-80F503546148}" srcOrd="4" destOrd="0" presId="urn:microsoft.com/office/officeart/2005/8/layout/hList1"/>
    <dgm:cxn modelId="{46E48C51-83C9-48EB-A0C2-66EC7035D093}" type="presParOf" srcId="{8AC35196-4274-424D-A108-80F503546148}" destId="{7B4AEE34-2DD6-49C6-A732-8B031979D2B9}" srcOrd="0" destOrd="0" presId="urn:microsoft.com/office/officeart/2005/8/layout/hList1"/>
    <dgm:cxn modelId="{FA44E6B3-9C87-4399-8F3B-4718E4FA1D15}" type="presParOf" srcId="{8AC35196-4274-424D-A108-80F503546148}" destId="{2EE0DE35-A277-47E8-A95C-8B52B357F36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3E556E0-606F-401F-B520-EDE51AAFDA1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67D0F5E-0E94-4ABA-95FE-081B66F7952F}">
      <dgm:prSet phldrT="[Texto]"/>
      <dgm:spPr/>
      <dgm:t>
        <a:bodyPr/>
        <a:lstStyle/>
        <a:p>
          <a:pPr algn="ctr"/>
          <a:r>
            <a:rPr lang="es-EC" dirty="0" smtClean="0"/>
            <a:t>Longitud:</a:t>
          </a:r>
        </a:p>
        <a:p>
          <a:pPr algn="ctr"/>
          <a:r>
            <a:rPr lang="es-EC" dirty="0" smtClean="0"/>
            <a:t>14 metros</a:t>
          </a:r>
          <a:endParaRPr lang="en-US" dirty="0"/>
        </a:p>
      </dgm:t>
    </dgm:pt>
    <dgm:pt modelId="{5FCDF736-05C7-4BFA-AFC2-2E7312E5B04E}" type="parTrans" cxnId="{540B9E61-3210-4093-B31C-D528DF2FD22A}">
      <dgm:prSet/>
      <dgm:spPr/>
      <dgm:t>
        <a:bodyPr/>
        <a:lstStyle/>
        <a:p>
          <a:endParaRPr lang="en-US"/>
        </a:p>
      </dgm:t>
    </dgm:pt>
    <dgm:pt modelId="{F077E3F5-8B92-4E18-AA03-4DB4D6643A6C}" type="sibTrans" cxnId="{540B9E61-3210-4093-B31C-D528DF2FD22A}">
      <dgm:prSet/>
      <dgm:spPr/>
      <dgm:t>
        <a:bodyPr/>
        <a:lstStyle/>
        <a:p>
          <a:endParaRPr lang="en-US"/>
        </a:p>
      </dgm:t>
    </dgm:pt>
    <dgm:pt modelId="{3A4402BC-CD5F-4802-92C4-240E77B4F263}" type="pres">
      <dgm:prSet presAssocID="{83E556E0-606F-401F-B520-EDE51AAFDA1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0870542-AC6F-4F5A-814D-BC0670255E59}" type="pres">
      <dgm:prSet presAssocID="{B67D0F5E-0E94-4ABA-95FE-081B66F7952F}" presName="parentText" presStyleLbl="node1" presStyleIdx="0" presStyleCnt="1" custLinFactNeighborX="2911" custLinFactNeighborY="1884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C7E1158-4A0C-45B0-A95A-63C6A78FA2FE}" type="presOf" srcId="{B67D0F5E-0E94-4ABA-95FE-081B66F7952F}" destId="{C0870542-AC6F-4F5A-814D-BC0670255E59}" srcOrd="0" destOrd="0" presId="urn:microsoft.com/office/officeart/2005/8/layout/vList2"/>
    <dgm:cxn modelId="{540B9E61-3210-4093-B31C-D528DF2FD22A}" srcId="{83E556E0-606F-401F-B520-EDE51AAFDA12}" destId="{B67D0F5E-0E94-4ABA-95FE-081B66F7952F}" srcOrd="0" destOrd="0" parTransId="{5FCDF736-05C7-4BFA-AFC2-2E7312E5B04E}" sibTransId="{F077E3F5-8B92-4E18-AA03-4DB4D6643A6C}"/>
    <dgm:cxn modelId="{0144C6FD-FA41-43EB-B213-70DA178B90EA}" type="presOf" srcId="{83E556E0-606F-401F-B520-EDE51AAFDA12}" destId="{3A4402BC-CD5F-4802-92C4-240E77B4F263}" srcOrd="0" destOrd="0" presId="urn:microsoft.com/office/officeart/2005/8/layout/vList2"/>
    <dgm:cxn modelId="{901C5638-3357-417C-93C7-78BB9236B360}" type="presParOf" srcId="{3A4402BC-CD5F-4802-92C4-240E77B4F263}" destId="{C0870542-AC6F-4F5A-814D-BC0670255E5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AC65430-55FC-4B8D-BE35-6FF4B0D0038C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47A9DB-E430-4588-81F9-64D29E34BB7F}">
      <dgm:prSet phldrT="[Texto]"/>
      <dgm:spPr/>
      <dgm:t>
        <a:bodyPr/>
        <a:lstStyle/>
        <a:p>
          <a:r>
            <a:rPr lang="es-EC" dirty="0" smtClean="0"/>
            <a:t>Bomba</a:t>
          </a:r>
          <a:endParaRPr lang="en-US" dirty="0"/>
        </a:p>
      </dgm:t>
    </dgm:pt>
    <dgm:pt modelId="{2E7F3D09-A67C-4A44-A3ED-EAFFB2F21365}" type="parTrans" cxnId="{281CE857-5976-4AB5-A909-4F473A9BCE14}">
      <dgm:prSet/>
      <dgm:spPr/>
      <dgm:t>
        <a:bodyPr/>
        <a:lstStyle/>
        <a:p>
          <a:endParaRPr lang="en-US"/>
        </a:p>
      </dgm:t>
    </dgm:pt>
    <dgm:pt modelId="{78940D29-7BE3-41CC-BB58-C2B99E1CF7CE}" type="sibTrans" cxnId="{281CE857-5976-4AB5-A909-4F473A9BCE14}">
      <dgm:prSet/>
      <dgm:spPr/>
      <dgm:t>
        <a:bodyPr/>
        <a:lstStyle/>
        <a:p>
          <a:endParaRPr lang="en-US"/>
        </a:p>
      </dgm:t>
    </dgm:pt>
    <dgm:pt modelId="{2110D3E2-DF92-4D41-80C9-7AF2C61121F8}">
      <dgm:prSet phldrT="[Texto]"/>
      <dgm:spPr/>
      <dgm:t>
        <a:bodyPr/>
        <a:lstStyle/>
        <a:p>
          <a:r>
            <a:rPr lang="es-EC" dirty="0" smtClean="0"/>
            <a:t>Hazen-Williams</a:t>
          </a:r>
          <a:endParaRPr lang="en-US" dirty="0"/>
        </a:p>
      </dgm:t>
    </dgm:pt>
    <dgm:pt modelId="{8E2D00BF-BB1A-43C8-9D83-B8C31ACFA1A0}" type="parTrans" cxnId="{93EF17AB-86A9-4BF0-8ADC-7068A4223C2D}">
      <dgm:prSet/>
      <dgm:spPr/>
      <dgm:t>
        <a:bodyPr/>
        <a:lstStyle/>
        <a:p>
          <a:endParaRPr lang="en-US"/>
        </a:p>
      </dgm:t>
    </dgm:pt>
    <dgm:pt modelId="{5CC7B7CD-D0DF-414B-98F4-F1B45A6F6CAA}" type="sibTrans" cxnId="{93EF17AB-86A9-4BF0-8ADC-7068A4223C2D}">
      <dgm:prSet/>
      <dgm:spPr/>
      <dgm:t>
        <a:bodyPr/>
        <a:lstStyle/>
        <a:p>
          <a:endParaRPr lang="en-US"/>
        </a:p>
      </dgm:t>
    </dgm:pt>
    <dgm:pt modelId="{14F35ED9-4E4C-4315-9807-3A1439AD5023}">
      <dgm:prSet phldrT="[Texto]"/>
      <dgm:spPr/>
      <dgm:t>
        <a:bodyPr/>
        <a:lstStyle/>
        <a:p>
          <a:r>
            <a:rPr lang="es-EC" dirty="0" smtClean="0"/>
            <a:t>Cobre</a:t>
          </a:r>
          <a:endParaRPr lang="en-US" dirty="0"/>
        </a:p>
      </dgm:t>
    </dgm:pt>
    <dgm:pt modelId="{88616D31-A164-4DA9-8B99-258FBFE3C623}" type="parTrans" cxnId="{3DFDE689-7767-46A2-B75E-B8EDB85C0B37}">
      <dgm:prSet/>
      <dgm:spPr/>
      <dgm:t>
        <a:bodyPr/>
        <a:lstStyle/>
        <a:p>
          <a:endParaRPr lang="en-US"/>
        </a:p>
      </dgm:t>
    </dgm:pt>
    <dgm:pt modelId="{37A024FE-7EB3-4C45-9481-B79480FA09FE}" type="sibTrans" cxnId="{3DFDE689-7767-46A2-B75E-B8EDB85C0B37}">
      <dgm:prSet/>
      <dgm:spPr/>
      <dgm:t>
        <a:bodyPr/>
        <a:lstStyle/>
        <a:p>
          <a:endParaRPr lang="en-US"/>
        </a:p>
      </dgm:t>
    </dgm:pt>
    <dgm:pt modelId="{998920E2-FDB3-4BC8-A00A-5FA094FED55E}">
      <dgm:prSet phldrT="[Texto]"/>
      <dgm:spPr/>
      <dgm:t>
        <a:bodyPr/>
        <a:lstStyle/>
        <a:p>
          <a:r>
            <a:rPr lang="es-EC" dirty="0" smtClean="0"/>
            <a:t>Plástico</a:t>
          </a:r>
          <a:endParaRPr lang="en-US" dirty="0"/>
        </a:p>
      </dgm:t>
    </dgm:pt>
    <dgm:pt modelId="{9440A78E-134D-451F-9A2C-747963FAF75D}" type="parTrans" cxnId="{EEAAD80B-EA32-47FF-B4BC-B98F2725A265}">
      <dgm:prSet/>
      <dgm:spPr/>
      <dgm:t>
        <a:bodyPr/>
        <a:lstStyle/>
        <a:p>
          <a:endParaRPr lang="en-US"/>
        </a:p>
      </dgm:t>
    </dgm:pt>
    <dgm:pt modelId="{4073339F-9179-4BC7-BDBA-317BF6D591DD}" type="sibTrans" cxnId="{EEAAD80B-EA32-47FF-B4BC-B98F2725A265}">
      <dgm:prSet/>
      <dgm:spPr/>
      <dgm:t>
        <a:bodyPr/>
        <a:lstStyle/>
        <a:p>
          <a:endParaRPr lang="en-US"/>
        </a:p>
      </dgm:t>
    </dgm:pt>
    <dgm:pt modelId="{03D4E466-6C27-40E1-8560-1752FB0B1F89}">
      <dgm:prSet phldrT="[Texto]"/>
      <dgm:spPr/>
      <dgm:t>
        <a:bodyPr/>
        <a:lstStyle/>
        <a:p>
          <a:r>
            <a:rPr lang="es-EC" dirty="0" smtClean="0"/>
            <a:t>Cristal</a:t>
          </a:r>
          <a:endParaRPr lang="en-US" dirty="0"/>
        </a:p>
      </dgm:t>
    </dgm:pt>
    <dgm:pt modelId="{56B3B468-5F1B-4D12-8CBF-672F51AB4582}" type="parTrans" cxnId="{2752461C-165E-45B3-B391-641879D20167}">
      <dgm:prSet/>
      <dgm:spPr/>
      <dgm:t>
        <a:bodyPr/>
        <a:lstStyle/>
        <a:p>
          <a:endParaRPr lang="en-US"/>
        </a:p>
      </dgm:t>
    </dgm:pt>
    <dgm:pt modelId="{7F67E407-E720-48A6-B2F2-0A8185C2CD12}" type="sibTrans" cxnId="{2752461C-165E-45B3-B391-641879D20167}">
      <dgm:prSet/>
      <dgm:spPr/>
      <dgm:t>
        <a:bodyPr/>
        <a:lstStyle/>
        <a:p>
          <a:endParaRPr lang="en-US"/>
        </a:p>
      </dgm:t>
    </dgm:pt>
    <dgm:pt modelId="{5B916B01-C17C-40A9-842E-E4BF17A061E8}">
      <dgm:prSet phldrT="[Texto]"/>
      <dgm:spPr/>
      <dgm:t>
        <a:bodyPr/>
        <a:lstStyle/>
        <a:p>
          <a:r>
            <a:rPr lang="es-EC" dirty="0" smtClean="0"/>
            <a:t>Bernoulli</a:t>
          </a:r>
          <a:endParaRPr lang="en-US" dirty="0"/>
        </a:p>
      </dgm:t>
    </dgm:pt>
    <dgm:pt modelId="{4982C5B1-F9EF-4BD5-97C8-ADA624108D6F}" type="parTrans" cxnId="{78B2352B-E29F-4186-99C4-4E6D03435984}">
      <dgm:prSet/>
      <dgm:spPr/>
      <dgm:t>
        <a:bodyPr/>
        <a:lstStyle/>
        <a:p>
          <a:endParaRPr lang="en-US"/>
        </a:p>
      </dgm:t>
    </dgm:pt>
    <dgm:pt modelId="{4B9B9445-A918-432E-8EFB-C67E047DF914}" type="sibTrans" cxnId="{78B2352B-E29F-4186-99C4-4E6D03435984}">
      <dgm:prSet/>
      <dgm:spPr/>
      <dgm:t>
        <a:bodyPr/>
        <a:lstStyle/>
        <a:p>
          <a:endParaRPr lang="en-US"/>
        </a:p>
      </dgm:t>
    </dgm:pt>
    <dgm:pt modelId="{888879AC-1820-4BAA-837E-A855BB5F520B}" type="pres">
      <dgm:prSet presAssocID="{DAC65430-55FC-4B8D-BE35-6FF4B0D0038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1430EF1-F79C-4A3D-8D43-68283E92B23A}" type="pres">
      <dgm:prSet presAssocID="{0F47A9DB-E430-4588-81F9-64D29E34BB7F}" presName="root1" presStyleCnt="0"/>
      <dgm:spPr/>
    </dgm:pt>
    <dgm:pt modelId="{1669FCCB-E5C7-439F-8307-5F2B1A151A89}" type="pres">
      <dgm:prSet presAssocID="{0F47A9DB-E430-4588-81F9-64D29E34BB7F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7CA2E65-B3F3-4111-9F34-6A458BE3E6FA}" type="pres">
      <dgm:prSet presAssocID="{0F47A9DB-E430-4588-81F9-64D29E34BB7F}" presName="level2hierChild" presStyleCnt="0"/>
      <dgm:spPr/>
    </dgm:pt>
    <dgm:pt modelId="{2751CB09-793B-4684-9F23-8D2E95D2D8C0}" type="pres">
      <dgm:prSet presAssocID="{8E2D00BF-BB1A-43C8-9D83-B8C31ACFA1A0}" presName="conn2-1" presStyleLbl="parChTrans1D2" presStyleIdx="0" presStyleCnt="2"/>
      <dgm:spPr/>
      <dgm:t>
        <a:bodyPr/>
        <a:lstStyle/>
        <a:p>
          <a:endParaRPr lang="es-ES"/>
        </a:p>
      </dgm:t>
    </dgm:pt>
    <dgm:pt modelId="{8655F3D7-CAAC-41E7-A102-1279B8EE7186}" type="pres">
      <dgm:prSet presAssocID="{8E2D00BF-BB1A-43C8-9D83-B8C31ACFA1A0}" presName="connTx" presStyleLbl="parChTrans1D2" presStyleIdx="0" presStyleCnt="2"/>
      <dgm:spPr/>
      <dgm:t>
        <a:bodyPr/>
        <a:lstStyle/>
        <a:p>
          <a:endParaRPr lang="es-ES"/>
        </a:p>
      </dgm:t>
    </dgm:pt>
    <dgm:pt modelId="{F604AFA3-72BA-448F-8C2D-7E8C008A8AF7}" type="pres">
      <dgm:prSet presAssocID="{2110D3E2-DF92-4D41-80C9-7AF2C61121F8}" presName="root2" presStyleCnt="0"/>
      <dgm:spPr/>
    </dgm:pt>
    <dgm:pt modelId="{FAE637AC-9503-49EF-97EF-67657C35DEB7}" type="pres">
      <dgm:prSet presAssocID="{2110D3E2-DF92-4D41-80C9-7AF2C61121F8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96D479F-8D9C-4941-AFC6-AECF6FA012B1}" type="pres">
      <dgm:prSet presAssocID="{2110D3E2-DF92-4D41-80C9-7AF2C61121F8}" presName="level3hierChild" presStyleCnt="0"/>
      <dgm:spPr/>
    </dgm:pt>
    <dgm:pt modelId="{1282A314-27F1-4DF6-AD61-E313629C1BBF}" type="pres">
      <dgm:prSet presAssocID="{88616D31-A164-4DA9-8B99-258FBFE3C623}" presName="conn2-1" presStyleLbl="parChTrans1D3" presStyleIdx="0" presStyleCnt="3"/>
      <dgm:spPr/>
      <dgm:t>
        <a:bodyPr/>
        <a:lstStyle/>
        <a:p>
          <a:endParaRPr lang="es-ES"/>
        </a:p>
      </dgm:t>
    </dgm:pt>
    <dgm:pt modelId="{1E1F7524-18A4-49DD-AD8E-9FE0E104591A}" type="pres">
      <dgm:prSet presAssocID="{88616D31-A164-4DA9-8B99-258FBFE3C623}" presName="connTx" presStyleLbl="parChTrans1D3" presStyleIdx="0" presStyleCnt="3"/>
      <dgm:spPr/>
      <dgm:t>
        <a:bodyPr/>
        <a:lstStyle/>
        <a:p>
          <a:endParaRPr lang="es-ES"/>
        </a:p>
      </dgm:t>
    </dgm:pt>
    <dgm:pt modelId="{29E3456B-9070-49C7-8F71-0E4E8C11A53E}" type="pres">
      <dgm:prSet presAssocID="{14F35ED9-4E4C-4315-9807-3A1439AD5023}" presName="root2" presStyleCnt="0"/>
      <dgm:spPr/>
    </dgm:pt>
    <dgm:pt modelId="{BB548195-734A-400F-8A1A-749F42D67856}" type="pres">
      <dgm:prSet presAssocID="{14F35ED9-4E4C-4315-9807-3A1439AD5023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ECD1018-ABAE-4323-A13F-D3F903294ADB}" type="pres">
      <dgm:prSet presAssocID="{14F35ED9-4E4C-4315-9807-3A1439AD5023}" presName="level3hierChild" presStyleCnt="0"/>
      <dgm:spPr/>
    </dgm:pt>
    <dgm:pt modelId="{F97C0C8E-D7C0-4364-92E4-9277B9DB271E}" type="pres">
      <dgm:prSet presAssocID="{9440A78E-134D-451F-9A2C-747963FAF75D}" presName="conn2-1" presStyleLbl="parChTrans1D3" presStyleIdx="1" presStyleCnt="3"/>
      <dgm:spPr/>
      <dgm:t>
        <a:bodyPr/>
        <a:lstStyle/>
        <a:p>
          <a:endParaRPr lang="es-ES"/>
        </a:p>
      </dgm:t>
    </dgm:pt>
    <dgm:pt modelId="{0873D361-57C1-4900-A9CE-818A64DC1671}" type="pres">
      <dgm:prSet presAssocID="{9440A78E-134D-451F-9A2C-747963FAF75D}" presName="connTx" presStyleLbl="parChTrans1D3" presStyleIdx="1" presStyleCnt="3"/>
      <dgm:spPr/>
      <dgm:t>
        <a:bodyPr/>
        <a:lstStyle/>
        <a:p>
          <a:endParaRPr lang="es-ES"/>
        </a:p>
      </dgm:t>
    </dgm:pt>
    <dgm:pt modelId="{719AE627-136A-4C06-8516-A0ADC8E362A8}" type="pres">
      <dgm:prSet presAssocID="{998920E2-FDB3-4BC8-A00A-5FA094FED55E}" presName="root2" presStyleCnt="0"/>
      <dgm:spPr/>
    </dgm:pt>
    <dgm:pt modelId="{FBC40080-CAC7-41C4-B121-94316E5F40FE}" type="pres">
      <dgm:prSet presAssocID="{998920E2-FDB3-4BC8-A00A-5FA094FED55E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933E28A-54A2-4A4E-A1C7-421D39C18947}" type="pres">
      <dgm:prSet presAssocID="{998920E2-FDB3-4BC8-A00A-5FA094FED55E}" presName="level3hierChild" presStyleCnt="0"/>
      <dgm:spPr/>
    </dgm:pt>
    <dgm:pt modelId="{C4903C40-4E5D-4C31-86C6-C70540DA9E77}" type="pres">
      <dgm:prSet presAssocID="{56B3B468-5F1B-4D12-8CBF-672F51AB4582}" presName="conn2-1" presStyleLbl="parChTrans1D3" presStyleIdx="2" presStyleCnt="3"/>
      <dgm:spPr/>
      <dgm:t>
        <a:bodyPr/>
        <a:lstStyle/>
        <a:p>
          <a:endParaRPr lang="es-ES"/>
        </a:p>
      </dgm:t>
    </dgm:pt>
    <dgm:pt modelId="{44B56DEB-F4BE-4214-B055-8619C6F5D547}" type="pres">
      <dgm:prSet presAssocID="{56B3B468-5F1B-4D12-8CBF-672F51AB4582}" presName="connTx" presStyleLbl="parChTrans1D3" presStyleIdx="2" presStyleCnt="3"/>
      <dgm:spPr/>
      <dgm:t>
        <a:bodyPr/>
        <a:lstStyle/>
        <a:p>
          <a:endParaRPr lang="es-ES"/>
        </a:p>
      </dgm:t>
    </dgm:pt>
    <dgm:pt modelId="{A2EEBA07-594D-489C-B010-FB32D5B77D5D}" type="pres">
      <dgm:prSet presAssocID="{03D4E466-6C27-40E1-8560-1752FB0B1F89}" presName="root2" presStyleCnt="0"/>
      <dgm:spPr/>
    </dgm:pt>
    <dgm:pt modelId="{E8896C75-3D81-4BDA-B156-B48B0407E887}" type="pres">
      <dgm:prSet presAssocID="{03D4E466-6C27-40E1-8560-1752FB0B1F89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37189EE-41DD-438D-B246-ACE7E18E1E14}" type="pres">
      <dgm:prSet presAssocID="{03D4E466-6C27-40E1-8560-1752FB0B1F89}" presName="level3hierChild" presStyleCnt="0"/>
      <dgm:spPr/>
    </dgm:pt>
    <dgm:pt modelId="{08E23F01-8CBB-4501-BDEB-37762B560D0B}" type="pres">
      <dgm:prSet presAssocID="{4982C5B1-F9EF-4BD5-97C8-ADA624108D6F}" presName="conn2-1" presStyleLbl="parChTrans1D2" presStyleIdx="1" presStyleCnt="2"/>
      <dgm:spPr/>
      <dgm:t>
        <a:bodyPr/>
        <a:lstStyle/>
        <a:p>
          <a:endParaRPr lang="es-ES"/>
        </a:p>
      </dgm:t>
    </dgm:pt>
    <dgm:pt modelId="{24A93CFD-216F-456D-8C18-06CF661027F4}" type="pres">
      <dgm:prSet presAssocID="{4982C5B1-F9EF-4BD5-97C8-ADA624108D6F}" presName="connTx" presStyleLbl="parChTrans1D2" presStyleIdx="1" presStyleCnt="2"/>
      <dgm:spPr/>
      <dgm:t>
        <a:bodyPr/>
        <a:lstStyle/>
        <a:p>
          <a:endParaRPr lang="es-ES"/>
        </a:p>
      </dgm:t>
    </dgm:pt>
    <dgm:pt modelId="{8C65D8F4-B996-4615-863F-724D136CEB74}" type="pres">
      <dgm:prSet presAssocID="{5B916B01-C17C-40A9-842E-E4BF17A061E8}" presName="root2" presStyleCnt="0"/>
      <dgm:spPr/>
    </dgm:pt>
    <dgm:pt modelId="{BE725426-9D66-4AF4-9245-591ED5DACB59}" type="pres">
      <dgm:prSet presAssocID="{5B916B01-C17C-40A9-842E-E4BF17A061E8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5EBB976-5BCF-4D36-BFA0-AF14D75033CC}" type="pres">
      <dgm:prSet presAssocID="{5B916B01-C17C-40A9-842E-E4BF17A061E8}" presName="level3hierChild" presStyleCnt="0"/>
      <dgm:spPr/>
    </dgm:pt>
  </dgm:ptLst>
  <dgm:cxnLst>
    <dgm:cxn modelId="{D3A33387-6831-44DA-91AD-087736384021}" type="presOf" srcId="{8E2D00BF-BB1A-43C8-9D83-B8C31ACFA1A0}" destId="{8655F3D7-CAAC-41E7-A102-1279B8EE7186}" srcOrd="1" destOrd="0" presId="urn:microsoft.com/office/officeart/2005/8/layout/hierarchy2"/>
    <dgm:cxn modelId="{2B750660-7DB2-4B0A-B278-E2A99F373F7A}" type="presOf" srcId="{88616D31-A164-4DA9-8B99-258FBFE3C623}" destId="{1282A314-27F1-4DF6-AD61-E313629C1BBF}" srcOrd="0" destOrd="0" presId="urn:microsoft.com/office/officeart/2005/8/layout/hierarchy2"/>
    <dgm:cxn modelId="{2752461C-165E-45B3-B391-641879D20167}" srcId="{2110D3E2-DF92-4D41-80C9-7AF2C61121F8}" destId="{03D4E466-6C27-40E1-8560-1752FB0B1F89}" srcOrd="2" destOrd="0" parTransId="{56B3B468-5F1B-4D12-8CBF-672F51AB4582}" sibTransId="{7F67E407-E720-48A6-B2F2-0A8185C2CD12}"/>
    <dgm:cxn modelId="{3CC34930-7C0D-4208-B9E0-7C9D873532E3}" type="presOf" srcId="{8E2D00BF-BB1A-43C8-9D83-B8C31ACFA1A0}" destId="{2751CB09-793B-4684-9F23-8D2E95D2D8C0}" srcOrd="0" destOrd="0" presId="urn:microsoft.com/office/officeart/2005/8/layout/hierarchy2"/>
    <dgm:cxn modelId="{EBCFD258-2A91-4A40-A7B1-4E9FEE42C1DA}" type="presOf" srcId="{5B916B01-C17C-40A9-842E-E4BF17A061E8}" destId="{BE725426-9D66-4AF4-9245-591ED5DACB59}" srcOrd="0" destOrd="0" presId="urn:microsoft.com/office/officeart/2005/8/layout/hierarchy2"/>
    <dgm:cxn modelId="{14CF45A3-20D7-4359-B62C-D8B6DD35EF15}" type="presOf" srcId="{4982C5B1-F9EF-4BD5-97C8-ADA624108D6F}" destId="{24A93CFD-216F-456D-8C18-06CF661027F4}" srcOrd="1" destOrd="0" presId="urn:microsoft.com/office/officeart/2005/8/layout/hierarchy2"/>
    <dgm:cxn modelId="{D2B02E5E-B514-451B-A784-BA8412A42CA2}" type="presOf" srcId="{DAC65430-55FC-4B8D-BE35-6FF4B0D0038C}" destId="{888879AC-1820-4BAA-837E-A855BB5F520B}" srcOrd="0" destOrd="0" presId="urn:microsoft.com/office/officeart/2005/8/layout/hierarchy2"/>
    <dgm:cxn modelId="{78B2352B-E29F-4186-99C4-4E6D03435984}" srcId="{0F47A9DB-E430-4588-81F9-64D29E34BB7F}" destId="{5B916B01-C17C-40A9-842E-E4BF17A061E8}" srcOrd="1" destOrd="0" parTransId="{4982C5B1-F9EF-4BD5-97C8-ADA624108D6F}" sibTransId="{4B9B9445-A918-432E-8EFB-C67E047DF914}"/>
    <dgm:cxn modelId="{2459BED9-9F03-4482-9768-1A3F8CA200A2}" type="presOf" srcId="{9440A78E-134D-451F-9A2C-747963FAF75D}" destId="{0873D361-57C1-4900-A9CE-818A64DC1671}" srcOrd="1" destOrd="0" presId="urn:microsoft.com/office/officeart/2005/8/layout/hierarchy2"/>
    <dgm:cxn modelId="{0AC2C880-2B80-4A4F-BF47-886E6D61CBCA}" type="presOf" srcId="{88616D31-A164-4DA9-8B99-258FBFE3C623}" destId="{1E1F7524-18A4-49DD-AD8E-9FE0E104591A}" srcOrd="1" destOrd="0" presId="urn:microsoft.com/office/officeart/2005/8/layout/hierarchy2"/>
    <dgm:cxn modelId="{51E95EF4-1D49-4193-914D-BB1A9DF2CF0E}" type="presOf" srcId="{0F47A9DB-E430-4588-81F9-64D29E34BB7F}" destId="{1669FCCB-E5C7-439F-8307-5F2B1A151A89}" srcOrd="0" destOrd="0" presId="urn:microsoft.com/office/officeart/2005/8/layout/hierarchy2"/>
    <dgm:cxn modelId="{93EF17AB-86A9-4BF0-8ADC-7068A4223C2D}" srcId="{0F47A9DB-E430-4588-81F9-64D29E34BB7F}" destId="{2110D3E2-DF92-4D41-80C9-7AF2C61121F8}" srcOrd="0" destOrd="0" parTransId="{8E2D00BF-BB1A-43C8-9D83-B8C31ACFA1A0}" sibTransId="{5CC7B7CD-D0DF-414B-98F4-F1B45A6F6CAA}"/>
    <dgm:cxn modelId="{EEAAD80B-EA32-47FF-B4BC-B98F2725A265}" srcId="{2110D3E2-DF92-4D41-80C9-7AF2C61121F8}" destId="{998920E2-FDB3-4BC8-A00A-5FA094FED55E}" srcOrd="1" destOrd="0" parTransId="{9440A78E-134D-451F-9A2C-747963FAF75D}" sibTransId="{4073339F-9179-4BC7-BDBA-317BF6D591DD}"/>
    <dgm:cxn modelId="{7716A496-F3FF-4058-87BA-546C1757336C}" type="presOf" srcId="{03D4E466-6C27-40E1-8560-1752FB0B1F89}" destId="{E8896C75-3D81-4BDA-B156-B48B0407E887}" srcOrd="0" destOrd="0" presId="urn:microsoft.com/office/officeart/2005/8/layout/hierarchy2"/>
    <dgm:cxn modelId="{281CE857-5976-4AB5-A909-4F473A9BCE14}" srcId="{DAC65430-55FC-4B8D-BE35-6FF4B0D0038C}" destId="{0F47A9DB-E430-4588-81F9-64D29E34BB7F}" srcOrd="0" destOrd="0" parTransId="{2E7F3D09-A67C-4A44-A3ED-EAFFB2F21365}" sibTransId="{78940D29-7BE3-41CC-BB58-C2B99E1CF7CE}"/>
    <dgm:cxn modelId="{561F5EE0-E472-4CBF-9F76-8CE87E06C0DD}" type="presOf" srcId="{56B3B468-5F1B-4D12-8CBF-672F51AB4582}" destId="{C4903C40-4E5D-4C31-86C6-C70540DA9E77}" srcOrd="0" destOrd="0" presId="urn:microsoft.com/office/officeart/2005/8/layout/hierarchy2"/>
    <dgm:cxn modelId="{354561C3-0E08-4BEB-BBC4-A8A4F821186A}" type="presOf" srcId="{4982C5B1-F9EF-4BD5-97C8-ADA624108D6F}" destId="{08E23F01-8CBB-4501-BDEB-37762B560D0B}" srcOrd="0" destOrd="0" presId="urn:microsoft.com/office/officeart/2005/8/layout/hierarchy2"/>
    <dgm:cxn modelId="{6F04E3AC-7642-4105-A9AB-276DBB2F2ECB}" type="presOf" srcId="{998920E2-FDB3-4BC8-A00A-5FA094FED55E}" destId="{FBC40080-CAC7-41C4-B121-94316E5F40FE}" srcOrd="0" destOrd="0" presId="urn:microsoft.com/office/officeart/2005/8/layout/hierarchy2"/>
    <dgm:cxn modelId="{3DFDE689-7767-46A2-B75E-B8EDB85C0B37}" srcId="{2110D3E2-DF92-4D41-80C9-7AF2C61121F8}" destId="{14F35ED9-4E4C-4315-9807-3A1439AD5023}" srcOrd="0" destOrd="0" parTransId="{88616D31-A164-4DA9-8B99-258FBFE3C623}" sibTransId="{37A024FE-7EB3-4C45-9481-B79480FA09FE}"/>
    <dgm:cxn modelId="{B436E8D3-15E8-423A-BB87-EC703CCAB1A6}" type="presOf" srcId="{9440A78E-134D-451F-9A2C-747963FAF75D}" destId="{F97C0C8E-D7C0-4364-92E4-9277B9DB271E}" srcOrd="0" destOrd="0" presId="urn:microsoft.com/office/officeart/2005/8/layout/hierarchy2"/>
    <dgm:cxn modelId="{54BAEF2C-2CF1-452B-8631-07356E4725C3}" type="presOf" srcId="{14F35ED9-4E4C-4315-9807-3A1439AD5023}" destId="{BB548195-734A-400F-8A1A-749F42D67856}" srcOrd="0" destOrd="0" presId="urn:microsoft.com/office/officeart/2005/8/layout/hierarchy2"/>
    <dgm:cxn modelId="{740F7077-9445-458E-BC63-DF05EAA57EE4}" type="presOf" srcId="{56B3B468-5F1B-4D12-8CBF-672F51AB4582}" destId="{44B56DEB-F4BE-4214-B055-8619C6F5D547}" srcOrd="1" destOrd="0" presId="urn:microsoft.com/office/officeart/2005/8/layout/hierarchy2"/>
    <dgm:cxn modelId="{B4525542-8E3D-485B-9B7F-D45A6CC4988C}" type="presOf" srcId="{2110D3E2-DF92-4D41-80C9-7AF2C61121F8}" destId="{FAE637AC-9503-49EF-97EF-67657C35DEB7}" srcOrd="0" destOrd="0" presId="urn:microsoft.com/office/officeart/2005/8/layout/hierarchy2"/>
    <dgm:cxn modelId="{54964D53-3E47-4526-85E8-D1E7A80A1EF6}" type="presParOf" srcId="{888879AC-1820-4BAA-837E-A855BB5F520B}" destId="{41430EF1-F79C-4A3D-8D43-68283E92B23A}" srcOrd="0" destOrd="0" presId="urn:microsoft.com/office/officeart/2005/8/layout/hierarchy2"/>
    <dgm:cxn modelId="{0A4EAFFA-CBB5-4EDC-87BB-5FB580F293D3}" type="presParOf" srcId="{41430EF1-F79C-4A3D-8D43-68283E92B23A}" destId="{1669FCCB-E5C7-439F-8307-5F2B1A151A89}" srcOrd="0" destOrd="0" presId="urn:microsoft.com/office/officeart/2005/8/layout/hierarchy2"/>
    <dgm:cxn modelId="{B3E6794D-E495-4D19-A768-27B669A672D2}" type="presParOf" srcId="{41430EF1-F79C-4A3D-8D43-68283E92B23A}" destId="{47CA2E65-B3F3-4111-9F34-6A458BE3E6FA}" srcOrd="1" destOrd="0" presId="urn:microsoft.com/office/officeart/2005/8/layout/hierarchy2"/>
    <dgm:cxn modelId="{0BB77410-EFCE-4D41-970F-FD12A28FDD48}" type="presParOf" srcId="{47CA2E65-B3F3-4111-9F34-6A458BE3E6FA}" destId="{2751CB09-793B-4684-9F23-8D2E95D2D8C0}" srcOrd="0" destOrd="0" presId="urn:microsoft.com/office/officeart/2005/8/layout/hierarchy2"/>
    <dgm:cxn modelId="{4BA15BEC-22FE-4D7C-B699-0D7F9E7BA4C8}" type="presParOf" srcId="{2751CB09-793B-4684-9F23-8D2E95D2D8C0}" destId="{8655F3D7-CAAC-41E7-A102-1279B8EE7186}" srcOrd="0" destOrd="0" presId="urn:microsoft.com/office/officeart/2005/8/layout/hierarchy2"/>
    <dgm:cxn modelId="{1F13E567-254C-47D1-8F15-E44655FDFCD8}" type="presParOf" srcId="{47CA2E65-B3F3-4111-9F34-6A458BE3E6FA}" destId="{F604AFA3-72BA-448F-8C2D-7E8C008A8AF7}" srcOrd="1" destOrd="0" presId="urn:microsoft.com/office/officeart/2005/8/layout/hierarchy2"/>
    <dgm:cxn modelId="{32BB9843-F3C0-4338-A5C5-B860A634AB31}" type="presParOf" srcId="{F604AFA3-72BA-448F-8C2D-7E8C008A8AF7}" destId="{FAE637AC-9503-49EF-97EF-67657C35DEB7}" srcOrd="0" destOrd="0" presId="urn:microsoft.com/office/officeart/2005/8/layout/hierarchy2"/>
    <dgm:cxn modelId="{2F0E4A3C-3B32-470C-A1DE-DCF1C134F964}" type="presParOf" srcId="{F604AFA3-72BA-448F-8C2D-7E8C008A8AF7}" destId="{796D479F-8D9C-4941-AFC6-AECF6FA012B1}" srcOrd="1" destOrd="0" presId="urn:microsoft.com/office/officeart/2005/8/layout/hierarchy2"/>
    <dgm:cxn modelId="{75FF752E-12BA-4B07-9452-3569A7EBA3BD}" type="presParOf" srcId="{796D479F-8D9C-4941-AFC6-AECF6FA012B1}" destId="{1282A314-27F1-4DF6-AD61-E313629C1BBF}" srcOrd="0" destOrd="0" presId="urn:microsoft.com/office/officeart/2005/8/layout/hierarchy2"/>
    <dgm:cxn modelId="{0FE99C76-6DA8-4904-8330-14AE3577B48D}" type="presParOf" srcId="{1282A314-27F1-4DF6-AD61-E313629C1BBF}" destId="{1E1F7524-18A4-49DD-AD8E-9FE0E104591A}" srcOrd="0" destOrd="0" presId="urn:microsoft.com/office/officeart/2005/8/layout/hierarchy2"/>
    <dgm:cxn modelId="{149F04A4-9532-4345-9837-391555DC171C}" type="presParOf" srcId="{796D479F-8D9C-4941-AFC6-AECF6FA012B1}" destId="{29E3456B-9070-49C7-8F71-0E4E8C11A53E}" srcOrd="1" destOrd="0" presId="urn:microsoft.com/office/officeart/2005/8/layout/hierarchy2"/>
    <dgm:cxn modelId="{82106CC9-DB80-483A-BBF4-F372597FEBA2}" type="presParOf" srcId="{29E3456B-9070-49C7-8F71-0E4E8C11A53E}" destId="{BB548195-734A-400F-8A1A-749F42D67856}" srcOrd="0" destOrd="0" presId="urn:microsoft.com/office/officeart/2005/8/layout/hierarchy2"/>
    <dgm:cxn modelId="{4A7C97D9-9C73-494F-8E1C-E965F27DCEF5}" type="presParOf" srcId="{29E3456B-9070-49C7-8F71-0E4E8C11A53E}" destId="{7ECD1018-ABAE-4323-A13F-D3F903294ADB}" srcOrd="1" destOrd="0" presId="urn:microsoft.com/office/officeart/2005/8/layout/hierarchy2"/>
    <dgm:cxn modelId="{1C373AB1-20C9-43FB-A9D0-39C2EC069864}" type="presParOf" srcId="{796D479F-8D9C-4941-AFC6-AECF6FA012B1}" destId="{F97C0C8E-D7C0-4364-92E4-9277B9DB271E}" srcOrd="2" destOrd="0" presId="urn:microsoft.com/office/officeart/2005/8/layout/hierarchy2"/>
    <dgm:cxn modelId="{C3E47473-D545-403F-AF14-360CACFC028F}" type="presParOf" srcId="{F97C0C8E-D7C0-4364-92E4-9277B9DB271E}" destId="{0873D361-57C1-4900-A9CE-818A64DC1671}" srcOrd="0" destOrd="0" presId="urn:microsoft.com/office/officeart/2005/8/layout/hierarchy2"/>
    <dgm:cxn modelId="{A3C1C87C-5AD6-4541-A137-DCDF3AD55791}" type="presParOf" srcId="{796D479F-8D9C-4941-AFC6-AECF6FA012B1}" destId="{719AE627-136A-4C06-8516-A0ADC8E362A8}" srcOrd="3" destOrd="0" presId="urn:microsoft.com/office/officeart/2005/8/layout/hierarchy2"/>
    <dgm:cxn modelId="{549ED633-63E4-4831-ACD7-DC6A5ABFCD19}" type="presParOf" srcId="{719AE627-136A-4C06-8516-A0ADC8E362A8}" destId="{FBC40080-CAC7-41C4-B121-94316E5F40FE}" srcOrd="0" destOrd="0" presId="urn:microsoft.com/office/officeart/2005/8/layout/hierarchy2"/>
    <dgm:cxn modelId="{B77AA287-D864-4064-9738-0948203DF655}" type="presParOf" srcId="{719AE627-136A-4C06-8516-A0ADC8E362A8}" destId="{F933E28A-54A2-4A4E-A1C7-421D39C18947}" srcOrd="1" destOrd="0" presId="urn:microsoft.com/office/officeart/2005/8/layout/hierarchy2"/>
    <dgm:cxn modelId="{D1027DDB-8A2D-43AD-BA55-8EC57538DFBB}" type="presParOf" srcId="{796D479F-8D9C-4941-AFC6-AECF6FA012B1}" destId="{C4903C40-4E5D-4C31-86C6-C70540DA9E77}" srcOrd="4" destOrd="0" presId="urn:microsoft.com/office/officeart/2005/8/layout/hierarchy2"/>
    <dgm:cxn modelId="{A467550E-E783-44A4-BF74-7129C203C566}" type="presParOf" srcId="{C4903C40-4E5D-4C31-86C6-C70540DA9E77}" destId="{44B56DEB-F4BE-4214-B055-8619C6F5D547}" srcOrd="0" destOrd="0" presId="urn:microsoft.com/office/officeart/2005/8/layout/hierarchy2"/>
    <dgm:cxn modelId="{946001B0-62B8-4196-B08F-B103905F6D30}" type="presParOf" srcId="{796D479F-8D9C-4941-AFC6-AECF6FA012B1}" destId="{A2EEBA07-594D-489C-B010-FB32D5B77D5D}" srcOrd="5" destOrd="0" presId="urn:microsoft.com/office/officeart/2005/8/layout/hierarchy2"/>
    <dgm:cxn modelId="{0D2481F7-C87F-4915-B8F4-6C27C451D932}" type="presParOf" srcId="{A2EEBA07-594D-489C-B010-FB32D5B77D5D}" destId="{E8896C75-3D81-4BDA-B156-B48B0407E887}" srcOrd="0" destOrd="0" presId="urn:microsoft.com/office/officeart/2005/8/layout/hierarchy2"/>
    <dgm:cxn modelId="{5C0F6A8F-3EA4-4BF7-B197-4637983E09BB}" type="presParOf" srcId="{A2EEBA07-594D-489C-B010-FB32D5B77D5D}" destId="{537189EE-41DD-438D-B246-ACE7E18E1E14}" srcOrd="1" destOrd="0" presId="urn:microsoft.com/office/officeart/2005/8/layout/hierarchy2"/>
    <dgm:cxn modelId="{8B62D635-C211-4494-AFCF-DD93F067A629}" type="presParOf" srcId="{47CA2E65-B3F3-4111-9F34-6A458BE3E6FA}" destId="{08E23F01-8CBB-4501-BDEB-37762B560D0B}" srcOrd="2" destOrd="0" presId="urn:microsoft.com/office/officeart/2005/8/layout/hierarchy2"/>
    <dgm:cxn modelId="{8B1E3628-E1DA-48B9-8E2C-525950A43327}" type="presParOf" srcId="{08E23F01-8CBB-4501-BDEB-37762B560D0B}" destId="{24A93CFD-216F-456D-8C18-06CF661027F4}" srcOrd="0" destOrd="0" presId="urn:microsoft.com/office/officeart/2005/8/layout/hierarchy2"/>
    <dgm:cxn modelId="{F4F3A0B9-CDD8-4E6A-8902-9ADBF14639F1}" type="presParOf" srcId="{47CA2E65-B3F3-4111-9F34-6A458BE3E6FA}" destId="{8C65D8F4-B996-4615-863F-724D136CEB74}" srcOrd="3" destOrd="0" presId="urn:microsoft.com/office/officeart/2005/8/layout/hierarchy2"/>
    <dgm:cxn modelId="{5A4DC5D7-A669-4F8A-8394-EC99BFD19DE9}" type="presParOf" srcId="{8C65D8F4-B996-4615-863F-724D136CEB74}" destId="{BE725426-9D66-4AF4-9245-591ED5DACB59}" srcOrd="0" destOrd="0" presId="urn:microsoft.com/office/officeart/2005/8/layout/hierarchy2"/>
    <dgm:cxn modelId="{71B06566-BC8D-4B8C-9F88-436C04CA5063}" type="presParOf" srcId="{8C65D8F4-B996-4615-863F-724D136CEB74}" destId="{D5EBB976-5BCF-4D36-BFA0-AF14D75033C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E45064D-E3D0-481F-8B80-C1C53434A68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77A5AB9-1890-4BBA-BC3B-38F92A81F6DD}">
      <dgm:prSet phldrT="[Texto]"/>
      <dgm:spPr/>
      <dgm:t>
        <a:bodyPr/>
        <a:lstStyle/>
        <a:p>
          <a:pPr algn="ctr"/>
          <a:r>
            <a:rPr lang="es-EC" dirty="0" smtClean="0"/>
            <a:t>80 W</a:t>
          </a:r>
          <a:endParaRPr lang="en-US" dirty="0"/>
        </a:p>
      </dgm:t>
    </dgm:pt>
    <dgm:pt modelId="{13FBD2FB-95CC-4F73-A460-97A1D1397E44}" type="parTrans" cxnId="{8811D3BA-DDEF-4C03-8B3D-F2127757C1DF}">
      <dgm:prSet/>
      <dgm:spPr/>
      <dgm:t>
        <a:bodyPr/>
        <a:lstStyle/>
        <a:p>
          <a:endParaRPr lang="en-US"/>
        </a:p>
      </dgm:t>
    </dgm:pt>
    <dgm:pt modelId="{D39AD181-C58F-49C2-A78D-687B8B4BE7CA}" type="sibTrans" cxnId="{8811D3BA-DDEF-4C03-8B3D-F2127757C1DF}">
      <dgm:prSet/>
      <dgm:spPr/>
      <dgm:t>
        <a:bodyPr/>
        <a:lstStyle/>
        <a:p>
          <a:endParaRPr lang="en-US"/>
        </a:p>
      </dgm:t>
    </dgm:pt>
    <dgm:pt modelId="{E0B9711F-2D64-48DC-B86D-DE720084D94E}" type="pres">
      <dgm:prSet presAssocID="{2E45064D-E3D0-481F-8B80-C1C53434A68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04976E5-39DE-456D-805C-E63A673427DA}" type="pres">
      <dgm:prSet presAssocID="{A77A5AB9-1890-4BBA-BC3B-38F92A81F6DD}" presName="parentText" presStyleLbl="node1" presStyleIdx="0" presStyleCnt="1" custLinFactNeighborX="3165" custLinFactNeighborY="1992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6706218-9458-46B1-B791-67939AFBE616}" type="presOf" srcId="{A77A5AB9-1890-4BBA-BC3B-38F92A81F6DD}" destId="{804976E5-39DE-456D-805C-E63A673427DA}" srcOrd="0" destOrd="0" presId="urn:microsoft.com/office/officeart/2005/8/layout/vList2"/>
    <dgm:cxn modelId="{8811D3BA-DDEF-4C03-8B3D-F2127757C1DF}" srcId="{2E45064D-E3D0-481F-8B80-C1C53434A680}" destId="{A77A5AB9-1890-4BBA-BC3B-38F92A81F6DD}" srcOrd="0" destOrd="0" parTransId="{13FBD2FB-95CC-4F73-A460-97A1D1397E44}" sibTransId="{D39AD181-C58F-49C2-A78D-687B8B4BE7CA}"/>
    <dgm:cxn modelId="{60458D34-13A8-4A8D-98BB-66A413B63C70}" type="presOf" srcId="{2E45064D-E3D0-481F-8B80-C1C53434A680}" destId="{E0B9711F-2D64-48DC-B86D-DE720084D94E}" srcOrd="0" destOrd="0" presId="urn:microsoft.com/office/officeart/2005/8/layout/vList2"/>
    <dgm:cxn modelId="{E920DF34-9061-4C72-9CDC-5DA53C141206}" type="presParOf" srcId="{E0B9711F-2D64-48DC-B86D-DE720084D94E}" destId="{804976E5-39DE-456D-805C-E63A673427D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387858-9743-4B4F-ACD9-1E2BA569A43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676A84-05BE-4862-BB27-E914440C889D}">
      <dgm:prSet phldrT="[Texto]" custT="1"/>
      <dgm:spPr/>
      <dgm:t>
        <a:bodyPr/>
        <a:lstStyle/>
        <a:p>
          <a:pPr algn="ctr"/>
          <a:r>
            <a:rPr lang="es-EC" sz="4800" dirty="0" smtClean="0"/>
            <a:t>Nueva Maquinaria</a:t>
          </a:r>
          <a:endParaRPr lang="en-US" sz="4800" dirty="0"/>
        </a:p>
      </dgm:t>
    </dgm:pt>
    <dgm:pt modelId="{5D55D912-1E2A-44B7-BD9E-EC48C2DA781A}" type="parTrans" cxnId="{733E624F-10A0-4645-B1CE-AF5363DE926F}">
      <dgm:prSet/>
      <dgm:spPr/>
      <dgm:t>
        <a:bodyPr/>
        <a:lstStyle/>
        <a:p>
          <a:pPr algn="ctr"/>
          <a:endParaRPr lang="en-US"/>
        </a:p>
      </dgm:t>
    </dgm:pt>
    <dgm:pt modelId="{BA3996D6-CC1A-44C4-B33E-498D25965976}" type="sibTrans" cxnId="{733E624F-10A0-4645-B1CE-AF5363DE926F}">
      <dgm:prSet/>
      <dgm:spPr/>
      <dgm:t>
        <a:bodyPr/>
        <a:lstStyle/>
        <a:p>
          <a:pPr algn="ctr"/>
          <a:endParaRPr lang="en-US"/>
        </a:p>
      </dgm:t>
    </dgm:pt>
    <dgm:pt modelId="{C8A945C4-CB30-47C4-981A-00D14DA354E0}">
      <dgm:prSet phldrT="[Texto]" custT="1"/>
      <dgm:spPr/>
      <dgm:t>
        <a:bodyPr/>
        <a:lstStyle/>
        <a:p>
          <a:pPr algn="ctr"/>
          <a:r>
            <a:rPr lang="es-EC" sz="4800" dirty="0" smtClean="0"/>
            <a:t>Pequeñas y Medianas Industrias</a:t>
          </a:r>
          <a:endParaRPr lang="en-US" sz="4800" dirty="0"/>
        </a:p>
      </dgm:t>
    </dgm:pt>
    <dgm:pt modelId="{72BD2390-6BCC-4325-9DCB-48DB4B28A77B}" type="parTrans" cxnId="{C2138B4C-1015-4A4C-86A9-E3C19E3C9122}">
      <dgm:prSet/>
      <dgm:spPr/>
      <dgm:t>
        <a:bodyPr/>
        <a:lstStyle/>
        <a:p>
          <a:pPr algn="ctr"/>
          <a:endParaRPr lang="en-US"/>
        </a:p>
      </dgm:t>
    </dgm:pt>
    <dgm:pt modelId="{3E934E71-0387-48AC-9A75-086BDD33A084}" type="sibTrans" cxnId="{C2138B4C-1015-4A4C-86A9-E3C19E3C9122}">
      <dgm:prSet/>
      <dgm:spPr/>
      <dgm:t>
        <a:bodyPr/>
        <a:lstStyle/>
        <a:p>
          <a:pPr algn="ctr"/>
          <a:endParaRPr lang="en-US"/>
        </a:p>
      </dgm:t>
    </dgm:pt>
    <dgm:pt modelId="{B4318667-5014-474A-B79D-EA230BCAE002}">
      <dgm:prSet phldrT="[Texto]" custT="1"/>
      <dgm:spPr/>
      <dgm:t>
        <a:bodyPr/>
        <a:lstStyle/>
        <a:p>
          <a:pPr algn="ctr"/>
          <a:r>
            <a:rPr lang="es-EC" sz="4800" dirty="0" smtClean="0"/>
            <a:t>Línea de Prototipado</a:t>
          </a:r>
          <a:endParaRPr lang="en-US" sz="4800" dirty="0"/>
        </a:p>
      </dgm:t>
    </dgm:pt>
    <dgm:pt modelId="{C75A8461-3642-4C10-8CEE-AE8B68A9A6DB}" type="parTrans" cxnId="{70B4D269-0ED1-4B5C-90D6-A6FE2569F9B6}">
      <dgm:prSet/>
      <dgm:spPr/>
      <dgm:t>
        <a:bodyPr/>
        <a:lstStyle/>
        <a:p>
          <a:endParaRPr lang="en-US"/>
        </a:p>
      </dgm:t>
    </dgm:pt>
    <dgm:pt modelId="{7483AFDC-E8B4-4E15-9A9E-AF4DC7828F52}" type="sibTrans" cxnId="{70B4D269-0ED1-4B5C-90D6-A6FE2569F9B6}">
      <dgm:prSet/>
      <dgm:spPr/>
      <dgm:t>
        <a:bodyPr/>
        <a:lstStyle/>
        <a:p>
          <a:endParaRPr lang="en-US"/>
        </a:p>
      </dgm:t>
    </dgm:pt>
    <dgm:pt modelId="{F6080CD2-5802-4DC4-8FBC-6DCB1A9B7A8A}" type="pres">
      <dgm:prSet presAssocID="{21387858-9743-4B4F-ACD9-1E2BA569A43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5EAD6D3-80AD-45BB-94D0-7D1CF735DFD9}" type="pres">
      <dgm:prSet presAssocID="{B4318667-5014-474A-B79D-EA230BCAE00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8C2B08-04C4-4D03-9C1F-4345A7387CCA}" type="pres">
      <dgm:prSet presAssocID="{7483AFDC-E8B4-4E15-9A9E-AF4DC7828F52}" presName="spacer" presStyleCnt="0"/>
      <dgm:spPr/>
    </dgm:pt>
    <dgm:pt modelId="{F209920F-4818-49DE-9DDB-570E87DBF583}" type="pres">
      <dgm:prSet presAssocID="{84676A84-05BE-4862-BB27-E914440C889D}" presName="parentText" presStyleLbl="node1" presStyleIdx="1" presStyleCnt="3" custLinFactNeighborY="-1375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9E848E-734C-47A9-B96C-3106AD24E821}" type="pres">
      <dgm:prSet presAssocID="{BA3996D6-CC1A-44C4-B33E-498D25965976}" presName="spacer" presStyleCnt="0"/>
      <dgm:spPr/>
    </dgm:pt>
    <dgm:pt modelId="{5AA76D0B-86AA-4325-B187-ADB50B675519}" type="pres">
      <dgm:prSet presAssocID="{C8A945C4-CB30-47C4-981A-00D14DA354E0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0F46C02-BD7B-4AC5-9102-0491E0A905E1}" type="presOf" srcId="{21387858-9743-4B4F-ACD9-1E2BA569A430}" destId="{F6080CD2-5802-4DC4-8FBC-6DCB1A9B7A8A}" srcOrd="0" destOrd="0" presId="urn:microsoft.com/office/officeart/2005/8/layout/vList2"/>
    <dgm:cxn modelId="{4C4AFB9A-DC4B-432C-8826-11DBAEBD8AA1}" type="presOf" srcId="{C8A945C4-CB30-47C4-981A-00D14DA354E0}" destId="{5AA76D0B-86AA-4325-B187-ADB50B675519}" srcOrd="0" destOrd="0" presId="urn:microsoft.com/office/officeart/2005/8/layout/vList2"/>
    <dgm:cxn modelId="{E9B497DB-9EFF-4389-84AE-19C61BFAA9A6}" type="presOf" srcId="{84676A84-05BE-4862-BB27-E914440C889D}" destId="{F209920F-4818-49DE-9DDB-570E87DBF583}" srcOrd="0" destOrd="0" presId="urn:microsoft.com/office/officeart/2005/8/layout/vList2"/>
    <dgm:cxn modelId="{733E624F-10A0-4645-B1CE-AF5363DE926F}" srcId="{21387858-9743-4B4F-ACD9-1E2BA569A430}" destId="{84676A84-05BE-4862-BB27-E914440C889D}" srcOrd="1" destOrd="0" parTransId="{5D55D912-1E2A-44B7-BD9E-EC48C2DA781A}" sibTransId="{BA3996D6-CC1A-44C4-B33E-498D25965976}"/>
    <dgm:cxn modelId="{70B4D269-0ED1-4B5C-90D6-A6FE2569F9B6}" srcId="{21387858-9743-4B4F-ACD9-1E2BA569A430}" destId="{B4318667-5014-474A-B79D-EA230BCAE002}" srcOrd="0" destOrd="0" parTransId="{C75A8461-3642-4C10-8CEE-AE8B68A9A6DB}" sibTransId="{7483AFDC-E8B4-4E15-9A9E-AF4DC7828F52}"/>
    <dgm:cxn modelId="{C2138B4C-1015-4A4C-86A9-E3C19E3C9122}" srcId="{21387858-9743-4B4F-ACD9-1E2BA569A430}" destId="{C8A945C4-CB30-47C4-981A-00D14DA354E0}" srcOrd="2" destOrd="0" parTransId="{72BD2390-6BCC-4325-9DCB-48DB4B28A77B}" sibTransId="{3E934E71-0387-48AC-9A75-086BDD33A084}"/>
    <dgm:cxn modelId="{A355B716-8059-43DE-B474-7F77466BF0E1}" type="presOf" srcId="{B4318667-5014-474A-B79D-EA230BCAE002}" destId="{95EAD6D3-80AD-45BB-94D0-7D1CF735DFD9}" srcOrd="0" destOrd="0" presId="urn:microsoft.com/office/officeart/2005/8/layout/vList2"/>
    <dgm:cxn modelId="{BFDC2F07-313A-4BF4-B579-55ADCDB95261}" type="presParOf" srcId="{F6080CD2-5802-4DC4-8FBC-6DCB1A9B7A8A}" destId="{95EAD6D3-80AD-45BB-94D0-7D1CF735DFD9}" srcOrd="0" destOrd="0" presId="urn:microsoft.com/office/officeart/2005/8/layout/vList2"/>
    <dgm:cxn modelId="{F70AAD04-A85E-4745-9502-8FB323AA3998}" type="presParOf" srcId="{F6080CD2-5802-4DC4-8FBC-6DCB1A9B7A8A}" destId="{8B8C2B08-04C4-4D03-9C1F-4345A7387CCA}" srcOrd="1" destOrd="0" presId="urn:microsoft.com/office/officeart/2005/8/layout/vList2"/>
    <dgm:cxn modelId="{C6F64ED4-9F3F-4D70-A7B1-E68A38D4614A}" type="presParOf" srcId="{F6080CD2-5802-4DC4-8FBC-6DCB1A9B7A8A}" destId="{F209920F-4818-49DE-9DDB-570E87DBF583}" srcOrd="2" destOrd="0" presId="urn:microsoft.com/office/officeart/2005/8/layout/vList2"/>
    <dgm:cxn modelId="{2E1664FD-2EF2-4C6C-B10B-EB2ABD37C6C0}" type="presParOf" srcId="{F6080CD2-5802-4DC4-8FBC-6DCB1A9B7A8A}" destId="{869E848E-734C-47A9-B96C-3106AD24E821}" srcOrd="3" destOrd="0" presId="urn:microsoft.com/office/officeart/2005/8/layout/vList2"/>
    <dgm:cxn modelId="{AE19BDF7-0E8A-4CA5-84C6-7B5CF2CE61BF}" type="presParOf" srcId="{F6080CD2-5802-4DC4-8FBC-6DCB1A9B7A8A}" destId="{5AA76D0B-86AA-4325-B187-ADB50B67551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85734E5-1650-47DF-AB1F-3F850E9F00B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9AA05B-0393-4065-8D2E-664E68873C87}">
      <dgm:prSet phldrT="[Texto]"/>
      <dgm:spPr/>
      <dgm:t>
        <a:bodyPr/>
        <a:lstStyle/>
        <a:p>
          <a:pPr algn="ctr"/>
          <a:r>
            <a:rPr lang="es-EC" dirty="0" smtClean="0"/>
            <a:t>Cortadora Láser</a:t>
          </a:r>
          <a:endParaRPr lang="en-US" dirty="0"/>
        </a:p>
      </dgm:t>
    </dgm:pt>
    <dgm:pt modelId="{5DB115BE-8C05-498D-BC60-D35ABE765513}" type="parTrans" cxnId="{46AABA10-7A91-44EC-A613-C165497D0EF4}">
      <dgm:prSet/>
      <dgm:spPr/>
      <dgm:t>
        <a:bodyPr/>
        <a:lstStyle/>
        <a:p>
          <a:endParaRPr lang="en-US"/>
        </a:p>
      </dgm:t>
    </dgm:pt>
    <dgm:pt modelId="{EEEB25D2-CDE6-4A0D-BA22-11445F48A318}" type="sibTrans" cxnId="{46AABA10-7A91-44EC-A613-C165497D0EF4}">
      <dgm:prSet/>
      <dgm:spPr/>
      <dgm:t>
        <a:bodyPr/>
        <a:lstStyle/>
        <a:p>
          <a:endParaRPr lang="en-US"/>
        </a:p>
      </dgm:t>
    </dgm:pt>
    <dgm:pt modelId="{88757F93-9A5B-4015-9B50-509FF6029EA3}">
      <dgm:prSet phldrT="[Texto]"/>
      <dgm:spPr/>
      <dgm:t>
        <a:bodyPr/>
        <a:lstStyle/>
        <a:p>
          <a:pPr algn="ctr"/>
          <a:r>
            <a:rPr lang="es-EC" dirty="0" smtClean="0"/>
            <a:t>Parámetros de Corte</a:t>
          </a:r>
          <a:endParaRPr lang="en-US" dirty="0"/>
        </a:p>
      </dgm:t>
    </dgm:pt>
    <dgm:pt modelId="{8AE81364-F147-4288-9286-2B4896DFE21A}" type="parTrans" cxnId="{30C27627-958F-4D1D-8D76-5C1ED6668B61}">
      <dgm:prSet/>
      <dgm:spPr/>
      <dgm:t>
        <a:bodyPr/>
        <a:lstStyle/>
        <a:p>
          <a:endParaRPr lang="en-US"/>
        </a:p>
      </dgm:t>
    </dgm:pt>
    <dgm:pt modelId="{9518D963-6375-4581-8AB0-A7495A1ED7FB}" type="sibTrans" cxnId="{30C27627-958F-4D1D-8D76-5C1ED6668B61}">
      <dgm:prSet/>
      <dgm:spPr/>
      <dgm:t>
        <a:bodyPr/>
        <a:lstStyle/>
        <a:p>
          <a:endParaRPr lang="en-US"/>
        </a:p>
      </dgm:t>
    </dgm:pt>
    <dgm:pt modelId="{EFDBEFA6-200D-4E29-8DC4-7AFD430337F2}">
      <dgm:prSet phldrT="[Texto]"/>
      <dgm:spPr/>
      <dgm:t>
        <a:bodyPr/>
        <a:lstStyle/>
        <a:p>
          <a:pPr algn="ctr"/>
          <a:r>
            <a:rPr lang="es-EC" dirty="0" smtClean="0"/>
            <a:t>Control</a:t>
          </a:r>
          <a:endParaRPr lang="en-US" dirty="0"/>
        </a:p>
      </dgm:t>
    </dgm:pt>
    <dgm:pt modelId="{654D87CD-CBF9-48CA-A8B7-7BEF44324CF8}" type="parTrans" cxnId="{B627B6C8-60FC-48B8-A6F5-9EC08BF47595}">
      <dgm:prSet/>
      <dgm:spPr/>
      <dgm:t>
        <a:bodyPr/>
        <a:lstStyle/>
        <a:p>
          <a:endParaRPr lang="en-US"/>
        </a:p>
      </dgm:t>
    </dgm:pt>
    <dgm:pt modelId="{E672B664-6739-4DFF-A2EC-C17C64C76028}" type="sibTrans" cxnId="{B627B6C8-60FC-48B8-A6F5-9EC08BF47595}">
      <dgm:prSet/>
      <dgm:spPr/>
      <dgm:t>
        <a:bodyPr/>
        <a:lstStyle/>
        <a:p>
          <a:endParaRPr lang="en-US"/>
        </a:p>
      </dgm:t>
    </dgm:pt>
    <dgm:pt modelId="{9F423131-28D4-4817-86A4-7F4C6331356F}">
      <dgm:prSet phldrT="[Texto]"/>
      <dgm:spPr/>
      <dgm:t>
        <a:bodyPr/>
        <a:lstStyle/>
        <a:p>
          <a:pPr algn="ctr"/>
          <a:r>
            <a:rPr lang="es-EC" dirty="0" smtClean="0"/>
            <a:t>Precisión</a:t>
          </a:r>
          <a:endParaRPr lang="en-US" dirty="0"/>
        </a:p>
      </dgm:t>
    </dgm:pt>
    <dgm:pt modelId="{63F22F35-36E1-4178-B21F-402F57CC295E}" type="parTrans" cxnId="{A50F3283-B892-48C4-827C-C49D76B99883}">
      <dgm:prSet/>
      <dgm:spPr/>
      <dgm:t>
        <a:bodyPr/>
        <a:lstStyle/>
        <a:p>
          <a:endParaRPr lang="en-US"/>
        </a:p>
      </dgm:t>
    </dgm:pt>
    <dgm:pt modelId="{F9A2E3FD-A0EE-4412-AF50-E86570DCD7F8}" type="sibTrans" cxnId="{A50F3283-B892-48C4-827C-C49D76B99883}">
      <dgm:prSet/>
      <dgm:spPr/>
      <dgm:t>
        <a:bodyPr/>
        <a:lstStyle/>
        <a:p>
          <a:endParaRPr lang="en-US"/>
        </a:p>
      </dgm:t>
    </dgm:pt>
    <dgm:pt modelId="{47BD5C18-3E80-44B6-8149-68B29AAA13A9}">
      <dgm:prSet phldrT="[Texto]"/>
      <dgm:spPr/>
      <dgm:t>
        <a:bodyPr/>
        <a:lstStyle/>
        <a:p>
          <a:pPr algn="ctr"/>
          <a:r>
            <a:rPr lang="es-EC" dirty="0" smtClean="0"/>
            <a:t>Matriz Productiva</a:t>
          </a:r>
          <a:endParaRPr lang="en-US" dirty="0"/>
        </a:p>
      </dgm:t>
    </dgm:pt>
    <dgm:pt modelId="{B6011CD3-5975-4C73-BEA9-84B1C2A84C82}" type="parTrans" cxnId="{A6EF04DC-ADFD-475E-92C3-533A305C74D1}">
      <dgm:prSet/>
      <dgm:spPr/>
      <dgm:t>
        <a:bodyPr/>
        <a:lstStyle/>
        <a:p>
          <a:endParaRPr lang="en-US"/>
        </a:p>
      </dgm:t>
    </dgm:pt>
    <dgm:pt modelId="{DE9CE5F2-8505-4D88-A5B7-6448B00D7113}" type="sibTrans" cxnId="{A6EF04DC-ADFD-475E-92C3-533A305C74D1}">
      <dgm:prSet/>
      <dgm:spPr/>
      <dgm:t>
        <a:bodyPr/>
        <a:lstStyle/>
        <a:p>
          <a:endParaRPr lang="en-US"/>
        </a:p>
      </dgm:t>
    </dgm:pt>
    <dgm:pt modelId="{A2763BB5-05E9-4045-BB1C-B889D260FB0D}" type="pres">
      <dgm:prSet presAssocID="{885734E5-1650-47DF-AB1F-3F850E9F00B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CE9743D-99A1-4EE3-B51D-95950D71B0FF}" type="pres">
      <dgm:prSet presAssocID="{779AA05B-0393-4065-8D2E-664E68873C87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05ED0D4-95E0-49C8-B24B-6A5D8D1D8D5B}" type="pres">
      <dgm:prSet presAssocID="{EEEB25D2-CDE6-4A0D-BA22-11445F48A318}" presName="spacer" presStyleCnt="0"/>
      <dgm:spPr/>
    </dgm:pt>
    <dgm:pt modelId="{ECDFE973-4559-4DB3-8F80-E144688FC478}" type="pres">
      <dgm:prSet presAssocID="{88757F93-9A5B-4015-9B50-509FF6029EA3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5D9BDBA-63C6-4689-A6E1-716E79880555}" type="pres">
      <dgm:prSet presAssocID="{9518D963-6375-4581-8AB0-A7495A1ED7FB}" presName="spacer" presStyleCnt="0"/>
      <dgm:spPr/>
    </dgm:pt>
    <dgm:pt modelId="{301A9C15-CE13-41DB-B47D-020BAC97A4DB}" type="pres">
      <dgm:prSet presAssocID="{EFDBEFA6-200D-4E29-8DC4-7AFD430337F2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0C21D3-C880-4933-98A7-520F3590B6B0}" type="pres">
      <dgm:prSet presAssocID="{E672B664-6739-4DFF-A2EC-C17C64C76028}" presName="spacer" presStyleCnt="0"/>
      <dgm:spPr/>
    </dgm:pt>
    <dgm:pt modelId="{562A0C09-3129-4A4E-858B-BAFC3ACC84C1}" type="pres">
      <dgm:prSet presAssocID="{9F423131-28D4-4817-86A4-7F4C6331356F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51CBAE9-7B1A-417A-9081-98F944CE7652}" type="pres">
      <dgm:prSet presAssocID="{F9A2E3FD-A0EE-4412-AF50-E86570DCD7F8}" presName="spacer" presStyleCnt="0"/>
      <dgm:spPr/>
    </dgm:pt>
    <dgm:pt modelId="{2DE5059D-CA32-4655-A061-99769D51C829}" type="pres">
      <dgm:prSet presAssocID="{47BD5C18-3E80-44B6-8149-68B29AAA13A9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17F7655-2287-4B70-B5BF-09E6018E5E42}" type="presOf" srcId="{88757F93-9A5B-4015-9B50-509FF6029EA3}" destId="{ECDFE973-4559-4DB3-8F80-E144688FC478}" srcOrd="0" destOrd="0" presId="urn:microsoft.com/office/officeart/2005/8/layout/vList2"/>
    <dgm:cxn modelId="{A6EF04DC-ADFD-475E-92C3-533A305C74D1}" srcId="{885734E5-1650-47DF-AB1F-3F850E9F00B5}" destId="{47BD5C18-3E80-44B6-8149-68B29AAA13A9}" srcOrd="4" destOrd="0" parTransId="{B6011CD3-5975-4C73-BEA9-84B1C2A84C82}" sibTransId="{DE9CE5F2-8505-4D88-A5B7-6448B00D7113}"/>
    <dgm:cxn modelId="{79183484-7D97-4748-B66E-8C38B6D5332E}" type="presOf" srcId="{885734E5-1650-47DF-AB1F-3F850E9F00B5}" destId="{A2763BB5-05E9-4045-BB1C-B889D260FB0D}" srcOrd="0" destOrd="0" presId="urn:microsoft.com/office/officeart/2005/8/layout/vList2"/>
    <dgm:cxn modelId="{C3D5E037-E87B-4F74-A8A4-6C6FA554A37F}" type="presOf" srcId="{779AA05B-0393-4065-8D2E-664E68873C87}" destId="{3CE9743D-99A1-4EE3-B51D-95950D71B0FF}" srcOrd="0" destOrd="0" presId="urn:microsoft.com/office/officeart/2005/8/layout/vList2"/>
    <dgm:cxn modelId="{4495A1F5-D17F-489D-84CB-30758F1BAD14}" type="presOf" srcId="{EFDBEFA6-200D-4E29-8DC4-7AFD430337F2}" destId="{301A9C15-CE13-41DB-B47D-020BAC97A4DB}" srcOrd="0" destOrd="0" presId="urn:microsoft.com/office/officeart/2005/8/layout/vList2"/>
    <dgm:cxn modelId="{A50F3283-B892-48C4-827C-C49D76B99883}" srcId="{885734E5-1650-47DF-AB1F-3F850E9F00B5}" destId="{9F423131-28D4-4817-86A4-7F4C6331356F}" srcOrd="3" destOrd="0" parTransId="{63F22F35-36E1-4178-B21F-402F57CC295E}" sibTransId="{F9A2E3FD-A0EE-4412-AF50-E86570DCD7F8}"/>
    <dgm:cxn modelId="{46AABA10-7A91-44EC-A613-C165497D0EF4}" srcId="{885734E5-1650-47DF-AB1F-3F850E9F00B5}" destId="{779AA05B-0393-4065-8D2E-664E68873C87}" srcOrd="0" destOrd="0" parTransId="{5DB115BE-8C05-498D-BC60-D35ABE765513}" sibTransId="{EEEB25D2-CDE6-4A0D-BA22-11445F48A318}"/>
    <dgm:cxn modelId="{30C27627-958F-4D1D-8D76-5C1ED6668B61}" srcId="{885734E5-1650-47DF-AB1F-3F850E9F00B5}" destId="{88757F93-9A5B-4015-9B50-509FF6029EA3}" srcOrd="1" destOrd="0" parTransId="{8AE81364-F147-4288-9286-2B4896DFE21A}" sibTransId="{9518D963-6375-4581-8AB0-A7495A1ED7FB}"/>
    <dgm:cxn modelId="{16292920-79E9-422F-ACB4-0AFE94564FB7}" type="presOf" srcId="{47BD5C18-3E80-44B6-8149-68B29AAA13A9}" destId="{2DE5059D-CA32-4655-A061-99769D51C829}" srcOrd="0" destOrd="0" presId="urn:microsoft.com/office/officeart/2005/8/layout/vList2"/>
    <dgm:cxn modelId="{66C2B585-EC16-464A-B40B-E5867F9DB441}" type="presOf" srcId="{9F423131-28D4-4817-86A4-7F4C6331356F}" destId="{562A0C09-3129-4A4E-858B-BAFC3ACC84C1}" srcOrd="0" destOrd="0" presId="urn:microsoft.com/office/officeart/2005/8/layout/vList2"/>
    <dgm:cxn modelId="{B627B6C8-60FC-48B8-A6F5-9EC08BF47595}" srcId="{885734E5-1650-47DF-AB1F-3F850E9F00B5}" destId="{EFDBEFA6-200D-4E29-8DC4-7AFD430337F2}" srcOrd="2" destOrd="0" parTransId="{654D87CD-CBF9-48CA-A8B7-7BEF44324CF8}" sibTransId="{E672B664-6739-4DFF-A2EC-C17C64C76028}"/>
    <dgm:cxn modelId="{A1C94499-DED9-46DE-B9C0-4A40C065597E}" type="presParOf" srcId="{A2763BB5-05E9-4045-BB1C-B889D260FB0D}" destId="{3CE9743D-99A1-4EE3-B51D-95950D71B0FF}" srcOrd="0" destOrd="0" presId="urn:microsoft.com/office/officeart/2005/8/layout/vList2"/>
    <dgm:cxn modelId="{DE51F7C9-6D33-4BDD-B859-0A25AD22A3E9}" type="presParOf" srcId="{A2763BB5-05E9-4045-BB1C-B889D260FB0D}" destId="{B05ED0D4-95E0-49C8-B24B-6A5D8D1D8D5B}" srcOrd="1" destOrd="0" presId="urn:microsoft.com/office/officeart/2005/8/layout/vList2"/>
    <dgm:cxn modelId="{8F19BE34-DCFD-4F29-B028-CF2BBB3BD09D}" type="presParOf" srcId="{A2763BB5-05E9-4045-BB1C-B889D260FB0D}" destId="{ECDFE973-4559-4DB3-8F80-E144688FC478}" srcOrd="2" destOrd="0" presId="urn:microsoft.com/office/officeart/2005/8/layout/vList2"/>
    <dgm:cxn modelId="{00ADDA6D-B36F-4040-B2D2-BFFC4C6B5A75}" type="presParOf" srcId="{A2763BB5-05E9-4045-BB1C-B889D260FB0D}" destId="{C5D9BDBA-63C6-4689-A6E1-716E79880555}" srcOrd="3" destOrd="0" presId="urn:microsoft.com/office/officeart/2005/8/layout/vList2"/>
    <dgm:cxn modelId="{81F28650-5E1B-49E7-AEFA-042329417CFC}" type="presParOf" srcId="{A2763BB5-05E9-4045-BB1C-B889D260FB0D}" destId="{301A9C15-CE13-41DB-B47D-020BAC97A4DB}" srcOrd="4" destOrd="0" presId="urn:microsoft.com/office/officeart/2005/8/layout/vList2"/>
    <dgm:cxn modelId="{37985B40-F0AF-4CC6-B27A-343960745FF5}" type="presParOf" srcId="{A2763BB5-05E9-4045-BB1C-B889D260FB0D}" destId="{190C21D3-C880-4933-98A7-520F3590B6B0}" srcOrd="5" destOrd="0" presId="urn:microsoft.com/office/officeart/2005/8/layout/vList2"/>
    <dgm:cxn modelId="{AC8E87FD-6131-4CA0-B4FC-9F5D0E53F8C4}" type="presParOf" srcId="{A2763BB5-05E9-4045-BB1C-B889D260FB0D}" destId="{562A0C09-3129-4A4E-858B-BAFC3ACC84C1}" srcOrd="6" destOrd="0" presId="urn:microsoft.com/office/officeart/2005/8/layout/vList2"/>
    <dgm:cxn modelId="{2846118D-C57B-413D-AE17-86A4BA2CDC80}" type="presParOf" srcId="{A2763BB5-05E9-4045-BB1C-B889D260FB0D}" destId="{B51CBAE9-7B1A-417A-9081-98F944CE7652}" srcOrd="7" destOrd="0" presId="urn:microsoft.com/office/officeart/2005/8/layout/vList2"/>
    <dgm:cxn modelId="{68FA392D-888D-4B96-AEFA-1D71C213642A}" type="presParOf" srcId="{A2763BB5-05E9-4045-BB1C-B889D260FB0D}" destId="{2DE5059D-CA32-4655-A061-99769D51C82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DBFA0F13-CCCF-4E27-9291-265E5FAB172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B907D67-7517-4285-A0E9-B595C0EE169E}">
      <dgm:prSet phldrT="[Texto]"/>
      <dgm:spPr/>
      <dgm:t>
        <a:bodyPr/>
        <a:lstStyle/>
        <a:p>
          <a:pPr algn="ctr"/>
          <a:r>
            <a:rPr lang="es-EC" dirty="0" smtClean="0"/>
            <a:t>Manual de Usuario</a:t>
          </a:r>
          <a:endParaRPr lang="en-US" dirty="0"/>
        </a:p>
      </dgm:t>
    </dgm:pt>
    <dgm:pt modelId="{DD471855-FFEB-4165-81CC-84221429E1DB}" type="parTrans" cxnId="{8C14865C-2D50-4EF8-A221-D11223C3744C}">
      <dgm:prSet/>
      <dgm:spPr/>
      <dgm:t>
        <a:bodyPr/>
        <a:lstStyle/>
        <a:p>
          <a:endParaRPr lang="en-US"/>
        </a:p>
      </dgm:t>
    </dgm:pt>
    <dgm:pt modelId="{43212E54-915B-4039-92B5-F12E9724F4C8}" type="sibTrans" cxnId="{8C14865C-2D50-4EF8-A221-D11223C3744C}">
      <dgm:prSet/>
      <dgm:spPr/>
      <dgm:t>
        <a:bodyPr/>
        <a:lstStyle/>
        <a:p>
          <a:endParaRPr lang="en-US"/>
        </a:p>
      </dgm:t>
    </dgm:pt>
    <dgm:pt modelId="{E7604ED0-2824-4291-8578-58597C4F5D89}">
      <dgm:prSet phldrT="[Texto]"/>
      <dgm:spPr/>
      <dgm:t>
        <a:bodyPr/>
        <a:lstStyle/>
        <a:p>
          <a:pPr algn="ctr"/>
          <a:r>
            <a:rPr lang="es-EC" dirty="0" smtClean="0"/>
            <a:t>Tubo de mayor Potencia</a:t>
          </a:r>
          <a:endParaRPr lang="en-US" dirty="0"/>
        </a:p>
      </dgm:t>
    </dgm:pt>
    <dgm:pt modelId="{51538644-58B4-4877-A531-CADB1C689105}" type="parTrans" cxnId="{FB867471-9233-45FD-99D7-5C6540761986}">
      <dgm:prSet/>
      <dgm:spPr/>
      <dgm:t>
        <a:bodyPr/>
        <a:lstStyle/>
        <a:p>
          <a:endParaRPr lang="en-US"/>
        </a:p>
      </dgm:t>
    </dgm:pt>
    <dgm:pt modelId="{76D634D8-F821-4D66-AEA2-BD92783F0904}" type="sibTrans" cxnId="{FB867471-9233-45FD-99D7-5C6540761986}">
      <dgm:prSet/>
      <dgm:spPr/>
      <dgm:t>
        <a:bodyPr/>
        <a:lstStyle/>
        <a:p>
          <a:endParaRPr lang="en-US"/>
        </a:p>
      </dgm:t>
    </dgm:pt>
    <dgm:pt modelId="{D41B196C-E4BC-4F1A-81C4-00E39FEFEF3B}">
      <dgm:prSet phldrT="[Texto]"/>
      <dgm:spPr/>
      <dgm:t>
        <a:bodyPr/>
        <a:lstStyle/>
        <a:p>
          <a:pPr algn="ctr"/>
          <a:r>
            <a:rPr lang="es-EC" dirty="0" smtClean="0"/>
            <a:t>Aire Comprimido</a:t>
          </a:r>
          <a:endParaRPr lang="en-US" dirty="0"/>
        </a:p>
      </dgm:t>
    </dgm:pt>
    <dgm:pt modelId="{1113F0CC-245E-437F-B0F2-D6129364DCE4}" type="parTrans" cxnId="{D542F22B-3466-45B5-B856-5CBDFCD5CFCF}">
      <dgm:prSet/>
      <dgm:spPr/>
      <dgm:t>
        <a:bodyPr/>
        <a:lstStyle/>
        <a:p>
          <a:endParaRPr lang="en-US"/>
        </a:p>
      </dgm:t>
    </dgm:pt>
    <dgm:pt modelId="{90A3EA86-1EAE-49B9-AB76-806E0C79074A}" type="sibTrans" cxnId="{D542F22B-3466-45B5-B856-5CBDFCD5CFCF}">
      <dgm:prSet/>
      <dgm:spPr/>
      <dgm:t>
        <a:bodyPr/>
        <a:lstStyle/>
        <a:p>
          <a:endParaRPr lang="en-US"/>
        </a:p>
      </dgm:t>
    </dgm:pt>
    <dgm:pt modelId="{397CF437-B28C-422B-A2EC-C74FA4E9ADA4}">
      <dgm:prSet phldrT="[Texto]"/>
      <dgm:spPr/>
      <dgm:t>
        <a:bodyPr/>
        <a:lstStyle/>
        <a:p>
          <a:pPr algn="ctr"/>
          <a:r>
            <a:rPr lang="es-EC" dirty="0" smtClean="0"/>
            <a:t>Refrigeración</a:t>
          </a:r>
          <a:endParaRPr lang="en-US" dirty="0"/>
        </a:p>
      </dgm:t>
    </dgm:pt>
    <dgm:pt modelId="{76CD3336-3977-42C1-83FD-6F79F3E12EA3}" type="parTrans" cxnId="{16706121-795E-41D3-AA69-9D295489139E}">
      <dgm:prSet/>
      <dgm:spPr/>
      <dgm:t>
        <a:bodyPr/>
        <a:lstStyle/>
        <a:p>
          <a:endParaRPr lang="en-US"/>
        </a:p>
      </dgm:t>
    </dgm:pt>
    <dgm:pt modelId="{212750B4-FC41-46BC-A138-C3174928ACA5}" type="sibTrans" cxnId="{16706121-795E-41D3-AA69-9D295489139E}">
      <dgm:prSet/>
      <dgm:spPr/>
      <dgm:t>
        <a:bodyPr/>
        <a:lstStyle/>
        <a:p>
          <a:endParaRPr lang="en-US"/>
        </a:p>
      </dgm:t>
    </dgm:pt>
    <dgm:pt modelId="{EB484759-A417-4B9A-A22F-9F4FAE3893AF}">
      <dgm:prSet phldrT="[Texto]"/>
      <dgm:spPr/>
      <dgm:t>
        <a:bodyPr/>
        <a:lstStyle/>
        <a:p>
          <a:pPr algn="ctr"/>
          <a:r>
            <a:rPr lang="es-EC" dirty="0" smtClean="0"/>
            <a:t>Extracción</a:t>
          </a:r>
          <a:endParaRPr lang="en-US" dirty="0"/>
        </a:p>
      </dgm:t>
    </dgm:pt>
    <dgm:pt modelId="{E0B95E95-9F11-4EFB-906C-05C69FA3B7CF}" type="parTrans" cxnId="{D5A4BD5D-A916-48FB-AF26-0F2B5BBA39E7}">
      <dgm:prSet/>
      <dgm:spPr/>
      <dgm:t>
        <a:bodyPr/>
        <a:lstStyle/>
        <a:p>
          <a:endParaRPr lang="en-US"/>
        </a:p>
      </dgm:t>
    </dgm:pt>
    <dgm:pt modelId="{998C5265-E599-45A9-8AEA-42BCD688EAD5}" type="sibTrans" cxnId="{D5A4BD5D-A916-48FB-AF26-0F2B5BBA39E7}">
      <dgm:prSet/>
      <dgm:spPr/>
      <dgm:t>
        <a:bodyPr/>
        <a:lstStyle/>
        <a:p>
          <a:endParaRPr lang="en-US"/>
        </a:p>
      </dgm:t>
    </dgm:pt>
    <dgm:pt modelId="{15A49EDC-CA26-4131-92A7-0D22C6E33748}">
      <dgm:prSet phldrT="[Texto]"/>
      <dgm:spPr/>
      <dgm:t>
        <a:bodyPr/>
        <a:lstStyle/>
        <a:p>
          <a:pPr algn="ctr"/>
          <a:r>
            <a:rPr lang="es-EC" dirty="0" smtClean="0"/>
            <a:t>Normas de Seguridad</a:t>
          </a:r>
          <a:endParaRPr lang="en-US" dirty="0"/>
        </a:p>
      </dgm:t>
    </dgm:pt>
    <dgm:pt modelId="{5EDB2BD3-73C0-4B16-9E01-96E48F1D44CF}" type="parTrans" cxnId="{C0E6205F-A22C-4500-AA5F-0AA3DE11B7DF}">
      <dgm:prSet/>
      <dgm:spPr/>
      <dgm:t>
        <a:bodyPr/>
        <a:lstStyle/>
        <a:p>
          <a:endParaRPr lang="en-US"/>
        </a:p>
      </dgm:t>
    </dgm:pt>
    <dgm:pt modelId="{427182E5-C407-465E-8AF6-04A0F940891F}" type="sibTrans" cxnId="{C0E6205F-A22C-4500-AA5F-0AA3DE11B7DF}">
      <dgm:prSet/>
      <dgm:spPr/>
      <dgm:t>
        <a:bodyPr/>
        <a:lstStyle/>
        <a:p>
          <a:endParaRPr lang="en-US"/>
        </a:p>
      </dgm:t>
    </dgm:pt>
    <dgm:pt modelId="{CC6E8417-4E44-4803-BE46-129FDCD7E504}" type="pres">
      <dgm:prSet presAssocID="{DBFA0F13-CCCF-4E27-9291-265E5FAB172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FA71A0A-A7D1-4FC4-8851-07B2442F599E}" type="pres">
      <dgm:prSet presAssocID="{3B907D67-7517-4285-A0E9-B595C0EE169E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860C255-4DE1-4526-A6D9-0E54B774314D}" type="pres">
      <dgm:prSet presAssocID="{43212E54-915B-4039-92B5-F12E9724F4C8}" presName="spacer" presStyleCnt="0"/>
      <dgm:spPr/>
    </dgm:pt>
    <dgm:pt modelId="{F9B61F06-7B9F-4863-B5BD-E2189CF3C899}" type="pres">
      <dgm:prSet presAssocID="{E7604ED0-2824-4291-8578-58597C4F5D89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EC62C2-119D-43D9-8E1E-76C10800ACCE}" type="pres">
      <dgm:prSet presAssocID="{76D634D8-F821-4D66-AEA2-BD92783F0904}" presName="spacer" presStyleCnt="0"/>
      <dgm:spPr/>
    </dgm:pt>
    <dgm:pt modelId="{2DBAB850-228E-42E8-A8B7-95CAB785BBD1}" type="pres">
      <dgm:prSet presAssocID="{D41B196C-E4BC-4F1A-81C4-00E39FEFEF3B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3FA740-3074-4FBF-8FEB-33AC7F0062AD}" type="pres">
      <dgm:prSet presAssocID="{90A3EA86-1EAE-49B9-AB76-806E0C79074A}" presName="spacer" presStyleCnt="0"/>
      <dgm:spPr/>
    </dgm:pt>
    <dgm:pt modelId="{9E08561E-963B-48CD-AD58-7496025AE56F}" type="pres">
      <dgm:prSet presAssocID="{397CF437-B28C-422B-A2EC-C74FA4E9ADA4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8EE603B-7014-4D09-8874-B5A4033A4EEC}" type="pres">
      <dgm:prSet presAssocID="{212750B4-FC41-46BC-A138-C3174928ACA5}" presName="spacer" presStyleCnt="0"/>
      <dgm:spPr/>
    </dgm:pt>
    <dgm:pt modelId="{100DDEFA-7EC8-4640-BAAA-B112E75C9632}" type="pres">
      <dgm:prSet presAssocID="{EB484759-A417-4B9A-A22F-9F4FAE3893AF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AA975F7-B369-457D-981E-B40696F08FF8}" type="pres">
      <dgm:prSet presAssocID="{998C5265-E599-45A9-8AEA-42BCD688EAD5}" presName="spacer" presStyleCnt="0"/>
      <dgm:spPr/>
    </dgm:pt>
    <dgm:pt modelId="{9BF0EA20-4FA9-444C-B38D-4BC3B6F736D8}" type="pres">
      <dgm:prSet presAssocID="{15A49EDC-CA26-4131-92A7-0D22C6E33748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B867471-9233-45FD-99D7-5C6540761986}" srcId="{DBFA0F13-CCCF-4E27-9291-265E5FAB1726}" destId="{E7604ED0-2824-4291-8578-58597C4F5D89}" srcOrd="1" destOrd="0" parTransId="{51538644-58B4-4877-A531-CADB1C689105}" sibTransId="{76D634D8-F821-4D66-AEA2-BD92783F0904}"/>
    <dgm:cxn modelId="{D5A4BD5D-A916-48FB-AF26-0F2B5BBA39E7}" srcId="{DBFA0F13-CCCF-4E27-9291-265E5FAB1726}" destId="{EB484759-A417-4B9A-A22F-9F4FAE3893AF}" srcOrd="4" destOrd="0" parTransId="{E0B95E95-9F11-4EFB-906C-05C69FA3B7CF}" sibTransId="{998C5265-E599-45A9-8AEA-42BCD688EAD5}"/>
    <dgm:cxn modelId="{8C352D68-0F34-4875-AA8F-9C0334C5ECCC}" type="presOf" srcId="{E7604ED0-2824-4291-8578-58597C4F5D89}" destId="{F9B61F06-7B9F-4863-B5BD-E2189CF3C899}" srcOrd="0" destOrd="0" presId="urn:microsoft.com/office/officeart/2005/8/layout/vList2"/>
    <dgm:cxn modelId="{D542F22B-3466-45B5-B856-5CBDFCD5CFCF}" srcId="{DBFA0F13-CCCF-4E27-9291-265E5FAB1726}" destId="{D41B196C-E4BC-4F1A-81C4-00E39FEFEF3B}" srcOrd="2" destOrd="0" parTransId="{1113F0CC-245E-437F-B0F2-D6129364DCE4}" sibTransId="{90A3EA86-1EAE-49B9-AB76-806E0C79074A}"/>
    <dgm:cxn modelId="{9042B797-7044-4FA3-B0C7-8582884A59DD}" type="presOf" srcId="{397CF437-B28C-422B-A2EC-C74FA4E9ADA4}" destId="{9E08561E-963B-48CD-AD58-7496025AE56F}" srcOrd="0" destOrd="0" presId="urn:microsoft.com/office/officeart/2005/8/layout/vList2"/>
    <dgm:cxn modelId="{C0E6205F-A22C-4500-AA5F-0AA3DE11B7DF}" srcId="{DBFA0F13-CCCF-4E27-9291-265E5FAB1726}" destId="{15A49EDC-CA26-4131-92A7-0D22C6E33748}" srcOrd="5" destOrd="0" parTransId="{5EDB2BD3-73C0-4B16-9E01-96E48F1D44CF}" sibTransId="{427182E5-C407-465E-8AF6-04A0F940891F}"/>
    <dgm:cxn modelId="{2BA76874-1CC0-418E-9D71-FC25CFDA38F9}" type="presOf" srcId="{EB484759-A417-4B9A-A22F-9F4FAE3893AF}" destId="{100DDEFA-7EC8-4640-BAAA-B112E75C9632}" srcOrd="0" destOrd="0" presId="urn:microsoft.com/office/officeart/2005/8/layout/vList2"/>
    <dgm:cxn modelId="{16706121-795E-41D3-AA69-9D295489139E}" srcId="{DBFA0F13-CCCF-4E27-9291-265E5FAB1726}" destId="{397CF437-B28C-422B-A2EC-C74FA4E9ADA4}" srcOrd="3" destOrd="0" parTransId="{76CD3336-3977-42C1-83FD-6F79F3E12EA3}" sibTransId="{212750B4-FC41-46BC-A138-C3174928ACA5}"/>
    <dgm:cxn modelId="{27A58C04-C2CA-4450-9E10-68BFCCDA9E85}" type="presOf" srcId="{DBFA0F13-CCCF-4E27-9291-265E5FAB1726}" destId="{CC6E8417-4E44-4803-BE46-129FDCD7E504}" srcOrd="0" destOrd="0" presId="urn:microsoft.com/office/officeart/2005/8/layout/vList2"/>
    <dgm:cxn modelId="{8C14865C-2D50-4EF8-A221-D11223C3744C}" srcId="{DBFA0F13-CCCF-4E27-9291-265E5FAB1726}" destId="{3B907D67-7517-4285-A0E9-B595C0EE169E}" srcOrd="0" destOrd="0" parTransId="{DD471855-FFEB-4165-81CC-84221429E1DB}" sibTransId="{43212E54-915B-4039-92B5-F12E9724F4C8}"/>
    <dgm:cxn modelId="{B9FA3DA7-4653-4EB0-8E97-ADAB2764E88E}" type="presOf" srcId="{15A49EDC-CA26-4131-92A7-0D22C6E33748}" destId="{9BF0EA20-4FA9-444C-B38D-4BC3B6F736D8}" srcOrd="0" destOrd="0" presId="urn:microsoft.com/office/officeart/2005/8/layout/vList2"/>
    <dgm:cxn modelId="{4985C48C-01F2-4C45-B206-974F4AF8681E}" type="presOf" srcId="{3B907D67-7517-4285-A0E9-B595C0EE169E}" destId="{BFA71A0A-A7D1-4FC4-8851-07B2442F599E}" srcOrd="0" destOrd="0" presId="urn:microsoft.com/office/officeart/2005/8/layout/vList2"/>
    <dgm:cxn modelId="{C42C6251-DEC8-41FF-944B-E810908225B5}" type="presOf" srcId="{D41B196C-E4BC-4F1A-81C4-00E39FEFEF3B}" destId="{2DBAB850-228E-42E8-A8B7-95CAB785BBD1}" srcOrd="0" destOrd="0" presId="urn:microsoft.com/office/officeart/2005/8/layout/vList2"/>
    <dgm:cxn modelId="{BC901576-E67A-4B1C-8476-60E6E2429E9B}" type="presParOf" srcId="{CC6E8417-4E44-4803-BE46-129FDCD7E504}" destId="{BFA71A0A-A7D1-4FC4-8851-07B2442F599E}" srcOrd="0" destOrd="0" presId="urn:microsoft.com/office/officeart/2005/8/layout/vList2"/>
    <dgm:cxn modelId="{C0F825E7-F714-415B-A96E-28959D327D80}" type="presParOf" srcId="{CC6E8417-4E44-4803-BE46-129FDCD7E504}" destId="{6860C255-4DE1-4526-A6D9-0E54B774314D}" srcOrd="1" destOrd="0" presId="urn:microsoft.com/office/officeart/2005/8/layout/vList2"/>
    <dgm:cxn modelId="{5A966783-9A9F-4113-84AB-463F09ABE421}" type="presParOf" srcId="{CC6E8417-4E44-4803-BE46-129FDCD7E504}" destId="{F9B61F06-7B9F-4863-B5BD-E2189CF3C899}" srcOrd="2" destOrd="0" presId="urn:microsoft.com/office/officeart/2005/8/layout/vList2"/>
    <dgm:cxn modelId="{D5C9F4F5-3014-4A37-A91C-B3ACBEE098D0}" type="presParOf" srcId="{CC6E8417-4E44-4803-BE46-129FDCD7E504}" destId="{EDEC62C2-119D-43D9-8E1E-76C10800ACCE}" srcOrd="3" destOrd="0" presId="urn:microsoft.com/office/officeart/2005/8/layout/vList2"/>
    <dgm:cxn modelId="{6CDA8C46-920B-4CF7-AA79-237CFC56C06F}" type="presParOf" srcId="{CC6E8417-4E44-4803-BE46-129FDCD7E504}" destId="{2DBAB850-228E-42E8-A8B7-95CAB785BBD1}" srcOrd="4" destOrd="0" presId="urn:microsoft.com/office/officeart/2005/8/layout/vList2"/>
    <dgm:cxn modelId="{3B7C1848-655D-4797-A305-F60934865A0D}" type="presParOf" srcId="{CC6E8417-4E44-4803-BE46-129FDCD7E504}" destId="{F23FA740-3074-4FBF-8FEB-33AC7F0062AD}" srcOrd="5" destOrd="0" presId="urn:microsoft.com/office/officeart/2005/8/layout/vList2"/>
    <dgm:cxn modelId="{6F54C5F6-C856-4F08-8E59-06D037A2833D}" type="presParOf" srcId="{CC6E8417-4E44-4803-BE46-129FDCD7E504}" destId="{9E08561E-963B-48CD-AD58-7496025AE56F}" srcOrd="6" destOrd="0" presId="urn:microsoft.com/office/officeart/2005/8/layout/vList2"/>
    <dgm:cxn modelId="{10696360-DAD5-4E1F-9761-0EB74671B563}" type="presParOf" srcId="{CC6E8417-4E44-4803-BE46-129FDCD7E504}" destId="{48EE603B-7014-4D09-8874-B5A4033A4EEC}" srcOrd="7" destOrd="0" presId="urn:microsoft.com/office/officeart/2005/8/layout/vList2"/>
    <dgm:cxn modelId="{85F57E6A-F63C-4686-92F3-29A81D96D84E}" type="presParOf" srcId="{CC6E8417-4E44-4803-BE46-129FDCD7E504}" destId="{100DDEFA-7EC8-4640-BAAA-B112E75C9632}" srcOrd="8" destOrd="0" presId="urn:microsoft.com/office/officeart/2005/8/layout/vList2"/>
    <dgm:cxn modelId="{46C22DC5-5AD0-484D-B6F9-49E5D1AD2EC8}" type="presParOf" srcId="{CC6E8417-4E44-4803-BE46-129FDCD7E504}" destId="{FAA975F7-B369-457D-981E-B40696F08FF8}" srcOrd="9" destOrd="0" presId="urn:microsoft.com/office/officeart/2005/8/layout/vList2"/>
    <dgm:cxn modelId="{5DF28BAC-842D-40D4-8BCF-2E9326B06960}" type="presParOf" srcId="{CC6E8417-4E44-4803-BE46-129FDCD7E504}" destId="{9BF0EA20-4FA9-444C-B38D-4BC3B6F736D8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945AEF-2E45-4848-BAF3-03AD892194C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C1722E-5336-479A-9B6F-3C2D26D96700}">
      <dgm:prSet phldrT="[Texto]"/>
      <dgm:spPr/>
      <dgm:t>
        <a:bodyPr/>
        <a:lstStyle/>
        <a:p>
          <a:pPr algn="ctr"/>
          <a:r>
            <a:rPr lang="es-EC" dirty="0" smtClean="0"/>
            <a:t>Tecnología Láser en Manufactura</a:t>
          </a:r>
          <a:endParaRPr lang="en-US" dirty="0"/>
        </a:p>
      </dgm:t>
    </dgm:pt>
    <dgm:pt modelId="{6A5354A1-0057-4FAE-85DE-1B6BF55283EA}" type="parTrans" cxnId="{6136093A-D045-4A16-8492-63EB88A8DEDC}">
      <dgm:prSet/>
      <dgm:spPr/>
      <dgm:t>
        <a:bodyPr/>
        <a:lstStyle/>
        <a:p>
          <a:endParaRPr lang="en-US"/>
        </a:p>
      </dgm:t>
    </dgm:pt>
    <dgm:pt modelId="{FAC44499-30A9-4E0B-B834-28D9AFB7FDA1}" type="sibTrans" cxnId="{6136093A-D045-4A16-8492-63EB88A8DEDC}">
      <dgm:prSet/>
      <dgm:spPr/>
      <dgm:t>
        <a:bodyPr/>
        <a:lstStyle/>
        <a:p>
          <a:endParaRPr lang="en-US"/>
        </a:p>
      </dgm:t>
    </dgm:pt>
    <dgm:pt modelId="{65A316E5-9A3A-49D0-8F39-3CFCF2009084}">
      <dgm:prSet phldrT="[Texto]"/>
      <dgm:spPr/>
      <dgm:t>
        <a:bodyPr/>
        <a:lstStyle/>
        <a:p>
          <a:pPr algn="ctr"/>
          <a:r>
            <a:rPr lang="es-EC" dirty="0" smtClean="0"/>
            <a:t>Control Numérico</a:t>
          </a:r>
          <a:endParaRPr lang="en-US" dirty="0"/>
        </a:p>
      </dgm:t>
    </dgm:pt>
    <dgm:pt modelId="{F5AFD4A3-074D-4954-8C8C-0CAAF04A9656}" type="parTrans" cxnId="{131B4FA5-6C04-4908-BE0D-30EA98943D83}">
      <dgm:prSet/>
      <dgm:spPr/>
      <dgm:t>
        <a:bodyPr/>
        <a:lstStyle/>
        <a:p>
          <a:endParaRPr lang="en-US"/>
        </a:p>
      </dgm:t>
    </dgm:pt>
    <dgm:pt modelId="{8D963006-4A9E-4169-8B87-68B392E1D8EC}" type="sibTrans" cxnId="{131B4FA5-6C04-4908-BE0D-30EA98943D83}">
      <dgm:prSet/>
      <dgm:spPr/>
      <dgm:t>
        <a:bodyPr/>
        <a:lstStyle/>
        <a:p>
          <a:endParaRPr lang="en-US"/>
        </a:p>
      </dgm:t>
    </dgm:pt>
    <dgm:pt modelId="{2853E1A4-ED47-4E20-A7D0-B2E91C39F9BF}">
      <dgm:prSet phldrT="[Texto]"/>
      <dgm:spPr/>
      <dgm:t>
        <a:bodyPr/>
        <a:lstStyle/>
        <a:p>
          <a:pPr algn="ctr"/>
          <a:r>
            <a:rPr lang="es-EC" dirty="0" smtClean="0"/>
            <a:t>Fortalecimiento de Conocimientos</a:t>
          </a:r>
          <a:endParaRPr lang="en-US" dirty="0"/>
        </a:p>
      </dgm:t>
    </dgm:pt>
    <dgm:pt modelId="{F0F36896-E6D4-4574-86AC-7AB7AC1E6449}" type="parTrans" cxnId="{7453BE36-E38A-4C27-B260-48667B1FF5E8}">
      <dgm:prSet/>
      <dgm:spPr/>
      <dgm:t>
        <a:bodyPr/>
        <a:lstStyle/>
        <a:p>
          <a:endParaRPr lang="en-US"/>
        </a:p>
      </dgm:t>
    </dgm:pt>
    <dgm:pt modelId="{126D5C03-0CD1-43B5-875F-12C453D339C0}" type="sibTrans" cxnId="{7453BE36-E38A-4C27-B260-48667B1FF5E8}">
      <dgm:prSet/>
      <dgm:spPr/>
      <dgm:t>
        <a:bodyPr/>
        <a:lstStyle/>
        <a:p>
          <a:endParaRPr lang="en-US"/>
        </a:p>
      </dgm:t>
    </dgm:pt>
    <dgm:pt modelId="{32A26DB2-E7E1-4A95-A4DC-7E89BCCEE82E}" type="pres">
      <dgm:prSet presAssocID="{3F945AEF-2E45-4848-BAF3-03AD892194C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B0442E0-7328-4681-9DBF-295ECB8CFB73}" type="pres">
      <dgm:prSet presAssocID="{31C1722E-5336-479A-9B6F-3C2D26D96700}" presName="parentText" presStyleLbl="node1" presStyleIdx="0" presStyleCnt="3" custLinFactY="-395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40B524-9508-4F7B-ACDB-A1D74446A03D}" type="pres">
      <dgm:prSet presAssocID="{FAC44499-30A9-4E0B-B834-28D9AFB7FDA1}" presName="spacer" presStyleCnt="0"/>
      <dgm:spPr/>
    </dgm:pt>
    <dgm:pt modelId="{3D1C4DCC-6730-4E58-A174-F744808B2E28}" type="pres">
      <dgm:prSet presAssocID="{65A316E5-9A3A-49D0-8F39-3CFCF2009084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7B06C2-D612-4ED4-898E-6D3EB5037ED5}" type="pres">
      <dgm:prSet presAssocID="{8D963006-4A9E-4169-8B87-68B392E1D8EC}" presName="spacer" presStyleCnt="0"/>
      <dgm:spPr/>
    </dgm:pt>
    <dgm:pt modelId="{7D9156BF-4560-4D82-8FE7-4242F34C0D4F}" type="pres">
      <dgm:prSet presAssocID="{2853E1A4-ED47-4E20-A7D0-B2E91C39F9BF}" presName="parentText" presStyleLbl="node1" presStyleIdx="2" presStyleCnt="3" custLinFactNeighborY="9668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31B4FA5-6C04-4908-BE0D-30EA98943D83}" srcId="{3F945AEF-2E45-4848-BAF3-03AD892194C1}" destId="{65A316E5-9A3A-49D0-8F39-3CFCF2009084}" srcOrd="1" destOrd="0" parTransId="{F5AFD4A3-074D-4954-8C8C-0CAAF04A9656}" sibTransId="{8D963006-4A9E-4169-8B87-68B392E1D8EC}"/>
    <dgm:cxn modelId="{B982FFFF-0D96-4AAA-80DF-6C43DA57E8DA}" type="presOf" srcId="{3F945AEF-2E45-4848-BAF3-03AD892194C1}" destId="{32A26DB2-E7E1-4A95-A4DC-7E89BCCEE82E}" srcOrd="0" destOrd="0" presId="urn:microsoft.com/office/officeart/2005/8/layout/vList2"/>
    <dgm:cxn modelId="{320696E0-8CB6-471C-B687-06E57DE8F6B9}" type="presOf" srcId="{2853E1A4-ED47-4E20-A7D0-B2E91C39F9BF}" destId="{7D9156BF-4560-4D82-8FE7-4242F34C0D4F}" srcOrd="0" destOrd="0" presId="urn:microsoft.com/office/officeart/2005/8/layout/vList2"/>
    <dgm:cxn modelId="{7453BE36-E38A-4C27-B260-48667B1FF5E8}" srcId="{3F945AEF-2E45-4848-BAF3-03AD892194C1}" destId="{2853E1A4-ED47-4E20-A7D0-B2E91C39F9BF}" srcOrd="2" destOrd="0" parTransId="{F0F36896-E6D4-4574-86AC-7AB7AC1E6449}" sibTransId="{126D5C03-0CD1-43B5-875F-12C453D339C0}"/>
    <dgm:cxn modelId="{55332E92-1250-4891-AA3C-1161A93859E6}" type="presOf" srcId="{31C1722E-5336-479A-9B6F-3C2D26D96700}" destId="{1B0442E0-7328-4681-9DBF-295ECB8CFB73}" srcOrd="0" destOrd="0" presId="urn:microsoft.com/office/officeart/2005/8/layout/vList2"/>
    <dgm:cxn modelId="{B925BC13-C426-4849-BFF3-A6555B1EB9D5}" type="presOf" srcId="{65A316E5-9A3A-49D0-8F39-3CFCF2009084}" destId="{3D1C4DCC-6730-4E58-A174-F744808B2E28}" srcOrd="0" destOrd="0" presId="urn:microsoft.com/office/officeart/2005/8/layout/vList2"/>
    <dgm:cxn modelId="{6136093A-D045-4A16-8492-63EB88A8DEDC}" srcId="{3F945AEF-2E45-4848-BAF3-03AD892194C1}" destId="{31C1722E-5336-479A-9B6F-3C2D26D96700}" srcOrd="0" destOrd="0" parTransId="{6A5354A1-0057-4FAE-85DE-1B6BF55283EA}" sibTransId="{FAC44499-30A9-4E0B-B834-28D9AFB7FDA1}"/>
    <dgm:cxn modelId="{D3A6E1F3-3498-4C9D-94DF-89618555BC44}" type="presParOf" srcId="{32A26DB2-E7E1-4A95-A4DC-7E89BCCEE82E}" destId="{1B0442E0-7328-4681-9DBF-295ECB8CFB73}" srcOrd="0" destOrd="0" presId="urn:microsoft.com/office/officeart/2005/8/layout/vList2"/>
    <dgm:cxn modelId="{58F9CF1A-835F-4142-9B0E-E81C46DC8CD8}" type="presParOf" srcId="{32A26DB2-E7E1-4A95-A4DC-7E89BCCEE82E}" destId="{A340B524-9508-4F7B-ACDB-A1D74446A03D}" srcOrd="1" destOrd="0" presId="urn:microsoft.com/office/officeart/2005/8/layout/vList2"/>
    <dgm:cxn modelId="{1DC09589-D567-4AE2-8622-50951D7A8A61}" type="presParOf" srcId="{32A26DB2-E7E1-4A95-A4DC-7E89BCCEE82E}" destId="{3D1C4DCC-6730-4E58-A174-F744808B2E28}" srcOrd="2" destOrd="0" presId="urn:microsoft.com/office/officeart/2005/8/layout/vList2"/>
    <dgm:cxn modelId="{AEB735F6-2842-4994-A629-8F866C203D80}" type="presParOf" srcId="{32A26DB2-E7E1-4A95-A4DC-7E89BCCEE82E}" destId="{207B06C2-D612-4ED4-898E-6D3EB5037ED5}" srcOrd="3" destOrd="0" presId="urn:microsoft.com/office/officeart/2005/8/layout/vList2"/>
    <dgm:cxn modelId="{30E1EA25-F090-4D1D-99E2-F85C7E561283}" type="presParOf" srcId="{32A26DB2-E7E1-4A95-A4DC-7E89BCCEE82E}" destId="{7D9156BF-4560-4D82-8FE7-4242F34C0D4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1169114-0EDE-4D4F-AAEC-1FF72074CA2F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87406D-D123-4036-B593-BC400811DE72}">
      <dgm:prSet phldrT="[Texto]" custT="1"/>
      <dgm:spPr/>
      <dgm:t>
        <a:bodyPr/>
        <a:lstStyle/>
        <a:p>
          <a:r>
            <a:rPr lang="es-EC" sz="2400" dirty="0" smtClean="0"/>
            <a:t>Elementos Mecánicos y Electrónicos</a:t>
          </a:r>
          <a:endParaRPr lang="en-US" sz="2400" dirty="0"/>
        </a:p>
      </dgm:t>
    </dgm:pt>
    <dgm:pt modelId="{E1107156-9899-47F8-B18C-9E360E12A5A6}" type="parTrans" cxnId="{C5BE70B0-FA29-4BFA-B3DC-B19DD46F97C6}">
      <dgm:prSet/>
      <dgm:spPr/>
      <dgm:t>
        <a:bodyPr/>
        <a:lstStyle/>
        <a:p>
          <a:endParaRPr lang="en-US"/>
        </a:p>
      </dgm:t>
    </dgm:pt>
    <dgm:pt modelId="{622E015C-7F5D-4477-B709-83E20C0832DD}" type="sibTrans" cxnId="{C5BE70B0-FA29-4BFA-B3DC-B19DD46F97C6}">
      <dgm:prSet/>
      <dgm:spPr/>
      <dgm:t>
        <a:bodyPr/>
        <a:lstStyle/>
        <a:p>
          <a:endParaRPr lang="en-US"/>
        </a:p>
      </dgm:t>
    </dgm:pt>
    <dgm:pt modelId="{1BFF1EE2-35F1-4518-B7A7-3B82BE1A45F2}">
      <dgm:prSet phldrT="[Texto]" custT="1"/>
      <dgm:spPr/>
      <dgm:t>
        <a:bodyPr/>
        <a:lstStyle/>
        <a:p>
          <a:r>
            <a:rPr lang="es-EC" sz="2400" dirty="0" smtClean="0"/>
            <a:t>Área de Corte y Profundidad</a:t>
          </a:r>
          <a:endParaRPr lang="en-US" sz="2400" dirty="0"/>
        </a:p>
      </dgm:t>
    </dgm:pt>
    <dgm:pt modelId="{47D01399-7347-4965-B939-7FEDDE14B218}" type="parTrans" cxnId="{52A6179D-2EA1-4F79-B4A5-09DB4051D698}">
      <dgm:prSet/>
      <dgm:spPr/>
      <dgm:t>
        <a:bodyPr/>
        <a:lstStyle/>
        <a:p>
          <a:endParaRPr lang="en-US"/>
        </a:p>
      </dgm:t>
    </dgm:pt>
    <dgm:pt modelId="{E0828DA3-8383-462A-B86B-7095E647E57A}" type="sibTrans" cxnId="{52A6179D-2EA1-4F79-B4A5-09DB4051D698}">
      <dgm:prSet/>
      <dgm:spPr/>
      <dgm:t>
        <a:bodyPr/>
        <a:lstStyle/>
        <a:p>
          <a:endParaRPr lang="en-US"/>
        </a:p>
      </dgm:t>
    </dgm:pt>
    <dgm:pt modelId="{C223186C-6DF3-49CC-A4B0-3F2308F8B1E2}">
      <dgm:prSet phldrT="[Texto]" custT="1"/>
      <dgm:spPr/>
      <dgm:t>
        <a:bodyPr/>
        <a:lstStyle/>
        <a:p>
          <a:r>
            <a:rPr lang="es-EC" sz="2400" dirty="0" smtClean="0"/>
            <a:t>Control del Robot Cartesiano</a:t>
          </a:r>
          <a:endParaRPr lang="en-US" sz="2400" dirty="0"/>
        </a:p>
      </dgm:t>
    </dgm:pt>
    <dgm:pt modelId="{C193AE7D-AA45-4B81-9F18-A2F4EDBDDFB2}" type="parTrans" cxnId="{49248A79-B506-4AE9-BAEB-0D8191CA49FE}">
      <dgm:prSet/>
      <dgm:spPr/>
      <dgm:t>
        <a:bodyPr/>
        <a:lstStyle/>
        <a:p>
          <a:endParaRPr lang="en-US"/>
        </a:p>
      </dgm:t>
    </dgm:pt>
    <dgm:pt modelId="{DD7F5E30-E4CF-4D51-8A42-EA25B0B11D52}" type="sibTrans" cxnId="{49248A79-B506-4AE9-BAEB-0D8191CA49FE}">
      <dgm:prSet/>
      <dgm:spPr/>
      <dgm:t>
        <a:bodyPr/>
        <a:lstStyle/>
        <a:p>
          <a:endParaRPr lang="en-US"/>
        </a:p>
      </dgm:t>
    </dgm:pt>
    <dgm:pt modelId="{A7A9D4A8-FD81-4825-A0AC-F5EDE46A19AD}">
      <dgm:prSet phldrT="[Texto]" custT="1"/>
      <dgm:spPr/>
      <dgm:t>
        <a:bodyPr/>
        <a:lstStyle/>
        <a:p>
          <a:r>
            <a:rPr lang="es-EC" sz="2000" dirty="0" smtClean="0"/>
            <a:t>Funcionamiento</a:t>
          </a:r>
          <a:endParaRPr lang="en-US" sz="2000" dirty="0"/>
        </a:p>
      </dgm:t>
    </dgm:pt>
    <dgm:pt modelId="{1FBB9AEB-A100-4914-B3B7-40DDC38F3A3E}" type="parTrans" cxnId="{3B23803E-1D39-4C72-BD84-28E50EBF15EA}">
      <dgm:prSet/>
      <dgm:spPr/>
      <dgm:t>
        <a:bodyPr/>
        <a:lstStyle/>
        <a:p>
          <a:endParaRPr lang="en-US"/>
        </a:p>
      </dgm:t>
    </dgm:pt>
    <dgm:pt modelId="{5857FFF6-2512-4600-A356-B6B75DF27427}" type="sibTrans" cxnId="{3B23803E-1D39-4C72-BD84-28E50EBF15EA}">
      <dgm:prSet/>
      <dgm:spPr/>
      <dgm:t>
        <a:bodyPr/>
        <a:lstStyle/>
        <a:p>
          <a:endParaRPr lang="en-US"/>
        </a:p>
      </dgm:t>
    </dgm:pt>
    <dgm:pt modelId="{4043CA02-EDEA-4C13-A376-C1E7A16E757D}" type="pres">
      <dgm:prSet presAssocID="{D1169114-0EDE-4D4F-AAEC-1FF72074CA2F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53C0647-9CFA-48DB-AF62-BE14F34219CD}" type="pres">
      <dgm:prSet presAssocID="{D1169114-0EDE-4D4F-AAEC-1FF72074CA2F}" presName="diamond" presStyleLbl="bgShp" presStyleIdx="0" presStyleCnt="1" custLinFactNeighborX="1250" custLinFactNeighborY="2334"/>
      <dgm:spPr/>
    </dgm:pt>
    <dgm:pt modelId="{8351E482-AB9D-4773-84B5-520ABD81C6A5}" type="pres">
      <dgm:prSet presAssocID="{D1169114-0EDE-4D4F-AAEC-1FF72074CA2F}" presName="quad1" presStyleLbl="node1" presStyleIdx="0" presStyleCnt="4" custScaleX="169070" custLinFactNeighborX="-33612" custLinFactNeighborY="23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0DC6A6-E403-47C5-B26F-DCA684E48E71}" type="pres">
      <dgm:prSet presAssocID="{D1169114-0EDE-4D4F-AAEC-1FF72074CA2F}" presName="quad2" presStyleLbl="node1" presStyleIdx="1" presStyleCnt="4" custScaleX="169797" custLinFactNeighborX="40459" custLinFactNeighborY="23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9022C1-8359-469B-B588-571907810C71}" type="pres">
      <dgm:prSet presAssocID="{D1169114-0EDE-4D4F-AAEC-1FF72074CA2F}" presName="quad3" presStyleLbl="node1" presStyleIdx="2" presStyleCnt="4" custScaleX="164822" custLinFactNeighborX="-33887" custLinFactNeighborY="38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1A3643-6FA4-422B-B6DB-576A541D9765}" type="pres">
      <dgm:prSet presAssocID="{D1169114-0EDE-4D4F-AAEC-1FF72074CA2F}" presName="quad4" presStyleLbl="node1" presStyleIdx="3" presStyleCnt="4" custScaleX="169086" custLinFactNeighborX="43358" custLinFactNeighborY="38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9248A79-B506-4AE9-BAEB-0D8191CA49FE}" srcId="{D1169114-0EDE-4D4F-AAEC-1FF72074CA2F}" destId="{C223186C-6DF3-49CC-A4B0-3F2308F8B1E2}" srcOrd="2" destOrd="0" parTransId="{C193AE7D-AA45-4B81-9F18-A2F4EDBDDFB2}" sibTransId="{DD7F5E30-E4CF-4D51-8A42-EA25B0B11D52}"/>
    <dgm:cxn modelId="{D815AB3E-E46A-4E53-97A2-CB191BB77869}" type="presOf" srcId="{D1169114-0EDE-4D4F-AAEC-1FF72074CA2F}" destId="{4043CA02-EDEA-4C13-A376-C1E7A16E757D}" srcOrd="0" destOrd="0" presId="urn:microsoft.com/office/officeart/2005/8/layout/matrix3"/>
    <dgm:cxn modelId="{E64AE29F-8514-4E3D-A76A-34B7E9D96F54}" type="presOf" srcId="{1287406D-D123-4036-B593-BC400811DE72}" destId="{8351E482-AB9D-4773-84B5-520ABD81C6A5}" srcOrd="0" destOrd="0" presId="urn:microsoft.com/office/officeart/2005/8/layout/matrix3"/>
    <dgm:cxn modelId="{A4FF1868-220C-47CE-9CAC-F12DDAFB0A20}" type="presOf" srcId="{A7A9D4A8-FD81-4825-A0AC-F5EDE46A19AD}" destId="{FA1A3643-6FA4-422B-B6DB-576A541D9765}" srcOrd="0" destOrd="0" presId="urn:microsoft.com/office/officeart/2005/8/layout/matrix3"/>
    <dgm:cxn modelId="{C3AEA9C8-F657-4924-AE6A-B6C3CC8E70B8}" type="presOf" srcId="{1BFF1EE2-35F1-4518-B7A7-3B82BE1A45F2}" destId="{B00DC6A6-E403-47C5-B26F-DCA684E48E71}" srcOrd="0" destOrd="0" presId="urn:microsoft.com/office/officeart/2005/8/layout/matrix3"/>
    <dgm:cxn modelId="{52A6179D-2EA1-4F79-B4A5-09DB4051D698}" srcId="{D1169114-0EDE-4D4F-AAEC-1FF72074CA2F}" destId="{1BFF1EE2-35F1-4518-B7A7-3B82BE1A45F2}" srcOrd="1" destOrd="0" parTransId="{47D01399-7347-4965-B939-7FEDDE14B218}" sibTransId="{E0828DA3-8383-462A-B86B-7095E647E57A}"/>
    <dgm:cxn modelId="{3B23803E-1D39-4C72-BD84-28E50EBF15EA}" srcId="{D1169114-0EDE-4D4F-AAEC-1FF72074CA2F}" destId="{A7A9D4A8-FD81-4825-A0AC-F5EDE46A19AD}" srcOrd="3" destOrd="0" parTransId="{1FBB9AEB-A100-4914-B3B7-40DDC38F3A3E}" sibTransId="{5857FFF6-2512-4600-A356-B6B75DF27427}"/>
    <dgm:cxn modelId="{5430EBD3-3877-434D-9708-6EF0A71B62FA}" type="presOf" srcId="{C223186C-6DF3-49CC-A4B0-3F2308F8B1E2}" destId="{559022C1-8359-469B-B588-571907810C71}" srcOrd="0" destOrd="0" presId="urn:microsoft.com/office/officeart/2005/8/layout/matrix3"/>
    <dgm:cxn modelId="{C5BE70B0-FA29-4BFA-B3DC-B19DD46F97C6}" srcId="{D1169114-0EDE-4D4F-AAEC-1FF72074CA2F}" destId="{1287406D-D123-4036-B593-BC400811DE72}" srcOrd="0" destOrd="0" parTransId="{E1107156-9899-47F8-B18C-9E360E12A5A6}" sibTransId="{622E015C-7F5D-4477-B709-83E20C0832DD}"/>
    <dgm:cxn modelId="{927799C8-718A-40B6-9BFE-3AAAEF0B66B2}" type="presParOf" srcId="{4043CA02-EDEA-4C13-A376-C1E7A16E757D}" destId="{453C0647-9CFA-48DB-AF62-BE14F34219CD}" srcOrd="0" destOrd="0" presId="urn:microsoft.com/office/officeart/2005/8/layout/matrix3"/>
    <dgm:cxn modelId="{5D6B7D3D-04DA-41B8-9E45-2522DAD72C6B}" type="presParOf" srcId="{4043CA02-EDEA-4C13-A376-C1E7A16E757D}" destId="{8351E482-AB9D-4773-84B5-520ABD81C6A5}" srcOrd="1" destOrd="0" presId="urn:microsoft.com/office/officeart/2005/8/layout/matrix3"/>
    <dgm:cxn modelId="{ADAF5B07-455B-421A-B95F-B2FAD01322F7}" type="presParOf" srcId="{4043CA02-EDEA-4C13-A376-C1E7A16E757D}" destId="{B00DC6A6-E403-47C5-B26F-DCA684E48E71}" srcOrd="2" destOrd="0" presId="urn:microsoft.com/office/officeart/2005/8/layout/matrix3"/>
    <dgm:cxn modelId="{8004F8CF-E9D4-444D-9E55-FD7539B5C599}" type="presParOf" srcId="{4043CA02-EDEA-4C13-A376-C1E7A16E757D}" destId="{559022C1-8359-469B-B588-571907810C71}" srcOrd="3" destOrd="0" presId="urn:microsoft.com/office/officeart/2005/8/layout/matrix3"/>
    <dgm:cxn modelId="{9C9054A0-3550-4B47-AE33-91D52F50AF9E}" type="presParOf" srcId="{4043CA02-EDEA-4C13-A376-C1E7A16E757D}" destId="{FA1A3643-6FA4-422B-B6DB-576A541D976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F2C8737-C6D3-489D-82A1-12D0303B5E2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1A5E93-3AAE-4066-903A-89C7A75AD6CD}">
      <dgm:prSet phldrT="[Texto]" custT="1"/>
      <dgm:spPr/>
      <dgm:t>
        <a:bodyPr/>
        <a:lstStyle/>
        <a:p>
          <a:pPr algn="ctr"/>
          <a:r>
            <a:rPr lang="es-EC" sz="3200" dirty="0" smtClean="0"/>
            <a:t>LASER (Light </a:t>
          </a:r>
          <a:r>
            <a:rPr lang="es-EC" sz="3200" dirty="0" err="1" smtClean="0"/>
            <a:t>Amplificaction</a:t>
          </a:r>
          <a:r>
            <a:rPr lang="es-EC" sz="3200" dirty="0" smtClean="0"/>
            <a:t> </a:t>
          </a:r>
          <a:r>
            <a:rPr lang="es-EC" sz="3200" dirty="0" err="1" smtClean="0"/>
            <a:t>by</a:t>
          </a:r>
          <a:r>
            <a:rPr lang="es-EC" sz="3200" dirty="0" smtClean="0"/>
            <a:t> </a:t>
          </a:r>
          <a:r>
            <a:rPr lang="es-EC" sz="3200" dirty="0" err="1" smtClean="0"/>
            <a:t>Stimulated</a:t>
          </a:r>
          <a:r>
            <a:rPr lang="es-EC" sz="3200" dirty="0" smtClean="0"/>
            <a:t> </a:t>
          </a:r>
          <a:r>
            <a:rPr lang="es-EC" sz="3200" dirty="0" err="1" smtClean="0"/>
            <a:t>Emission</a:t>
          </a:r>
          <a:r>
            <a:rPr lang="es-EC" sz="3200" dirty="0" smtClean="0"/>
            <a:t> of </a:t>
          </a:r>
          <a:r>
            <a:rPr lang="es-EC" sz="3200" dirty="0" err="1" smtClean="0"/>
            <a:t>Radiation</a:t>
          </a:r>
          <a:r>
            <a:rPr lang="es-EC" sz="3200" dirty="0" smtClean="0"/>
            <a:t>)</a:t>
          </a:r>
          <a:endParaRPr lang="en-US" sz="3200" dirty="0"/>
        </a:p>
      </dgm:t>
    </dgm:pt>
    <dgm:pt modelId="{01FAEB03-8A4B-4920-8C11-B4ECE9DE7608}" type="parTrans" cxnId="{8AABE500-1CED-4399-AC86-771D2117E186}">
      <dgm:prSet/>
      <dgm:spPr/>
      <dgm:t>
        <a:bodyPr/>
        <a:lstStyle/>
        <a:p>
          <a:pPr algn="l"/>
          <a:endParaRPr lang="en-US"/>
        </a:p>
      </dgm:t>
    </dgm:pt>
    <dgm:pt modelId="{E79DA18D-9F5A-442F-ACAC-62CBB96CFC38}" type="sibTrans" cxnId="{8AABE500-1CED-4399-AC86-771D2117E186}">
      <dgm:prSet/>
      <dgm:spPr/>
      <dgm:t>
        <a:bodyPr/>
        <a:lstStyle/>
        <a:p>
          <a:pPr algn="l"/>
          <a:endParaRPr lang="en-US"/>
        </a:p>
      </dgm:t>
    </dgm:pt>
    <dgm:pt modelId="{6DAB08DF-74D5-44FD-B02D-C44433ECAB3A}">
      <dgm:prSet phldrT="[Texto]" custT="1"/>
      <dgm:spPr/>
      <dgm:t>
        <a:bodyPr/>
        <a:lstStyle/>
        <a:p>
          <a:pPr algn="ctr"/>
          <a:r>
            <a:rPr lang="es-EC" sz="3200" dirty="0" smtClean="0"/>
            <a:t>Longitud de onda entre los 12000nm y 100nm</a:t>
          </a:r>
          <a:endParaRPr lang="en-US" sz="3200" dirty="0"/>
        </a:p>
      </dgm:t>
    </dgm:pt>
    <dgm:pt modelId="{D40B1C06-53F0-45E8-A5B3-088D5C5CE1A5}" type="parTrans" cxnId="{A051CCDA-9648-4730-816A-5768B1879052}">
      <dgm:prSet/>
      <dgm:spPr/>
      <dgm:t>
        <a:bodyPr/>
        <a:lstStyle/>
        <a:p>
          <a:pPr algn="l"/>
          <a:endParaRPr lang="en-US"/>
        </a:p>
      </dgm:t>
    </dgm:pt>
    <dgm:pt modelId="{A586286A-B908-4207-9B11-2743B5A51F9E}" type="sibTrans" cxnId="{A051CCDA-9648-4730-816A-5768B1879052}">
      <dgm:prSet/>
      <dgm:spPr/>
      <dgm:t>
        <a:bodyPr/>
        <a:lstStyle/>
        <a:p>
          <a:pPr algn="l"/>
          <a:endParaRPr lang="en-US"/>
        </a:p>
      </dgm:t>
    </dgm:pt>
    <dgm:pt modelId="{32A571D3-B3CF-4094-AC86-4C11E1F17FBD}" type="pres">
      <dgm:prSet presAssocID="{3F2C8737-C6D3-489D-82A1-12D0303B5E2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17F56BC-548E-4A21-8DF6-20ACFA4026FF}" type="pres">
      <dgm:prSet presAssocID="{061A5E93-3AAE-4066-903A-89C7A75AD6CD}" presName="node" presStyleLbl="node1" presStyleIdx="0" presStyleCnt="2" custScaleX="19687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564D12-5E90-4CBA-B4C8-E17D7DA8AC4A}" type="pres">
      <dgm:prSet presAssocID="{E79DA18D-9F5A-442F-ACAC-62CBB96CFC38}" presName="sibTrans" presStyleCnt="0"/>
      <dgm:spPr/>
    </dgm:pt>
    <dgm:pt modelId="{10964DAE-4F67-42E5-879B-FB6182A71293}" type="pres">
      <dgm:prSet presAssocID="{6DAB08DF-74D5-44FD-B02D-C44433ECAB3A}" presName="node" presStyleLbl="node1" presStyleIdx="1" presStyleCnt="2" custScaleX="18179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F679E83-40F0-485E-9CCB-B1EC3A18D9DE}" type="presOf" srcId="{061A5E93-3AAE-4066-903A-89C7A75AD6CD}" destId="{717F56BC-548E-4A21-8DF6-20ACFA4026FF}" srcOrd="0" destOrd="0" presId="urn:microsoft.com/office/officeart/2005/8/layout/default"/>
    <dgm:cxn modelId="{0B182A3F-B7D4-4024-B258-0EF2EEB5E0C0}" type="presOf" srcId="{6DAB08DF-74D5-44FD-B02D-C44433ECAB3A}" destId="{10964DAE-4F67-42E5-879B-FB6182A71293}" srcOrd="0" destOrd="0" presId="urn:microsoft.com/office/officeart/2005/8/layout/default"/>
    <dgm:cxn modelId="{8AABE500-1CED-4399-AC86-771D2117E186}" srcId="{3F2C8737-C6D3-489D-82A1-12D0303B5E2B}" destId="{061A5E93-3AAE-4066-903A-89C7A75AD6CD}" srcOrd="0" destOrd="0" parTransId="{01FAEB03-8A4B-4920-8C11-B4ECE9DE7608}" sibTransId="{E79DA18D-9F5A-442F-ACAC-62CBB96CFC38}"/>
    <dgm:cxn modelId="{A051CCDA-9648-4730-816A-5768B1879052}" srcId="{3F2C8737-C6D3-489D-82A1-12D0303B5E2B}" destId="{6DAB08DF-74D5-44FD-B02D-C44433ECAB3A}" srcOrd="1" destOrd="0" parTransId="{D40B1C06-53F0-45E8-A5B3-088D5C5CE1A5}" sibTransId="{A586286A-B908-4207-9B11-2743B5A51F9E}"/>
    <dgm:cxn modelId="{DA7FB451-324C-4418-B2C4-DF75370C1529}" type="presOf" srcId="{3F2C8737-C6D3-489D-82A1-12D0303B5E2B}" destId="{32A571D3-B3CF-4094-AC86-4C11E1F17FBD}" srcOrd="0" destOrd="0" presId="urn:microsoft.com/office/officeart/2005/8/layout/default"/>
    <dgm:cxn modelId="{2CA832A2-83DB-4EDC-921B-9A9C2DA77C17}" type="presParOf" srcId="{32A571D3-B3CF-4094-AC86-4C11E1F17FBD}" destId="{717F56BC-548E-4A21-8DF6-20ACFA4026FF}" srcOrd="0" destOrd="0" presId="urn:microsoft.com/office/officeart/2005/8/layout/default"/>
    <dgm:cxn modelId="{4279325B-022A-4A91-A682-2363A2F457A0}" type="presParOf" srcId="{32A571D3-B3CF-4094-AC86-4C11E1F17FBD}" destId="{D4564D12-5E90-4CBA-B4C8-E17D7DA8AC4A}" srcOrd="1" destOrd="0" presId="urn:microsoft.com/office/officeart/2005/8/layout/default"/>
    <dgm:cxn modelId="{B4D63CE2-7DC1-4625-A9BD-36359D749C99}" type="presParOf" srcId="{32A571D3-B3CF-4094-AC86-4C11E1F17FBD}" destId="{10964DAE-4F67-42E5-879B-FB6182A71293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F2C8737-C6D3-489D-82A1-12D0303B5E2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1A5E93-3AAE-4066-903A-89C7A75AD6CD}">
      <dgm:prSet phldrT="[Texto]" custT="1"/>
      <dgm:spPr/>
      <dgm:t>
        <a:bodyPr/>
        <a:lstStyle/>
        <a:p>
          <a:pPr algn="ctr"/>
          <a:r>
            <a:rPr lang="es-EC" sz="3200" dirty="0" smtClean="0"/>
            <a:t>Onda electromagnética:</a:t>
          </a:r>
          <a:br>
            <a:rPr lang="es-EC" sz="3200" dirty="0" smtClean="0"/>
          </a:br>
          <a:r>
            <a:rPr lang="es-EC" sz="3200" dirty="0" smtClean="0"/>
            <a:t>Describe su generación y propagación</a:t>
          </a:r>
          <a:endParaRPr lang="en-US" sz="3200" dirty="0"/>
        </a:p>
      </dgm:t>
    </dgm:pt>
    <dgm:pt modelId="{01FAEB03-8A4B-4920-8C11-B4ECE9DE7608}" type="parTrans" cxnId="{8AABE500-1CED-4399-AC86-771D2117E186}">
      <dgm:prSet/>
      <dgm:spPr/>
      <dgm:t>
        <a:bodyPr/>
        <a:lstStyle/>
        <a:p>
          <a:pPr algn="l"/>
          <a:endParaRPr lang="en-US"/>
        </a:p>
      </dgm:t>
    </dgm:pt>
    <dgm:pt modelId="{E79DA18D-9F5A-442F-ACAC-62CBB96CFC38}" type="sibTrans" cxnId="{8AABE500-1CED-4399-AC86-771D2117E186}">
      <dgm:prSet/>
      <dgm:spPr/>
      <dgm:t>
        <a:bodyPr/>
        <a:lstStyle/>
        <a:p>
          <a:pPr algn="l"/>
          <a:endParaRPr lang="en-US"/>
        </a:p>
      </dgm:t>
    </dgm:pt>
    <dgm:pt modelId="{6DAB08DF-74D5-44FD-B02D-C44433ECAB3A}">
      <dgm:prSet phldrT="[Texto]" custT="1"/>
      <dgm:spPr/>
      <dgm:t>
        <a:bodyPr/>
        <a:lstStyle/>
        <a:p>
          <a:pPr algn="ctr"/>
          <a:r>
            <a:rPr lang="es-EC" sz="3200" dirty="0" smtClean="0"/>
            <a:t>Flujo de partículas (fotones):</a:t>
          </a:r>
          <a:br>
            <a:rPr lang="es-EC" sz="3200" dirty="0" smtClean="0"/>
          </a:br>
          <a:r>
            <a:rPr lang="es-EC" sz="3200" dirty="0" smtClean="0"/>
            <a:t>Describe la energía absorbida y transmitida </a:t>
          </a:r>
          <a:endParaRPr lang="en-US" sz="3200" dirty="0"/>
        </a:p>
      </dgm:t>
    </dgm:pt>
    <dgm:pt modelId="{D40B1C06-53F0-45E8-A5B3-088D5C5CE1A5}" type="parTrans" cxnId="{A051CCDA-9648-4730-816A-5768B1879052}">
      <dgm:prSet/>
      <dgm:spPr/>
      <dgm:t>
        <a:bodyPr/>
        <a:lstStyle/>
        <a:p>
          <a:pPr algn="l"/>
          <a:endParaRPr lang="en-US"/>
        </a:p>
      </dgm:t>
    </dgm:pt>
    <dgm:pt modelId="{A586286A-B908-4207-9B11-2743B5A51F9E}" type="sibTrans" cxnId="{A051CCDA-9648-4730-816A-5768B1879052}">
      <dgm:prSet/>
      <dgm:spPr/>
      <dgm:t>
        <a:bodyPr/>
        <a:lstStyle/>
        <a:p>
          <a:pPr algn="l"/>
          <a:endParaRPr lang="en-US"/>
        </a:p>
      </dgm:t>
    </dgm:pt>
    <dgm:pt modelId="{0285A75C-1802-4B0A-B536-7F1F244F0D37}" type="pres">
      <dgm:prSet presAssocID="{3F2C8737-C6D3-489D-82A1-12D0303B5E2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BC07FB6-72D7-4396-8278-C3AC43E1F98E}" type="pres">
      <dgm:prSet presAssocID="{061A5E93-3AAE-4066-903A-89C7A75AD6CD}" presName="parentText" presStyleLbl="node1" presStyleIdx="0" presStyleCnt="2" custScaleX="100000" custLinFactNeighborX="-27621" custLinFactNeighborY="2751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C10A95-FE33-44F9-B58E-0EFEA0401BBE}" type="pres">
      <dgm:prSet presAssocID="{E79DA18D-9F5A-442F-ACAC-62CBB96CFC38}" presName="spacer" presStyleCnt="0"/>
      <dgm:spPr/>
    </dgm:pt>
    <dgm:pt modelId="{F9B6E9E5-D918-419F-8185-EEA5FC68BCE8}" type="pres">
      <dgm:prSet presAssocID="{6DAB08DF-74D5-44FD-B02D-C44433ECAB3A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3E808C0-F1B4-4ADB-9731-3050E94E1B7A}" type="presOf" srcId="{3F2C8737-C6D3-489D-82A1-12D0303B5E2B}" destId="{0285A75C-1802-4B0A-B536-7F1F244F0D37}" srcOrd="0" destOrd="0" presId="urn:microsoft.com/office/officeart/2005/8/layout/vList2"/>
    <dgm:cxn modelId="{8AABE500-1CED-4399-AC86-771D2117E186}" srcId="{3F2C8737-C6D3-489D-82A1-12D0303B5E2B}" destId="{061A5E93-3AAE-4066-903A-89C7A75AD6CD}" srcOrd="0" destOrd="0" parTransId="{01FAEB03-8A4B-4920-8C11-B4ECE9DE7608}" sibTransId="{E79DA18D-9F5A-442F-ACAC-62CBB96CFC38}"/>
    <dgm:cxn modelId="{F78FCF38-8DC8-4E6E-815B-4A7E36B79B0C}" type="presOf" srcId="{061A5E93-3AAE-4066-903A-89C7A75AD6CD}" destId="{EBC07FB6-72D7-4396-8278-C3AC43E1F98E}" srcOrd="0" destOrd="0" presId="urn:microsoft.com/office/officeart/2005/8/layout/vList2"/>
    <dgm:cxn modelId="{A051CCDA-9648-4730-816A-5768B1879052}" srcId="{3F2C8737-C6D3-489D-82A1-12D0303B5E2B}" destId="{6DAB08DF-74D5-44FD-B02D-C44433ECAB3A}" srcOrd="1" destOrd="0" parTransId="{D40B1C06-53F0-45E8-A5B3-088D5C5CE1A5}" sibTransId="{A586286A-B908-4207-9B11-2743B5A51F9E}"/>
    <dgm:cxn modelId="{1F1CD00B-D6DF-4002-90CF-D04670CEFC29}" type="presOf" srcId="{6DAB08DF-74D5-44FD-B02D-C44433ECAB3A}" destId="{F9B6E9E5-D918-419F-8185-EEA5FC68BCE8}" srcOrd="0" destOrd="0" presId="urn:microsoft.com/office/officeart/2005/8/layout/vList2"/>
    <dgm:cxn modelId="{D8EAA18F-F902-42B4-AD47-2FD7CEC0EEE2}" type="presParOf" srcId="{0285A75C-1802-4B0A-B536-7F1F244F0D37}" destId="{EBC07FB6-72D7-4396-8278-C3AC43E1F98E}" srcOrd="0" destOrd="0" presId="urn:microsoft.com/office/officeart/2005/8/layout/vList2"/>
    <dgm:cxn modelId="{4A6C8FEF-4398-484E-B93C-73C8DC2DC002}" type="presParOf" srcId="{0285A75C-1802-4B0A-B536-7F1F244F0D37}" destId="{FFC10A95-FE33-44F9-B58E-0EFEA0401BBE}" srcOrd="1" destOrd="0" presId="urn:microsoft.com/office/officeart/2005/8/layout/vList2"/>
    <dgm:cxn modelId="{FA05569F-62C3-434F-93AC-D28A69C36458}" type="presParOf" srcId="{0285A75C-1802-4B0A-B536-7F1F244F0D37}" destId="{F9B6E9E5-D918-419F-8185-EEA5FC68BCE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F2C8737-C6D3-489D-82A1-12D0303B5E2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2C7DCAB-BE79-425B-9686-FEF1B53693C1}">
      <dgm:prSet custT="1"/>
      <dgm:spPr/>
      <dgm:t>
        <a:bodyPr/>
        <a:lstStyle/>
        <a:p>
          <a:pPr algn="ctr"/>
          <a:r>
            <a:rPr lang="es-EC" sz="3200" dirty="0" smtClean="0"/>
            <a:t>Inversión de la Población</a:t>
          </a:r>
          <a:r>
            <a:rPr lang="es-EC" sz="2300" dirty="0" smtClean="0"/>
            <a:t> </a:t>
          </a:r>
          <a:endParaRPr lang="es-ES" sz="2300" dirty="0"/>
        </a:p>
      </dgm:t>
    </dgm:pt>
    <dgm:pt modelId="{7F514CBE-6004-402B-AD2D-17D80D1FC357}" type="parTrans" cxnId="{C9BEB0E0-B48B-4181-9BC4-D0AA6A98E909}">
      <dgm:prSet/>
      <dgm:spPr/>
      <dgm:t>
        <a:bodyPr/>
        <a:lstStyle/>
        <a:p>
          <a:endParaRPr lang="es-ES"/>
        </a:p>
      </dgm:t>
    </dgm:pt>
    <dgm:pt modelId="{D55B9B95-24E4-4F92-909A-CCC089E0A44C}" type="sibTrans" cxnId="{C9BEB0E0-B48B-4181-9BC4-D0AA6A98E909}">
      <dgm:prSet/>
      <dgm:spPr/>
      <dgm:t>
        <a:bodyPr/>
        <a:lstStyle/>
        <a:p>
          <a:endParaRPr lang="es-ES"/>
        </a:p>
      </dgm:t>
    </dgm:pt>
    <dgm:pt modelId="{AADB512C-F706-4DC3-8567-8E0947D77B83}">
      <dgm:prSet custT="1"/>
      <dgm:spPr/>
      <dgm:t>
        <a:bodyPr/>
        <a:lstStyle/>
        <a:p>
          <a:pPr algn="ctr"/>
          <a:r>
            <a:rPr lang="es-EC" sz="3200" dirty="0" smtClean="0"/>
            <a:t>Emisión Estimulada</a:t>
          </a:r>
          <a:r>
            <a:rPr lang="es-EC" sz="2300" dirty="0" smtClean="0"/>
            <a:t> </a:t>
          </a:r>
          <a:endParaRPr lang="es-ES" sz="2300" dirty="0"/>
        </a:p>
      </dgm:t>
    </dgm:pt>
    <dgm:pt modelId="{C060B16A-DE5F-42E7-B43C-B23024C2CFFA}" type="parTrans" cxnId="{88241C07-3AE6-472A-9E7C-71BABBEF059D}">
      <dgm:prSet/>
      <dgm:spPr/>
      <dgm:t>
        <a:bodyPr/>
        <a:lstStyle/>
        <a:p>
          <a:endParaRPr lang="es-ES"/>
        </a:p>
      </dgm:t>
    </dgm:pt>
    <dgm:pt modelId="{E94BF488-75D8-41A8-BB33-E6D3328939F2}" type="sibTrans" cxnId="{88241C07-3AE6-472A-9E7C-71BABBEF059D}">
      <dgm:prSet/>
      <dgm:spPr/>
      <dgm:t>
        <a:bodyPr/>
        <a:lstStyle/>
        <a:p>
          <a:endParaRPr lang="es-ES"/>
        </a:p>
      </dgm:t>
    </dgm:pt>
    <dgm:pt modelId="{5A349F43-3265-4280-8D9C-07BB75CAC62E}">
      <dgm:prSet custT="1"/>
      <dgm:spPr/>
      <dgm:t>
        <a:bodyPr/>
        <a:lstStyle/>
        <a:p>
          <a:pPr algn="ctr"/>
          <a:r>
            <a:rPr lang="es-EC" sz="3200" dirty="0" smtClean="0"/>
            <a:t>Amplificación</a:t>
          </a:r>
          <a:r>
            <a:rPr lang="es-EC" sz="2300" dirty="0" smtClean="0"/>
            <a:t> </a:t>
          </a:r>
          <a:endParaRPr lang="es-ES" sz="2300" dirty="0"/>
        </a:p>
      </dgm:t>
    </dgm:pt>
    <dgm:pt modelId="{825C76DE-C3B9-4259-861E-04476C03E9F2}" type="parTrans" cxnId="{23A5251C-9AA5-4E6B-84C1-A39E96C3FD1C}">
      <dgm:prSet/>
      <dgm:spPr/>
      <dgm:t>
        <a:bodyPr/>
        <a:lstStyle/>
        <a:p>
          <a:endParaRPr lang="es-ES"/>
        </a:p>
      </dgm:t>
    </dgm:pt>
    <dgm:pt modelId="{C70822B5-27F8-4477-9658-0E48582F5DBA}" type="sibTrans" cxnId="{23A5251C-9AA5-4E6B-84C1-A39E96C3FD1C}">
      <dgm:prSet/>
      <dgm:spPr/>
      <dgm:t>
        <a:bodyPr/>
        <a:lstStyle/>
        <a:p>
          <a:endParaRPr lang="es-ES"/>
        </a:p>
      </dgm:t>
    </dgm:pt>
    <dgm:pt modelId="{0285A75C-1802-4B0A-B536-7F1F244F0D37}" type="pres">
      <dgm:prSet presAssocID="{3F2C8737-C6D3-489D-82A1-12D0303B5E2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1527BE6-6779-47F9-84C9-7E1F9696313F}" type="pres">
      <dgm:prSet presAssocID="{72C7DCAB-BE79-425B-9686-FEF1B53693C1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33AA4B-AC52-45D5-82A8-6334C6180F88}" type="pres">
      <dgm:prSet presAssocID="{D55B9B95-24E4-4F92-909A-CCC089E0A44C}" presName="spacer" presStyleCnt="0"/>
      <dgm:spPr/>
    </dgm:pt>
    <dgm:pt modelId="{2F1AA4ED-D46A-4319-BF9D-83AAE50412CE}" type="pres">
      <dgm:prSet presAssocID="{AADB512C-F706-4DC3-8567-8E0947D77B8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3B6165-1508-4648-BC56-57C0753EDC9B}" type="pres">
      <dgm:prSet presAssocID="{E94BF488-75D8-41A8-BB33-E6D3328939F2}" presName="spacer" presStyleCnt="0"/>
      <dgm:spPr/>
    </dgm:pt>
    <dgm:pt modelId="{F163FDA5-B1D9-4215-B54F-5E8924F74BB3}" type="pres">
      <dgm:prSet presAssocID="{5A349F43-3265-4280-8D9C-07BB75CAC62E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B8C0817-C02A-403C-A516-77104E9541B7}" type="presOf" srcId="{AADB512C-F706-4DC3-8567-8E0947D77B83}" destId="{2F1AA4ED-D46A-4319-BF9D-83AAE50412CE}" srcOrd="0" destOrd="0" presId="urn:microsoft.com/office/officeart/2005/8/layout/vList2"/>
    <dgm:cxn modelId="{23A5251C-9AA5-4E6B-84C1-A39E96C3FD1C}" srcId="{3F2C8737-C6D3-489D-82A1-12D0303B5E2B}" destId="{5A349F43-3265-4280-8D9C-07BB75CAC62E}" srcOrd="2" destOrd="0" parTransId="{825C76DE-C3B9-4259-861E-04476C03E9F2}" sibTransId="{C70822B5-27F8-4477-9658-0E48582F5DBA}"/>
    <dgm:cxn modelId="{F18E783E-E0BE-4A7F-A47B-882E530C080C}" type="presOf" srcId="{72C7DCAB-BE79-425B-9686-FEF1B53693C1}" destId="{B1527BE6-6779-47F9-84C9-7E1F9696313F}" srcOrd="0" destOrd="0" presId="urn:microsoft.com/office/officeart/2005/8/layout/vList2"/>
    <dgm:cxn modelId="{FFAD2BC5-D9ED-41E8-92E7-B25C64EEB0AA}" type="presOf" srcId="{5A349F43-3265-4280-8D9C-07BB75CAC62E}" destId="{F163FDA5-B1D9-4215-B54F-5E8924F74BB3}" srcOrd="0" destOrd="0" presId="urn:microsoft.com/office/officeart/2005/8/layout/vList2"/>
    <dgm:cxn modelId="{C9BEB0E0-B48B-4181-9BC4-D0AA6A98E909}" srcId="{3F2C8737-C6D3-489D-82A1-12D0303B5E2B}" destId="{72C7DCAB-BE79-425B-9686-FEF1B53693C1}" srcOrd="0" destOrd="0" parTransId="{7F514CBE-6004-402B-AD2D-17D80D1FC357}" sibTransId="{D55B9B95-24E4-4F92-909A-CCC089E0A44C}"/>
    <dgm:cxn modelId="{88241C07-3AE6-472A-9E7C-71BABBEF059D}" srcId="{3F2C8737-C6D3-489D-82A1-12D0303B5E2B}" destId="{AADB512C-F706-4DC3-8567-8E0947D77B83}" srcOrd="1" destOrd="0" parTransId="{C060B16A-DE5F-42E7-B43C-B23024C2CFFA}" sibTransId="{E94BF488-75D8-41A8-BB33-E6D3328939F2}"/>
    <dgm:cxn modelId="{64E819FB-5331-4F62-BF5B-C2A1BC99F072}" type="presOf" srcId="{3F2C8737-C6D3-489D-82A1-12D0303B5E2B}" destId="{0285A75C-1802-4B0A-B536-7F1F244F0D37}" srcOrd="0" destOrd="0" presId="urn:microsoft.com/office/officeart/2005/8/layout/vList2"/>
    <dgm:cxn modelId="{E4A77BB2-3BD6-4CC8-9E4B-4A09D3B27FBC}" type="presParOf" srcId="{0285A75C-1802-4B0A-B536-7F1F244F0D37}" destId="{B1527BE6-6779-47F9-84C9-7E1F9696313F}" srcOrd="0" destOrd="0" presId="urn:microsoft.com/office/officeart/2005/8/layout/vList2"/>
    <dgm:cxn modelId="{C42852DF-0E2B-4C28-A822-61D8475DDBDB}" type="presParOf" srcId="{0285A75C-1802-4B0A-B536-7F1F244F0D37}" destId="{5C33AA4B-AC52-45D5-82A8-6334C6180F88}" srcOrd="1" destOrd="0" presId="urn:microsoft.com/office/officeart/2005/8/layout/vList2"/>
    <dgm:cxn modelId="{F8344ACD-0103-4389-96CB-F9C1EC1FA4A1}" type="presParOf" srcId="{0285A75C-1802-4B0A-B536-7F1F244F0D37}" destId="{2F1AA4ED-D46A-4319-BF9D-83AAE50412CE}" srcOrd="2" destOrd="0" presId="urn:microsoft.com/office/officeart/2005/8/layout/vList2"/>
    <dgm:cxn modelId="{AA0468DE-12B9-43F1-BA6F-43034809B645}" type="presParOf" srcId="{0285A75C-1802-4B0A-B536-7F1F244F0D37}" destId="{863B6165-1508-4648-BC56-57C0753EDC9B}" srcOrd="3" destOrd="0" presId="urn:microsoft.com/office/officeart/2005/8/layout/vList2"/>
    <dgm:cxn modelId="{88B9642E-A838-4F20-8BA0-4FFFC2E7552E}" type="presParOf" srcId="{0285A75C-1802-4B0A-B536-7F1F244F0D37}" destId="{F163FDA5-B1D9-4215-B54F-5E8924F74BB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F2C8737-C6D3-489D-82A1-12D0303B5E2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1A5E93-3AAE-4066-903A-89C7A75AD6CD}">
      <dgm:prSet phldrT="[Texto]" custT="1"/>
      <dgm:spPr/>
      <dgm:t>
        <a:bodyPr/>
        <a:lstStyle/>
        <a:p>
          <a:pPr algn="ctr"/>
          <a:r>
            <a:rPr lang="es-EC" sz="3200" dirty="0" smtClean="0"/>
            <a:t>Monocromaticidad</a:t>
          </a:r>
          <a:endParaRPr lang="en-US" sz="3200" dirty="0"/>
        </a:p>
      </dgm:t>
    </dgm:pt>
    <dgm:pt modelId="{01FAEB03-8A4B-4920-8C11-B4ECE9DE7608}" type="parTrans" cxnId="{8AABE500-1CED-4399-AC86-771D2117E186}">
      <dgm:prSet/>
      <dgm:spPr/>
      <dgm:t>
        <a:bodyPr/>
        <a:lstStyle/>
        <a:p>
          <a:pPr algn="l"/>
          <a:endParaRPr lang="en-US"/>
        </a:p>
      </dgm:t>
    </dgm:pt>
    <dgm:pt modelId="{E79DA18D-9F5A-442F-ACAC-62CBB96CFC38}" type="sibTrans" cxnId="{8AABE500-1CED-4399-AC86-771D2117E186}">
      <dgm:prSet/>
      <dgm:spPr/>
      <dgm:t>
        <a:bodyPr/>
        <a:lstStyle/>
        <a:p>
          <a:pPr algn="l"/>
          <a:endParaRPr lang="en-US"/>
        </a:p>
      </dgm:t>
    </dgm:pt>
    <dgm:pt modelId="{6DAB08DF-74D5-44FD-B02D-C44433ECAB3A}">
      <dgm:prSet phldrT="[Texto]" custT="1"/>
      <dgm:spPr/>
      <dgm:t>
        <a:bodyPr/>
        <a:lstStyle/>
        <a:p>
          <a:pPr algn="ctr"/>
          <a:r>
            <a:rPr lang="es-EC" sz="3200" dirty="0" smtClean="0"/>
            <a:t>Colimación (Direccionalidad)</a:t>
          </a:r>
          <a:endParaRPr lang="en-US" sz="3200" dirty="0"/>
        </a:p>
      </dgm:t>
    </dgm:pt>
    <dgm:pt modelId="{D40B1C06-53F0-45E8-A5B3-088D5C5CE1A5}" type="parTrans" cxnId="{A051CCDA-9648-4730-816A-5768B1879052}">
      <dgm:prSet/>
      <dgm:spPr/>
      <dgm:t>
        <a:bodyPr/>
        <a:lstStyle/>
        <a:p>
          <a:pPr algn="l"/>
          <a:endParaRPr lang="en-US"/>
        </a:p>
      </dgm:t>
    </dgm:pt>
    <dgm:pt modelId="{A586286A-B908-4207-9B11-2743B5A51F9E}" type="sibTrans" cxnId="{A051CCDA-9648-4730-816A-5768B1879052}">
      <dgm:prSet/>
      <dgm:spPr/>
      <dgm:t>
        <a:bodyPr/>
        <a:lstStyle/>
        <a:p>
          <a:pPr algn="l"/>
          <a:endParaRPr lang="en-US"/>
        </a:p>
      </dgm:t>
    </dgm:pt>
    <dgm:pt modelId="{E7AA3EAB-0BF7-4628-935F-725CBB68EF58}">
      <dgm:prSet custT="1"/>
      <dgm:spPr/>
      <dgm:t>
        <a:bodyPr/>
        <a:lstStyle/>
        <a:p>
          <a:pPr algn="ctr"/>
          <a:r>
            <a:rPr lang="es-EC" sz="3200" dirty="0" smtClean="0"/>
            <a:t>Coherencia espacial y temporal</a:t>
          </a:r>
          <a:endParaRPr lang="es-ES" sz="3200" dirty="0"/>
        </a:p>
      </dgm:t>
    </dgm:pt>
    <dgm:pt modelId="{59E4C09D-8EEC-4B95-A9B2-FB7B721239A7}" type="parTrans" cxnId="{A985BE4D-44F2-4567-9C49-6A29A64EA3E6}">
      <dgm:prSet/>
      <dgm:spPr/>
      <dgm:t>
        <a:bodyPr/>
        <a:lstStyle/>
        <a:p>
          <a:endParaRPr lang="es-ES"/>
        </a:p>
      </dgm:t>
    </dgm:pt>
    <dgm:pt modelId="{47B683AD-02B0-4CC9-8499-EC98B25192FB}" type="sibTrans" cxnId="{A985BE4D-44F2-4567-9C49-6A29A64EA3E6}">
      <dgm:prSet/>
      <dgm:spPr/>
      <dgm:t>
        <a:bodyPr/>
        <a:lstStyle/>
        <a:p>
          <a:endParaRPr lang="es-ES"/>
        </a:p>
      </dgm:t>
    </dgm:pt>
    <dgm:pt modelId="{07AD21EC-7965-476E-9EF5-7E3D06607CBC}">
      <dgm:prSet custT="1"/>
      <dgm:spPr/>
      <dgm:t>
        <a:bodyPr/>
        <a:lstStyle/>
        <a:p>
          <a:pPr algn="ctr"/>
          <a:r>
            <a:rPr lang="es-EC" sz="3200" dirty="0" smtClean="0"/>
            <a:t>Brillo</a:t>
          </a:r>
          <a:endParaRPr lang="es-ES" sz="3200" dirty="0"/>
        </a:p>
      </dgm:t>
    </dgm:pt>
    <dgm:pt modelId="{D49AEB51-4514-451F-8E99-AB5090A70C86}" type="parTrans" cxnId="{858815F4-A4E5-43CF-8CD4-C8856935D05D}">
      <dgm:prSet/>
      <dgm:spPr/>
      <dgm:t>
        <a:bodyPr/>
        <a:lstStyle/>
        <a:p>
          <a:endParaRPr lang="es-ES"/>
        </a:p>
      </dgm:t>
    </dgm:pt>
    <dgm:pt modelId="{ADFD21CC-09AB-4E11-8CC6-4DF61D6DF274}" type="sibTrans" cxnId="{858815F4-A4E5-43CF-8CD4-C8856935D05D}">
      <dgm:prSet/>
      <dgm:spPr/>
      <dgm:t>
        <a:bodyPr/>
        <a:lstStyle/>
        <a:p>
          <a:endParaRPr lang="es-ES"/>
        </a:p>
      </dgm:t>
    </dgm:pt>
    <dgm:pt modelId="{E9EFB5A0-F420-4C4E-8946-890AB93AFE29}">
      <dgm:prSet custT="1"/>
      <dgm:spPr/>
      <dgm:t>
        <a:bodyPr/>
        <a:lstStyle/>
        <a:p>
          <a:pPr algn="ctr"/>
          <a:r>
            <a:rPr lang="es-EC" sz="3200" dirty="0" smtClean="0"/>
            <a:t>Tamaño del punto focal</a:t>
          </a:r>
          <a:endParaRPr lang="es-ES" sz="3200" dirty="0"/>
        </a:p>
      </dgm:t>
    </dgm:pt>
    <dgm:pt modelId="{2024FB82-CB1F-43C0-BD8E-B8A76AA0595D}" type="parTrans" cxnId="{EFB934CA-14F8-4783-99D1-1D2CD48D7FC9}">
      <dgm:prSet/>
      <dgm:spPr/>
      <dgm:t>
        <a:bodyPr/>
        <a:lstStyle/>
        <a:p>
          <a:endParaRPr lang="es-ES"/>
        </a:p>
      </dgm:t>
    </dgm:pt>
    <dgm:pt modelId="{CABD6FB4-DD8C-47CA-B04C-11D9A4AF79B6}" type="sibTrans" cxnId="{EFB934CA-14F8-4783-99D1-1D2CD48D7FC9}">
      <dgm:prSet/>
      <dgm:spPr/>
      <dgm:t>
        <a:bodyPr/>
        <a:lstStyle/>
        <a:p>
          <a:endParaRPr lang="es-ES"/>
        </a:p>
      </dgm:t>
    </dgm:pt>
    <dgm:pt modelId="{0285A75C-1802-4B0A-B536-7F1F244F0D37}" type="pres">
      <dgm:prSet presAssocID="{3F2C8737-C6D3-489D-82A1-12D0303B5E2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BC07FB6-72D7-4396-8278-C3AC43E1F98E}" type="pres">
      <dgm:prSet presAssocID="{061A5E93-3AAE-4066-903A-89C7A75AD6CD}" presName="parentText" presStyleLbl="node1" presStyleIdx="0" presStyleCnt="5" custScaleX="100000" custLinFactNeighborX="-27621" custLinFactNeighborY="2751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C10A95-FE33-44F9-B58E-0EFEA0401BBE}" type="pres">
      <dgm:prSet presAssocID="{E79DA18D-9F5A-442F-ACAC-62CBB96CFC38}" presName="spacer" presStyleCnt="0"/>
      <dgm:spPr/>
    </dgm:pt>
    <dgm:pt modelId="{F9B6E9E5-D918-419F-8185-EEA5FC68BCE8}" type="pres">
      <dgm:prSet presAssocID="{6DAB08DF-74D5-44FD-B02D-C44433ECAB3A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F9ABD0-7C5C-4629-8839-E7532EAB63B6}" type="pres">
      <dgm:prSet presAssocID="{A586286A-B908-4207-9B11-2743B5A51F9E}" presName="spacer" presStyleCnt="0"/>
      <dgm:spPr/>
    </dgm:pt>
    <dgm:pt modelId="{2D35DBF9-4C1A-4848-8A38-8975233B06C8}" type="pres">
      <dgm:prSet presAssocID="{E7AA3EAB-0BF7-4628-935F-725CBB68EF58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786A85-0A88-4D94-96F0-FE3967339889}" type="pres">
      <dgm:prSet presAssocID="{47B683AD-02B0-4CC9-8499-EC98B25192FB}" presName="spacer" presStyleCnt="0"/>
      <dgm:spPr/>
    </dgm:pt>
    <dgm:pt modelId="{94F99A5E-A74E-4DA0-ABE0-7FCDB41EAAC4}" type="pres">
      <dgm:prSet presAssocID="{07AD21EC-7965-476E-9EF5-7E3D06607CBC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56DE4B2-DFE1-4FBE-9E22-2ED084094326}" type="pres">
      <dgm:prSet presAssocID="{ADFD21CC-09AB-4E11-8CC6-4DF61D6DF274}" presName="spacer" presStyleCnt="0"/>
      <dgm:spPr/>
    </dgm:pt>
    <dgm:pt modelId="{82BBC2CA-4A7E-4C46-8FBD-06F9428274A3}" type="pres">
      <dgm:prSet presAssocID="{E9EFB5A0-F420-4C4E-8946-890AB93AFE29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FB934CA-14F8-4783-99D1-1D2CD48D7FC9}" srcId="{3F2C8737-C6D3-489D-82A1-12D0303B5E2B}" destId="{E9EFB5A0-F420-4C4E-8946-890AB93AFE29}" srcOrd="4" destOrd="0" parTransId="{2024FB82-CB1F-43C0-BD8E-B8A76AA0595D}" sibTransId="{CABD6FB4-DD8C-47CA-B04C-11D9A4AF79B6}"/>
    <dgm:cxn modelId="{4E0B1E03-7535-4E99-95F5-1AF7B2B1E62F}" type="presOf" srcId="{07AD21EC-7965-476E-9EF5-7E3D06607CBC}" destId="{94F99A5E-A74E-4DA0-ABE0-7FCDB41EAAC4}" srcOrd="0" destOrd="0" presId="urn:microsoft.com/office/officeart/2005/8/layout/vList2"/>
    <dgm:cxn modelId="{80FB8EB7-AD2B-4486-97CC-17D0B48DCBDB}" type="presOf" srcId="{6DAB08DF-74D5-44FD-B02D-C44433ECAB3A}" destId="{F9B6E9E5-D918-419F-8185-EEA5FC68BCE8}" srcOrd="0" destOrd="0" presId="urn:microsoft.com/office/officeart/2005/8/layout/vList2"/>
    <dgm:cxn modelId="{A051CCDA-9648-4730-816A-5768B1879052}" srcId="{3F2C8737-C6D3-489D-82A1-12D0303B5E2B}" destId="{6DAB08DF-74D5-44FD-B02D-C44433ECAB3A}" srcOrd="1" destOrd="0" parTransId="{D40B1C06-53F0-45E8-A5B3-088D5C5CE1A5}" sibTransId="{A586286A-B908-4207-9B11-2743B5A51F9E}"/>
    <dgm:cxn modelId="{C0E61FB3-363B-45CD-A13B-E163612915CB}" type="presOf" srcId="{E9EFB5A0-F420-4C4E-8946-890AB93AFE29}" destId="{82BBC2CA-4A7E-4C46-8FBD-06F9428274A3}" srcOrd="0" destOrd="0" presId="urn:microsoft.com/office/officeart/2005/8/layout/vList2"/>
    <dgm:cxn modelId="{5D47A29C-0C86-44BC-9A86-644456F6E436}" type="presOf" srcId="{E7AA3EAB-0BF7-4628-935F-725CBB68EF58}" destId="{2D35DBF9-4C1A-4848-8A38-8975233B06C8}" srcOrd="0" destOrd="0" presId="urn:microsoft.com/office/officeart/2005/8/layout/vList2"/>
    <dgm:cxn modelId="{8AABE500-1CED-4399-AC86-771D2117E186}" srcId="{3F2C8737-C6D3-489D-82A1-12D0303B5E2B}" destId="{061A5E93-3AAE-4066-903A-89C7A75AD6CD}" srcOrd="0" destOrd="0" parTransId="{01FAEB03-8A4B-4920-8C11-B4ECE9DE7608}" sibTransId="{E79DA18D-9F5A-442F-ACAC-62CBB96CFC38}"/>
    <dgm:cxn modelId="{858815F4-A4E5-43CF-8CD4-C8856935D05D}" srcId="{3F2C8737-C6D3-489D-82A1-12D0303B5E2B}" destId="{07AD21EC-7965-476E-9EF5-7E3D06607CBC}" srcOrd="3" destOrd="0" parTransId="{D49AEB51-4514-451F-8E99-AB5090A70C86}" sibTransId="{ADFD21CC-09AB-4E11-8CC6-4DF61D6DF274}"/>
    <dgm:cxn modelId="{D9618282-7B6D-4A3C-BC8B-3433DE797CE3}" type="presOf" srcId="{3F2C8737-C6D3-489D-82A1-12D0303B5E2B}" destId="{0285A75C-1802-4B0A-B536-7F1F244F0D37}" srcOrd="0" destOrd="0" presId="urn:microsoft.com/office/officeart/2005/8/layout/vList2"/>
    <dgm:cxn modelId="{D33CFE07-F99C-4BA9-9D8E-CFFC9195A189}" type="presOf" srcId="{061A5E93-3AAE-4066-903A-89C7A75AD6CD}" destId="{EBC07FB6-72D7-4396-8278-C3AC43E1F98E}" srcOrd="0" destOrd="0" presId="urn:microsoft.com/office/officeart/2005/8/layout/vList2"/>
    <dgm:cxn modelId="{A985BE4D-44F2-4567-9C49-6A29A64EA3E6}" srcId="{3F2C8737-C6D3-489D-82A1-12D0303B5E2B}" destId="{E7AA3EAB-0BF7-4628-935F-725CBB68EF58}" srcOrd="2" destOrd="0" parTransId="{59E4C09D-8EEC-4B95-A9B2-FB7B721239A7}" sibTransId="{47B683AD-02B0-4CC9-8499-EC98B25192FB}"/>
    <dgm:cxn modelId="{590D0374-516D-4D11-A761-D5062081268F}" type="presParOf" srcId="{0285A75C-1802-4B0A-B536-7F1F244F0D37}" destId="{EBC07FB6-72D7-4396-8278-C3AC43E1F98E}" srcOrd="0" destOrd="0" presId="urn:microsoft.com/office/officeart/2005/8/layout/vList2"/>
    <dgm:cxn modelId="{E59AB554-CB10-4B81-8942-096140E660E7}" type="presParOf" srcId="{0285A75C-1802-4B0A-B536-7F1F244F0D37}" destId="{FFC10A95-FE33-44F9-B58E-0EFEA0401BBE}" srcOrd="1" destOrd="0" presId="urn:microsoft.com/office/officeart/2005/8/layout/vList2"/>
    <dgm:cxn modelId="{520DDECD-8527-446D-B013-DF9DD988EA31}" type="presParOf" srcId="{0285A75C-1802-4B0A-B536-7F1F244F0D37}" destId="{F9B6E9E5-D918-419F-8185-EEA5FC68BCE8}" srcOrd="2" destOrd="0" presId="urn:microsoft.com/office/officeart/2005/8/layout/vList2"/>
    <dgm:cxn modelId="{EC614921-8C6B-496E-92C7-5C18E2E34E8E}" type="presParOf" srcId="{0285A75C-1802-4B0A-B536-7F1F244F0D37}" destId="{80F9ABD0-7C5C-4629-8839-E7532EAB63B6}" srcOrd="3" destOrd="0" presId="urn:microsoft.com/office/officeart/2005/8/layout/vList2"/>
    <dgm:cxn modelId="{08956596-1F78-4551-8425-4B8D5F6B45C4}" type="presParOf" srcId="{0285A75C-1802-4B0A-B536-7F1F244F0D37}" destId="{2D35DBF9-4C1A-4848-8A38-8975233B06C8}" srcOrd="4" destOrd="0" presId="urn:microsoft.com/office/officeart/2005/8/layout/vList2"/>
    <dgm:cxn modelId="{99DB38BD-EF61-40A4-8C2E-5ECFAE77E676}" type="presParOf" srcId="{0285A75C-1802-4B0A-B536-7F1F244F0D37}" destId="{B1786A85-0A88-4D94-96F0-FE3967339889}" srcOrd="5" destOrd="0" presId="urn:microsoft.com/office/officeart/2005/8/layout/vList2"/>
    <dgm:cxn modelId="{5D48AF45-A483-49BC-BDB6-CDED3496E3ED}" type="presParOf" srcId="{0285A75C-1802-4B0A-B536-7F1F244F0D37}" destId="{94F99A5E-A74E-4DA0-ABE0-7FCDB41EAAC4}" srcOrd="6" destOrd="0" presId="urn:microsoft.com/office/officeart/2005/8/layout/vList2"/>
    <dgm:cxn modelId="{D2B8D451-915D-4F90-B7EA-A19425B94922}" type="presParOf" srcId="{0285A75C-1802-4B0A-B536-7F1F244F0D37}" destId="{356DE4B2-DFE1-4FBE-9E22-2ED084094326}" srcOrd="7" destOrd="0" presId="urn:microsoft.com/office/officeart/2005/8/layout/vList2"/>
    <dgm:cxn modelId="{759336DC-5FD8-4E3F-A30D-36705FD0E852}" type="presParOf" srcId="{0285A75C-1802-4B0A-B536-7F1F244F0D37}" destId="{82BBC2CA-4A7E-4C46-8FBD-06F9428274A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F2C8737-C6D3-489D-82A1-12D0303B5E2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DAB08DF-74D5-44FD-B02D-C44433ECAB3A}">
      <dgm:prSet phldrT="[Texto]" custT="1"/>
      <dgm:spPr/>
      <dgm:t>
        <a:bodyPr/>
        <a:lstStyle/>
        <a:p>
          <a:pPr algn="ctr"/>
          <a:r>
            <a:rPr lang="es-EC" sz="3200" dirty="0" smtClean="0"/>
            <a:t>Láseres de Colorantes.</a:t>
          </a:r>
          <a:br>
            <a:rPr lang="es-EC" sz="3200" dirty="0" smtClean="0"/>
          </a:br>
          <a:r>
            <a:rPr lang="es-EC" sz="3200" dirty="0" err="1" smtClean="0"/>
            <a:t>Rhodamine</a:t>
          </a:r>
          <a:r>
            <a:rPr lang="es-EC" sz="3200" dirty="0" smtClean="0"/>
            <a:t> 6G</a:t>
          </a:r>
          <a:endParaRPr lang="en-US" sz="3200" dirty="0"/>
        </a:p>
      </dgm:t>
    </dgm:pt>
    <dgm:pt modelId="{D40B1C06-53F0-45E8-A5B3-088D5C5CE1A5}" type="parTrans" cxnId="{A051CCDA-9648-4730-816A-5768B1879052}">
      <dgm:prSet/>
      <dgm:spPr/>
      <dgm:t>
        <a:bodyPr/>
        <a:lstStyle/>
        <a:p>
          <a:pPr algn="l"/>
          <a:endParaRPr lang="en-US"/>
        </a:p>
      </dgm:t>
    </dgm:pt>
    <dgm:pt modelId="{A586286A-B908-4207-9B11-2743B5A51F9E}" type="sibTrans" cxnId="{A051CCDA-9648-4730-816A-5768B1879052}">
      <dgm:prSet/>
      <dgm:spPr/>
      <dgm:t>
        <a:bodyPr/>
        <a:lstStyle/>
        <a:p>
          <a:pPr algn="l"/>
          <a:endParaRPr lang="en-US"/>
        </a:p>
      </dgm:t>
    </dgm:pt>
    <dgm:pt modelId="{061A5E93-3AAE-4066-903A-89C7A75AD6CD}">
      <dgm:prSet phldrT="[Texto]" custT="1"/>
      <dgm:spPr/>
      <dgm:t>
        <a:bodyPr/>
        <a:lstStyle/>
        <a:p>
          <a:pPr algn="ctr"/>
          <a:r>
            <a:rPr lang="es-EC" sz="3200" dirty="0" smtClean="0"/>
            <a:t>Láseres de estado sólido.</a:t>
          </a:r>
          <a:br>
            <a:rPr lang="es-EC" sz="3200" dirty="0" smtClean="0"/>
          </a:br>
          <a:r>
            <a:rPr lang="es-EC" sz="3200" dirty="0" err="1" smtClean="0"/>
            <a:t>Nd:YAG</a:t>
          </a:r>
          <a:endParaRPr lang="en-US" sz="3200" dirty="0"/>
        </a:p>
      </dgm:t>
    </dgm:pt>
    <dgm:pt modelId="{E79DA18D-9F5A-442F-ACAC-62CBB96CFC38}" type="sibTrans" cxnId="{8AABE500-1CED-4399-AC86-771D2117E186}">
      <dgm:prSet/>
      <dgm:spPr/>
      <dgm:t>
        <a:bodyPr/>
        <a:lstStyle/>
        <a:p>
          <a:pPr algn="l"/>
          <a:endParaRPr lang="en-US"/>
        </a:p>
      </dgm:t>
    </dgm:pt>
    <dgm:pt modelId="{01FAEB03-8A4B-4920-8C11-B4ECE9DE7608}" type="parTrans" cxnId="{8AABE500-1CED-4399-AC86-771D2117E186}">
      <dgm:prSet/>
      <dgm:spPr/>
      <dgm:t>
        <a:bodyPr/>
        <a:lstStyle/>
        <a:p>
          <a:pPr algn="l"/>
          <a:endParaRPr lang="en-US"/>
        </a:p>
      </dgm:t>
    </dgm:pt>
    <dgm:pt modelId="{E09E4BA1-D34B-403B-9BA5-0FE11FF94573}">
      <dgm:prSet phldrT="[Texto]" custT="1"/>
      <dgm:spPr/>
      <dgm:t>
        <a:bodyPr/>
        <a:lstStyle/>
        <a:p>
          <a:pPr algn="ctr"/>
          <a:r>
            <a:rPr lang="es-EC" sz="3200" dirty="0" smtClean="0"/>
            <a:t>Láseres de Gas.</a:t>
          </a:r>
          <a:br>
            <a:rPr lang="es-EC" sz="3200" dirty="0" smtClean="0"/>
          </a:br>
          <a:r>
            <a:rPr lang="es-EC" sz="3200" dirty="0" smtClean="0"/>
            <a:t>C02</a:t>
          </a:r>
          <a:endParaRPr lang="en-US" sz="500" dirty="0"/>
        </a:p>
      </dgm:t>
    </dgm:pt>
    <dgm:pt modelId="{E4C24993-DF0F-4271-B855-9E2A5F75C430}" type="parTrans" cxnId="{52761E30-27D4-4170-BE8A-CEC83D4364CB}">
      <dgm:prSet/>
      <dgm:spPr/>
      <dgm:t>
        <a:bodyPr/>
        <a:lstStyle/>
        <a:p>
          <a:endParaRPr lang="es-ES"/>
        </a:p>
      </dgm:t>
    </dgm:pt>
    <dgm:pt modelId="{4FBE9A7D-32BB-4C8A-A0CA-32E365E51EC1}" type="sibTrans" cxnId="{52761E30-27D4-4170-BE8A-CEC83D4364CB}">
      <dgm:prSet/>
      <dgm:spPr/>
      <dgm:t>
        <a:bodyPr/>
        <a:lstStyle/>
        <a:p>
          <a:endParaRPr lang="es-ES"/>
        </a:p>
      </dgm:t>
    </dgm:pt>
    <dgm:pt modelId="{8D73AD3F-9CC5-40E0-A676-E3CE4D51CCF4}">
      <dgm:prSet phldrT="[Texto]" custT="1"/>
      <dgm:spPr/>
      <dgm:t>
        <a:bodyPr/>
        <a:lstStyle/>
        <a:p>
          <a:pPr algn="ctr"/>
          <a:r>
            <a:rPr lang="es-EC" sz="3200" dirty="0" smtClean="0"/>
            <a:t>Láseres de Semiconductor.</a:t>
          </a:r>
          <a:br>
            <a:rPr lang="es-EC" sz="3200" dirty="0" smtClean="0"/>
          </a:br>
          <a:r>
            <a:rPr lang="es-EC" sz="3200" dirty="0" err="1" smtClean="0"/>
            <a:t>InGaAs</a:t>
          </a:r>
          <a:endParaRPr lang="en-US" sz="500" dirty="0"/>
        </a:p>
      </dgm:t>
    </dgm:pt>
    <dgm:pt modelId="{3F8EF731-284E-4E47-B4B8-3578AC1AA92F}" type="parTrans" cxnId="{0B1B6D19-1406-418C-8209-2E763902F7F3}">
      <dgm:prSet/>
      <dgm:spPr/>
      <dgm:t>
        <a:bodyPr/>
        <a:lstStyle/>
        <a:p>
          <a:endParaRPr lang="es-ES"/>
        </a:p>
      </dgm:t>
    </dgm:pt>
    <dgm:pt modelId="{92AAFC3D-B044-4888-ADFC-0EB77549D91A}" type="sibTrans" cxnId="{0B1B6D19-1406-418C-8209-2E763902F7F3}">
      <dgm:prSet/>
      <dgm:spPr/>
      <dgm:t>
        <a:bodyPr/>
        <a:lstStyle/>
        <a:p>
          <a:endParaRPr lang="es-ES"/>
        </a:p>
      </dgm:t>
    </dgm:pt>
    <dgm:pt modelId="{0285A75C-1802-4B0A-B536-7F1F244F0D37}" type="pres">
      <dgm:prSet presAssocID="{3F2C8737-C6D3-489D-82A1-12D0303B5E2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BC07FB6-72D7-4396-8278-C3AC43E1F98E}" type="pres">
      <dgm:prSet presAssocID="{061A5E93-3AAE-4066-903A-89C7A75AD6CD}" presName="parentText" presStyleLbl="node1" presStyleIdx="0" presStyleCnt="4" custScaleX="100000" custLinFactNeighborX="-27621" custLinFactNeighborY="2751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C10A95-FE33-44F9-B58E-0EFEA0401BBE}" type="pres">
      <dgm:prSet presAssocID="{E79DA18D-9F5A-442F-ACAC-62CBB96CFC38}" presName="spacer" presStyleCnt="0"/>
      <dgm:spPr/>
      <dgm:t>
        <a:bodyPr/>
        <a:lstStyle/>
        <a:p>
          <a:endParaRPr lang="es-ES"/>
        </a:p>
      </dgm:t>
    </dgm:pt>
    <dgm:pt modelId="{6A2E8297-15C4-45E6-B422-563670F846FB}" type="pres">
      <dgm:prSet presAssocID="{E09E4BA1-D34B-403B-9BA5-0FE11FF94573}" presName="parentText" presStyleLbl="node1" presStyleIdx="1" presStyleCnt="4" custScaleX="100000" custLinFactNeighborX="-10281" custLinFactNeighborY="2751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91CA6F2-27ED-4C52-B49E-4A0BF0663EA5}" type="pres">
      <dgm:prSet presAssocID="{4FBE9A7D-32BB-4C8A-A0CA-32E365E51EC1}" presName="spacer" presStyleCnt="0"/>
      <dgm:spPr/>
      <dgm:t>
        <a:bodyPr/>
        <a:lstStyle/>
        <a:p>
          <a:endParaRPr lang="es-ES"/>
        </a:p>
      </dgm:t>
    </dgm:pt>
    <dgm:pt modelId="{F413887B-79E8-4E41-BB6C-0EBE70414B5F}" type="pres">
      <dgm:prSet presAssocID="{8D73AD3F-9CC5-40E0-A676-E3CE4D51CCF4}" presName="parentText" presStyleLbl="node1" presStyleIdx="2" presStyleCnt="4" custScaleX="100000" custLinFactNeighborY="6346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6715343-529F-4D37-BB7C-7DD45BB29528}" type="pres">
      <dgm:prSet presAssocID="{92AAFC3D-B044-4888-ADFC-0EB77549D91A}" presName="spacer" presStyleCnt="0"/>
      <dgm:spPr/>
      <dgm:t>
        <a:bodyPr/>
        <a:lstStyle/>
        <a:p>
          <a:endParaRPr lang="es-ES"/>
        </a:p>
      </dgm:t>
    </dgm:pt>
    <dgm:pt modelId="{F9B6E9E5-D918-419F-8185-EEA5FC68BCE8}" type="pres">
      <dgm:prSet presAssocID="{6DAB08DF-74D5-44FD-B02D-C44433ECAB3A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8C99069-122B-4117-B130-BFD22EA11C50}" type="presOf" srcId="{6DAB08DF-74D5-44FD-B02D-C44433ECAB3A}" destId="{F9B6E9E5-D918-419F-8185-EEA5FC68BCE8}" srcOrd="0" destOrd="0" presId="urn:microsoft.com/office/officeart/2005/8/layout/vList2"/>
    <dgm:cxn modelId="{1FC5EFFD-2E5E-4044-B60A-A1FD9FCD668F}" type="presOf" srcId="{E09E4BA1-D34B-403B-9BA5-0FE11FF94573}" destId="{6A2E8297-15C4-45E6-B422-563670F846FB}" srcOrd="0" destOrd="0" presId="urn:microsoft.com/office/officeart/2005/8/layout/vList2"/>
    <dgm:cxn modelId="{A051CCDA-9648-4730-816A-5768B1879052}" srcId="{3F2C8737-C6D3-489D-82A1-12D0303B5E2B}" destId="{6DAB08DF-74D5-44FD-B02D-C44433ECAB3A}" srcOrd="3" destOrd="0" parTransId="{D40B1C06-53F0-45E8-A5B3-088D5C5CE1A5}" sibTransId="{A586286A-B908-4207-9B11-2743B5A51F9E}"/>
    <dgm:cxn modelId="{52761E30-27D4-4170-BE8A-CEC83D4364CB}" srcId="{3F2C8737-C6D3-489D-82A1-12D0303B5E2B}" destId="{E09E4BA1-D34B-403B-9BA5-0FE11FF94573}" srcOrd="1" destOrd="0" parTransId="{E4C24993-DF0F-4271-B855-9E2A5F75C430}" sibTransId="{4FBE9A7D-32BB-4C8A-A0CA-32E365E51EC1}"/>
    <dgm:cxn modelId="{2074AA9C-8932-4161-9A2E-553076F5A066}" type="presOf" srcId="{8D73AD3F-9CC5-40E0-A676-E3CE4D51CCF4}" destId="{F413887B-79E8-4E41-BB6C-0EBE70414B5F}" srcOrd="0" destOrd="0" presId="urn:microsoft.com/office/officeart/2005/8/layout/vList2"/>
    <dgm:cxn modelId="{2EB7A852-EBDA-476F-835F-227C2BCA28E2}" type="presOf" srcId="{061A5E93-3AAE-4066-903A-89C7A75AD6CD}" destId="{EBC07FB6-72D7-4396-8278-C3AC43E1F98E}" srcOrd="0" destOrd="0" presId="urn:microsoft.com/office/officeart/2005/8/layout/vList2"/>
    <dgm:cxn modelId="{8AABE500-1CED-4399-AC86-771D2117E186}" srcId="{3F2C8737-C6D3-489D-82A1-12D0303B5E2B}" destId="{061A5E93-3AAE-4066-903A-89C7A75AD6CD}" srcOrd="0" destOrd="0" parTransId="{01FAEB03-8A4B-4920-8C11-B4ECE9DE7608}" sibTransId="{E79DA18D-9F5A-442F-ACAC-62CBB96CFC38}"/>
    <dgm:cxn modelId="{4256EE0E-AB41-4061-864E-F2FF5E5C19B8}" type="presOf" srcId="{3F2C8737-C6D3-489D-82A1-12D0303B5E2B}" destId="{0285A75C-1802-4B0A-B536-7F1F244F0D37}" srcOrd="0" destOrd="0" presId="urn:microsoft.com/office/officeart/2005/8/layout/vList2"/>
    <dgm:cxn modelId="{0B1B6D19-1406-418C-8209-2E763902F7F3}" srcId="{3F2C8737-C6D3-489D-82A1-12D0303B5E2B}" destId="{8D73AD3F-9CC5-40E0-A676-E3CE4D51CCF4}" srcOrd="2" destOrd="0" parTransId="{3F8EF731-284E-4E47-B4B8-3578AC1AA92F}" sibTransId="{92AAFC3D-B044-4888-ADFC-0EB77549D91A}"/>
    <dgm:cxn modelId="{092011C2-959E-46D9-93A7-6F23A71F8029}" type="presParOf" srcId="{0285A75C-1802-4B0A-B536-7F1F244F0D37}" destId="{EBC07FB6-72D7-4396-8278-C3AC43E1F98E}" srcOrd="0" destOrd="0" presId="urn:microsoft.com/office/officeart/2005/8/layout/vList2"/>
    <dgm:cxn modelId="{8EBDB552-3387-4C45-B503-B7D64F364130}" type="presParOf" srcId="{0285A75C-1802-4B0A-B536-7F1F244F0D37}" destId="{FFC10A95-FE33-44F9-B58E-0EFEA0401BBE}" srcOrd="1" destOrd="0" presId="urn:microsoft.com/office/officeart/2005/8/layout/vList2"/>
    <dgm:cxn modelId="{9F7AFC26-6484-4FB6-82C9-1794540630B7}" type="presParOf" srcId="{0285A75C-1802-4B0A-B536-7F1F244F0D37}" destId="{6A2E8297-15C4-45E6-B422-563670F846FB}" srcOrd="2" destOrd="0" presId="urn:microsoft.com/office/officeart/2005/8/layout/vList2"/>
    <dgm:cxn modelId="{09DC6B0E-7B9F-4541-A764-4DA24DDADC02}" type="presParOf" srcId="{0285A75C-1802-4B0A-B536-7F1F244F0D37}" destId="{891CA6F2-27ED-4C52-B49E-4A0BF0663EA5}" srcOrd="3" destOrd="0" presId="urn:microsoft.com/office/officeart/2005/8/layout/vList2"/>
    <dgm:cxn modelId="{870B00FE-8203-4458-9579-02F66D2E1573}" type="presParOf" srcId="{0285A75C-1802-4B0A-B536-7F1F244F0D37}" destId="{F413887B-79E8-4E41-BB6C-0EBE70414B5F}" srcOrd="4" destOrd="0" presId="urn:microsoft.com/office/officeart/2005/8/layout/vList2"/>
    <dgm:cxn modelId="{0F797B41-EC88-4E1E-851E-5DBCD4CE0750}" type="presParOf" srcId="{0285A75C-1802-4B0A-B536-7F1F244F0D37}" destId="{E6715343-529F-4D37-BB7C-7DD45BB29528}" srcOrd="5" destOrd="0" presId="urn:microsoft.com/office/officeart/2005/8/layout/vList2"/>
    <dgm:cxn modelId="{944FA0AC-A6FE-4690-A936-C43E50F9A361}" type="presParOf" srcId="{0285A75C-1802-4B0A-B536-7F1F244F0D37}" destId="{F9B6E9E5-D918-419F-8185-EEA5FC68BCE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C07FB6-72D7-4396-8278-C3AC43E1F98E}">
      <dsp:nvSpPr>
        <dsp:cNvPr id="0" name=""/>
        <dsp:cNvSpPr/>
      </dsp:nvSpPr>
      <dsp:spPr>
        <a:xfrm>
          <a:off x="0" y="188022"/>
          <a:ext cx="4876800" cy="12928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1960 – Una solución buscando un problema</a:t>
          </a:r>
          <a:endParaRPr lang="en-US" sz="3200" kern="1200" dirty="0"/>
        </a:p>
      </dsp:txBody>
      <dsp:txXfrm>
        <a:off x="63112" y="251134"/>
        <a:ext cx="4750576" cy="1166626"/>
      </dsp:txXfrm>
    </dsp:sp>
    <dsp:sp modelId="{F9B6E9E5-D918-419F-8185-EEA5FC68BCE8}">
      <dsp:nvSpPr>
        <dsp:cNvPr id="0" name=""/>
        <dsp:cNvSpPr/>
      </dsp:nvSpPr>
      <dsp:spPr>
        <a:xfrm>
          <a:off x="0" y="1616556"/>
          <a:ext cx="4876800" cy="12928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Láser en todo ámbito</a:t>
          </a:r>
          <a:endParaRPr lang="en-US" sz="3200" kern="1200" dirty="0"/>
        </a:p>
      </dsp:txBody>
      <dsp:txXfrm>
        <a:off x="63112" y="1679668"/>
        <a:ext cx="4750576" cy="1166626"/>
      </dsp:txXfrm>
    </dsp:sp>
    <dsp:sp modelId="{84FE7945-56D5-4150-A00F-15780F9CC95D}">
      <dsp:nvSpPr>
        <dsp:cNvPr id="0" name=""/>
        <dsp:cNvSpPr/>
      </dsp:nvSpPr>
      <dsp:spPr>
        <a:xfrm>
          <a:off x="0" y="3096606"/>
          <a:ext cx="4876800" cy="12928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Laboratorio Prototipado</a:t>
          </a:r>
          <a:endParaRPr lang="en-US" sz="3200" kern="1200" dirty="0"/>
        </a:p>
      </dsp:txBody>
      <dsp:txXfrm>
        <a:off x="63112" y="3159718"/>
        <a:ext cx="4750576" cy="116662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BC06F2-A6CF-46B6-B6BB-C630A4C29138}">
      <dsp:nvSpPr>
        <dsp:cNvPr id="0" name=""/>
        <dsp:cNvSpPr/>
      </dsp:nvSpPr>
      <dsp:spPr>
        <a:xfrm>
          <a:off x="0" y="284250"/>
          <a:ext cx="3210718" cy="19264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No existe contacto con la pieza de trabajo</a:t>
          </a:r>
          <a:endParaRPr lang="es-ES" sz="2400" kern="1200" dirty="0"/>
        </a:p>
      </dsp:txBody>
      <dsp:txXfrm>
        <a:off x="94041" y="378291"/>
        <a:ext cx="3022636" cy="1738349"/>
      </dsp:txXfrm>
    </dsp:sp>
    <dsp:sp modelId="{827308ED-90FE-42F7-8250-023742459993}">
      <dsp:nvSpPr>
        <dsp:cNvPr id="0" name=""/>
        <dsp:cNvSpPr/>
      </dsp:nvSpPr>
      <dsp:spPr>
        <a:xfrm>
          <a:off x="3531790" y="284250"/>
          <a:ext cx="3210718" cy="19264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No es necesario el uso de sujetadores</a:t>
          </a:r>
          <a:endParaRPr lang="es-ES" sz="2400" kern="1200" dirty="0"/>
        </a:p>
      </dsp:txBody>
      <dsp:txXfrm>
        <a:off x="3625831" y="378291"/>
        <a:ext cx="3022636" cy="1738349"/>
      </dsp:txXfrm>
    </dsp:sp>
    <dsp:sp modelId="{9476E5F3-7536-4F0C-82BA-8ED8CE916527}">
      <dsp:nvSpPr>
        <dsp:cNvPr id="0" name=""/>
        <dsp:cNvSpPr/>
      </dsp:nvSpPr>
      <dsp:spPr>
        <a:xfrm>
          <a:off x="7063581" y="284250"/>
          <a:ext cx="3210718" cy="19264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Permite el maquinado de materiales flexibles y muy delgados</a:t>
          </a:r>
          <a:endParaRPr lang="es-ES" sz="2400" kern="1200" dirty="0"/>
        </a:p>
      </dsp:txBody>
      <dsp:txXfrm>
        <a:off x="7157622" y="378291"/>
        <a:ext cx="3022636" cy="1738349"/>
      </dsp:txXfrm>
    </dsp:sp>
    <dsp:sp modelId="{8EC16209-E791-479C-88CA-211221D704D7}">
      <dsp:nvSpPr>
        <dsp:cNvPr id="0" name=""/>
        <dsp:cNvSpPr/>
      </dsp:nvSpPr>
      <dsp:spPr>
        <a:xfrm>
          <a:off x="0" y="2531753"/>
          <a:ext cx="3210718" cy="19264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Fácil de automatizar dándole altas velocidades y buena precisión</a:t>
          </a:r>
          <a:endParaRPr lang="es-ES" sz="2400" kern="1200" dirty="0"/>
        </a:p>
      </dsp:txBody>
      <dsp:txXfrm>
        <a:off x="94041" y="2625794"/>
        <a:ext cx="3022636" cy="1738349"/>
      </dsp:txXfrm>
    </dsp:sp>
    <dsp:sp modelId="{F5F98F48-1C13-4329-872C-060E98046064}">
      <dsp:nvSpPr>
        <dsp:cNvPr id="0" name=""/>
        <dsp:cNvSpPr/>
      </dsp:nvSpPr>
      <dsp:spPr>
        <a:xfrm>
          <a:off x="3531790" y="2531753"/>
          <a:ext cx="3210718" cy="19264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Brinda un muy buen acabado, minimizando el esfuerzo térmico</a:t>
          </a:r>
          <a:endParaRPr lang="es-ES" sz="2400" kern="1200" dirty="0"/>
        </a:p>
      </dsp:txBody>
      <dsp:txXfrm>
        <a:off x="3625831" y="2625794"/>
        <a:ext cx="3022636" cy="1738349"/>
      </dsp:txXfrm>
    </dsp:sp>
    <dsp:sp modelId="{81FEBF03-C9D9-405A-ABB6-D9FF36A660B8}">
      <dsp:nvSpPr>
        <dsp:cNvPr id="0" name=""/>
        <dsp:cNvSpPr/>
      </dsp:nvSpPr>
      <dsp:spPr>
        <a:xfrm>
          <a:off x="7063581" y="2531753"/>
          <a:ext cx="3210718" cy="19264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Proceso flexible que permite el maquinado de materiales ferrosos y no ferrosos</a:t>
          </a:r>
          <a:endParaRPr lang="es-ES" sz="2400" kern="1200" dirty="0"/>
        </a:p>
      </dsp:txBody>
      <dsp:txXfrm>
        <a:off x="7157622" y="2625794"/>
        <a:ext cx="3022636" cy="173834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005825-BB94-4B2F-BE22-C48365F40950}">
      <dsp:nvSpPr>
        <dsp:cNvPr id="0" name=""/>
        <dsp:cNvSpPr/>
      </dsp:nvSpPr>
      <dsp:spPr>
        <a:xfrm>
          <a:off x="0" y="26045"/>
          <a:ext cx="5971504" cy="15095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800" kern="1200" dirty="0" smtClean="0"/>
            <a:t>Motores</a:t>
          </a:r>
          <a:endParaRPr lang="en-US" sz="3800" kern="1200" dirty="0"/>
        </a:p>
      </dsp:txBody>
      <dsp:txXfrm>
        <a:off x="73690" y="99735"/>
        <a:ext cx="5824124" cy="1362175"/>
      </dsp:txXfrm>
    </dsp:sp>
    <dsp:sp modelId="{38B9997E-C15B-4F20-A9DA-03FAAF202138}">
      <dsp:nvSpPr>
        <dsp:cNvPr id="0" name=""/>
        <dsp:cNvSpPr/>
      </dsp:nvSpPr>
      <dsp:spPr>
        <a:xfrm>
          <a:off x="0" y="1645041"/>
          <a:ext cx="5971504" cy="15095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800" kern="1200" dirty="0" smtClean="0"/>
            <a:t>Tornillos de Bolas (Ballscrew)</a:t>
          </a:r>
          <a:endParaRPr lang="en-US" sz="3800" kern="1200" dirty="0"/>
        </a:p>
      </dsp:txBody>
      <dsp:txXfrm>
        <a:off x="73690" y="1718731"/>
        <a:ext cx="5824124" cy="1362175"/>
      </dsp:txXfrm>
    </dsp:sp>
    <dsp:sp modelId="{42EE5276-64AD-4FCC-9CDC-82E06A64C61B}">
      <dsp:nvSpPr>
        <dsp:cNvPr id="0" name=""/>
        <dsp:cNvSpPr/>
      </dsp:nvSpPr>
      <dsp:spPr>
        <a:xfrm>
          <a:off x="0" y="3264037"/>
          <a:ext cx="5971504" cy="15095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800" kern="1200" dirty="0" smtClean="0"/>
            <a:t>Cabezal Láser</a:t>
          </a:r>
          <a:endParaRPr lang="en-US" sz="3800" kern="1200" dirty="0"/>
        </a:p>
      </dsp:txBody>
      <dsp:txXfrm>
        <a:off x="73690" y="3337727"/>
        <a:ext cx="5824124" cy="136217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34829F-1390-4E29-9A25-ECE257A40834}">
      <dsp:nvSpPr>
        <dsp:cNvPr id="0" name=""/>
        <dsp:cNvSpPr/>
      </dsp:nvSpPr>
      <dsp:spPr>
        <a:xfrm rot="4396374">
          <a:off x="3259039" y="900631"/>
          <a:ext cx="3907079" cy="2724700"/>
        </a:xfrm>
        <a:prstGeom prst="swooshArrow">
          <a:avLst>
            <a:gd name="adj1" fmla="val 16310"/>
            <a:gd name="adj2" fmla="val 31370"/>
          </a:avLst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7F4321-DDB5-4500-ACB6-D2B7FE0DC1B3}">
      <dsp:nvSpPr>
        <dsp:cNvPr id="0" name=""/>
        <dsp:cNvSpPr/>
      </dsp:nvSpPr>
      <dsp:spPr>
        <a:xfrm>
          <a:off x="4722643" y="1256407"/>
          <a:ext cx="98665" cy="98665"/>
        </a:xfrm>
        <a:prstGeom prst="ellipse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4643875-E785-4E7E-AB2A-8507F4BF8F5E}">
      <dsp:nvSpPr>
        <dsp:cNvPr id="0" name=""/>
        <dsp:cNvSpPr/>
      </dsp:nvSpPr>
      <dsp:spPr>
        <a:xfrm>
          <a:off x="5398234" y="1801333"/>
          <a:ext cx="98665" cy="98665"/>
        </a:xfrm>
        <a:prstGeom prst="ellipse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D29A095-14AD-460D-BD6C-B4906FE250E2}">
      <dsp:nvSpPr>
        <dsp:cNvPr id="0" name=""/>
        <dsp:cNvSpPr/>
      </dsp:nvSpPr>
      <dsp:spPr>
        <a:xfrm>
          <a:off x="5904553" y="2438588"/>
          <a:ext cx="98665" cy="98665"/>
        </a:xfrm>
        <a:prstGeom prst="ellipse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EEDC1B4-077E-483E-8170-0556CAA2A00E}">
      <dsp:nvSpPr>
        <dsp:cNvPr id="0" name=""/>
        <dsp:cNvSpPr/>
      </dsp:nvSpPr>
      <dsp:spPr>
        <a:xfrm>
          <a:off x="2185745" y="272090"/>
          <a:ext cx="1842066" cy="4072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b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>
              <a:ln>
                <a:noFill/>
              </a:ln>
            </a:rPr>
            <a:t>Diseño CAD</a:t>
          </a:r>
        </a:p>
      </dsp:txBody>
      <dsp:txXfrm>
        <a:off x="2185745" y="272090"/>
        <a:ext cx="1842066" cy="407271"/>
      </dsp:txXfrm>
    </dsp:sp>
    <dsp:sp modelId="{FA930EC0-323C-4214-9395-933DAE159124}">
      <dsp:nvSpPr>
        <dsp:cNvPr id="0" name=""/>
        <dsp:cNvSpPr/>
      </dsp:nvSpPr>
      <dsp:spPr>
        <a:xfrm>
          <a:off x="4965292" y="814879"/>
          <a:ext cx="2688422" cy="7241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>
              <a:ln>
                <a:noFill/>
              </a:ln>
            </a:rPr>
            <a:t>Programación CNC</a:t>
          </a:r>
        </a:p>
      </dsp:txBody>
      <dsp:txXfrm>
        <a:off x="4965292" y="814879"/>
        <a:ext cx="2688422" cy="724154"/>
      </dsp:txXfrm>
    </dsp:sp>
    <dsp:sp modelId="{0F8F7822-C092-4358-AAD8-8292657527EE}">
      <dsp:nvSpPr>
        <dsp:cNvPr id="0" name=""/>
        <dsp:cNvSpPr/>
      </dsp:nvSpPr>
      <dsp:spPr>
        <a:xfrm>
          <a:off x="3164550" y="1771921"/>
          <a:ext cx="2140780" cy="7241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>
              <a:ln>
                <a:noFill/>
              </a:ln>
            </a:rPr>
            <a:t>Software Controlador</a:t>
          </a:r>
        </a:p>
      </dsp:txBody>
      <dsp:txXfrm>
        <a:off x="3164550" y="1771921"/>
        <a:ext cx="2140780" cy="724154"/>
      </dsp:txXfrm>
    </dsp:sp>
    <dsp:sp modelId="{E4BDCF43-CBC9-4126-ABA9-6AA1AE238EEF}">
      <dsp:nvSpPr>
        <dsp:cNvPr id="0" name=""/>
        <dsp:cNvSpPr/>
      </dsp:nvSpPr>
      <dsp:spPr>
        <a:xfrm>
          <a:off x="6332755" y="2125844"/>
          <a:ext cx="1642924" cy="7241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>
              <a:ln>
                <a:noFill/>
              </a:ln>
            </a:rPr>
            <a:t>Driver</a:t>
          </a:r>
        </a:p>
      </dsp:txBody>
      <dsp:txXfrm>
        <a:off x="6332755" y="2125844"/>
        <a:ext cx="1642924" cy="724154"/>
      </dsp:txXfrm>
    </dsp:sp>
    <dsp:sp modelId="{1466BE70-67CD-4268-BA0B-D79BC316432B}">
      <dsp:nvSpPr>
        <dsp:cNvPr id="0" name=""/>
        <dsp:cNvSpPr/>
      </dsp:nvSpPr>
      <dsp:spPr>
        <a:xfrm>
          <a:off x="5589431" y="3963476"/>
          <a:ext cx="2489279" cy="4265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>
              <a:ln>
                <a:noFill/>
              </a:ln>
            </a:rPr>
            <a:t>Máquina</a:t>
          </a:r>
        </a:p>
      </dsp:txBody>
      <dsp:txXfrm>
        <a:off x="5589431" y="3963476"/>
        <a:ext cx="2489279" cy="42658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54C9D4-8000-4FF2-8169-C4E5901367CE}">
      <dsp:nvSpPr>
        <dsp:cNvPr id="0" name=""/>
        <dsp:cNvSpPr/>
      </dsp:nvSpPr>
      <dsp:spPr>
        <a:xfrm>
          <a:off x="4370" y="555770"/>
          <a:ext cx="2629700" cy="3093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611874-D0E1-4F1C-A341-EE137673859E}">
      <dsp:nvSpPr>
        <dsp:cNvPr id="0" name=""/>
        <dsp:cNvSpPr/>
      </dsp:nvSpPr>
      <dsp:spPr>
        <a:xfrm>
          <a:off x="4370" y="671959"/>
          <a:ext cx="193187" cy="1931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A62A0B-234D-42E9-96A7-C3E9AA60B3F5}">
      <dsp:nvSpPr>
        <dsp:cNvPr id="0" name=""/>
        <dsp:cNvSpPr/>
      </dsp:nvSpPr>
      <dsp:spPr>
        <a:xfrm>
          <a:off x="4370" y="0"/>
          <a:ext cx="2629700" cy="555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Trasmisión de Movimiento por Tornillo de Bolas</a:t>
          </a:r>
          <a:endParaRPr lang="es-ES" sz="1800" kern="1200" dirty="0"/>
        </a:p>
      </dsp:txBody>
      <dsp:txXfrm>
        <a:off x="4370" y="0"/>
        <a:ext cx="2629700" cy="555770"/>
      </dsp:txXfrm>
    </dsp:sp>
    <dsp:sp modelId="{D7EC136E-B6A9-4902-8DF7-794768A5216C}">
      <dsp:nvSpPr>
        <dsp:cNvPr id="0" name=""/>
        <dsp:cNvSpPr/>
      </dsp:nvSpPr>
      <dsp:spPr>
        <a:xfrm>
          <a:off x="4370" y="1122273"/>
          <a:ext cx="193182" cy="1931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BAE633-74EA-42B6-B771-895F8969A7EA}">
      <dsp:nvSpPr>
        <dsp:cNvPr id="0" name=""/>
        <dsp:cNvSpPr/>
      </dsp:nvSpPr>
      <dsp:spPr>
        <a:xfrm>
          <a:off x="188450" y="993710"/>
          <a:ext cx="2445621" cy="450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Precisión Estándar ±50µmx300m</a:t>
          </a:r>
        </a:p>
      </dsp:txBody>
      <dsp:txXfrm>
        <a:off x="188450" y="993710"/>
        <a:ext cx="2445621" cy="450308"/>
      </dsp:txXfrm>
    </dsp:sp>
    <dsp:sp modelId="{7613531D-FEC5-4CA9-B2F5-A6335D7125EF}">
      <dsp:nvSpPr>
        <dsp:cNvPr id="0" name=""/>
        <dsp:cNvSpPr/>
      </dsp:nvSpPr>
      <dsp:spPr>
        <a:xfrm>
          <a:off x="4370" y="1572582"/>
          <a:ext cx="193182" cy="1931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85F55E-9306-484A-812C-15D234E99456}">
      <dsp:nvSpPr>
        <dsp:cNvPr id="0" name=""/>
        <dsp:cNvSpPr/>
      </dsp:nvSpPr>
      <dsp:spPr>
        <a:xfrm>
          <a:off x="188450" y="1444019"/>
          <a:ext cx="2445621" cy="450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Eficiencia del 95%</a:t>
          </a:r>
        </a:p>
      </dsp:txBody>
      <dsp:txXfrm>
        <a:off x="188450" y="1444019"/>
        <a:ext cx="2445621" cy="450308"/>
      </dsp:txXfrm>
    </dsp:sp>
    <dsp:sp modelId="{B5888E9B-D058-4FB0-BEFB-ED0FDC6E53B8}">
      <dsp:nvSpPr>
        <dsp:cNvPr id="0" name=""/>
        <dsp:cNvSpPr/>
      </dsp:nvSpPr>
      <dsp:spPr>
        <a:xfrm>
          <a:off x="4370" y="2022891"/>
          <a:ext cx="193182" cy="1931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DA3ACA-BB98-4A3A-8E2C-4C26ADDB0674}">
      <dsp:nvSpPr>
        <dsp:cNvPr id="0" name=""/>
        <dsp:cNvSpPr/>
      </dsp:nvSpPr>
      <dsp:spPr>
        <a:xfrm>
          <a:off x="188450" y="1894328"/>
          <a:ext cx="2445621" cy="450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Dimensiones de 200mm a 6000mm</a:t>
          </a:r>
        </a:p>
      </dsp:txBody>
      <dsp:txXfrm>
        <a:off x="188450" y="1894328"/>
        <a:ext cx="2445621" cy="450308"/>
      </dsp:txXfrm>
    </dsp:sp>
    <dsp:sp modelId="{AA161364-7721-453A-95CD-54FC0A00D9A1}">
      <dsp:nvSpPr>
        <dsp:cNvPr id="0" name=""/>
        <dsp:cNvSpPr/>
      </dsp:nvSpPr>
      <dsp:spPr>
        <a:xfrm>
          <a:off x="4370" y="2473200"/>
          <a:ext cx="193182" cy="1931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28CDDA-35AC-4EC0-BFB4-B2F553C638F1}">
      <dsp:nvSpPr>
        <dsp:cNvPr id="0" name=""/>
        <dsp:cNvSpPr/>
      </dsp:nvSpPr>
      <dsp:spPr>
        <a:xfrm>
          <a:off x="188450" y="2344637"/>
          <a:ext cx="2445621" cy="450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Velocidad máxima de 1400 rad/min</a:t>
          </a:r>
        </a:p>
      </dsp:txBody>
      <dsp:txXfrm>
        <a:off x="188450" y="2344637"/>
        <a:ext cx="2445621" cy="450308"/>
      </dsp:txXfrm>
    </dsp:sp>
    <dsp:sp modelId="{F30837B2-580B-4FE5-BFDC-C6E9F8412C3D}">
      <dsp:nvSpPr>
        <dsp:cNvPr id="0" name=""/>
        <dsp:cNvSpPr/>
      </dsp:nvSpPr>
      <dsp:spPr>
        <a:xfrm>
          <a:off x="4370" y="2923509"/>
          <a:ext cx="193182" cy="1931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7A2366-A893-4F41-BF67-649AB19287E0}">
      <dsp:nvSpPr>
        <dsp:cNvPr id="0" name=""/>
        <dsp:cNvSpPr/>
      </dsp:nvSpPr>
      <dsp:spPr>
        <a:xfrm>
          <a:off x="188450" y="2794946"/>
          <a:ext cx="2445621" cy="450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Costo Medio</a:t>
          </a:r>
        </a:p>
      </dsp:txBody>
      <dsp:txXfrm>
        <a:off x="188450" y="2794946"/>
        <a:ext cx="2445621" cy="450308"/>
      </dsp:txXfrm>
    </dsp:sp>
    <dsp:sp modelId="{96A40FBD-3BBD-428F-8AAC-BBD41F8A4C52}">
      <dsp:nvSpPr>
        <dsp:cNvPr id="0" name=""/>
        <dsp:cNvSpPr/>
      </dsp:nvSpPr>
      <dsp:spPr>
        <a:xfrm>
          <a:off x="2765556" y="555770"/>
          <a:ext cx="2629700" cy="3093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B0AC82-87C5-4129-A1F7-C4E1B40A12A1}">
      <dsp:nvSpPr>
        <dsp:cNvPr id="0" name=""/>
        <dsp:cNvSpPr/>
      </dsp:nvSpPr>
      <dsp:spPr>
        <a:xfrm>
          <a:off x="2765556" y="671959"/>
          <a:ext cx="193187" cy="1931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525EEB-49D2-48F8-9197-3CD6E515EE55}">
      <dsp:nvSpPr>
        <dsp:cNvPr id="0" name=""/>
        <dsp:cNvSpPr/>
      </dsp:nvSpPr>
      <dsp:spPr>
        <a:xfrm>
          <a:off x="2765556" y="0"/>
          <a:ext cx="2629700" cy="555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Movimiento lineal por Guías Lineales de Bolas</a:t>
          </a:r>
          <a:endParaRPr lang="es-ES" sz="1800" kern="1200" dirty="0"/>
        </a:p>
      </dsp:txBody>
      <dsp:txXfrm>
        <a:off x="2765556" y="0"/>
        <a:ext cx="2629700" cy="555770"/>
      </dsp:txXfrm>
    </dsp:sp>
    <dsp:sp modelId="{188D753A-8F01-4859-8DEC-BFEBD062468C}">
      <dsp:nvSpPr>
        <dsp:cNvPr id="0" name=""/>
        <dsp:cNvSpPr/>
      </dsp:nvSpPr>
      <dsp:spPr>
        <a:xfrm>
          <a:off x="2765556" y="1122273"/>
          <a:ext cx="193182" cy="1931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698DB4-6896-48F8-98B5-736994F4D4BB}">
      <dsp:nvSpPr>
        <dsp:cNvPr id="0" name=""/>
        <dsp:cNvSpPr/>
      </dsp:nvSpPr>
      <dsp:spPr>
        <a:xfrm>
          <a:off x="2949635" y="993710"/>
          <a:ext cx="2445621" cy="450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Fácil sujeción al carro</a:t>
          </a:r>
          <a:endParaRPr lang="es-ES" sz="1200" kern="1200" dirty="0"/>
        </a:p>
      </dsp:txBody>
      <dsp:txXfrm>
        <a:off x="2949635" y="993710"/>
        <a:ext cx="2445621" cy="450308"/>
      </dsp:txXfrm>
    </dsp:sp>
    <dsp:sp modelId="{8B077F1E-45DA-4311-A959-F0E8236F1955}">
      <dsp:nvSpPr>
        <dsp:cNvPr id="0" name=""/>
        <dsp:cNvSpPr/>
      </dsp:nvSpPr>
      <dsp:spPr>
        <a:xfrm>
          <a:off x="2765556" y="1572582"/>
          <a:ext cx="193182" cy="1931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E9F83F-D8B2-452A-915A-2897AE0F3477}">
      <dsp:nvSpPr>
        <dsp:cNvPr id="0" name=""/>
        <dsp:cNvSpPr/>
      </dsp:nvSpPr>
      <dsp:spPr>
        <a:xfrm>
          <a:off x="2949635" y="1444019"/>
          <a:ext cx="2445621" cy="450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Mínima flexión</a:t>
          </a:r>
          <a:endParaRPr lang="es-ES" sz="1200" kern="1200" dirty="0"/>
        </a:p>
      </dsp:txBody>
      <dsp:txXfrm>
        <a:off x="2949635" y="1444019"/>
        <a:ext cx="2445621" cy="450308"/>
      </dsp:txXfrm>
    </dsp:sp>
    <dsp:sp modelId="{611377F2-A431-4649-908D-224970F4AFF5}">
      <dsp:nvSpPr>
        <dsp:cNvPr id="0" name=""/>
        <dsp:cNvSpPr/>
      </dsp:nvSpPr>
      <dsp:spPr>
        <a:xfrm>
          <a:off x="2765556" y="2022891"/>
          <a:ext cx="193182" cy="1931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001100-09A8-49B0-8DA8-F6A36FDC52A7}">
      <dsp:nvSpPr>
        <dsp:cNvPr id="0" name=""/>
        <dsp:cNvSpPr/>
      </dsp:nvSpPr>
      <dsp:spPr>
        <a:xfrm>
          <a:off x="2949635" y="1894328"/>
          <a:ext cx="2445621" cy="450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Alta precisión y estabilidad</a:t>
          </a:r>
          <a:endParaRPr lang="es-ES" sz="1200" kern="1200" dirty="0"/>
        </a:p>
      </dsp:txBody>
      <dsp:txXfrm>
        <a:off x="2949635" y="1894328"/>
        <a:ext cx="2445621" cy="450308"/>
      </dsp:txXfrm>
    </dsp:sp>
    <dsp:sp modelId="{65EC61C6-F091-49CE-98EC-1A0415D3BD18}">
      <dsp:nvSpPr>
        <dsp:cNvPr id="0" name=""/>
        <dsp:cNvSpPr/>
      </dsp:nvSpPr>
      <dsp:spPr>
        <a:xfrm>
          <a:off x="2765556" y="2473200"/>
          <a:ext cx="193182" cy="1931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945CB1-FC9E-4B79-9552-46FB1AA00913}">
      <dsp:nvSpPr>
        <dsp:cNvPr id="0" name=""/>
        <dsp:cNvSpPr/>
      </dsp:nvSpPr>
      <dsp:spPr>
        <a:xfrm>
          <a:off x="2949635" y="2344637"/>
          <a:ext cx="2445621" cy="450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Costo Medio</a:t>
          </a:r>
          <a:endParaRPr lang="es-ES" sz="1200" kern="1200" dirty="0"/>
        </a:p>
      </dsp:txBody>
      <dsp:txXfrm>
        <a:off x="2949635" y="2344637"/>
        <a:ext cx="2445621" cy="450308"/>
      </dsp:txXfrm>
    </dsp:sp>
    <dsp:sp modelId="{02B482B6-990D-4CD0-B11E-FC9F329C8C9C}">
      <dsp:nvSpPr>
        <dsp:cNvPr id="0" name=""/>
        <dsp:cNvSpPr/>
      </dsp:nvSpPr>
      <dsp:spPr>
        <a:xfrm>
          <a:off x="5526742" y="555770"/>
          <a:ext cx="2629700" cy="3093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5DC393-7CA2-44C3-B6A2-2B4172D54424}">
      <dsp:nvSpPr>
        <dsp:cNvPr id="0" name=""/>
        <dsp:cNvSpPr/>
      </dsp:nvSpPr>
      <dsp:spPr>
        <a:xfrm>
          <a:off x="5526742" y="671959"/>
          <a:ext cx="193187" cy="1931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E59889-B5F6-481B-8D64-F4F9EBB623FA}">
      <dsp:nvSpPr>
        <dsp:cNvPr id="0" name=""/>
        <dsp:cNvSpPr/>
      </dsp:nvSpPr>
      <dsp:spPr>
        <a:xfrm>
          <a:off x="5526742" y="0"/>
          <a:ext cx="2629700" cy="555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Generación de movimiento por Motores a Pasos</a:t>
          </a:r>
          <a:endParaRPr lang="es-ES" sz="1800" kern="1200" dirty="0"/>
        </a:p>
      </dsp:txBody>
      <dsp:txXfrm>
        <a:off x="5526742" y="0"/>
        <a:ext cx="2629700" cy="555770"/>
      </dsp:txXfrm>
    </dsp:sp>
    <dsp:sp modelId="{F8EEED72-4239-446F-836B-D7FBF5EFBC57}">
      <dsp:nvSpPr>
        <dsp:cNvPr id="0" name=""/>
        <dsp:cNvSpPr/>
      </dsp:nvSpPr>
      <dsp:spPr>
        <a:xfrm>
          <a:off x="5526742" y="1122273"/>
          <a:ext cx="193182" cy="1931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3661F2-FD34-4C6D-A576-EACEC0945057}">
      <dsp:nvSpPr>
        <dsp:cNvPr id="0" name=""/>
        <dsp:cNvSpPr/>
      </dsp:nvSpPr>
      <dsp:spPr>
        <a:xfrm>
          <a:off x="5710821" y="993710"/>
          <a:ext cx="2445621" cy="450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Alta precisión entre pasos</a:t>
          </a:r>
          <a:endParaRPr lang="es-ES" sz="1200" kern="1200" dirty="0"/>
        </a:p>
      </dsp:txBody>
      <dsp:txXfrm>
        <a:off x="5710821" y="993710"/>
        <a:ext cx="2445621" cy="450308"/>
      </dsp:txXfrm>
    </dsp:sp>
    <dsp:sp modelId="{3CB4D1C9-90F7-4095-8484-799DE0F0767E}">
      <dsp:nvSpPr>
        <dsp:cNvPr id="0" name=""/>
        <dsp:cNvSpPr/>
      </dsp:nvSpPr>
      <dsp:spPr>
        <a:xfrm>
          <a:off x="5526742" y="1637131"/>
          <a:ext cx="193182" cy="1931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BC8A5A-E9C5-46B0-A477-ED26BFE2509B}">
      <dsp:nvSpPr>
        <dsp:cNvPr id="0" name=""/>
        <dsp:cNvSpPr/>
      </dsp:nvSpPr>
      <dsp:spPr>
        <a:xfrm>
          <a:off x="5710821" y="1444019"/>
          <a:ext cx="2445621" cy="5794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Control de posición en lazo abierto</a:t>
          </a:r>
          <a:endParaRPr lang="es-ES" sz="1200" kern="1200" dirty="0"/>
        </a:p>
      </dsp:txBody>
      <dsp:txXfrm>
        <a:off x="5710821" y="1444019"/>
        <a:ext cx="2445621" cy="579408"/>
      </dsp:txXfrm>
    </dsp:sp>
    <dsp:sp modelId="{57969C31-0A02-475C-BB60-C53FC40ED40F}">
      <dsp:nvSpPr>
        <dsp:cNvPr id="0" name=""/>
        <dsp:cNvSpPr/>
      </dsp:nvSpPr>
      <dsp:spPr>
        <a:xfrm>
          <a:off x="5526742" y="2151990"/>
          <a:ext cx="193182" cy="1931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5923B4-7085-42F7-A825-A65C1CD2AC1E}">
      <dsp:nvSpPr>
        <dsp:cNvPr id="0" name=""/>
        <dsp:cNvSpPr/>
      </dsp:nvSpPr>
      <dsp:spPr>
        <a:xfrm>
          <a:off x="5710821" y="2023427"/>
          <a:ext cx="2445621" cy="450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Buen torque</a:t>
          </a:r>
          <a:endParaRPr lang="es-ES" sz="1200" kern="1200" dirty="0"/>
        </a:p>
      </dsp:txBody>
      <dsp:txXfrm>
        <a:off x="5710821" y="2023427"/>
        <a:ext cx="2445621" cy="450308"/>
      </dsp:txXfrm>
    </dsp:sp>
    <dsp:sp modelId="{5DECCD3B-287D-45D2-9E3D-43C77E8A063D}">
      <dsp:nvSpPr>
        <dsp:cNvPr id="0" name=""/>
        <dsp:cNvSpPr/>
      </dsp:nvSpPr>
      <dsp:spPr>
        <a:xfrm>
          <a:off x="5526742" y="2602299"/>
          <a:ext cx="193182" cy="1931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273955-C11A-41B5-8661-B47D0AEA76AF}">
      <dsp:nvSpPr>
        <dsp:cNvPr id="0" name=""/>
        <dsp:cNvSpPr/>
      </dsp:nvSpPr>
      <dsp:spPr>
        <a:xfrm>
          <a:off x="5710821" y="2473736"/>
          <a:ext cx="2445621" cy="450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Bajo costo</a:t>
          </a:r>
          <a:endParaRPr lang="es-ES" sz="1200" kern="1200" dirty="0"/>
        </a:p>
      </dsp:txBody>
      <dsp:txXfrm>
        <a:off x="5710821" y="2473736"/>
        <a:ext cx="2445621" cy="450308"/>
      </dsp:txXfrm>
    </dsp:sp>
    <dsp:sp modelId="{CB25ECC1-B032-4E13-B2FA-7AED736017C6}">
      <dsp:nvSpPr>
        <dsp:cNvPr id="0" name=""/>
        <dsp:cNvSpPr/>
      </dsp:nvSpPr>
      <dsp:spPr>
        <a:xfrm>
          <a:off x="8287928" y="555770"/>
          <a:ext cx="2629700" cy="3093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26DF93-9F9E-44EB-9E06-0429E09BA910}">
      <dsp:nvSpPr>
        <dsp:cNvPr id="0" name=""/>
        <dsp:cNvSpPr/>
      </dsp:nvSpPr>
      <dsp:spPr>
        <a:xfrm>
          <a:off x="8287928" y="671959"/>
          <a:ext cx="193187" cy="1931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6A9DAA-910E-4342-99D9-F3986918564A}">
      <dsp:nvSpPr>
        <dsp:cNvPr id="0" name=""/>
        <dsp:cNvSpPr/>
      </dsp:nvSpPr>
      <dsp:spPr>
        <a:xfrm>
          <a:off x="8287928" y="0"/>
          <a:ext cx="2629700" cy="555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Acoples de Quijadas de Goma</a:t>
          </a:r>
          <a:endParaRPr lang="es-ES" sz="1800" kern="1200" dirty="0"/>
        </a:p>
      </dsp:txBody>
      <dsp:txXfrm>
        <a:off x="8287928" y="0"/>
        <a:ext cx="2629700" cy="555770"/>
      </dsp:txXfrm>
    </dsp:sp>
    <dsp:sp modelId="{E9270767-F83D-4F6B-8226-3B9B221623EA}">
      <dsp:nvSpPr>
        <dsp:cNvPr id="0" name=""/>
        <dsp:cNvSpPr/>
      </dsp:nvSpPr>
      <dsp:spPr>
        <a:xfrm>
          <a:off x="8287928" y="1162168"/>
          <a:ext cx="193182" cy="1931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27BE3-3795-4B55-9115-8247E0014EF8}">
      <dsp:nvSpPr>
        <dsp:cNvPr id="0" name=""/>
        <dsp:cNvSpPr/>
      </dsp:nvSpPr>
      <dsp:spPr>
        <a:xfrm>
          <a:off x="8472007" y="993710"/>
          <a:ext cx="2445621" cy="530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Corrección de desalineación axial ligera</a:t>
          </a:r>
          <a:endParaRPr lang="es-ES" sz="1200" kern="1200" dirty="0"/>
        </a:p>
      </dsp:txBody>
      <dsp:txXfrm>
        <a:off x="8472007" y="993710"/>
        <a:ext cx="2445621" cy="530099"/>
      </dsp:txXfrm>
    </dsp:sp>
    <dsp:sp modelId="{85E368DB-1634-4627-9057-EE06D280213F}">
      <dsp:nvSpPr>
        <dsp:cNvPr id="0" name=""/>
        <dsp:cNvSpPr/>
      </dsp:nvSpPr>
      <dsp:spPr>
        <a:xfrm>
          <a:off x="8287928" y="1803021"/>
          <a:ext cx="193182" cy="1931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D3B26F-9149-47D5-AA4A-457CB39C66F4}">
      <dsp:nvSpPr>
        <dsp:cNvPr id="0" name=""/>
        <dsp:cNvSpPr/>
      </dsp:nvSpPr>
      <dsp:spPr>
        <a:xfrm>
          <a:off x="8472007" y="1523809"/>
          <a:ext cx="2445621" cy="751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Corrección de desalineación angular moderada</a:t>
          </a:r>
          <a:endParaRPr lang="es-ES" sz="1200" kern="1200" dirty="0"/>
        </a:p>
      </dsp:txBody>
      <dsp:txXfrm>
        <a:off x="8472007" y="1523809"/>
        <a:ext cx="2445621" cy="751606"/>
      </dsp:txXfrm>
    </dsp:sp>
    <dsp:sp modelId="{56C3ECA0-65A6-4A47-A431-DD9A01B4B5E9}">
      <dsp:nvSpPr>
        <dsp:cNvPr id="0" name=""/>
        <dsp:cNvSpPr/>
      </dsp:nvSpPr>
      <dsp:spPr>
        <a:xfrm>
          <a:off x="8287928" y="2472509"/>
          <a:ext cx="193182" cy="1931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218A8C-D895-485E-B00E-27FDC460CF38}">
      <dsp:nvSpPr>
        <dsp:cNvPr id="0" name=""/>
        <dsp:cNvSpPr/>
      </dsp:nvSpPr>
      <dsp:spPr>
        <a:xfrm>
          <a:off x="8472007" y="2275415"/>
          <a:ext cx="2445621" cy="5873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Corrección de desalineación paralela ligera</a:t>
          </a:r>
          <a:endParaRPr lang="es-ES" sz="1200" kern="1200" dirty="0"/>
        </a:p>
      </dsp:txBody>
      <dsp:txXfrm>
        <a:off x="8472007" y="2275415"/>
        <a:ext cx="2445621" cy="587369"/>
      </dsp:txXfrm>
    </dsp:sp>
    <dsp:sp modelId="{F7E1099F-2C1C-461B-B76B-63A1A8B7A8C7}">
      <dsp:nvSpPr>
        <dsp:cNvPr id="0" name=""/>
        <dsp:cNvSpPr/>
      </dsp:nvSpPr>
      <dsp:spPr>
        <a:xfrm>
          <a:off x="8287928" y="2991348"/>
          <a:ext cx="193182" cy="1931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86193-E275-4F2D-BEAF-5F47EA5C790D}">
      <dsp:nvSpPr>
        <dsp:cNvPr id="0" name=""/>
        <dsp:cNvSpPr/>
      </dsp:nvSpPr>
      <dsp:spPr>
        <a:xfrm>
          <a:off x="8472007" y="2862785"/>
          <a:ext cx="2445621" cy="450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Gran absorción de impacto</a:t>
          </a:r>
          <a:endParaRPr lang="es-ES" sz="1200" kern="1200" dirty="0"/>
        </a:p>
      </dsp:txBody>
      <dsp:txXfrm>
        <a:off x="8472007" y="2862785"/>
        <a:ext cx="2445621" cy="450308"/>
      </dsp:txXfrm>
    </dsp:sp>
    <dsp:sp modelId="{028D6199-86F0-4636-897B-40B141FCEA63}">
      <dsp:nvSpPr>
        <dsp:cNvPr id="0" name=""/>
        <dsp:cNvSpPr/>
      </dsp:nvSpPr>
      <dsp:spPr>
        <a:xfrm>
          <a:off x="8287928" y="3441657"/>
          <a:ext cx="193182" cy="1931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A783B5-2DA6-429C-BFF2-316EAB444647}">
      <dsp:nvSpPr>
        <dsp:cNvPr id="0" name=""/>
        <dsp:cNvSpPr/>
      </dsp:nvSpPr>
      <dsp:spPr>
        <a:xfrm>
          <a:off x="8472007" y="3313094"/>
          <a:ext cx="2445621" cy="450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Bajo costo</a:t>
          </a:r>
          <a:endParaRPr lang="es-ES" sz="1200" kern="1200" dirty="0"/>
        </a:p>
      </dsp:txBody>
      <dsp:txXfrm>
        <a:off x="8472007" y="3313094"/>
        <a:ext cx="2445621" cy="45030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E338A7-8562-4143-8F59-D821A791E32B}">
      <dsp:nvSpPr>
        <dsp:cNvPr id="0" name=""/>
        <dsp:cNvSpPr/>
      </dsp:nvSpPr>
      <dsp:spPr>
        <a:xfrm>
          <a:off x="0" y="104540"/>
          <a:ext cx="10116388" cy="7494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dirty="0" smtClean="0"/>
            <a:t>Chumaceras de Piso</a:t>
          </a:r>
          <a:endParaRPr lang="es-ES" sz="3100" kern="1200" dirty="0"/>
        </a:p>
      </dsp:txBody>
      <dsp:txXfrm>
        <a:off x="36585" y="141125"/>
        <a:ext cx="10043218" cy="676282"/>
      </dsp:txXfrm>
    </dsp:sp>
    <dsp:sp modelId="{55498ADD-F117-4C31-B135-BAA642334ED4}">
      <dsp:nvSpPr>
        <dsp:cNvPr id="0" name=""/>
        <dsp:cNvSpPr/>
      </dsp:nvSpPr>
      <dsp:spPr>
        <a:xfrm>
          <a:off x="0" y="2331168"/>
          <a:ext cx="10116388" cy="7494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dirty="0" smtClean="0"/>
            <a:t>Chumaceras de Pared</a:t>
          </a:r>
          <a:endParaRPr lang="es-ES" sz="3100" kern="1200" dirty="0"/>
        </a:p>
      </dsp:txBody>
      <dsp:txXfrm>
        <a:off x="36585" y="2367753"/>
        <a:ext cx="10043218" cy="67628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2CBA0A-73A7-4E8A-B6C1-3CADB33E707C}">
      <dsp:nvSpPr>
        <dsp:cNvPr id="0" name=""/>
        <dsp:cNvSpPr/>
      </dsp:nvSpPr>
      <dsp:spPr>
        <a:xfrm>
          <a:off x="0" y="36543"/>
          <a:ext cx="3068032" cy="1312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300" kern="1200" dirty="0" smtClean="0"/>
            <a:t>Convección Forzada</a:t>
          </a:r>
          <a:endParaRPr lang="en-US" sz="3300" kern="1200" dirty="0"/>
        </a:p>
      </dsp:txBody>
      <dsp:txXfrm>
        <a:off x="64083" y="100626"/>
        <a:ext cx="2939866" cy="118457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128B9C-F4B4-4A0C-9D47-78C6112EB5C6}">
      <dsp:nvSpPr>
        <dsp:cNvPr id="0" name=""/>
        <dsp:cNvSpPr/>
      </dsp:nvSpPr>
      <dsp:spPr>
        <a:xfrm>
          <a:off x="2027" y="634572"/>
          <a:ext cx="1977275" cy="604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Ducto</a:t>
          </a:r>
          <a:endParaRPr lang="en-US" sz="2100" kern="1200" dirty="0"/>
        </a:p>
      </dsp:txBody>
      <dsp:txXfrm>
        <a:off x="2027" y="634572"/>
        <a:ext cx="1977275" cy="604800"/>
      </dsp:txXfrm>
    </dsp:sp>
    <dsp:sp modelId="{9F400096-8764-41CC-8E17-0B56449A8299}">
      <dsp:nvSpPr>
        <dsp:cNvPr id="0" name=""/>
        <dsp:cNvSpPr/>
      </dsp:nvSpPr>
      <dsp:spPr>
        <a:xfrm>
          <a:off x="2027" y="1239373"/>
          <a:ext cx="1977275" cy="9223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100" kern="1200" dirty="0" smtClean="0"/>
            <a:t>Cobre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100" kern="1200" dirty="0" smtClean="0"/>
            <a:t>9mm</a:t>
          </a:r>
          <a:endParaRPr lang="en-US" sz="2100" kern="1200" dirty="0"/>
        </a:p>
      </dsp:txBody>
      <dsp:txXfrm>
        <a:off x="2027" y="1239373"/>
        <a:ext cx="1977275" cy="922320"/>
      </dsp:txXfrm>
    </dsp:sp>
    <dsp:sp modelId="{C355750C-0416-4310-8FB0-50375FAEB686}">
      <dsp:nvSpPr>
        <dsp:cNvPr id="0" name=""/>
        <dsp:cNvSpPr/>
      </dsp:nvSpPr>
      <dsp:spPr>
        <a:xfrm>
          <a:off x="2256122" y="634572"/>
          <a:ext cx="1977275" cy="604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Agua Destilada</a:t>
          </a:r>
          <a:endParaRPr lang="en-US" sz="2100" kern="1200" dirty="0"/>
        </a:p>
      </dsp:txBody>
      <dsp:txXfrm>
        <a:off x="2256122" y="634572"/>
        <a:ext cx="1977275" cy="604800"/>
      </dsp:txXfrm>
    </dsp:sp>
    <dsp:sp modelId="{EC3F98AE-B813-4DBF-BBAA-2C9DF0F7BB86}">
      <dsp:nvSpPr>
        <dsp:cNvPr id="0" name=""/>
        <dsp:cNvSpPr/>
      </dsp:nvSpPr>
      <dsp:spPr>
        <a:xfrm>
          <a:off x="2256122" y="1239373"/>
          <a:ext cx="1977275" cy="9223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100" kern="1200" dirty="0" smtClean="0"/>
            <a:t>5 l/min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100" kern="1200" dirty="0" smtClean="0"/>
            <a:t>28°C</a:t>
          </a:r>
          <a:endParaRPr lang="en-US" sz="2100" kern="1200" dirty="0"/>
        </a:p>
      </dsp:txBody>
      <dsp:txXfrm>
        <a:off x="2256122" y="1239373"/>
        <a:ext cx="1977275" cy="922320"/>
      </dsp:txXfrm>
    </dsp:sp>
    <dsp:sp modelId="{7B4AEE34-2DD6-49C6-A732-8B031979D2B9}">
      <dsp:nvSpPr>
        <dsp:cNvPr id="0" name=""/>
        <dsp:cNvSpPr/>
      </dsp:nvSpPr>
      <dsp:spPr>
        <a:xfrm>
          <a:off x="4510217" y="634572"/>
          <a:ext cx="1977275" cy="604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Aire</a:t>
          </a:r>
          <a:endParaRPr lang="en-US" sz="2100" kern="1200" dirty="0"/>
        </a:p>
      </dsp:txBody>
      <dsp:txXfrm>
        <a:off x="4510217" y="634572"/>
        <a:ext cx="1977275" cy="604800"/>
      </dsp:txXfrm>
    </dsp:sp>
    <dsp:sp modelId="{2EE0DE35-A277-47E8-A95C-8B52B357F36F}">
      <dsp:nvSpPr>
        <dsp:cNvPr id="0" name=""/>
        <dsp:cNvSpPr/>
      </dsp:nvSpPr>
      <dsp:spPr>
        <a:xfrm>
          <a:off x="4510217" y="1239373"/>
          <a:ext cx="1977275" cy="9223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100" kern="1200" dirty="0" smtClean="0"/>
            <a:t>Ventilador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100" kern="1200" dirty="0" smtClean="0"/>
            <a:t>1300RPM</a:t>
          </a:r>
          <a:endParaRPr lang="en-US" sz="2100" kern="1200" dirty="0"/>
        </a:p>
      </dsp:txBody>
      <dsp:txXfrm>
        <a:off x="4510217" y="1239373"/>
        <a:ext cx="1977275" cy="92232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870542-AC6F-4F5A-814D-BC0670255E59}">
      <dsp:nvSpPr>
        <dsp:cNvPr id="0" name=""/>
        <dsp:cNvSpPr/>
      </dsp:nvSpPr>
      <dsp:spPr>
        <a:xfrm>
          <a:off x="0" y="6496"/>
          <a:ext cx="4368800" cy="2144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700" kern="1200" dirty="0" smtClean="0"/>
            <a:t>Longitud:</a:t>
          </a:r>
        </a:p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700" kern="1200" dirty="0" smtClean="0"/>
            <a:t>14 metros</a:t>
          </a:r>
          <a:endParaRPr lang="en-US" sz="4700" kern="1200" dirty="0"/>
        </a:p>
      </dsp:txBody>
      <dsp:txXfrm>
        <a:off x="104691" y="111187"/>
        <a:ext cx="4159418" cy="193522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69FCCB-E5C7-439F-8307-5F2B1A151A89}">
      <dsp:nvSpPr>
        <dsp:cNvPr id="0" name=""/>
        <dsp:cNvSpPr/>
      </dsp:nvSpPr>
      <dsp:spPr>
        <a:xfrm>
          <a:off x="569614" y="2093605"/>
          <a:ext cx="2425101" cy="12125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900" kern="1200" dirty="0" smtClean="0"/>
            <a:t>Bomba</a:t>
          </a:r>
          <a:endParaRPr lang="en-US" sz="3900" kern="1200" dirty="0"/>
        </a:p>
      </dsp:txBody>
      <dsp:txXfrm>
        <a:off x="605128" y="2129119"/>
        <a:ext cx="2354073" cy="1141522"/>
      </dsp:txXfrm>
    </dsp:sp>
    <dsp:sp modelId="{2751CB09-793B-4684-9F23-8D2E95D2D8C0}">
      <dsp:nvSpPr>
        <dsp:cNvPr id="0" name=""/>
        <dsp:cNvSpPr/>
      </dsp:nvSpPr>
      <dsp:spPr>
        <a:xfrm rot="19457599">
          <a:off x="2882431" y="2324026"/>
          <a:ext cx="1194608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194608" y="272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449870" y="2321407"/>
        <a:ext cx="59730" cy="59730"/>
      </dsp:txXfrm>
    </dsp:sp>
    <dsp:sp modelId="{FAE637AC-9503-49EF-97EF-67657C35DEB7}">
      <dsp:nvSpPr>
        <dsp:cNvPr id="0" name=""/>
        <dsp:cNvSpPr/>
      </dsp:nvSpPr>
      <dsp:spPr>
        <a:xfrm>
          <a:off x="3964756" y="1396389"/>
          <a:ext cx="2425101" cy="12125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900" kern="1200" dirty="0" smtClean="0"/>
            <a:t>Hazen-Williams</a:t>
          </a:r>
          <a:endParaRPr lang="en-US" sz="3900" kern="1200" dirty="0"/>
        </a:p>
      </dsp:txBody>
      <dsp:txXfrm>
        <a:off x="4000270" y="1431903"/>
        <a:ext cx="2354073" cy="1141522"/>
      </dsp:txXfrm>
    </dsp:sp>
    <dsp:sp modelId="{1282A314-27F1-4DF6-AD61-E313629C1BBF}">
      <dsp:nvSpPr>
        <dsp:cNvPr id="0" name=""/>
        <dsp:cNvSpPr/>
      </dsp:nvSpPr>
      <dsp:spPr>
        <a:xfrm rot="18289469">
          <a:off x="6025551" y="1278201"/>
          <a:ext cx="1698653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698653" y="2724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6832411" y="1262981"/>
        <a:ext cx="84932" cy="84932"/>
      </dsp:txXfrm>
    </dsp:sp>
    <dsp:sp modelId="{BB548195-734A-400F-8A1A-749F42D67856}">
      <dsp:nvSpPr>
        <dsp:cNvPr id="0" name=""/>
        <dsp:cNvSpPr/>
      </dsp:nvSpPr>
      <dsp:spPr>
        <a:xfrm>
          <a:off x="7359898" y="1955"/>
          <a:ext cx="2425101" cy="12125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900" kern="1200" dirty="0" smtClean="0"/>
            <a:t>Cobre</a:t>
          </a:r>
          <a:endParaRPr lang="en-US" sz="3900" kern="1200" dirty="0"/>
        </a:p>
      </dsp:txBody>
      <dsp:txXfrm>
        <a:off x="7395412" y="37469"/>
        <a:ext cx="2354073" cy="1141522"/>
      </dsp:txXfrm>
    </dsp:sp>
    <dsp:sp modelId="{F97C0C8E-D7C0-4364-92E4-9277B9DB271E}">
      <dsp:nvSpPr>
        <dsp:cNvPr id="0" name=""/>
        <dsp:cNvSpPr/>
      </dsp:nvSpPr>
      <dsp:spPr>
        <a:xfrm>
          <a:off x="6389857" y="1975418"/>
          <a:ext cx="970040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970040" y="2724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850627" y="1978413"/>
        <a:ext cx="48502" cy="48502"/>
      </dsp:txXfrm>
    </dsp:sp>
    <dsp:sp modelId="{FBC40080-CAC7-41C4-B121-94316E5F40FE}">
      <dsp:nvSpPr>
        <dsp:cNvPr id="0" name=""/>
        <dsp:cNvSpPr/>
      </dsp:nvSpPr>
      <dsp:spPr>
        <a:xfrm>
          <a:off x="7359898" y="1396389"/>
          <a:ext cx="2425101" cy="12125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900" kern="1200" dirty="0" smtClean="0"/>
            <a:t>Plástico</a:t>
          </a:r>
          <a:endParaRPr lang="en-US" sz="3900" kern="1200" dirty="0"/>
        </a:p>
      </dsp:txBody>
      <dsp:txXfrm>
        <a:off x="7395412" y="1431903"/>
        <a:ext cx="2354073" cy="1141522"/>
      </dsp:txXfrm>
    </dsp:sp>
    <dsp:sp modelId="{C4903C40-4E5D-4C31-86C6-C70540DA9E77}">
      <dsp:nvSpPr>
        <dsp:cNvPr id="0" name=""/>
        <dsp:cNvSpPr/>
      </dsp:nvSpPr>
      <dsp:spPr>
        <a:xfrm rot="3310531">
          <a:off x="6025551" y="2672635"/>
          <a:ext cx="1698653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698653" y="2724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6832411" y="2657414"/>
        <a:ext cx="84932" cy="84932"/>
      </dsp:txXfrm>
    </dsp:sp>
    <dsp:sp modelId="{E8896C75-3D81-4BDA-B156-B48B0407E887}">
      <dsp:nvSpPr>
        <dsp:cNvPr id="0" name=""/>
        <dsp:cNvSpPr/>
      </dsp:nvSpPr>
      <dsp:spPr>
        <a:xfrm>
          <a:off x="7359898" y="2790822"/>
          <a:ext cx="2425101" cy="12125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900" kern="1200" dirty="0" smtClean="0"/>
            <a:t>Cristal</a:t>
          </a:r>
          <a:endParaRPr lang="en-US" sz="3900" kern="1200" dirty="0"/>
        </a:p>
      </dsp:txBody>
      <dsp:txXfrm>
        <a:off x="7395412" y="2826336"/>
        <a:ext cx="2354073" cy="1141522"/>
      </dsp:txXfrm>
    </dsp:sp>
    <dsp:sp modelId="{08E23F01-8CBB-4501-BDEB-37762B560D0B}">
      <dsp:nvSpPr>
        <dsp:cNvPr id="0" name=""/>
        <dsp:cNvSpPr/>
      </dsp:nvSpPr>
      <dsp:spPr>
        <a:xfrm rot="2142401">
          <a:off x="2882431" y="3021243"/>
          <a:ext cx="1194608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194608" y="272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449870" y="3018624"/>
        <a:ext cx="59730" cy="59730"/>
      </dsp:txXfrm>
    </dsp:sp>
    <dsp:sp modelId="{BE725426-9D66-4AF4-9245-591ED5DACB59}">
      <dsp:nvSpPr>
        <dsp:cNvPr id="0" name=""/>
        <dsp:cNvSpPr/>
      </dsp:nvSpPr>
      <dsp:spPr>
        <a:xfrm>
          <a:off x="3964756" y="2790822"/>
          <a:ext cx="2425101" cy="12125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900" kern="1200" dirty="0" smtClean="0"/>
            <a:t>Bernoulli</a:t>
          </a:r>
          <a:endParaRPr lang="en-US" sz="3900" kern="1200" dirty="0"/>
        </a:p>
      </dsp:txBody>
      <dsp:txXfrm>
        <a:off x="4000270" y="2826336"/>
        <a:ext cx="2354073" cy="114152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4976E5-39DE-456D-805C-E63A673427DA}">
      <dsp:nvSpPr>
        <dsp:cNvPr id="0" name=""/>
        <dsp:cNvSpPr/>
      </dsp:nvSpPr>
      <dsp:spPr>
        <a:xfrm>
          <a:off x="0" y="354969"/>
          <a:ext cx="2546354" cy="15590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6500" kern="1200" dirty="0" smtClean="0"/>
            <a:t>80 W</a:t>
          </a:r>
          <a:endParaRPr lang="en-US" sz="6500" kern="1200" dirty="0"/>
        </a:p>
      </dsp:txBody>
      <dsp:txXfrm>
        <a:off x="76105" y="431074"/>
        <a:ext cx="2394144" cy="14068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AD6D3-80AD-45BB-94D0-7D1CF735DFD9}">
      <dsp:nvSpPr>
        <dsp:cNvPr id="0" name=""/>
        <dsp:cNvSpPr/>
      </dsp:nvSpPr>
      <dsp:spPr>
        <a:xfrm>
          <a:off x="0" y="250581"/>
          <a:ext cx="8624552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800" kern="1200" dirty="0" smtClean="0"/>
            <a:t>Línea de Prototipado</a:t>
          </a:r>
          <a:endParaRPr lang="en-US" sz="4800" kern="1200" dirty="0"/>
        </a:p>
      </dsp:txBody>
      <dsp:txXfrm>
        <a:off x="59399" y="309980"/>
        <a:ext cx="8505754" cy="1098002"/>
      </dsp:txXfrm>
    </dsp:sp>
    <dsp:sp modelId="{F209920F-4818-49DE-9DDB-570E87DBF583}">
      <dsp:nvSpPr>
        <dsp:cNvPr id="0" name=""/>
        <dsp:cNvSpPr/>
      </dsp:nvSpPr>
      <dsp:spPr>
        <a:xfrm>
          <a:off x="0" y="1628824"/>
          <a:ext cx="8624552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800" kern="1200" dirty="0" smtClean="0"/>
            <a:t>Nueva Maquinaria</a:t>
          </a:r>
          <a:endParaRPr lang="en-US" sz="4800" kern="1200" dirty="0"/>
        </a:p>
      </dsp:txBody>
      <dsp:txXfrm>
        <a:off x="59399" y="1688223"/>
        <a:ext cx="8505754" cy="1098002"/>
      </dsp:txXfrm>
    </dsp:sp>
    <dsp:sp modelId="{5AA76D0B-86AA-4325-B187-ADB50B675519}">
      <dsp:nvSpPr>
        <dsp:cNvPr id="0" name=""/>
        <dsp:cNvSpPr/>
      </dsp:nvSpPr>
      <dsp:spPr>
        <a:xfrm>
          <a:off x="0" y="3058581"/>
          <a:ext cx="8624552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800" kern="1200" dirty="0" smtClean="0"/>
            <a:t>Pequeñas y Medianas Industrias</a:t>
          </a:r>
          <a:endParaRPr lang="en-US" sz="4800" kern="1200" dirty="0"/>
        </a:p>
      </dsp:txBody>
      <dsp:txXfrm>
        <a:off x="59399" y="3117980"/>
        <a:ext cx="8505754" cy="109800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E9743D-99A1-4EE3-B51D-95950D71B0FF}">
      <dsp:nvSpPr>
        <dsp:cNvPr id="0" name=""/>
        <dsp:cNvSpPr/>
      </dsp:nvSpPr>
      <dsp:spPr>
        <a:xfrm>
          <a:off x="0" y="28416"/>
          <a:ext cx="5713927" cy="8154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400" kern="1200" dirty="0" smtClean="0"/>
            <a:t>Cortadora Láser</a:t>
          </a:r>
          <a:endParaRPr lang="en-US" sz="3400" kern="1200" dirty="0"/>
        </a:p>
      </dsp:txBody>
      <dsp:txXfrm>
        <a:off x="39809" y="68225"/>
        <a:ext cx="5634309" cy="735872"/>
      </dsp:txXfrm>
    </dsp:sp>
    <dsp:sp modelId="{ECDFE973-4559-4DB3-8F80-E144688FC478}">
      <dsp:nvSpPr>
        <dsp:cNvPr id="0" name=""/>
        <dsp:cNvSpPr/>
      </dsp:nvSpPr>
      <dsp:spPr>
        <a:xfrm>
          <a:off x="0" y="941826"/>
          <a:ext cx="5713927" cy="8154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400" kern="1200" dirty="0" smtClean="0"/>
            <a:t>Parámetros de Corte</a:t>
          </a:r>
          <a:endParaRPr lang="en-US" sz="3400" kern="1200" dirty="0"/>
        </a:p>
      </dsp:txBody>
      <dsp:txXfrm>
        <a:off x="39809" y="981635"/>
        <a:ext cx="5634309" cy="735872"/>
      </dsp:txXfrm>
    </dsp:sp>
    <dsp:sp modelId="{301A9C15-CE13-41DB-B47D-020BAC97A4DB}">
      <dsp:nvSpPr>
        <dsp:cNvPr id="0" name=""/>
        <dsp:cNvSpPr/>
      </dsp:nvSpPr>
      <dsp:spPr>
        <a:xfrm>
          <a:off x="0" y="1855236"/>
          <a:ext cx="5713927" cy="8154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400" kern="1200" dirty="0" smtClean="0"/>
            <a:t>Control</a:t>
          </a:r>
          <a:endParaRPr lang="en-US" sz="3400" kern="1200" dirty="0"/>
        </a:p>
      </dsp:txBody>
      <dsp:txXfrm>
        <a:off x="39809" y="1895045"/>
        <a:ext cx="5634309" cy="735872"/>
      </dsp:txXfrm>
    </dsp:sp>
    <dsp:sp modelId="{562A0C09-3129-4A4E-858B-BAFC3ACC84C1}">
      <dsp:nvSpPr>
        <dsp:cNvPr id="0" name=""/>
        <dsp:cNvSpPr/>
      </dsp:nvSpPr>
      <dsp:spPr>
        <a:xfrm>
          <a:off x="0" y="2768646"/>
          <a:ext cx="5713927" cy="8154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400" kern="1200" dirty="0" smtClean="0"/>
            <a:t>Precisión</a:t>
          </a:r>
          <a:endParaRPr lang="en-US" sz="3400" kern="1200" dirty="0"/>
        </a:p>
      </dsp:txBody>
      <dsp:txXfrm>
        <a:off x="39809" y="2808455"/>
        <a:ext cx="5634309" cy="735872"/>
      </dsp:txXfrm>
    </dsp:sp>
    <dsp:sp modelId="{2DE5059D-CA32-4655-A061-99769D51C829}">
      <dsp:nvSpPr>
        <dsp:cNvPr id="0" name=""/>
        <dsp:cNvSpPr/>
      </dsp:nvSpPr>
      <dsp:spPr>
        <a:xfrm>
          <a:off x="0" y="3682056"/>
          <a:ext cx="5713927" cy="8154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400" kern="1200" dirty="0" smtClean="0"/>
            <a:t>Matriz Productiva</a:t>
          </a:r>
          <a:endParaRPr lang="en-US" sz="3400" kern="1200" dirty="0"/>
        </a:p>
      </dsp:txBody>
      <dsp:txXfrm>
        <a:off x="39809" y="3721865"/>
        <a:ext cx="5634309" cy="735872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A71A0A-A7D1-4FC4-8851-07B2442F599E}">
      <dsp:nvSpPr>
        <dsp:cNvPr id="0" name=""/>
        <dsp:cNvSpPr/>
      </dsp:nvSpPr>
      <dsp:spPr>
        <a:xfrm>
          <a:off x="0" y="46641"/>
          <a:ext cx="4928314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Manual de Usuario</a:t>
          </a:r>
          <a:endParaRPr lang="en-US" sz="2800" kern="1200" dirty="0"/>
        </a:p>
      </dsp:txBody>
      <dsp:txXfrm>
        <a:off x="32784" y="79425"/>
        <a:ext cx="4862746" cy="606012"/>
      </dsp:txXfrm>
    </dsp:sp>
    <dsp:sp modelId="{F9B61F06-7B9F-4863-B5BD-E2189CF3C899}">
      <dsp:nvSpPr>
        <dsp:cNvPr id="0" name=""/>
        <dsp:cNvSpPr/>
      </dsp:nvSpPr>
      <dsp:spPr>
        <a:xfrm>
          <a:off x="0" y="798861"/>
          <a:ext cx="4928314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Tubo de mayor Potencia</a:t>
          </a:r>
          <a:endParaRPr lang="en-US" sz="2800" kern="1200" dirty="0"/>
        </a:p>
      </dsp:txBody>
      <dsp:txXfrm>
        <a:off x="32784" y="831645"/>
        <a:ext cx="4862746" cy="606012"/>
      </dsp:txXfrm>
    </dsp:sp>
    <dsp:sp modelId="{2DBAB850-228E-42E8-A8B7-95CAB785BBD1}">
      <dsp:nvSpPr>
        <dsp:cNvPr id="0" name=""/>
        <dsp:cNvSpPr/>
      </dsp:nvSpPr>
      <dsp:spPr>
        <a:xfrm>
          <a:off x="0" y="1551081"/>
          <a:ext cx="4928314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Aire Comprimido</a:t>
          </a:r>
          <a:endParaRPr lang="en-US" sz="2800" kern="1200" dirty="0"/>
        </a:p>
      </dsp:txBody>
      <dsp:txXfrm>
        <a:off x="32784" y="1583865"/>
        <a:ext cx="4862746" cy="606012"/>
      </dsp:txXfrm>
    </dsp:sp>
    <dsp:sp modelId="{9E08561E-963B-48CD-AD58-7496025AE56F}">
      <dsp:nvSpPr>
        <dsp:cNvPr id="0" name=""/>
        <dsp:cNvSpPr/>
      </dsp:nvSpPr>
      <dsp:spPr>
        <a:xfrm>
          <a:off x="0" y="2303301"/>
          <a:ext cx="4928314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Refrigeración</a:t>
          </a:r>
          <a:endParaRPr lang="en-US" sz="2800" kern="1200" dirty="0"/>
        </a:p>
      </dsp:txBody>
      <dsp:txXfrm>
        <a:off x="32784" y="2336085"/>
        <a:ext cx="4862746" cy="606012"/>
      </dsp:txXfrm>
    </dsp:sp>
    <dsp:sp modelId="{100DDEFA-7EC8-4640-BAAA-B112E75C9632}">
      <dsp:nvSpPr>
        <dsp:cNvPr id="0" name=""/>
        <dsp:cNvSpPr/>
      </dsp:nvSpPr>
      <dsp:spPr>
        <a:xfrm>
          <a:off x="0" y="3055521"/>
          <a:ext cx="4928314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Extracción</a:t>
          </a:r>
          <a:endParaRPr lang="en-US" sz="2800" kern="1200" dirty="0"/>
        </a:p>
      </dsp:txBody>
      <dsp:txXfrm>
        <a:off x="32784" y="3088305"/>
        <a:ext cx="4862746" cy="606012"/>
      </dsp:txXfrm>
    </dsp:sp>
    <dsp:sp modelId="{9BF0EA20-4FA9-444C-B38D-4BC3B6F736D8}">
      <dsp:nvSpPr>
        <dsp:cNvPr id="0" name=""/>
        <dsp:cNvSpPr/>
      </dsp:nvSpPr>
      <dsp:spPr>
        <a:xfrm>
          <a:off x="0" y="3807741"/>
          <a:ext cx="4928314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Normas de Seguridad</a:t>
          </a:r>
          <a:endParaRPr lang="en-US" sz="2800" kern="1200" dirty="0"/>
        </a:p>
      </dsp:txBody>
      <dsp:txXfrm>
        <a:off x="32784" y="3840525"/>
        <a:ext cx="4862746" cy="6060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0442E0-7328-4681-9DBF-295ECB8CFB73}">
      <dsp:nvSpPr>
        <dsp:cNvPr id="0" name=""/>
        <dsp:cNvSpPr/>
      </dsp:nvSpPr>
      <dsp:spPr>
        <a:xfrm>
          <a:off x="0" y="688465"/>
          <a:ext cx="6553200" cy="8394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500" kern="1200" dirty="0" smtClean="0"/>
            <a:t>Tecnología Láser en Manufactura</a:t>
          </a:r>
          <a:endParaRPr lang="en-US" sz="3500" kern="1200" dirty="0"/>
        </a:p>
      </dsp:txBody>
      <dsp:txXfrm>
        <a:off x="40980" y="729445"/>
        <a:ext cx="6471240" cy="757514"/>
      </dsp:txXfrm>
    </dsp:sp>
    <dsp:sp modelId="{3D1C4DCC-6730-4E58-A174-F744808B2E28}">
      <dsp:nvSpPr>
        <dsp:cNvPr id="0" name=""/>
        <dsp:cNvSpPr/>
      </dsp:nvSpPr>
      <dsp:spPr>
        <a:xfrm>
          <a:off x="0" y="1762750"/>
          <a:ext cx="6553200" cy="8394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500" kern="1200" dirty="0" smtClean="0"/>
            <a:t>Control Numérico</a:t>
          </a:r>
          <a:endParaRPr lang="en-US" sz="3500" kern="1200" dirty="0"/>
        </a:p>
      </dsp:txBody>
      <dsp:txXfrm>
        <a:off x="40980" y="1803730"/>
        <a:ext cx="6471240" cy="757514"/>
      </dsp:txXfrm>
    </dsp:sp>
    <dsp:sp modelId="{7D9156BF-4560-4D82-8FE7-4242F34C0D4F}">
      <dsp:nvSpPr>
        <dsp:cNvPr id="0" name=""/>
        <dsp:cNvSpPr/>
      </dsp:nvSpPr>
      <dsp:spPr>
        <a:xfrm>
          <a:off x="0" y="2800486"/>
          <a:ext cx="6553200" cy="8394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500" kern="1200" dirty="0" smtClean="0"/>
            <a:t>Fortalecimiento de Conocimientos</a:t>
          </a:r>
          <a:endParaRPr lang="en-US" sz="3500" kern="1200" dirty="0"/>
        </a:p>
      </dsp:txBody>
      <dsp:txXfrm>
        <a:off x="40980" y="2841466"/>
        <a:ext cx="6471240" cy="7575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3C0647-9CFA-48DB-AF62-BE14F34219CD}">
      <dsp:nvSpPr>
        <dsp:cNvPr id="0" name=""/>
        <dsp:cNvSpPr/>
      </dsp:nvSpPr>
      <dsp:spPr>
        <a:xfrm>
          <a:off x="3016330" y="0"/>
          <a:ext cx="3215796" cy="3215796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51E482-AB9D-4773-84B5-520ABD81C6A5}">
      <dsp:nvSpPr>
        <dsp:cNvPr id="0" name=""/>
        <dsp:cNvSpPr/>
      </dsp:nvSpPr>
      <dsp:spPr>
        <a:xfrm>
          <a:off x="2426960" y="334847"/>
          <a:ext cx="2120409" cy="1254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Elementos Mecánicos y Electrónicos</a:t>
          </a:r>
          <a:endParaRPr lang="en-US" sz="2400" kern="1200" dirty="0"/>
        </a:p>
      </dsp:txBody>
      <dsp:txXfrm>
        <a:off x="2488183" y="396070"/>
        <a:ext cx="1997963" cy="1131714"/>
      </dsp:txXfrm>
    </dsp:sp>
    <dsp:sp modelId="{B00DC6A6-E403-47C5-B26F-DCA684E48E71}">
      <dsp:nvSpPr>
        <dsp:cNvPr id="0" name=""/>
        <dsp:cNvSpPr/>
      </dsp:nvSpPr>
      <dsp:spPr>
        <a:xfrm>
          <a:off x="4702005" y="334847"/>
          <a:ext cx="2129526" cy="1254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Área de Corte y Profundidad</a:t>
          </a:r>
          <a:endParaRPr lang="en-US" sz="2400" kern="1200" dirty="0"/>
        </a:p>
      </dsp:txBody>
      <dsp:txXfrm>
        <a:off x="4763228" y="396070"/>
        <a:ext cx="2007080" cy="1131714"/>
      </dsp:txXfrm>
    </dsp:sp>
    <dsp:sp modelId="{559022C1-8359-469B-B588-571907810C71}">
      <dsp:nvSpPr>
        <dsp:cNvPr id="0" name=""/>
        <dsp:cNvSpPr/>
      </dsp:nvSpPr>
      <dsp:spPr>
        <a:xfrm>
          <a:off x="2450149" y="1704670"/>
          <a:ext cx="2067132" cy="1254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Control del Robot Cartesiano</a:t>
          </a:r>
          <a:endParaRPr lang="en-US" sz="2400" kern="1200" dirty="0"/>
        </a:p>
      </dsp:txBody>
      <dsp:txXfrm>
        <a:off x="2511372" y="1765893"/>
        <a:ext cx="1944686" cy="1131714"/>
      </dsp:txXfrm>
    </dsp:sp>
    <dsp:sp modelId="{FA1A3643-6FA4-422B-B6DB-576A541D9765}">
      <dsp:nvSpPr>
        <dsp:cNvPr id="0" name=""/>
        <dsp:cNvSpPr/>
      </dsp:nvSpPr>
      <dsp:spPr>
        <a:xfrm>
          <a:off x="4742821" y="1704670"/>
          <a:ext cx="2120609" cy="1254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Funcionamiento</a:t>
          </a:r>
          <a:endParaRPr lang="en-US" sz="2000" kern="1200" dirty="0"/>
        </a:p>
      </dsp:txBody>
      <dsp:txXfrm>
        <a:off x="4804044" y="1765893"/>
        <a:ext cx="1998163" cy="113171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7F56BC-548E-4A21-8DF6-20ACFA4026FF}">
      <dsp:nvSpPr>
        <dsp:cNvPr id="0" name=""/>
        <dsp:cNvSpPr/>
      </dsp:nvSpPr>
      <dsp:spPr>
        <a:xfrm>
          <a:off x="118417" y="719"/>
          <a:ext cx="5180796" cy="15789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LASER (Light </a:t>
          </a:r>
          <a:r>
            <a:rPr lang="es-EC" sz="3200" kern="1200" dirty="0" err="1" smtClean="0"/>
            <a:t>Amplificaction</a:t>
          </a:r>
          <a:r>
            <a:rPr lang="es-EC" sz="3200" kern="1200" dirty="0" smtClean="0"/>
            <a:t> </a:t>
          </a:r>
          <a:r>
            <a:rPr lang="es-EC" sz="3200" kern="1200" dirty="0" err="1" smtClean="0"/>
            <a:t>by</a:t>
          </a:r>
          <a:r>
            <a:rPr lang="es-EC" sz="3200" kern="1200" dirty="0" smtClean="0"/>
            <a:t> </a:t>
          </a:r>
          <a:r>
            <a:rPr lang="es-EC" sz="3200" kern="1200" dirty="0" err="1" smtClean="0"/>
            <a:t>Stimulated</a:t>
          </a:r>
          <a:r>
            <a:rPr lang="es-EC" sz="3200" kern="1200" dirty="0" smtClean="0"/>
            <a:t> </a:t>
          </a:r>
          <a:r>
            <a:rPr lang="es-EC" sz="3200" kern="1200" dirty="0" err="1" smtClean="0"/>
            <a:t>Emission</a:t>
          </a:r>
          <a:r>
            <a:rPr lang="es-EC" sz="3200" kern="1200" dirty="0" smtClean="0"/>
            <a:t> of </a:t>
          </a:r>
          <a:r>
            <a:rPr lang="es-EC" sz="3200" kern="1200" dirty="0" err="1" smtClean="0"/>
            <a:t>Radiation</a:t>
          </a:r>
          <a:r>
            <a:rPr lang="es-EC" sz="3200" kern="1200" dirty="0" smtClean="0"/>
            <a:t>)</a:t>
          </a:r>
          <a:endParaRPr lang="en-US" sz="3200" kern="1200" dirty="0"/>
        </a:p>
      </dsp:txBody>
      <dsp:txXfrm>
        <a:off x="118417" y="719"/>
        <a:ext cx="5180796" cy="1578917"/>
      </dsp:txXfrm>
    </dsp:sp>
    <dsp:sp modelId="{10964DAE-4F67-42E5-879B-FB6182A71293}">
      <dsp:nvSpPr>
        <dsp:cNvPr id="0" name=""/>
        <dsp:cNvSpPr/>
      </dsp:nvSpPr>
      <dsp:spPr>
        <a:xfrm>
          <a:off x="5562367" y="719"/>
          <a:ext cx="4784015" cy="15789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Longitud de onda entre los 12000nm y 100nm</a:t>
          </a:r>
          <a:endParaRPr lang="en-US" sz="3200" kern="1200" dirty="0"/>
        </a:p>
      </dsp:txBody>
      <dsp:txXfrm>
        <a:off x="5562367" y="719"/>
        <a:ext cx="4784015" cy="157891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C07FB6-72D7-4396-8278-C3AC43E1F98E}">
      <dsp:nvSpPr>
        <dsp:cNvPr id="0" name=""/>
        <dsp:cNvSpPr/>
      </dsp:nvSpPr>
      <dsp:spPr>
        <a:xfrm>
          <a:off x="0" y="5636"/>
          <a:ext cx="4394200" cy="22333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Onda electromagnética:</a:t>
          </a:r>
          <a:br>
            <a:rPr lang="es-EC" sz="3200" kern="1200" dirty="0" smtClean="0"/>
          </a:br>
          <a:r>
            <a:rPr lang="es-EC" sz="3200" kern="1200" dirty="0" smtClean="0"/>
            <a:t>Describe su generación y propagación</a:t>
          </a:r>
          <a:endParaRPr lang="en-US" sz="3200" kern="1200" dirty="0"/>
        </a:p>
      </dsp:txBody>
      <dsp:txXfrm>
        <a:off x="109021" y="114657"/>
        <a:ext cx="4176158" cy="2015269"/>
      </dsp:txXfrm>
    </dsp:sp>
    <dsp:sp modelId="{F9B6E9E5-D918-419F-8185-EEA5FC68BCE8}">
      <dsp:nvSpPr>
        <dsp:cNvPr id="0" name=""/>
        <dsp:cNvSpPr/>
      </dsp:nvSpPr>
      <dsp:spPr>
        <a:xfrm>
          <a:off x="0" y="2247336"/>
          <a:ext cx="4394200" cy="22333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Flujo de partículas (fotones):</a:t>
          </a:r>
          <a:br>
            <a:rPr lang="es-EC" sz="3200" kern="1200" dirty="0" smtClean="0"/>
          </a:br>
          <a:r>
            <a:rPr lang="es-EC" sz="3200" kern="1200" dirty="0" smtClean="0"/>
            <a:t>Describe la energía absorbida y transmitida </a:t>
          </a:r>
          <a:endParaRPr lang="en-US" sz="3200" kern="1200" dirty="0"/>
        </a:p>
      </dsp:txBody>
      <dsp:txXfrm>
        <a:off x="109021" y="2356357"/>
        <a:ext cx="4176158" cy="201526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527BE6-6779-47F9-84C9-7E1F9696313F}">
      <dsp:nvSpPr>
        <dsp:cNvPr id="0" name=""/>
        <dsp:cNvSpPr/>
      </dsp:nvSpPr>
      <dsp:spPr>
        <a:xfrm>
          <a:off x="0" y="44999"/>
          <a:ext cx="5896826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Inversión de la Población</a:t>
          </a:r>
          <a:r>
            <a:rPr lang="es-EC" sz="2300" kern="1200" dirty="0" smtClean="0"/>
            <a:t> </a:t>
          </a:r>
          <a:endParaRPr lang="es-ES" sz="2300" kern="1200" dirty="0"/>
        </a:p>
      </dsp:txBody>
      <dsp:txXfrm>
        <a:off x="59399" y="104398"/>
        <a:ext cx="5778028" cy="1098002"/>
      </dsp:txXfrm>
    </dsp:sp>
    <dsp:sp modelId="{2F1AA4ED-D46A-4319-BF9D-83AAE50412CE}">
      <dsp:nvSpPr>
        <dsp:cNvPr id="0" name=""/>
        <dsp:cNvSpPr/>
      </dsp:nvSpPr>
      <dsp:spPr>
        <a:xfrm>
          <a:off x="0" y="1449000"/>
          <a:ext cx="5896826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Emisión Estimulada</a:t>
          </a:r>
          <a:r>
            <a:rPr lang="es-EC" sz="2300" kern="1200" dirty="0" smtClean="0"/>
            <a:t> </a:t>
          </a:r>
          <a:endParaRPr lang="es-ES" sz="2300" kern="1200" dirty="0"/>
        </a:p>
      </dsp:txBody>
      <dsp:txXfrm>
        <a:off x="59399" y="1508399"/>
        <a:ext cx="5778028" cy="1098002"/>
      </dsp:txXfrm>
    </dsp:sp>
    <dsp:sp modelId="{F163FDA5-B1D9-4215-B54F-5E8924F74BB3}">
      <dsp:nvSpPr>
        <dsp:cNvPr id="0" name=""/>
        <dsp:cNvSpPr/>
      </dsp:nvSpPr>
      <dsp:spPr>
        <a:xfrm>
          <a:off x="0" y="2853000"/>
          <a:ext cx="5896826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Amplificación</a:t>
          </a:r>
          <a:r>
            <a:rPr lang="es-EC" sz="2300" kern="1200" dirty="0" smtClean="0"/>
            <a:t> </a:t>
          </a:r>
          <a:endParaRPr lang="es-ES" sz="2300" kern="1200" dirty="0"/>
        </a:p>
      </dsp:txBody>
      <dsp:txXfrm>
        <a:off x="59399" y="2912399"/>
        <a:ext cx="5778028" cy="109800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C07FB6-72D7-4396-8278-C3AC43E1F98E}">
      <dsp:nvSpPr>
        <dsp:cNvPr id="0" name=""/>
        <dsp:cNvSpPr/>
      </dsp:nvSpPr>
      <dsp:spPr>
        <a:xfrm>
          <a:off x="0" y="5769"/>
          <a:ext cx="4445000" cy="9554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Monocromaticidad</a:t>
          </a:r>
          <a:endParaRPr lang="en-US" sz="3200" kern="1200" dirty="0"/>
        </a:p>
      </dsp:txBody>
      <dsp:txXfrm>
        <a:off x="46642" y="52411"/>
        <a:ext cx="4351716" cy="862186"/>
      </dsp:txXfrm>
    </dsp:sp>
    <dsp:sp modelId="{F9B6E9E5-D918-419F-8185-EEA5FC68BCE8}">
      <dsp:nvSpPr>
        <dsp:cNvPr id="0" name=""/>
        <dsp:cNvSpPr/>
      </dsp:nvSpPr>
      <dsp:spPr>
        <a:xfrm>
          <a:off x="0" y="969036"/>
          <a:ext cx="4445000" cy="9554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Colimación (Direccionalidad)</a:t>
          </a:r>
          <a:endParaRPr lang="en-US" sz="3200" kern="1200" dirty="0"/>
        </a:p>
      </dsp:txBody>
      <dsp:txXfrm>
        <a:off x="46642" y="1015678"/>
        <a:ext cx="4351716" cy="862186"/>
      </dsp:txXfrm>
    </dsp:sp>
    <dsp:sp modelId="{2D35DBF9-4C1A-4848-8A38-8975233B06C8}">
      <dsp:nvSpPr>
        <dsp:cNvPr id="0" name=""/>
        <dsp:cNvSpPr/>
      </dsp:nvSpPr>
      <dsp:spPr>
        <a:xfrm>
          <a:off x="0" y="1935264"/>
          <a:ext cx="4445000" cy="9554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Coherencia espacial y temporal</a:t>
          </a:r>
          <a:endParaRPr lang="es-ES" sz="3200" kern="1200" dirty="0"/>
        </a:p>
      </dsp:txBody>
      <dsp:txXfrm>
        <a:off x="46642" y="1981906"/>
        <a:ext cx="4351716" cy="862186"/>
      </dsp:txXfrm>
    </dsp:sp>
    <dsp:sp modelId="{94F99A5E-A74E-4DA0-ABE0-7FCDB41EAAC4}">
      <dsp:nvSpPr>
        <dsp:cNvPr id="0" name=""/>
        <dsp:cNvSpPr/>
      </dsp:nvSpPr>
      <dsp:spPr>
        <a:xfrm>
          <a:off x="0" y="2901492"/>
          <a:ext cx="4445000" cy="9554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Brillo</a:t>
          </a:r>
          <a:endParaRPr lang="es-ES" sz="3200" kern="1200" dirty="0"/>
        </a:p>
      </dsp:txBody>
      <dsp:txXfrm>
        <a:off x="46642" y="2948134"/>
        <a:ext cx="4351716" cy="862186"/>
      </dsp:txXfrm>
    </dsp:sp>
    <dsp:sp modelId="{82BBC2CA-4A7E-4C46-8FBD-06F9428274A3}">
      <dsp:nvSpPr>
        <dsp:cNvPr id="0" name=""/>
        <dsp:cNvSpPr/>
      </dsp:nvSpPr>
      <dsp:spPr>
        <a:xfrm>
          <a:off x="0" y="3867720"/>
          <a:ext cx="4445000" cy="9554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Tamaño del punto focal</a:t>
          </a:r>
          <a:endParaRPr lang="es-ES" sz="3200" kern="1200" dirty="0"/>
        </a:p>
      </dsp:txBody>
      <dsp:txXfrm>
        <a:off x="46642" y="3914362"/>
        <a:ext cx="4351716" cy="86218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C07FB6-72D7-4396-8278-C3AC43E1F98E}">
      <dsp:nvSpPr>
        <dsp:cNvPr id="0" name=""/>
        <dsp:cNvSpPr/>
      </dsp:nvSpPr>
      <dsp:spPr>
        <a:xfrm>
          <a:off x="0" y="6133"/>
          <a:ext cx="4914900" cy="11710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Láseres de estado sólido.</a:t>
          </a:r>
          <a:br>
            <a:rPr lang="es-EC" sz="3200" kern="1200" dirty="0" smtClean="0"/>
          </a:br>
          <a:r>
            <a:rPr lang="es-EC" sz="3200" kern="1200" dirty="0" err="1" smtClean="0"/>
            <a:t>Nd:YAG</a:t>
          </a:r>
          <a:endParaRPr lang="en-US" sz="3200" kern="1200" dirty="0"/>
        </a:p>
      </dsp:txBody>
      <dsp:txXfrm>
        <a:off x="57166" y="63299"/>
        <a:ext cx="4800568" cy="1056719"/>
      </dsp:txXfrm>
    </dsp:sp>
    <dsp:sp modelId="{6A2E8297-15C4-45E6-B422-563670F846FB}">
      <dsp:nvSpPr>
        <dsp:cNvPr id="0" name=""/>
        <dsp:cNvSpPr/>
      </dsp:nvSpPr>
      <dsp:spPr>
        <a:xfrm>
          <a:off x="0" y="1190529"/>
          <a:ext cx="4914900" cy="11710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Láseres de Gas.</a:t>
          </a:r>
          <a:br>
            <a:rPr lang="es-EC" sz="3200" kern="1200" dirty="0" smtClean="0"/>
          </a:br>
          <a:r>
            <a:rPr lang="es-EC" sz="3200" kern="1200" dirty="0" smtClean="0"/>
            <a:t>C02</a:t>
          </a:r>
          <a:endParaRPr lang="en-US" sz="500" kern="1200" dirty="0"/>
        </a:p>
      </dsp:txBody>
      <dsp:txXfrm>
        <a:off x="57166" y="1247695"/>
        <a:ext cx="4800568" cy="1056719"/>
      </dsp:txXfrm>
    </dsp:sp>
    <dsp:sp modelId="{F413887B-79E8-4E41-BB6C-0EBE70414B5F}">
      <dsp:nvSpPr>
        <dsp:cNvPr id="0" name=""/>
        <dsp:cNvSpPr/>
      </dsp:nvSpPr>
      <dsp:spPr>
        <a:xfrm>
          <a:off x="0" y="2379722"/>
          <a:ext cx="4914900" cy="11710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Láseres de Semiconductor.</a:t>
          </a:r>
          <a:br>
            <a:rPr lang="es-EC" sz="3200" kern="1200" dirty="0" smtClean="0"/>
          </a:br>
          <a:r>
            <a:rPr lang="es-EC" sz="3200" kern="1200" dirty="0" err="1" smtClean="0"/>
            <a:t>InGaAs</a:t>
          </a:r>
          <a:endParaRPr lang="en-US" sz="500" kern="1200" dirty="0"/>
        </a:p>
      </dsp:txBody>
      <dsp:txXfrm>
        <a:off x="57166" y="2436888"/>
        <a:ext cx="4800568" cy="1056719"/>
      </dsp:txXfrm>
    </dsp:sp>
    <dsp:sp modelId="{F9B6E9E5-D918-419F-8185-EEA5FC68BCE8}">
      <dsp:nvSpPr>
        <dsp:cNvPr id="0" name=""/>
        <dsp:cNvSpPr/>
      </dsp:nvSpPr>
      <dsp:spPr>
        <a:xfrm>
          <a:off x="0" y="3555650"/>
          <a:ext cx="4914900" cy="11710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Láseres de Colorantes.</a:t>
          </a:r>
          <a:br>
            <a:rPr lang="es-EC" sz="3200" kern="1200" dirty="0" smtClean="0"/>
          </a:br>
          <a:r>
            <a:rPr lang="es-EC" sz="3200" kern="1200" dirty="0" err="1" smtClean="0"/>
            <a:t>Rhodamine</a:t>
          </a:r>
          <a:r>
            <a:rPr lang="es-EC" sz="3200" kern="1200" dirty="0" smtClean="0"/>
            <a:t> 6G</a:t>
          </a:r>
          <a:endParaRPr lang="en-US" sz="3200" kern="1200" dirty="0"/>
        </a:p>
      </dsp:txBody>
      <dsp:txXfrm>
        <a:off x="57166" y="3612816"/>
        <a:ext cx="4800568" cy="10567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6F2F0-F5E7-45FC-9160-3B2696A7AD28}" type="datetimeFigureOut">
              <a:rPr lang="en-US" smtClean="0"/>
              <a:t>11/25/2015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40A874-B788-431C-A443-2D224F9D287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489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0A874-B788-431C-A443-2D224F9D28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107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0A874-B788-431C-A443-2D224F9D2876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562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08303438"/>
      </p:ext>
    </p:extLst>
  </p:cSld>
  <p:clrMapOvr>
    <a:masterClrMapping/>
  </p:clrMapOvr>
  <p:transition spd="med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DFF2-24E1-44C9-874C-7C428877D4CD}" type="datetime1">
              <a:rPr lang="es-EC" smtClean="0"/>
              <a:t>25/11/2015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331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C09ED-E02F-42BF-B63A-8F0698C630FE}" type="datetime1">
              <a:rPr lang="es-EC" smtClean="0"/>
              <a:t>25/11/2015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649370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5DC14-B7D0-42AC-BE84-F736D68BAB59}" type="datetime1">
              <a:rPr lang="es-EC" smtClean="0"/>
              <a:t>25/11/2015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7654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48370-E453-4B29-883D-97F1DB26B9C1}" type="datetime1">
              <a:rPr lang="es-EC" smtClean="0"/>
              <a:t>25/11/2015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460614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50AE-BECE-43C2-9593-99BC061E7CA3}" type="datetime1">
              <a:rPr lang="es-EC" smtClean="0"/>
              <a:t>25/11/2015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5964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7DFF4-379C-4A00-864B-4288D1878447}" type="datetime1">
              <a:rPr lang="es-EC" smtClean="0"/>
              <a:t>25/11/2015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891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67C27-6153-4266-8507-447AFC6E0732}" type="datetime1">
              <a:rPr lang="es-EC" smtClean="0"/>
              <a:t>25/11/2015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201680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89ED7-9628-485B-AD5B-AFF246CC2D0B}" type="datetime1">
              <a:rPr lang="es-EC" smtClean="0"/>
              <a:t>25/11/2015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0172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0E20B-23D3-4F38-AC32-3055569CD4C0}" type="datetime1">
              <a:rPr lang="es-EC" smtClean="0"/>
              <a:t>25/11/2015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1806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FCBE4-CE6B-45FA-B8BE-4581E984AB3F}" type="datetime1">
              <a:rPr lang="es-EC" smtClean="0"/>
              <a:t>25/11/2015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5862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55788"/>
      </p:ext>
    </p:extLst>
  </p:cSld>
  <p:clrMapOvr>
    <a:masterClrMapping/>
  </p:clrMapOvr>
  <p:transition spd="med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B52F-BCF5-47A5-A991-58F42E72AD34}" type="datetime1">
              <a:rPr lang="es-EC" smtClean="0"/>
              <a:t>25/11/2015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6692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37089-5027-48FA-965D-7BCD097DF2FA}" type="datetime1">
              <a:rPr lang="es-EC" smtClean="0"/>
              <a:t>25/11/2015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3202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7B128-443F-49E8-B89A-B15CE4A204EB}" type="datetime1">
              <a:rPr lang="es-EC" smtClean="0"/>
              <a:t>25/11/2015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208377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E1E26-FD6B-4CB8-834F-B4FDDFB60AD0}" type="datetime1">
              <a:rPr lang="es-EC" smtClean="0"/>
              <a:t>25/11/2015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8672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7F5D7-2225-4FBE-93CF-0513F8EEF41B}" type="datetime1">
              <a:rPr lang="es-EC" smtClean="0"/>
              <a:t>25/11/2015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737867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C6BF1-4BF0-42A0-B001-C92B537F778A}" type="datetime1">
              <a:rPr lang="es-EC" smtClean="0"/>
              <a:t>25/11/2015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3502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BB05C-0C37-438D-930A-C3CD1D8B59E5}" type="datetime1">
              <a:rPr lang="es-EC" smtClean="0"/>
              <a:t>25/11/2015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03990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60C62-4594-4E5E-B789-1E6599E58755}" type="datetime1">
              <a:rPr lang="es-EC" smtClean="0"/>
              <a:t>25/11/2015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675612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A835E-7165-469B-8B44-F280B6FF39DF}" type="datetime1">
              <a:rPr lang="es-EC" smtClean="0"/>
              <a:t>25/11/2015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5328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0D9EA-299F-4510-A2F9-CBE722DC5C9D}" type="datetime1">
              <a:rPr lang="es-EC" smtClean="0"/>
              <a:t>25/11/2015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6345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50524550"/>
      </p:ext>
    </p:extLst>
  </p:cSld>
  <p:clrMapOvr>
    <a:masterClrMapping/>
  </p:clrMapOvr>
  <p:transition spd="med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3753D-0970-47E4-9388-98FAAF5D0C25}" type="datetime1">
              <a:rPr lang="es-EC" smtClean="0"/>
              <a:t>25/11/2015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7314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67447-84D8-4206-A83C-531B279F1708}" type="datetime1">
              <a:rPr lang="es-EC" smtClean="0"/>
              <a:t>25/11/2015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2860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00118136"/>
      </p:ext>
    </p:extLst>
  </p:cSld>
  <p:clrMapOvr>
    <a:masterClrMapping/>
  </p:clrMapOvr>
  <p:transition spd="med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8566765"/>
      </p:ext>
    </p:extLst>
  </p:cSld>
  <p:clrMapOvr>
    <a:masterClrMapping/>
  </p:clrMapOvr>
  <p:transition spd="med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45939874"/>
      </p:ext>
    </p:extLst>
  </p:cSld>
  <p:clrMapOvr>
    <a:masterClrMapping/>
  </p:clrMapOvr>
  <p:transition spd="med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50974665"/>
      </p:ext>
    </p:extLst>
  </p:cSld>
  <p:clrMapOvr>
    <a:masterClrMapping/>
  </p:clrMapOvr>
  <p:transition spd="med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400" y="0"/>
            <a:ext cx="12217400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2" descr="LOGO ESPE ORIGINA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6400" y="306388"/>
            <a:ext cx="3481917" cy="6397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1486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B335452-25B1-4E93-8537-DEE5D22F91C9}" type="datetime1">
              <a:rPr lang="es-EC" smtClean="0"/>
              <a:t>25/11/2015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INGENIERÍA MECATRÓNICA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433B631-0B56-4F2A-B6B3-C84921D35E8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30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17" y="1588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9" descr="LOGO ESPE ORIGINAL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879417" y="5949951"/>
            <a:ext cx="30734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7248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ransition spd="med">
    <p:randomBar dir="vert"/>
  </p:transition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11E3E-268F-4261-8F7C-80B8C7D3F301}" type="datetime1">
              <a:rPr lang="es-EC" smtClean="0"/>
              <a:t>25/11/2015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440E7-6EC3-4D22-82CC-383AB5DD1D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4395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ransition spd="med">
    <p:randomBar dir="vert"/>
  </p:transition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65165-6407-4A6C-A284-C48D740F97DE}" type="datetime1">
              <a:rPr lang="es-EC" smtClean="0"/>
              <a:t>25/11/2015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B6FC1-29A2-4D3E-95E8-509302B59F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3066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ransition spd="med">
    <p:randomBar dir="vert"/>
  </p:transition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eg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20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22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23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9.xml"/><Relationship Id="rId11" Type="http://schemas.openxmlformats.org/officeDocument/2006/relationships/image" Target="../media/image13.png"/><Relationship Id="rId5" Type="http://schemas.openxmlformats.org/officeDocument/2006/relationships/diagramColors" Target="../diagrams/colors9.xml"/><Relationship Id="rId10" Type="http://schemas.openxmlformats.org/officeDocument/2006/relationships/image" Target="../media/image26.jpeg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13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29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10" Type="http://schemas.openxmlformats.org/officeDocument/2006/relationships/image" Target="../media/image13.png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13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3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13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Layout" Target="../diagrams/layout14.xml"/><Relationship Id="rId7" Type="http://schemas.openxmlformats.org/officeDocument/2006/relationships/image" Target="../media/image36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Relationship Id="rId9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6.xml"/><Relationship Id="rId13" Type="http://schemas.openxmlformats.org/officeDocument/2006/relationships/image" Target="../media/image13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12" Type="http://schemas.microsoft.com/office/2007/relationships/diagramDrawing" Target="../diagrams/drawing16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15.xml"/><Relationship Id="rId11" Type="http://schemas.openxmlformats.org/officeDocument/2006/relationships/diagramColors" Target="../diagrams/colors16.xml"/><Relationship Id="rId5" Type="http://schemas.openxmlformats.org/officeDocument/2006/relationships/diagramQuickStyle" Target="../diagrams/quickStyle15.xml"/><Relationship Id="rId10" Type="http://schemas.openxmlformats.org/officeDocument/2006/relationships/diagramQuickStyle" Target="../diagrams/quickStyle16.xml"/><Relationship Id="rId4" Type="http://schemas.openxmlformats.org/officeDocument/2006/relationships/diagramLayout" Target="../diagrams/layout15.xml"/><Relationship Id="rId9" Type="http://schemas.openxmlformats.org/officeDocument/2006/relationships/diagramLayout" Target="../diagrams/layout1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7.xml"/><Relationship Id="rId13" Type="http://schemas.openxmlformats.org/officeDocument/2006/relationships/image" Target="../media/image13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microsoft.com/office/2007/relationships/diagramDrawing" Target="../diagrams/drawing17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4.png"/><Relationship Id="rId11" Type="http://schemas.openxmlformats.org/officeDocument/2006/relationships/diagramColors" Target="../diagrams/colors17.xml"/><Relationship Id="rId5" Type="http://schemas.openxmlformats.org/officeDocument/2006/relationships/image" Target="../media/image53.png"/><Relationship Id="rId10" Type="http://schemas.openxmlformats.org/officeDocument/2006/relationships/diagramQuickStyle" Target="../diagrams/quickStyle17.xml"/><Relationship Id="rId4" Type="http://schemas.openxmlformats.org/officeDocument/2006/relationships/image" Target="../media/image52.png"/><Relationship Id="rId9" Type="http://schemas.openxmlformats.org/officeDocument/2006/relationships/diagramLayout" Target="../diagrams/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image" Target="../media/image13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13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4.em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9.xml"/><Relationship Id="rId3" Type="http://schemas.openxmlformats.org/officeDocument/2006/relationships/image" Target="../media/image65.png"/><Relationship Id="rId7" Type="http://schemas.openxmlformats.org/officeDocument/2006/relationships/diagramData" Target="../diagrams/data19.xml"/><Relationship Id="rId12" Type="http://schemas.openxmlformats.org/officeDocument/2006/relationships/image" Target="../media/image1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8.png"/><Relationship Id="rId11" Type="http://schemas.microsoft.com/office/2007/relationships/diagramDrawing" Target="../diagrams/drawing19.xml"/><Relationship Id="rId5" Type="http://schemas.openxmlformats.org/officeDocument/2006/relationships/image" Target="../media/image67.png"/><Relationship Id="rId10" Type="http://schemas.openxmlformats.org/officeDocument/2006/relationships/diagramColors" Target="../diagrams/colors19.xml"/><Relationship Id="rId4" Type="http://schemas.openxmlformats.org/officeDocument/2006/relationships/image" Target="../media/image66.png"/><Relationship Id="rId9" Type="http://schemas.openxmlformats.org/officeDocument/2006/relationships/diagramQuickStyle" Target="../diagrams/quickStyle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.png"/><Relationship Id="rId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13.png"/><Relationship Id="rId7" Type="http://schemas.openxmlformats.org/officeDocument/2006/relationships/image" Target="../media/image8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3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.png"/><Relationship Id="rId4" Type="http://schemas.openxmlformats.org/officeDocument/2006/relationships/image" Target="../media/image9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.png"/><Relationship Id="rId4" Type="http://schemas.openxmlformats.org/officeDocument/2006/relationships/image" Target="../media/image9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.png"/><Relationship Id="rId4" Type="http://schemas.openxmlformats.org/officeDocument/2006/relationships/image" Target="../media/image10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.png"/><Relationship Id="rId4" Type="http://schemas.openxmlformats.org/officeDocument/2006/relationships/image" Target="../media/image10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.png"/><Relationship Id="rId4" Type="http://schemas.openxmlformats.org/officeDocument/2006/relationships/chart" Target="../charts/char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7" Type="http://schemas.openxmlformats.org/officeDocument/2006/relationships/image" Target="../media/image13.pn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7" Type="http://schemas.openxmlformats.org/officeDocument/2006/relationships/image" Target="../media/image13.pn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.png"/><Relationship Id="rId4" Type="http://schemas.openxmlformats.org/officeDocument/2006/relationships/image" Target="../media/image11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5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png"/><Relationship Id="rId5" Type="http://schemas.openxmlformats.org/officeDocument/2006/relationships/image" Target="../media/image6.w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diagramLayout" Target="../diagrams/layout6.xml"/><Relationship Id="rId7" Type="http://schemas.openxmlformats.org/officeDocument/2006/relationships/image" Target="../media/image16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4169815"/>
              </p:ext>
            </p:extLst>
          </p:nvPr>
        </p:nvGraphicFramePr>
        <p:xfrm>
          <a:off x="0" y="0"/>
          <a:ext cx="12279541" cy="71035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CorelDRAW" r:id="rId4" imgW="11829288" imgH="6416040" progId="">
                  <p:embed/>
                </p:oleObj>
              </mc:Choice>
              <mc:Fallback>
                <p:oleObj name="CorelDRAW" r:id="rId4" imgW="11829288" imgH="64160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279541" cy="710356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522573" y="71483"/>
            <a:ext cx="7756968" cy="1402291"/>
          </a:xfrm>
        </p:spPr>
        <p:txBody>
          <a:bodyPr>
            <a:noAutofit/>
          </a:bodyPr>
          <a:lstStyle/>
          <a:p>
            <a:r>
              <a:rPr lang="es-EC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DISEÑO Y CONSTRUCCIÓN DE UNA PLATAFORMA CNC DE CORTE POR LÁSER EN LÁMINAS DE ACRÍLICO Y MADERA MDF DE HASTA 6mm DE </a:t>
            </a:r>
            <a:r>
              <a:rPr lang="es-EC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ESPESOR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INGENIERÍA MECATRÓNICA</a:t>
            </a:r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4392649" y="4170242"/>
            <a:ext cx="602731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AUTORES</a:t>
            </a:r>
          </a:p>
          <a:p>
            <a:pPr>
              <a:lnSpc>
                <a:spcPct val="150000"/>
              </a:lnSpc>
            </a:pP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ROGER EFRAÍN CAZCO CHIRIBOGA</a:t>
            </a:r>
          </a:p>
          <a:p>
            <a:pPr>
              <a:lnSpc>
                <a:spcPct val="150000"/>
              </a:lnSpc>
            </a:pP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DIEGO MAURICIO GORDÓN CAIZAPANTA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392648" y="5380169"/>
            <a:ext cx="6027313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DIRECTOR: ING. LUIS SEGURA MSc.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509" y="3333939"/>
            <a:ext cx="2357864" cy="333523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648" y="2402311"/>
            <a:ext cx="4869255" cy="12575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8179" y="3950270"/>
            <a:ext cx="2203411" cy="2102577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4358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1640" y="8661"/>
            <a:ext cx="10515600" cy="892175"/>
          </a:xfrm>
        </p:spPr>
        <p:txBody>
          <a:bodyPr/>
          <a:lstStyle/>
          <a:p>
            <a:r>
              <a:rPr lang="en-US" dirty="0" err="1" smtClean="0"/>
              <a:t>Generación</a:t>
            </a:r>
            <a:r>
              <a:rPr lang="en-US" dirty="0" smtClean="0"/>
              <a:t> del </a:t>
            </a:r>
            <a:r>
              <a:rPr lang="en-US" dirty="0" err="1" smtClean="0"/>
              <a:t>Láser</a:t>
            </a:r>
            <a:endParaRPr lang="en-US" dirty="0"/>
          </a:p>
        </p:txBody>
      </p:sp>
      <p:graphicFrame>
        <p:nvGraphicFramePr>
          <p:cNvPr id="8" name="Marcador de contenido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9282812"/>
              </p:ext>
            </p:extLst>
          </p:nvPr>
        </p:nvGraphicFramePr>
        <p:xfrm>
          <a:off x="1357630" y="1492565"/>
          <a:ext cx="5896826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pic>
        <p:nvPicPr>
          <p:cNvPr id="7" name="Imagen 6"/>
          <p:cNvPicPr/>
          <p:nvPr/>
        </p:nvPicPr>
        <p:blipFill>
          <a:blip r:embed="rId7"/>
          <a:stretch>
            <a:fillRect/>
          </a:stretch>
        </p:blipFill>
        <p:spPr>
          <a:xfrm>
            <a:off x="7603274" y="1848164"/>
            <a:ext cx="4531360" cy="3403601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1" name="Conector recto 10"/>
          <p:cNvCxnSpPr>
            <a:stCxn id="9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435062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3884" y="-198354"/>
            <a:ext cx="10515600" cy="1325563"/>
          </a:xfrm>
        </p:spPr>
        <p:txBody>
          <a:bodyPr/>
          <a:lstStyle/>
          <a:p>
            <a:r>
              <a:rPr lang="en-US" dirty="0" err="1" smtClean="0"/>
              <a:t>Etapas</a:t>
            </a:r>
            <a:r>
              <a:rPr lang="en-US" dirty="0" smtClean="0"/>
              <a:t> de </a:t>
            </a:r>
            <a:r>
              <a:rPr lang="en-US" dirty="0" err="1" smtClean="0"/>
              <a:t>amplificación</a:t>
            </a:r>
            <a:r>
              <a:rPr lang="en-US" dirty="0" smtClean="0"/>
              <a:t> </a:t>
            </a:r>
            <a:r>
              <a:rPr lang="en-US" dirty="0"/>
              <a:t>del </a:t>
            </a:r>
            <a:r>
              <a:rPr lang="en-US" dirty="0" err="1"/>
              <a:t>Láser</a:t>
            </a:r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pic>
        <p:nvPicPr>
          <p:cNvPr id="10" name="Imagen 9"/>
          <p:cNvPicPr/>
          <p:nvPr/>
        </p:nvPicPr>
        <p:blipFill rotWithShape="1">
          <a:blip r:embed="rId2"/>
          <a:srcRect l="1" t="-124" r="-879" b="43377"/>
          <a:stretch/>
        </p:blipFill>
        <p:spPr>
          <a:xfrm>
            <a:off x="2428756" y="1196326"/>
            <a:ext cx="8160905" cy="519429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8" name="Conector recto 7"/>
          <p:cNvCxnSpPr>
            <a:stCxn id="6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506375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3884" y="-198354"/>
            <a:ext cx="10515600" cy="1325563"/>
          </a:xfrm>
        </p:spPr>
        <p:txBody>
          <a:bodyPr/>
          <a:lstStyle/>
          <a:p>
            <a:r>
              <a:rPr lang="en-US" dirty="0" err="1" smtClean="0"/>
              <a:t>Etapas</a:t>
            </a:r>
            <a:r>
              <a:rPr lang="en-US" dirty="0" smtClean="0"/>
              <a:t> de </a:t>
            </a:r>
            <a:r>
              <a:rPr lang="en-US" dirty="0" err="1" smtClean="0"/>
              <a:t>amplificación</a:t>
            </a:r>
            <a:r>
              <a:rPr lang="en-US" dirty="0" smtClean="0"/>
              <a:t> </a:t>
            </a:r>
            <a:r>
              <a:rPr lang="en-US" dirty="0"/>
              <a:t>del </a:t>
            </a:r>
            <a:r>
              <a:rPr lang="en-US" dirty="0" err="1"/>
              <a:t>Láser</a:t>
            </a:r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pic>
        <p:nvPicPr>
          <p:cNvPr id="10" name="Imagen 9"/>
          <p:cNvPicPr/>
          <p:nvPr/>
        </p:nvPicPr>
        <p:blipFill rotWithShape="1">
          <a:blip r:embed="rId2"/>
          <a:srcRect l="2" t="58266" r="-277" b="-1691"/>
          <a:stretch/>
        </p:blipFill>
        <p:spPr>
          <a:xfrm>
            <a:off x="2200156" y="1652540"/>
            <a:ext cx="8112243" cy="397535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8" name="Conector recto 7"/>
          <p:cNvCxnSpPr>
            <a:stCxn id="6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913663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0700" y="-267471"/>
            <a:ext cx="10515600" cy="1325563"/>
          </a:xfrm>
        </p:spPr>
        <p:txBody>
          <a:bodyPr/>
          <a:lstStyle/>
          <a:p>
            <a:r>
              <a:rPr lang="en-US" dirty="0" err="1" smtClean="0"/>
              <a:t>Características</a:t>
            </a:r>
            <a:r>
              <a:rPr lang="en-US" dirty="0" smtClean="0"/>
              <a:t> del </a:t>
            </a:r>
            <a:r>
              <a:rPr lang="en-US" dirty="0" err="1" smtClean="0"/>
              <a:t>Rayo</a:t>
            </a:r>
            <a:r>
              <a:rPr lang="en-US" dirty="0" smtClean="0"/>
              <a:t> </a:t>
            </a:r>
            <a:r>
              <a:rPr lang="en-US" dirty="0" err="1" smtClean="0"/>
              <a:t>Láser</a:t>
            </a:r>
            <a:endParaRPr lang="en-US" dirty="0"/>
          </a:p>
        </p:txBody>
      </p:sp>
      <p:graphicFrame>
        <p:nvGraphicFramePr>
          <p:cNvPr id="8" name="Marcador de contenido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1379128"/>
              </p:ext>
            </p:extLst>
          </p:nvPr>
        </p:nvGraphicFramePr>
        <p:xfrm>
          <a:off x="1664617" y="1320799"/>
          <a:ext cx="4445000" cy="482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pic>
        <p:nvPicPr>
          <p:cNvPr id="9" name="Imagen 8"/>
          <p:cNvPicPr/>
          <p:nvPr/>
        </p:nvPicPr>
        <p:blipFill>
          <a:blip r:embed="rId7"/>
          <a:stretch>
            <a:fillRect/>
          </a:stretch>
        </p:blipFill>
        <p:spPr>
          <a:xfrm>
            <a:off x="6769100" y="1902142"/>
            <a:ext cx="4902200" cy="366331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1" name="Conector recto 10"/>
          <p:cNvCxnSpPr>
            <a:stCxn id="7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624511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0774" y="-267471"/>
            <a:ext cx="10515600" cy="1325563"/>
          </a:xfrm>
        </p:spPr>
        <p:txBody>
          <a:bodyPr/>
          <a:lstStyle/>
          <a:p>
            <a:r>
              <a:rPr lang="en-US" dirty="0" err="1" smtClean="0"/>
              <a:t>Tipos</a:t>
            </a:r>
            <a:r>
              <a:rPr lang="en-US" dirty="0" smtClean="0"/>
              <a:t> de </a:t>
            </a:r>
            <a:r>
              <a:rPr lang="en-US" dirty="0" err="1" smtClean="0"/>
              <a:t>Láseres</a:t>
            </a:r>
            <a:endParaRPr lang="en-US" dirty="0"/>
          </a:p>
        </p:txBody>
      </p:sp>
      <p:graphicFrame>
        <p:nvGraphicFramePr>
          <p:cNvPr id="8" name="Marcador de contenido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5383983"/>
              </p:ext>
            </p:extLst>
          </p:nvPr>
        </p:nvGraphicFramePr>
        <p:xfrm>
          <a:off x="1331839" y="1586962"/>
          <a:ext cx="4914900" cy="4729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pic>
        <p:nvPicPr>
          <p:cNvPr id="2050" name="Picture 2" descr="http://img.directindustry.com/images_di/photo-g/nd-yag-laser-pulsed-high-repetition-rate-27505-697649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372" y="1372034"/>
            <a:ext cx="2664423" cy="166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1189.photobucket.com/albums/z439/meatballofall/100_0905.jpg?width=4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766" y="2006138"/>
            <a:ext cx="2463305" cy="184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blogcdn.com/www.engadget.com/media/2008/05/5-25-08-laser-disc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372" y="3414174"/>
            <a:ext cx="2664423" cy="199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upload.wikimedia.org/wikipedia/commons/b/b7/Coherent_899_dye_laser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766" y="4244985"/>
            <a:ext cx="2463305" cy="189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/>
          <p:cNvCxnSpPr>
            <a:stCxn id="10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854876"/>
      </p:ext>
    </p:extLst>
  </p:cSld>
  <p:clrMapOvr>
    <a:masterClrMapping/>
  </p:clrMapOvr>
  <p:transition spd="med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0774" y="-269875"/>
            <a:ext cx="10515600" cy="1325563"/>
          </a:xfrm>
        </p:spPr>
        <p:txBody>
          <a:bodyPr/>
          <a:lstStyle/>
          <a:p>
            <a:r>
              <a:rPr lang="es-EC" dirty="0" smtClean="0"/>
              <a:t>Interacción</a:t>
            </a:r>
            <a:r>
              <a:rPr lang="en-US" dirty="0" smtClean="0"/>
              <a:t> de </a:t>
            </a:r>
            <a:r>
              <a:rPr lang="en-US" dirty="0" err="1" smtClean="0"/>
              <a:t>láseres</a:t>
            </a:r>
            <a:r>
              <a:rPr lang="en-US" dirty="0" smtClean="0"/>
              <a:t> con </a:t>
            </a:r>
            <a:r>
              <a:rPr lang="en-US" dirty="0" err="1" smtClean="0"/>
              <a:t>materiales</a:t>
            </a:r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pic>
        <p:nvPicPr>
          <p:cNvPr id="11" name="Imagen 10"/>
          <p:cNvPicPr/>
          <p:nvPr/>
        </p:nvPicPr>
        <p:blipFill rotWithShape="1">
          <a:blip r:embed="rId2"/>
          <a:srcRect l="50068" b="66336"/>
          <a:stretch/>
        </p:blipFill>
        <p:spPr>
          <a:xfrm>
            <a:off x="2032294" y="1886375"/>
            <a:ext cx="4293584" cy="360783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8" name="Conector recto 7"/>
          <p:cNvCxnSpPr>
            <a:stCxn id="6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15</a:t>
            </a:fld>
            <a:endParaRPr lang="es-ES"/>
          </a:p>
        </p:txBody>
      </p:sp>
      <p:pic>
        <p:nvPicPr>
          <p:cNvPr id="12" name="Imagen 11"/>
          <p:cNvPicPr/>
          <p:nvPr/>
        </p:nvPicPr>
        <p:blipFill rotWithShape="1">
          <a:blip r:embed="rId2"/>
          <a:srcRect l="143" t="33890" r="51413" b="32174"/>
          <a:stretch/>
        </p:blipFill>
        <p:spPr>
          <a:xfrm>
            <a:off x="6897084" y="1886375"/>
            <a:ext cx="4165600" cy="363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300392"/>
      </p:ext>
    </p:extLst>
  </p:cSld>
  <p:clrMapOvr>
    <a:masterClrMapping/>
  </p:clrMapOvr>
  <p:transition spd="med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0774" y="-241739"/>
            <a:ext cx="10515600" cy="1325563"/>
          </a:xfrm>
        </p:spPr>
        <p:txBody>
          <a:bodyPr/>
          <a:lstStyle/>
          <a:p>
            <a:r>
              <a:rPr lang="en-US" dirty="0" err="1" smtClean="0"/>
              <a:t>Ventajas</a:t>
            </a:r>
            <a:r>
              <a:rPr lang="en-US" dirty="0" smtClean="0"/>
              <a:t> del </a:t>
            </a:r>
            <a:r>
              <a:rPr lang="en-US" dirty="0" err="1" smtClean="0"/>
              <a:t>corte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láser</a:t>
            </a:r>
            <a:endParaRPr lang="en-US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6023499"/>
              </p:ext>
            </p:extLst>
          </p:nvPr>
        </p:nvGraphicFramePr>
        <p:xfrm>
          <a:off x="1422400" y="1348869"/>
          <a:ext cx="10274300" cy="4742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" name="Conector recto 8"/>
          <p:cNvCxnSpPr>
            <a:stCxn id="7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1599552"/>
      </p:ext>
    </p:extLst>
  </p:cSld>
  <p:clrMapOvr>
    <a:masterClrMapping/>
  </p:clrMapOvr>
  <p:transition spd="med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36994" y="-267471"/>
            <a:ext cx="10515600" cy="1325563"/>
          </a:xfrm>
        </p:spPr>
        <p:txBody>
          <a:bodyPr/>
          <a:lstStyle/>
          <a:p>
            <a:pPr algn="l"/>
            <a:r>
              <a:rPr lang="es-EC" dirty="0" smtClean="0"/>
              <a:t>Tipos de Robots</a:t>
            </a:r>
            <a:endParaRPr lang="en-US" dirty="0"/>
          </a:p>
        </p:txBody>
      </p:sp>
      <p:pic>
        <p:nvPicPr>
          <p:cNvPr id="2050" name="Picture 2" descr="http://image.slidesharecdn.com/roboticaintroduccin-131202193311-phpapp02/95/robotica-introduccin-20-638.jpg?cb=138601286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86"/>
          <a:stretch/>
        </p:blipFill>
        <p:spPr bwMode="auto">
          <a:xfrm>
            <a:off x="2824031" y="1583127"/>
            <a:ext cx="7941525" cy="424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8" name="Conector recto 7"/>
          <p:cNvCxnSpPr>
            <a:stCxn id="6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4445782"/>
      </p:ext>
    </p:extLst>
  </p:cSld>
  <p:clrMapOvr>
    <a:masterClrMapping/>
  </p:clrMapOvr>
  <p:transition spd="med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0774" y="-275627"/>
            <a:ext cx="10515600" cy="1325563"/>
          </a:xfrm>
        </p:spPr>
        <p:txBody>
          <a:bodyPr/>
          <a:lstStyle/>
          <a:p>
            <a:pPr algn="l"/>
            <a:r>
              <a:rPr lang="es-EC" dirty="0" smtClean="0"/>
              <a:t>Actuadores</a:t>
            </a:r>
            <a:endParaRPr lang="en-US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4902326"/>
              </p:ext>
            </p:extLst>
          </p:nvPr>
        </p:nvGraphicFramePr>
        <p:xfrm>
          <a:off x="1609750" y="1457145"/>
          <a:ext cx="5971504" cy="4799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3709" y="2598736"/>
            <a:ext cx="2562225" cy="178117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8"/>
          <a:srcRect l="39969" t="50776" r="35871" b="20432"/>
          <a:stretch/>
        </p:blipFill>
        <p:spPr>
          <a:xfrm>
            <a:off x="9114015" y="1481941"/>
            <a:ext cx="1468191" cy="131364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8"/>
          <a:srcRect l="7332" t="50776" r="72959" b="20432"/>
          <a:stretch/>
        </p:blipFill>
        <p:spPr>
          <a:xfrm>
            <a:off x="7880462" y="1481942"/>
            <a:ext cx="1197735" cy="131364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8"/>
          <a:srcRect l="73878" t="50776" r="6412" b="20432"/>
          <a:stretch/>
        </p:blipFill>
        <p:spPr>
          <a:xfrm>
            <a:off x="10766370" y="1417638"/>
            <a:ext cx="1197735" cy="131364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83050" y="4113296"/>
            <a:ext cx="2343150" cy="1952625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5" name="Conector recto 14"/>
          <p:cNvCxnSpPr>
            <a:stCxn id="13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5789441"/>
      </p:ext>
    </p:extLst>
  </p:cSld>
  <p:clrMapOvr>
    <a:masterClrMapping/>
  </p:clrMapOvr>
  <p:transition spd="med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3884" y="-255666"/>
            <a:ext cx="10515600" cy="1325563"/>
          </a:xfrm>
        </p:spPr>
        <p:txBody>
          <a:bodyPr/>
          <a:lstStyle/>
          <a:p>
            <a:pPr algn="l"/>
            <a:r>
              <a:rPr lang="es-EC" dirty="0" smtClean="0"/>
              <a:t>Sistema de Mecanizado CNC</a:t>
            </a:r>
            <a:endParaRPr lang="en-US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3987123"/>
              </p:ext>
            </p:extLst>
          </p:nvPr>
        </p:nvGraphicFramePr>
        <p:xfrm>
          <a:off x="906008" y="1450142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" name="Conector recto 8"/>
          <p:cNvCxnSpPr>
            <a:stCxn id="7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0364100"/>
      </p:ext>
    </p:extLst>
  </p:cSld>
  <p:clrMapOvr>
    <a:masterClrMapping/>
  </p:clrMapOvr>
  <p:transition spd="med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677695" y="-274901"/>
            <a:ext cx="10515600" cy="1325563"/>
          </a:xfrm>
        </p:spPr>
        <p:txBody>
          <a:bodyPr/>
          <a:lstStyle/>
          <a:p>
            <a:pPr algn="l"/>
            <a:r>
              <a:rPr lang="es-EC" dirty="0"/>
              <a:t>Antecedentes</a:t>
            </a:r>
            <a:endParaRPr lang="en-US" dirty="0"/>
          </a:p>
        </p:txBody>
      </p:sp>
      <p:graphicFrame>
        <p:nvGraphicFramePr>
          <p:cNvPr id="10" name="Marcador de contenido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4805335"/>
              </p:ext>
            </p:extLst>
          </p:nvPr>
        </p:nvGraphicFramePr>
        <p:xfrm>
          <a:off x="1450773" y="1600200"/>
          <a:ext cx="4876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INGENIERÍA MECATRÓNICA</a:t>
            </a:r>
            <a:endParaRPr lang="en-US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7265" y="1417638"/>
            <a:ext cx="2505075" cy="181927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1821" y="2824956"/>
            <a:ext cx="2314575" cy="197167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8523" y="4354245"/>
            <a:ext cx="2362557" cy="1771918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5" name="Conector recto 14"/>
          <p:cNvCxnSpPr>
            <a:stCxn id="9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457117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C" sz="6000" dirty="0" smtClean="0"/>
              <a:t>DISEÑO MECATRÓNICO</a:t>
            </a:r>
            <a:endParaRPr lang="en-US" sz="600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" name="Conector recto 8"/>
          <p:cNvCxnSpPr>
            <a:stCxn id="7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0657040"/>
      </p:ext>
    </p:extLst>
  </p:cSld>
  <p:clrMapOvr>
    <a:masterClrMapping/>
  </p:clrMapOvr>
  <p:transition spd="med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6400" y="-292300"/>
            <a:ext cx="10515600" cy="1325563"/>
          </a:xfrm>
        </p:spPr>
        <p:txBody>
          <a:bodyPr/>
          <a:lstStyle/>
          <a:p>
            <a:r>
              <a:rPr lang="en-US" dirty="0" err="1" smtClean="0"/>
              <a:t>Características</a:t>
            </a:r>
            <a:r>
              <a:rPr lang="en-US" dirty="0" smtClean="0"/>
              <a:t> de la </a:t>
            </a:r>
            <a:r>
              <a:rPr lang="en-US" dirty="0" err="1" smtClean="0"/>
              <a:t>Máquina</a:t>
            </a:r>
            <a:endParaRPr lang="en-US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8199776"/>
              </p:ext>
            </p:extLst>
          </p:nvPr>
        </p:nvGraphicFramePr>
        <p:xfrm>
          <a:off x="1771649" y="1868465"/>
          <a:ext cx="9798051" cy="38378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5346"/>
                <a:gridCol w="2493064"/>
                <a:gridCol w="6609641"/>
              </a:tblGrid>
              <a:tr h="358623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bg1"/>
                          </a:solidFill>
                          <a:effectLst/>
                        </a:rPr>
                        <a:t>#</a:t>
                      </a:r>
                      <a:endParaRPr lang="es-ES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Característica</a:t>
                      </a:r>
                      <a:endParaRPr lang="es-ES" sz="18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Descripción</a:t>
                      </a:r>
                      <a:endParaRPr lang="es-ES" sz="18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552" marR="59552" marT="0" marB="0" anchor="ctr"/>
                </a:tc>
              </a:tr>
              <a:tr h="401472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1</a:t>
                      </a:r>
                      <a:endParaRPr lang="es-E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Número de Ejes</a:t>
                      </a:r>
                      <a:endParaRPr lang="es-E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Dos ejes controlables automáticamente </a:t>
                      </a:r>
                      <a:r>
                        <a:rPr lang="es-EC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(X, Y) y uno manual (Z)</a:t>
                      </a:r>
                      <a:endParaRPr lang="es-E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552" marR="59552" marT="0" marB="0"/>
                </a:tc>
              </a:tr>
              <a:tr h="358623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2</a:t>
                      </a:r>
                      <a:endParaRPr lang="es-E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de Trabajo</a:t>
                      </a:r>
                      <a:endParaRPr lang="es-E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Aproximadamente de </a:t>
                      </a:r>
                      <a:r>
                        <a:rPr lang="es-EC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850 x 1000 mm</a:t>
                      </a:r>
                      <a:endParaRPr lang="es-E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552" marR="59552" marT="0" marB="0"/>
                </a:tc>
              </a:tr>
              <a:tr h="732258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3</a:t>
                      </a:r>
                      <a:endParaRPr lang="es-E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Precisión de Corte</a:t>
                      </a:r>
                      <a:endParaRPr lang="es-E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 precisión del corte la da el tipo del láser, </a:t>
                      </a:r>
                      <a:r>
                        <a:rPr lang="es-EC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 este caso 3.5 </a:t>
                      </a:r>
                      <a:r>
                        <a:rPr lang="es-EC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mm </a:t>
                      </a:r>
                      <a:r>
                        <a:rPr lang="es-EC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 diámetro.</a:t>
                      </a:r>
                      <a:r>
                        <a:rPr lang="es-EC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Con lente 0,5 mm</a:t>
                      </a:r>
                      <a:endParaRPr lang="es-E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552" marR="59552" marT="0" marB="0"/>
                </a:tc>
              </a:tr>
              <a:tr h="459105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4</a:t>
                      </a:r>
                      <a:endParaRPr lang="es-E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Precisión de Posición</a:t>
                      </a:r>
                      <a:endParaRPr lang="es-E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 ubicación de la herramienta no debe </a:t>
                      </a:r>
                      <a:r>
                        <a:rPr lang="es-EC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 diferente </a:t>
                      </a:r>
                      <a:r>
                        <a:rPr lang="es-EC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 ±0.1mm</a:t>
                      </a:r>
                      <a:endParaRPr lang="es-E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552" marR="59552" marT="0" marB="0"/>
                </a:tc>
              </a:tr>
              <a:tr h="438047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5</a:t>
                      </a:r>
                      <a:endParaRPr lang="es-E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Temperatura del Tubo</a:t>
                      </a:r>
                      <a:endParaRPr lang="es-ES" sz="1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 temperatura del tubo láser no debe ser </a:t>
                      </a:r>
                      <a:r>
                        <a:rPr lang="es-EC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mayor </a:t>
                      </a:r>
                      <a:r>
                        <a:rPr lang="es-EC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los 30°C</a:t>
                      </a:r>
                      <a:endParaRPr lang="es-E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552" marR="59552" marT="0" marB="0"/>
                </a:tc>
              </a:tr>
              <a:tr h="457401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6</a:t>
                      </a:r>
                      <a:endParaRPr lang="es-E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Velocidad de avance</a:t>
                      </a:r>
                      <a:endParaRPr lang="es-ES" sz="1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 velocidad sugerida para cortes por láser </a:t>
                      </a:r>
                      <a:r>
                        <a:rPr lang="es-EC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 de </a:t>
                      </a:r>
                      <a:r>
                        <a:rPr lang="es-EC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máximo 1 m/min</a:t>
                      </a:r>
                      <a:endParaRPr lang="es-E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552" marR="59552" marT="0" marB="0"/>
                </a:tc>
              </a:tr>
              <a:tr h="425906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7</a:t>
                      </a:r>
                      <a:endParaRPr lang="es-E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Profundidad de corte</a:t>
                      </a:r>
                      <a:endParaRPr lang="es-E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 profundidad de corte debe ser de 6 mm</a:t>
                      </a:r>
                      <a:endParaRPr lang="es-E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552" marR="59552" marT="0" marB="0"/>
                </a:tc>
              </a:tr>
            </a:tbl>
          </a:graphicData>
        </a:graphic>
      </p:graphicFrame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" name="Conector recto 8"/>
          <p:cNvCxnSpPr>
            <a:stCxn id="7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3514289"/>
      </p:ext>
    </p:extLst>
  </p:cSld>
  <p:clrMapOvr>
    <a:masterClrMapping/>
  </p:clrMapOvr>
  <p:transition spd="med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6400" y="-241740"/>
            <a:ext cx="10515600" cy="1325563"/>
          </a:xfrm>
        </p:spPr>
        <p:txBody>
          <a:bodyPr/>
          <a:lstStyle/>
          <a:p>
            <a:r>
              <a:rPr lang="en-US" dirty="0" err="1" smtClean="0"/>
              <a:t>Selección</a:t>
            </a:r>
            <a:r>
              <a:rPr lang="en-US" dirty="0" smtClean="0"/>
              <a:t> de </a:t>
            </a:r>
            <a:r>
              <a:rPr lang="en-US" dirty="0" err="1" smtClean="0"/>
              <a:t>elementos</a:t>
            </a:r>
            <a:r>
              <a:rPr lang="en-US" dirty="0" smtClean="0"/>
              <a:t> de </a:t>
            </a:r>
            <a:r>
              <a:rPr lang="en-US" dirty="0" err="1" smtClean="0"/>
              <a:t>diseño</a:t>
            </a:r>
            <a:endParaRPr lang="en-US" dirty="0"/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229481"/>
              </p:ext>
            </p:extLst>
          </p:nvPr>
        </p:nvGraphicFramePr>
        <p:xfrm>
          <a:off x="1136896" y="1757937"/>
          <a:ext cx="10922000" cy="3924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" name="Conector recto 8"/>
          <p:cNvCxnSpPr>
            <a:stCxn id="6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6903562"/>
      </p:ext>
    </p:extLst>
  </p:cSld>
  <p:clrMapOvr>
    <a:masterClrMapping/>
  </p:clrMapOvr>
  <p:transition spd="med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3884" y="72542"/>
            <a:ext cx="10515600" cy="69296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Comparación</a:t>
            </a:r>
            <a:r>
              <a:rPr lang="en-US" dirty="0" smtClean="0"/>
              <a:t> entre </a:t>
            </a:r>
            <a:r>
              <a:rPr lang="en-US" dirty="0" err="1" smtClean="0"/>
              <a:t>láseres</a:t>
            </a:r>
            <a:r>
              <a:rPr lang="en-US" dirty="0" smtClean="0"/>
              <a:t> de CO2 y </a:t>
            </a:r>
            <a:r>
              <a:rPr lang="en-US" dirty="0" err="1" smtClean="0"/>
              <a:t>Nd-Yag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Marcador de contenido 9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948355862"/>
                  </p:ext>
                </p:extLst>
              </p:nvPr>
            </p:nvGraphicFramePr>
            <p:xfrm>
              <a:off x="1613884" y="1235184"/>
              <a:ext cx="10230908" cy="528518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787994"/>
                    <a:gridCol w="4317491"/>
                    <a:gridCol w="4125423"/>
                  </a:tblGrid>
                  <a:tr h="28259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s-ES" sz="800" dirty="0"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40531" marR="40531" marT="0" marB="0" anchor="ctr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S" sz="1400" i="1" kern="120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400" kern="120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𝐶𝑂</m:t>
                                    </m:r>
                                  </m:e>
                                  <m:sub>
                                    <m:r>
                                      <a:rPr lang="es-EC" sz="1400" kern="120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S" sz="12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0531" marR="40531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b="1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Nd-</a:t>
                          </a:r>
                          <a:r>
                            <a:rPr lang="es-EC" sz="1400" b="1" kern="1200" dirty="0" err="1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Yag</a:t>
                          </a:r>
                          <a:endParaRPr lang="es-ES" sz="1400" b="1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0531" marR="40531" marT="0" marB="0"/>
                    </a:tc>
                  </a:tr>
                  <a:tr h="612281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b="1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Potencia</a:t>
                          </a:r>
                          <a:endParaRPr lang="es-ES" sz="1400" b="1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0531" marR="40531" marT="0" marB="0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Para cortar una </a:t>
                          </a:r>
                          <a:r>
                            <a:rPr lang="es-EC" sz="16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profundidad</a:t>
                          </a:r>
                          <a:r>
                            <a:rPr lang="es-EC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X necesitan mayor potencia que los láseres Nd-</a:t>
                          </a:r>
                          <a:r>
                            <a:rPr lang="es-EC" sz="1400" kern="1200" dirty="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Yag</a:t>
                          </a:r>
                          <a:endParaRPr lang="es-ES" sz="14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0531" marR="40531" marT="0" marB="0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Para cortar una profundidad X necesitan menor potencia que los láseres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14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s-EC" sz="1400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𝐶𝑂</m:t>
                                  </m:r>
                                </m:e>
                                <m:sub>
                                  <m:r>
                                    <a:rPr lang="es-EC" sz="1400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endParaRPr lang="es-ES" sz="14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0531" marR="40531" marT="0" marB="0"/>
                    </a:tc>
                  </a:tr>
                  <a:tr h="466687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b="1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Aplicación</a:t>
                          </a:r>
                          <a:endParaRPr lang="es-ES" sz="1400" b="1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0531" marR="40531" marT="0" marB="0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Principalmente</a:t>
                          </a:r>
                          <a:r>
                            <a:rPr lang="es-EC" sz="1400" kern="1200" baseline="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c</a:t>
                          </a:r>
                          <a:r>
                            <a:rPr lang="es-EC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orte </a:t>
                          </a:r>
                          <a:r>
                            <a:rPr lang="es-EC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y grabado de </a:t>
                          </a:r>
                          <a:r>
                            <a:rPr lang="es-EC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madera </a:t>
                          </a:r>
                          <a:r>
                            <a:rPr lang="es-EC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y polímeros.</a:t>
                          </a:r>
                          <a:endParaRPr lang="es-ES" sz="14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0531" marR="40531" marT="0" marB="0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Principalmente</a:t>
                          </a:r>
                          <a:r>
                            <a:rPr lang="es-EC" sz="1400" kern="1200" baseline="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c</a:t>
                          </a:r>
                          <a:r>
                            <a:rPr lang="es-EC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orte y grabado de metales.</a:t>
                          </a:r>
                          <a:endParaRPr lang="es-ES" sz="14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0531" marR="40531" marT="0" marB="0"/>
                    </a:tc>
                  </a:tr>
                  <a:tr h="540157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b="1" kern="1200" dirty="0" smtClean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Tamaño</a:t>
                          </a:r>
                          <a:endParaRPr lang="es-ES" sz="1400" b="1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0531" marR="40531" marT="0" marB="0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Fuente de tamaño reducido</a:t>
                          </a:r>
                          <a:r>
                            <a:rPr lang="es-EC" sz="1400" kern="1200" baseline="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y cavidad resonante de gran tamaño</a:t>
                          </a:r>
                          <a:endParaRPr lang="es-ES" sz="14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0531" marR="40531" marT="0" marB="0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Fuente</a:t>
                          </a:r>
                          <a:r>
                            <a:rPr lang="es-EC" sz="1400" kern="1200" baseline="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y cavidad resonante de tamaño reducido</a:t>
                          </a:r>
                          <a:endParaRPr lang="es-ES" sz="14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0531" marR="40531" marT="0" marB="0"/>
                    </a:tc>
                  </a:tr>
                  <a:tr h="438865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b="1" kern="1200" dirty="0" smtClean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Transmisión</a:t>
                          </a:r>
                          <a:endParaRPr lang="es-ES" sz="1400" b="1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0531" marR="40531" marT="0" marB="0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Espejos </a:t>
                          </a:r>
                          <a:r>
                            <a:rPr lang="es-EC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de reflectividad mayor al 98%</a:t>
                          </a:r>
                          <a:endParaRPr lang="es-ES" sz="14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0531" marR="40531" marT="0" marB="0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Se transmite por una manguera de fibra óptica.</a:t>
                          </a:r>
                          <a:endParaRPr lang="es-ES" sz="14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0531" marR="40531" marT="0" marB="0"/>
                    </a:tc>
                  </a:tr>
                  <a:tr h="565183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b="1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Refrigeración</a:t>
                          </a:r>
                          <a:endParaRPr lang="es-ES" sz="1400" b="1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0531" marR="40531" marT="0" marB="0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Flujo constante de agua </a:t>
                          </a:r>
                          <a:r>
                            <a:rPr lang="es-EC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destilada </a:t>
                          </a:r>
                          <a:r>
                            <a:rPr lang="es-EC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por el </a:t>
                          </a:r>
                          <a:r>
                            <a:rPr lang="es-EC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tubo de gas.</a:t>
                          </a:r>
                          <a:endParaRPr lang="es-ES" sz="14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0531" marR="40531" marT="0" marB="0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Necesita circulación de agua destilada constante a través de la manguera de fibra óptica.</a:t>
                          </a:r>
                          <a:endParaRPr lang="es-ES" sz="14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0531" marR="40531" marT="0" marB="0"/>
                    </a:tc>
                  </a:tr>
                  <a:tr h="658356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b="1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Vida Útil</a:t>
                          </a:r>
                          <a:endParaRPr lang="es-ES" sz="1400" b="1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0531" marR="40531" marT="0" marB="0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Depende completamente del tiempo de vida del tubo que suele variar entre 5000 a 12000 horas.</a:t>
                          </a:r>
                          <a:endParaRPr lang="es-ES" sz="14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0531" marR="40531" marT="0" marB="0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Depende completamente del tiempo de vida de los diodos de bombeo y el cristal, que suele variar entre 8000 a 15000 horas.</a:t>
                          </a:r>
                          <a:endParaRPr lang="es-ES" sz="14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0531" marR="40531" marT="0" marB="0"/>
                    </a:tc>
                  </a:tr>
                  <a:tr h="847774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b="1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Costo</a:t>
                          </a:r>
                          <a:endParaRPr lang="es-ES" sz="1400" b="1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0531" marR="40531" marT="0" marB="0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Medio a corto plazo (modo de transmisión y fuente relativamente baratos) y alto a largo plazo debido a que los repuestos tiene costo elevado.</a:t>
                          </a:r>
                          <a:endParaRPr lang="es-ES" sz="14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0531" marR="40531" marT="0" marB="0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Alto a corto y largo plazo, el medio de transmisión, la fuente y los repuestos tiene costo elevado.</a:t>
                          </a:r>
                          <a:endParaRPr lang="es-ES" sz="14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0531" marR="40531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Marcador de contenido 9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948355862"/>
                  </p:ext>
                </p:extLst>
              </p:nvPr>
            </p:nvGraphicFramePr>
            <p:xfrm>
              <a:off x="1613884" y="1235184"/>
              <a:ext cx="10230908" cy="5086687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787994"/>
                    <a:gridCol w="4317491"/>
                    <a:gridCol w="4125423"/>
                  </a:tblGrid>
                  <a:tr h="32004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s-ES" sz="800" dirty="0"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40531" marR="40531" marT="0" marB="0" anchor="ctr"/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40531" marR="40531" marT="0" marB="0">
                        <a:blipFill rotWithShape="0">
                          <a:blip r:embed="rId2"/>
                          <a:stretch>
                            <a:fillRect l="-41608" t="-1887" r="-96051" b="-1509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b="1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Nd-</a:t>
                          </a:r>
                          <a:r>
                            <a:rPr lang="es-EC" sz="1400" b="1" kern="1200" dirty="0" err="1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Yag</a:t>
                          </a:r>
                          <a:endParaRPr lang="es-ES" sz="1400" b="1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0531" marR="40531" marT="0" marB="0"/>
                    </a:tc>
                  </a:tr>
                  <a:tr h="652717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b="1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Potencia</a:t>
                          </a:r>
                          <a:endParaRPr lang="es-ES" sz="1400" b="1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0531" marR="40531" marT="0" marB="0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Para cortar una </a:t>
                          </a:r>
                          <a:r>
                            <a:rPr lang="es-EC" sz="16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profundidad</a:t>
                          </a:r>
                          <a:r>
                            <a:rPr lang="es-EC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X necesitan mayor potencia que los láseres Nd-</a:t>
                          </a:r>
                          <a:r>
                            <a:rPr lang="es-EC" sz="1400" kern="1200" dirty="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Yag</a:t>
                          </a:r>
                          <a:endParaRPr lang="es-ES" sz="14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0531" marR="40531" marT="0" marB="0"/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40531" marR="40531" marT="0" marB="0">
                        <a:blipFill rotWithShape="0">
                          <a:blip r:embed="rId2"/>
                          <a:stretch>
                            <a:fillRect l="-148301" t="-50467" r="-591" b="-647664"/>
                          </a:stretch>
                        </a:blipFill>
                      </a:tcPr>
                    </a:tc>
                  </a:tr>
                  <a:tr h="606997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b="1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Aplicación</a:t>
                          </a:r>
                          <a:endParaRPr lang="es-ES" sz="1400" b="1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0531" marR="40531" marT="0" marB="0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Principalmente</a:t>
                          </a:r>
                          <a:r>
                            <a:rPr lang="es-EC" sz="1400" kern="1200" baseline="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c</a:t>
                          </a:r>
                          <a:r>
                            <a:rPr lang="es-EC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orte </a:t>
                          </a:r>
                          <a:r>
                            <a:rPr lang="es-EC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y grabado de </a:t>
                          </a:r>
                          <a:r>
                            <a:rPr lang="es-EC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madera </a:t>
                          </a:r>
                          <a:r>
                            <a:rPr lang="es-EC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y polímeros.</a:t>
                          </a:r>
                          <a:endParaRPr lang="es-ES" sz="14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0531" marR="40531" marT="0" marB="0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Principalmente</a:t>
                          </a:r>
                          <a:r>
                            <a:rPr lang="es-EC" sz="1400" kern="1200" baseline="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c</a:t>
                          </a:r>
                          <a:r>
                            <a:rPr lang="es-EC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orte y grabado de metales.</a:t>
                          </a:r>
                          <a:endParaRPr lang="es-ES" sz="14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0531" marR="40531" marT="0" marB="0"/>
                    </a:tc>
                  </a:tr>
                  <a:tr h="606997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b="1" kern="1200" dirty="0" smtClean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Tamaño</a:t>
                          </a:r>
                          <a:endParaRPr lang="es-ES" sz="1400" b="1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0531" marR="40531" marT="0" marB="0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Fuente de tamaño reducido</a:t>
                          </a:r>
                          <a:r>
                            <a:rPr lang="es-EC" sz="1400" kern="1200" baseline="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y cavidad resonante de gran tamaño</a:t>
                          </a:r>
                          <a:endParaRPr lang="es-ES" sz="14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0531" marR="40531" marT="0" marB="0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Fuente</a:t>
                          </a:r>
                          <a:r>
                            <a:rPr lang="es-EC" sz="1400" kern="1200" baseline="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y cavidad resonante de tamaño reducido</a:t>
                          </a:r>
                          <a:endParaRPr lang="es-ES" sz="14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0531" marR="40531" marT="0" marB="0"/>
                    </a:tc>
                  </a:tr>
                  <a:tr h="438865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b="1" kern="1200" dirty="0" smtClean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Transmisión</a:t>
                          </a:r>
                          <a:endParaRPr lang="es-ES" sz="1400" b="1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0531" marR="40531" marT="0" marB="0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Espejos </a:t>
                          </a:r>
                          <a:r>
                            <a:rPr lang="es-EC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de reflectividad mayor al 98%</a:t>
                          </a:r>
                          <a:endParaRPr lang="es-ES" sz="14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0531" marR="40531" marT="0" marB="0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Se transmite por una manguera de fibra óptica.</a:t>
                          </a:r>
                          <a:endParaRPr lang="es-ES" sz="14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0531" marR="40531" marT="0" marB="0"/>
                    </a:tc>
                  </a:tr>
                  <a:tr h="606997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b="1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Refrigeración</a:t>
                          </a:r>
                          <a:endParaRPr lang="es-ES" sz="1400" b="1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0531" marR="40531" marT="0" marB="0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Flujo constante de agua </a:t>
                          </a:r>
                          <a:r>
                            <a:rPr lang="es-EC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destilada </a:t>
                          </a:r>
                          <a:r>
                            <a:rPr lang="es-EC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por el </a:t>
                          </a:r>
                          <a:r>
                            <a:rPr lang="es-EC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tubo de gas.</a:t>
                          </a:r>
                          <a:endParaRPr lang="es-ES" sz="14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0531" marR="40531" marT="0" marB="0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Necesita circulación de agua destilada constante a través de la manguera de fibra óptica.</a:t>
                          </a:r>
                          <a:endParaRPr lang="es-ES" sz="14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0531" marR="40531" marT="0" marB="0"/>
                    </a:tc>
                  </a:tr>
                  <a:tr h="927037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b="1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Vida Útil</a:t>
                          </a:r>
                          <a:endParaRPr lang="es-ES" sz="1400" b="1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0531" marR="40531" marT="0" marB="0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Depende completamente del tiempo de vida del tubo que suele variar entre 5000 a 12000 horas.</a:t>
                          </a:r>
                          <a:endParaRPr lang="es-ES" sz="14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0531" marR="40531" marT="0" marB="0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Depende completamente del tiempo de vida de los diodos de bombeo y el cristal, que suele variar entre 8000 a 15000 horas.</a:t>
                          </a:r>
                          <a:endParaRPr lang="es-ES" sz="14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0531" marR="40531" marT="0" marB="0"/>
                    </a:tc>
                  </a:tr>
                  <a:tr h="927037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b="1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Costo</a:t>
                          </a:r>
                          <a:endParaRPr lang="es-ES" sz="1400" b="1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0531" marR="40531" marT="0" marB="0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Medio a corto plazo (modo de transmisión y fuente relativamente baratos) y alto a largo plazo debido a que los repuestos tiene costo elevado.</a:t>
                          </a:r>
                          <a:endParaRPr lang="es-ES" sz="14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0531" marR="40531" marT="0" marB="0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Alto a corto y largo plazo, el medio de transmisión, la fuente y los repuestos tiene costo elevado.</a:t>
                          </a:r>
                          <a:endParaRPr lang="es-ES" sz="14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0531" marR="40531" marT="0" marB="0"/>
                    </a:tc>
                  </a:tr>
                </a:tbl>
              </a:graphicData>
            </a:graphic>
          </p:graphicFrame>
        </mc:Fallback>
      </mc:AlternateContent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8" name="Conector recto 7"/>
          <p:cNvCxnSpPr>
            <a:stCxn id="6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570430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3884" y="48627"/>
            <a:ext cx="10515600" cy="847168"/>
          </a:xfrm>
        </p:spPr>
        <p:txBody>
          <a:bodyPr/>
          <a:lstStyle/>
          <a:p>
            <a:r>
              <a:rPr lang="en-US" dirty="0" err="1" smtClean="0"/>
              <a:t>Selección</a:t>
            </a:r>
            <a:r>
              <a:rPr lang="en-US" dirty="0" smtClean="0"/>
              <a:t> de </a:t>
            </a:r>
            <a:r>
              <a:rPr lang="en-US" dirty="0" err="1" smtClean="0"/>
              <a:t>Tornillos</a:t>
            </a:r>
            <a:r>
              <a:rPr lang="en-US" dirty="0" smtClean="0"/>
              <a:t> de Bola</a:t>
            </a:r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pic>
        <p:nvPicPr>
          <p:cNvPr id="7" name="Imagen 6" descr="C:\Users\User\Desktop\Otros\Sin título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70" r="693" b="41535"/>
          <a:stretch/>
        </p:blipFill>
        <p:spPr bwMode="auto">
          <a:xfrm>
            <a:off x="1884680" y="3581401"/>
            <a:ext cx="9240520" cy="156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ángulo 17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0" name="Conector recto 19"/>
          <p:cNvCxnSpPr>
            <a:stCxn id="18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24</a:t>
            </a:fld>
            <a:endParaRPr lang="es-ES"/>
          </a:p>
        </p:txBody>
      </p:sp>
      <p:pic>
        <p:nvPicPr>
          <p:cNvPr id="23" name="Imagen 22" descr="C:\Users\User\Desktop\Otros\Sin título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" r="693" b="95272"/>
          <a:stretch/>
        </p:blipFill>
        <p:spPr bwMode="auto">
          <a:xfrm>
            <a:off x="1884680" y="2438402"/>
            <a:ext cx="9240520" cy="1142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891141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3884" y="48627"/>
            <a:ext cx="10515600" cy="847168"/>
          </a:xfrm>
        </p:spPr>
        <p:txBody>
          <a:bodyPr/>
          <a:lstStyle/>
          <a:p>
            <a:r>
              <a:rPr lang="en-US" dirty="0" err="1" smtClean="0"/>
              <a:t>Selección</a:t>
            </a:r>
            <a:r>
              <a:rPr lang="en-US" dirty="0" smtClean="0"/>
              <a:t> de </a:t>
            </a:r>
            <a:r>
              <a:rPr lang="en-US" dirty="0" err="1" smtClean="0"/>
              <a:t>Tornillos</a:t>
            </a:r>
            <a:r>
              <a:rPr lang="en-US" dirty="0" smtClean="0"/>
              <a:t> de Bola</a:t>
            </a:r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pic>
        <p:nvPicPr>
          <p:cNvPr id="12" name="Imagen 11"/>
          <p:cNvPicPr/>
          <p:nvPr/>
        </p:nvPicPr>
        <p:blipFill>
          <a:blip r:embed="rId2"/>
          <a:stretch>
            <a:fillRect/>
          </a:stretch>
        </p:blipFill>
        <p:spPr>
          <a:xfrm>
            <a:off x="1536994" y="2331310"/>
            <a:ext cx="9983874" cy="3325696"/>
          </a:xfrm>
          <a:prstGeom prst="rect">
            <a:avLst/>
          </a:prstGeom>
        </p:spPr>
      </p:pic>
      <p:sp>
        <p:nvSpPr>
          <p:cNvPr id="13" name="Rectángulo redondeado 12"/>
          <p:cNvSpPr/>
          <p:nvPr/>
        </p:nvSpPr>
        <p:spPr>
          <a:xfrm>
            <a:off x="1536994" y="3698953"/>
            <a:ext cx="9983874" cy="36504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4" name="Rectángulo redondeado 13"/>
          <p:cNvSpPr/>
          <p:nvPr/>
        </p:nvSpPr>
        <p:spPr>
          <a:xfrm>
            <a:off x="5063172" y="2343392"/>
            <a:ext cx="524828" cy="331361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8" name="Rectángulo 17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0" name="Conector recto 19"/>
          <p:cNvCxnSpPr>
            <a:stCxn id="18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232520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3884" y="-259455"/>
            <a:ext cx="10515600" cy="1325563"/>
          </a:xfrm>
        </p:spPr>
        <p:txBody>
          <a:bodyPr/>
          <a:lstStyle/>
          <a:p>
            <a:r>
              <a:rPr lang="en-US" dirty="0" err="1" smtClean="0"/>
              <a:t>Selección</a:t>
            </a:r>
            <a:r>
              <a:rPr lang="en-US" dirty="0" smtClean="0"/>
              <a:t> de </a:t>
            </a:r>
            <a:r>
              <a:rPr lang="en-US" dirty="0" err="1" smtClean="0"/>
              <a:t>Guías</a:t>
            </a:r>
            <a:r>
              <a:rPr lang="en-US" dirty="0" smtClean="0"/>
              <a:t> </a:t>
            </a:r>
            <a:r>
              <a:rPr lang="en-US" dirty="0" err="1" smtClean="0"/>
              <a:t>Lineales</a:t>
            </a:r>
            <a:r>
              <a:rPr lang="en-US" dirty="0" smtClean="0"/>
              <a:t> de Bola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77136" y="1698481"/>
            <a:ext cx="10515600" cy="4351338"/>
          </a:xfrm>
        </p:spPr>
        <p:txBody>
          <a:bodyPr/>
          <a:lstStyle/>
          <a:p>
            <a:pPr lvl="0"/>
            <a:r>
              <a:rPr lang="es-MX" sz="2800" dirty="0"/>
              <a:t>Serie HG: máquinas de molienda, rectificadoras, fresadoras, máquinas de perforación (taladros), torno, centros de maquinado CNC.</a:t>
            </a:r>
            <a:endParaRPr lang="es-ES" sz="2800" dirty="0"/>
          </a:p>
          <a:p>
            <a:endParaRPr lang="es-ES" dirty="0"/>
          </a:p>
        </p:txBody>
      </p:sp>
      <p:pic>
        <p:nvPicPr>
          <p:cNvPr id="18" name="Imagen 17" descr="C:\Users\User\Desktop\Otros\guias.pn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32188"/>
          <a:stretch/>
        </p:blipFill>
        <p:spPr bwMode="auto">
          <a:xfrm>
            <a:off x="1100962" y="2884092"/>
            <a:ext cx="11028522" cy="259000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ángulo redondeado 18"/>
          <p:cNvSpPr/>
          <p:nvPr/>
        </p:nvSpPr>
        <p:spPr>
          <a:xfrm>
            <a:off x="1075340" y="4737100"/>
            <a:ext cx="11054144" cy="4286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21" name="Marcador de pie de página 4"/>
          <p:cNvSpPr txBox="1">
            <a:spLocks/>
          </p:cNvSpPr>
          <p:nvPr/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dirty="0">
                <a:solidFill>
                  <a:schemeClr val="tx1">
                    <a:tint val="75000"/>
                  </a:schemeClr>
                </a:solidFill>
              </a:rPr>
              <a:t>INGENIERÍA</a:t>
            </a:r>
            <a:r>
              <a:rPr lang="es-ES" dirty="0" smtClean="0"/>
              <a:t> </a:t>
            </a:r>
            <a:r>
              <a:rPr lang="es-ES" sz="1200" dirty="0">
                <a:solidFill>
                  <a:schemeClr val="tx1">
                    <a:tint val="75000"/>
                  </a:schemeClr>
                </a:solidFill>
              </a:rPr>
              <a:t>MECATRÓNICA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0" name="Conector recto 9"/>
          <p:cNvCxnSpPr>
            <a:stCxn id="8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9702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3884" y="-243485"/>
            <a:ext cx="10515600" cy="1325563"/>
          </a:xfrm>
        </p:spPr>
        <p:txBody>
          <a:bodyPr/>
          <a:lstStyle/>
          <a:p>
            <a:r>
              <a:rPr lang="en-US" dirty="0" err="1" smtClean="0"/>
              <a:t>Selección</a:t>
            </a:r>
            <a:r>
              <a:rPr lang="en-US" dirty="0" smtClean="0"/>
              <a:t> de </a:t>
            </a:r>
            <a:r>
              <a:rPr lang="en-US" dirty="0" err="1" smtClean="0"/>
              <a:t>Chumaceras</a:t>
            </a:r>
            <a:endParaRPr lang="en-US" dirty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611670136"/>
              </p:ext>
            </p:extLst>
          </p:nvPr>
        </p:nvGraphicFramePr>
        <p:xfrm>
          <a:off x="1536994" y="1220312"/>
          <a:ext cx="10116388" cy="4483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Imagen 9" descr="C:\Users\User\Desktop\Otros\chumacera piso.pn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82" b="56060"/>
          <a:stretch/>
        </p:blipFill>
        <p:spPr bwMode="auto">
          <a:xfrm>
            <a:off x="2296611" y="2088165"/>
            <a:ext cx="8745538" cy="13295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ángulo redondeado 10"/>
          <p:cNvSpPr/>
          <p:nvPr/>
        </p:nvSpPr>
        <p:spPr>
          <a:xfrm>
            <a:off x="2296611" y="3098612"/>
            <a:ext cx="8745538" cy="31908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pic>
        <p:nvPicPr>
          <p:cNvPr id="12" name="Imagen 11" descr="C:\Users\User\Desktop\Otros\chumacera pared.pn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33" b="57383"/>
          <a:stretch/>
        </p:blipFill>
        <p:spPr bwMode="auto">
          <a:xfrm>
            <a:off x="2296611" y="4428145"/>
            <a:ext cx="8745538" cy="131286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ángulo redondeado 12"/>
          <p:cNvSpPr/>
          <p:nvPr/>
        </p:nvSpPr>
        <p:spPr>
          <a:xfrm>
            <a:off x="2296611" y="5124658"/>
            <a:ext cx="8745538" cy="6163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5" name="Marcador de pie de página 4"/>
          <p:cNvSpPr txBox="1">
            <a:spLocks/>
          </p:cNvSpPr>
          <p:nvPr/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dirty="0">
                <a:solidFill>
                  <a:schemeClr val="tx1">
                    <a:tint val="75000"/>
                  </a:schemeClr>
                </a:solidFill>
              </a:rPr>
              <a:t>INGENIERÍA</a:t>
            </a:r>
            <a:r>
              <a:rPr lang="es-ES" dirty="0" smtClean="0"/>
              <a:t> </a:t>
            </a:r>
            <a:r>
              <a:rPr lang="es-ES" sz="1200" dirty="0">
                <a:solidFill>
                  <a:schemeClr val="tx1">
                    <a:tint val="75000"/>
                  </a:schemeClr>
                </a:solidFill>
              </a:rPr>
              <a:t>MECATRÓNICA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8" name="Conector recto 17"/>
          <p:cNvCxnSpPr>
            <a:stCxn id="16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455520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0774" y="-219534"/>
            <a:ext cx="10515600" cy="1325563"/>
          </a:xfrm>
        </p:spPr>
        <p:txBody>
          <a:bodyPr/>
          <a:lstStyle/>
          <a:p>
            <a:r>
              <a:rPr lang="en-US" dirty="0" err="1" smtClean="0"/>
              <a:t>Sistemas</a:t>
            </a:r>
            <a:r>
              <a:rPr lang="en-US" dirty="0" smtClean="0"/>
              <a:t> de </a:t>
            </a:r>
            <a:r>
              <a:rPr lang="en-US" dirty="0" err="1" smtClean="0"/>
              <a:t>movimiento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X y </a:t>
            </a:r>
            <a:r>
              <a:rPr lang="en-US" dirty="0" err="1"/>
              <a:t>Y</a:t>
            </a:r>
            <a:endParaRPr lang="en-US" dirty="0"/>
          </a:p>
        </p:txBody>
      </p:sp>
      <p:pic>
        <p:nvPicPr>
          <p:cNvPr id="14" name="Imagen 13" descr="C:\Users\User\Desktop\Otros\ejes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1428252"/>
            <a:ext cx="7518400" cy="473241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Marcador de pie de página 4"/>
          <p:cNvSpPr txBox="1">
            <a:spLocks/>
          </p:cNvSpPr>
          <p:nvPr/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dirty="0">
                <a:solidFill>
                  <a:schemeClr val="tx1">
                    <a:tint val="75000"/>
                  </a:schemeClr>
                </a:solidFill>
              </a:rPr>
              <a:t>INGENIERÍA</a:t>
            </a:r>
            <a:r>
              <a:rPr lang="es-ES" dirty="0" smtClean="0"/>
              <a:t> </a:t>
            </a:r>
            <a:r>
              <a:rPr lang="es-ES" sz="1200" dirty="0">
                <a:solidFill>
                  <a:schemeClr val="tx1">
                    <a:tint val="75000"/>
                  </a:schemeClr>
                </a:solidFill>
              </a:rPr>
              <a:t>MECATRÓNICA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0" name="Conector recto 9"/>
          <p:cNvCxnSpPr>
            <a:stCxn id="8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264512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0774" y="-219534"/>
            <a:ext cx="10515600" cy="1325563"/>
          </a:xfrm>
        </p:spPr>
        <p:txBody>
          <a:bodyPr/>
          <a:lstStyle/>
          <a:p>
            <a:r>
              <a:rPr lang="en-US" dirty="0" err="1" smtClean="0"/>
              <a:t>Sistemas</a:t>
            </a:r>
            <a:r>
              <a:rPr lang="en-US" dirty="0" smtClean="0"/>
              <a:t> de </a:t>
            </a:r>
            <a:r>
              <a:rPr lang="en-US" dirty="0" err="1" smtClean="0"/>
              <a:t>movimiento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X</a:t>
            </a:r>
            <a:endParaRPr lang="en-US" dirty="0"/>
          </a:p>
        </p:txBody>
      </p:sp>
      <p:sp>
        <p:nvSpPr>
          <p:cNvPr id="18" name="Marcador de pie de página 4"/>
          <p:cNvSpPr txBox="1">
            <a:spLocks/>
          </p:cNvSpPr>
          <p:nvPr/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dirty="0">
                <a:solidFill>
                  <a:schemeClr val="tx1">
                    <a:tint val="75000"/>
                  </a:schemeClr>
                </a:solidFill>
              </a:rPr>
              <a:t>INGENIERÍA</a:t>
            </a:r>
            <a:r>
              <a:rPr lang="es-ES" dirty="0" smtClean="0"/>
              <a:t> </a:t>
            </a:r>
            <a:r>
              <a:rPr lang="es-ES" sz="1200" dirty="0">
                <a:solidFill>
                  <a:schemeClr val="tx1">
                    <a:tint val="75000"/>
                  </a:schemeClr>
                </a:solidFill>
              </a:rPr>
              <a:t>MECATRÓNICA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0" name="Conector recto 9"/>
          <p:cNvCxnSpPr>
            <a:stCxn id="8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29</a:t>
            </a:fld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637" y="1690465"/>
            <a:ext cx="10428056" cy="443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0634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36994" y="-277618"/>
            <a:ext cx="10515600" cy="1325563"/>
          </a:xfrm>
        </p:spPr>
        <p:txBody>
          <a:bodyPr/>
          <a:lstStyle/>
          <a:p>
            <a:pPr algn="l"/>
            <a:r>
              <a:rPr lang="es-EC" dirty="0" smtClean="0"/>
              <a:t>Planteamiento del Problema</a:t>
            </a:r>
            <a:endParaRPr lang="en-US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9698944"/>
              </p:ext>
            </p:extLst>
          </p:nvPr>
        </p:nvGraphicFramePr>
        <p:xfrm>
          <a:off x="2273121" y="1340365"/>
          <a:ext cx="8624552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" name="Conector recto 8"/>
          <p:cNvCxnSpPr>
            <a:stCxn id="7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814005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0774" y="-219534"/>
            <a:ext cx="10515600" cy="1325563"/>
          </a:xfrm>
        </p:spPr>
        <p:txBody>
          <a:bodyPr/>
          <a:lstStyle/>
          <a:p>
            <a:r>
              <a:rPr lang="en-US" dirty="0" err="1" smtClean="0"/>
              <a:t>Sistemas</a:t>
            </a:r>
            <a:r>
              <a:rPr lang="en-US" dirty="0" smtClean="0"/>
              <a:t> de </a:t>
            </a:r>
            <a:r>
              <a:rPr lang="en-US" dirty="0" err="1" smtClean="0"/>
              <a:t>movimiento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Y</a:t>
            </a:r>
            <a:endParaRPr lang="en-US" dirty="0"/>
          </a:p>
        </p:txBody>
      </p:sp>
      <p:sp>
        <p:nvSpPr>
          <p:cNvPr id="18" name="Marcador de pie de página 4"/>
          <p:cNvSpPr txBox="1">
            <a:spLocks/>
          </p:cNvSpPr>
          <p:nvPr/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dirty="0">
                <a:solidFill>
                  <a:schemeClr val="tx1">
                    <a:tint val="75000"/>
                  </a:schemeClr>
                </a:solidFill>
              </a:rPr>
              <a:t>INGENIERÍA</a:t>
            </a:r>
            <a:r>
              <a:rPr lang="es-ES" dirty="0" smtClean="0"/>
              <a:t> </a:t>
            </a:r>
            <a:r>
              <a:rPr lang="es-ES" sz="1200" dirty="0">
                <a:solidFill>
                  <a:schemeClr val="tx1">
                    <a:tint val="75000"/>
                  </a:schemeClr>
                </a:solidFill>
              </a:rPr>
              <a:t>MECATRÓNICA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0" name="Conector recto 9"/>
          <p:cNvCxnSpPr>
            <a:stCxn id="8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30</a:t>
            </a:fld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600" y="1196326"/>
            <a:ext cx="8839200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4514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3884" y="-277618"/>
            <a:ext cx="10515600" cy="1325563"/>
          </a:xfrm>
        </p:spPr>
        <p:txBody>
          <a:bodyPr/>
          <a:lstStyle/>
          <a:p>
            <a:r>
              <a:rPr lang="en-US" dirty="0" err="1" smtClean="0"/>
              <a:t>Análisis</a:t>
            </a:r>
            <a:r>
              <a:rPr lang="en-US" dirty="0" smtClean="0"/>
              <a:t> del Sistema de </a:t>
            </a:r>
            <a:r>
              <a:rPr lang="en-US" dirty="0" err="1" smtClean="0"/>
              <a:t>movimiento</a:t>
            </a:r>
            <a:r>
              <a:rPr lang="en-US" dirty="0" smtClean="0"/>
              <a:t> del </a:t>
            </a:r>
            <a:r>
              <a:rPr lang="en-US" dirty="0" err="1" smtClean="0"/>
              <a:t>eje</a:t>
            </a:r>
            <a:r>
              <a:rPr lang="en-US" dirty="0" smtClean="0"/>
              <a:t> Y</a:t>
            </a:r>
            <a:endParaRPr lang="en-US" dirty="0"/>
          </a:p>
        </p:txBody>
      </p:sp>
      <p:pic>
        <p:nvPicPr>
          <p:cNvPr id="8" name="Imagen 7" descr="C:\Users\User\Desktop\Cálculos\Soporte Y Von-Mises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103" y="1186179"/>
            <a:ext cx="5905206" cy="510194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Marcador de pie de página 4"/>
          <p:cNvSpPr txBox="1">
            <a:spLocks/>
          </p:cNvSpPr>
          <p:nvPr/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dirty="0">
                <a:solidFill>
                  <a:schemeClr val="tx1">
                    <a:tint val="75000"/>
                  </a:schemeClr>
                </a:solidFill>
              </a:rPr>
              <a:t>INGENIERÍA</a:t>
            </a:r>
            <a:r>
              <a:rPr lang="es-ES" dirty="0" smtClean="0"/>
              <a:t> </a:t>
            </a:r>
            <a:r>
              <a:rPr lang="es-ES" sz="1200" dirty="0">
                <a:solidFill>
                  <a:schemeClr val="tx1">
                    <a:tint val="75000"/>
                  </a:schemeClr>
                </a:solidFill>
              </a:rPr>
              <a:t>MECATRÓNICA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3" name="Conector recto 12"/>
          <p:cNvCxnSpPr>
            <a:stCxn id="7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31</a:t>
            </a:fld>
            <a:endParaRPr lang="es-ES"/>
          </a:p>
        </p:txBody>
      </p:sp>
      <p:pic>
        <p:nvPicPr>
          <p:cNvPr id="16" name="Imagen 15" descr="C:\Users\User\Desktop\Cálculos\Soporte Y Von-Mises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37" t="60078" r="165" b="20915"/>
          <a:stretch/>
        </p:blipFill>
        <p:spPr bwMode="auto">
          <a:xfrm>
            <a:off x="8026400" y="2311400"/>
            <a:ext cx="3740876" cy="27123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009316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3884" y="-259455"/>
            <a:ext cx="10515600" cy="1325563"/>
          </a:xfrm>
        </p:spPr>
        <p:txBody>
          <a:bodyPr/>
          <a:lstStyle/>
          <a:p>
            <a:r>
              <a:rPr lang="en-US" dirty="0" err="1" smtClean="0"/>
              <a:t>Análisis</a:t>
            </a:r>
            <a:r>
              <a:rPr lang="en-US" dirty="0" smtClean="0"/>
              <a:t> del Sistema de </a:t>
            </a:r>
            <a:r>
              <a:rPr lang="en-US" dirty="0" err="1" smtClean="0"/>
              <a:t>movimiento</a:t>
            </a:r>
            <a:r>
              <a:rPr lang="en-US" dirty="0" smtClean="0"/>
              <a:t> del </a:t>
            </a:r>
            <a:r>
              <a:rPr lang="en-US" dirty="0" err="1" smtClean="0"/>
              <a:t>eje</a:t>
            </a:r>
            <a:r>
              <a:rPr lang="en-US" dirty="0" smtClean="0"/>
              <a:t> Y</a:t>
            </a:r>
            <a:endParaRPr lang="en-US" dirty="0"/>
          </a:p>
        </p:txBody>
      </p:sp>
      <p:pic>
        <p:nvPicPr>
          <p:cNvPr id="10" name="Imagen 9"/>
          <p:cNvPicPr/>
          <p:nvPr/>
        </p:nvPicPr>
        <p:blipFill>
          <a:blip r:embed="rId2"/>
          <a:stretch>
            <a:fillRect/>
          </a:stretch>
        </p:blipFill>
        <p:spPr>
          <a:xfrm>
            <a:off x="2299684" y="1219092"/>
            <a:ext cx="8686800" cy="498427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3" name="Conector recto 12"/>
          <p:cNvCxnSpPr>
            <a:stCxn id="8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358781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3884" y="-234951"/>
            <a:ext cx="10515600" cy="1325563"/>
          </a:xfrm>
        </p:spPr>
        <p:txBody>
          <a:bodyPr/>
          <a:lstStyle/>
          <a:p>
            <a:r>
              <a:rPr lang="en-US" dirty="0" err="1" smtClean="0"/>
              <a:t>Análisis</a:t>
            </a:r>
            <a:r>
              <a:rPr lang="en-US" dirty="0" smtClean="0"/>
              <a:t> del </a:t>
            </a:r>
            <a:r>
              <a:rPr lang="en-US" dirty="0" err="1" smtClean="0"/>
              <a:t>Tornillo</a:t>
            </a:r>
            <a:r>
              <a:rPr lang="en-US" dirty="0" smtClean="0"/>
              <a:t> de Bolas del </a:t>
            </a:r>
            <a:r>
              <a:rPr lang="en-US" dirty="0" err="1" smtClean="0"/>
              <a:t>eje</a:t>
            </a:r>
            <a:r>
              <a:rPr lang="en-US" dirty="0" smtClean="0"/>
              <a:t> Y</a:t>
            </a:r>
            <a:endParaRPr lang="en-US" dirty="0"/>
          </a:p>
        </p:txBody>
      </p:sp>
      <p:pic>
        <p:nvPicPr>
          <p:cNvPr id="11" name="Imagen 10" descr="C:\Users\User\Desktop\Cálculos\Análisis eje Y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541" y="1270001"/>
            <a:ext cx="5615940" cy="5053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6405" y="2182019"/>
            <a:ext cx="1943100" cy="2532730"/>
          </a:xfrm>
          <a:prstGeom prst="rect">
            <a:avLst/>
          </a:prstGeom>
        </p:spPr>
      </p:pic>
      <p:sp>
        <p:nvSpPr>
          <p:cNvPr id="13" name="Marcador de pie de página 4"/>
          <p:cNvSpPr txBox="1">
            <a:spLocks/>
          </p:cNvSpPr>
          <p:nvPr/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dirty="0">
                <a:solidFill>
                  <a:schemeClr val="tx1">
                    <a:tint val="75000"/>
                  </a:schemeClr>
                </a:solidFill>
              </a:rPr>
              <a:t>INGENIERÍA</a:t>
            </a:r>
            <a:r>
              <a:rPr lang="es-ES" dirty="0" smtClean="0"/>
              <a:t> </a:t>
            </a:r>
            <a:r>
              <a:rPr lang="es-ES" sz="1200" dirty="0">
                <a:solidFill>
                  <a:schemeClr val="tx1">
                    <a:tint val="75000"/>
                  </a:schemeClr>
                </a:solidFill>
              </a:rPr>
              <a:t>MECATRÓNICA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5" name="Conector recto 14"/>
          <p:cNvCxnSpPr>
            <a:stCxn id="10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177507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36994" y="-282302"/>
            <a:ext cx="10515600" cy="1325563"/>
          </a:xfrm>
        </p:spPr>
        <p:txBody>
          <a:bodyPr/>
          <a:lstStyle/>
          <a:p>
            <a:r>
              <a:rPr lang="en-US" dirty="0" err="1" smtClean="0"/>
              <a:t>Análisis</a:t>
            </a:r>
            <a:r>
              <a:rPr lang="en-US" dirty="0" smtClean="0"/>
              <a:t> del </a:t>
            </a:r>
            <a:r>
              <a:rPr lang="en-US" dirty="0" err="1" smtClean="0"/>
              <a:t>Guía</a:t>
            </a:r>
            <a:r>
              <a:rPr lang="en-US" dirty="0" smtClean="0"/>
              <a:t> </a:t>
            </a:r>
            <a:r>
              <a:rPr lang="en-US" dirty="0" err="1" smtClean="0"/>
              <a:t>Izquierda</a:t>
            </a:r>
            <a:r>
              <a:rPr lang="en-US" dirty="0" smtClean="0"/>
              <a:t> del </a:t>
            </a:r>
            <a:r>
              <a:rPr lang="en-US" dirty="0" err="1" smtClean="0"/>
              <a:t>eje</a:t>
            </a:r>
            <a:r>
              <a:rPr lang="en-US" dirty="0" smtClean="0"/>
              <a:t> Y</a:t>
            </a:r>
            <a:endParaRPr lang="en-US" dirty="0"/>
          </a:p>
        </p:txBody>
      </p:sp>
      <p:pic>
        <p:nvPicPr>
          <p:cNvPr id="15" name="Imagen 14" descr="C:\Users\User\Desktop\Cálculos\Análisis guías eje Y Izquierda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1196326"/>
            <a:ext cx="5346700" cy="5160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244" y="2449670"/>
            <a:ext cx="2158488" cy="2516029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6" name="Conector recto 15"/>
          <p:cNvCxnSpPr>
            <a:stCxn id="9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484585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0774" y="-248649"/>
            <a:ext cx="10515600" cy="1325563"/>
          </a:xfrm>
        </p:spPr>
        <p:txBody>
          <a:bodyPr/>
          <a:lstStyle/>
          <a:p>
            <a:r>
              <a:rPr lang="en-US" dirty="0" err="1"/>
              <a:t>Análisis</a:t>
            </a:r>
            <a:r>
              <a:rPr lang="en-US" dirty="0"/>
              <a:t> </a:t>
            </a:r>
            <a:r>
              <a:rPr lang="en-US" dirty="0" smtClean="0"/>
              <a:t>de la </a:t>
            </a:r>
            <a:r>
              <a:rPr lang="en-US" dirty="0" err="1" smtClean="0"/>
              <a:t>Estructura</a:t>
            </a:r>
            <a:endParaRPr lang="en-US" dirty="0"/>
          </a:p>
        </p:txBody>
      </p:sp>
      <p:pic>
        <p:nvPicPr>
          <p:cNvPr id="11" name="Imagen 10"/>
          <p:cNvPicPr/>
          <p:nvPr/>
        </p:nvPicPr>
        <p:blipFill>
          <a:blip r:embed="rId2"/>
          <a:stretch>
            <a:fillRect/>
          </a:stretch>
        </p:blipFill>
        <p:spPr>
          <a:xfrm>
            <a:off x="1136896" y="1837171"/>
            <a:ext cx="6064004" cy="4106429"/>
          </a:xfrm>
          <a:prstGeom prst="rect">
            <a:avLst/>
          </a:prstGeom>
        </p:spPr>
      </p:pic>
      <p:pic>
        <p:nvPicPr>
          <p:cNvPr id="16" name="Imagen 15"/>
          <p:cNvPicPr/>
          <p:nvPr/>
        </p:nvPicPr>
        <p:blipFill rotWithShape="1">
          <a:blip r:embed="rId3"/>
          <a:srcRect b="1778"/>
          <a:stretch/>
        </p:blipFill>
        <p:spPr bwMode="auto">
          <a:xfrm>
            <a:off x="7550149" y="1837171"/>
            <a:ext cx="4641851" cy="40388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4" name="Conector recto 13"/>
          <p:cNvCxnSpPr>
            <a:stCxn id="8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INGENIERÍA MECATRÓNICA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963939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3884" y="-249407"/>
            <a:ext cx="10515600" cy="1325563"/>
          </a:xfrm>
        </p:spPr>
        <p:txBody>
          <a:bodyPr/>
          <a:lstStyle/>
          <a:p>
            <a:pPr algn="l"/>
            <a:r>
              <a:rPr lang="es-EC" dirty="0" smtClean="0"/>
              <a:t>Sistema de Refrigeración</a:t>
            </a:r>
            <a:endParaRPr lang="en-US" dirty="0"/>
          </a:p>
        </p:txBody>
      </p:sp>
      <p:pic>
        <p:nvPicPr>
          <p:cNvPr id="6" name="Marcador de contenido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2200" y="4818666"/>
            <a:ext cx="7400000" cy="15146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632371393"/>
              </p:ext>
            </p:extLst>
          </p:nvPr>
        </p:nvGraphicFramePr>
        <p:xfrm>
          <a:off x="8610600" y="2296274"/>
          <a:ext cx="3068033" cy="1349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2825318361"/>
              </p:ext>
            </p:extLst>
          </p:nvPr>
        </p:nvGraphicFramePr>
        <p:xfrm>
          <a:off x="1345842" y="1698937"/>
          <a:ext cx="6489521" cy="2796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Rectángulo 8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1" name="Conector recto 10"/>
          <p:cNvCxnSpPr>
            <a:stCxn id="9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751708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0774" y="-213937"/>
            <a:ext cx="10515600" cy="1325563"/>
          </a:xfrm>
        </p:spPr>
        <p:txBody>
          <a:bodyPr/>
          <a:lstStyle/>
          <a:p>
            <a:pPr algn="l"/>
            <a:r>
              <a:rPr lang="es-EC" dirty="0" smtClean="0"/>
              <a:t>Sistema de Refrigeración</a:t>
            </a:r>
            <a:endParaRPr lang="en-US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629" t="35214" r="28775" b="47428"/>
          <a:stretch/>
        </p:blipFill>
        <p:spPr>
          <a:xfrm>
            <a:off x="1247105" y="1466360"/>
            <a:ext cx="6549218" cy="1700011"/>
          </a:xfrm>
          <a:prstGeom prst="rect">
            <a:avLst/>
          </a:prstGeom>
        </p:spPr>
      </p:pic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46206" t="28125" r="46900" b="65210"/>
          <a:stretch/>
        </p:blipFill>
        <p:spPr>
          <a:xfrm>
            <a:off x="2431338" y="3439188"/>
            <a:ext cx="897041" cy="48756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46232" t="51770" r="44985" b="39481"/>
          <a:stretch/>
        </p:blipFill>
        <p:spPr>
          <a:xfrm>
            <a:off x="2387893" y="3884166"/>
            <a:ext cx="1142767" cy="64002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/>
          <a:srcRect l="45112" t="39176" r="44907" b="52853"/>
          <a:stretch/>
        </p:blipFill>
        <p:spPr>
          <a:xfrm>
            <a:off x="2309919" y="4452824"/>
            <a:ext cx="1298713" cy="58309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/>
          <a:srcRect l="39407" t="66168" r="40528" b="28941"/>
          <a:stretch/>
        </p:blipFill>
        <p:spPr>
          <a:xfrm>
            <a:off x="1620591" y="5159422"/>
            <a:ext cx="2610678" cy="35780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/>
          <a:srcRect l="40731" t="34284" r="41343" b="60100"/>
          <a:stretch/>
        </p:blipFill>
        <p:spPr>
          <a:xfrm>
            <a:off x="4910147" y="3396847"/>
            <a:ext cx="2332383" cy="41081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7"/>
          <a:srcRect l="43583" t="37545" r="38695" b="52853"/>
          <a:stretch/>
        </p:blipFill>
        <p:spPr>
          <a:xfrm>
            <a:off x="4910147" y="3894725"/>
            <a:ext cx="2305878" cy="702366"/>
          </a:xfrm>
          <a:prstGeom prst="rect">
            <a:avLst/>
          </a:prstGeom>
        </p:spPr>
      </p:pic>
      <p:graphicFrame>
        <p:nvGraphicFramePr>
          <p:cNvPr id="15" name="Diagrama 14"/>
          <p:cNvGraphicFramePr/>
          <p:nvPr>
            <p:extLst>
              <p:ext uri="{D42A27DB-BD31-4B8C-83A1-F6EECF244321}">
                <p14:modId xmlns:p14="http://schemas.microsoft.com/office/powerpoint/2010/main" val="2964587991"/>
              </p:ext>
            </p:extLst>
          </p:nvPr>
        </p:nvGraphicFramePr>
        <p:xfrm>
          <a:off x="7694334" y="3069674"/>
          <a:ext cx="4368800" cy="2151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6" name="Rectángulo 15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8" name="Conector recto 17"/>
          <p:cNvCxnSpPr>
            <a:stCxn id="16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2063986"/>
      </p:ext>
    </p:extLst>
  </p:cSld>
  <p:clrMapOvr>
    <a:masterClrMapping/>
  </p:clrMapOvr>
  <p:transition spd="med">
    <p:randomBar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3884" y="-286691"/>
            <a:ext cx="10515600" cy="1325563"/>
          </a:xfrm>
        </p:spPr>
        <p:txBody>
          <a:bodyPr/>
          <a:lstStyle/>
          <a:p>
            <a:pPr algn="l"/>
            <a:r>
              <a:rPr lang="es-EC" dirty="0" smtClean="0"/>
              <a:t>Sistema de Refrigeración</a:t>
            </a:r>
            <a:endParaRPr lang="en-US" dirty="0"/>
          </a:p>
        </p:txBody>
      </p:sp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0306325"/>
              </p:ext>
            </p:extLst>
          </p:nvPr>
        </p:nvGraphicFramePr>
        <p:xfrm>
          <a:off x="1035100" y="1722516"/>
          <a:ext cx="10354614" cy="4005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" name="Conector recto 8"/>
          <p:cNvCxnSpPr>
            <a:stCxn id="6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7832560"/>
      </p:ext>
    </p:extLst>
  </p:cSld>
  <p:clrMapOvr>
    <a:masterClrMapping/>
  </p:clrMapOvr>
  <p:transition spd="med">
    <p:randomBar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0774" y="-232697"/>
            <a:ext cx="10515600" cy="1325563"/>
          </a:xfrm>
        </p:spPr>
        <p:txBody>
          <a:bodyPr/>
          <a:lstStyle/>
          <a:p>
            <a:pPr algn="l"/>
            <a:r>
              <a:rPr lang="es-EC" dirty="0" smtClean="0"/>
              <a:t>Bomba</a:t>
            </a:r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38384" t="45313" r="39654" b="50173"/>
          <a:stretch/>
        </p:blipFill>
        <p:spPr>
          <a:xfrm>
            <a:off x="6829846" y="795890"/>
            <a:ext cx="2857500" cy="3302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46877" t="32986" r="46486" b="62674"/>
          <a:stretch/>
        </p:blipFill>
        <p:spPr>
          <a:xfrm>
            <a:off x="2227536" y="3410546"/>
            <a:ext cx="1505357" cy="55344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l="46681" t="30382" r="46389" b="63368"/>
          <a:stretch/>
        </p:blipFill>
        <p:spPr>
          <a:xfrm>
            <a:off x="2189566" y="4219861"/>
            <a:ext cx="1511967" cy="76663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3473" y="5127666"/>
            <a:ext cx="1864155" cy="78034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0697" y="4014799"/>
            <a:ext cx="3477754" cy="133336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2919" y="3298982"/>
            <a:ext cx="2116330" cy="143163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72919" y="4746654"/>
            <a:ext cx="2208770" cy="78034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9750" y="5761780"/>
            <a:ext cx="2300067" cy="359787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9" name="Conector recto 18"/>
          <p:cNvCxnSpPr>
            <a:stCxn id="17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39</a:t>
            </a:fld>
            <a:endParaRPr lang="es-ES"/>
          </a:p>
        </p:txBody>
      </p:sp>
      <p:graphicFrame>
        <p:nvGraphicFramePr>
          <p:cNvPr id="13" name="Marcador de contenido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1404526"/>
              </p:ext>
            </p:extLst>
          </p:nvPr>
        </p:nvGraphicFramePr>
        <p:xfrm>
          <a:off x="1536994" y="1487861"/>
          <a:ext cx="10133804" cy="1568320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1558048"/>
                <a:gridCol w="2551305"/>
                <a:gridCol w="2077397"/>
                <a:gridCol w="2259169"/>
                <a:gridCol w="1687885"/>
              </a:tblGrid>
              <a:tr h="39208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noProof="0" dirty="0" smtClean="0">
                          <a:effectLst/>
                        </a:rPr>
                        <a:t>Tubería</a:t>
                      </a:r>
                      <a:endParaRPr lang="es-EC" sz="20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noProof="0" dirty="0" smtClean="0">
                          <a:effectLst/>
                        </a:rPr>
                        <a:t>Diam. Interior [mm]</a:t>
                      </a:r>
                      <a:endParaRPr lang="es-EC" sz="20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noProof="0" dirty="0" smtClean="0">
                          <a:effectLst/>
                        </a:rPr>
                        <a:t>Velocidad [m/s]</a:t>
                      </a:r>
                      <a:endParaRPr lang="es-EC" sz="20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noProof="0" dirty="0" smtClean="0">
                          <a:effectLst/>
                        </a:rPr>
                        <a:t>C Hazen-Williams</a:t>
                      </a:r>
                      <a:endParaRPr lang="es-EC" sz="20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noProof="0" dirty="0" smtClean="0">
                          <a:effectLst/>
                        </a:rPr>
                        <a:t>Longitud [m]</a:t>
                      </a:r>
                      <a:endParaRPr lang="es-EC" sz="20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9208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noProof="0" dirty="0" smtClean="0">
                          <a:effectLst/>
                        </a:rPr>
                        <a:t>Plástico</a:t>
                      </a:r>
                      <a:endParaRPr lang="es-EC" sz="20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noProof="0" dirty="0" smtClean="0">
                          <a:effectLst/>
                        </a:rPr>
                        <a:t>5</a:t>
                      </a:r>
                      <a:endParaRPr lang="es-EC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noProof="0" dirty="0" smtClean="0">
                          <a:effectLst/>
                        </a:rPr>
                        <a:t>4.24</a:t>
                      </a:r>
                      <a:endParaRPr lang="es-EC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noProof="0" dirty="0" smtClean="0">
                          <a:effectLst/>
                        </a:rPr>
                        <a:t>150</a:t>
                      </a:r>
                      <a:endParaRPr lang="es-EC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noProof="0" dirty="0" smtClean="0">
                          <a:effectLst/>
                        </a:rPr>
                        <a:t>2</a:t>
                      </a:r>
                      <a:endParaRPr lang="es-EC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9208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noProof="0" dirty="0" smtClean="0">
                          <a:effectLst/>
                        </a:rPr>
                        <a:t>Cobre</a:t>
                      </a:r>
                      <a:endParaRPr lang="es-EC" sz="20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noProof="0" dirty="0" smtClean="0">
                          <a:effectLst/>
                        </a:rPr>
                        <a:t>9</a:t>
                      </a:r>
                      <a:endParaRPr lang="es-EC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noProof="0" dirty="0" smtClean="0">
                          <a:effectLst/>
                        </a:rPr>
                        <a:t>1.30</a:t>
                      </a:r>
                      <a:endParaRPr lang="es-EC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noProof="0" dirty="0" smtClean="0">
                          <a:effectLst/>
                        </a:rPr>
                        <a:t>130</a:t>
                      </a:r>
                      <a:endParaRPr lang="es-EC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noProof="0" dirty="0" smtClean="0">
                          <a:effectLst/>
                        </a:rPr>
                        <a:t>14</a:t>
                      </a:r>
                      <a:endParaRPr lang="es-EC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9208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noProof="0" dirty="0" smtClean="0">
                          <a:effectLst/>
                        </a:rPr>
                        <a:t>Cristal</a:t>
                      </a:r>
                      <a:endParaRPr lang="es-EC" sz="20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noProof="0" dirty="0" smtClean="0">
                          <a:effectLst/>
                        </a:rPr>
                        <a:t>10</a:t>
                      </a:r>
                      <a:endParaRPr lang="es-EC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noProof="0" dirty="0" smtClean="0">
                          <a:effectLst/>
                        </a:rPr>
                        <a:t>0.35</a:t>
                      </a:r>
                      <a:endParaRPr lang="es-EC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noProof="0" dirty="0" smtClean="0">
                          <a:effectLst/>
                        </a:rPr>
                        <a:t>140</a:t>
                      </a:r>
                      <a:endParaRPr lang="es-EC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noProof="0" dirty="0" smtClean="0">
                          <a:effectLst/>
                        </a:rPr>
                        <a:t>1</a:t>
                      </a:r>
                      <a:endParaRPr lang="es-EC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6549531"/>
      </p:ext>
    </p:extLst>
  </p:cSld>
  <p:clrMapOvr>
    <a:masterClrMapping/>
  </p:clrMapOvr>
  <p:transition spd="med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3884" y="-194795"/>
            <a:ext cx="10515600" cy="1325563"/>
          </a:xfrm>
        </p:spPr>
        <p:txBody>
          <a:bodyPr/>
          <a:lstStyle/>
          <a:p>
            <a:pPr algn="l"/>
            <a:r>
              <a:rPr lang="es-EC" dirty="0" smtClean="0"/>
              <a:t>Justificación</a:t>
            </a:r>
            <a:endParaRPr lang="en-US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9694004"/>
              </p:ext>
            </p:extLst>
          </p:nvPr>
        </p:nvGraphicFramePr>
        <p:xfrm>
          <a:off x="1200326" y="1561071"/>
          <a:ext cx="6553200" cy="4364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53526" y="1735367"/>
            <a:ext cx="4189482" cy="3729514"/>
          </a:xfrm>
          <a:prstGeom prst="rect">
            <a:avLst/>
          </a:prstGeom>
          <a:ln>
            <a:noFill/>
          </a:ln>
        </p:spPr>
      </p:pic>
      <p:sp>
        <p:nvSpPr>
          <p:cNvPr id="8" name="Rectángulo 7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0" name="Conector recto 9"/>
          <p:cNvCxnSpPr>
            <a:stCxn id="8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045303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0774" y="-200106"/>
            <a:ext cx="10515600" cy="1325563"/>
          </a:xfrm>
        </p:spPr>
        <p:txBody>
          <a:bodyPr/>
          <a:lstStyle/>
          <a:p>
            <a:pPr algn="l"/>
            <a:r>
              <a:rPr lang="es-EC" dirty="0" smtClean="0"/>
              <a:t>Bomba</a:t>
            </a:r>
            <a:endParaRPr lang="en-U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4865" y="1387047"/>
            <a:ext cx="7232233" cy="4901938"/>
          </a:xfrm>
          <a:prstGeom prst="rect">
            <a:avLst/>
          </a:prstGeom>
        </p:spPr>
      </p:pic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1" y="1517290"/>
            <a:ext cx="4052974" cy="6731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8025" y="2364105"/>
            <a:ext cx="2385161" cy="61332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2252" y="2970256"/>
            <a:ext cx="1275513" cy="51593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4564" y="3605257"/>
            <a:ext cx="1733989" cy="397704"/>
          </a:xfrm>
          <a:prstGeom prst="rect">
            <a:avLst/>
          </a:prstGeom>
        </p:spPr>
      </p:pic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1111532497"/>
              </p:ext>
            </p:extLst>
          </p:nvPr>
        </p:nvGraphicFramePr>
        <p:xfrm>
          <a:off x="8986832" y="4114019"/>
          <a:ext cx="2546354" cy="1913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3" name="Rectángulo 12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5" name="Conector recto 14"/>
          <p:cNvCxnSpPr>
            <a:stCxn id="13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4015067"/>
      </p:ext>
    </p:extLst>
  </p:cSld>
  <p:clrMapOvr>
    <a:masterClrMapping/>
  </p:clrMapOvr>
  <p:transition spd="med">
    <p:randomBar dir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64617" y="-223588"/>
            <a:ext cx="10515600" cy="1325563"/>
          </a:xfrm>
        </p:spPr>
        <p:txBody>
          <a:bodyPr/>
          <a:lstStyle/>
          <a:p>
            <a:pPr algn="l"/>
            <a:r>
              <a:rPr lang="es-EC" dirty="0" smtClean="0"/>
              <a:t>Sistema de Refrigeración</a:t>
            </a:r>
            <a:endParaRPr lang="en-US" dirty="0"/>
          </a:p>
        </p:txBody>
      </p:sp>
      <p:pic>
        <p:nvPicPr>
          <p:cNvPr id="6" name="Marcador de contenido 5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" r="18108"/>
          <a:stretch/>
        </p:blipFill>
        <p:spPr bwMode="auto">
          <a:xfrm>
            <a:off x="2119538" y="1492401"/>
            <a:ext cx="8376744" cy="43159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1" name="Conector recto 10"/>
          <p:cNvCxnSpPr>
            <a:stCxn id="9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1110558"/>
      </p:ext>
    </p:extLst>
  </p:cSld>
  <p:clrMapOvr>
    <a:masterClrMapping/>
  </p:clrMapOvr>
  <p:transition spd="med">
    <p:randomBar dir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0774" y="-269399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dirty="0" err="1"/>
              <a:t>Cálculos</a:t>
            </a:r>
            <a:r>
              <a:rPr lang="en-US" dirty="0"/>
              <a:t> </a:t>
            </a:r>
            <a:r>
              <a:rPr lang="en-US" dirty="0" smtClean="0"/>
              <a:t>para </a:t>
            </a:r>
            <a:r>
              <a:rPr lang="en-US" dirty="0" err="1" smtClean="0"/>
              <a:t>tornillos</a:t>
            </a:r>
            <a:r>
              <a:rPr lang="en-US" dirty="0" smtClean="0"/>
              <a:t> y </a:t>
            </a:r>
            <a:r>
              <a:rPr lang="en-US" dirty="0" err="1" smtClean="0"/>
              <a:t>guías</a:t>
            </a:r>
            <a:r>
              <a:rPr lang="en-US" dirty="0" smtClean="0"/>
              <a:t> de bola</a:t>
            </a:r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/>
          <p:cNvCxnSpPr>
            <a:stCxn id="10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42</a:t>
            </a:fld>
            <a:endParaRPr lang="es-ES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/>
          <a:srcRect t="77429"/>
          <a:stretch/>
        </p:blipFill>
        <p:spPr>
          <a:xfrm>
            <a:off x="4600622" y="1688537"/>
            <a:ext cx="2990755" cy="98964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/>
          <a:srcRect t="23703" b="63363"/>
          <a:stretch/>
        </p:blipFill>
        <p:spPr>
          <a:xfrm>
            <a:off x="4165598" y="2769398"/>
            <a:ext cx="3860799" cy="44450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/>
          <a:srcRect t="48001" b="-476"/>
          <a:stretch/>
        </p:blipFill>
        <p:spPr>
          <a:xfrm>
            <a:off x="4165598" y="3481517"/>
            <a:ext cx="3860799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40106"/>
      </p:ext>
    </p:extLst>
  </p:cSld>
  <p:clrMapOvr>
    <a:masterClrMapping/>
  </p:clrMapOvr>
  <p:transition spd="med">
    <p:randomBar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3884" y="-281283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dirty="0" err="1" smtClean="0"/>
              <a:t>Selección</a:t>
            </a:r>
            <a:r>
              <a:rPr lang="en-US" dirty="0" smtClean="0"/>
              <a:t> de </a:t>
            </a:r>
            <a:r>
              <a:rPr lang="en-US" dirty="0" err="1" smtClean="0"/>
              <a:t>Acoples</a:t>
            </a:r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pic>
        <p:nvPicPr>
          <p:cNvPr id="8" name="Imagen 7"/>
          <p:cNvPicPr/>
          <p:nvPr/>
        </p:nvPicPr>
        <p:blipFill rotWithShape="1">
          <a:blip r:embed="rId2"/>
          <a:srcRect t="829" r="57424"/>
          <a:stretch/>
        </p:blipFill>
        <p:spPr>
          <a:xfrm>
            <a:off x="3848100" y="1308100"/>
            <a:ext cx="5130800" cy="4445000"/>
          </a:xfrm>
          <a:prstGeom prst="rect">
            <a:avLst/>
          </a:prstGeom>
        </p:spPr>
      </p:pic>
      <p:sp>
        <p:nvSpPr>
          <p:cNvPr id="9" name="Rectángulo redondeado 8"/>
          <p:cNvSpPr/>
          <p:nvPr/>
        </p:nvSpPr>
        <p:spPr>
          <a:xfrm>
            <a:off x="3848100" y="2791778"/>
            <a:ext cx="5130800" cy="31972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1" name="Conector recto 10"/>
          <p:cNvCxnSpPr>
            <a:stCxn id="7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4173606"/>
      </p:ext>
    </p:extLst>
  </p:cSld>
  <p:clrMapOvr>
    <a:masterClrMapping/>
  </p:clrMapOvr>
  <p:transition spd="med">
    <p:randomBar dir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0774" y="-287902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dirty="0" err="1" smtClean="0"/>
              <a:t>Selección</a:t>
            </a:r>
            <a:r>
              <a:rPr lang="en-US" dirty="0" smtClean="0"/>
              <a:t> de </a:t>
            </a:r>
            <a:r>
              <a:rPr lang="en-US" dirty="0" err="1" smtClean="0"/>
              <a:t>Componentes</a:t>
            </a:r>
            <a:r>
              <a:rPr lang="en-US" dirty="0" smtClean="0"/>
              <a:t> </a:t>
            </a:r>
            <a:r>
              <a:rPr lang="en-US" dirty="0" err="1" smtClean="0"/>
              <a:t>Electrónicos</a:t>
            </a:r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pic>
        <p:nvPicPr>
          <p:cNvPr id="7" name="Imagen 6"/>
          <p:cNvPicPr/>
          <p:nvPr/>
        </p:nvPicPr>
        <p:blipFill>
          <a:blip r:embed="rId2"/>
          <a:stretch>
            <a:fillRect/>
          </a:stretch>
        </p:blipFill>
        <p:spPr>
          <a:xfrm>
            <a:off x="1420812" y="1707674"/>
            <a:ext cx="4067175" cy="217932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100" y="1746725"/>
            <a:ext cx="5067300" cy="36099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124" y="4177030"/>
            <a:ext cx="2368550" cy="173445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0" name="Conector recto 9"/>
          <p:cNvCxnSpPr>
            <a:stCxn id="8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13" name="Marcador de número de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1570899"/>
      </p:ext>
    </p:extLst>
  </p:cSld>
  <p:clrMapOvr>
    <a:masterClrMapping/>
  </p:clrMapOvr>
  <p:transition spd="med">
    <p:randomBar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64617" y="-294640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dirty="0" err="1" smtClean="0"/>
              <a:t>Etapa</a:t>
            </a:r>
            <a:r>
              <a:rPr lang="en-US" dirty="0" smtClean="0"/>
              <a:t> de </a:t>
            </a:r>
            <a:r>
              <a:rPr lang="en-US" dirty="0" err="1" smtClean="0"/>
              <a:t>medición</a:t>
            </a:r>
            <a:r>
              <a:rPr lang="en-US" dirty="0" smtClean="0"/>
              <a:t> de </a:t>
            </a:r>
            <a:r>
              <a:rPr lang="en-US" dirty="0" err="1" smtClean="0"/>
              <a:t>corriente</a:t>
            </a:r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pic>
        <p:nvPicPr>
          <p:cNvPr id="8" name="Imagen 7"/>
          <p:cNvPicPr/>
          <p:nvPr/>
        </p:nvPicPr>
        <p:blipFill>
          <a:blip r:embed="rId2"/>
          <a:stretch>
            <a:fillRect/>
          </a:stretch>
        </p:blipFill>
        <p:spPr>
          <a:xfrm>
            <a:off x="1664617" y="1934687"/>
            <a:ext cx="5257800" cy="3751262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>
          <a:blip r:embed="rId3"/>
          <a:stretch>
            <a:fillRect/>
          </a:stretch>
        </p:blipFill>
        <p:spPr>
          <a:xfrm>
            <a:off x="7264400" y="2302987"/>
            <a:ext cx="4451985" cy="3014662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6" name="Conector recto 15"/>
          <p:cNvCxnSpPr>
            <a:stCxn id="14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6022610"/>
      </p:ext>
    </p:extLst>
  </p:cSld>
  <p:clrMapOvr>
    <a:masterClrMapping/>
  </p:clrMapOvr>
  <p:transition spd="med">
    <p:randomBar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6400" y="-245983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4000" dirty="0" err="1" smtClean="0"/>
              <a:t>Diseño</a:t>
            </a:r>
            <a:r>
              <a:rPr lang="en-US" sz="4000" dirty="0" smtClean="0"/>
              <a:t> de la </a:t>
            </a:r>
            <a:r>
              <a:rPr lang="en-US" sz="4000" dirty="0" err="1" smtClean="0"/>
              <a:t>tarjeta</a:t>
            </a:r>
            <a:r>
              <a:rPr lang="en-US" sz="4000" dirty="0" smtClean="0"/>
              <a:t> PCB </a:t>
            </a:r>
            <a:r>
              <a:rPr lang="es-MX" sz="4000" dirty="0" smtClean="0"/>
              <a:t>(</a:t>
            </a:r>
            <a:r>
              <a:rPr lang="es-MX" sz="4000" dirty="0" err="1"/>
              <a:t>Printed</a:t>
            </a:r>
            <a:r>
              <a:rPr lang="es-MX" sz="4000" dirty="0"/>
              <a:t> </a:t>
            </a:r>
            <a:r>
              <a:rPr lang="es-MX" sz="4000" dirty="0" err="1"/>
              <a:t>Circuit</a:t>
            </a:r>
            <a:r>
              <a:rPr lang="es-MX" sz="4000" dirty="0"/>
              <a:t> </a:t>
            </a:r>
            <a:r>
              <a:rPr lang="es-MX" sz="4000" dirty="0" err="1"/>
              <a:t>Board</a:t>
            </a:r>
            <a:r>
              <a:rPr lang="es-MX" sz="4000" dirty="0"/>
              <a:t>). </a:t>
            </a:r>
            <a:endParaRPr lang="en-US" sz="400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pic>
        <p:nvPicPr>
          <p:cNvPr id="8" name="Imagen 7"/>
          <p:cNvPicPr/>
          <p:nvPr/>
        </p:nvPicPr>
        <p:blipFill>
          <a:blip r:embed="rId2"/>
          <a:stretch>
            <a:fillRect/>
          </a:stretch>
        </p:blipFill>
        <p:spPr>
          <a:xfrm>
            <a:off x="2598134" y="1217814"/>
            <a:ext cx="8547100" cy="513853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5" name="Conector recto 14"/>
          <p:cNvCxnSpPr>
            <a:stCxn id="13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8877066"/>
      </p:ext>
    </p:extLst>
  </p:cSld>
  <p:clrMapOvr>
    <a:masterClrMapping/>
  </p:clrMapOvr>
  <p:transition spd="med">
    <p:randomBar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64617" y="21192"/>
            <a:ext cx="10515600" cy="810527"/>
          </a:xfrm>
        </p:spPr>
        <p:txBody>
          <a:bodyPr>
            <a:normAutofit/>
          </a:bodyPr>
          <a:lstStyle/>
          <a:p>
            <a:pPr algn="l"/>
            <a:r>
              <a:rPr lang="en-US" sz="2800" dirty="0" err="1" smtClean="0"/>
              <a:t>Diseño</a:t>
            </a:r>
            <a:r>
              <a:rPr lang="en-US" sz="2800" dirty="0" smtClean="0"/>
              <a:t> </a:t>
            </a:r>
            <a:r>
              <a:rPr lang="es-EC" sz="2800" dirty="0" smtClean="0"/>
              <a:t>del armario de control y el panel de controles e indicadores</a:t>
            </a:r>
            <a:endParaRPr lang="en-US" sz="280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pic>
        <p:nvPicPr>
          <p:cNvPr id="11" name="Imagen 10"/>
          <p:cNvPicPr/>
          <p:nvPr/>
        </p:nvPicPr>
        <p:blipFill rotWithShape="1">
          <a:blip r:embed="rId2"/>
          <a:srcRect l="11146"/>
          <a:stretch/>
        </p:blipFill>
        <p:spPr bwMode="auto">
          <a:xfrm>
            <a:off x="1244600" y="1935868"/>
            <a:ext cx="5143500" cy="35251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/>
          <p:cNvPicPr/>
          <p:nvPr/>
        </p:nvPicPr>
        <p:blipFill>
          <a:blip r:embed="rId3"/>
          <a:stretch>
            <a:fillRect/>
          </a:stretch>
        </p:blipFill>
        <p:spPr>
          <a:xfrm>
            <a:off x="6785610" y="1964602"/>
            <a:ext cx="5266690" cy="349639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" name="Conector recto 8"/>
          <p:cNvCxnSpPr>
            <a:stCxn id="7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1735839"/>
      </p:ext>
    </p:extLst>
  </p:cSld>
  <p:clrMapOvr>
    <a:masterClrMapping/>
  </p:clrMapOvr>
  <p:transition spd="med">
    <p:randomBar dir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36994" y="-282302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s-EC" dirty="0" smtClean="0"/>
              <a:t>Cálculos de caída de tensión y protecciones</a:t>
            </a:r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pic>
        <p:nvPicPr>
          <p:cNvPr id="9" name="Imagen 8" descr="C:\Users\User\Desktop\Otros\cables awg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7" y="1406934"/>
            <a:ext cx="6703695" cy="281146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tángulo 22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ángulo 23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5" name="Conector recto 24"/>
          <p:cNvCxnSpPr>
            <a:stCxn id="23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48</a:t>
            </a:fld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011" y="4688225"/>
            <a:ext cx="2566594" cy="117924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2305" y="4688225"/>
            <a:ext cx="2217536" cy="1198296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2737" y="4579613"/>
            <a:ext cx="2104816" cy="1415519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6235" y="4579613"/>
            <a:ext cx="2364647" cy="1151372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1994" y="2102996"/>
            <a:ext cx="2261806" cy="118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986669"/>
      </p:ext>
    </p:extLst>
  </p:cSld>
  <p:clrMapOvr>
    <a:masterClrMapping/>
  </p:clrMapOvr>
  <p:transition spd="med">
    <p:randomBar dir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ctrTitle"/>
          </p:nvPr>
        </p:nvSpPr>
        <p:spPr>
          <a:xfrm>
            <a:off x="2039155" y="2101157"/>
            <a:ext cx="9144000" cy="2387600"/>
          </a:xfrm>
        </p:spPr>
        <p:txBody>
          <a:bodyPr/>
          <a:lstStyle/>
          <a:p>
            <a:r>
              <a:rPr lang="es-EC" dirty="0" smtClean="0"/>
              <a:t>CONSTRUCCIÓN E IMPLEMENTACIÓN</a:t>
            </a:r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" name="Conector recto 8"/>
          <p:cNvCxnSpPr>
            <a:stCxn id="7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9018845"/>
      </p:ext>
    </p:extLst>
  </p:cSld>
  <p:clrMapOvr>
    <a:masterClrMapping/>
  </p:clrMapOvr>
  <p:transition spd="med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36994" y="-267471"/>
            <a:ext cx="10515600" cy="1325563"/>
          </a:xfrm>
        </p:spPr>
        <p:txBody>
          <a:bodyPr/>
          <a:lstStyle/>
          <a:p>
            <a:pPr algn="l"/>
            <a:r>
              <a:rPr lang="es-EC" dirty="0" smtClean="0"/>
              <a:t>Objetivo General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77136" y="1481406"/>
            <a:ext cx="10972800" cy="821027"/>
          </a:xfrm>
        </p:spPr>
        <p:txBody>
          <a:bodyPr/>
          <a:lstStyle/>
          <a:p>
            <a:pPr marL="0" indent="0">
              <a:buNone/>
            </a:pPr>
            <a:r>
              <a:rPr lang="es-EC" sz="2000" dirty="0"/>
              <a:t>Diseñar e implementar un robot cartesiano que permita el movimiento del cabezal láser para el corte de planchas de madera MDF o de acrílico mediante el control numérico computarizado.</a:t>
            </a:r>
            <a:endParaRPr lang="en-US" sz="2000" dirty="0"/>
          </a:p>
          <a:p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536994" y="2052935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dirty="0" smtClean="0"/>
              <a:t>Objetivos Específicos</a:t>
            </a:r>
            <a:endParaRPr lang="en-US" dirty="0"/>
          </a:p>
        </p:txBody>
      </p:sp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2889937359"/>
              </p:ext>
            </p:extLst>
          </p:nvPr>
        </p:nvGraphicFramePr>
        <p:xfrm>
          <a:off x="1825937" y="2999811"/>
          <a:ext cx="9172620" cy="32157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ángulo 7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0" name="Conector recto 9"/>
          <p:cNvCxnSpPr>
            <a:stCxn id="8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4724854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465" y="1404137"/>
            <a:ext cx="3384362" cy="250011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0774" y="-241089"/>
            <a:ext cx="10515600" cy="1325563"/>
          </a:xfrm>
        </p:spPr>
        <p:txBody>
          <a:bodyPr/>
          <a:lstStyle/>
          <a:p>
            <a:pPr algn="l"/>
            <a:r>
              <a:rPr lang="es-EC" dirty="0" smtClean="0"/>
              <a:t>Estructura</a:t>
            </a:r>
            <a:endParaRPr lang="en-US" dirty="0"/>
          </a:p>
        </p:txBody>
      </p:sp>
      <p:pic>
        <p:nvPicPr>
          <p:cNvPr id="13" name="Marcador de contenido 12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65" y="3471558"/>
            <a:ext cx="3420687" cy="2568633"/>
          </a:xfrm>
          <a:prstGeom prst="rect">
            <a:avLst/>
          </a:prstGeom>
        </p:spPr>
      </p:pic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pic>
        <p:nvPicPr>
          <p:cNvPr id="14" name="Imagen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968" y="1472658"/>
            <a:ext cx="3272035" cy="2500113"/>
          </a:xfrm>
          <a:prstGeom prst="rect">
            <a:avLst/>
          </a:prstGeom>
        </p:spPr>
      </p:pic>
      <p:pic>
        <p:nvPicPr>
          <p:cNvPr id="15" name="Imagen 1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838" y="3471557"/>
            <a:ext cx="3154923" cy="2568633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1" name="Conector recto 10"/>
          <p:cNvCxnSpPr>
            <a:stCxn id="9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1770222"/>
      </p:ext>
    </p:extLst>
  </p:cSld>
  <p:clrMapOvr>
    <a:masterClrMapping/>
  </p:clrMapOvr>
  <p:transition spd="med">
    <p:randomBar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64617" y="-278692"/>
            <a:ext cx="10515600" cy="1325563"/>
          </a:xfrm>
        </p:spPr>
        <p:txBody>
          <a:bodyPr/>
          <a:lstStyle/>
          <a:p>
            <a:pPr algn="l"/>
            <a:r>
              <a:rPr lang="es-EC" dirty="0" smtClean="0"/>
              <a:t>Elementos de Soporte y Transmisión</a:t>
            </a:r>
            <a:endParaRPr lang="en-US" dirty="0"/>
          </a:p>
        </p:txBody>
      </p:sp>
      <p:pic>
        <p:nvPicPr>
          <p:cNvPr id="6" name="Marcador de contenido 5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6" r="9341" b="40773"/>
          <a:stretch/>
        </p:blipFill>
        <p:spPr bwMode="auto">
          <a:xfrm>
            <a:off x="1428648" y="1520670"/>
            <a:ext cx="6298676" cy="21498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pic>
        <p:nvPicPr>
          <p:cNvPr id="7" name="Imagen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" t="58292" b="10848"/>
          <a:stretch/>
        </p:blipFill>
        <p:spPr bwMode="auto">
          <a:xfrm>
            <a:off x="4865737" y="3825026"/>
            <a:ext cx="7124494" cy="195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0" name="Conector recto 9"/>
          <p:cNvCxnSpPr>
            <a:stCxn id="8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51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2717994"/>
      </p:ext>
    </p:extLst>
  </p:cSld>
  <p:clrMapOvr>
    <a:masterClrMapping/>
  </p:clrMapOvr>
  <p:transition spd="med">
    <p:randomBar dir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0774" y="-200753"/>
            <a:ext cx="10515600" cy="1325563"/>
          </a:xfrm>
        </p:spPr>
        <p:txBody>
          <a:bodyPr/>
          <a:lstStyle/>
          <a:p>
            <a:pPr algn="l"/>
            <a:r>
              <a:rPr lang="es-EC" dirty="0" smtClean="0"/>
              <a:t>Armario de Control</a:t>
            </a:r>
            <a:endParaRPr lang="en-US" dirty="0"/>
          </a:p>
        </p:txBody>
      </p:sp>
      <p:pic>
        <p:nvPicPr>
          <p:cNvPr id="6" name="Marcador de contenido 5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5" t="9040" r="22844" b="14901"/>
          <a:stretch/>
        </p:blipFill>
        <p:spPr bwMode="auto">
          <a:xfrm>
            <a:off x="1385521" y="1501833"/>
            <a:ext cx="4010727" cy="26907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pic>
        <p:nvPicPr>
          <p:cNvPr id="7" name="Imagen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805" y="3412462"/>
            <a:ext cx="3503903" cy="2653487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59" t="30860" r="26876" b="52775"/>
          <a:stretch/>
        </p:blipFill>
        <p:spPr bwMode="auto">
          <a:xfrm>
            <a:off x="8193827" y="1489511"/>
            <a:ext cx="3556000" cy="25748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1" name="Conector recto 10"/>
          <p:cNvCxnSpPr>
            <a:stCxn id="9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5784039"/>
      </p:ext>
    </p:extLst>
  </p:cSld>
  <p:clrMapOvr>
    <a:masterClrMapping/>
  </p:clrMapOvr>
  <p:transition spd="med">
    <p:randomBar dir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3884" y="-254559"/>
            <a:ext cx="10515600" cy="1325563"/>
          </a:xfrm>
        </p:spPr>
        <p:txBody>
          <a:bodyPr/>
          <a:lstStyle/>
          <a:p>
            <a:pPr algn="l"/>
            <a:r>
              <a:rPr lang="es-EC" dirty="0" smtClean="0"/>
              <a:t>Componentes Láser</a:t>
            </a:r>
            <a:endParaRPr lang="en-US" dirty="0"/>
          </a:p>
        </p:txBody>
      </p:sp>
      <p:pic>
        <p:nvPicPr>
          <p:cNvPr id="6" name="Marcador de contenido 5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3" b="23058"/>
          <a:stretch/>
        </p:blipFill>
        <p:spPr bwMode="auto">
          <a:xfrm>
            <a:off x="1221414" y="1775535"/>
            <a:ext cx="5138183" cy="25178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pic>
        <p:nvPicPr>
          <p:cNvPr id="7" name="Imagen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008" y="3752819"/>
            <a:ext cx="3925194" cy="2178613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214" y="1706796"/>
            <a:ext cx="3448676" cy="2421594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1" name="Conector recto 10"/>
          <p:cNvCxnSpPr>
            <a:stCxn id="9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53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9424906"/>
      </p:ext>
    </p:extLst>
  </p:cSld>
  <p:clrMapOvr>
    <a:masterClrMapping/>
  </p:clrMapOvr>
  <p:transition spd="med">
    <p:randomBar dir="vert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3884" y="-255666"/>
            <a:ext cx="10515600" cy="1325563"/>
          </a:xfrm>
        </p:spPr>
        <p:txBody>
          <a:bodyPr/>
          <a:lstStyle/>
          <a:p>
            <a:pPr algn="l"/>
            <a:r>
              <a:rPr lang="es-EC" dirty="0" smtClean="0"/>
              <a:t>Cortadora Laser</a:t>
            </a:r>
            <a:endParaRPr lang="en-U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5" t="2490" r="18200" b="15273"/>
          <a:stretch/>
        </p:blipFill>
        <p:spPr>
          <a:xfrm>
            <a:off x="1536994" y="1837171"/>
            <a:ext cx="5138671" cy="3721996"/>
          </a:xfrm>
        </p:spPr>
      </p:pic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0" t="1934" r="-1"/>
          <a:stretch/>
        </p:blipFill>
        <p:spPr>
          <a:xfrm rot="5400000">
            <a:off x="7386072" y="1713651"/>
            <a:ext cx="4318000" cy="3783014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" name="Conector recto 8"/>
          <p:cNvCxnSpPr>
            <a:stCxn id="7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12" name="Marcador de número de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54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8011184"/>
      </p:ext>
    </p:extLst>
  </p:cSld>
  <p:clrMapOvr>
    <a:masterClrMapping/>
  </p:clrMapOvr>
  <p:transition spd="med">
    <p:randomBar dir="vert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ctrTitle"/>
          </p:nvPr>
        </p:nvSpPr>
        <p:spPr>
          <a:xfrm>
            <a:off x="2363495" y="1521608"/>
            <a:ext cx="9144000" cy="2387600"/>
          </a:xfrm>
        </p:spPr>
        <p:txBody>
          <a:bodyPr/>
          <a:lstStyle/>
          <a:p>
            <a:r>
              <a:rPr lang="es-EC" dirty="0" smtClean="0"/>
              <a:t>PRUEBAS Y RESULTADOS</a:t>
            </a:r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" name="Conector recto 8"/>
          <p:cNvCxnSpPr>
            <a:stCxn id="7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55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2005942"/>
      </p:ext>
    </p:extLst>
  </p:cSld>
  <p:clrMapOvr>
    <a:masterClrMapping/>
  </p:clrMapOvr>
  <p:transition spd="med">
    <p:randomBar dir="vert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62681" y="-252658"/>
            <a:ext cx="10515600" cy="1325563"/>
          </a:xfrm>
        </p:spPr>
        <p:txBody>
          <a:bodyPr/>
          <a:lstStyle/>
          <a:p>
            <a:pPr algn="l"/>
            <a:r>
              <a:rPr lang="es-EC" dirty="0" smtClean="0"/>
              <a:t>Acrílico</a:t>
            </a:r>
            <a:endParaRPr lang="en-US" dirty="0"/>
          </a:p>
        </p:txBody>
      </p:sp>
      <p:pic>
        <p:nvPicPr>
          <p:cNvPr id="6" name="Marcador de contenido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691" y="2073352"/>
            <a:ext cx="3799583" cy="278649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pic>
        <p:nvPicPr>
          <p:cNvPr id="7" name="Imagen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9" t="3950" r="31062" b="4997"/>
          <a:stretch/>
        </p:blipFill>
        <p:spPr bwMode="auto">
          <a:xfrm rot="5400000">
            <a:off x="7964516" y="-653561"/>
            <a:ext cx="1833456" cy="64068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8" t="6290" r="17153" b="76972"/>
          <a:stretch/>
        </p:blipFill>
        <p:spPr bwMode="auto">
          <a:xfrm rot="10800000">
            <a:off x="5677812" y="3787875"/>
            <a:ext cx="6406864" cy="17206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1" name="Conector recto 10"/>
          <p:cNvCxnSpPr>
            <a:stCxn id="9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56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8424334"/>
      </p:ext>
    </p:extLst>
  </p:cSld>
  <p:clrMapOvr>
    <a:masterClrMapping/>
  </p:clrMapOvr>
  <p:transition spd="med">
    <p:randomBar dir="vert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0774" y="-242788"/>
            <a:ext cx="10515600" cy="1325563"/>
          </a:xfrm>
        </p:spPr>
        <p:txBody>
          <a:bodyPr/>
          <a:lstStyle/>
          <a:p>
            <a:pPr algn="l"/>
            <a:r>
              <a:rPr lang="es-EC" dirty="0" smtClean="0"/>
              <a:t>Madera</a:t>
            </a:r>
            <a:endParaRPr lang="en-US" dirty="0"/>
          </a:p>
        </p:txBody>
      </p:sp>
      <p:pic>
        <p:nvPicPr>
          <p:cNvPr id="6" name="Marcador de contenido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609" y="1498437"/>
            <a:ext cx="5261095" cy="16149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pic>
        <p:nvPicPr>
          <p:cNvPr id="7" name="Imagen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1" r="17684"/>
          <a:stretch/>
        </p:blipFill>
        <p:spPr bwMode="auto">
          <a:xfrm rot="5400000">
            <a:off x="2477958" y="2395665"/>
            <a:ext cx="2568428" cy="45216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0" r="52229" b="1920"/>
          <a:stretch/>
        </p:blipFill>
        <p:spPr bwMode="auto">
          <a:xfrm rot="5400000">
            <a:off x="7811489" y="2398378"/>
            <a:ext cx="2568428" cy="45161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1" name="Conector recto 10"/>
          <p:cNvCxnSpPr>
            <a:stCxn id="9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57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8476501"/>
      </p:ext>
    </p:extLst>
  </p:cSld>
  <p:clrMapOvr>
    <a:masterClrMapping/>
  </p:clrMapOvr>
  <p:transition spd="med">
    <p:randomBar dir="vert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36994" y="-289407"/>
            <a:ext cx="10515600" cy="1325563"/>
          </a:xfrm>
        </p:spPr>
        <p:txBody>
          <a:bodyPr/>
          <a:lstStyle/>
          <a:p>
            <a:pPr algn="l"/>
            <a:r>
              <a:rPr lang="es-EC" dirty="0" smtClean="0"/>
              <a:t>Resultados</a:t>
            </a:r>
            <a:endParaRPr lang="en-US" dirty="0"/>
          </a:p>
        </p:txBody>
      </p:sp>
      <p:pic>
        <p:nvPicPr>
          <p:cNvPr id="11" name="Marcador de contenido 10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069" t="35783" r="31655" b="51696"/>
          <a:stretch/>
        </p:blipFill>
        <p:spPr>
          <a:xfrm>
            <a:off x="1997323" y="1366554"/>
            <a:ext cx="9364105" cy="1596981"/>
          </a:xfrm>
          <a:prstGeom prst="rect">
            <a:avLst/>
          </a:prstGeom>
        </p:spPr>
      </p:pic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4004750577"/>
              </p:ext>
            </p:extLst>
          </p:nvPr>
        </p:nvGraphicFramePr>
        <p:xfrm>
          <a:off x="1664617" y="3056703"/>
          <a:ext cx="4981374" cy="3157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Gráfico 12"/>
          <p:cNvGraphicFramePr/>
          <p:nvPr>
            <p:extLst>
              <p:ext uri="{D42A27DB-BD31-4B8C-83A1-F6EECF244321}">
                <p14:modId xmlns:p14="http://schemas.microsoft.com/office/powerpoint/2010/main" val="1655257149"/>
              </p:ext>
            </p:extLst>
          </p:nvPr>
        </p:nvGraphicFramePr>
        <p:xfrm>
          <a:off x="6645991" y="3056702"/>
          <a:ext cx="4506041" cy="3157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ctángulo 7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0" name="Conector recto 9"/>
          <p:cNvCxnSpPr>
            <a:stCxn id="8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58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6789059"/>
      </p:ext>
    </p:extLst>
  </p:cSld>
  <p:clrMapOvr>
    <a:masterClrMapping/>
  </p:clrMapOvr>
  <p:transition spd="med">
    <p:randomBar dir="vert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5362" y="-125084"/>
            <a:ext cx="10972800" cy="1143000"/>
          </a:xfrm>
        </p:spPr>
        <p:txBody>
          <a:bodyPr/>
          <a:lstStyle/>
          <a:p>
            <a:pPr algn="l"/>
            <a:r>
              <a:rPr lang="es-EC" dirty="0" smtClean="0"/>
              <a:t>Control Estadístico de Procesos</a:t>
            </a:r>
            <a:endParaRPr lang="en-US" dirty="0"/>
          </a:p>
        </p:txBody>
      </p:sp>
      <p:pic>
        <p:nvPicPr>
          <p:cNvPr id="6" name="Marcador de contenido 5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0" t="30880" r="30032" b="31066"/>
          <a:stretch/>
        </p:blipFill>
        <p:spPr bwMode="auto">
          <a:xfrm>
            <a:off x="4149437" y="1316803"/>
            <a:ext cx="4202217" cy="22618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2" t="27841" r="3072" b="30048"/>
          <a:stretch/>
        </p:blipFill>
        <p:spPr>
          <a:xfrm rot="10800000">
            <a:off x="1961880" y="3796144"/>
            <a:ext cx="8577330" cy="238259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0" name="Conector recto 9"/>
          <p:cNvCxnSpPr>
            <a:stCxn id="8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59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7576013"/>
      </p:ext>
    </p:extLst>
  </p:cSld>
  <p:clrMapOvr>
    <a:masterClrMapping/>
  </p:clrMapOvr>
  <p:transition spd="med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ctrTitle"/>
          </p:nvPr>
        </p:nvSpPr>
        <p:spPr>
          <a:xfrm>
            <a:off x="1792701" y="1690465"/>
            <a:ext cx="9144000" cy="2387600"/>
          </a:xfrm>
        </p:spPr>
        <p:txBody>
          <a:bodyPr>
            <a:normAutofit/>
          </a:bodyPr>
          <a:lstStyle/>
          <a:p>
            <a:r>
              <a:rPr lang="es-EC" sz="6000" dirty="0" smtClean="0"/>
              <a:t>MARCO TEÓRICO</a:t>
            </a:r>
            <a:endParaRPr lang="en-US" sz="600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" name="Conector recto 8"/>
          <p:cNvCxnSpPr>
            <a:stCxn id="7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708510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0774" y="-270724"/>
            <a:ext cx="10515600" cy="1325563"/>
          </a:xfrm>
        </p:spPr>
        <p:txBody>
          <a:bodyPr/>
          <a:lstStyle/>
          <a:p>
            <a:pPr algn="l"/>
            <a:r>
              <a:rPr lang="es-EC" dirty="0" smtClean="0"/>
              <a:t>Eje X</a:t>
            </a:r>
            <a:endParaRPr lang="en-US" dirty="0"/>
          </a:p>
        </p:txBody>
      </p:sp>
      <p:pic>
        <p:nvPicPr>
          <p:cNvPr id="6" name="Marcador de contenido 5"/>
          <p:cNvPicPr>
            <a:picLocks noGrp="1"/>
          </p:cNvPicPr>
          <p:nvPr>
            <p:ph idx="1"/>
          </p:nvPr>
        </p:nvPicPr>
        <p:blipFill rotWithShape="1">
          <a:blip r:embed="rId2"/>
          <a:srcRect l="5603" t="17765" r="40023" b="10205"/>
          <a:stretch/>
        </p:blipFill>
        <p:spPr bwMode="auto">
          <a:xfrm>
            <a:off x="2900399" y="1094649"/>
            <a:ext cx="6807641" cy="52584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" name="Conector recto 8"/>
          <p:cNvCxnSpPr>
            <a:stCxn id="7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60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7103177"/>
      </p:ext>
    </p:extLst>
  </p:cSld>
  <p:clrMapOvr>
    <a:masterClrMapping/>
  </p:clrMapOvr>
  <p:transition spd="med">
    <p:randomBar dir="vert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0774" y="-264828"/>
            <a:ext cx="10515600" cy="1325563"/>
          </a:xfrm>
        </p:spPr>
        <p:txBody>
          <a:bodyPr/>
          <a:lstStyle/>
          <a:p>
            <a:pPr algn="l"/>
            <a:r>
              <a:rPr lang="es-EC" dirty="0" smtClean="0"/>
              <a:t>Eje Y</a:t>
            </a:r>
            <a:endParaRPr lang="en-US" dirty="0"/>
          </a:p>
        </p:txBody>
      </p:sp>
      <p:pic>
        <p:nvPicPr>
          <p:cNvPr id="6" name="Marcador de contenido 5"/>
          <p:cNvPicPr>
            <a:picLocks noGrp="1"/>
          </p:cNvPicPr>
          <p:nvPr>
            <p:ph idx="1"/>
          </p:nvPr>
        </p:nvPicPr>
        <p:blipFill rotWithShape="1">
          <a:blip r:embed="rId2"/>
          <a:srcRect l="13678" t="17779" r="31962" b="9856"/>
          <a:stretch/>
        </p:blipFill>
        <p:spPr bwMode="auto">
          <a:xfrm>
            <a:off x="2885225" y="1058092"/>
            <a:ext cx="6777149" cy="53357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" name="Conector recto 8"/>
          <p:cNvCxnSpPr>
            <a:stCxn id="7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61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9639770"/>
      </p:ext>
    </p:extLst>
  </p:cSld>
  <p:clrMapOvr>
    <a:masterClrMapping/>
  </p:clrMapOvr>
  <p:transition spd="med">
    <p:randomBar dir="vert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75538" y="-243771"/>
            <a:ext cx="10515600" cy="1325563"/>
          </a:xfrm>
        </p:spPr>
        <p:txBody>
          <a:bodyPr/>
          <a:lstStyle/>
          <a:p>
            <a:pPr algn="l"/>
            <a:r>
              <a:rPr lang="es-EC" dirty="0" smtClean="0"/>
              <a:t>Circunferencias</a:t>
            </a:r>
            <a:endParaRPr lang="en-US" dirty="0"/>
          </a:p>
        </p:txBody>
      </p:sp>
      <p:pic>
        <p:nvPicPr>
          <p:cNvPr id="6" name="Marcador de contenido 5"/>
          <p:cNvPicPr>
            <a:picLocks noGrp="1"/>
          </p:cNvPicPr>
          <p:nvPr>
            <p:ph idx="1"/>
          </p:nvPr>
        </p:nvPicPr>
        <p:blipFill rotWithShape="1">
          <a:blip r:embed="rId2"/>
          <a:srcRect l="15431" t="18716" r="30384" b="8920"/>
          <a:stretch/>
        </p:blipFill>
        <p:spPr bwMode="auto">
          <a:xfrm>
            <a:off x="2946641" y="1191122"/>
            <a:ext cx="6654317" cy="49937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" name="Conector recto 8"/>
          <p:cNvCxnSpPr>
            <a:stCxn id="7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62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9439419"/>
      </p:ext>
    </p:extLst>
  </p:cSld>
  <p:clrMapOvr>
    <a:masterClrMapping/>
  </p:clrMapOvr>
  <p:transition spd="med">
    <p:randomBar dir="vert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ctrTitle"/>
          </p:nvPr>
        </p:nvSpPr>
        <p:spPr>
          <a:xfrm>
            <a:off x="1987640" y="2049642"/>
            <a:ext cx="9144000" cy="2387600"/>
          </a:xfrm>
        </p:spPr>
        <p:txBody>
          <a:bodyPr/>
          <a:lstStyle/>
          <a:p>
            <a:r>
              <a:rPr lang="es-EC" dirty="0" smtClean="0"/>
              <a:t>CONCLUSIONES Y RECOMENDACIONES</a:t>
            </a:r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" name="Conector recto 8"/>
          <p:cNvCxnSpPr>
            <a:stCxn id="7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63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4694285"/>
      </p:ext>
    </p:extLst>
  </p:cSld>
  <p:clrMapOvr>
    <a:masterClrMapping/>
  </p:clrMapOvr>
  <p:transition spd="med">
    <p:randomBar dir="vert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3884" y="-277618"/>
            <a:ext cx="10515600" cy="1325563"/>
          </a:xfrm>
        </p:spPr>
        <p:txBody>
          <a:bodyPr/>
          <a:lstStyle/>
          <a:p>
            <a:pPr algn="l"/>
            <a:r>
              <a:rPr lang="es-EC" dirty="0" smtClean="0"/>
              <a:t>Conclusiones</a:t>
            </a:r>
            <a:endParaRPr lang="en-US" dirty="0"/>
          </a:p>
        </p:txBody>
      </p:sp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5727542"/>
              </p:ext>
            </p:extLst>
          </p:nvPr>
        </p:nvGraphicFramePr>
        <p:xfrm>
          <a:off x="3239036" y="1444239"/>
          <a:ext cx="5713927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" name="Conector recto 8"/>
          <p:cNvCxnSpPr>
            <a:stCxn id="6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64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2172506"/>
      </p:ext>
    </p:extLst>
  </p:cSld>
  <p:clrMapOvr>
    <a:masterClrMapping/>
  </p:clrMapOvr>
  <p:transition spd="med">
    <p:randomBar dir="vert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0774" y="-267471"/>
            <a:ext cx="10515600" cy="1325563"/>
          </a:xfrm>
        </p:spPr>
        <p:txBody>
          <a:bodyPr/>
          <a:lstStyle/>
          <a:p>
            <a:pPr algn="l"/>
            <a:r>
              <a:rPr lang="es-EC" dirty="0" smtClean="0"/>
              <a:t>Recomendaciones</a:t>
            </a:r>
            <a:endParaRPr lang="en-US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8882844"/>
              </p:ext>
            </p:extLst>
          </p:nvPr>
        </p:nvGraphicFramePr>
        <p:xfrm>
          <a:off x="3683358" y="1444239"/>
          <a:ext cx="4928315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" name="Conector recto 8"/>
          <p:cNvCxnSpPr>
            <a:stCxn id="7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65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1631605"/>
      </p:ext>
    </p:extLst>
  </p:cSld>
  <p:clrMapOvr>
    <a:masterClrMapping/>
  </p:clrMapOvr>
  <p:transition spd="med">
    <p:randomBar dir="vert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36994" y="-230042"/>
            <a:ext cx="10515600" cy="1325563"/>
          </a:xfrm>
        </p:spPr>
        <p:txBody>
          <a:bodyPr/>
          <a:lstStyle/>
          <a:p>
            <a:pPr algn="l"/>
            <a:r>
              <a:rPr lang="es-EC" dirty="0" smtClean="0"/>
              <a:t>Trabajos Realizados</a:t>
            </a:r>
            <a:endParaRPr lang="en-U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3" t="561" r="17784"/>
          <a:stretch/>
        </p:blipFill>
        <p:spPr>
          <a:xfrm rot="5400000">
            <a:off x="765713" y="2191252"/>
            <a:ext cx="4254544" cy="3331874"/>
          </a:xfrm>
        </p:spPr>
      </p:pic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2" t="2370" r="29766" b="7154"/>
          <a:stretch/>
        </p:blipFill>
        <p:spPr>
          <a:xfrm rot="5400000">
            <a:off x="4327102" y="1954336"/>
            <a:ext cx="3953814" cy="34901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6" t="6398" r="25252" b="9876"/>
          <a:stretch/>
        </p:blipFill>
        <p:spPr>
          <a:xfrm rot="5400000">
            <a:off x="7779979" y="1824754"/>
            <a:ext cx="4399035" cy="386080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0" name="Conector recto 9"/>
          <p:cNvCxnSpPr>
            <a:stCxn id="8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13" name="Marcador de número de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66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1972493"/>
      </p:ext>
    </p:extLst>
  </p:cSld>
  <p:clrMapOvr>
    <a:masterClrMapping/>
  </p:clrMapOvr>
  <p:transition spd="med">
    <p:randomBar dir="vert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67</a:t>
            </a:fld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" name="Conector recto 8"/>
          <p:cNvCxnSpPr>
            <a:stCxn id="7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1536994" y="-230042"/>
            <a:ext cx="10515600" cy="1325563"/>
          </a:xfrm>
        </p:spPr>
        <p:txBody>
          <a:bodyPr/>
          <a:lstStyle/>
          <a:p>
            <a:pPr algn="l"/>
            <a:r>
              <a:rPr lang="es-EC" dirty="0" smtClean="0"/>
              <a:t>Trabajos Realizados</a:t>
            </a:r>
            <a:endParaRPr lang="en-U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0" t="27037" r="31852" b="15432"/>
          <a:stretch/>
        </p:blipFill>
        <p:spPr>
          <a:xfrm>
            <a:off x="1041400" y="2088165"/>
            <a:ext cx="2997200" cy="342327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24814" r="35833" b="20185"/>
          <a:stretch/>
        </p:blipFill>
        <p:spPr>
          <a:xfrm>
            <a:off x="4157512" y="2050736"/>
            <a:ext cx="3561149" cy="356114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1" t="6666" r="19028" b="15926"/>
          <a:stretch/>
        </p:blipFill>
        <p:spPr>
          <a:xfrm>
            <a:off x="7837574" y="1536447"/>
            <a:ext cx="4082700" cy="452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06938"/>
      </p:ext>
    </p:extLst>
  </p:cSld>
  <p:clrMapOvr>
    <a:masterClrMapping/>
  </p:clrMapOvr>
  <p:transition spd="med">
    <p:randomBar dir="vert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68</a:t>
            </a:fld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8" name="Conector recto 7"/>
          <p:cNvCxnSpPr>
            <a:stCxn id="6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1536994" y="-230042"/>
            <a:ext cx="10515600" cy="1325563"/>
          </a:xfrm>
        </p:spPr>
        <p:txBody>
          <a:bodyPr/>
          <a:lstStyle/>
          <a:p>
            <a:pPr algn="l"/>
            <a:r>
              <a:rPr lang="es-EC" dirty="0" smtClean="0"/>
              <a:t>Trabajos Realizados</a:t>
            </a:r>
            <a:endParaRPr lang="en-US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6" t="14352" r="30516" b="11531"/>
          <a:stretch/>
        </p:blipFill>
        <p:spPr>
          <a:xfrm rot="5400000">
            <a:off x="1217053" y="2094604"/>
            <a:ext cx="2871989" cy="285911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2" t="33264" r="21812" b="10982"/>
          <a:stretch/>
        </p:blipFill>
        <p:spPr>
          <a:xfrm>
            <a:off x="4082603" y="2650550"/>
            <a:ext cx="4752302" cy="215077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6" t="16714" r="29588" b="13176"/>
          <a:stretch/>
        </p:blipFill>
        <p:spPr>
          <a:xfrm rot="5400000">
            <a:off x="8306872" y="2076719"/>
            <a:ext cx="3760631" cy="270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77968"/>
      </p:ext>
    </p:extLst>
  </p:cSld>
  <p:clrMapOvr>
    <a:masterClrMapping/>
  </p:clrMapOvr>
  <p:transition spd="med">
    <p:randomBar dir="vert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69</a:t>
            </a:fld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" name="Conector recto 8"/>
          <p:cNvCxnSpPr>
            <a:stCxn id="7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1536994" y="-230042"/>
            <a:ext cx="10515600" cy="1325563"/>
          </a:xfrm>
        </p:spPr>
        <p:txBody>
          <a:bodyPr/>
          <a:lstStyle/>
          <a:p>
            <a:pPr algn="l"/>
            <a:r>
              <a:rPr lang="es-EC" dirty="0" smtClean="0"/>
              <a:t>Trabajos Realizados</a:t>
            </a:r>
            <a:endParaRPr lang="en-U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1" t="7284" r="16667" b="2346"/>
          <a:stretch/>
        </p:blipFill>
        <p:spPr>
          <a:xfrm>
            <a:off x="1933254" y="1350431"/>
            <a:ext cx="4635500" cy="46482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6" t="4445" r="22361" b="3519"/>
          <a:stretch/>
        </p:blipFill>
        <p:spPr>
          <a:xfrm>
            <a:off x="7391400" y="1248245"/>
            <a:ext cx="3846909" cy="485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52451"/>
      </p:ext>
    </p:extLst>
  </p:cSld>
  <p:clrMapOvr>
    <a:masterClrMapping/>
  </p:clrMapOvr>
  <p:transition spd="med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64617" y="0"/>
            <a:ext cx="10216691" cy="930083"/>
          </a:xfrm>
        </p:spPr>
        <p:txBody>
          <a:bodyPr/>
          <a:lstStyle/>
          <a:p>
            <a:r>
              <a:rPr lang="es-EC" dirty="0" smtClean="0"/>
              <a:t>Definición</a:t>
            </a:r>
            <a:r>
              <a:rPr lang="en-US" dirty="0" smtClean="0"/>
              <a:t> de </a:t>
            </a:r>
            <a:r>
              <a:rPr lang="en-US" dirty="0" err="1" smtClean="0"/>
              <a:t>Láser</a:t>
            </a:r>
            <a:endParaRPr lang="en-US" dirty="0"/>
          </a:p>
        </p:txBody>
      </p:sp>
      <p:graphicFrame>
        <p:nvGraphicFramePr>
          <p:cNvPr id="8" name="Marcador de contenido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7764683"/>
              </p:ext>
            </p:extLst>
          </p:nvPr>
        </p:nvGraphicFramePr>
        <p:xfrm>
          <a:off x="1136896" y="1562456"/>
          <a:ext cx="10464800" cy="1580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981" y="3351731"/>
            <a:ext cx="9146630" cy="2795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0" name="Conector recto 9"/>
          <p:cNvCxnSpPr>
            <a:stCxn id="7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078120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70</a:t>
            </a:fld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" name="Conector recto 8"/>
          <p:cNvCxnSpPr>
            <a:stCxn id="7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1536994" y="-230042"/>
            <a:ext cx="10515600" cy="1325563"/>
          </a:xfrm>
        </p:spPr>
        <p:txBody>
          <a:bodyPr/>
          <a:lstStyle/>
          <a:p>
            <a:pPr algn="l"/>
            <a:r>
              <a:rPr lang="es-EC" dirty="0" smtClean="0"/>
              <a:t>Trabajos Realizados</a:t>
            </a:r>
            <a:endParaRPr lang="en-U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5" t="23148" r="35278" b="27593"/>
          <a:stretch/>
        </p:blipFill>
        <p:spPr>
          <a:xfrm>
            <a:off x="1664617" y="1837171"/>
            <a:ext cx="2806994" cy="33782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1" t="7778" r="20741" b="16420"/>
          <a:stretch/>
        </p:blipFill>
        <p:spPr>
          <a:xfrm>
            <a:off x="4864100" y="1576821"/>
            <a:ext cx="36449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94789"/>
      </p:ext>
    </p:extLst>
  </p:cSld>
  <p:clrMapOvr>
    <a:masterClrMapping/>
  </p:clrMapOvr>
  <p:transition spd="med">
    <p:randomBar dir="vert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o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4917912"/>
              </p:ext>
            </p:extLst>
          </p:nvPr>
        </p:nvGraphicFramePr>
        <p:xfrm>
          <a:off x="0" y="0"/>
          <a:ext cx="12279541" cy="71035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CorelDRAW" r:id="rId4" imgW="11829288" imgH="6416040" progId="">
                  <p:embed/>
                </p:oleObj>
              </mc:Choice>
              <mc:Fallback>
                <p:oleObj name="CorelDRAW" r:id="rId4" imgW="11829288" imgH="64160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279541" cy="710356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INGENIERÍA MECATRÓNICA</a:t>
            </a:r>
            <a:endParaRPr lang="es-ES" dirty="0"/>
          </a:p>
        </p:txBody>
      </p:sp>
      <p:sp>
        <p:nvSpPr>
          <p:cNvPr id="6" name="Rectángulo 5"/>
          <p:cNvSpPr/>
          <p:nvPr/>
        </p:nvSpPr>
        <p:spPr>
          <a:xfrm>
            <a:off x="1501143" y="4184607"/>
            <a:ext cx="495156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9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GRACIAS</a:t>
            </a:r>
            <a:endParaRPr lang="es-ES" sz="9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43" y="2465211"/>
            <a:ext cx="4869255" cy="1257571"/>
          </a:xfrm>
          <a:prstGeom prst="rect">
            <a:avLst/>
          </a:prstGeom>
        </p:spPr>
      </p:pic>
      <p:pic>
        <p:nvPicPr>
          <p:cNvPr id="15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8764" y="2955675"/>
            <a:ext cx="2602043" cy="2482966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71</a:t>
            </a:fld>
            <a:endParaRPr lang="es-E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506" y="2420053"/>
            <a:ext cx="2512669" cy="355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69277"/>
      </p:ext>
    </p:extLst>
  </p:cSld>
  <p:clrMapOvr>
    <a:masterClrMapping/>
  </p:clrMapOvr>
  <p:transition spd="med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64617" y="126135"/>
            <a:ext cx="9880600" cy="636751"/>
          </a:xfrm>
        </p:spPr>
        <p:txBody>
          <a:bodyPr>
            <a:noAutofit/>
          </a:bodyPr>
          <a:lstStyle/>
          <a:p>
            <a:r>
              <a:rPr lang="en-US" sz="3600" dirty="0" err="1" smtClean="0"/>
              <a:t>Modelos</a:t>
            </a:r>
            <a:r>
              <a:rPr lang="en-US" sz="3600" dirty="0" smtClean="0"/>
              <a:t> para </a:t>
            </a:r>
            <a:r>
              <a:rPr lang="en-US" sz="3600" dirty="0" err="1" smtClean="0"/>
              <a:t>describir</a:t>
            </a:r>
            <a:r>
              <a:rPr lang="en-US" sz="3600" dirty="0" smtClean="0"/>
              <a:t> el </a:t>
            </a:r>
            <a:r>
              <a:rPr lang="en-US" sz="3600" dirty="0" err="1" smtClean="0"/>
              <a:t>comportamiento</a:t>
            </a:r>
            <a:r>
              <a:rPr lang="en-US" sz="3600" dirty="0" smtClean="0"/>
              <a:t> del </a:t>
            </a:r>
            <a:r>
              <a:rPr lang="en-US" sz="3600" dirty="0" err="1" smtClean="0"/>
              <a:t>Láser</a:t>
            </a:r>
            <a:endParaRPr lang="en-US" sz="3600" dirty="0"/>
          </a:p>
        </p:txBody>
      </p:sp>
      <p:graphicFrame>
        <p:nvGraphicFramePr>
          <p:cNvPr id="8" name="Marcador de contenido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0946689"/>
              </p:ext>
            </p:extLst>
          </p:nvPr>
        </p:nvGraphicFramePr>
        <p:xfrm>
          <a:off x="1536994" y="1558230"/>
          <a:ext cx="4394200" cy="4483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pic>
        <p:nvPicPr>
          <p:cNvPr id="8194" name="Picture 2" descr="http://www.educarchile.cl/UserFiles/P0001/Image/CR_FichasTematicas_quimica_Polimeros/215741_imagen_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69"/>
          <a:stretch/>
        </p:blipFill>
        <p:spPr bwMode="auto">
          <a:xfrm>
            <a:off x="6096000" y="4161730"/>
            <a:ext cx="5886281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xabierjota.files.wordpress.com/2013/01/onda-em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125" y="1558230"/>
            <a:ext cx="4519092" cy="197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1536994" y="798227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777924" y="1761858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1" name="Conector recto 10"/>
          <p:cNvCxnSpPr>
            <a:stCxn id="9" idx="3"/>
          </p:cNvCxnSpPr>
          <p:nvPr/>
        </p:nvCxnSpPr>
        <p:spPr>
          <a:xfrm flipH="1" flipV="1">
            <a:off x="1536994" y="936461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 flipH="1" flipV="1">
            <a:off x="906008" y="1758141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65854"/>
            <a:ext cx="1517218" cy="156870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887990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3884" y="-12243"/>
            <a:ext cx="9562116" cy="828675"/>
          </a:xfrm>
        </p:spPr>
        <p:txBody>
          <a:bodyPr/>
          <a:lstStyle/>
          <a:p>
            <a:r>
              <a:rPr lang="en-US" dirty="0" err="1" smtClean="0"/>
              <a:t>Componentes</a:t>
            </a:r>
            <a:r>
              <a:rPr lang="en-US" dirty="0" smtClean="0"/>
              <a:t> del </a:t>
            </a:r>
            <a:r>
              <a:rPr lang="en-US" dirty="0" err="1" smtClean="0"/>
              <a:t>Láser</a:t>
            </a:r>
            <a:endParaRPr lang="en-US" dirty="0"/>
          </a:p>
        </p:txBody>
      </p:sp>
      <p:pic>
        <p:nvPicPr>
          <p:cNvPr id="6148" name="Picture 4" descr="http://www.monografias.com/trabajos61/laser-aplicaciones/laser-aplicaciones_image002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388" y="2297282"/>
            <a:ext cx="4851968" cy="291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INGENIERÍA MECATRÓNICA</a:t>
            </a:r>
            <a:endParaRPr lang="es-ES"/>
          </a:p>
        </p:txBody>
      </p:sp>
      <p:pic>
        <p:nvPicPr>
          <p:cNvPr id="6146" name="Picture 2" descr="http://www.monografias.com/trabajos61/laser-aplicaciones/laser-aplicaciones_image00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044" y="2251630"/>
            <a:ext cx="5519112" cy="291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1536994" y="762602"/>
            <a:ext cx="10669380" cy="295490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777924" y="1726233"/>
            <a:ext cx="230888" cy="5131768"/>
          </a:xfrm>
          <a:prstGeom prst="rect">
            <a:avLst/>
          </a:prstGeom>
          <a:solidFill>
            <a:srgbClr val="007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" name="Conector recto 8"/>
          <p:cNvCxnSpPr>
            <a:stCxn id="7" idx="3"/>
          </p:cNvCxnSpPr>
          <p:nvPr/>
        </p:nvCxnSpPr>
        <p:spPr>
          <a:xfrm flipH="1" flipV="1">
            <a:off x="1536994" y="900836"/>
            <a:ext cx="10669380" cy="9511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 flipH="1" flipV="1">
            <a:off x="906008" y="1722516"/>
            <a:ext cx="1008" cy="5162779"/>
          </a:xfrm>
          <a:prstGeom prst="line">
            <a:avLst/>
          </a:prstGeom>
          <a:ln w="57150">
            <a:solidFill>
              <a:srgbClr val="EF4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1"/>
          <a:stretch/>
        </p:blipFill>
        <p:spPr>
          <a:xfrm>
            <a:off x="147399" y="130229"/>
            <a:ext cx="1517218" cy="156870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769501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77F48AF7-0DD9-49F5-90F0-3A3054D05F4D}" vid="{D83EDDF4-D687-48FC-8869-525AED31EB2C}"/>
    </a:ext>
  </a:extLst>
</a:theme>
</file>

<file path=ppt/theme/theme2.xml><?xml version="1.0" encoding="utf-8"?>
<a:theme xmlns:a="http://schemas.openxmlformats.org/drawingml/2006/main" name="FORMATO ESPE2013V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Tema1</Template>
  <TotalTime>905</TotalTime>
  <Words>1265</Words>
  <Application>Microsoft Office PowerPoint</Application>
  <PresentationFormat>Panorámica</PresentationFormat>
  <Paragraphs>392</Paragraphs>
  <Slides>71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3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71</vt:i4>
      </vt:variant>
    </vt:vector>
  </HeadingPairs>
  <TitlesOfParts>
    <vt:vector size="80" baseType="lpstr">
      <vt:lpstr>Arial</vt:lpstr>
      <vt:lpstr>Calibri</vt:lpstr>
      <vt:lpstr>Calibri Light</vt:lpstr>
      <vt:lpstr>Cambria Math</vt:lpstr>
      <vt:lpstr>Times New Roman</vt:lpstr>
      <vt:lpstr>Tema1</vt:lpstr>
      <vt:lpstr>FORMATO ESPE2013V2</vt:lpstr>
      <vt:lpstr>Tema de Office</vt:lpstr>
      <vt:lpstr>CorelDRAW</vt:lpstr>
      <vt:lpstr>DISEÑO Y CONSTRUCCIÓN DE UNA PLATAFORMA CNC DE CORTE POR LÁSER EN LÁMINAS DE ACRÍLICO Y MADERA MDF DE HASTA 6mm DE ESPESOR</vt:lpstr>
      <vt:lpstr>Antecedentes</vt:lpstr>
      <vt:lpstr>Planteamiento del Problema</vt:lpstr>
      <vt:lpstr>Justificación</vt:lpstr>
      <vt:lpstr>Objetivo General</vt:lpstr>
      <vt:lpstr>MARCO TEÓRICO</vt:lpstr>
      <vt:lpstr>Definición de Láser</vt:lpstr>
      <vt:lpstr>Modelos para describir el comportamiento del Láser</vt:lpstr>
      <vt:lpstr>Componentes del Láser</vt:lpstr>
      <vt:lpstr>Generación del Láser</vt:lpstr>
      <vt:lpstr>Etapas de amplificación del Láser</vt:lpstr>
      <vt:lpstr>Etapas de amplificación del Láser</vt:lpstr>
      <vt:lpstr>Características del Rayo Láser</vt:lpstr>
      <vt:lpstr>Tipos de Láseres</vt:lpstr>
      <vt:lpstr>Interacción de láseres con materiales</vt:lpstr>
      <vt:lpstr>Ventajas del corte por láser</vt:lpstr>
      <vt:lpstr>Tipos de Robots</vt:lpstr>
      <vt:lpstr>Actuadores</vt:lpstr>
      <vt:lpstr>Sistema de Mecanizado CNC</vt:lpstr>
      <vt:lpstr>DISEÑO MECATRÓNICO</vt:lpstr>
      <vt:lpstr>Características de la Máquina</vt:lpstr>
      <vt:lpstr>Selección de elementos de diseño</vt:lpstr>
      <vt:lpstr>Comparación entre láseres de CO2 y Nd-Yag</vt:lpstr>
      <vt:lpstr>Selección de Tornillos de Bola</vt:lpstr>
      <vt:lpstr>Selección de Tornillos de Bola</vt:lpstr>
      <vt:lpstr>Selección de Guías Lineales de Bola</vt:lpstr>
      <vt:lpstr>Selección de Chumaceras</vt:lpstr>
      <vt:lpstr>Sistemas de movimiento en X y Y</vt:lpstr>
      <vt:lpstr>Sistemas de movimiento en X</vt:lpstr>
      <vt:lpstr>Sistemas de movimiento en Y</vt:lpstr>
      <vt:lpstr>Análisis del Sistema de movimiento del eje Y</vt:lpstr>
      <vt:lpstr>Análisis del Sistema de movimiento del eje Y</vt:lpstr>
      <vt:lpstr>Análisis del Tornillo de Bolas del eje Y</vt:lpstr>
      <vt:lpstr>Análisis del Guía Izquierda del eje Y</vt:lpstr>
      <vt:lpstr>Análisis de la Estructura</vt:lpstr>
      <vt:lpstr>Sistema de Refrigeración</vt:lpstr>
      <vt:lpstr>Sistema de Refrigeración</vt:lpstr>
      <vt:lpstr>Sistema de Refrigeración</vt:lpstr>
      <vt:lpstr>Bomba</vt:lpstr>
      <vt:lpstr>Bomba</vt:lpstr>
      <vt:lpstr>Sistema de Refrigeración</vt:lpstr>
      <vt:lpstr>Cálculos para tornillos y guías de bola</vt:lpstr>
      <vt:lpstr>Selección de Acoples</vt:lpstr>
      <vt:lpstr>Selección de Componentes Electrónicos</vt:lpstr>
      <vt:lpstr>Etapa de medición de corriente</vt:lpstr>
      <vt:lpstr>Diseño de la tarjeta PCB (Printed Circuit Board). </vt:lpstr>
      <vt:lpstr>Diseño del armario de control y el panel de controles e indicadores</vt:lpstr>
      <vt:lpstr>Cálculos de caída de tensión y protecciones</vt:lpstr>
      <vt:lpstr>CONSTRUCCIÓN E IMPLEMENTACIÓN</vt:lpstr>
      <vt:lpstr>Estructura</vt:lpstr>
      <vt:lpstr>Elementos de Soporte y Transmisión</vt:lpstr>
      <vt:lpstr>Armario de Control</vt:lpstr>
      <vt:lpstr>Componentes Láser</vt:lpstr>
      <vt:lpstr>Cortadora Laser</vt:lpstr>
      <vt:lpstr>PRUEBAS Y RESULTADOS</vt:lpstr>
      <vt:lpstr>Acrílico</vt:lpstr>
      <vt:lpstr>Madera</vt:lpstr>
      <vt:lpstr>Resultados</vt:lpstr>
      <vt:lpstr>Control Estadístico de Procesos</vt:lpstr>
      <vt:lpstr>Eje X</vt:lpstr>
      <vt:lpstr>Eje Y</vt:lpstr>
      <vt:lpstr>Circunferencias</vt:lpstr>
      <vt:lpstr>CONCLUSIONES Y RECOMENDACIONES</vt:lpstr>
      <vt:lpstr>Conclusiones</vt:lpstr>
      <vt:lpstr>Recomendaciones</vt:lpstr>
      <vt:lpstr>Trabajos Realizados</vt:lpstr>
      <vt:lpstr>Trabajos Realizados</vt:lpstr>
      <vt:lpstr>Trabajos Realizados</vt:lpstr>
      <vt:lpstr>Trabajos Realizados</vt:lpstr>
      <vt:lpstr>Trabajos Realizados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Kevin Cazco</dc:creator>
  <cp:lastModifiedBy>Kevin Cazco</cp:lastModifiedBy>
  <cp:revision>85</cp:revision>
  <dcterms:created xsi:type="dcterms:W3CDTF">2015-11-12T00:18:48Z</dcterms:created>
  <dcterms:modified xsi:type="dcterms:W3CDTF">2015-11-25T19:02:57Z</dcterms:modified>
</cp:coreProperties>
</file>