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29"/>
  </p:notesMasterIdLst>
  <p:sldIdLst>
    <p:sldId id="257" r:id="rId2"/>
    <p:sldId id="259" r:id="rId3"/>
    <p:sldId id="260" r:id="rId4"/>
    <p:sldId id="261" r:id="rId5"/>
    <p:sldId id="262" r:id="rId6"/>
    <p:sldId id="264" r:id="rId7"/>
    <p:sldId id="287" r:id="rId8"/>
    <p:sldId id="286" r:id="rId9"/>
    <p:sldId id="268" r:id="rId10"/>
    <p:sldId id="284" r:id="rId11"/>
    <p:sldId id="267" r:id="rId12"/>
    <p:sldId id="269" r:id="rId13"/>
    <p:sldId id="270" r:id="rId14"/>
    <p:sldId id="271" r:id="rId15"/>
    <p:sldId id="277" r:id="rId16"/>
    <p:sldId id="280" r:id="rId17"/>
    <p:sldId id="281" r:id="rId18"/>
    <p:sldId id="283" r:id="rId19"/>
    <p:sldId id="282" r:id="rId20"/>
    <p:sldId id="263" r:id="rId21"/>
    <p:sldId id="279" r:id="rId22"/>
    <p:sldId id="266" r:id="rId23"/>
    <p:sldId id="273" r:id="rId24"/>
    <p:sldId id="272" r:id="rId25"/>
    <p:sldId id="274" r:id="rId26"/>
    <p:sldId id="275" r:id="rId27"/>
    <p:sldId id="276"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1829" autoAdjust="0"/>
  </p:normalViewPr>
  <p:slideViewPr>
    <p:cSldViewPr>
      <p:cViewPr>
        <p:scale>
          <a:sx n="60" d="100"/>
          <a:sy n="60" d="100"/>
        </p:scale>
        <p:origin x="-954"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ata9.xml.rels><?xml version="1.0" encoding="UTF-8" standalone="yes"?>
<Relationships xmlns="http://schemas.openxmlformats.org/package/2006/relationships"><Relationship Id="rId3" Type="http://schemas.openxmlformats.org/officeDocument/2006/relationships/hyperlink" Target="TESIS%20FINAL%20DE%20LOS%20FINALES%2023-10-2015.doc#arbol_procesos" TargetMode="External"/><Relationship Id="rId2" Type="http://schemas.openxmlformats.org/officeDocument/2006/relationships/hyperlink" Target="TESIS%20FINAL%20DE%20LOS%20FINALES%2023-10-2015.doc#mapa_procesos" TargetMode="External"/><Relationship Id="rId1" Type="http://schemas.openxmlformats.org/officeDocument/2006/relationships/hyperlink" Target="TESIS%20FINAL%20DE%20LOS%20FINALES.doc#mapa_procesos"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C1171-9DBC-48B9-8443-F966D2775599}" type="doc">
      <dgm:prSet loTypeId="urn:microsoft.com/office/officeart/2005/8/layout/vList6" loCatId="list" qsTypeId="urn:microsoft.com/office/officeart/2005/8/quickstyle/simple3" qsCatId="simple" csTypeId="urn:microsoft.com/office/officeart/2005/8/colors/colorful5" csCatId="colorful" phldr="1"/>
      <dgm:spPr/>
      <dgm:t>
        <a:bodyPr/>
        <a:lstStyle/>
        <a:p>
          <a:endParaRPr lang="es-EC"/>
        </a:p>
      </dgm:t>
    </dgm:pt>
    <dgm:pt modelId="{DE6F752A-F6DE-4226-8013-C4DA48E5544E}">
      <dgm:prSet phldrT="[Texto]"/>
      <dgm:spPr/>
      <dgm:t>
        <a:bodyPr/>
        <a:lstStyle/>
        <a:p>
          <a:r>
            <a:rPr lang="es-EC" b="1" smtClean="0"/>
            <a:t>CAPÍTULO I</a:t>
          </a:r>
          <a:endParaRPr lang="es-EC" dirty="0"/>
        </a:p>
      </dgm:t>
    </dgm:pt>
    <dgm:pt modelId="{390207CC-25A5-4A7F-934B-1B3631417DC9}" type="parTrans" cxnId="{D41C0C49-C87A-4B94-980D-94C9E65BCF76}">
      <dgm:prSet/>
      <dgm:spPr/>
      <dgm:t>
        <a:bodyPr/>
        <a:lstStyle/>
        <a:p>
          <a:endParaRPr lang="es-EC"/>
        </a:p>
      </dgm:t>
    </dgm:pt>
    <dgm:pt modelId="{D79150B6-F497-4AF4-AF88-58E17B216B9C}" type="sibTrans" cxnId="{D41C0C49-C87A-4B94-980D-94C9E65BCF76}">
      <dgm:prSet/>
      <dgm:spPr/>
      <dgm:t>
        <a:bodyPr/>
        <a:lstStyle/>
        <a:p>
          <a:endParaRPr lang="es-EC"/>
        </a:p>
      </dgm:t>
    </dgm:pt>
    <dgm:pt modelId="{447D9DFA-9FC0-4F0B-B17B-59D3E2ADCF33}">
      <dgm:prSet/>
      <dgm:spPr/>
      <dgm:t>
        <a:bodyPr/>
        <a:lstStyle/>
        <a:p>
          <a:r>
            <a:rPr lang="es-EC" b="1" smtClean="0"/>
            <a:t>CAPÍTULO II</a:t>
          </a:r>
          <a:endParaRPr lang="es-EC" dirty="0"/>
        </a:p>
      </dgm:t>
    </dgm:pt>
    <dgm:pt modelId="{2832F2DC-342C-4747-8BAD-B8E8AD7F738F}" type="parTrans" cxnId="{466DF7DC-1101-40BD-A3C7-B8B23FEA7029}">
      <dgm:prSet/>
      <dgm:spPr/>
      <dgm:t>
        <a:bodyPr/>
        <a:lstStyle/>
        <a:p>
          <a:endParaRPr lang="es-EC"/>
        </a:p>
      </dgm:t>
    </dgm:pt>
    <dgm:pt modelId="{C2F0BE1F-58D3-4B73-A972-788EA539B0B2}" type="sibTrans" cxnId="{466DF7DC-1101-40BD-A3C7-B8B23FEA7029}">
      <dgm:prSet/>
      <dgm:spPr/>
      <dgm:t>
        <a:bodyPr/>
        <a:lstStyle/>
        <a:p>
          <a:endParaRPr lang="es-EC"/>
        </a:p>
      </dgm:t>
    </dgm:pt>
    <dgm:pt modelId="{A5C4BE80-5171-40D4-8AB0-FA7F5DB76918}">
      <dgm:prSet/>
      <dgm:spPr/>
      <dgm:t>
        <a:bodyPr/>
        <a:lstStyle/>
        <a:p>
          <a:r>
            <a:rPr lang="es-EC" b="1" dirty="0" smtClean="0"/>
            <a:t>CAPÍTULO III</a:t>
          </a:r>
          <a:endParaRPr lang="es-EC" dirty="0"/>
        </a:p>
      </dgm:t>
    </dgm:pt>
    <dgm:pt modelId="{79EDF573-B5EF-434E-88DC-04B15F26E4E1}" type="parTrans" cxnId="{9A8020C4-A451-4B3F-8326-F9765EC12F54}">
      <dgm:prSet/>
      <dgm:spPr/>
      <dgm:t>
        <a:bodyPr/>
        <a:lstStyle/>
        <a:p>
          <a:endParaRPr lang="es-EC"/>
        </a:p>
      </dgm:t>
    </dgm:pt>
    <dgm:pt modelId="{BDCAEA63-0F98-4216-97CB-BD2FEFE12FA0}" type="sibTrans" cxnId="{9A8020C4-A451-4B3F-8326-F9765EC12F54}">
      <dgm:prSet/>
      <dgm:spPr/>
      <dgm:t>
        <a:bodyPr/>
        <a:lstStyle/>
        <a:p>
          <a:endParaRPr lang="es-EC"/>
        </a:p>
      </dgm:t>
    </dgm:pt>
    <dgm:pt modelId="{5D097708-0F40-4050-8BB2-72C74B758A8F}">
      <dgm:prSet/>
      <dgm:spPr/>
      <dgm:t>
        <a:bodyPr/>
        <a:lstStyle/>
        <a:p>
          <a:r>
            <a:rPr lang="es-EC" b="1" smtClean="0"/>
            <a:t>CAPÍTULO IV</a:t>
          </a:r>
          <a:endParaRPr lang="es-EC" dirty="0"/>
        </a:p>
      </dgm:t>
    </dgm:pt>
    <dgm:pt modelId="{EEF9A26F-290D-48F4-B1FD-119C460ACEE6}" type="parTrans" cxnId="{6662B25C-4B10-47A4-86B3-236EB1653CA6}">
      <dgm:prSet/>
      <dgm:spPr/>
      <dgm:t>
        <a:bodyPr/>
        <a:lstStyle/>
        <a:p>
          <a:endParaRPr lang="es-EC"/>
        </a:p>
      </dgm:t>
    </dgm:pt>
    <dgm:pt modelId="{7B28D62A-D1D2-47A7-ADAE-92E474DFFC50}" type="sibTrans" cxnId="{6662B25C-4B10-47A4-86B3-236EB1653CA6}">
      <dgm:prSet/>
      <dgm:spPr/>
      <dgm:t>
        <a:bodyPr/>
        <a:lstStyle/>
        <a:p>
          <a:endParaRPr lang="es-EC"/>
        </a:p>
      </dgm:t>
    </dgm:pt>
    <dgm:pt modelId="{10B5C02F-1A64-455A-BF0C-896E587D71AC}">
      <dgm:prSet/>
      <dgm:spPr/>
      <dgm:t>
        <a:bodyPr/>
        <a:lstStyle/>
        <a:p>
          <a:r>
            <a:rPr lang="es-EC" b="1" smtClean="0"/>
            <a:t>CAPÍTULO V</a:t>
          </a:r>
          <a:endParaRPr lang="es-EC" dirty="0"/>
        </a:p>
      </dgm:t>
    </dgm:pt>
    <dgm:pt modelId="{BD74F088-7AF5-4379-A2F1-D43DCF7AABBB}" type="parTrans" cxnId="{72A6B299-3209-432E-A85B-71E36057875F}">
      <dgm:prSet/>
      <dgm:spPr/>
      <dgm:t>
        <a:bodyPr/>
        <a:lstStyle/>
        <a:p>
          <a:endParaRPr lang="es-EC"/>
        </a:p>
      </dgm:t>
    </dgm:pt>
    <dgm:pt modelId="{9DAD2079-986B-4791-B25F-0865CF90FCCF}" type="sibTrans" cxnId="{72A6B299-3209-432E-A85B-71E36057875F}">
      <dgm:prSet/>
      <dgm:spPr/>
      <dgm:t>
        <a:bodyPr/>
        <a:lstStyle/>
        <a:p>
          <a:endParaRPr lang="es-EC"/>
        </a:p>
      </dgm:t>
    </dgm:pt>
    <dgm:pt modelId="{E71B81D5-CCAA-4A26-AA3C-1BC92F9CD0CC}">
      <dgm:prSet/>
      <dgm:spPr/>
      <dgm:t>
        <a:bodyPr/>
        <a:lstStyle/>
        <a:p>
          <a:r>
            <a:rPr lang="es-EC" b="1" dirty="0" smtClean="0"/>
            <a:t>CAPÍTULO VI</a:t>
          </a:r>
          <a:endParaRPr lang="es-EC" dirty="0"/>
        </a:p>
      </dgm:t>
    </dgm:pt>
    <dgm:pt modelId="{5C93A356-2437-40E6-9FFC-5F5EFABC2002}" type="parTrans" cxnId="{1F1F2FA3-C223-4309-B0A7-2C11C864521E}">
      <dgm:prSet/>
      <dgm:spPr/>
      <dgm:t>
        <a:bodyPr/>
        <a:lstStyle/>
        <a:p>
          <a:endParaRPr lang="es-EC"/>
        </a:p>
      </dgm:t>
    </dgm:pt>
    <dgm:pt modelId="{AEF085B9-848C-4345-8A09-B9AAB80C170E}" type="sibTrans" cxnId="{1F1F2FA3-C223-4309-B0A7-2C11C864521E}">
      <dgm:prSet/>
      <dgm:spPr/>
      <dgm:t>
        <a:bodyPr/>
        <a:lstStyle/>
        <a:p>
          <a:endParaRPr lang="es-EC"/>
        </a:p>
      </dgm:t>
    </dgm:pt>
    <dgm:pt modelId="{53D7E87A-7749-4D1D-905E-7236BFB4E6A3}">
      <dgm:prSet phldrT="[Texto]"/>
      <dgm:spPr/>
      <dgm:t>
        <a:bodyPr anchor="ctr"/>
        <a:lstStyle/>
        <a:p>
          <a:r>
            <a:rPr lang="es-EC" dirty="0" smtClean="0"/>
            <a:t>INTRODUCCIÓN</a:t>
          </a:r>
          <a:endParaRPr lang="es-EC" dirty="0"/>
        </a:p>
      </dgm:t>
    </dgm:pt>
    <dgm:pt modelId="{09727563-1B61-4DB0-AE62-FFC6F1E96DFA}" type="parTrans" cxnId="{3E0D8927-8DF9-4E28-A901-BC7DF6286405}">
      <dgm:prSet/>
      <dgm:spPr/>
      <dgm:t>
        <a:bodyPr/>
        <a:lstStyle/>
        <a:p>
          <a:endParaRPr lang="es-EC"/>
        </a:p>
      </dgm:t>
    </dgm:pt>
    <dgm:pt modelId="{E9F3FA5A-377A-4255-BA3B-563742C2569C}" type="sibTrans" cxnId="{3E0D8927-8DF9-4E28-A901-BC7DF6286405}">
      <dgm:prSet/>
      <dgm:spPr/>
      <dgm:t>
        <a:bodyPr/>
        <a:lstStyle/>
        <a:p>
          <a:endParaRPr lang="es-EC"/>
        </a:p>
      </dgm:t>
    </dgm:pt>
    <dgm:pt modelId="{3B6B6DDB-0814-428E-A75E-86414E255ACB}">
      <dgm:prSet/>
      <dgm:spPr/>
      <dgm:t>
        <a:bodyPr anchor="ctr"/>
        <a:lstStyle/>
        <a:p>
          <a:r>
            <a:rPr lang="es-EC" smtClean="0"/>
            <a:t>LA EMPRESA</a:t>
          </a:r>
          <a:endParaRPr lang="es-EC" dirty="0"/>
        </a:p>
      </dgm:t>
    </dgm:pt>
    <dgm:pt modelId="{AE531CFF-8E15-4610-9EEA-4B4111CB802F}" type="parTrans" cxnId="{CC35285C-6823-43F2-A714-F7C77C5C1963}">
      <dgm:prSet/>
      <dgm:spPr/>
      <dgm:t>
        <a:bodyPr/>
        <a:lstStyle/>
        <a:p>
          <a:endParaRPr lang="es-EC"/>
        </a:p>
      </dgm:t>
    </dgm:pt>
    <dgm:pt modelId="{0A7D8F8D-191D-40D1-8115-C49E9CEF66D2}" type="sibTrans" cxnId="{CC35285C-6823-43F2-A714-F7C77C5C1963}">
      <dgm:prSet/>
      <dgm:spPr/>
      <dgm:t>
        <a:bodyPr/>
        <a:lstStyle/>
        <a:p>
          <a:endParaRPr lang="es-EC"/>
        </a:p>
      </dgm:t>
    </dgm:pt>
    <dgm:pt modelId="{918430CD-F3F8-496F-A32F-A2C754BA5AE6}">
      <dgm:prSet/>
      <dgm:spPr/>
      <dgm:t>
        <a:bodyPr anchor="ctr"/>
        <a:lstStyle/>
        <a:p>
          <a:r>
            <a:rPr lang="es-EC" smtClean="0"/>
            <a:t>MARCO TEÓRICO</a:t>
          </a:r>
          <a:endParaRPr lang="es-EC" dirty="0"/>
        </a:p>
      </dgm:t>
    </dgm:pt>
    <dgm:pt modelId="{304B1C4C-71B1-4E63-9FAA-4781AE6B9925}" type="parTrans" cxnId="{8B995E0B-A6B9-4683-9242-5CB9C33D9407}">
      <dgm:prSet/>
      <dgm:spPr/>
      <dgm:t>
        <a:bodyPr/>
        <a:lstStyle/>
        <a:p>
          <a:endParaRPr lang="es-EC"/>
        </a:p>
      </dgm:t>
    </dgm:pt>
    <dgm:pt modelId="{FA1E97A3-A218-47EC-B01D-652EA573BE8F}" type="sibTrans" cxnId="{8B995E0B-A6B9-4683-9242-5CB9C33D9407}">
      <dgm:prSet/>
      <dgm:spPr/>
      <dgm:t>
        <a:bodyPr/>
        <a:lstStyle/>
        <a:p>
          <a:endParaRPr lang="es-EC"/>
        </a:p>
      </dgm:t>
    </dgm:pt>
    <dgm:pt modelId="{20228BB2-970F-48ED-8669-B7420C322F3B}">
      <dgm:prSet/>
      <dgm:spPr/>
      <dgm:t>
        <a:bodyPr anchor="ctr"/>
        <a:lstStyle/>
        <a:p>
          <a:r>
            <a:rPr lang="es-EC" smtClean="0"/>
            <a:t>ANÁLISIS SITUACIONAL</a:t>
          </a:r>
          <a:endParaRPr lang="es-EC" dirty="0"/>
        </a:p>
      </dgm:t>
    </dgm:pt>
    <dgm:pt modelId="{D83B7390-455B-4CC9-9E30-9545E68056A5}" type="parTrans" cxnId="{72992681-83CB-47D9-A304-BD88EC8E3138}">
      <dgm:prSet/>
      <dgm:spPr/>
      <dgm:t>
        <a:bodyPr/>
        <a:lstStyle/>
        <a:p>
          <a:endParaRPr lang="es-EC"/>
        </a:p>
      </dgm:t>
    </dgm:pt>
    <dgm:pt modelId="{69D27BC8-C041-4400-BD5F-4DBE7A71B061}" type="sibTrans" cxnId="{72992681-83CB-47D9-A304-BD88EC8E3138}">
      <dgm:prSet/>
      <dgm:spPr/>
      <dgm:t>
        <a:bodyPr/>
        <a:lstStyle/>
        <a:p>
          <a:endParaRPr lang="es-EC"/>
        </a:p>
      </dgm:t>
    </dgm:pt>
    <dgm:pt modelId="{32A60F76-AA15-4268-90C5-2675530AF7A0}">
      <dgm:prSet/>
      <dgm:spPr/>
      <dgm:t>
        <a:bodyPr anchor="ctr"/>
        <a:lstStyle/>
        <a:p>
          <a:r>
            <a:rPr lang="es-EC" smtClean="0"/>
            <a:t>APLICACIÓN DEL PROYECTO</a:t>
          </a:r>
          <a:endParaRPr lang="es-EC" dirty="0"/>
        </a:p>
      </dgm:t>
    </dgm:pt>
    <dgm:pt modelId="{B524FAEF-2583-44BE-B566-1625EEA03A85}" type="parTrans" cxnId="{74190143-15C1-477D-82D6-75F903011D75}">
      <dgm:prSet/>
      <dgm:spPr/>
      <dgm:t>
        <a:bodyPr/>
        <a:lstStyle/>
        <a:p>
          <a:endParaRPr lang="es-EC"/>
        </a:p>
      </dgm:t>
    </dgm:pt>
    <dgm:pt modelId="{BCC9DD2D-654C-459E-A71B-D15E63A12D89}" type="sibTrans" cxnId="{74190143-15C1-477D-82D6-75F903011D75}">
      <dgm:prSet/>
      <dgm:spPr/>
      <dgm:t>
        <a:bodyPr/>
        <a:lstStyle/>
        <a:p>
          <a:endParaRPr lang="es-EC"/>
        </a:p>
      </dgm:t>
    </dgm:pt>
    <dgm:pt modelId="{6F3E5FC0-BD30-45FB-AB67-6F3742A2006C}">
      <dgm:prSet/>
      <dgm:spPr/>
      <dgm:t>
        <a:bodyPr anchor="ctr"/>
        <a:lstStyle/>
        <a:p>
          <a:r>
            <a:rPr lang="es-EC" smtClean="0"/>
            <a:t>CONCLUSIONES Y RECOMENDACIONES</a:t>
          </a:r>
          <a:endParaRPr lang="es-EC" dirty="0"/>
        </a:p>
      </dgm:t>
    </dgm:pt>
    <dgm:pt modelId="{50EDBFF3-6A24-4EAD-8F41-8E30FBCB064A}" type="parTrans" cxnId="{280DD65C-A594-4023-BAE1-FDC423FD646C}">
      <dgm:prSet/>
      <dgm:spPr/>
      <dgm:t>
        <a:bodyPr/>
        <a:lstStyle/>
        <a:p>
          <a:endParaRPr lang="es-EC"/>
        </a:p>
      </dgm:t>
    </dgm:pt>
    <dgm:pt modelId="{C22BB38D-EAF2-42BA-B1F2-C2C27E96B599}" type="sibTrans" cxnId="{280DD65C-A594-4023-BAE1-FDC423FD646C}">
      <dgm:prSet/>
      <dgm:spPr/>
      <dgm:t>
        <a:bodyPr/>
        <a:lstStyle/>
        <a:p>
          <a:endParaRPr lang="es-EC"/>
        </a:p>
      </dgm:t>
    </dgm:pt>
    <dgm:pt modelId="{13DB9311-9F0B-4460-AB46-8B8746FB517C}" type="pres">
      <dgm:prSet presAssocID="{AC2C1171-9DBC-48B9-8443-F966D2775599}" presName="Name0" presStyleCnt="0">
        <dgm:presLayoutVars>
          <dgm:dir/>
          <dgm:animLvl val="lvl"/>
          <dgm:resizeHandles/>
        </dgm:presLayoutVars>
      </dgm:prSet>
      <dgm:spPr/>
      <dgm:t>
        <a:bodyPr/>
        <a:lstStyle/>
        <a:p>
          <a:endParaRPr lang="es-EC"/>
        </a:p>
      </dgm:t>
    </dgm:pt>
    <dgm:pt modelId="{C51E58C5-2944-4DBA-AFAA-94EFDE89EB5B}" type="pres">
      <dgm:prSet presAssocID="{DE6F752A-F6DE-4226-8013-C4DA48E5544E}" presName="linNode" presStyleCnt="0"/>
      <dgm:spPr/>
    </dgm:pt>
    <dgm:pt modelId="{CB0A7DF6-7D62-46D8-9F92-6E008329A441}" type="pres">
      <dgm:prSet presAssocID="{DE6F752A-F6DE-4226-8013-C4DA48E5544E}" presName="parentShp" presStyleLbl="node1" presStyleIdx="0" presStyleCnt="6">
        <dgm:presLayoutVars>
          <dgm:bulletEnabled val="1"/>
        </dgm:presLayoutVars>
      </dgm:prSet>
      <dgm:spPr/>
      <dgm:t>
        <a:bodyPr/>
        <a:lstStyle/>
        <a:p>
          <a:endParaRPr lang="es-EC"/>
        </a:p>
      </dgm:t>
    </dgm:pt>
    <dgm:pt modelId="{DAC386E9-4C63-49C2-87CA-0026AC5961DF}" type="pres">
      <dgm:prSet presAssocID="{DE6F752A-F6DE-4226-8013-C4DA48E5544E}" presName="childShp" presStyleLbl="bgAccFollowNode1" presStyleIdx="0" presStyleCnt="6">
        <dgm:presLayoutVars>
          <dgm:bulletEnabled val="1"/>
        </dgm:presLayoutVars>
      </dgm:prSet>
      <dgm:spPr/>
      <dgm:t>
        <a:bodyPr/>
        <a:lstStyle/>
        <a:p>
          <a:endParaRPr lang="es-EC"/>
        </a:p>
      </dgm:t>
    </dgm:pt>
    <dgm:pt modelId="{E8D35662-2B2A-44E6-BBD6-0EE494EC8447}" type="pres">
      <dgm:prSet presAssocID="{D79150B6-F497-4AF4-AF88-58E17B216B9C}" presName="spacing" presStyleCnt="0"/>
      <dgm:spPr/>
    </dgm:pt>
    <dgm:pt modelId="{D396CD88-E1DA-4BAD-BDEA-2E655CCF3EF6}" type="pres">
      <dgm:prSet presAssocID="{447D9DFA-9FC0-4F0B-B17B-59D3E2ADCF33}" presName="linNode" presStyleCnt="0"/>
      <dgm:spPr/>
    </dgm:pt>
    <dgm:pt modelId="{5CEB68C1-D895-424A-9A87-74E1F81997FB}" type="pres">
      <dgm:prSet presAssocID="{447D9DFA-9FC0-4F0B-B17B-59D3E2ADCF33}" presName="parentShp" presStyleLbl="node1" presStyleIdx="1" presStyleCnt="6">
        <dgm:presLayoutVars>
          <dgm:bulletEnabled val="1"/>
        </dgm:presLayoutVars>
      </dgm:prSet>
      <dgm:spPr/>
      <dgm:t>
        <a:bodyPr/>
        <a:lstStyle/>
        <a:p>
          <a:endParaRPr lang="es-EC"/>
        </a:p>
      </dgm:t>
    </dgm:pt>
    <dgm:pt modelId="{BD22AC6D-8830-49CD-B271-6EAED50D7CA9}" type="pres">
      <dgm:prSet presAssocID="{447D9DFA-9FC0-4F0B-B17B-59D3E2ADCF33}" presName="childShp" presStyleLbl="bgAccFollowNode1" presStyleIdx="1" presStyleCnt="6">
        <dgm:presLayoutVars>
          <dgm:bulletEnabled val="1"/>
        </dgm:presLayoutVars>
      </dgm:prSet>
      <dgm:spPr/>
      <dgm:t>
        <a:bodyPr/>
        <a:lstStyle/>
        <a:p>
          <a:endParaRPr lang="es-EC"/>
        </a:p>
      </dgm:t>
    </dgm:pt>
    <dgm:pt modelId="{433C440F-828E-4D10-82F7-1095FA8D38AE}" type="pres">
      <dgm:prSet presAssocID="{C2F0BE1F-58D3-4B73-A972-788EA539B0B2}" presName="spacing" presStyleCnt="0"/>
      <dgm:spPr/>
    </dgm:pt>
    <dgm:pt modelId="{A1E70B77-97D0-4B20-B937-6E54D1B3B70A}" type="pres">
      <dgm:prSet presAssocID="{A5C4BE80-5171-40D4-8AB0-FA7F5DB76918}" presName="linNode" presStyleCnt="0"/>
      <dgm:spPr/>
    </dgm:pt>
    <dgm:pt modelId="{A8430A47-76B5-4CEC-9F91-359E17ABA3FF}" type="pres">
      <dgm:prSet presAssocID="{A5C4BE80-5171-40D4-8AB0-FA7F5DB76918}" presName="parentShp" presStyleLbl="node1" presStyleIdx="2" presStyleCnt="6">
        <dgm:presLayoutVars>
          <dgm:bulletEnabled val="1"/>
        </dgm:presLayoutVars>
      </dgm:prSet>
      <dgm:spPr/>
      <dgm:t>
        <a:bodyPr/>
        <a:lstStyle/>
        <a:p>
          <a:endParaRPr lang="es-EC"/>
        </a:p>
      </dgm:t>
    </dgm:pt>
    <dgm:pt modelId="{9D0D9722-E71B-4CB5-A720-1616A3A44B28}" type="pres">
      <dgm:prSet presAssocID="{A5C4BE80-5171-40D4-8AB0-FA7F5DB76918}" presName="childShp" presStyleLbl="bgAccFollowNode1" presStyleIdx="2" presStyleCnt="6">
        <dgm:presLayoutVars>
          <dgm:bulletEnabled val="1"/>
        </dgm:presLayoutVars>
      </dgm:prSet>
      <dgm:spPr/>
      <dgm:t>
        <a:bodyPr/>
        <a:lstStyle/>
        <a:p>
          <a:endParaRPr lang="es-EC"/>
        </a:p>
      </dgm:t>
    </dgm:pt>
    <dgm:pt modelId="{795860CA-463F-4BBB-A27B-3D3378B59798}" type="pres">
      <dgm:prSet presAssocID="{BDCAEA63-0F98-4216-97CB-BD2FEFE12FA0}" presName="spacing" presStyleCnt="0"/>
      <dgm:spPr/>
    </dgm:pt>
    <dgm:pt modelId="{B8144402-82B0-4BE7-99FF-A01F48C53BE0}" type="pres">
      <dgm:prSet presAssocID="{5D097708-0F40-4050-8BB2-72C74B758A8F}" presName="linNode" presStyleCnt="0"/>
      <dgm:spPr/>
    </dgm:pt>
    <dgm:pt modelId="{9BBA3058-2A87-42B1-BE51-A4E6C7135A7C}" type="pres">
      <dgm:prSet presAssocID="{5D097708-0F40-4050-8BB2-72C74B758A8F}" presName="parentShp" presStyleLbl="node1" presStyleIdx="3" presStyleCnt="6">
        <dgm:presLayoutVars>
          <dgm:bulletEnabled val="1"/>
        </dgm:presLayoutVars>
      </dgm:prSet>
      <dgm:spPr/>
      <dgm:t>
        <a:bodyPr/>
        <a:lstStyle/>
        <a:p>
          <a:endParaRPr lang="es-EC"/>
        </a:p>
      </dgm:t>
    </dgm:pt>
    <dgm:pt modelId="{28620847-47E7-4B2B-B95A-3F4493ED5046}" type="pres">
      <dgm:prSet presAssocID="{5D097708-0F40-4050-8BB2-72C74B758A8F}" presName="childShp" presStyleLbl="bgAccFollowNode1" presStyleIdx="3" presStyleCnt="6">
        <dgm:presLayoutVars>
          <dgm:bulletEnabled val="1"/>
        </dgm:presLayoutVars>
      </dgm:prSet>
      <dgm:spPr/>
      <dgm:t>
        <a:bodyPr/>
        <a:lstStyle/>
        <a:p>
          <a:endParaRPr lang="es-EC"/>
        </a:p>
      </dgm:t>
    </dgm:pt>
    <dgm:pt modelId="{DC29CFBB-5BE6-47F5-A701-F4F19ED11D06}" type="pres">
      <dgm:prSet presAssocID="{7B28D62A-D1D2-47A7-ADAE-92E474DFFC50}" presName="spacing" presStyleCnt="0"/>
      <dgm:spPr/>
    </dgm:pt>
    <dgm:pt modelId="{2408544C-12CE-4F18-8D99-29BE787A26A9}" type="pres">
      <dgm:prSet presAssocID="{10B5C02F-1A64-455A-BF0C-896E587D71AC}" presName="linNode" presStyleCnt="0"/>
      <dgm:spPr/>
    </dgm:pt>
    <dgm:pt modelId="{95C647DD-A776-4C78-8E19-E753BC3D26E5}" type="pres">
      <dgm:prSet presAssocID="{10B5C02F-1A64-455A-BF0C-896E587D71AC}" presName="parentShp" presStyleLbl="node1" presStyleIdx="4" presStyleCnt="6">
        <dgm:presLayoutVars>
          <dgm:bulletEnabled val="1"/>
        </dgm:presLayoutVars>
      </dgm:prSet>
      <dgm:spPr/>
      <dgm:t>
        <a:bodyPr/>
        <a:lstStyle/>
        <a:p>
          <a:endParaRPr lang="es-EC"/>
        </a:p>
      </dgm:t>
    </dgm:pt>
    <dgm:pt modelId="{0D48332E-A1FC-4E17-B2A9-EA3B99C4898D}" type="pres">
      <dgm:prSet presAssocID="{10B5C02F-1A64-455A-BF0C-896E587D71AC}" presName="childShp" presStyleLbl="bgAccFollowNode1" presStyleIdx="4" presStyleCnt="6">
        <dgm:presLayoutVars>
          <dgm:bulletEnabled val="1"/>
        </dgm:presLayoutVars>
      </dgm:prSet>
      <dgm:spPr/>
      <dgm:t>
        <a:bodyPr/>
        <a:lstStyle/>
        <a:p>
          <a:endParaRPr lang="es-EC"/>
        </a:p>
      </dgm:t>
    </dgm:pt>
    <dgm:pt modelId="{5B8D148B-5C28-474B-8B1D-36F3B4720017}" type="pres">
      <dgm:prSet presAssocID="{9DAD2079-986B-4791-B25F-0865CF90FCCF}" presName="spacing" presStyleCnt="0"/>
      <dgm:spPr/>
    </dgm:pt>
    <dgm:pt modelId="{E21143FB-0E7C-4F9B-84F9-669184A60B73}" type="pres">
      <dgm:prSet presAssocID="{E71B81D5-CCAA-4A26-AA3C-1BC92F9CD0CC}" presName="linNode" presStyleCnt="0"/>
      <dgm:spPr/>
    </dgm:pt>
    <dgm:pt modelId="{457F2161-E8F1-4335-B3F4-073350BDB442}" type="pres">
      <dgm:prSet presAssocID="{E71B81D5-CCAA-4A26-AA3C-1BC92F9CD0CC}" presName="parentShp" presStyleLbl="node1" presStyleIdx="5" presStyleCnt="6">
        <dgm:presLayoutVars>
          <dgm:bulletEnabled val="1"/>
        </dgm:presLayoutVars>
      </dgm:prSet>
      <dgm:spPr/>
      <dgm:t>
        <a:bodyPr/>
        <a:lstStyle/>
        <a:p>
          <a:endParaRPr lang="es-EC"/>
        </a:p>
      </dgm:t>
    </dgm:pt>
    <dgm:pt modelId="{E3593AFB-6082-41CD-9A82-8B45794AE273}" type="pres">
      <dgm:prSet presAssocID="{E71B81D5-CCAA-4A26-AA3C-1BC92F9CD0CC}" presName="childShp" presStyleLbl="bgAccFollowNode1" presStyleIdx="5" presStyleCnt="6">
        <dgm:presLayoutVars>
          <dgm:bulletEnabled val="1"/>
        </dgm:presLayoutVars>
      </dgm:prSet>
      <dgm:spPr/>
      <dgm:t>
        <a:bodyPr/>
        <a:lstStyle/>
        <a:p>
          <a:endParaRPr lang="es-EC"/>
        </a:p>
      </dgm:t>
    </dgm:pt>
  </dgm:ptLst>
  <dgm:cxnLst>
    <dgm:cxn modelId="{24FCD3E0-EF58-4E63-B54A-3F2E50224C40}" type="presOf" srcId="{AC2C1171-9DBC-48B9-8443-F966D2775599}" destId="{13DB9311-9F0B-4460-AB46-8B8746FB517C}" srcOrd="0" destOrd="0" presId="urn:microsoft.com/office/officeart/2005/8/layout/vList6"/>
    <dgm:cxn modelId="{41676FA8-6D6B-4E1B-B8BD-4C7D5FA9BEDA}" type="presOf" srcId="{53D7E87A-7749-4D1D-905E-7236BFB4E6A3}" destId="{DAC386E9-4C63-49C2-87CA-0026AC5961DF}" srcOrd="0" destOrd="0" presId="urn:microsoft.com/office/officeart/2005/8/layout/vList6"/>
    <dgm:cxn modelId="{E6118116-D0AB-40BB-8774-ED482E720291}" type="presOf" srcId="{A5C4BE80-5171-40D4-8AB0-FA7F5DB76918}" destId="{A8430A47-76B5-4CEC-9F91-359E17ABA3FF}" srcOrd="0" destOrd="0" presId="urn:microsoft.com/office/officeart/2005/8/layout/vList6"/>
    <dgm:cxn modelId="{DFD71E74-5358-42D7-A3F6-1376E93DB512}" type="presOf" srcId="{3B6B6DDB-0814-428E-A75E-86414E255ACB}" destId="{9D0D9722-E71B-4CB5-A720-1616A3A44B28}" srcOrd="0" destOrd="0" presId="urn:microsoft.com/office/officeart/2005/8/layout/vList6"/>
    <dgm:cxn modelId="{8B995E0B-A6B9-4683-9242-5CB9C33D9407}" srcId="{447D9DFA-9FC0-4F0B-B17B-59D3E2ADCF33}" destId="{918430CD-F3F8-496F-A32F-A2C754BA5AE6}" srcOrd="0" destOrd="0" parTransId="{304B1C4C-71B1-4E63-9FAA-4781AE6B9925}" sibTransId="{FA1E97A3-A218-47EC-B01D-652EA573BE8F}"/>
    <dgm:cxn modelId="{72A6B299-3209-432E-A85B-71E36057875F}" srcId="{AC2C1171-9DBC-48B9-8443-F966D2775599}" destId="{10B5C02F-1A64-455A-BF0C-896E587D71AC}" srcOrd="4" destOrd="0" parTransId="{BD74F088-7AF5-4379-A2F1-D43DCF7AABBB}" sibTransId="{9DAD2079-986B-4791-B25F-0865CF90FCCF}"/>
    <dgm:cxn modelId="{280DD65C-A594-4023-BAE1-FDC423FD646C}" srcId="{E71B81D5-CCAA-4A26-AA3C-1BC92F9CD0CC}" destId="{6F3E5FC0-BD30-45FB-AB67-6F3742A2006C}" srcOrd="0" destOrd="0" parTransId="{50EDBFF3-6A24-4EAD-8F41-8E30FBCB064A}" sibTransId="{C22BB38D-EAF2-42BA-B1F2-C2C27E96B599}"/>
    <dgm:cxn modelId="{35F24275-DA35-49D3-BD32-9E4ECD825DAD}" type="presOf" srcId="{10B5C02F-1A64-455A-BF0C-896E587D71AC}" destId="{95C647DD-A776-4C78-8E19-E753BC3D26E5}" srcOrd="0" destOrd="0" presId="urn:microsoft.com/office/officeart/2005/8/layout/vList6"/>
    <dgm:cxn modelId="{2AD6A15F-27C8-4834-A2D2-AA957B640282}" type="presOf" srcId="{918430CD-F3F8-496F-A32F-A2C754BA5AE6}" destId="{BD22AC6D-8830-49CD-B271-6EAED50D7CA9}" srcOrd="0" destOrd="0" presId="urn:microsoft.com/office/officeart/2005/8/layout/vList6"/>
    <dgm:cxn modelId="{4288D100-F9F6-4123-9964-19C6E4013636}" type="presOf" srcId="{32A60F76-AA15-4268-90C5-2675530AF7A0}" destId="{0D48332E-A1FC-4E17-B2A9-EA3B99C4898D}" srcOrd="0" destOrd="0" presId="urn:microsoft.com/office/officeart/2005/8/layout/vList6"/>
    <dgm:cxn modelId="{9A8020C4-A451-4B3F-8326-F9765EC12F54}" srcId="{AC2C1171-9DBC-48B9-8443-F966D2775599}" destId="{A5C4BE80-5171-40D4-8AB0-FA7F5DB76918}" srcOrd="2" destOrd="0" parTransId="{79EDF573-B5EF-434E-88DC-04B15F26E4E1}" sibTransId="{BDCAEA63-0F98-4216-97CB-BD2FEFE12FA0}"/>
    <dgm:cxn modelId="{74190143-15C1-477D-82D6-75F903011D75}" srcId="{10B5C02F-1A64-455A-BF0C-896E587D71AC}" destId="{32A60F76-AA15-4268-90C5-2675530AF7A0}" srcOrd="0" destOrd="0" parTransId="{B524FAEF-2583-44BE-B566-1625EEA03A85}" sibTransId="{BCC9DD2D-654C-459E-A71B-D15E63A12D89}"/>
    <dgm:cxn modelId="{27B86C5F-8CAE-4DDD-8579-D55AF586BF9C}" type="presOf" srcId="{5D097708-0F40-4050-8BB2-72C74B758A8F}" destId="{9BBA3058-2A87-42B1-BE51-A4E6C7135A7C}" srcOrd="0" destOrd="0" presId="urn:microsoft.com/office/officeart/2005/8/layout/vList6"/>
    <dgm:cxn modelId="{1F1F2FA3-C223-4309-B0A7-2C11C864521E}" srcId="{AC2C1171-9DBC-48B9-8443-F966D2775599}" destId="{E71B81D5-CCAA-4A26-AA3C-1BC92F9CD0CC}" srcOrd="5" destOrd="0" parTransId="{5C93A356-2437-40E6-9FFC-5F5EFABC2002}" sibTransId="{AEF085B9-848C-4345-8A09-B9AAB80C170E}"/>
    <dgm:cxn modelId="{CC35285C-6823-43F2-A714-F7C77C5C1963}" srcId="{A5C4BE80-5171-40D4-8AB0-FA7F5DB76918}" destId="{3B6B6DDB-0814-428E-A75E-86414E255ACB}" srcOrd="0" destOrd="0" parTransId="{AE531CFF-8E15-4610-9EEA-4B4111CB802F}" sibTransId="{0A7D8F8D-191D-40D1-8115-C49E9CEF66D2}"/>
    <dgm:cxn modelId="{72992681-83CB-47D9-A304-BD88EC8E3138}" srcId="{5D097708-0F40-4050-8BB2-72C74B758A8F}" destId="{20228BB2-970F-48ED-8669-B7420C322F3B}" srcOrd="0" destOrd="0" parTransId="{D83B7390-455B-4CC9-9E30-9545E68056A5}" sibTransId="{69D27BC8-C041-4400-BD5F-4DBE7A71B061}"/>
    <dgm:cxn modelId="{466DF7DC-1101-40BD-A3C7-B8B23FEA7029}" srcId="{AC2C1171-9DBC-48B9-8443-F966D2775599}" destId="{447D9DFA-9FC0-4F0B-B17B-59D3E2ADCF33}" srcOrd="1" destOrd="0" parTransId="{2832F2DC-342C-4747-8BAD-B8E8AD7F738F}" sibTransId="{C2F0BE1F-58D3-4B73-A972-788EA539B0B2}"/>
    <dgm:cxn modelId="{6662B25C-4B10-47A4-86B3-236EB1653CA6}" srcId="{AC2C1171-9DBC-48B9-8443-F966D2775599}" destId="{5D097708-0F40-4050-8BB2-72C74B758A8F}" srcOrd="3" destOrd="0" parTransId="{EEF9A26F-290D-48F4-B1FD-119C460ACEE6}" sibTransId="{7B28D62A-D1D2-47A7-ADAE-92E474DFFC50}"/>
    <dgm:cxn modelId="{3AF6DE60-21E9-45AF-9061-34D48EB4B58E}" type="presOf" srcId="{447D9DFA-9FC0-4F0B-B17B-59D3E2ADCF33}" destId="{5CEB68C1-D895-424A-9A87-74E1F81997FB}" srcOrd="0" destOrd="0" presId="urn:microsoft.com/office/officeart/2005/8/layout/vList6"/>
    <dgm:cxn modelId="{D41C0C49-C87A-4B94-980D-94C9E65BCF76}" srcId="{AC2C1171-9DBC-48B9-8443-F966D2775599}" destId="{DE6F752A-F6DE-4226-8013-C4DA48E5544E}" srcOrd="0" destOrd="0" parTransId="{390207CC-25A5-4A7F-934B-1B3631417DC9}" sibTransId="{D79150B6-F497-4AF4-AF88-58E17B216B9C}"/>
    <dgm:cxn modelId="{3E0D8927-8DF9-4E28-A901-BC7DF6286405}" srcId="{DE6F752A-F6DE-4226-8013-C4DA48E5544E}" destId="{53D7E87A-7749-4D1D-905E-7236BFB4E6A3}" srcOrd="0" destOrd="0" parTransId="{09727563-1B61-4DB0-AE62-FFC6F1E96DFA}" sibTransId="{E9F3FA5A-377A-4255-BA3B-563742C2569C}"/>
    <dgm:cxn modelId="{8E5207E1-8816-4426-80E3-BE2CDA9A9814}" type="presOf" srcId="{6F3E5FC0-BD30-45FB-AB67-6F3742A2006C}" destId="{E3593AFB-6082-41CD-9A82-8B45794AE273}" srcOrd="0" destOrd="0" presId="urn:microsoft.com/office/officeart/2005/8/layout/vList6"/>
    <dgm:cxn modelId="{435BA758-5643-4766-A7F3-05BE072472B2}" type="presOf" srcId="{20228BB2-970F-48ED-8669-B7420C322F3B}" destId="{28620847-47E7-4B2B-B95A-3F4493ED5046}" srcOrd="0" destOrd="0" presId="urn:microsoft.com/office/officeart/2005/8/layout/vList6"/>
    <dgm:cxn modelId="{D6DA60C7-2574-4EC7-8E2D-EBEB5E477D40}" type="presOf" srcId="{E71B81D5-CCAA-4A26-AA3C-1BC92F9CD0CC}" destId="{457F2161-E8F1-4335-B3F4-073350BDB442}" srcOrd="0" destOrd="0" presId="urn:microsoft.com/office/officeart/2005/8/layout/vList6"/>
    <dgm:cxn modelId="{965A8ADA-13D4-496B-98CA-1A542208113B}" type="presOf" srcId="{DE6F752A-F6DE-4226-8013-C4DA48E5544E}" destId="{CB0A7DF6-7D62-46D8-9F92-6E008329A441}" srcOrd="0" destOrd="0" presId="urn:microsoft.com/office/officeart/2005/8/layout/vList6"/>
    <dgm:cxn modelId="{DB266AB9-6AD3-4135-A009-40BD72F289CF}" type="presParOf" srcId="{13DB9311-9F0B-4460-AB46-8B8746FB517C}" destId="{C51E58C5-2944-4DBA-AFAA-94EFDE89EB5B}" srcOrd="0" destOrd="0" presId="urn:microsoft.com/office/officeart/2005/8/layout/vList6"/>
    <dgm:cxn modelId="{3ECEA1B4-DB26-482E-9163-FD9072CBE25B}" type="presParOf" srcId="{C51E58C5-2944-4DBA-AFAA-94EFDE89EB5B}" destId="{CB0A7DF6-7D62-46D8-9F92-6E008329A441}" srcOrd="0" destOrd="0" presId="urn:microsoft.com/office/officeart/2005/8/layout/vList6"/>
    <dgm:cxn modelId="{BEF454DE-2AB9-4673-A26B-0BDF9FC34C6E}" type="presParOf" srcId="{C51E58C5-2944-4DBA-AFAA-94EFDE89EB5B}" destId="{DAC386E9-4C63-49C2-87CA-0026AC5961DF}" srcOrd="1" destOrd="0" presId="urn:microsoft.com/office/officeart/2005/8/layout/vList6"/>
    <dgm:cxn modelId="{66F082D1-5C27-4BA2-9A04-60CDA4A0C170}" type="presParOf" srcId="{13DB9311-9F0B-4460-AB46-8B8746FB517C}" destId="{E8D35662-2B2A-44E6-BBD6-0EE494EC8447}" srcOrd="1" destOrd="0" presId="urn:microsoft.com/office/officeart/2005/8/layout/vList6"/>
    <dgm:cxn modelId="{31F982DD-3D84-4FF9-A2C4-B40923CA7C9F}" type="presParOf" srcId="{13DB9311-9F0B-4460-AB46-8B8746FB517C}" destId="{D396CD88-E1DA-4BAD-BDEA-2E655CCF3EF6}" srcOrd="2" destOrd="0" presId="urn:microsoft.com/office/officeart/2005/8/layout/vList6"/>
    <dgm:cxn modelId="{C0ACB522-7467-49E3-BA15-62F7AD8196C4}" type="presParOf" srcId="{D396CD88-E1DA-4BAD-BDEA-2E655CCF3EF6}" destId="{5CEB68C1-D895-424A-9A87-74E1F81997FB}" srcOrd="0" destOrd="0" presId="urn:microsoft.com/office/officeart/2005/8/layout/vList6"/>
    <dgm:cxn modelId="{958F0F9B-E7F9-4723-80CF-FB8650583009}" type="presParOf" srcId="{D396CD88-E1DA-4BAD-BDEA-2E655CCF3EF6}" destId="{BD22AC6D-8830-49CD-B271-6EAED50D7CA9}" srcOrd="1" destOrd="0" presId="urn:microsoft.com/office/officeart/2005/8/layout/vList6"/>
    <dgm:cxn modelId="{F8D67FA5-F74C-410E-A523-1BB98291262E}" type="presParOf" srcId="{13DB9311-9F0B-4460-AB46-8B8746FB517C}" destId="{433C440F-828E-4D10-82F7-1095FA8D38AE}" srcOrd="3" destOrd="0" presId="urn:microsoft.com/office/officeart/2005/8/layout/vList6"/>
    <dgm:cxn modelId="{968D541F-5CDF-48C4-B414-11D6623B431B}" type="presParOf" srcId="{13DB9311-9F0B-4460-AB46-8B8746FB517C}" destId="{A1E70B77-97D0-4B20-B937-6E54D1B3B70A}" srcOrd="4" destOrd="0" presId="urn:microsoft.com/office/officeart/2005/8/layout/vList6"/>
    <dgm:cxn modelId="{9A9F4419-FEDE-4151-9B85-52D6434F3A7D}" type="presParOf" srcId="{A1E70B77-97D0-4B20-B937-6E54D1B3B70A}" destId="{A8430A47-76B5-4CEC-9F91-359E17ABA3FF}" srcOrd="0" destOrd="0" presId="urn:microsoft.com/office/officeart/2005/8/layout/vList6"/>
    <dgm:cxn modelId="{4F85B9BF-ED74-454B-92E6-108A41FA9F6B}" type="presParOf" srcId="{A1E70B77-97D0-4B20-B937-6E54D1B3B70A}" destId="{9D0D9722-E71B-4CB5-A720-1616A3A44B28}" srcOrd="1" destOrd="0" presId="urn:microsoft.com/office/officeart/2005/8/layout/vList6"/>
    <dgm:cxn modelId="{40B0E6C6-714A-4060-8F0D-9A305B21F9A8}" type="presParOf" srcId="{13DB9311-9F0B-4460-AB46-8B8746FB517C}" destId="{795860CA-463F-4BBB-A27B-3D3378B59798}" srcOrd="5" destOrd="0" presId="urn:microsoft.com/office/officeart/2005/8/layout/vList6"/>
    <dgm:cxn modelId="{3CD13412-C786-4B0E-B28A-8C0CC66E0F36}" type="presParOf" srcId="{13DB9311-9F0B-4460-AB46-8B8746FB517C}" destId="{B8144402-82B0-4BE7-99FF-A01F48C53BE0}" srcOrd="6" destOrd="0" presId="urn:microsoft.com/office/officeart/2005/8/layout/vList6"/>
    <dgm:cxn modelId="{1D58D8B9-B1DC-47E1-AD31-417FD5B2F829}" type="presParOf" srcId="{B8144402-82B0-4BE7-99FF-A01F48C53BE0}" destId="{9BBA3058-2A87-42B1-BE51-A4E6C7135A7C}" srcOrd="0" destOrd="0" presId="urn:microsoft.com/office/officeart/2005/8/layout/vList6"/>
    <dgm:cxn modelId="{7D1818CD-AF64-4BF6-8A82-D78E43B5C347}" type="presParOf" srcId="{B8144402-82B0-4BE7-99FF-A01F48C53BE0}" destId="{28620847-47E7-4B2B-B95A-3F4493ED5046}" srcOrd="1" destOrd="0" presId="urn:microsoft.com/office/officeart/2005/8/layout/vList6"/>
    <dgm:cxn modelId="{6CAFD435-6568-4487-8D59-ECB28A0E67DD}" type="presParOf" srcId="{13DB9311-9F0B-4460-AB46-8B8746FB517C}" destId="{DC29CFBB-5BE6-47F5-A701-F4F19ED11D06}" srcOrd="7" destOrd="0" presId="urn:microsoft.com/office/officeart/2005/8/layout/vList6"/>
    <dgm:cxn modelId="{EFA918D6-511C-40B2-AFBC-2CE165AB510E}" type="presParOf" srcId="{13DB9311-9F0B-4460-AB46-8B8746FB517C}" destId="{2408544C-12CE-4F18-8D99-29BE787A26A9}" srcOrd="8" destOrd="0" presId="urn:microsoft.com/office/officeart/2005/8/layout/vList6"/>
    <dgm:cxn modelId="{574BAF70-833F-4552-9269-B02337150A1C}" type="presParOf" srcId="{2408544C-12CE-4F18-8D99-29BE787A26A9}" destId="{95C647DD-A776-4C78-8E19-E753BC3D26E5}" srcOrd="0" destOrd="0" presId="urn:microsoft.com/office/officeart/2005/8/layout/vList6"/>
    <dgm:cxn modelId="{8BF82A10-5A56-4EF5-9D73-C962874DAB06}" type="presParOf" srcId="{2408544C-12CE-4F18-8D99-29BE787A26A9}" destId="{0D48332E-A1FC-4E17-B2A9-EA3B99C4898D}" srcOrd="1" destOrd="0" presId="urn:microsoft.com/office/officeart/2005/8/layout/vList6"/>
    <dgm:cxn modelId="{0D307557-A757-40AF-8537-90D6A9FFC196}" type="presParOf" srcId="{13DB9311-9F0B-4460-AB46-8B8746FB517C}" destId="{5B8D148B-5C28-474B-8B1D-36F3B4720017}" srcOrd="9" destOrd="0" presId="urn:microsoft.com/office/officeart/2005/8/layout/vList6"/>
    <dgm:cxn modelId="{60F88614-2C32-4209-9DCC-DFFECFA1CBE9}" type="presParOf" srcId="{13DB9311-9F0B-4460-AB46-8B8746FB517C}" destId="{E21143FB-0E7C-4F9B-84F9-669184A60B73}" srcOrd="10" destOrd="0" presId="urn:microsoft.com/office/officeart/2005/8/layout/vList6"/>
    <dgm:cxn modelId="{172754D9-9C41-43DA-9F34-E017E967D0EA}" type="presParOf" srcId="{E21143FB-0E7C-4F9B-84F9-669184A60B73}" destId="{457F2161-E8F1-4335-B3F4-073350BDB442}" srcOrd="0" destOrd="0" presId="urn:microsoft.com/office/officeart/2005/8/layout/vList6"/>
    <dgm:cxn modelId="{B1521DC3-F277-479D-973C-CE71FC09D9BE}" type="presParOf" srcId="{E21143FB-0E7C-4F9B-84F9-669184A60B73}" destId="{E3593AFB-6082-41CD-9A82-8B45794AE27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F78898-4275-4CE3-A8E9-0C7696981B4F}" type="doc">
      <dgm:prSet loTypeId="urn:microsoft.com/office/officeart/2005/8/layout/cycle7" loCatId="cycle" qsTypeId="urn:microsoft.com/office/officeart/2005/8/quickstyle/simple3" qsCatId="simple" csTypeId="urn:microsoft.com/office/officeart/2005/8/colors/colorful3" csCatId="colorful" phldr="1"/>
      <dgm:spPr/>
      <dgm:t>
        <a:bodyPr/>
        <a:lstStyle/>
        <a:p>
          <a:endParaRPr lang="es-EC"/>
        </a:p>
      </dgm:t>
    </dgm:pt>
    <dgm:pt modelId="{BB869D4E-B49A-4E8E-B085-9E034EC982CB}">
      <dgm:prSet phldrT="[Texto]"/>
      <dgm:spPr/>
      <dgm:t>
        <a:bodyPr/>
        <a:lstStyle/>
        <a:p>
          <a:r>
            <a:rPr lang="es-EC" dirty="0" smtClean="0"/>
            <a:t>Clientes</a:t>
          </a:r>
          <a:endParaRPr lang="es-EC" dirty="0"/>
        </a:p>
      </dgm:t>
    </dgm:pt>
    <dgm:pt modelId="{B9227A73-B884-4F17-9741-C1DFBC6BDA08}" type="parTrans" cxnId="{B485835F-D487-419F-8F1B-130AEC5F600F}">
      <dgm:prSet/>
      <dgm:spPr/>
      <dgm:t>
        <a:bodyPr/>
        <a:lstStyle/>
        <a:p>
          <a:endParaRPr lang="es-EC"/>
        </a:p>
      </dgm:t>
    </dgm:pt>
    <dgm:pt modelId="{476A142B-EB2F-4083-9696-631A4A200B35}" type="sibTrans" cxnId="{B485835F-D487-419F-8F1B-130AEC5F600F}">
      <dgm:prSet/>
      <dgm:spPr/>
      <dgm:t>
        <a:bodyPr/>
        <a:lstStyle/>
        <a:p>
          <a:endParaRPr lang="es-EC"/>
        </a:p>
      </dgm:t>
    </dgm:pt>
    <dgm:pt modelId="{8C2B7C3A-BC4B-4E18-B30B-A6FBA5B2B731}">
      <dgm:prSet phldrT="[Texto]"/>
      <dgm:spPr/>
      <dgm:t>
        <a:bodyPr/>
        <a:lstStyle/>
        <a:p>
          <a:r>
            <a:rPr lang="es-EC" dirty="0" smtClean="0"/>
            <a:t>Proveedores</a:t>
          </a:r>
          <a:endParaRPr lang="es-EC" dirty="0"/>
        </a:p>
      </dgm:t>
    </dgm:pt>
    <dgm:pt modelId="{FEEDC0AA-D414-483E-AF1D-BECB6C4834E1}" type="parTrans" cxnId="{450B6ECF-1577-47CE-8DD8-5F3ACB54741E}">
      <dgm:prSet/>
      <dgm:spPr/>
      <dgm:t>
        <a:bodyPr/>
        <a:lstStyle/>
        <a:p>
          <a:endParaRPr lang="es-EC"/>
        </a:p>
      </dgm:t>
    </dgm:pt>
    <dgm:pt modelId="{7660DD33-1A59-4E9C-ACD4-8A87010319F2}" type="sibTrans" cxnId="{450B6ECF-1577-47CE-8DD8-5F3ACB54741E}">
      <dgm:prSet/>
      <dgm:spPr/>
      <dgm:t>
        <a:bodyPr/>
        <a:lstStyle/>
        <a:p>
          <a:endParaRPr lang="es-EC"/>
        </a:p>
      </dgm:t>
    </dgm:pt>
    <dgm:pt modelId="{8869B06B-6E16-4827-80DE-1879B2096B3D}">
      <dgm:prSet phldrT="[Texto]"/>
      <dgm:spPr/>
      <dgm:t>
        <a:bodyPr/>
        <a:lstStyle/>
        <a:p>
          <a:r>
            <a:rPr lang="es-EC" dirty="0" smtClean="0"/>
            <a:t>Competencia</a:t>
          </a:r>
          <a:endParaRPr lang="es-EC" dirty="0"/>
        </a:p>
      </dgm:t>
    </dgm:pt>
    <dgm:pt modelId="{8F58CD32-95C1-4712-8177-3420343E2E8A}" type="parTrans" cxnId="{7D3CD7C1-7ED8-4E93-965D-7AE6C771DA39}">
      <dgm:prSet/>
      <dgm:spPr/>
      <dgm:t>
        <a:bodyPr/>
        <a:lstStyle/>
        <a:p>
          <a:endParaRPr lang="es-EC"/>
        </a:p>
      </dgm:t>
    </dgm:pt>
    <dgm:pt modelId="{FA9F86DD-7B0F-4286-AB6D-5EBAEAE7955C}" type="sibTrans" cxnId="{7D3CD7C1-7ED8-4E93-965D-7AE6C771DA39}">
      <dgm:prSet/>
      <dgm:spPr/>
      <dgm:t>
        <a:bodyPr/>
        <a:lstStyle/>
        <a:p>
          <a:endParaRPr lang="es-EC"/>
        </a:p>
      </dgm:t>
    </dgm:pt>
    <dgm:pt modelId="{4E80CFB4-BB28-4798-BBAB-BE5413F7C873}" type="pres">
      <dgm:prSet presAssocID="{D7F78898-4275-4CE3-A8E9-0C7696981B4F}" presName="Name0" presStyleCnt="0">
        <dgm:presLayoutVars>
          <dgm:dir/>
          <dgm:resizeHandles val="exact"/>
        </dgm:presLayoutVars>
      </dgm:prSet>
      <dgm:spPr/>
      <dgm:t>
        <a:bodyPr/>
        <a:lstStyle/>
        <a:p>
          <a:endParaRPr lang="es-EC"/>
        </a:p>
      </dgm:t>
    </dgm:pt>
    <dgm:pt modelId="{516C13B5-6EB8-43BB-9570-6EA4BDE1E034}" type="pres">
      <dgm:prSet presAssocID="{BB869D4E-B49A-4E8E-B085-9E034EC982CB}" presName="node" presStyleLbl="node1" presStyleIdx="0" presStyleCnt="3">
        <dgm:presLayoutVars>
          <dgm:bulletEnabled val="1"/>
        </dgm:presLayoutVars>
      </dgm:prSet>
      <dgm:spPr/>
      <dgm:t>
        <a:bodyPr/>
        <a:lstStyle/>
        <a:p>
          <a:endParaRPr lang="es-EC"/>
        </a:p>
      </dgm:t>
    </dgm:pt>
    <dgm:pt modelId="{1F9A9027-4559-4AD1-9333-866AAFD2FAB0}" type="pres">
      <dgm:prSet presAssocID="{476A142B-EB2F-4083-9696-631A4A200B35}" presName="sibTrans" presStyleLbl="sibTrans2D1" presStyleIdx="0" presStyleCnt="3"/>
      <dgm:spPr/>
      <dgm:t>
        <a:bodyPr/>
        <a:lstStyle/>
        <a:p>
          <a:endParaRPr lang="es-EC"/>
        </a:p>
      </dgm:t>
    </dgm:pt>
    <dgm:pt modelId="{4C13C941-2A69-4155-8C92-710DDB618486}" type="pres">
      <dgm:prSet presAssocID="{476A142B-EB2F-4083-9696-631A4A200B35}" presName="connectorText" presStyleLbl="sibTrans2D1" presStyleIdx="0" presStyleCnt="3"/>
      <dgm:spPr/>
      <dgm:t>
        <a:bodyPr/>
        <a:lstStyle/>
        <a:p>
          <a:endParaRPr lang="es-EC"/>
        </a:p>
      </dgm:t>
    </dgm:pt>
    <dgm:pt modelId="{B519A52A-19C0-4F85-9B86-396323FC9DE4}" type="pres">
      <dgm:prSet presAssocID="{8C2B7C3A-BC4B-4E18-B30B-A6FBA5B2B731}" presName="node" presStyleLbl="node1" presStyleIdx="1" presStyleCnt="3">
        <dgm:presLayoutVars>
          <dgm:bulletEnabled val="1"/>
        </dgm:presLayoutVars>
      </dgm:prSet>
      <dgm:spPr/>
      <dgm:t>
        <a:bodyPr/>
        <a:lstStyle/>
        <a:p>
          <a:endParaRPr lang="es-EC"/>
        </a:p>
      </dgm:t>
    </dgm:pt>
    <dgm:pt modelId="{D126E8A0-2B14-4D43-87C6-00548BBFC311}" type="pres">
      <dgm:prSet presAssocID="{7660DD33-1A59-4E9C-ACD4-8A87010319F2}" presName="sibTrans" presStyleLbl="sibTrans2D1" presStyleIdx="1" presStyleCnt="3"/>
      <dgm:spPr/>
      <dgm:t>
        <a:bodyPr/>
        <a:lstStyle/>
        <a:p>
          <a:endParaRPr lang="es-EC"/>
        </a:p>
      </dgm:t>
    </dgm:pt>
    <dgm:pt modelId="{AC71F529-D313-4DA1-82AA-F5C2C2DB662F}" type="pres">
      <dgm:prSet presAssocID="{7660DD33-1A59-4E9C-ACD4-8A87010319F2}" presName="connectorText" presStyleLbl="sibTrans2D1" presStyleIdx="1" presStyleCnt="3"/>
      <dgm:spPr/>
      <dgm:t>
        <a:bodyPr/>
        <a:lstStyle/>
        <a:p>
          <a:endParaRPr lang="es-EC"/>
        </a:p>
      </dgm:t>
    </dgm:pt>
    <dgm:pt modelId="{C5131676-8F53-45A6-9635-FD75CC28EE42}" type="pres">
      <dgm:prSet presAssocID="{8869B06B-6E16-4827-80DE-1879B2096B3D}" presName="node" presStyleLbl="node1" presStyleIdx="2" presStyleCnt="3">
        <dgm:presLayoutVars>
          <dgm:bulletEnabled val="1"/>
        </dgm:presLayoutVars>
      </dgm:prSet>
      <dgm:spPr/>
      <dgm:t>
        <a:bodyPr/>
        <a:lstStyle/>
        <a:p>
          <a:endParaRPr lang="es-EC"/>
        </a:p>
      </dgm:t>
    </dgm:pt>
    <dgm:pt modelId="{CEDA7FCE-D313-4404-A654-C5165A11747B}" type="pres">
      <dgm:prSet presAssocID="{FA9F86DD-7B0F-4286-AB6D-5EBAEAE7955C}" presName="sibTrans" presStyleLbl="sibTrans2D1" presStyleIdx="2" presStyleCnt="3"/>
      <dgm:spPr/>
      <dgm:t>
        <a:bodyPr/>
        <a:lstStyle/>
        <a:p>
          <a:endParaRPr lang="es-EC"/>
        </a:p>
      </dgm:t>
    </dgm:pt>
    <dgm:pt modelId="{7ECBA980-8310-4095-B4B8-F28EFC792EB3}" type="pres">
      <dgm:prSet presAssocID="{FA9F86DD-7B0F-4286-AB6D-5EBAEAE7955C}" presName="connectorText" presStyleLbl="sibTrans2D1" presStyleIdx="2" presStyleCnt="3"/>
      <dgm:spPr/>
      <dgm:t>
        <a:bodyPr/>
        <a:lstStyle/>
        <a:p>
          <a:endParaRPr lang="es-EC"/>
        </a:p>
      </dgm:t>
    </dgm:pt>
  </dgm:ptLst>
  <dgm:cxnLst>
    <dgm:cxn modelId="{90BC993D-6D5C-4E74-94F2-C1DAD064B35E}" type="presOf" srcId="{476A142B-EB2F-4083-9696-631A4A200B35}" destId="{1F9A9027-4559-4AD1-9333-866AAFD2FAB0}" srcOrd="0" destOrd="0" presId="urn:microsoft.com/office/officeart/2005/8/layout/cycle7"/>
    <dgm:cxn modelId="{B485835F-D487-419F-8F1B-130AEC5F600F}" srcId="{D7F78898-4275-4CE3-A8E9-0C7696981B4F}" destId="{BB869D4E-B49A-4E8E-B085-9E034EC982CB}" srcOrd="0" destOrd="0" parTransId="{B9227A73-B884-4F17-9741-C1DFBC6BDA08}" sibTransId="{476A142B-EB2F-4083-9696-631A4A200B35}"/>
    <dgm:cxn modelId="{3826297A-96A7-41EB-8CE0-690270E8F1E0}" type="presOf" srcId="{FA9F86DD-7B0F-4286-AB6D-5EBAEAE7955C}" destId="{CEDA7FCE-D313-4404-A654-C5165A11747B}" srcOrd="0" destOrd="0" presId="urn:microsoft.com/office/officeart/2005/8/layout/cycle7"/>
    <dgm:cxn modelId="{11900BEA-9D76-40E8-B483-0D2DAED65A87}" type="presOf" srcId="{7660DD33-1A59-4E9C-ACD4-8A87010319F2}" destId="{AC71F529-D313-4DA1-82AA-F5C2C2DB662F}" srcOrd="1" destOrd="0" presId="urn:microsoft.com/office/officeart/2005/8/layout/cycle7"/>
    <dgm:cxn modelId="{59E3BD94-7B2D-480D-9B94-416F71FA6B88}" type="presOf" srcId="{D7F78898-4275-4CE3-A8E9-0C7696981B4F}" destId="{4E80CFB4-BB28-4798-BBAB-BE5413F7C873}" srcOrd="0" destOrd="0" presId="urn:microsoft.com/office/officeart/2005/8/layout/cycle7"/>
    <dgm:cxn modelId="{80B86013-1A18-47B1-AE7C-9F5DBB45F682}" type="presOf" srcId="{FA9F86DD-7B0F-4286-AB6D-5EBAEAE7955C}" destId="{7ECBA980-8310-4095-B4B8-F28EFC792EB3}" srcOrd="1" destOrd="0" presId="urn:microsoft.com/office/officeart/2005/8/layout/cycle7"/>
    <dgm:cxn modelId="{21CD8CD7-4024-40E1-BE16-3072CEC2BD28}" type="presOf" srcId="{8C2B7C3A-BC4B-4E18-B30B-A6FBA5B2B731}" destId="{B519A52A-19C0-4F85-9B86-396323FC9DE4}" srcOrd="0" destOrd="0" presId="urn:microsoft.com/office/officeart/2005/8/layout/cycle7"/>
    <dgm:cxn modelId="{C4A7E330-E33B-453C-9445-5495C56673B1}" type="presOf" srcId="{7660DD33-1A59-4E9C-ACD4-8A87010319F2}" destId="{D126E8A0-2B14-4D43-87C6-00548BBFC311}" srcOrd="0" destOrd="0" presId="urn:microsoft.com/office/officeart/2005/8/layout/cycle7"/>
    <dgm:cxn modelId="{5EEB1A9D-D429-4DCD-B786-55C73016D979}" type="presOf" srcId="{BB869D4E-B49A-4E8E-B085-9E034EC982CB}" destId="{516C13B5-6EB8-43BB-9570-6EA4BDE1E034}" srcOrd="0" destOrd="0" presId="urn:microsoft.com/office/officeart/2005/8/layout/cycle7"/>
    <dgm:cxn modelId="{7D3CD7C1-7ED8-4E93-965D-7AE6C771DA39}" srcId="{D7F78898-4275-4CE3-A8E9-0C7696981B4F}" destId="{8869B06B-6E16-4827-80DE-1879B2096B3D}" srcOrd="2" destOrd="0" parTransId="{8F58CD32-95C1-4712-8177-3420343E2E8A}" sibTransId="{FA9F86DD-7B0F-4286-AB6D-5EBAEAE7955C}"/>
    <dgm:cxn modelId="{B44DCF24-FE3C-427D-9F9F-C1C9ED9B41B9}" type="presOf" srcId="{8869B06B-6E16-4827-80DE-1879B2096B3D}" destId="{C5131676-8F53-45A6-9635-FD75CC28EE42}" srcOrd="0" destOrd="0" presId="urn:microsoft.com/office/officeart/2005/8/layout/cycle7"/>
    <dgm:cxn modelId="{450B6ECF-1577-47CE-8DD8-5F3ACB54741E}" srcId="{D7F78898-4275-4CE3-A8E9-0C7696981B4F}" destId="{8C2B7C3A-BC4B-4E18-B30B-A6FBA5B2B731}" srcOrd="1" destOrd="0" parTransId="{FEEDC0AA-D414-483E-AF1D-BECB6C4834E1}" sibTransId="{7660DD33-1A59-4E9C-ACD4-8A87010319F2}"/>
    <dgm:cxn modelId="{CC7CF9A8-5571-459F-BD21-5620E89E04A9}" type="presOf" srcId="{476A142B-EB2F-4083-9696-631A4A200B35}" destId="{4C13C941-2A69-4155-8C92-710DDB618486}" srcOrd="1" destOrd="0" presId="urn:microsoft.com/office/officeart/2005/8/layout/cycle7"/>
    <dgm:cxn modelId="{2B5ED907-16EE-4300-B929-45B091F8872C}" type="presParOf" srcId="{4E80CFB4-BB28-4798-BBAB-BE5413F7C873}" destId="{516C13B5-6EB8-43BB-9570-6EA4BDE1E034}" srcOrd="0" destOrd="0" presId="urn:microsoft.com/office/officeart/2005/8/layout/cycle7"/>
    <dgm:cxn modelId="{0C50152B-95F8-47F6-A7EA-6A8592A41ABA}" type="presParOf" srcId="{4E80CFB4-BB28-4798-BBAB-BE5413F7C873}" destId="{1F9A9027-4559-4AD1-9333-866AAFD2FAB0}" srcOrd="1" destOrd="0" presId="urn:microsoft.com/office/officeart/2005/8/layout/cycle7"/>
    <dgm:cxn modelId="{BD677BD7-DE69-4440-9F6E-39BC588CC53F}" type="presParOf" srcId="{1F9A9027-4559-4AD1-9333-866AAFD2FAB0}" destId="{4C13C941-2A69-4155-8C92-710DDB618486}" srcOrd="0" destOrd="0" presId="urn:microsoft.com/office/officeart/2005/8/layout/cycle7"/>
    <dgm:cxn modelId="{BEA05087-1118-4B5B-9C54-917920904E5F}" type="presParOf" srcId="{4E80CFB4-BB28-4798-BBAB-BE5413F7C873}" destId="{B519A52A-19C0-4F85-9B86-396323FC9DE4}" srcOrd="2" destOrd="0" presId="urn:microsoft.com/office/officeart/2005/8/layout/cycle7"/>
    <dgm:cxn modelId="{285D1909-6C17-437E-B610-E08E5062309E}" type="presParOf" srcId="{4E80CFB4-BB28-4798-BBAB-BE5413F7C873}" destId="{D126E8A0-2B14-4D43-87C6-00548BBFC311}" srcOrd="3" destOrd="0" presId="urn:microsoft.com/office/officeart/2005/8/layout/cycle7"/>
    <dgm:cxn modelId="{AD6EA95E-7FF8-4CE1-BDFC-1F9471D88866}" type="presParOf" srcId="{D126E8A0-2B14-4D43-87C6-00548BBFC311}" destId="{AC71F529-D313-4DA1-82AA-F5C2C2DB662F}" srcOrd="0" destOrd="0" presId="urn:microsoft.com/office/officeart/2005/8/layout/cycle7"/>
    <dgm:cxn modelId="{B16715C3-91BB-4921-BCCE-9CBD14E32E0E}" type="presParOf" srcId="{4E80CFB4-BB28-4798-BBAB-BE5413F7C873}" destId="{C5131676-8F53-45A6-9635-FD75CC28EE42}" srcOrd="4" destOrd="0" presId="urn:microsoft.com/office/officeart/2005/8/layout/cycle7"/>
    <dgm:cxn modelId="{6CF272D9-9359-4751-8B6D-73DCDE2AABBF}" type="presParOf" srcId="{4E80CFB4-BB28-4798-BBAB-BE5413F7C873}" destId="{CEDA7FCE-D313-4404-A654-C5165A11747B}" srcOrd="5" destOrd="0" presId="urn:microsoft.com/office/officeart/2005/8/layout/cycle7"/>
    <dgm:cxn modelId="{27560358-DF41-4B93-9ACA-04EFDBBCB337}" type="presParOf" srcId="{CEDA7FCE-D313-4404-A654-C5165A11747B}" destId="{7ECBA980-8310-4095-B4B8-F28EFC792EB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3F7040-D71C-47DB-96E3-66D3BDAF18A9}" type="doc">
      <dgm:prSet loTypeId="urn:microsoft.com/office/officeart/2005/8/layout/vList3#1" loCatId="list" qsTypeId="urn:microsoft.com/office/officeart/2005/8/quickstyle/simple3" qsCatId="simple" csTypeId="urn:microsoft.com/office/officeart/2005/8/colors/colorful3" csCatId="colorful" phldr="1"/>
      <dgm:spPr/>
    </dgm:pt>
    <dgm:pt modelId="{8D5C5D08-B3A4-425A-A766-35CDD177E52D}">
      <dgm:prSet phldrT="[Texto]"/>
      <dgm:spPr/>
      <dgm:t>
        <a:bodyPr/>
        <a:lstStyle/>
        <a:p>
          <a:pPr algn="just"/>
          <a:r>
            <a:rPr lang="es-ES" sz="1800" b="1" dirty="0" smtClean="0">
              <a:latin typeface="Times New Roman" panose="02020603050405020304" pitchFamily="18" charset="0"/>
              <a:cs typeface="Times New Roman" panose="02020603050405020304" pitchFamily="18" charset="0"/>
            </a:rPr>
            <a:t>Factor Político </a:t>
          </a:r>
          <a:endParaRPr lang="es-ES" sz="1800" b="1" dirty="0">
            <a:latin typeface="Times New Roman" panose="02020603050405020304" pitchFamily="18" charset="0"/>
            <a:cs typeface="Times New Roman" panose="02020603050405020304" pitchFamily="18" charset="0"/>
          </a:endParaRPr>
        </a:p>
      </dgm:t>
    </dgm:pt>
    <dgm:pt modelId="{E60185A9-4C95-437A-8FBA-6F3B7124B558}" type="parTrans" cxnId="{D04D21D2-091A-499E-8AE4-F7B2BAC58D58}">
      <dgm:prSet/>
      <dgm:spPr/>
      <dgm:t>
        <a:bodyPr/>
        <a:lstStyle/>
        <a:p>
          <a:endParaRPr lang="es-ES">
            <a:latin typeface="Times New Roman" panose="02020603050405020304" pitchFamily="18" charset="0"/>
            <a:cs typeface="Times New Roman" panose="02020603050405020304" pitchFamily="18" charset="0"/>
          </a:endParaRPr>
        </a:p>
      </dgm:t>
    </dgm:pt>
    <dgm:pt modelId="{EE27840C-004E-44B3-B760-D267E810FD7D}" type="sibTrans" cxnId="{D04D21D2-091A-499E-8AE4-F7B2BAC58D58}">
      <dgm:prSet/>
      <dgm:spPr/>
      <dgm:t>
        <a:bodyPr/>
        <a:lstStyle/>
        <a:p>
          <a:endParaRPr lang="es-ES">
            <a:latin typeface="Times New Roman" panose="02020603050405020304" pitchFamily="18" charset="0"/>
            <a:cs typeface="Times New Roman" panose="02020603050405020304" pitchFamily="18" charset="0"/>
          </a:endParaRPr>
        </a:p>
      </dgm:t>
    </dgm:pt>
    <dgm:pt modelId="{763AF9C2-DFA0-4E1A-BA69-565AAF78FBB1}">
      <dgm:prSet phldrT="[Texto]" custT="1"/>
      <dgm:spPr/>
      <dgm:t>
        <a:bodyPr/>
        <a:lstStyle/>
        <a:p>
          <a:pPr algn="l"/>
          <a:r>
            <a:rPr lang="es-ES" sz="1800" b="1" dirty="0" smtClean="0">
              <a:latin typeface="Times New Roman" panose="02020603050405020304" pitchFamily="18" charset="0"/>
              <a:cs typeface="Times New Roman" panose="02020603050405020304" pitchFamily="18" charset="0"/>
            </a:rPr>
            <a:t>Factor Económico</a:t>
          </a:r>
          <a:endParaRPr lang="es-ES" sz="1800" b="1" dirty="0">
            <a:latin typeface="Times New Roman" panose="02020603050405020304" pitchFamily="18" charset="0"/>
            <a:cs typeface="Times New Roman" panose="02020603050405020304" pitchFamily="18" charset="0"/>
          </a:endParaRPr>
        </a:p>
      </dgm:t>
    </dgm:pt>
    <dgm:pt modelId="{9D7BD31E-652D-4C5C-A76A-3CABEDBE04CA}" type="parTrans" cxnId="{84E2CAFD-72E4-4408-BCE7-A2E66AF81F03}">
      <dgm:prSet/>
      <dgm:spPr/>
      <dgm:t>
        <a:bodyPr/>
        <a:lstStyle/>
        <a:p>
          <a:endParaRPr lang="es-ES">
            <a:latin typeface="Times New Roman" panose="02020603050405020304" pitchFamily="18" charset="0"/>
            <a:cs typeface="Times New Roman" panose="02020603050405020304" pitchFamily="18" charset="0"/>
          </a:endParaRPr>
        </a:p>
      </dgm:t>
    </dgm:pt>
    <dgm:pt modelId="{2059038C-7747-4F55-9CC0-43EFF4934AAD}" type="sibTrans" cxnId="{84E2CAFD-72E4-4408-BCE7-A2E66AF81F03}">
      <dgm:prSet/>
      <dgm:spPr/>
      <dgm:t>
        <a:bodyPr/>
        <a:lstStyle/>
        <a:p>
          <a:endParaRPr lang="es-ES">
            <a:latin typeface="Times New Roman" panose="02020603050405020304" pitchFamily="18" charset="0"/>
            <a:cs typeface="Times New Roman" panose="02020603050405020304" pitchFamily="18" charset="0"/>
          </a:endParaRPr>
        </a:p>
      </dgm:t>
    </dgm:pt>
    <dgm:pt modelId="{2118EC88-AF06-4F32-814A-2EB21B9D2FFF}">
      <dgm:prSet phldrT="[Texto]" custT="1"/>
      <dgm:spPr/>
      <dgm:t>
        <a:bodyPr/>
        <a:lstStyle/>
        <a:p>
          <a:r>
            <a:rPr lang="es-ES" sz="1800" b="1" dirty="0" smtClean="0">
              <a:latin typeface="Times New Roman" panose="02020603050405020304" pitchFamily="18" charset="0"/>
              <a:cs typeface="Times New Roman" panose="02020603050405020304" pitchFamily="18" charset="0"/>
            </a:rPr>
            <a:t>Factor Tecnológico</a:t>
          </a:r>
          <a:endParaRPr lang="es-ES" sz="1800" b="1" dirty="0">
            <a:latin typeface="Times New Roman" panose="02020603050405020304" pitchFamily="18" charset="0"/>
            <a:cs typeface="Times New Roman" panose="02020603050405020304" pitchFamily="18" charset="0"/>
          </a:endParaRPr>
        </a:p>
      </dgm:t>
    </dgm:pt>
    <dgm:pt modelId="{5E7C6C74-1FE7-4E7B-9939-9CE9B8204915}" type="parTrans" cxnId="{D6929993-2DB3-49B3-B90F-DFB797055687}">
      <dgm:prSet/>
      <dgm:spPr/>
      <dgm:t>
        <a:bodyPr/>
        <a:lstStyle/>
        <a:p>
          <a:endParaRPr lang="es-ES">
            <a:latin typeface="Times New Roman" panose="02020603050405020304" pitchFamily="18" charset="0"/>
            <a:cs typeface="Times New Roman" panose="02020603050405020304" pitchFamily="18" charset="0"/>
          </a:endParaRPr>
        </a:p>
      </dgm:t>
    </dgm:pt>
    <dgm:pt modelId="{156D6000-6F62-4E52-8A41-F2B77598E159}" type="sibTrans" cxnId="{D6929993-2DB3-49B3-B90F-DFB797055687}">
      <dgm:prSet/>
      <dgm:spPr/>
      <dgm:t>
        <a:bodyPr/>
        <a:lstStyle/>
        <a:p>
          <a:endParaRPr lang="es-ES">
            <a:latin typeface="Times New Roman" panose="02020603050405020304" pitchFamily="18" charset="0"/>
            <a:cs typeface="Times New Roman" panose="02020603050405020304" pitchFamily="18" charset="0"/>
          </a:endParaRPr>
        </a:p>
      </dgm:t>
    </dgm:pt>
    <dgm:pt modelId="{3C260BA0-49E0-4BB9-A7E0-3362E7756F1C}">
      <dgm:prSet phldrT="[Texto]" custT="1"/>
      <dgm:spPr/>
      <dgm:t>
        <a:bodyPr/>
        <a:lstStyle/>
        <a:p>
          <a:pPr algn="just"/>
          <a:r>
            <a:rPr lang="es-EC" sz="1600" dirty="0" smtClean="0">
              <a:latin typeface="Times New Roman" panose="02020603050405020304" pitchFamily="18" charset="0"/>
              <a:cs typeface="Times New Roman" panose="02020603050405020304" pitchFamily="18" charset="0"/>
            </a:rPr>
            <a:t>Impulsar la producción nacional y mejorar así las condiciones de vida del país.</a:t>
          </a:r>
          <a:endParaRPr lang="es-ES" sz="1600" dirty="0">
            <a:latin typeface="Times New Roman" panose="02020603050405020304" pitchFamily="18" charset="0"/>
            <a:cs typeface="Times New Roman" panose="02020603050405020304" pitchFamily="18" charset="0"/>
          </a:endParaRPr>
        </a:p>
      </dgm:t>
    </dgm:pt>
    <dgm:pt modelId="{7A13EC7B-CDE1-4394-806A-F174A8640588}" type="parTrans" cxnId="{04763FF7-15B0-4F91-9CCF-B6FD82D9EB06}">
      <dgm:prSet/>
      <dgm:spPr/>
      <dgm:t>
        <a:bodyPr/>
        <a:lstStyle/>
        <a:p>
          <a:endParaRPr lang="es-EC">
            <a:latin typeface="Times New Roman" panose="02020603050405020304" pitchFamily="18" charset="0"/>
            <a:cs typeface="Times New Roman" panose="02020603050405020304" pitchFamily="18" charset="0"/>
          </a:endParaRPr>
        </a:p>
      </dgm:t>
    </dgm:pt>
    <dgm:pt modelId="{6029E165-4F51-43A2-84F5-60669569160C}" type="sibTrans" cxnId="{04763FF7-15B0-4F91-9CCF-B6FD82D9EB06}">
      <dgm:prSet/>
      <dgm:spPr/>
      <dgm:t>
        <a:bodyPr/>
        <a:lstStyle/>
        <a:p>
          <a:endParaRPr lang="es-EC">
            <a:latin typeface="Times New Roman" panose="02020603050405020304" pitchFamily="18" charset="0"/>
            <a:cs typeface="Times New Roman" panose="02020603050405020304" pitchFamily="18" charset="0"/>
          </a:endParaRPr>
        </a:p>
      </dgm:t>
    </dgm:pt>
    <dgm:pt modelId="{3FAC518D-036F-4BBB-A5FA-CB293DBF34BA}">
      <dgm:prSet phldrT="[Texto]" custT="1"/>
      <dgm:spPr/>
      <dgm:t>
        <a:bodyPr/>
        <a:lstStyle/>
        <a:p>
          <a:pPr algn="just"/>
          <a:r>
            <a:rPr lang="es-ES" sz="1600" dirty="0" smtClean="0">
              <a:latin typeface="Times New Roman" panose="02020603050405020304" pitchFamily="18" charset="0"/>
              <a:cs typeface="Times New Roman" panose="02020603050405020304" pitchFamily="18" charset="0"/>
            </a:rPr>
            <a:t>Aranceles a las importaciones</a:t>
          </a:r>
          <a:endParaRPr lang="es-ES" sz="1600" dirty="0">
            <a:latin typeface="Times New Roman" panose="02020603050405020304" pitchFamily="18" charset="0"/>
            <a:cs typeface="Times New Roman" panose="02020603050405020304" pitchFamily="18" charset="0"/>
          </a:endParaRPr>
        </a:p>
      </dgm:t>
    </dgm:pt>
    <dgm:pt modelId="{B14E766A-8F95-4E13-8356-9D4C4187C784}" type="parTrans" cxnId="{6B41F187-7EDD-4A66-9A1C-10A281CF580D}">
      <dgm:prSet/>
      <dgm:spPr/>
      <dgm:t>
        <a:bodyPr/>
        <a:lstStyle/>
        <a:p>
          <a:endParaRPr lang="es-EC"/>
        </a:p>
      </dgm:t>
    </dgm:pt>
    <dgm:pt modelId="{D05181F2-B5FF-4D2E-9577-ADEB07466335}" type="sibTrans" cxnId="{6B41F187-7EDD-4A66-9A1C-10A281CF580D}">
      <dgm:prSet/>
      <dgm:spPr/>
      <dgm:t>
        <a:bodyPr/>
        <a:lstStyle/>
        <a:p>
          <a:endParaRPr lang="es-EC"/>
        </a:p>
      </dgm:t>
    </dgm:pt>
    <dgm:pt modelId="{A4EDD844-46C8-4F5E-81F7-A3EAF4FD0214}">
      <dgm:prSet phldrT="[Texto]" custT="1"/>
      <dgm:spPr/>
      <dgm:t>
        <a:bodyPr/>
        <a:lstStyle/>
        <a:p>
          <a:pPr algn="just"/>
          <a:r>
            <a:rPr lang="es-ES" sz="1600" b="1" dirty="0" smtClean="0">
              <a:latin typeface="Times New Roman" panose="02020603050405020304" pitchFamily="18" charset="0"/>
              <a:cs typeface="Times New Roman" panose="02020603050405020304" pitchFamily="18" charset="0"/>
            </a:rPr>
            <a:t>PIB</a:t>
          </a:r>
          <a:r>
            <a:rPr lang="es-ES" sz="1600" b="0" dirty="0" smtClean="0">
              <a:latin typeface="Times New Roman" panose="02020603050405020304" pitchFamily="18" charset="0"/>
              <a:cs typeface="Times New Roman" panose="02020603050405020304" pitchFamily="18" charset="0"/>
            </a:rPr>
            <a:t>: De 4,60% a 3,80%</a:t>
          </a:r>
          <a:endParaRPr lang="es-ES" sz="1600" b="0" dirty="0">
            <a:latin typeface="Times New Roman" panose="02020603050405020304" pitchFamily="18" charset="0"/>
            <a:cs typeface="Times New Roman" panose="02020603050405020304" pitchFamily="18" charset="0"/>
          </a:endParaRPr>
        </a:p>
      </dgm:t>
    </dgm:pt>
    <dgm:pt modelId="{43E9A262-7B11-4B52-A266-E429CD672AEB}" type="parTrans" cxnId="{BE59CF06-CB1E-49DE-9BBD-C9E6E69C03FC}">
      <dgm:prSet/>
      <dgm:spPr/>
      <dgm:t>
        <a:bodyPr/>
        <a:lstStyle/>
        <a:p>
          <a:endParaRPr lang="es-EC"/>
        </a:p>
      </dgm:t>
    </dgm:pt>
    <dgm:pt modelId="{FEEAC11B-88AC-4B6B-BD6E-2715C1F3C114}" type="sibTrans" cxnId="{BE59CF06-CB1E-49DE-9BBD-C9E6E69C03FC}">
      <dgm:prSet/>
      <dgm:spPr/>
      <dgm:t>
        <a:bodyPr/>
        <a:lstStyle/>
        <a:p>
          <a:endParaRPr lang="es-EC"/>
        </a:p>
      </dgm:t>
    </dgm:pt>
    <dgm:pt modelId="{58F02DF9-B620-4A36-B9A0-76B7E7138AC4}">
      <dgm:prSet phldrT="[Texto]" custT="1"/>
      <dgm:spPr/>
      <dgm:t>
        <a:bodyPr/>
        <a:lstStyle/>
        <a:p>
          <a:pPr algn="just"/>
          <a:r>
            <a:rPr lang="es-EC" sz="1600" b="1" dirty="0" smtClean="0">
              <a:latin typeface="Times New Roman" panose="02020603050405020304" pitchFamily="18" charset="0"/>
              <a:cs typeface="Times New Roman" panose="02020603050405020304" pitchFamily="18" charset="0"/>
            </a:rPr>
            <a:t>Inflación: </a:t>
          </a:r>
          <a:r>
            <a:rPr lang="es-EC" sz="1600" b="0" dirty="0" smtClean="0">
              <a:latin typeface="Times New Roman" panose="02020603050405020304" pitchFamily="18" charset="0"/>
              <a:cs typeface="Times New Roman" panose="02020603050405020304" pitchFamily="18" charset="0"/>
            </a:rPr>
            <a:t>De</a:t>
          </a:r>
          <a:r>
            <a:rPr lang="es-EC" sz="1600" b="1" dirty="0" smtClean="0">
              <a:latin typeface="Times New Roman" panose="02020603050405020304" pitchFamily="18" charset="0"/>
              <a:cs typeface="Times New Roman" panose="02020603050405020304" pitchFamily="18" charset="0"/>
            </a:rPr>
            <a:t> </a:t>
          </a:r>
          <a:r>
            <a:rPr lang="es-EC" sz="1600" dirty="0" smtClean="0">
              <a:latin typeface="Times New Roman" panose="02020603050405020304" pitchFamily="18" charset="0"/>
              <a:cs typeface="Times New Roman" panose="02020603050405020304" pitchFamily="18" charset="0"/>
            </a:rPr>
            <a:t>2,70 a 3,67</a:t>
          </a:r>
          <a:endParaRPr lang="es-ES" sz="1600" b="1" dirty="0">
            <a:solidFill>
              <a:schemeClr val="tx1"/>
            </a:solidFill>
            <a:latin typeface="Times New Roman" panose="02020603050405020304" pitchFamily="18" charset="0"/>
            <a:cs typeface="Times New Roman" panose="02020603050405020304" pitchFamily="18" charset="0"/>
          </a:endParaRPr>
        </a:p>
      </dgm:t>
    </dgm:pt>
    <dgm:pt modelId="{F02469E6-F23E-49C6-B6DC-DE83D74AB5E6}" type="parTrans" cxnId="{494AC3FC-706A-49BB-9E12-FF94193959FD}">
      <dgm:prSet/>
      <dgm:spPr/>
      <dgm:t>
        <a:bodyPr/>
        <a:lstStyle/>
        <a:p>
          <a:endParaRPr lang="es-EC"/>
        </a:p>
      </dgm:t>
    </dgm:pt>
    <dgm:pt modelId="{55C79AD0-FEEB-43BF-9ABD-0B8A8FFB35A9}" type="sibTrans" cxnId="{494AC3FC-706A-49BB-9E12-FF94193959FD}">
      <dgm:prSet/>
      <dgm:spPr/>
      <dgm:t>
        <a:bodyPr/>
        <a:lstStyle/>
        <a:p>
          <a:endParaRPr lang="es-EC"/>
        </a:p>
      </dgm:t>
    </dgm:pt>
    <dgm:pt modelId="{D3E4CACE-1C0C-40BE-9E35-9C9FD39AE28C}">
      <dgm:prSet phldrT="[Texto]" custT="1"/>
      <dgm:spPr/>
      <dgm:t>
        <a:bodyPr/>
        <a:lstStyle/>
        <a:p>
          <a:pPr algn="just"/>
          <a:r>
            <a:rPr lang="es-EC" sz="1600" b="1" dirty="0" smtClean="0">
              <a:latin typeface="Times New Roman" panose="02020603050405020304" pitchFamily="18" charset="0"/>
              <a:cs typeface="Times New Roman" panose="02020603050405020304" pitchFamily="18" charset="0"/>
            </a:rPr>
            <a:t>Tasas de interés: </a:t>
          </a:r>
          <a:r>
            <a:rPr lang="es-EC" sz="1600" b="0" dirty="0" smtClean="0">
              <a:solidFill>
                <a:schemeClr val="tx1"/>
              </a:solidFill>
              <a:latin typeface="Times New Roman" panose="02020603050405020304" pitchFamily="18" charset="0"/>
              <a:cs typeface="Times New Roman" panose="02020603050405020304" pitchFamily="18" charset="0"/>
            </a:rPr>
            <a:t>De</a:t>
          </a:r>
          <a:r>
            <a:rPr lang="es-EC" sz="1600" b="1" dirty="0" smtClean="0">
              <a:solidFill>
                <a:schemeClr val="tx1"/>
              </a:solidFill>
              <a:latin typeface="Times New Roman" panose="02020603050405020304" pitchFamily="18" charset="0"/>
              <a:cs typeface="Times New Roman" panose="02020603050405020304" pitchFamily="18" charset="0"/>
            </a:rPr>
            <a:t> </a:t>
          </a:r>
          <a:r>
            <a:rPr lang="es-EC" sz="1600" dirty="0" smtClean="0">
              <a:solidFill>
                <a:schemeClr val="tx1"/>
              </a:solidFill>
              <a:latin typeface="Times New Roman" panose="02020603050405020304" pitchFamily="18" charset="0"/>
              <a:cs typeface="Times New Roman" panose="02020603050405020304" pitchFamily="18" charset="0"/>
            </a:rPr>
            <a:t>15,91% a 15,96</a:t>
          </a:r>
          <a:r>
            <a:rPr lang="es-EC" sz="1400" dirty="0" smtClean="0">
              <a:solidFill>
                <a:schemeClr val="tx1"/>
              </a:solidFill>
              <a:latin typeface="Times New Roman" panose="02020603050405020304" pitchFamily="18" charset="0"/>
              <a:cs typeface="Times New Roman" panose="02020603050405020304" pitchFamily="18" charset="0"/>
            </a:rPr>
            <a:t>%</a:t>
          </a:r>
          <a:endParaRPr lang="es-ES" sz="1400" b="1" dirty="0">
            <a:solidFill>
              <a:schemeClr val="tx1"/>
            </a:solidFill>
            <a:latin typeface="Times New Roman" panose="02020603050405020304" pitchFamily="18" charset="0"/>
            <a:cs typeface="Times New Roman" panose="02020603050405020304" pitchFamily="18" charset="0"/>
          </a:endParaRPr>
        </a:p>
      </dgm:t>
    </dgm:pt>
    <dgm:pt modelId="{28548F34-9C9D-4654-B7DF-9F5CE009DCD0}" type="parTrans" cxnId="{482B7AF3-33F5-4465-8FA2-C43A1B249B66}">
      <dgm:prSet/>
      <dgm:spPr/>
      <dgm:t>
        <a:bodyPr/>
        <a:lstStyle/>
        <a:p>
          <a:endParaRPr lang="es-EC"/>
        </a:p>
      </dgm:t>
    </dgm:pt>
    <dgm:pt modelId="{0DAE4DA5-4A87-4DC6-85D2-E5E2EAAA4150}" type="sibTrans" cxnId="{482B7AF3-33F5-4465-8FA2-C43A1B249B66}">
      <dgm:prSet/>
      <dgm:spPr/>
      <dgm:t>
        <a:bodyPr/>
        <a:lstStyle/>
        <a:p>
          <a:endParaRPr lang="es-EC"/>
        </a:p>
      </dgm:t>
    </dgm:pt>
    <dgm:pt modelId="{9960FF98-97A7-4E84-8876-7DDEF4BB5D27}">
      <dgm:prSet phldrT="[Texto]" custT="1"/>
      <dgm:spPr/>
      <dgm:t>
        <a:bodyPr/>
        <a:lstStyle/>
        <a:p>
          <a:pPr algn="just"/>
          <a:r>
            <a:rPr lang="es-ES" sz="1800" b="1" dirty="0" smtClean="0">
              <a:solidFill>
                <a:schemeClr val="tx1"/>
              </a:solidFill>
              <a:latin typeface="Times New Roman" panose="02020603050405020304" pitchFamily="18" charset="0"/>
              <a:cs typeface="Times New Roman" panose="02020603050405020304" pitchFamily="18" charset="0"/>
            </a:rPr>
            <a:t>Factor Social</a:t>
          </a:r>
          <a:endParaRPr lang="es-ES" sz="1800" b="1" dirty="0">
            <a:solidFill>
              <a:schemeClr val="tx1"/>
            </a:solidFill>
            <a:latin typeface="Times New Roman" panose="02020603050405020304" pitchFamily="18" charset="0"/>
            <a:cs typeface="Times New Roman" panose="02020603050405020304" pitchFamily="18" charset="0"/>
          </a:endParaRPr>
        </a:p>
      </dgm:t>
    </dgm:pt>
    <dgm:pt modelId="{80C0CF9A-F521-4FC5-B871-352DE8A2276B}" type="parTrans" cxnId="{1DC20DE4-C0B7-4556-88C3-9D3315EB5BEF}">
      <dgm:prSet/>
      <dgm:spPr/>
      <dgm:t>
        <a:bodyPr/>
        <a:lstStyle/>
        <a:p>
          <a:endParaRPr lang="es-EC"/>
        </a:p>
      </dgm:t>
    </dgm:pt>
    <dgm:pt modelId="{FB991E9E-5955-4D86-9F4D-6FCB82027BFB}" type="sibTrans" cxnId="{1DC20DE4-C0B7-4556-88C3-9D3315EB5BEF}">
      <dgm:prSet/>
      <dgm:spPr/>
      <dgm:t>
        <a:bodyPr/>
        <a:lstStyle/>
        <a:p>
          <a:endParaRPr lang="es-EC"/>
        </a:p>
      </dgm:t>
    </dgm:pt>
    <dgm:pt modelId="{559382F7-66F1-4AF1-AEF9-6DCBA5860484}">
      <dgm:prSet phldrT="[Texto]" custT="1"/>
      <dgm:spPr/>
      <dgm:t>
        <a:bodyPr/>
        <a:lstStyle/>
        <a:p>
          <a:pPr algn="just"/>
          <a:r>
            <a:rPr lang="es-ES" sz="1600" b="0" dirty="0" smtClean="0">
              <a:solidFill>
                <a:schemeClr val="tx1"/>
              </a:solidFill>
              <a:latin typeface="Times New Roman" panose="02020603050405020304" pitchFamily="18" charset="0"/>
              <a:cs typeface="Times New Roman" panose="02020603050405020304" pitchFamily="18" charset="0"/>
            </a:rPr>
            <a:t>Empleo</a:t>
          </a:r>
          <a:endParaRPr lang="es-ES" sz="1600" b="0" dirty="0">
            <a:solidFill>
              <a:schemeClr val="tx1"/>
            </a:solidFill>
            <a:latin typeface="Times New Roman" panose="02020603050405020304" pitchFamily="18" charset="0"/>
            <a:cs typeface="Times New Roman" panose="02020603050405020304" pitchFamily="18" charset="0"/>
          </a:endParaRPr>
        </a:p>
      </dgm:t>
    </dgm:pt>
    <dgm:pt modelId="{73164C2B-2994-415A-9602-F06A35BA5B44}" type="parTrans" cxnId="{04538456-560A-4BD2-BA89-41836935157A}">
      <dgm:prSet/>
      <dgm:spPr/>
      <dgm:t>
        <a:bodyPr/>
        <a:lstStyle/>
        <a:p>
          <a:endParaRPr lang="es-EC"/>
        </a:p>
      </dgm:t>
    </dgm:pt>
    <dgm:pt modelId="{7206DB27-784B-4F77-B09F-B019F042F2F9}" type="sibTrans" cxnId="{04538456-560A-4BD2-BA89-41836935157A}">
      <dgm:prSet/>
      <dgm:spPr/>
      <dgm:t>
        <a:bodyPr/>
        <a:lstStyle/>
        <a:p>
          <a:endParaRPr lang="es-EC"/>
        </a:p>
      </dgm:t>
    </dgm:pt>
    <dgm:pt modelId="{B85ED9F0-F688-4AEB-8F90-CF63068BD773}">
      <dgm:prSet phldrT="[Texto]" custT="1"/>
      <dgm:spPr/>
      <dgm:t>
        <a:bodyPr/>
        <a:lstStyle/>
        <a:p>
          <a:pPr algn="just"/>
          <a:r>
            <a:rPr lang="es-ES" sz="1600" b="0" dirty="0" smtClean="0">
              <a:solidFill>
                <a:schemeClr val="tx1"/>
              </a:solidFill>
              <a:latin typeface="Times New Roman" panose="02020603050405020304" pitchFamily="18" charset="0"/>
              <a:cs typeface="Times New Roman" panose="02020603050405020304" pitchFamily="18" charset="0"/>
            </a:rPr>
            <a:t>Desempleo</a:t>
          </a:r>
          <a:endParaRPr lang="es-ES" sz="1600" b="0" dirty="0">
            <a:solidFill>
              <a:schemeClr val="tx1"/>
            </a:solidFill>
            <a:latin typeface="Times New Roman" panose="02020603050405020304" pitchFamily="18" charset="0"/>
            <a:cs typeface="Times New Roman" panose="02020603050405020304" pitchFamily="18" charset="0"/>
          </a:endParaRPr>
        </a:p>
      </dgm:t>
    </dgm:pt>
    <dgm:pt modelId="{2828D0F6-F9FF-49CB-810A-7963C7D11F82}" type="parTrans" cxnId="{8F9AB34E-9882-462A-ABA7-443D838F2657}">
      <dgm:prSet/>
      <dgm:spPr/>
      <dgm:t>
        <a:bodyPr/>
        <a:lstStyle/>
        <a:p>
          <a:endParaRPr lang="es-EC"/>
        </a:p>
      </dgm:t>
    </dgm:pt>
    <dgm:pt modelId="{48FAAC28-4C2B-42CE-9E43-9535109743A3}" type="sibTrans" cxnId="{8F9AB34E-9882-462A-ABA7-443D838F2657}">
      <dgm:prSet/>
      <dgm:spPr/>
      <dgm:t>
        <a:bodyPr/>
        <a:lstStyle/>
        <a:p>
          <a:endParaRPr lang="es-EC"/>
        </a:p>
      </dgm:t>
    </dgm:pt>
    <dgm:pt modelId="{B337D9D2-C607-4E27-8D9A-B22C8D41B83E}">
      <dgm:prSet phldrT="[Texto]" custT="1"/>
      <dgm:spPr/>
      <dgm:t>
        <a:bodyPr/>
        <a:lstStyle/>
        <a:p>
          <a:r>
            <a:rPr lang="es-ES" sz="1800" b="0" dirty="0" smtClean="0">
              <a:latin typeface="Times New Roman" panose="02020603050405020304" pitchFamily="18" charset="0"/>
              <a:cs typeface="Times New Roman" panose="02020603050405020304" pitchFamily="18" charset="0"/>
            </a:rPr>
            <a:t>Maquinaria de última tecnología</a:t>
          </a:r>
          <a:endParaRPr lang="es-ES" sz="1800" b="0" dirty="0">
            <a:latin typeface="Times New Roman" panose="02020603050405020304" pitchFamily="18" charset="0"/>
            <a:cs typeface="Times New Roman" panose="02020603050405020304" pitchFamily="18" charset="0"/>
          </a:endParaRPr>
        </a:p>
      </dgm:t>
    </dgm:pt>
    <dgm:pt modelId="{86607A3D-F262-442E-A87B-E707B5A27021}" type="parTrans" cxnId="{18216993-7421-4FA8-A896-B54572577F8D}">
      <dgm:prSet/>
      <dgm:spPr/>
      <dgm:t>
        <a:bodyPr/>
        <a:lstStyle/>
        <a:p>
          <a:endParaRPr lang="es-EC"/>
        </a:p>
      </dgm:t>
    </dgm:pt>
    <dgm:pt modelId="{34562EDF-19A7-4A39-B4F8-D96D025C5270}" type="sibTrans" cxnId="{18216993-7421-4FA8-A896-B54572577F8D}">
      <dgm:prSet/>
      <dgm:spPr/>
      <dgm:t>
        <a:bodyPr/>
        <a:lstStyle/>
        <a:p>
          <a:endParaRPr lang="es-EC"/>
        </a:p>
      </dgm:t>
    </dgm:pt>
    <dgm:pt modelId="{0190908C-F310-47F6-A34B-866B5A8B0F51}" type="pres">
      <dgm:prSet presAssocID="{C53F7040-D71C-47DB-96E3-66D3BDAF18A9}" presName="linearFlow" presStyleCnt="0">
        <dgm:presLayoutVars>
          <dgm:dir/>
          <dgm:resizeHandles val="exact"/>
        </dgm:presLayoutVars>
      </dgm:prSet>
      <dgm:spPr/>
    </dgm:pt>
    <dgm:pt modelId="{58A6AC4E-1C3C-4A33-AAA9-4AE7AD718A44}" type="pres">
      <dgm:prSet presAssocID="{8D5C5D08-B3A4-425A-A766-35CDD177E52D}" presName="composite" presStyleCnt="0"/>
      <dgm:spPr/>
    </dgm:pt>
    <dgm:pt modelId="{B8ADC7AC-62F6-4A39-90E5-78B0316C5412}" type="pres">
      <dgm:prSet presAssocID="{8D5C5D08-B3A4-425A-A766-35CDD177E52D}" presName="imgShp" presStyleLbl="fgImgPlace1" presStyleIdx="0" presStyleCnt="4" custScaleX="295626" custScaleY="260182"/>
      <dgm:spPr>
        <a:blipFill rotWithShape="0">
          <a:blip xmlns:r="http://schemas.openxmlformats.org/officeDocument/2006/relationships" r:embed="rId1"/>
          <a:stretch>
            <a:fillRect/>
          </a:stretch>
        </a:blipFill>
      </dgm:spPr>
    </dgm:pt>
    <dgm:pt modelId="{077EBAB6-E807-487D-ADC4-033F7A5578FC}" type="pres">
      <dgm:prSet presAssocID="{8D5C5D08-B3A4-425A-A766-35CDD177E52D}" presName="txShp" presStyleLbl="node1" presStyleIdx="0" presStyleCnt="4" custScaleY="226307" custLinFactNeighborX="21396" custLinFactNeighborY="-1313">
        <dgm:presLayoutVars>
          <dgm:bulletEnabled val="1"/>
        </dgm:presLayoutVars>
      </dgm:prSet>
      <dgm:spPr/>
      <dgm:t>
        <a:bodyPr/>
        <a:lstStyle/>
        <a:p>
          <a:endParaRPr lang="es-ES"/>
        </a:p>
      </dgm:t>
    </dgm:pt>
    <dgm:pt modelId="{071CBDDC-5712-4035-AF99-B6D968359FB4}" type="pres">
      <dgm:prSet presAssocID="{EE27840C-004E-44B3-B760-D267E810FD7D}" presName="spacing" presStyleCnt="0"/>
      <dgm:spPr/>
    </dgm:pt>
    <dgm:pt modelId="{0C3201B6-39E5-4713-A52F-1F2EB8A93ABA}" type="pres">
      <dgm:prSet presAssocID="{763AF9C2-DFA0-4E1A-BA69-565AAF78FBB1}" presName="composite" presStyleCnt="0"/>
      <dgm:spPr/>
    </dgm:pt>
    <dgm:pt modelId="{B94A3883-3C3B-4171-B845-F987F6715528}" type="pres">
      <dgm:prSet presAssocID="{763AF9C2-DFA0-4E1A-BA69-565AAF78FBB1}" presName="imgShp" presStyleLbl="fgImgPlace1" presStyleIdx="1" presStyleCnt="4" custScaleX="320552" custScaleY="218859"/>
      <dgm:spPr>
        <a:blipFill rotWithShape="0">
          <a:blip xmlns:r="http://schemas.openxmlformats.org/officeDocument/2006/relationships" r:embed="rId2"/>
          <a:stretch>
            <a:fillRect/>
          </a:stretch>
        </a:blipFill>
      </dgm:spPr>
    </dgm:pt>
    <dgm:pt modelId="{28B827A6-6371-41E2-8F5A-BCFD6F012A5B}" type="pres">
      <dgm:prSet presAssocID="{763AF9C2-DFA0-4E1A-BA69-565AAF78FBB1}" presName="txShp" presStyleLbl="node1" presStyleIdx="1" presStyleCnt="4" custScaleY="222345" custLinFactNeighborX="22262" custLinFactNeighborY="3600">
        <dgm:presLayoutVars>
          <dgm:bulletEnabled val="1"/>
        </dgm:presLayoutVars>
      </dgm:prSet>
      <dgm:spPr/>
      <dgm:t>
        <a:bodyPr/>
        <a:lstStyle/>
        <a:p>
          <a:endParaRPr lang="es-ES"/>
        </a:p>
      </dgm:t>
    </dgm:pt>
    <dgm:pt modelId="{F443E3CE-338E-4E36-8B15-565B82DFB3AD}" type="pres">
      <dgm:prSet presAssocID="{2059038C-7747-4F55-9CC0-43EFF4934AAD}" presName="spacing" presStyleCnt="0"/>
      <dgm:spPr/>
    </dgm:pt>
    <dgm:pt modelId="{8F8F7B67-36C9-43A8-97DA-B44396BB21E6}" type="pres">
      <dgm:prSet presAssocID="{9960FF98-97A7-4E84-8876-7DDEF4BB5D27}" presName="composite" presStyleCnt="0"/>
      <dgm:spPr/>
    </dgm:pt>
    <dgm:pt modelId="{8B727097-0005-42C3-9802-5E8051072BFF}" type="pres">
      <dgm:prSet presAssocID="{9960FF98-97A7-4E84-8876-7DDEF4BB5D27}" presName="imgShp" presStyleLbl="fgImgPlace1" presStyleIdx="2" presStyleCnt="4" custScaleX="263464" custScaleY="175063"/>
      <dgm:spPr>
        <a:blipFill rotWithShape="1">
          <a:blip xmlns:r="http://schemas.openxmlformats.org/officeDocument/2006/relationships" r:embed="rId3"/>
          <a:stretch>
            <a:fillRect/>
          </a:stretch>
        </a:blipFill>
      </dgm:spPr>
    </dgm:pt>
    <dgm:pt modelId="{AC8EF17A-80B3-41DB-994F-81DE83CF81D8}" type="pres">
      <dgm:prSet presAssocID="{9960FF98-97A7-4E84-8876-7DDEF4BB5D27}" presName="txShp" presStyleLbl="node1" presStyleIdx="2" presStyleCnt="4" custScaleY="168950" custLinFactNeighborX="19495" custLinFactNeighborY="-2068">
        <dgm:presLayoutVars>
          <dgm:bulletEnabled val="1"/>
        </dgm:presLayoutVars>
      </dgm:prSet>
      <dgm:spPr/>
      <dgm:t>
        <a:bodyPr/>
        <a:lstStyle/>
        <a:p>
          <a:endParaRPr lang="es-EC"/>
        </a:p>
      </dgm:t>
    </dgm:pt>
    <dgm:pt modelId="{C0CD1077-4C02-4718-9111-AF9AE146246F}" type="pres">
      <dgm:prSet presAssocID="{FB991E9E-5955-4D86-9F4D-6FCB82027BFB}" presName="spacing" presStyleCnt="0"/>
      <dgm:spPr/>
    </dgm:pt>
    <dgm:pt modelId="{14C2A417-A1FB-4217-B539-7E8A6F33A62D}" type="pres">
      <dgm:prSet presAssocID="{2118EC88-AF06-4F32-814A-2EB21B9D2FFF}" presName="composite" presStyleCnt="0"/>
      <dgm:spPr/>
    </dgm:pt>
    <dgm:pt modelId="{0DABAA33-3F23-4BF1-A645-19503DCF1CD3}" type="pres">
      <dgm:prSet presAssocID="{2118EC88-AF06-4F32-814A-2EB21B9D2FFF}" presName="imgShp" presStyleLbl="fgImgPlace1" presStyleIdx="3" presStyleCnt="4" custScaleX="324834" custScaleY="229875"/>
      <dgm:spPr>
        <a:blipFill rotWithShape="0">
          <a:blip xmlns:r="http://schemas.openxmlformats.org/officeDocument/2006/relationships" r:embed="rId4"/>
          <a:stretch>
            <a:fillRect/>
          </a:stretch>
        </a:blipFill>
      </dgm:spPr>
    </dgm:pt>
    <dgm:pt modelId="{C84D100E-1902-46D1-A7E3-3C54E1B41913}" type="pres">
      <dgm:prSet presAssocID="{2118EC88-AF06-4F32-814A-2EB21B9D2FFF}" presName="txShp" presStyleLbl="node1" presStyleIdx="3" presStyleCnt="4" custScaleY="175421" custLinFactNeighborX="16442" custLinFactNeighborY="-13682">
        <dgm:presLayoutVars>
          <dgm:bulletEnabled val="1"/>
        </dgm:presLayoutVars>
      </dgm:prSet>
      <dgm:spPr/>
      <dgm:t>
        <a:bodyPr/>
        <a:lstStyle/>
        <a:p>
          <a:endParaRPr lang="es-ES"/>
        </a:p>
      </dgm:t>
    </dgm:pt>
  </dgm:ptLst>
  <dgm:cxnLst>
    <dgm:cxn modelId="{04763FF7-15B0-4F91-9CCF-B6FD82D9EB06}" srcId="{8D5C5D08-B3A4-425A-A766-35CDD177E52D}" destId="{3C260BA0-49E0-4BB9-A7E0-3362E7756F1C}" srcOrd="0" destOrd="0" parTransId="{7A13EC7B-CDE1-4394-806A-F174A8640588}" sibTransId="{6029E165-4F51-43A2-84F5-60669569160C}"/>
    <dgm:cxn modelId="{EE250153-B669-41F6-88EC-F7D68327FBE9}" type="presOf" srcId="{D3E4CACE-1C0C-40BE-9E35-9C9FD39AE28C}" destId="{28B827A6-6371-41E2-8F5A-BCFD6F012A5B}" srcOrd="0" destOrd="3" presId="urn:microsoft.com/office/officeart/2005/8/layout/vList3#1"/>
    <dgm:cxn modelId="{D6929993-2DB3-49B3-B90F-DFB797055687}" srcId="{C53F7040-D71C-47DB-96E3-66D3BDAF18A9}" destId="{2118EC88-AF06-4F32-814A-2EB21B9D2FFF}" srcOrd="3" destOrd="0" parTransId="{5E7C6C74-1FE7-4E7B-9939-9CE9B8204915}" sibTransId="{156D6000-6F62-4E52-8A41-F2B77598E159}"/>
    <dgm:cxn modelId="{6B41F187-7EDD-4A66-9A1C-10A281CF580D}" srcId="{8D5C5D08-B3A4-425A-A766-35CDD177E52D}" destId="{3FAC518D-036F-4BBB-A5FA-CB293DBF34BA}" srcOrd="1" destOrd="0" parTransId="{B14E766A-8F95-4E13-8356-9D4C4187C784}" sibTransId="{D05181F2-B5FF-4D2E-9577-ADEB07466335}"/>
    <dgm:cxn modelId="{494AC3FC-706A-49BB-9E12-FF94193959FD}" srcId="{763AF9C2-DFA0-4E1A-BA69-565AAF78FBB1}" destId="{58F02DF9-B620-4A36-B9A0-76B7E7138AC4}" srcOrd="1" destOrd="0" parTransId="{F02469E6-F23E-49C6-B6DC-DE83D74AB5E6}" sibTransId="{55C79AD0-FEEB-43BF-9ABD-0B8A8FFB35A9}"/>
    <dgm:cxn modelId="{11698EB0-CDEE-4039-87C7-F4F597540709}" type="presOf" srcId="{3C260BA0-49E0-4BB9-A7E0-3362E7756F1C}" destId="{077EBAB6-E807-487D-ADC4-033F7A5578FC}" srcOrd="0" destOrd="1" presId="urn:microsoft.com/office/officeart/2005/8/layout/vList3#1"/>
    <dgm:cxn modelId="{9A248544-02F9-4924-86B4-B572492035F2}" type="presOf" srcId="{9960FF98-97A7-4E84-8876-7DDEF4BB5D27}" destId="{AC8EF17A-80B3-41DB-994F-81DE83CF81D8}" srcOrd="0" destOrd="0" presId="urn:microsoft.com/office/officeart/2005/8/layout/vList3#1"/>
    <dgm:cxn modelId="{18216993-7421-4FA8-A896-B54572577F8D}" srcId="{2118EC88-AF06-4F32-814A-2EB21B9D2FFF}" destId="{B337D9D2-C607-4E27-8D9A-B22C8D41B83E}" srcOrd="0" destOrd="0" parTransId="{86607A3D-F262-442E-A87B-E707B5A27021}" sibTransId="{34562EDF-19A7-4A39-B4F8-D96D025C5270}"/>
    <dgm:cxn modelId="{E5C19D87-EF39-4B20-B905-D14E4AA622F3}" type="presOf" srcId="{B337D9D2-C607-4E27-8D9A-B22C8D41B83E}" destId="{C84D100E-1902-46D1-A7E3-3C54E1B41913}" srcOrd="0" destOrd="1" presId="urn:microsoft.com/office/officeart/2005/8/layout/vList3#1"/>
    <dgm:cxn modelId="{8F9AB34E-9882-462A-ABA7-443D838F2657}" srcId="{9960FF98-97A7-4E84-8876-7DDEF4BB5D27}" destId="{B85ED9F0-F688-4AEB-8F90-CF63068BD773}" srcOrd="1" destOrd="0" parTransId="{2828D0F6-F9FF-49CB-810A-7963C7D11F82}" sibTransId="{48FAAC28-4C2B-42CE-9E43-9535109743A3}"/>
    <dgm:cxn modelId="{ADC8EF56-F556-4259-9D8C-6D8ACBBEC4B1}" type="presOf" srcId="{58F02DF9-B620-4A36-B9A0-76B7E7138AC4}" destId="{28B827A6-6371-41E2-8F5A-BCFD6F012A5B}" srcOrd="0" destOrd="2" presId="urn:microsoft.com/office/officeart/2005/8/layout/vList3#1"/>
    <dgm:cxn modelId="{1DC20DE4-C0B7-4556-88C3-9D3315EB5BEF}" srcId="{C53F7040-D71C-47DB-96E3-66D3BDAF18A9}" destId="{9960FF98-97A7-4E84-8876-7DDEF4BB5D27}" srcOrd="2" destOrd="0" parTransId="{80C0CF9A-F521-4FC5-B871-352DE8A2276B}" sibTransId="{FB991E9E-5955-4D86-9F4D-6FCB82027BFB}"/>
    <dgm:cxn modelId="{2ECA2E37-78D1-43FC-828C-CA95E32A9395}" type="presOf" srcId="{2118EC88-AF06-4F32-814A-2EB21B9D2FFF}" destId="{C84D100E-1902-46D1-A7E3-3C54E1B41913}" srcOrd="0" destOrd="0" presId="urn:microsoft.com/office/officeart/2005/8/layout/vList3#1"/>
    <dgm:cxn modelId="{BE59CF06-CB1E-49DE-9BBD-C9E6E69C03FC}" srcId="{763AF9C2-DFA0-4E1A-BA69-565AAF78FBB1}" destId="{A4EDD844-46C8-4F5E-81F7-A3EAF4FD0214}" srcOrd="0" destOrd="0" parTransId="{43E9A262-7B11-4B52-A266-E429CD672AEB}" sibTransId="{FEEAC11B-88AC-4B6B-BD6E-2715C1F3C114}"/>
    <dgm:cxn modelId="{8CF8FDE4-AE2F-405E-AB54-068B0266D5E6}" type="presOf" srcId="{8D5C5D08-B3A4-425A-A766-35CDD177E52D}" destId="{077EBAB6-E807-487D-ADC4-033F7A5578FC}" srcOrd="0" destOrd="0" presId="urn:microsoft.com/office/officeart/2005/8/layout/vList3#1"/>
    <dgm:cxn modelId="{482B7AF3-33F5-4465-8FA2-C43A1B249B66}" srcId="{763AF9C2-DFA0-4E1A-BA69-565AAF78FBB1}" destId="{D3E4CACE-1C0C-40BE-9E35-9C9FD39AE28C}" srcOrd="2" destOrd="0" parTransId="{28548F34-9C9D-4654-B7DF-9F5CE009DCD0}" sibTransId="{0DAE4DA5-4A87-4DC6-85D2-E5E2EAAA4150}"/>
    <dgm:cxn modelId="{CB9FE3DE-FEB0-40AF-AAA6-64CE5AC5E98F}" type="presOf" srcId="{A4EDD844-46C8-4F5E-81F7-A3EAF4FD0214}" destId="{28B827A6-6371-41E2-8F5A-BCFD6F012A5B}" srcOrd="0" destOrd="1" presId="urn:microsoft.com/office/officeart/2005/8/layout/vList3#1"/>
    <dgm:cxn modelId="{4C6193C6-E04E-48E3-AD11-C2E06BB2163E}" type="presOf" srcId="{559382F7-66F1-4AF1-AEF9-6DCBA5860484}" destId="{AC8EF17A-80B3-41DB-994F-81DE83CF81D8}" srcOrd="0" destOrd="1" presId="urn:microsoft.com/office/officeart/2005/8/layout/vList3#1"/>
    <dgm:cxn modelId="{D04D21D2-091A-499E-8AE4-F7B2BAC58D58}" srcId="{C53F7040-D71C-47DB-96E3-66D3BDAF18A9}" destId="{8D5C5D08-B3A4-425A-A766-35CDD177E52D}" srcOrd="0" destOrd="0" parTransId="{E60185A9-4C95-437A-8FBA-6F3B7124B558}" sibTransId="{EE27840C-004E-44B3-B760-D267E810FD7D}"/>
    <dgm:cxn modelId="{04538456-560A-4BD2-BA89-41836935157A}" srcId="{9960FF98-97A7-4E84-8876-7DDEF4BB5D27}" destId="{559382F7-66F1-4AF1-AEF9-6DCBA5860484}" srcOrd="0" destOrd="0" parTransId="{73164C2B-2994-415A-9602-F06A35BA5B44}" sibTransId="{7206DB27-784B-4F77-B09F-B019F042F2F9}"/>
    <dgm:cxn modelId="{7798FA96-BD90-412D-87A9-E1A25C9D34A1}" type="presOf" srcId="{763AF9C2-DFA0-4E1A-BA69-565AAF78FBB1}" destId="{28B827A6-6371-41E2-8F5A-BCFD6F012A5B}" srcOrd="0" destOrd="0" presId="urn:microsoft.com/office/officeart/2005/8/layout/vList3#1"/>
    <dgm:cxn modelId="{942AE6DF-2CEC-4A70-AFFB-7019EA3C054B}" type="presOf" srcId="{B85ED9F0-F688-4AEB-8F90-CF63068BD773}" destId="{AC8EF17A-80B3-41DB-994F-81DE83CF81D8}" srcOrd="0" destOrd="2" presId="urn:microsoft.com/office/officeart/2005/8/layout/vList3#1"/>
    <dgm:cxn modelId="{53DD3287-B5CA-43DE-9CD8-5E92911DFF70}" type="presOf" srcId="{3FAC518D-036F-4BBB-A5FA-CB293DBF34BA}" destId="{077EBAB6-E807-487D-ADC4-033F7A5578FC}" srcOrd="0" destOrd="2" presId="urn:microsoft.com/office/officeart/2005/8/layout/vList3#1"/>
    <dgm:cxn modelId="{08A5BEA8-F1D2-433B-971A-3EF9AED34F76}" type="presOf" srcId="{C53F7040-D71C-47DB-96E3-66D3BDAF18A9}" destId="{0190908C-F310-47F6-A34B-866B5A8B0F51}" srcOrd="0" destOrd="0" presId="urn:microsoft.com/office/officeart/2005/8/layout/vList3#1"/>
    <dgm:cxn modelId="{84E2CAFD-72E4-4408-BCE7-A2E66AF81F03}" srcId="{C53F7040-D71C-47DB-96E3-66D3BDAF18A9}" destId="{763AF9C2-DFA0-4E1A-BA69-565AAF78FBB1}" srcOrd="1" destOrd="0" parTransId="{9D7BD31E-652D-4C5C-A76A-3CABEDBE04CA}" sibTransId="{2059038C-7747-4F55-9CC0-43EFF4934AAD}"/>
    <dgm:cxn modelId="{7F1F721E-E6C5-4DB4-A978-3D3D3E6FC806}" type="presParOf" srcId="{0190908C-F310-47F6-A34B-866B5A8B0F51}" destId="{58A6AC4E-1C3C-4A33-AAA9-4AE7AD718A44}" srcOrd="0" destOrd="0" presId="urn:microsoft.com/office/officeart/2005/8/layout/vList3#1"/>
    <dgm:cxn modelId="{93EB30B2-05AB-4D44-9A05-F8130D05A778}" type="presParOf" srcId="{58A6AC4E-1C3C-4A33-AAA9-4AE7AD718A44}" destId="{B8ADC7AC-62F6-4A39-90E5-78B0316C5412}" srcOrd="0" destOrd="0" presId="urn:microsoft.com/office/officeart/2005/8/layout/vList3#1"/>
    <dgm:cxn modelId="{E8800424-5DFD-4022-91A1-82127C236CF2}" type="presParOf" srcId="{58A6AC4E-1C3C-4A33-AAA9-4AE7AD718A44}" destId="{077EBAB6-E807-487D-ADC4-033F7A5578FC}" srcOrd="1" destOrd="0" presId="urn:microsoft.com/office/officeart/2005/8/layout/vList3#1"/>
    <dgm:cxn modelId="{0BFC64A4-1118-4756-A7FC-EB800D08B4E5}" type="presParOf" srcId="{0190908C-F310-47F6-A34B-866B5A8B0F51}" destId="{071CBDDC-5712-4035-AF99-B6D968359FB4}" srcOrd="1" destOrd="0" presId="urn:microsoft.com/office/officeart/2005/8/layout/vList3#1"/>
    <dgm:cxn modelId="{70F36C96-2FEB-48AB-9785-70C6A03AE797}" type="presParOf" srcId="{0190908C-F310-47F6-A34B-866B5A8B0F51}" destId="{0C3201B6-39E5-4713-A52F-1F2EB8A93ABA}" srcOrd="2" destOrd="0" presId="urn:microsoft.com/office/officeart/2005/8/layout/vList3#1"/>
    <dgm:cxn modelId="{A2960FDF-9101-4D0A-B984-3B74B185B1DB}" type="presParOf" srcId="{0C3201B6-39E5-4713-A52F-1F2EB8A93ABA}" destId="{B94A3883-3C3B-4171-B845-F987F6715528}" srcOrd="0" destOrd="0" presId="urn:microsoft.com/office/officeart/2005/8/layout/vList3#1"/>
    <dgm:cxn modelId="{2D8F1EE0-C9D4-4853-B63B-94B83D83D6DB}" type="presParOf" srcId="{0C3201B6-39E5-4713-A52F-1F2EB8A93ABA}" destId="{28B827A6-6371-41E2-8F5A-BCFD6F012A5B}" srcOrd="1" destOrd="0" presId="urn:microsoft.com/office/officeart/2005/8/layout/vList3#1"/>
    <dgm:cxn modelId="{911D5C56-5562-45B3-9B92-70C6225464D4}" type="presParOf" srcId="{0190908C-F310-47F6-A34B-866B5A8B0F51}" destId="{F443E3CE-338E-4E36-8B15-565B82DFB3AD}" srcOrd="3" destOrd="0" presId="urn:microsoft.com/office/officeart/2005/8/layout/vList3#1"/>
    <dgm:cxn modelId="{EE755781-6BFF-4D1F-A7D2-6EC0CCE898BA}" type="presParOf" srcId="{0190908C-F310-47F6-A34B-866B5A8B0F51}" destId="{8F8F7B67-36C9-43A8-97DA-B44396BB21E6}" srcOrd="4" destOrd="0" presId="urn:microsoft.com/office/officeart/2005/8/layout/vList3#1"/>
    <dgm:cxn modelId="{A22CFD8D-79CE-4DBA-90DB-1DFA47FB9C68}" type="presParOf" srcId="{8F8F7B67-36C9-43A8-97DA-B44396BB21E6}" destId="{8B727097-0005-42C3-9802-5E8051072BFF}" srcOrd="0" destOrd="0" presId="urn:microsoft.com/office/officeart/2005/8/layout/vList3#1"/>
    <dgm:cxn modelId="{D54F1381-053B-4C4C-A770-7CC17FF96F39}" type="presParOf" srcId="{8F8F7B67-36C9-43A8-97DA-B44396BB21E6}" destId="{AC8EF17A-80B3-41DB-994F-81DE83CF81D8}" srcOrd="1" destOrd="0" presId="urn:microsoft.com/office/officeart/2005/8/layout/vList3#1"/>
    <dgm:cxn modelId="{5FEEE41B-F18D-4031-98A8-D94A14D475E7}" type="presParOf" srcId="{0190908C-F310-47F6-A34B-866B5A8B0F51}" destId="{C0CD1077-4C02-4718-9111-AF9AE146246F}" srcOrd="5" destOrd="0" presId="urn:microsoft.com/office/officeart/2005/8/layout/vList3#1"/>
    <dgm:cxn modelId="{F0915730-FF90-4AB3-9FC6-0717D7E29AB1}" type="presParOf" srcId="{0190908C-F310-47F6-A34B-866B5A8B0F51}" destId="{14C2A417-A1FB-4217-B539-7E8A6F33A62D}" srcOrd="6" destOrd="0" presId="urn:microsoft.com/office/officeart/2005/8/layout/vList3#1"/>
    <dgm:cxn modelId="{D943B9CC-556C-49E6-9247-7FD28735A416}" type="presParOf" srcId="{14C2A417-A1FB-4217-B539-7E8A6F33A62D}" destId="{0DABAA33-3F23-4BF1-A645-19503DCF1CD3}" srcOrd="0" destOrd="0" presId="urn:microsoft.com/office/officeart/2005/8/layout/vList3#1"/>
    <dgm:cxn modelId="{05AF6168-4C2E-4E93-B080-54063D468B4C}" type="presParOf" srcId="{14C2A417-A1FB-4217-B539-7E8A6F33A62D}" destId="{C84D100E-1902-46D1-A7E3-3C54E1B41913}"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4E8D88-0A9E-4DC0-83CA-1C6D0A2E52FC}" type="doc">
      <dgm:prSet loTypeId="urn:microsoft.com/office/officeart/2005/8/layout/process2" loCatId="process" qsTypeId="urn:microsoft.com/office/officeart/2005/8/quickstyle/3d4" qsCatId="3D" csTypeId="urn:microsoft.com/office/officeart/2005/8/colors/colorful3" csCatId="colorful" phldr="1"/>
      <dgm:spPr/>
    </dgm:pt>
    <dgm:pt modelId="{A822E611-CF8B-4523-9D52-F54AF15D05D2}">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Se han cumplido todos los objetivos establecidos en el presente proyecto, que están direccionados a la determinación del cumplimiento de los requerimientos de las herramientas QSB Plus y al conocimiento de si están entregando o no productos de calidad que satisfagan las necesidades y superen las expectativas de los clientes.</a:t>
          </a:r>
          <a:endParaRPr lang="es-ES" sz="1600" dirty="0">
            <a:latin typeface="Times New Roman" panose="02020603050405020304" pitchFamily="18" charset="0"/>
            <a:cs typeface="Times New Roman" panose="02020603050405020304" pitchFamily="18" charset="0"/>
          </a:endParaRPr>
        </a:p>
      </dgm:t>
    </dgm:pt>
    <dgm:pt modelId="{94DDD2B6-5B8B-4A59-99DD-CA782B029253}" type="parTrans" cxnId="{4BD05E97-3732-43F7-AFA6-917F7A43FCDF}">
      <dgm:prSet/>
      <dgm:spPr/>
      <dgm:t>
        <a:bodyPr/>
        <a:lstStyle/>
        <a:p>
          <a:endParaRPr lang="es-ES"/>
        </a:p>
      </dgm:t>
    </dgm:pt>
    <dgm:pt modelId="{7517906E-6E3F-4C9A-86C4-1D512762535B}" type="sibTrans" cxnId="{4BD05E97-3732-43F7-AFA6-917F7A43FCDF}">
      <dgm:prSet/>
      <dgm:spPr/>
      <dgm:t>
        <a:bodyPr/>
        <a:lstStyle/>
        <a:p>
          <a:endParaRPr lang="es-ES"/>
        </a:p>
      </dgm:t>
    </dgm:pt>
    <dgm:pt modelId="{0472D280-F83C-48E1-AD4D-F502307DDB32}">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Dar seguimiento y retroalimentación a las recomendaciones de mejora de las auditorías de calidad anteriormente realizadas.</a:t>
          </a:r>
          <a:endParaRPr lang="es-ES" sz="1600" dirty="0">
            <a:latin typeface="Times New Roman" panose="02020603050405020304" pitchFamily="18" charset="0"/>
            <a:cs typeface="Times New Roman" panose="02020603050405020304" pitchFamily="18" charset="0"/>
          </a:endParaRPr>
        </a:p>
      </dgm:t>
    </dgm:pt>
    <dgm:pt modelId="{9BEB8BDB-C175-4F7D-8021-95F9C67762F6}" type="parTrans" cxnId="{0DDC704D-18E9-41A8-9A48-0F1E1B064004}">
      <dgm:prSet/>
      <dgm:spPr/>
      <dgm:t>
        <a:bodyPr/>
        <a:lstStyle/>
        <a:p>
          <a:endParaRPr lang="es-ES"/>
        </a:p>
      </dgm:t>
    </dgm:pt>
    <dgm:pt modelId="{7E05F373-439B-4A66-8717-C7E2975A0B67}" type="sibTrans" cxnId="{0DDC704D-18E9-41A8-9A48-0F1E1B064004}">
      <dgm:prSet/>
      <dgm:spPr/>
      <dgm:t>
        <a:bodyPr/>
        <a:lstStyle/>
        <a:p>
          <a:endParaRPr lang="es-ES"/>
        </a:p>
      </dgm:t>
    </dgm:pt>
    <dgm:pt modelId="{906148B5-3175-46EC-8E9F-96859CF90398}" type="pres">
      <dgm:prSet presAssocID="{304E8D88-0A9E-4DC0-83CA-1C6D0A2E52FC}" presName="linearFlow" presStyleCnt="0">
        <dgm:presLayoutVars>
          <dgm:resizeHandles val="exact"/>
        </dgm:presLayoutVars>
      </dgm:prSet>
      <dgm:spPr/>
    </dgm:pt>
    <dgm:pt modelId="{610A364B-0D4A-481B-A04F-60A991D769BD}" type="pres">
      <dgm:prSet presAssocID="{A822E611-CF8B-4523-9D52-F54AF15D05D2}" presName="node" presStyleLbl="node1" presStyleIdx="0" presStyleCnt="2" custScaleY="48906">
        <dgm:presLayoutVars>
          <dgm:bulletEnabled val="1"/>
        </dgm:presLayoutVars>
      </dgm:prSet>
      <dgm:spPr/>
      <dgm:t>
        <a:bodyPr/>
        <a:lstStyle/>
        <a:p>
          <a:endParaRPr lang="es-ES"/>
        </a:p>
      </dgm:t>
    </dgm:pt>
    <dgm:pt modelId="{F152AA12-1978-4F16-921F-EB2FF04813AD}" type="pres">
      <dgm:prSet presAssocID="{7517906E-6E3F-4C9A-86C4-1D512762535B}" presName="sibTrans" presStyleLbl="sibTrans2D1" presStyleIdx="0" presStyleCnt="1"/>
      <dgm:spPr/>
      <dgm:t>
        <a:bodyPr/>
        <a:lstStyle/>
        <a:p>
          <a:endParaRPr lang="es-ES"/>
        </a:p>
      </dgm:t>
    </dgm:pt>
    <dgm:pt modelId="{D4F3D083-0426-4224-862B-0F097C28CFE8}" type="pres">
      <dgm:prSet presAssocID="{7517906E-6E3F-4C9A-86C4-1D512762535B}" presName="connectorText" presStyleLbl="sibTrans2D1" presStyleIdx="0" presStyleCnt="1"/>
      <dgm:spPr/>
      <dgm:t>
        <a:bodyPr/>
        <a:lstStyle/>
        <a:p>
          <a:endParaRPr lang="es-ES"/>
        </a:p>
      </dgm:t>
    </dgm:pt>
    <dgm:pt modelId="{5895252C-FD0D-489B-A464-4ADD51AF42B6}" type="pres">
      <dgm:prSet presAssocID="{0472D280-F83C-48E1-AD4D-F502307DDB32}" presName="node" presStyleLbl="node1" presStyleIdx="1" presStyleCnt="2" custScaleY="54114">
        <dgm:presLayoutVars>
          <dgm:bulletEnabled val="1"/>
        </dgm:presLayoutVars>
      </dgm:prSet>
      <dgm:spPr/>
      <dgm:t>
        <a:bodyPr/>
        <a:lstStyle/>
        <a:p>
          <a:endParaRPr lang="es-ES"/>
        </a:p>
      </dgm:t>
    </dgm:pt>
  </dgm:ptLst>
  <dgm:cxnLst>
    <dgm:cxn modelId="{861DD43E-258F-4C12-9B0B-9B558D5B271D}" type="presOf" srcId="{0472D280-F83C-48E1-AD4D-F502307DDB32}" destId="{5895252C-FD0D-489B-A464-4ADD51AF42B6}" srcOrd="0" destOrd="0" presId="urn:microsoft.com/office/officeart/2005/8/layout/process2"/>
    <dgm:cxn modelId="{0424B4B6-080D-471A-965E-92696D041D56}" type="presOf" srcId="{304E8D88-0A9E-4DC0-83CA-1C6D0A2E52FC}" destId="{906148B5-3175-46EC-8E9F-96859CF90398}" srcOrd="0" destOrd="0" presId="urn:microsoft.com/office/officeart/2005/8/layout/process2"/>
    <dgm:cxn modelId="{4BD05E97-3732-43F7-AFA6-917F7A43FCDF}" srcId="{304E8D88-0A9E-4DC0-83CA-1C6D0A2E52FC}" destId="{A822E611-CF8B-4523-9D52-F54AF15D05D2}" srcOrd="0" destOrd="0" parTransId="{94DDD2B6-5B8B-4A59-99DD-CA782B029253}" sibTransId="{7517906E-6E3F-4C9A-86C4-1D512762535B}"/>
    <dgm:cxn modelId="{EE88E88B-2CAB-4877-AC1D-29A7189BDCB1}" type="presOf" srcId="{7517906E-6E3F-4C9A-86C4-1D512762535B}" destId="{D4F3D083-0426-4224-862B-0F097C28CFE8}" srcOrd="1" destOrd="0" presId="urn:microsoft.com/office/officeart/2005/8/layout/process2"/>
    <dgm:cxn modelId="{75B8BEFD-EDAF-435E-8DCF-8426C28FAD7F}" type="presOf" srcId="{7517906E-6E3F-4C9A-86C4-1D512762535B}" destId="{F152AA12-1978-4F16-921F-EB2FF04813AD}" srcOrd="0" destOrd="0" presId="urn:microsoft.com/office/officeart/2005/8/layout/process2"/>
    <dgm:cxn modelId="{7B77E89E-5259-4E4F-AD17-21002D432D5F}" type="presOf" srcId="{A822E611-CF8B-4523-9D52-F54AF15D05D2}" destId="{610A364B-0D4A-481B-A04F-60A991D769BD}" srcOrd="0" destOrd="0" presId="urn:microsoft.com/office/officeart/2005/8/layout/process2"/>
    <dgm:cxn modelId="{0DDC704D-18E9-41A8-9A48-0F1E1B064004}" srcId="{304E8D88-0A9E-4DC0-83CA-1C6D0A2E52FC}" destId="{0472D280-F83C-48E1-AD4D-F502307DDB32}" srcOrd="1" destOrd="0" parTransId="{9BEB8BDB-C175-4F7D-8021-95F9C67762F6}" sibTransId="{7E05F373-439B-4A66-8717-C7E2975A0B67}"/>
    <dgm:cxn modelId="{BC1E7E07-C657-4E3F-8285-D2ACD6F80123}" type="presParOf" srcId="{906148B5-3175-46EC-8E9F-96859CF90398}" destId="{610A364B-0D4A-481B-A04F-60A991D769BD}" srcOrd="0" destOrd="0" presId="urn:microsoft.com/office/officeart/2005/8/layout/process2"/>
    <dgm:cxn modelId="{3D1B82DE-2B37-42B7-9603-5902AFEFF24E}" type="presParOf" srcId="{906148B5-3175-46EC-8E9F-96859CF90398}" destId="{F152AA12-1978-4F16-921F-EB2FF04813AD}" srcOrd="1" destOrd="0" presId="urn:microsoft.com/office/officeart/2005/8/layout/process2"/>
    <dgm:cxn modelId="{93C655D3-38CE-49BD-ABEB-6697CCA07437}" type="presParOf" srcId="{F152AA12-1978-4F16-921F-EB2FF04813AD}" destId="{D4F3D083-0426-4224-862B-0F097C28CFE8}" srcOrd="0" destOrd="0" presId="urn:microsoft.com/office/officeart/2005/8/layout/process2"/>
    <dgm:cxn modelId="{5D7AFDF9-4FE5-4765-BF41-996D7560FBEC}" type="presParOf" srcId="{906148B5-3175-46EC-8E9F-96859CF90398}" destId="{5895252C-FD0D-489B-A464-4ADD51AF42B6}"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4E8D88-0A9E-4DC0-83CA-1C6D0A2E52FC}" type="doc">
      <dgm:prSet loTypeId="urn:microsoft.com/office/officeart/2005/8/layout/process2" loCatId="process" qsTypeId="urn:microsoft.com/office/officeart/2005/8/quickstyle/3d4" qsCatId="3D" csTypeId="urn:microsoft.com/office/officeart/2005/8/colors/colorful3" csCatId="colorful" phldr="1"/>
      <dgm:spPr/>
    </dgm:pt>
    <dgm:pt modelId="{A822E611-CF8B-4523-9D52-F54AF15D05D2}">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Se identificó que en la empresa no se realiza un control de inventario respetando la aplicación de la semaforización del etiquetado y además que no determinan el método para establecer el stock mínimo del inventario de repuestos.</a:t>
          </a:r>
          <a:endParaRPr lang="es-ES" sz="1600" dirty="0">
            <a:latin typeface="Times New Roman" panose="02020603050405020304" pitchFamily="18" charset="0"/>
            <a:cs typeface="Times New Roman" panose="02020603050405020304" pitchFamily="18" charset="0"/>
          </a:endParaRPr>
        </a:p>
      </dgm:t>
    </dgm:pt>
    <dgm:pt modelId="{94DDD2B6-5B8B-4A59-99DD-CA782B029253}" type="parTrans" cxnId="{4BD05E97-3732-43F7-AFA6-917F7A43FCDF}">
      <dgm:prSet/>
      <dgm:spPr/>
      <dgm:t>
        <a:bodyPr/>
        <a:lstStyle/>
        <a:p>
          <a:endParaRPr lang="es-ES"/>
        </a:p>
      </dgm:t>
    </dgm:pt>
    <dgm:pt modelId="{7517906E-6E3F-4C9A-86C4-1D512762535B}" type="sibTrans" cxnId="{4BD05E97-3732-43F7-AFA6-917F7A43FCDF}">
      <dgm:prSet/>
      <dgm:spPr/>
      <dgm:t>
        <a:bodyPr/>
        <a:lstStyle/>
        <a:p>
          <a:endParaRPr lang="es-ES"/>
        </a:p>
      </dgm:t>
    </dgm:pt>
    <dgm:pt modelId="{0472D280-F83C-48E1-AD4D-F502307DDB32}">
      <dgm:prSet phldrT="[Texto]">
        <dgm:style>
          <a:lnRef idx="1">
            <a:schemeClr val="accent6"/>
          </a:lnRef>
          <a:fillRef idx="2">
            <a:schemeClr val="accent6"/>
          </a:fillRef>
          <a:effectRef idx="1">
            <a:schemeClr val="accent6"/>
          </a:effectRef>
          <a:fontRef idx="minor">
            <a:schemeClr val="dk1"/>
          </a:fontRef>
        </dgm:style>
      </dgm:prSet>
      <dgm:spPr/>
      <dgm:t>
        <a:bodyPr/>
        <a:lstStyle/>
        <a:p>
          <a:r>
            <a:rPr lang="es-EC" dirty="0" smtClean="0">
              <a:latin typeface="Times New Roman" panose="02020603050405020304" pitchFamily="18" charset="0"/>
              <a:cs typeface="Times New Roman" panose="02020603050405020304" pitchFamily="18" charset="0"/>
            </a:rPr>
            <a:t>La empresa deberá mantener un control de inventario, tomando en cuenta la semaforización cuando se realice el etiquetado además de establecer el método más óptimo para determinar el stock mínimo de inventario de repuestos, para lo cual se sugiere el método por número de rotación de inventario</a:t>
          </a:r>
          <a:endParaRPr lang="es-ES" dirty="0">
            <a:latin typeface="Times New Roman" panose="02020603050405020304" pitchFamily="18" charset="0"/>
            <a:cs typeface="Times New Roman" panose="02020603050405020304" pitchFamily="18" charset="0"/>
          </a:endParaRPr>
        </a:p>
      </dgm:t>
    </dgm:pt>
    <dgm:pt modelId="{9BEB8BDB-C175-4F7D-8021-95F9C67762F6}" type="parTrans" cxnId="{0DDC704D-18E9-41A8-9A48-0F1E1B064004}">
      <dgm:prSet/>
      <dgm:spPr/>
      <dgm:t>
        <a:bodyPr/>
        <a:lstStyle/>
        <a:p>
          <a:endParaRPr lang="es-ES"/>
        </a:p>
      </dgm:t>
    </dgm:pt>
    <dgm:pt modelId="{7E05F373-439B-4A66-8717-C7E2975A0B67}" type="sibTrans" cxnId="{0DDC704D-18E9-41A8-9A48-0F1E1B064004}">
      <dgm:prSet/>
      <dgm:spPr/>
      <dgm:t>
        <a:bodyPr/>
        <a:lstStyle/>
        <a:p>
          <a:endParaRPr lang="es-ES"/>
        </a:p>
      </dgm:t>
    </dgm:pt>
    <dgm:pt modelId="{906148B5-3175-46EC-8E9F-96859CF90398}" type="pres">
      <dgm:prSet presAssocID="{304E8D88-0A9E-4DC0-83CA-1C6D0A2E52FC}" presName="linearFlow" presStyleCnt="0">
        <dgm:presLayoutVars>
          <dgm:resizeHandles val="exact"/>
        </dgm:presLayoutVars>
      </dgm:prSet>
      <dgm:spPr/>
    </dgm:pt>
    <dgm:pt modelId="{610A364B-0D4A-481B-A04F-60A991D769BD}" type="pres">
      <dgm:prSet presAssocID="{A822E611-CF8B-4523-9D52-F54AF15D05D2}" presName="node" presStyleLbl="node1" presStyleIdx="0" presStyleCnt="2" custScaleY="44859">
        <dgm:presLayoutVars>
          <dgm:bulletEnabled val="1"/>
        </dgm:presLayoutVars>
      </dgm:prSet>
      <dgm:spPr/>
      <dgm:t>
        <a:bodyPr/>
        <a:lstStyle/>
        <a:p>
          <a:endParaRPr lang="es-ES"/>
        </a:p>
      </dgm:t>
    </dgm:pt>
    <dgm:pt modelId="{F152AA12-1978-4F16-921F-EB2FF04813AD}" type="pres">
      <dgm:prSet presAssocID="{7517906E-6E3F-4C9A-86C4-1D512762535B}" presName="sibTrans" presStyleLbl="sibTrans2D1" presStyleIdx="0" presStyleCnt="1"/>
      <dgm:spPr/>
      <dgm:t>
        <a:bodyPr/>
        <a:lstStyle/>
        <a:p>
          <a:endParaRPr lang="es-ES"/>
        </a:p>
      </dgm:t>
    </dgm:pt>
    <dgm:pt modelId="{D4F3D083-0426-4224-862B-0F097C28CFE8}" type="pres">
      <dgm:prSet presAssocID="{7517906E-6E3F-4C9A-86C4-1D512762535B}" presName="connectorText" presStyleLbl="sibTrans2D1" presStyleIdx="0" presStyleCnt="1"/>
      <dgm:spPr/>
      <dgm:t>
        <a:bodyPr/>
        <a:lstStyle/>
        <a:p>
          <a:endParaRPr lang="es-ES"/>
        </a:p>
      </dgm:t>
    </dgm:pt>
    <dgm:pt modelId="{5895252C-FD0D-489B-A464-4ADD51AF42B6}" type="pres">
      <dgm:prSet presAssocID="{0472D280-F83C-48E1-AD4D-F502307DDB32}" presName="node" presStyleLbl="node1" presStyleIdx="1" presStyleCnt="2" custScaleY="54114">
        <dgm:presLayoutVars>
          <dgm:bulletEnabled val="1"/>
        </dgm:presLayoutVars>
      </dgm:prSet>
      <dgm:spPr/>
      <dgm:t>
        <a:bodyPr/>
        <a:lstStyle/>
        <a:p>
          <a:endParaRPr lang="es-ES"/>
        </a:p>
      </dgm:t>
    </dgm:pt>
  </dgm:ptLst>
  <dgm:cxnLst>
    <dgm:cxn modelId="{8019EE4C-F573-46C3-9D50-A499A53431CA}" type="presOf" srcId="{A822E611-CF8B-4523-9D52-F54AF15D05D2}" destId="{610A364B-0D4A-481B-A04F-60A991D769BD}" srcOrd="0" destOrd="0" presId="urn:microsoft.com/office/officeart/2005/8/layout/process2"/>
    <dgm:cxn modelId="{4BD05E97-3732-43F7-AFA6-917F7A43FCDF}" srcId="{304E8D88-0A9E-4DC0-83CA-1C6D0A2E52FC}" destId="{A822E611-CF8B-4523-9D52-F54AF15D05D2}" srcOrd="0" destOrd="0" parTransId="{94DDD2B6-5B8B-4A59-99DD-CA782B029253}" sibTransId="{7517906E-6E3F-4C9A-86C4-1D512762535B}"/>
    <dgm:cxn modelId="{BFF8A6FF-3C3F-49F5-8B5D-C70FFE14693E}" type="presOf" srcId="{0472D280-F83C-48E1-AD4D-F502307DDB32}" destId="{5895252C-FD0D-489B-A464-4ADD51AF42B6}" srcOrd="0" destOrd="0" presId="urn:microsoft.com/office/officeart/2005/8/layout/process2"/>
    <dgm:cxn modelId="{ED2AA1A6-98B5-4B4C-BF5D-3C96608A5648}" type="presOf" srcId="{7517906E-6E3F-4C9A-86C4-1D512762535B}" destId="{F152AA12-1978-4F16-921F-EB2FF04813AD}" srcOrd="0" destOrd="0" presId="urn:microsoft.com/office/officeart/2005/8/layout/process2"/>
    <dgm:cxn modelId="{0DDC704D-18E9-41A8-9A48-0F1E1B064004}" srcId="{304E8D88-0A9E-4DC0-83CA-1C6D0A2E52FC}" destId="{0472D280-F83C-48E1-AD4D-F502307DDB32}" srcOrd="1" destOrd="0" parTransId="{9BEB8BDB-C175-4F7D-8021-95F9C67762F6}" sibTransId="{7E05F373-439B-4A66-8717-C7E2975A0B67}"/>
    <dgm:cxn modelId="{69F1E341-8BDF-4DEF-A186-B7D8A5C8E316}" type="presOf" srcId="{304E8D88-0A9E-4DC0-83CA-1C6D0A2E52FC}" destId="{906148B5-3175-46EC-8E9F-96859CF90398}" srcOrd="0" destOrd="0" presId="urn:microsoft.com/office/officeart/2005/8/layout/process2"/>
    <dgm:cxn modelId="{AF1AB6C0-D56E-48B3-85CD-F5C6A7B1C919}" type="presOf" srcId="{7517906E-6E3F-4C9A-86C4-1D512762535B}" destId="{D4F3D083-0426-4224-862B-0F097C28CFE8}" srcOrd="1" destOrd="0" presId="urn:microsoft.com/office/officeart/2005/8/layout/process2"/>
    <dgm:cxn modelId="{B32A19A9-815A-42E8-80D2-FFD3673B1445}" type="presParOf" srcId="{906148B5-3175-46EC-8E9F-96859CF90398}" destId="{610A364B-0D4A-481B-A04F-60A991D769BD}" srcOrd="0" destOrd="0" presId="urn:microsoft.com/office/officeart/2005/8/layout/process2"/>
    <dgm:cxn modelId="{C40F963E-B4A5-49D5-BA97-B48633893FA5}" type="presParOf" srcId="{906148B5-3175-46EC-8E9F-96859CF90398}" destId="{F152AA12-1978-4F16-921F-EB2FF04813AD}" srcOrd="1" destOrd="0" presId="urn:microsoft.com/office/officeart/2005/8/layout/process2"/>
    <dgm:cxn modelId="{651CEBF9-7DBC-4CEB-8249-25A4D1CEACAB}" type="presParOf" srcId="{F152AA12-1978-4F16-921F-EB2FF04813AD}" destId="{D4F3D083-0426-4224-862B-0F097C28CFE8}" srcOrd="0" destOrd="0" presId="urn:microsoft.com/office/officeart/2005/8/layout/process2"/>
    <dgm:cxn modelId="{E83B3F1E-4216-40B9-A2EF-F1C80C280C45}" type="presParOf" srcId="{906148B5-3175-46EC-8E9F-96859CF90398}" destId="{5895252C-FD0D-489B-A464-4ADD51AF42B6}"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4E8D88-0A9E-4DC0-83CA-1C6D0A2E52FC}" type="doc">
      <dgm:prSet loTypeId="urn:microsoft.com/office/officeart/2005/8/layout/process2" loCatId="process" qsTypeId="urn:microsoft.com/office/officeart/2005/8/quickstyle/3d4" qsCatId="3D" csTypeId="urn:microsoft.com/office/officeart/2005/8/colors/colorful3" csCatId="colorful" phldr="1"/>
      <dgm:spPr/>
    </dgm:pt>
    <dgm:pt modelId="{A822E611-CF8B-4523-9D52-F54AF15D05D2}">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Como producto final del desarrollo de la Auditoría del sistema de gestión de la calidad, se ha obtenido un informe final, el mismo que contiene comentarios, conclusiones y recomendaciones; estas últimas dirigidas a los directivos y al personal de la Fábrica, buscando mejorar el proceso de producción.</a:t>
          </a:r>
          <a:endParaRPr lang="es-ES" sz="1600" dirty="0">
            <a:latin typeface="Times New Roman" panose="02020603050405020304" pitchFamily="18" charset="0"/>
            <a:cs typeface="Times New Roman" panose="02020603050405020304" pitchFamily="18" charset="0"/>
          </a:endParaRPr>
        </a:p>
      </dgm:t>
    </dgm:pt>
    <dgm:pt modelId="{94DDD2B6-5B8B-4A59-99DD-CA782B029253}" type="parTrans" cxnId="{4BD05E97-3732-43F7-AFA6-917F7A43FCDF}">
      <dgm:prSet/>
      <dgm:spPr/>
      <dgm:t>
        <a:bodyPr/>
        <a:lstStyle/>
        <a:p>
          <a:endParaRPr lang="es-ES"/>
        </a:p>
      </dgm:t>
    </dgm:pt>
    <dgm:pt modelId="{7517906E-6E3F-4C9A-86C4-1D512762535B}" type="sibTrans" cxnId="{4BD05E97-3732-43F7-AFA6-917F7A43FCDF}">
      <dgm:prSet/>
      <dgm:spPr/>
      <dgm:t>
        <a:bodyPr/>
        <a:lstStyle/>
        <a:p>
          <a:endParaRPr lang="es-ES"/>
        </a:p>
      </dgm:t>
    </dgm:pt>
    <dgm:pt modelId="{0472D280-F83C-48E1-AD4D-F502307DDB32}">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La Administración de FAESA debería aplicar las recomendaciones planteadas en el informe final de este trabajo, ya que han sido realizadas sobre la base de los hallazgos encontrados y buscan la mejora del proceso de producción.</a:t>
          </a:r>
          <a:endParaRPr lang="es-ES" sz="1600" dirty="0">
            <a:latin typeface="Times New Roman" panose="02020603050405020304" pitchFamily="18" charset="0"/>
            <a:cs typeface="Times New Roman" panose="02020603050405020304" pitchFamily="18" charset="0"/>
          </a:endParaRPr>
        </a:p>
      </dgm:t>
    </dgm:pt>
    <dgm:pt modelId="{9BEB8BDB-C175-4F7D-8021-95F9C67762F6}" type="parTrans" cxnId="{0DDC704D-18E9-41A8-9A48-0F1E1B064004}">
      <dgm:prSet/>
      <dgm:spPr/>
      <dgm:t>
        <a:bodyPr/>
        <a:lstStyle/>
        <a:p>
          <a:endParaRPr lang="es-ES"/>
        </a:p>
      </dgm:t>
    </dgm:pt>
    <dgm:pt modelId="{7E05F373-439B-4A66-8717-C7E2975A0B67}" type="sibTrans" cxnId="{0DDC704D-18E9-41A8-9A48-0F1E1B064004}">
      <dgm:prSet/>
      <dgm:spPr/>
      <dgm:t>
        <a:bodyPr/>
        <a:lstStyle/>
        <a:p>
          <a:endParaRPr lang="es-ES"/>
        </a:p>
      </dgm:t>
    </dgm:pt>
    <dgm:pt modelId="{906148B5-3175-46EC-8E9F-96859CF90398}" type="pres">
      <dgm:prSet presAssocID="{304E8D88-0A9E-4DC0-83CA-1C6D0A2E52FC}" presName="linearFlow" presStyleCnt="0">
        <dgm:presLayoutVars>
          <dgm:resizeHandles val="exact"/>
        </dgm:presLayoutVars>
      </dgm:prSet>
      <dgm:spPr/>
    </dgm:pt>
    <dgm:pt modelId="{610A364B-0D4A-481B-A04F-60A991D769BD}" type="pres">
      <dgm:prSet presAssocID="{A822E611-CF8B-4523-9D52-F54AF15D05D2}" presName="node" presStyleLbl="node1" presStyleIdx="0" presStyleCnt="2" custScaleY="44859">
        <dgm:presLayoutVars>
          <dgm:bulletEnabled val="1"/>
        </dgm:presLayoutVars>
      </dgm:prSet>
      <dgm:spPr/>
      <dgm:t>
        <a:bodyPr/>
        <a:lstStyle/>
        <a:p>
          <a:endParaRPr lang="es-ES"/>
        </a:p>
      </dgm:t>
    </dgm:pt>
    <dgm:pt modelId="{F152AA12-1978-4F16-921F-EB2FF04813AD}" type="pres">
      <dgm:prSet presAssocID="{7517906E-6E3F-4C9A-86C4-1D512762535B}" presName="sibTrans" presStyleLbl="sibTrans2D1" presStyleIdx="0" presStyleCnt="1"/>
      <dgm:spPr/>
      <dgm:t>
        <a:bodyPr/>
        <a:lstStyle/>
        <a:p>
          <a:endParaRPr lang="es-ES"/>
        </a:p>
      </dgm:t>
    </dgm:pt>
    <dgm:pt modelId="{D4F3D083-0426-4224-862B-0F097C28CFE8}" type="pres">
      <dgm:prSet presAssocID="{7517906E-6E3F-4C9A-86C4-1D512762535B}" presName="connectorText" presStyleLbl="sibTrans2D1" presStyleIdx="0" presStyleCnt="1"/>
      <dgm:spPr/>
      <dgm:t>
        <a:bodyPr/>
        <a:lstStyle/>
        <a:p>
          <a:endParaRPr lang="es-ES"/>
        </a:p>
      </dgm:t>
    </dgm:pt>
    <dgm:pt modelId="{5895252C-FD0D-489B-A464-4ADD51AF42B6}" type="pres">
      <dgm:prSet presAssocID="{0472D280-F83C-48E1-AD4D-F502307DDB32}" presName="node" presStyleLbl="node1" presStyleIdx="1" presStyleCnt="2" custScaleY="54114">
        <dgm:presLayoutVars>
          <dgm:bulletEnabled val="1"/>
        </dgm:presLayoutVars>
      </dgm:prSet>
      <dgm:spPr/>
      <dgm:t>
        <a:bodyPr/>
        <a:lstStyle/>
        <a:p>
          <a:endParaRPr lang="es-ES"/>
        </a:p>
      </dgm:t>
    </dgm:pt>
  </dgm:ptLst>
  <dgm:cxnLst>
    <dgm:cxn modelId="{5CC9690B-0317-41BC-8D69-CC84BCF4BB14}" type="presOf" srcId="{0472D280-F83C-48E1-AD4D-F502307DDB32}" destId="{5895252C-FD0D-489B-A464-4ADD51AF42B6}" srcOrd="0" destOrd="0" presId="urn:microsoft.com/office/officeart/2005/8/layout/process2"/>
    <dgm:cxn modelId="{3934C391-3193-430B-8733-9B40BB5B5308}" type="presOf" srcId="{7517906E-6E3F-4C9A-86C4-1D512762535B}" destId="{F152AA12-1978-4F16-921F-EB2FF04813AD}" srcOrd="0" destOrd="0" presId="urn:microsoft.com/office/officeart/2005/8/layout/process2"/>
    <dgm:cxn modelId="{109F1F07-4187-455C-8B06-0AD9F138CFBB}" type="presOf" srcId="{A822E611-CF8B-4523-9D52-F54AF15D05D2}" destId="{610A364B-0D4A-481B-A04F-60A991D769BD}" srcOrd="0" destOrd="0" presId="urn:microsoft.com/office/officeart/2005/8/layout/process2"/>
    <dgm:cxn modelId="{4BD05E97-3732-43F7-AFA6-917F7A43FCDF}" srcId="{304E8D88-0A9E-4DC0-83CA-1C6D0A2E52FC}" destId="{A822E611-CF8B-4523-9D52-F54AF15D05D2}" srcOrd="0" destOrd="0" parTransId="{94DDD2B6-5B8B-4A59-99DD-CA782B029253}" sibTransId="{7517906E-6E3F-4C9A-86C4-1D512762535B}"/>
    <dgm:cxn modelId="{0DDC704D-18E9-41A8-9A48-0F1E1B064004}" srcId="{304E8D88-0A9E-4DC0-83CA-1C6D0A2E52FC}" destId="{0472D280-F83C-48E1-AD4D-F502307DDB32}" srcOrd="1" destOrd="0" parTransId="{9BEB8BDB-C175-4F7D-8021-95F9C67762F6}" sibTransId="{7E05F373-439B-4A66-8717-C7E2975A0B67}"/>
    <dgm:cxn modelId="{634D70D7-0889-43CD-9BCD-A10D66148F56}" type="presOf" srcId="{7517906E-6E3F-4C9A-86C4-1D512762535B}" destId="{D4F3D083-0426-4224-862B-0F097C28CFE8}" srcOrd="1" destOrd="0" presId="urn:microsoft.com/office/officeart/2005/8/layout/process2"/>
    <dgm:cxn modelId="{7124D06D-28EC-48EE-86A4-C3315F4AE967}" type="presOf" srcId="{304E8D88-0A9E-4DC0-83CA-1C6D0A2E52FC}" destId="{906148B5-3175-46EC-8E9F-96859CF90398}" srcOrd="0" destOrd="0" presId="urn:microsoft.com/office/officeart/2005/8/layout/process2"/>
    <dgm:cxn modelId="{914BDED4-2A11-438E-9E06-DEAC93B2E094}" type="presParOf" srcId="{906148B5-3175-46EC-8E9F-96859CF90398}" destId="{610A364B-0D4A-481B-A04F-60A991D769BD}" srcOrd="0" destOrd="0" presId="urn:microsoft.com/office/officeart/2005/8/layout/process2"/>
    <dgm:cxn modelId="{8A98FFF7-257D-4817-9BD9-1D3E50E77513}" type="presParOf" srcId="{906148B5-3175-46EC-8E9F-96859CF90398}" destId="{F152AA12-1978-4F16-921F-EB2FF04813AD}" srcOrd="1" destOrd="0" presId="urn:microsoft.com/office/officeart/2005/8/layout/process2"/>
    <dgm:cxn modelId="{507445D5-4D3C-44B3-89B6-EA4E3D9EED8C}" type="presParOf" srcId="{F152AA12-1978-4F16-921F-EB2FF04813AD}" destId="{D4F3D083-0426-4224-862B-0F097C28CFE8}" srcOrd="0" destOrd="0" presId="urn:microsoft.com/office/officeart/2005/8/layout/process2"/>
    <dgm:cxn modelId="{5DE2CECB-1076-44F1-90D9-284D547C25E1}" type="presParOf" srcId="{906148B5-3175-46EC-8E9F-96859CF90398}" destId="{5895252C-FD0D-489B-A464-4ADD51AF42B6}"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4E8D88-0A9E-4DC0-83CA-1C6D0A2E52FC}" type="doc">
      <dgm:prSet loTypeId="urn:microsoft.com/office/officeart/2005/8/layout/process2" loCatId="process" qsTypeId="urn:microsoft.com/office/officeart/2005/8/quickstyle/3d4" qsCatId="3D" csTypeId="urn:microsoft.com/office/officeart/2005/8/colors/colorful3" csCatId="colorful" phldr="1"/>
      <dgm:spPr/>
    </dgm:pt>
    <dgm:pt modelId="{0472D280-F83C-48E1-AD4D-F502307DDB32}">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La Biblioteca de la Universidad de las Fuerzas Armadas - ESPE podrá publicar en el repositorio digital la presente tesis, para que el público en general pueda usarlo como material de consultas, investigación y guía.</a:t>
          </a:r>
          <a:endParaRPr lang="es-ES" sz="1600" dirty="0">
            <a:latin typeface="Times New Roman" panose="02020603050405020304" pitchFamily="18" charset="0"/>
            <a:cs typeface="Times New Roman" panose="02020603050405020304" pitchFamily="18" charset="0"/>
          </a:endParaRPr>
        </a:p>
      </dgm:t>
    </dgm:pt>
    <dgm:pt modelId="{9BEB8BDB-C175-4F7D-8021-95F9C67762F6}" type="parTrans" cxnId="{0DDC704D-18E9-41A8-9A48-0F1E1B064004}">
      <dgm:prSet/>
      <dgm:spPr/>
      <dgm:t>
        <a:bodyPr/>
        <a:lstStyle/>
        <a:p>
          <a:endParaRPr lang="es-ES"/>
        </a:p>
      </dgm:t>
    </dgm:pt>
    <dgm:pt modelId="{7E05F373-439B-4A66-8717-C7E2975A0B67}" type="sibTrans" cxnId="{0DDC704D-18E9-41A8-9A48-0F1E1B064004}">
      <dgm:prSet/>
      <dgm:spPr/>
      <dgm:t>
        <a:bodyPr/>
        <a:lstStyle/>
        <a:p>
          <a:endParaRPr lang="es-ES"/>
        </a:p>
      </dgm:t>
    </dgm:pt>
    <dgm:pt modelId="{E30DCDC0-94A0-4847-97EB-46EC367EEC4B}">
      <dgm:prSet custT="1">
        <dgm:style>
          <a:lnRef idx="1">
            <a:schemeClr val="accent6"/>
          </a:lnRef>
          <a:fillRef idx="2">
            <a:schemeClr val="accent6"/>
          </a:fillRef>
          <a:effectRef idx="1">
            <a:schemeClr val="accent6"/>
          </a:effectRef>
          <a:fontRef idx="minor">
            <a:schemeClr val="dk1"/>
          </a:fontRef>
        </dgm:style>
      </dgm:prSet>
      <dgm:spPr/>
      <dgm:t>
        <a:bodyPr/>
        <a:lstStyle/>
        <a:p>
          <a:r>
            <a:rPr lang="es-EC" sz="1600" dirty="0" smtClean="0">
              <a:latin typeface="Times New Roman" panose="02020603050405020304" pitchFamily="18" charset="0"/>
              <a:cs typeface="Times New Roman" panose="02020603050405020304" pitchFamily="18" charset="0"/>
            </a:rPr>
            <a:t>El trabajo de investigación y ejecución de la auditoría de gestión de calidad, es de gran aporte para la comunidad politécnica (ESPE), debido a que servirá de fuente de consulta de un gran nivel investigativo y práctico, complementando de esta manera las necesidades propias que tiene el estudiante al momento de buscar una fuente bibliográfica que cumpla con una normatividad actualizada dentro de la práctica profesional.</a:t>
          </a:r>
          <a:endParaRPr lang="es-EC" sz="1600" dirty="0">
            <a:latin typeface="Times New Roman" panose="02020603050405020304" pitchFamily="18" charset="0"/>
            <a:cs typeface="Times New Roman" panose="02020603050405020304" pitchFamily="18" charset="0"/>
          </a:endParaRPr>
        </a:p>
      </dgm:t>
    </dgm:pt>
    <dgm:pt modelId="{4BB629B8-279A-4572-9E65-0A68E76F14EC}" type="parTrans" cxnId="{DDE1461C-D83F-4554-82B4-5CD17464CBB1}">
      <dgm:prSet/>
      <dgm:spPr/>
      <dgm:t>
        <a:bodyPr/>
        <a:lstStyle/>
        <a:p>
          <a:endParaRPr lang="es-EC"/>
        </a:p>
      </dgm:t>
    </dgm:pt>
    <dgm:pt modelId="{67E434D4-0487-41B5-9E5E-CF5AF179930B}" type="sibTrans" cxnId="{DDE1461C-D83F-4554-82B4-5CD17464CBB1}">
      <dgm:prSet/>
      <dgm:spPr/>
      <dgm:t>
        <a:bodyPr/>
        <a:lstStyle/>
        <a:p>
          <a:endParaRPr lang="es-EC"/>
        </a:p>
      </dgm:t>
    </dgm:pt>
    <dgm:pt modelId="{906148B5-3175-46EC-8E9F-96859CF90398}" type="pres">
      <dgm:prSet presAssocID="{304E8D88-0A9E-4DC0-83CA-1C6D0A2E52FC}" presName="linearFlow" presStyleCnt="0">
        <dgm:presLayoutVars>
          <dgm:resizeHandles val="exact"/>
        </dgm:presLayoutVars>
      </dgm:prSet>
      <dgm:spPr/>
    </dgm:pt>
    <dgm:pt modelId="{C56E56F3-5B80-4635-B70A-166337B031A0}" type="pres">
      <dgm:prSet presAssocID="{E30DCDC0-94A0-4847-97EB-46EC367EEC4B}" presName="node" presStyleLbl="node1" presStyleIdx="0" presStyleCnt="2">
        <dgm:presLayoutVars>
          <dgm:bulletEnabled val="1"/>
        </dgm:presLayoutVars>
      </dgm:prSet>
      <dgm:spPr/>
      <dgm:t>
        <a:bodyPr/>
        <a:lstStyle/>
        <a:p>
          <a:endParaRPr lang="es-EC"/>
        </a:p>
      </dgm:t>
    </dgm:pt>
    <dgm:pt modelId="{BF0F8595-807F-45F3-9EE1-02B983D35D7E}" type="pres">
      <dgm:prSet presAssocID="{67E434D4-0487-41B5-9E5E-CF5AF179930B}" presName="sibTrans" presStyleLbl="sibTrans2D1" presStyleIdx="0" presStyleCnt="1"/>
      <dgm:spPr/>
      <dgm:t>
        <a:bodyPr/>
        <a:lstStyle/>
        <a:p>
          <a:endParaRPr lang="es-EC"/>
        </a:p>
      </dgm:t>
    </dgm:pt>
    <dgm:pt modelId="{EA4DB62E-4E76-4D56-B32C-686DA6E28B3E}" type="pres">
      <dgm:prSet presAssocID="{67E434D4-0487-41B5-9E5E-CF5AF179930B}" presName="connectorText" presStyleLbl="sibTrans2D1" presStyleIdx="0" presStyleCnt="1"/>
      <dgm:spPr/>
      <dgm:t>
        <a:bodyPr/>
        <a:lstStyle/>
        <a:p>
          <a:endParaRPr lang="es-EC"/>
        </a:p>
      </dgm:t>
    </dgm:pt>
    <dgm:pt modelId="{5895252C-FD0D-489B-A464-4ADD51AF42B6}" type="pres">
      <dgm:prSet presAssocID="{0472D280-F83C-48E1-AD4D-F502307DDB32}" presName="node" presStyleLbl="node1" presStyleIdx="1" presStyleCnt="2" custScaleY="54114">
        <dgm:presLayoutVars>
          <dgm:bulletEnabled val="1"/>
        </dgm:presLayoutVars>
      </dgm:prSet>
      <dgm:spPr/>
      <dgm:t>
        <a:bodyPr/>
        <a:lstStyle/>
        <a:p>
          <a:endParaRPr lang="es-ES"/>
        </a:p>
      </dgm:t>
    </dgm:pt>
  </dgm:ptLst>
  <dgm:cxnLst>
    <dgm:cxn modelId="{C9F9C796-740F-4FD6-A205-8F7772D08AF8}" type="presOf" srcId="{0472D280-F83C-48E1-AD4D-F502307DDB32}" destId="{5895252C-FD0D-489B-A464-4ADD51AF42B6}" srcOrd="0" destOrd="0" presId="urn:microsoft.com/office/officeart/2005/8/layout/process2"/>
    <dgm:cxn modelId="{33623DEE-E91B-4D9B-8E6B-8B44CF9ABDAA}" type="presOf" srcId="{67E434D4-0487-41B5-9E5E-CF5AF179930B}" destId="{BF0F8595-807F-45F3-9EE1-02B983D35D7E}" srcOrd="0" destOrd="0" presId="urn:microsoft.com/office/officeart/2005/8/layout/process2"/>
    <dgm:cxn modelId="{D1984433-4A3A-4D2D-B1D9-914C11C2DBE8}" type="presOf" srcId="{304E8D88-0A9E-4DC0-83CA-1C6D0A2E52FC}" destId="{906148B5-3175-46EC-8E9F-96859CF90398}" srcOrd="0" destOrd="0" presId="urn:microsoft.com/office/officeart/2005/8/layout/process2"/>
    <dgm:cxn modelId="{CA0C362D-FCD7-4C66-8975-39ED0BCF79A7}" type="presOf" srcId="{67E434D4-0487-41B5-9E5E-CF5AF179930B}" destId="{EA4DB62E-4E76-4D56-B32C-686DA6E28B3E}" srcOrd="1" destOrd="0" presId="urn:microsoft.com/office/officeart/2005/8/layout/process2"/>
    <dgm:cxn modelId="{0DDC704D-18E9-41A8-9A48-0F1E1B064004}" srcId="{304E8D88-0A9E-4DC0-83CA-1C6D0A2E52FC}" destId="{0472D280-F83C-48E1-AD4D-F502307DDB32}" srcOrd="1" destOrd="0" parTransId="{9BEB8BDB-C175-4F7D-8021-95F9C67762F6}" sibTransId="{7E05F373-439B-4A66-8717-C7E2975A0B67}"/>
    <dgm:cxn modelId="{DDE1461C-D83F-4554-82B4-5CD17464CBB1}" srcId="{304E8D88-0A9E-4DC0-83CA-1C6D0A2E52FC}" destId="{E30DCDC0-94A0-4847-97EB-46EC367EEC4B}" srcOrd="0" destOrd="0" parTransId="{4BB629B8-279A-4572-9E65-0A68E76F14EC}" sibTransId="{67E434D4-0487-41B5-9E5E-CF5AF179930B}"/>
    <dgm:cxn modelId="{14EC5618-1D03-45CF-B4B9-A57155B048E9}" type="presOf" srcId="{E30DCDC0-94A0-4847-97EB-46EC367EEC4B}" destId="{C56E56F3-5B80-4635-B70A-166337B031A0}" srcOrd="0" destOrd="0" presId="urn:microsoft.com/office/officeart/2005/8/layout/process2"/>
    <dgm:cxn modelId="{7CD810B6-A343-4769-BCEF-6E26A4A86D3E}" type="presParOf" srcId="{906148B5-3175-46EC-8E9F-96859CF90398}" destId="{C56E56F3-5B80-4635-B70A-166337B031A0}" srcOrd="0" destOrd="0" presId="urn:microsoft.com/office/officeart/2005/8/layout/process2"/>
    <dgm:cxn modelId="{B1F59852-5036-4B9A-9B51-753307F361B3}" type="presParOf" srcId="{906148B5-3175-46EC-8E9F-96859CF90398}" destId="{BF0F8595-807F-45F3-9EE1-02B983D35D7E}" srcOrd="1" destOrd="0" presId="urn:microsoft.com/office/officeart/2005/8/layout/process2"/>
    <dgm:cxn modelId="{B0C809AF-5340-4331-B3C5-8C1DFAF19EDA}" type="presParOf" srcId="{BF0F8595-807F-45F3-9EE1-02B983D35D7E}" destId="{EA4DB62E-4E76-4D56-B32C-686DA6E28B3E}" srcOrd="0" destOrd="0" presId="urn:microsoft.com/office/officeart/2005/8/layout/process2"/>
    <dgm:cxn modelId="{43AC5DF4-0DAA-4740-BBFA-D589A2247D0E}" type="presParOf" srcId="{906148B5-3175-46EC-8E9F-96859CF90398}" destId="{5895252C-FD0D-489B-A464-4ADD51AF42B6}"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0E2B6C-A057-4645-8723-447408901DED}"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EC"/>
        </a:p>
      </dgm:t>
    </dgm:pt>
    <dgm:pt modelId="{638C7E7B-6754-422D-A05B-178406A47C64}">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Efectuar una Auditoría del SGC basado en las herramientas “QSB Plus”, del proceso de producción en FAESA, con el fin de determinar el cumplimiento de los requerimientos de las herramientas QSB Plus y conocer si está produciendo productos de calidad que satisfagan las necesidades y superen las expectativa de sus clientes. </a:t>
          </a:r>
          <a:endParaRPr lang="es-EC" sz="1800" dirty="0">
            <a:solidFill>
              <a:schemeClr val="tx1"/>
            </a:solidFill>
            <a:latin typeface="Times New Roman" panose="02020603050405020304" pitchFamily="18" charset="0"/>
            <a:cs typeface="Times New Roman" panose="02020603050405020304" pitchFamily="18" charset="0"/>
          </a:endParaRPr>
        </a:p>
      </dgm:t>
    </dgm:pt>
    <dgm:pt modelId="{B11467EE-3A1E-4779-B5B5-352A3458E39D}" type="parTrans" cxnId="{8C9569FB-B33B-46E0-81C1-EE34C3381F23}">
      <dgm:prSet/>
      <dgm:spPr/>
      <dgm:t>
        <a:bodyPr/>
        <a:lstStyle/>
        <a:p>
          <a:endParaRPr lang="es-EC" sz="1200">
            <a:latin typeface="Times New Roman" panose="02020603050405020304" pitchFamily="18" charset="0"/>
            <a:cs typeface="Times New Roman" panose="02020603050405020304" pitchFamily="18" charset="0"/>
          </a:endParaRPr>
        </a:p>
      </dgm:t>
    </dgm:pt>
    <dgm:pt modelId="{069EFCA2-2870-4D97-B57F-BBFE925111BC}" type="sibTrans" cxnId="{8C9569FB-B33B-46E0-81C1-EE34C3381F23}">
      <dgm:prSet/>
      <dgm:spPr/>
      <dgm:t>
        <a:bodyPr/>
        <a:lstStyle/>
        <a:p>
          <a:endParaRPr lang="es-EC" sz="1200">
            <a:latin typeface="Times New Roman" panose="02020603050405020304" pitchFamily="18" charset="0"/>
            <a:cs typeface="Times New Roman" panose="02020603050405020304" pitchFamily="18" charset="0"/>
          </a:endParaRPr>
        </a:p>
      </dgm:t>
    </dgm:pt>
    <dgm:pt modelId="{53A12077-5E85-40E7-B59E-B4D81469FBB4}">
      <dgm:prSet phldrT="[Texto]" custT="1"/>
      <dgm:spPr/>
      <dgm:t>
        <a:bodyPr/>
        <a:lstStyle/>
        <a:p>
          <a:r>
            <a:rPr lang="es-EC" sz="1600" dirty="0" smtClean="0">
              <a:latin typeface="Times New Roman" panose="02020603050405020304" pitchFamily="18" charset="0"/>
              <a:cs typeface="Times New Roman" panose="02020603050405020304" pitchFamily="18" charset="0"/>
            </a:rPr>
            <a:t>Verificar la viabilidad de la Auditoria respecto a la pertinencia, relevancia, competencia de la documentación que posea la empresa.</a:t>
          </a:r>
          <a:endParaRPr lang="es-EC" sz="1600" dirty="0">
            <a:latin typeface="Times New Roman" panose="02020603050405020304" pitchFamily="18" charset="0"/>
            <a:cs typeface="Times New Roman" panose="02020603050405020304" pitchFamily="18" charset="0"/>
          </a:endParaRPr>
        </a:p>
      </dgm:t>
    </dgm:pt>
    <dgm:pt modelId="{4559D3D7-E9DA-4D1C-B81C-7AF93651F966}" type="parTrans" cxnId="{C8EADF9A-06C4-432D-AA46-956E2733B773}">
      <dgm:prSet/>
      <dgm:spPr/>
      <dgm:t>
        <a:bodyPr/>
        <a:lstStyle/>
        <a:p>
          <a:endParaRPr lang="es-EC" sz="1200">
            <a:latin typeface="Times New Roman" panose="02020603050405020304" pitchFamily="18" charset="0"/>
            <a:cs typeface="Times New Roman" panose="02020603050405020304" pitchFamily="18" charset="0"/>
          </a:endParaRPr>
        </a:p>
      </dgm:t>
    </dgm:pt>
    <dgm:pt modelId="{1AEC755B-FB90-4443-9358-6782F9FD7780}" type="sibTrans" cxnId="{C8EADF9A-06C4-432D-AA46-956E2733B773}">
      <dgm:prSet/>
      <dgm:spPr/>
      <dgm:t>
        <a:bodyPr/>
        <a:lstStyle/>
        <a:p>
          <a:endParaRPr lang="es-EC" sz="1200">
            <a:latin typeface="Times New Roman" panose="02020603050405020304" pitchFamily="18" charset="0"/>
            <a:cs typeface="Times New Roman" panose="02020603050405020304" pitchFamily="18" charset="0"/>
          </a:endParaRPr>
        </a:p>
      </dgm:t>
    </dgm:pt>
    <dgm:pt modelId="{0D72B523-4DEF-4CAA-ABB8-D649E9362C03}">
      <dgm:prSet custT="1"/>
      <dgm:spPr/>
      <dgm:t>
        <a:bodyPr/>
        <a:lstStyle/>
        <a:p>
          <a:r>
            <a:rPr lang="es-EC" sz="1600" dirty="0" smtClean="0">
              <a:latin typeface="Times New Roman" panose="02020603050405020304" pitchFamily="18" charset="0"/>
              <a:cs typeface="Times New Roman" panose="02020603050405020304" pitchFamily="18" charset="0"/>
            </a:rPr>
            <a:t>Evaluar el nivel de cumplimiento del SGC de FAESA según las herramientas QBS Plus.</a:t>
          </a:r>
          <a:endParaRPr lang="es-EC" sz="1600" dirty="0">
            <a:latin typeface="Times New Roman" panose="02020603050405020304" pitchFamily="18" charset="0"/>
            <a:cs typeface="Times New Roman" panose="02020603050405020304" pitchFamily="18" charset="0"/>
          </a:endParaRPr>
        </a:p>
      </dgm:t>
    </dgm:pt>
    <dgm:pt modelId="{E392A49F-DC75-4F16-B72B-DEBCB7A7EB1A}" type="parTrans" cxnId="{BC52E75C-B0FD-49E9-A59F-353A847C8F33}">
      <dgm:prSet/>
      <dgm:spPr/>
      <dgm:t>
        <a:bodyPr/>
        <a:lstStyle/>
        <a:p>
          <a:endParaRPr lang="es-EC" sz="1200">
            <a:latin typeface="Times New Roman" panose="02020603050405020304" pitchFamily="18" charset="0"/>
            <a:cs typeface="Times New Roman" panose="02020603050405020304" pitchFamily="18" charset="0"/>
          </a:endParaRPr>
        </a:p>
      </dgm:t>
    </dgm:pt>
    <dgm:pt modelId="{556E52E4-C7AE-4E40-A131-F68C4AE35816}" type="sibTrans" cxnId="{BC52E75C-B0FD-49E9-A59F-353A847C8F33}">
      <dgm:prSet/>
      <dgm:spPr/>
      <dgm:t>
        <a:bodyPr/>
        <a:lstStyle/>
        <a:p>
          <a:endParaRPr lang="es-EC" sz="1200">
            <a:latin typeface="Times New Roman" panose="02020603050405020304" pitchFamily="18" charset="0"/>
            <a:cs typeface="Times New Roman" panose="02020603050405020304" pitchFamily="18" charset="0"/>
          </a:endParaRPr>
        </a:p>
      </dgm:t>
    </dgm:pt>
    <dgm:pt modelId="{ABA68E6B-F3AB-4FBB-A71F-B93203FE87F4}">
      <dgm:prSet custT="1"/>
      <dgm:spPr/>
      <dgm:t>
        <a:bodyPr/>
        <a:lstStyle/>
        <a:p>
          <a:r>
            <a:rPr lang="es-EC" sz="1600" dirty="0" smtClean="0">
              <a:latin typeface="Times New Roman" panose="02020603050405020304" pitchFamily="18" charset="0"/>
              <a:cs typeface="Times New Roman" panose="02020603050405020304" pitchFamily="18" charset="0"/>
            </a:rPr>
            <a:t>Determinar el grado en que se ha alcanzado el control de documentos, registros, y las acciones correctivas y preventivas, a través de pruebas de cumplimiento.</a:t>
          </a:r>
          <a:endParaRPr lang="es-EC" sz="1600" dirty="0">
            <a:latin typeface="Times New Roman" panose="02020603050405020304" pitchFamily="18" charset="0"/>
            <a:cs typeface="Times New Roman" panose="02020603050405020304" pitchFamily="18" charset="0"/>
          </a:endParaRPr>
        </a:p>
      </dgm:t>
    </dgm:pt>
    <dgm:pt modelId="{602B129D-9625-480A-9408-99C3E83EBFAD}" type="parTrans" cxnId="{BA16ADDD-312D-4E19-8D7A-72EB586683EB}">
      <dgm:prSet/>
      <dgm:spPr/>
      <dgm:t>
        <a:bodyPr/>
        <a:lstStyle/>
        <a:p>
          <a:endParaRPr lang="es-EC" sz="1200">
            <a:latin typeface="Times New Roman" panose="02020603050405020304" pitchFamily="18" charset="0"/>
            <a:cs typeface="Times New Roman" panose="02020603050405020304" pitchFamily="18" charset="0"/>
          </a:endParaRPr>
        </a:p>
      </dgm:t>
    </dgm:pt>
    <dgm:pt modelId="{EEC34324-F04C-4207-993D-2C6BCD9C3787}" type="sibTrans" cxnId="{BA16ADDD-312D-4E19-8D7A-72EB586683EB}">
      <dgm:prSet/>
      <dgm:spPr/>
      <dgm:t>
        <a:bodyPr/>
        <a:lstStyle/>
        <a:p>
          <a:endParaRPr lang="es-EC" sz="1200">
            <a:latin typeface="Times New Roman" panose="02020603050405020304" pitchFamily="18" charset="0"/>
            <a:cs typeface="Times New Roman" panose="02020603050405020304" pitchFamily="18" charset="0"/>
          </a:endParaRPr>
        </a:p>
      </dgm:t>
    </dgm:pt>
    <dgm:pt modelId="{BBDE58B3-D984-4078-A9CE-DB502FA894C7}">
      <dgm:prSet custT="1"/>
      <dgm:spPr/>
      <dgm:t>
        <a:bodyPr/>
        <a:lstStyle/>
        <a:p>
          <a:r>
            <a:rPr lang="es-EC" sz="1600" smtClean="0">
              <a:latin typeface="Times New Roman" panose="02020603050405020304" pitchFamily="18" charset="0"/>
              <a:cs typeface="Times New Roman" panose="02020603050405020304" pitchFamily="18" charset="0"/>
            </a:rPr>
            <a:t>Establecer oportunidades de mejora y acciones correctivas para emitir las conclusiones y recomendaciones de mejora respectivas</a:t>
          </a:r>
          <a:endParaRPr lang="es-EC" sz="1600">
            <a:latin typeface="Times New Roman" panose="02020603050405020304" pitchFamily="18" charset="0"/>
            <a:cs typeface="Times New Roman" panose="02020603050405020304" pitchFamily="18" charset="0"/>
          </a:endParaRPr>
        </a:p>
      </dgm:t>
    </dgm:pt>
    <dgm:pt modelId="{66EA00F0-268B-4BDE-84A2-DBD2E8EA4187}" type="parTrans" cxnId="{0BF03222-AC38-45D0-92A8-31D3344B4165}">
      <dgm:prSet/>
      <dgm:spPr/>
      <dgm:t>
        <a:bodyPr/>
        <a:lstStyle/>
        <a:p>
          <a:endParaRPr lang="es-EC" sz="1200">
            <a:latin typeface="Times New Roman" panose="02020603050405020304" pitchFamily="18" charset="0"/>
            <a:cs typeface="Times New Roman" panose="02020603050405020304" pitchFamily="18" charset="0"/>
          </a:endParaRPr>
        </a:p>
      </dgm:t>
    </dgm:pt>
    <dgm:pt modelId="{98A270EF-0CCF-49F6-865B-42595F5F265F}" type="sibTrans" cxnId="{0BF03222-AC38-45D0-92A8-31D3344B4165}">
      <dgm:prSet/>
      <dgm:spPr/>
      <dgm:t>
        <a:bodyPr/>
        <a:lstStyle/>
        <a:p>
          <a:endParaRPr lang="es-EC" sz="1200">
            <a:latin typeface="Times New Roman" panose="02020603050405020304" pitchFamily="18" charset="0"/>
            <a:cs typeface="Times New Roman" panose="02020603050405020304" pitchFamily="18" charset="0"/>
          </a:endParaRPr>
        </a:p>
      </dgm:t>
    </dgm:pt>
    <dgm:pt modelId="{12B56BBD-2F42-4C1C-9282-3451791ED643}" type="pres">
      <dgm:prSet presAssocID="{4A0E2B6C-A057-4645-8723-447408901DED}" presName="composite" presStyleCnt="0">
        <dgm:presLayoutVars>
          <dgm:chMax val="1"/>
          <dgm:dir/>
          <dgm:resizeHandles val="exact"/>
        </dgm:presLayoutVars>
      </dgm:prSet>
      <dgm:spPr/>
      <dgm:t>
        <a:bodyPr/>
        <a:lstStyle/>
        <a:p>
          <a:endParaRPr lang="es-EC"/>
        </a:p>
      </dgm:t>
    </dgm:pt>
    <dgm:pt modelId="{2746B130-3AFC-4670-920C-D95A9F49F4FC}" type="pres">
      <dgm:prSet presAssocID="{638C7E7B-6754-422D-A05B-178406A47C64}" presName="roof" presStyleLbl="dkBgShp" presStyleIdx="0" presStyleCnt="2"/>
      <dgm:spPr/>
      <dgm:t>
        <a:bodyPr/>
        <a:lstStyle/>
        <a:p>
          <a:endParaRPr lang="es-EC"/>
        </a:p>
      </dgm:t>
    </dgm:pt>
    <dgm:pt modelId="{084BA20D-5863-45BB-81C6-6C1C7B2CA96F}" type="pres">
      <dgm:prSet presAssocID="{638C7E7B-6754-422D-A05B-178406A47C64}" presName="pillars" presStyleCnt="0"/>
      <dgm:spPr/>
    </dgm:pt>
    <dgm:pt modelId="{76AEE24C-D86C-41A6-A1E9-9C09A0CCD3C3}" type="pres">
      <dgm:prSet presAssocID="{638C7E7B-6754-422D-A05B-178406A47C64}" presName="pillar1" presStyleLbl="node1" presStyleIdx="0" presStyleCnt="4">
        <dgm:presLayoutVars>
          <dgm:bulletEnabled val="1"/>
        </dgm:presLayoutVars>
      </dgm:prSet>
      <dgm:spPr/>
      <dgm:t>
        <a:bodyPr/>
        <a:lstStyle/>
        <a:p>
          <a:endParaRPr lang="es-EC"/>
        </a:p>
      </dgm:t>
    </dgm:pt>
    <dgm:pt modelId="{6586962D-25AC-4B8F-8637-A2D17AD9298A}" type="pres">
      <dgm:prSet presAssocID="{0D72B523-4DEF-4CAA-ABB8-D649E9362C03}" presName="pillarX" presStyleLbl="node1" presStyleIdx="1" presStyleCnt="4">
        <dgm:presLayoutVars>
          <dgm:bulletEnabled val="1"/>
        </dgm:presLayoutVars>
      </dgm:prSet>
      <dgm:spPr/>
      <dgm:t>
        <a:bodyPr/>
        <a:lstStyle/>
        <a:p>
          <a:endParaRPr lang="es-EC"/>
        </a:p>
      </dgm:t>
    </dgm:pt>
    <dgm:pt modelId="{20D01D5D-6196-43DF-A588-83130D3B3E07}" type="pres">
      <dgm:prSet presAssocID="{ABA68E6B-F3AB-4FBB-A71F-B93203FE87F4}" presName="pillarX" presStyleLbl="node1" presStyleIdx="2" presStyleCnt="4">
        <dgm:presLayoutVars>
          <dgm:bulletEnabled val="1"/>
        </dgm:presLayoutVars>
      </dgm:prSet>
      <dgm:spPr/>
      <dgm:t>
        <a:bodyPr/>
        <a:lstStyle/>
        <a:p>
          <a:endParaRPr lang="es-EC"/>
        </a:p>
      </dgm:t>
    </dgm:pt>
    <dgm:pt modelId="{40D6E0D7-D51D-4F2F-8A5B-FFED1B12551F}" type="pres">
      <dgm:prSet presAssocID="{BBDE58B3-D984-4078-A9CE-DB502FA894C7}" presName="pillarX" presStyleLbl="node1" presStyleIdx="3" presStyleCnt="4">
        <dgm:presLayoutVars>
          <dgm:bulletEnabled val="1"/>
        </dgm:presLayoutVars>
      </dgm:prSet>
      <dgm:spPr/>
      <dgm:t>
        <a:bodyPr/>
        <a:lstStyle/>
        <a:p>
          <a:endParaRPr lang="es-EC"/>
        </a:p>
      </dgm:t>
    </dgm:pt>
    <dgm:pt modelId="{B6E03135-956F-4188-81F3-57A083259A1F}" type="pres">
      <dgm:prSet presAssocID="{638C7E7B-6754-422D-A05B-178406A47C64}" presName="base" presStyleLbl="dkBgShp" presStyleIdx="1" presStyleCnt="2"/>
      <dgm:spPr/>
    </dgm:pt>
  </dgm:ptLst>
  <dgm:cxnLst>
    <dgm:cxn modelId="{BC52E75C-B0FD-49E9-A59F-353A847C8F33}" srcId="{638C7E7B-6754-422D-A05B-178406A47C64}" destId="{0D72B523-4DEF-4CAA-ABB8-D649E9362C03}" srcOrd="1" destOrd="0" parTransId="{E392A49F-DC75-4F16-B72B-DEBCB7A7EB1A}" sibTransId="{556E52E4-C7AE-4E40-A131-F68C4AE35816}"/>
    <dgm:cxn modelId="{F5481D11-43EF-4F8E-B2E6-6F5FA28A3926}" type="presOf" srcId="{0D72B523-4DEF-4CAA-ABB8-D649E9362C03}" destId="{6586962D-25AC-4B8F-8637-A2D17AD9298A}" srcOrd="0" destOrd="0" presId="urn:microsoft.com/office/officeart/2005/8/layout/hList3"/>
    <dgm:cxn modelId="{8E81A2E7-A485-4348-86C2-9297D8F6C786}" type="presOf" srcId="{BBDE58B3-D984-4078-A9CE-DB502FA894C7}" destId="{40D6E0D7-D51D-4F2F-8A5B-FFED1B12551F}" srcOrd="0" destOrd="0" presId="urn:microsoft.com/office/officeart/2005/8/layout/hList3"/>
    <dgm:cxn modelId="{BA16ADDD-312D-4E19-8D7A-72EB586683EB}" srcId="{638C7E7B-6754-422D-A05B-178406A47C64}" destId="{ABA68E6B-F3AB-4FBB-A71F-B93203FE87F4}" srcOrd="2" destOrd="0" parTransId="{602B129D-9625-480A-9408-99C3E83EBFAD}" sibTransId="{EEC34324-F04C-4207-993D-2C6BCD9C3787}"/>
    <dgm:cxn modelId="{025DEF66-D02E-4282-90BA-836782899E29}" type="presOf" srcId="{638C7E7B-6754-422D-A05B-178406A47C64}" destId="{2746B130-3AFC-4670-920C-D95A9F49F4FC}" srcOrd="0" destOrd="0" presId="urn:microsoft.com/office/officeart/2005/8/layout/hList3"/>
    <dgm:cxn modelId="{2747F649-4396-4603-8255-F5DCE95B38C5}" type="presOf" srcId="{53A12077-5E85-40E7-B59E-B4D81469FBB4}" destId="{76AEE24C-D86C-41A6-A1E9-9C09A0CCD3C3}" srcOrd="0" destOrd="0" presId="urn:microsoft.com/office/officeart/2005/8/layout/hList3"/>
    <dgm:cxn modelId="{B9150B6F-9708-4692-8A23-5AE5955345DD}" type="presOf" srcId="{ABA68E6B-F3AB-4FBB-A71F-B93203FE87F4}" destId="{20D01D5D-6196-43DF-A588-83130D3B3E07}" srcOrd="0" destOrd="0" presId="urn:microsoft.com/office/officeart/2005/8/layout/hList3"/>
    <dgm:cxn modelId="{CBB6F47C-248F-4D81-8048-0CDAEF05E60B}" type="presOf" srcId="{4A0E2B6C-A057-4645-8723-447408901DED}" destId="{12B56BBD-2F42-4C1C-9282-3451791ED643}" srcOrd="0" destOrd="0" presId="urn:microsoft.com/office/officeart/2005/8/layout/hList3"/>
    <dgm:cxn modelId="{0BF03222-AC38-45D0-92A8-31D3344B4165}" srcId="{638C7E7B-6754-422D-A05B-178406A47C64}" destId="{BBDE58B3-D984-4078-A9CE-DB502FA894C7}" srcOrd="3" destOrd="0" parTransId="{66EA00F0-268B-4BDE-84A2-DBD2E8EA4187}" sibTransId="{98A270EF-0CCF-49F6-865B-42595F5F265F}"/>
    <dgm:cxn modelId="{C8EADF9A-06C4-432D-AA46-956E2733B773}" srcId="{638C7E7B-6754-422D-A05B-178406A47C64}" destId="{53A12077-5E85-40E7-B59E-B4D81469FBB4}" srcOrd="0" destOrd="0" parTransId="{4559D3D7-E9DA-4D1C-B81C-7AF93651F966}" sibTransId="{1AEC755B-FB90-4443-9358-6782F9FD7780}"/>
    <dgm:cxn modelId="{8C9569FB-B33B-46E0-81C1-EE34C3381F23}" srcId="{4A0E2B6C-A057-4645-8723-447408901DED}" destId="{638C7E7B-6754-422D-A05B-178406A47C64}" srcOrd="0" destOrd="0" parTransId="{B11467EE-3A1E-4779-B5B5-352A3458E39D}" sibTransId="{069EFCA2-2870-4D97-B57F-BBFE925111BC}"/>
    <dgm:cxn modelId="{C7DCEB8A-B7F1-486D-AB73-87AAE07956DF}" type="presParOf" srcId="{12B56BBD-2F42-4C1C-9282-3451791ED643}" destId="{2746B130-3AFC-4670-920C-D95A9F49F4FC}" srcOrd="0" destOrd="0" presId="urn:microsoft.com/office/officeart/2005/8/layout/hList3"/>
    <dgm:cxn modelId="{65A67447-5BE9-4213-8BCA-D0FB7488EFFE}" type="presParOf" srcId="{12B56BBD-2F42-4C1C-9282-3451791ED643}" destId="{084BA20D-5863-45BB-81C6-6C1C7B2CA96F}" srcOrd="1" destOrd="0" presId="urn:microsoft.com/office/officeart/2005/8/layout/hList3"/>
    <dgm:cxn modelId="{DC30274C-3608-4EB8-96D9-59572EDA29C4}" type="presParOf" srcId="{084BA20D-5863-45BB-81C6-6C1C7B2CA96F}" destId="{76AEE24C-D86C-41A6-A1E9-9C09A0CCD3C3}" srcOrd="0" destOrd="0" presId="urn:microsoft.com/office/officeart/2005/8/layout/hList3"/>
    <dgm:cxn modelId="{B92F5129-BFCA-43E6-B310-6A991ADD0173}" type="presParOf" srcId="{084BA20D-5863-45BB-81C6-6C1C7B2CA96F}" destId="{6586962D-25AC-4B8F-8637-A2D17AD9298A}" srcOrd="1" destOrd="0" presId="urn:microsoft.com/office/officeart/2005/8/layout/hList3"/>
    <dgm:cxn modelId="{75D765B0-7123-4B1B-84EA-D760BAC73273}" type="presParOf" srcId="{084BA20D-5863-45BB-81C6-6C1C7B2CA96F}" destId="{20D01D5D-6196-43DF-A588-83130D3B3E07}" srcOrd="2" destOrd="0" presId="urn:microsoft.com/office/officeart/2005/8/layout/hList3"/>
    <dgm:cxn modelId="{BF5A02EA-CEA2-41DD-AEF4-D0B4F56108AF}" type="presParOf" srcId="{084BA20D-5863-45BB-81C6-6C1C7B2CA96F}" destId="{40D6E0D7-D51D-4F2F-8A5B-FFED1B12551F}" srcOrd="3" destOrd="0" presId="urn:microsoft.com/office/officeart/2005/8/layout/hList3"/>
    <dgm:cxn modelId="{0CE0101A-5615-4206-8955-6F5C80BD60B3}" type="presParOf" srcId="{12B56BBD-2F42-4C1C-9282-3451791ED643}" destId="{B6E03135-956F-4188-81F3-57A083259A1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D69F46-04CD-48AF-98C5-FD4D1B51F120}" type="doc">
      <dgm:prSet loTypeId="urn:microsoft.com/office/officeart/2005/8/layout/vList3" loCatId="list" qsTypeId="urn:microsoft.com/office/officeart/2005/8/quickstyle/simple3" qsCatId="simple" csTypeId="urn:microsoft.com/office/officeart/2005/8/colors/colorful5" csCatId="colorful" phldr="1"/>
      <dgm:spPr/>
    </dgm:pt>
    <dgm:pt modelId="{7356F537-6D3D-4BEE-B267-8F3BCBC6F461}">
      <dgm:prSet phldrT="[Texto]" custT="1"/>
      <dgm:spPr/>
      <dgm:t>
        <a:bodyPr/>
        <a:lstStyle/>
        <a:p>
          <a:r>
            <a:rPr lang="es-ES" sz="1800" smtClean="0">
              <a:latin typeface="Tahoma" panose="020B0604030504040204" pitchFamily="34" charset="0"/>
              <a:ea typeface="Tahoma" panose="020B0604030504040204" pitchFamily="34" charset="0"/>
              <a:cs typeface="Tahoma" panose="020B0604030504040204" pitchFamily="34" charset="0"/>
            </a:rPr>
            <a:t>Diagramas de flujo</a:t>
          </a:r>
          <a:endParaRPr lang="es-EC" sz="1800">
            <a:latin typeface="Tahoma" panose="020B0604030504040204" pitchFamily="34" charset="0"/>
            <a:ea typeface="Tahoma" panose="020B0604030504040204" pitchFamily="34" charset="0"/>
            <a:cs typeface="Tahoma" panose="020B0604030504040204" pitchFamily="34" charset="0"/>
          </a:endParaRPr>
        </a:p>
      </dgm:t>
    </dgm:pt>
    <dgm:pt modelId="{F9F55E2C-EA27-475E-B6DB-8570EE685131}" type="parTrans" cxnId="{4BF70B51-2E22-4A60-84C4-94BD4066AA4C}">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FDECBA3E-688D-4A52-9E19-9E6408281962}" type="sibTrans" cxnId="{4BF70B51-2E22-4A60-84C4-94BD4066AA4C}">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F65F2DA4-EB44-4A64-AB9D-701E9E77E90D}">
      <dgm:prSet phldrT="[Texto]" custT="1"/>
      <dgm:spPr/>
      <dgm:t>
        <a:bodyPr/>
        <a:lstStyle/>
        <a:p>
          <a:r>
            <a:rPr lang="es-ES" sz="1800" dirty="0" smtClean="0">
              <a:latin typeface="Tahoma" panose="020B0604030504040204" pitchFamily="34" charset="0"/>
              <a:ea typeface="Tahoma" panose="020B0604030504040204" pitchFamily="34" charset="0"/>
              <a:cs typeface="Tahoma" panose="020B0604030504040204" pitchFamily="34" charset="0"/>
            </a:rPr>
            <a:t>Hojas de verificación</a:t>
          </a:r>
          <a:endParaRPr lang="es-EC" sz="1800" dirty="0">
            <a:latin typeface="Tahoma" panose="020B0604030504040204" pitchFamily="34" charset="0"/>
            <a:ea typeface="Tahoma" panose="020B0604030504040204" pitchFamily="34" charset="0"/>
            <a:cs typeface="Tahoma" panose="020B0604030504040204" pitchFamily="34" charset="0"/>
          </a:endParaRPr>
        </a:p>
      </dgm:t>
    </dgm:pt>
    <dgm:pt modelId="{3C6E9EF5-FC1B-455E-BDFE-257A57EB4B0F}" type="parTrans" cxnId="{8ED35B7D-309C-41A4-9B68-C8B0E770D10E}">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7F2EB44C-99E0-4C38-8850-FE166AE785EB}" type="sibTrans" cxnId="{8ED35B7D-309C-41A4-9B68-C8B0E770D10E}">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0792EA05-989A-4272-9F3D-D971B508DB2E}">
      <dgm:prSet phldrT="[Texto]" custT="1"/>
      <dgm:spPr/>
      <dgm:t>
        <a:bodyPr/>
        <a:lstStyle/>
        <a:p>
          <a:r>
            <a:rPr lang="es-ES" sz="1800" dirty="0" smtClean="0">
              <a:latin typeface="Tahoma" panose="020B0604030504040204" pitchFamily="34" charset="0"/>
              <a:ea typeface="Tahoma" panose="020B0604030504040204" pitchFamily="34" charset="0"/>
              <a:cs typeface="Tahoma" panose="020B0604030504040204" pitchFamily="34" charset="0"/>
            </a:rPr>
            <a:t>Histogramas</a:t>
          </a:r>
          <a:endParaRPr lang="es-EC" sz="1800" dirty="0">
            <a:latin typeface="Tahoma" panose="020B0604030504040204" pitchFamily="34" charset="0"/>
            <a:ea typeface="Tahoma" panose="020B0604030504040204" pitchFamily="34" charset="0"/>
            <a:cs typeface="Tahoma" panose="020B0604030504040204" pitchFamily="34" charset="0"/>
          </a:endParaRPr>
        </a:p>
      </dgm:t>
    </dgm:pt>
    <dgm:pt modelId="{2EA32A8D-A4CC-458E-91CA-835CAAFAE213}" type="parTrans" cxnId="{CDD75ADC-81FA-4A38-A1C5-706A9D5788C1}">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6EAE645A-0214-4C18-B343-B89824BCD70A}" type="sibTrans" cxnId="{CDD75ADC-81FA-4A38-A1C5-706A9D5788C1}">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A66721C0-0B17-4FDD-BC22-4A3B894A08BB}">
      <dgm:prSet phldrT="[Texto]" custT="1"/>
      <dgm:spPr/>
      <dgm:t>
        <a:bodyPr/>
        <a:lstStyle/>
        <a:p>
          <a:r>
            <a:rPr lang="es-ES" sz="1800" dirty="0" smtClean="0">
              <a:latin typeface="Tahoma" panose="020B0604030504040204" pitchFamily="34" charset="0"/>
              <a:ea typeface="Tahoma" panose="020B0604030504040204" pitchFamily="34" charset="0"/>
              <a:cs typeface="Tahoma" panose="020B0604030504040204" pitchFamily="34" charset="0"/>
            </a:rPr>
            <a:t>Diagramas de causa-efecto</a:t>
          </a:r>
          <a:endParaRPr lang="es-EC" sz="1800" dirty="0">
            <a:latin typeface="Tahoma" panose="020B0604030504040204" pitchFamily="34" charset="0"/>
            <a:ea typeface="Tahoma" panose="020B0604030504040204" pitchFamily="34" charset="0"/>
            <a:cs typeface="Tahoma" panose="020B0604030504040204" pitchFamily="34" charset="0"/>
          </a:endParaRPr>
        </a:p>
      </dgm:t>
    </dgm:pt>
    <dgm:pt modelId="{E79E4E0E-DA14-4499-AABB-5719CBC41803}" type="parTrans" cxnId="{07DFE74D-D952-4B6F-ACF0-4CDB14F43104}">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5759A244-7C24-4A8F-8058-AD92F6145A25}" type="sibTrans" cxnId="{07DFE74D-D952-4B6F-ACF0-4CDB14F43104}">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01661983-011E-492C-BB2D-3377D1430F2E}">
      <dgm:prSet phldrT="[Texto]" custT="1"/>
      <dgm:spPr/>
      <dgm:t>
        <a:bodyPr/>
        <a:lstStyle/>
        <a:p>
          <a:r>
            <a:rPr lang="es-ES" sz="1800" dirty="0" smtClean="0">
              <a:latin typeface="Tahoma" panose="020B0604030504040204" pitchFamily="34" charset="0"/>
              <a:ea typeface="Tahoma" panose="020B0604030504040204" pitchFamily="34" charset="0"/>
              <a:cs typeface="Tahoma" panose="020B0604030504040204" pitchFamily="34" charset="0"/>
            </a:rPr>
            <a:t>Diagramas de Pareto</a:t>
          </a:r>
          <a:endParaRPr lang="es-EC" sz="1800" dirty="0">
            <a:latin typeface="Tahoma" panose="020B0604030504040204" pitchFamily="34" charset="0"/>
            <a:ea typeface="Tahoma" panose="020B0604030504040204" pitchFamily="34" charset="0"/>
            <a:cs typeface="Tahoma" panose="020B0604030504040204" pitchFamily="34" charset="0"/>
          </a:endParaRPr>
        </a:p>
      </dgm:t>
    </dgm:pt>
    <dgm:pt modelId="{E615F467-EA0A-450F-999D-46E9455F67E4}" type="parTrans" cxnId="{E8B69A5C-B746-4D56-BFF8-009E8ED6C32B}">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A748B616-269F-4B70-A5E3-2968C90F3E45}" type="sibTrans" cxnId="{E8B69A5C-B746-4D56-BFF8-009E8ED6C32B}">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4C95A6FD-E5CA-4177-B466-E81005D4D3BF}">
      <dgm:prSet phldrT="[Texto]" custT="1"/>
      <dgm:spPr/>
      <dgm:t>
        <a:bodyPr/>
        <a:lstStyle/>
        <a:p>
          <a:r>
            <a:rPr lang="es-ES" sz="1800" dirty="0" smtClean="0">
              <a:latin typeface="Tahoma" panose="020B0604030504040204" pitchFamily="34" charset="0"/>
              <a:ea typeface="Tahoma" panose="020B0604030504040204" pitchFamily="34" charset="0"/>
              <a:cs typeface="Tahoma" panose="020B0604030504040204" pitchFamily="34" charset="0"/>
            </a:rPr>
            <a:t>Diagramas de dispersión</a:t>
          </a:r>
          <a:endParaRPr lang="es-EC" sz="1800" dirty="0">
            <a:latin typeface="Tahoma" panose="020B0604030504040204" pitchFamily="34" charset="0"/>
            <a:ea typeface="Tahoma" panose="020B0604030504040204" pitchFamily="34" charset="0"/>
            <a:cs typeface="Tahoma" panose="020B0604030504040204" pitchFamily="34" charset="0"/>
          </a:endParaRPr>
        </a:p>
      </dgm:t>
    </dgm:pt>
    <dgm:pt modelId="{0408C7CC-B6E9-45FA-88F5-2E393EB5DF84}" type="parTrans" cxnId="{9D71BA3B-7CB0-43D1-92FB-2BE49AD501C4}">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FCC297E0-3337-4706-8FDC-18287A6CC2B8}" type="sibTrans" cxnId="{9D71BA3B-7CB0-43D1-92FB-2BE49AD501C4}">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E045744E-E365-46E8-B38E-D2B26CA387C9}">
      <dgm:prSet phldrT="[Texto]" custT="1"/>
      <dgm:spPr/>
      <dgm:t>
        <a:bodyPr/>
        <a:lstStyle/>
        <a:p>
          <a:r>
            <a:rPr lang="es-ES" sz="1800" smtClean="0">
              <a:latin typeface="Tahoma" panose="020B0604030504040204" pitchFamily="34" charset="0"/>
              <a:ea typeface="Tahoma" panose="020B0604030504040204" pitchFamily="34" charset="0"/>
              <a:cs typeface="Tahoma" panose="020B0604030504040204" pitchFamily="34" charset="0"/>
            </a:rPr>
            <a:t>Gráficas dinámicas y de control</a:t>
          </a:r>
          <a:endParaRPr lang="es-EC" sz="1800" dirty="0">
            <a:latin typeface="Tahoma" panose="020B0604030504040204" pitchFamily="34" charset="0"/>
            <a:ea typeface="Tahoma" panose="020B0604030504040204" pitchFamily="34" charset="0"/>
            <a:cs typeface="Tahoma" panose="020B0604030504040204" pitchFamily="34" charset="0"/>
          </a:endParaRPr>
        </a:p>
      </dgm:t>
    </dgm:pt>
    <dgm:pt modelId="{72BF391E-38FE-4C4A-9F68-0BB148B0D157}" type="parTrans" cxnId="{42B88FCE-76AF-4CCF-971A-18CE925E184E}">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232F2712-C00E-495F-A8AF-FE99C85F0886}" type="sibTrans" cxnId="{42B88FCE-76AF-4CCF-971A-18CE925E184E}">
      <dgm:prSet/>
      <dgm:spPr/>
      <dgm:t>
        <a:bodyPr/>
        <a:lstStyle/>
        <a:p>
          <a:endParaRPr lang="es-EC" sz="1800">
            <a:latin typeface="Tahoma" panose="020B0604030504040204" pitchFamily="34" charset="0"/>
            <a:ea typeface="Tahoma" panose="020B0604030504040204" pitchFamily="34" charset="0"/>
            <a:cs typeface="Tahoma" panose="020B0604030504040204" pitchFamily="34" charset="0"/>
          </a:endParaRPr>
        </a:p>
      </dgm:t>
    </dgm:pt>
    <dgm:pt modelId="{36FDD8CF-F739-45A7-9CF8-4BC1AB318ED1}" type="pres">
      <dgm:prSet presAssocID="{3ED69F46-04CD-48AF-98C5-FD4D1B51F120}" presName="linearFlow" presStyleCnt="0">
        <dgm:presLayoutVars>
          <dgm:dir/>
          <dgm:resizeHandles val="exact"/>
        </dgm:presLayoutVars>
      </dgm:prSet>
      <dgm:spPr/>
    </dgm:pt>
    <dgm:pt modelId="{3D5F460A-DDBF-4E9C-94EA-5B5F6DE08F59}" type="pres">
      <dgm:prSet presAssocID="{7356F537-6D3D-4BEE-B267-8F3BCBC6F461}" presName="composite" presStyleCnt="0"/>
      <dgm:spPr/>
    </dgm:pt>
    <dgm:pt modelId="{3E1D7517-88AC-4445-9AFE-8EE31E08DF26}" type="pres">
      <dgm:prSet presAssocID="{7356F537-6D3D-4BEE-B267-8F3BCBC6F461}" presName="imgShp" presStyleLbl="fgImgPlace1" presStyleIdx="0" presStyleCnt="7"/>
      <dgm:spPr>
        <a:blipFill rotWithShape="1">
          <a:blip xmlns:r="http://schemas.openxmlformats.org/officeDocument/2006/relationships" r:embed="rId1"/>
          <a:stretch>
            <a:fillRect/>
          </a:stretch>
        </a:blipFill>
      </dgm:spPr>
    </dgm:pt>
    <dgm:pt modelId="{4A86CE51-55C1-474D-9BA6-727D2193C5C7}" type="pres">
      <dgm:prSet presAssocID="{7356F537-6D3D-4BEE-B267-8F3BCBC6F461}" presName="txShp" presStyleLbl="node1" presStyleIdx="0" presStyleCnt="7">
        <dgm:presLayoutVars>
          <dgm:bulletEnabled val="1"/>
        </dgm:presLayoutVars>
      </dgm:prSet>
      <dgm:spPr/>
      <dgm:t>
        <a:bodyPr/>
        <a:lstStyle/>
        <a:p>
          <a:endParaRPr lang="es-EC"/>
        </a:p>
      </dgm:t>
    </dgm:pt>
    <dgm:pt modelId="{F40E2E48-1D06-4E93-9247-E3456959758B}" type="pres">
      <dgm:prSet presAssocID="{FDECBA3E-688D-4A52-9E19-9E6408281962}" presName="spacing" presStyleCnt="0"/>
      <dgm:spPr/>
    </dgm:pt>
    <dgm:pt modelId="{913C9784-5293-48A8-BE67-28F52625F4B5}" type="pres">
      <dgm:prSet presAssocID="{F65F2DA4-EB44-4A64-AB9D-701E9E77E90D}" presName="composite" presStyleCnt="0"/>
      <dgm:spPr/>
    </dgm:pt>
    <dgm:pt modelId="{1B85752D-5C32-4CF4-839E-1C321308FCAC}" type="pres">
      <dgm:prSet presAssocID="{F65F2DA4-EB44-4A64-AB9D-701E9E77E90D}" presName="imgShp" presStyleLbl="fgImgPlace1" presStyleIdx="1" presStyleCnt="7"/>
      <dgm:spPr>
        <a:blipFill rotWithShape="1">
          <a:blip xmlns:r="http://schemas.openxmlformats.org/officeDocument/2006/relationships" r:embed="rId2"/>
          <a:stretch>
            <a:fillRect/>
          </a:stretch>
        </a:blipFill>
      </dgm:spPr>
    </dgm:pt>
    <dgm:pt modelId="{45993321-20B4-471A-A51B-F59827D6FF3D}" type="pres">
      <dgm:prSet presAssocID="{F65F2DA4-EB44-4A64-AB9D-701E9E77E90D}" presName="txShp" presStyleLbl="node1" presStyleIdx="1" presStyleCnt="7">
        <dgm:presLayoutVars>
          <dgm:bulletEnabled val="1"/>
        </dgm:presLayoutVars>
      </dgm:prSet>
      <dgm:spPr/>
      <dgm:t>
        <a:bodyPr/>
        <a:lstStyle/>
        <a:p>
          <a:endParaRPr lang="es-EC"/>
        </a:p>
      </dgm:t>
    </dgm:pt>
    <dgm:pt modelId="{95F6240F-61F4-41D0-9799-E87B3E3A7391}" type="pres">
      <dgm:prSet presAssocID="{7F2EB44C-99E0-4C38-8850-FE166AE785EB}" presName="spacing" presStyleCnt="0"/>
      <dgm:spPr/>
    </dgm:pt>
    <dgm:pt modelId="{EBBD2E33-67D2-432D-821B-7A66AF4DAAF7}" type="pres">
      <dgm:prSet presAssocID="{0792EA05-989A-4272-9F3D-D971B508DB2E}" presName="composite" presStyleCnt="0"/>
      <dgm:spPr/>
    </dgm:pt>
    <dgm:pt modelId="{BD71004F-F305-4A8F-B899-62BF4C5DEC46}" type="pres">
      <dgm:prSet presAssocID="{0792EA05-989A-4272-9F3D-D971B508DB2E}" presName="imgShp" presStyleLbl="fgImgPlace1" presStyleIdx="2" presStyleCnt="7"/>
      <dgm:spPr>
        <a:blipFill rotWithShape="1">
          <a:blip xmlns:r="http://schemas.openxmlformats.org/officeDocument/2006/relationships" r:embed="rId3"/>
          <a:stretch>
            <a:fillRect/>
          </a:stretch>
        </a:blipFill>
      </dgm:spPr>
    </dgm:pt>
    <dgm:pt modelId="{D266BB2B-7C91-42AB-B9CA-6682D146C73E}" type="pres">
      <dgm:prSet presAssocID="{0792EA05-989A-4272-9F3D-D971B508DB2E}" presName="txShp" presStyleLbl="node1" presStyleIdx="2" presStyleCnt="7">
        <dgm:presLayoutVars>
          <dgm:bulletEnabled val="1"/>
        </dgm:presLayoutVars>
      </dgm:prSet>
      <dgm:spPr/>
      <dgm:t>
        <a:bodyPr/>
        <a:lstStyle/>
        <a:p>
          <a:endParaRPr lang="es-EC"/>
        </a:p>
      </dgm:t>
    </dgm:pt>
    <dgm:pt modelId="{4C683FD0-BB18-4096-9C03-260B4F3281B8}" type="pres">
      <dgm:prSet presAssocID="{6EAE645A-0214-4C18-B343-B89824BCD70A}" presName="spacing" presStyleCnt="0"/>
      <dgm:spPr/>
    </dgm:pt>
    <dgm:pt modelId="{355267B5-8B42-41A8-94C2-71B92F18B7BF}" type="pres">
      <dgm:prSet presAssocID="{A66721C0-0B17-4FDD-BC22-4A3B894A08BB}" presName="composite" presStyleCnt="0"/>
      <dgm:spPr/>
    </dgm:pt>
    <dgm:pt modelId="{62855616-DAED-4772-98F1-5742FDA275B4}" type="pres">
      <dgm:prSet presAssocID="{A66721C0-0B17-4FDD-BC22-4A3B894A08BB}" presName="imgShp" presStyleLbl="fgImgPlace1" presStyleIdx="3" presStyleCnt="7"/>
      <dgm:spPr>
        <a:blipFill rotWithShape="1">
          <a:blip xmlns:r="http://schemas.openxmlformats.org/officeDocument/2006/relationships" r:embed="rId4"/>
          <a:stretch>
            <a:fillRect/>
          </a:stretch>
        </a:blipFill>
      </dgm:spPr>
    </dgm:pt>
    <dgm:pt modelId="{3C2D9094-7756-4936-8825-D558691D1FCC}" type="pres">
      <dgm:prSet presAssocID="{A66721C0-0B17-4FDD-BC22-4A3B894A08BB}" presName="txShp" presStyleLbl="node1" presStyleIdx="3" presStyleCnt="7">
        <dgm:presLayoutVars>
          <dgm:bulletEnabled val="1"/>
        </dgm:presLayoutVars>
      </dgm:prSet>
      <dgm:spPr/>
      <dgm:t>
        <a:bodyPr/>
        <a:lstStyle/>
        <a:p>
          <a:endParaRPr lang="es-EC"/>
        </a:p>
      </dgm:t>
    </dgm:pt>
    <dgm:pt modelId="{74DE7E48-19D3-47BC-A848-B8E11925B863}" type="pres">
      <dgm:prSet presAssocID="{5759A244-7C24-4A8F-8058-AD92F6145A25}" presName="spacing" presStyleCnt="0"/>
      <dgm:spPr/>
    </dgm:pt>
    <dgm:pt modelId="{9FA7A3CE-1A18-4A37-A946-AA3A05BDDB7A}" type="pres">
      <dgm:prSet presAssocID="{01661983-011E-492C-BB2D-3377D1430F2E}" presName="composite" presStyleCnt="0"/>
      <dgm:spPr/>
    </dgm:pt>
    <dgm:pt modelId="{B21C5890-1650-4B42-9256-03800A8295F2}" type="pres">
      <dgm:prSet presAssocID="{01661983-011E-492C-BB2D-3377D1430F2E}" presName="imgShp" presStyleLbl="fgImgPlace1" presStyleIdx="4" presStyleCnt="7"/>
      <dgm:spPr>
        <a:blipFill rotWithShape="1">
          <a:blip xmlns:r="http://schemas.openxmlformats.org/officeDocument/2006/relationships" r:embed="rId5"/>
          <a:stretch>
            <a:fillRect/>
          </a:stretch>
        </a:blipFill>
      </dgm:spPr>
    </dgm:pt>
    <dgm:pt modelId="{D4FDC254-5068-474D-BF17-7DE41BB1E9D0}" type="pres">
      <dgm:prSet presAssocID="{01661983-011E-492C-BB2D-3377D1430F2E}" presName="txShp" presStyleLbl="node1" presStyleIdx="4" presStyleCnt="7">
        <dgm:presLayoutVars>
          <dgm:bulletEnabled val="1"/>
        </dgm:presLayoutVars>
      </dgm:prSet>
      <dgm:spPr/>
      <dgm:t>
        <a:bodyPr/>
        <a:lstStyle/>
        <a:p>
          <a:endParaRPr lang="es-EC"/>
        </a:p>
      </dgm:t>
    </dgm:pt>
    <dgm:pt modelId="{08375DCD-B894-44E6-9E32-F4203E1024AE}" type="pres">
      <dgm:prSet presAssocID="{A748B616-269F-4B70-A5E3-2968C90F3E45}" presName="spacing" presStyleCnt="0"/>
      <dgm:spPr/>
    </dgm:pt>
    <dgm:pt modelId="{73C60835-11CB-4836-ABDB-A6E3DA9EA369}" type="pres">
      <dgm:prSet presAssocID="{4C95A6FD-E5CA-4177-B466-E81005D4D3BF}" presName="composite" presStyleCnt="0"/>
      <dgm:spPr/>
    </dgm:pt>
    <dgm:pt modelId="{4B3FA9F1-0C14-4423-8040-C37AE29F7020}" type="pres">
      <dgm:prSet presAssocID="{4C95A6FD-E5CA-4177-B466-E81005D4D3BF}" presName="imgShp" presStyleLbl="fgImgPlace1" presStyleIdx="5" presStyleCnt="7"/>
      <dgm:spPr>
        <a:blipFill rotWithShape="1">
          <a:blip xmlns:r="http://schemas.openxmlformats.org/officeDocument/2006/relationships" r:embed="rId6"/>
          <a:stretch>
            <a:fillRect/>
          </a:stretch>
        </a:blipFill>
      </dgm:spPr>
    </dgm:pt>
    <dgm:pt modelId="{748603E7-AD45-4CAA-97A0-1F68E572BE2F}" type="pres">
      <dgm:prSet presAssocID="{4C95A6FD-E5CA-4177-B466-E81005D4D3BF}" presName="txShp" presStyleLbl="node1" presStyleIdx="5" presStyleCnt="7">
        <dgm:presLayoutVars>
          <dgm:bulletEnabled val="1"/>
        </dgm:presLayoutVars>
      </dgm:prSet>
      <dgm:spPr/>
      <dgm:t>
        <a:bodyPr/>
        <a:lstStyle/>
        <a:p>
          <a:endParaRPr lang="es-EC"/>
        </a:p>
      </dgm:t>
    </dgm:pt>
    <dgm:pt modelId="{E0E3D05C-4FB0-4792-983D-70EB560E85D5}" type="pres">
      <dgm:prSet presAssocID="{FCC297E0-3337-4706-8FDC-18287A6CC2B8}" presName="spacing" presStyleCnt="0"/>
      <dgm:spPr/>
    </dgm:pt>
    <dgm:pt modelId="{E2DBE07F-1C56-4686-9EC7-819AEBB60B81}" type="pres">
      <dgm:prSet presAssocID="{E045744E-E365-46E8-B38E-D2B26CA387C9}" presName="composite" presStyleCnt="0"/>
      <dgm:spPr/>
    </dgm:pt>
    <dgm:pt modelId="{1CEDA7CA-C7BD-443F-B4F2-445313D29A29}" type="pres">
      <dgm:prSet presAssocID="{E045744E-E365-46E8-B38E-D2B26CA387C9}" presName="imgShp" presStyleLbl="fgImgPlace1" presStyleIdx="6" presStyleCnt="7"/>
      <dgm:spPr>
        <a:blipFill rotWithShape="1">
          <a:blip xmlns:r="http://schemas.openxmlformats.org/officeDocument/2006/relationships" r:embed="rId7"/>
          <a:stretch>
            <a:fillRect/>
          </a:stretch>
        </a:blipFill>
      </dgm:spPr>
    </dgm:pt>
    <dgm:pt modelId="{11EE75AA-C5CC-4457-A5E4-3192F3A31D5A}" type="pres">
      <dgm:prSet presAssocID="{E045744E-E365-46E8-B38E-D2B26CA387C9}" presName="txShp" presStyleLbl="node1" presStyleIdx="6" presStyleCnt="7">
        <dgm:presLayoutVars>
          <dgm:bulletEnabled val="1"/>
        </dgm:presLayoutVars>
      </dgm:prSet>
      <dgm:spPr/>
      <dgm:t>
        <a:bodyPr/>
        <a:lstStyle/>
        <a:p>
          <a:endParaRPr lang="es-EC"/>
        </a:p>
      </dgm:t>
    </dgm:pt>
  </dgm:ptLst>
  <dgm:cxnLst>
    <dgm:cxn modelId="{5136FD1F-36F4-4F66-8194-452761EC0C9A}" type="presOf" srcId="{7356F537-6D3D-4BEE-B267-8F3BCBC6F461}" destId="{4A86CE51-55C1-474D-9BA6-727D2193C5C7}" srcOrd="0" destOrd="0" presId="urn:microsoft.com/office/officeart/2005/8/layout/vList3"/>
    <dgm:cxn modelId="{07DFE74D-D952-4B6F-ACF0-4CDB14F43104}" srcId="{3ED69F46-04CD-48AF-98C5-FD4D1B51F120}" destId="{A66721C0-0B17-4FDD-BC22-4A3B894A08BB}" srcOrd="3" destOrd="0" parTransId="{E79E4E0E-DA14-4499-AABB-5719CBC41803}" sibTransId="{5759A244-7C24-4A8F-8058-AD92F6145A25}"/>
    <dgm:cxn modelId="{3C1AA3A5-DDDF-4FFD-8438-BD440ACE0266}" type="presOf" srcId="{E045744E-E365-46E8-B38E-D2B26CA387C9}" destId="{11EE75AA-C5CC-4457-A5E4-3192F3A31D5A}" srcOrd="0" destOrd="0" presId="urn:microsoft.com/office/officeart/2005/8/layout/vList3"/>
    <dgm:cxn modelId="{CDD75ADC-81FA-4A38-A1C5-706A9D5788C1}" srcId="{3ED69F46-04CD-48AF-98C5-FD4D1B51F120}" destId="{0792EA05-989A-4272-9F3D-D971B508DB2E}" srcOrd="2" destOrd="0" parTransId="{2EA32A8D-A4CC-458E-91CA-835CAAFAE213}" sibTransId="{6EAE645A-0214-4C18-B343-B89824BCD70A}"/>
    <dgm:cxn modelId="{42B88FCE-76AF-4CCF-971A-18CE925E184E}" srcId="{3ED69F46-04CD-48AF-98C5-FD4D1B51F120}" destId="{E045744E-E365-46E8-B38E-D2B26CA387C9}" srcOrd="6" destOrd="0" parTransId="{72BF391E-38FE-4C4A-9F68-0BB148B0D157}" sibTransId="{232F2712-C00E-495F-A8AF-FE99C85F0886}"/>
    <dgm:cxn modelId="{CB1DB68A-EEA1-4C13-9CAA-6787FFCA5BF6}" type="presOf" srcId="{3ED69F46-04CD-48AF-98C5-FD4D1B51F120}" destId="{36FDD8CF-F739-45A7-9CF8-4BC1AB318ED1}" srcOrd="0" destOrd="0" presId="urn:microsoft.com/office/officeart/2005/8/layout/vList3"/>
    <dgm:cxn modelId="{26EE102A-D9E1-4DD7-B3A3-9BC4809A5353}" type="presOf" srcId="{0792EA05-989A-4272-9F3D-D971B508DB2E}" destId="{D266BB2B-7C91-42AB-B9CA-6682D146C73E}" srcOrd="0" destOrd="0" presId="urn:microsoft.com/office/officeart/2005/8/layout/vList3"/>
    <dgm:cxn modelId="{9D71BA3B-7CB0-43D1-92FB-2BE49AD501C4}" srcId="{3ED69F46-04CD-48AF-98C5-FD4D1B51F120}" destId="{4C95A6FD-E5CA-4177-B466-E81005D4D3BF}" srcOrd="5" destOrd="0" parTransId="{0408C7CC-B6E9-45FA-88F5-2E393EB5DF84}" sibTransId="{FCC297E0-3337-4706-8FDC-18287A6CC2B8}"/>
    <dgm:cxn modelId="{4BF70B51-2E22-4A60-84C4-94BD4066AA4C}" srcId="{3ED69F46-04CD-48AF-98C5-FD4D1B51F120}" destId="{7356F537-6D3D-4BEE-B267-8F3BCBC6F461}" srcOrd="0" destOrd="0" parTransId="{F9F55E2C-EA27-475E-B6DB-8570EE685131}" sibTransId="{FDECBA3E-688D-4A52-9E19-9E6408281962}"/>
    <dgm:cxn modelId="{8F39C8E6-9DFD-4F80-B431-A0A1C446835E}" type="presOf" srcId="{A66721C0-0B17-4FDD-BC22-4A3B894A08BB}" destId="{3C2D9094-7756-4936-8825-D558691D1FCC}" srcOrd="0" destOrd="0" presId="urn:microsoft.com/office/officeart/2005/8/layout/vList3"/>
    <dgm:cxn modelId="{26556394-6EB7-4E1E-991E-5EFFEEE7AE78}" type="presOf" srcId="{01661983-011E-492C-BB2D-3377D1430F2E}" destId="{D4FDC254-5068-474D-BF17-7DE41BB1E9D0}" srcOrd="0" destOrd="0" presId="urn:microsoft.com/office/officeart/2005/8/layout/vList3"/>
    <dgm:cxn modelId="{2AA1D881-78F6-4DD1-88F5-BB5E36C66854}" type="presOf" srcId="{4C95A6FD-E5CA-4177-B466-E81005D4D3BF}" destId="{748603E7-AD45-4CAA-97A0-1F68E572BE2F}" srcOrd="0" destOrd="0" presId="urn:microsoft.com/office/officeart/2005/8/layout/vList3"/>
    <dgm:cxn modelId="{E8B69A5C-B746-4D56-BFF8-009E8ED6C32B}" srcId="{3ED69F46-04CD-48AF-98C5-FD4D1B51F120}" destId="{01661983-011E-492C-BB2D-3377D1430F2E}" srcOrd="4" destOrd="0" parTransId="{E615F467-EA0A-450F-999D-46E9455F67E4}" sibTransId="{A748B616-269F-4B70-A5E3-2968C90F3E45}"/>
    <dgm:cxn modelId="{8ED35B7D-309C-41A4-9B68-C8B0E770D10E}" srcId="{3ED69F46-04CD-48AF-98C5-FD4D1B51F120}" destId="{F65F2DA4-EB44-4A64-AB9D-701E9E77E90D}" srcOrd="1" destOrd="0" parTransId="{3C6E9EF5-FC1B-455E-BDFE-257A57EB4B0F}" sibTransId="{7F2EB44C-99E0-4C38-8850-FE166AE785EB}"/>
    <dgm:cxn modelId="{43C6765F-81A8-4E23-BA17-9179B77FA680}" type="presOf" srcId="{F65F2DA4-EB44-4A64-AB9D-701E9E77E90D}" destId="{45993321-20B4-471A-A51B-F59827D6FF3D}" srcOrd="0" destOrd="0" presId="urn:microsoft.com/office/officeart/2005/8/layout/vList3"/>
    <dgm:cxn modelId="{EEDE3A58-D2F3-4819-BAC9-35639EED7F30}" type="presParOf" srcId="{36FDD8CF-F739-45A7-9CF8-4BC1AB318ED1}" destId="{3D5F460A-DDBF-4E9C-94EA-5B5F6DE08F59}" srcOrd="0" destOrd="0" presId="urn:microsoft.com/office/officeart/2005/8/layout/vList3"/>
    <dgm:cxn modelId="{EC311EFA-58E2-4B3E-83B6-5B8E0CBDFBCD}" type="presParOf" srcId="{3D5F460A-DDBF-4E9C-94EA-5B5F6DE08F59}" destId="{3E1D7517-88AC-4445-9AFE-8EE31E08DF26}" srcOrd="0" destOrd="0" presId="urn:microsoft.com/office/officeart/2005/8/layout/vList3"/>
    <dgm:cxn modelId="{7A19E3BA-C156-4A58-B7E8-D18CEF18E633}" type="presParOf" srcId="{3D5F460A-DDBF-4E9C-94EA-5B5F6DE08F59}" destId="{4A86CE51-55C1-474D-9BA6-727D2193C5C7}" srcOrd="1" destOrd="0" presId="urn:microsoft.com/office/officeart/2005/8/layout/vList3"/>
    <dgm:cxn modelId="{03122F8E-7276-446F-A338-289F513D23A9}" type="presParOf" srcId="{36FDD8CF-F739-45A7-9CF8-4BC1AB318ED1}" destId="{F40E2E48-1D06-4E93-9247-E3456959758B}" srcOrd="1" destOrd="0" presId="urn:microsoft.com/office/officeart/2005/8/layout/vList3"/>
    <dgm:cxn modelId="{621DF6B0-42D6-407B-9E55-B6B809C62314}" type="presParOf" srcId="{36FDD8CF-F739-45A7-9CF8-4BC1AB318ED1}" destId="{913C9784-5293-48A8-BE67-28F52625F4B5}" srcOrd="2" destOrd="0" presId="urn:microsoft.com/office/officeart/2005/8/layout/vList3"/>
    <dgm:cxn modelId="{0150B88F-9E32-4C11-B9F6-895CA6C2CDA7}" type="presParOf" srcId="{913C9784-5293-48A8-BE67-28F52625F4B5}" destId="{1B85752D-5C32-4CF4-839E-1C321308FCAC}" srcOrd="0" destOrd="0" presId="urn:microsoft.com/office/officeart/2005/8/layout/vList3"/>
    <dgm:cxn modelId="{DEB47612-8CC4-4D5A-8A24-3F15E4F06032}" type="presParOf" srcId="{913C9784-5293-48A8-BE67-28F52625F4B5}" destId="{45993321-20B4-471A-A51B-F59827D6FF3D}" srcOrd="1" destOrd="0" presId="urn:microsoft.com/office/officeart/2005/8/layout/vList3"/>
    <dgm:cxn modelId="{D55A7A01-C002-4767-A60A-5BA43AA73958}" type="presParOf" srcId="{36FDD8CF-F739-45A7-9CF8-4BC1AB318ED1}" destId="{95F6240F-61F4-41D0-9799-E87B3E3A7391}" srcOrd="3" destOrd="0" presId="urn:microsoft.com/office/officeart/2005/8/layout/vList3"/>
    <dgm:cxn modelId="{681CA455-08A0-4441-8431-F9E410F4BF4B}" type="presParOf" srcId="{36FDD8CF-F739-45A7-9CF8-4BC1AB318ED1}" destId="{EBBD2E33-67D2-432D-821B-7A66AF4DAAF7}" srcOrd="4" destOrd="0" presId="urn:microsoft.com/office/officeart/2005/8/layout/vList3"/>
    <dgm:cxn modelId="{797F97FD-7284-44C1-8FB2-595C8A732324}" type="presParOf" srcId="{EBBD2E33-67D2-432D-821B-7A66AF4DAAF7}" destId="{BD71004F-F305-4A8F-B899-62BF4C5DEC46}" srcOrd="0" destOrd="0" presId="urn:microsoft.com/office/officeart/2005/8/layout/vList3"/>
    <dgm:cxn modelId="{0389563D-1EA4-4DB9-AA98-01158505BEA0}" type="presParOf" srcId="{EBBD2E33-67D2-432D-821B-7A66AF4DAAF7}" destId="{D266BB2B-7C91-42AB-B9CA-6682D146C73E}" srcOrd="1" destOrd="0" presId="urn:microsoft.com/office/officeart/2005/8/layout/vList3"/>
    <dgm:cxn modelId="{3EF67148-E052-4038-B470-4075DA60FEBB}" type="presParOf" srcId="{36FDD8CF-F739-45A7-9CF8-4BC1AB318ED1}" destId="{4C683FD0-BB18-4096-9C03-260B4F3281B8}" srcOrd="5" destOrd="0" presId="urn:microsoft.com/office/officeart/2005/8/layout/vList3"/>
    <dgm:cxn modelId="{FB320FD0-E3DC-41E8-8062-B3C55123C996}" type="presParOf" srcId="{36FDD8CF-F739-45A7-9CF8-4BC1AB318ED1}" destId="{355267B5-8B42-41A8-94C2-71B92F18B7BF}" srcOrd="6" destOrd="0" presId="urn:microsoft.com/office/officeart/2005/8/layout/vList3"/>
    <dgm:cxn modelId="{3FF2CB4D-A0BE-4FE7-AB9F-D8E2F5874E1D}" type="presParOf" srcId="{355267B5-8B42-41A8-94C2-71B92F18B7BF}" destId="{62855616-DAED-4772-98F1-5742FDA275B4}" srcOrd="0" destOrd="0" presId="urn:microsoft.com/office/officeart/2005/8/layout/vList3"/>
    <dgm:cxn modelId="{5BB72D45-EDF0-4207-9A08-88B1D928C803}" type="presParOf" srcId="{355267B5-8B42-41A8-94C2-71B92F18B7BF}" destId="{3C2D9094-7756-4936-8825-D558691D1FCC}" srcOrd="1" destOrd="0" presId="urn:microsoft.com/office/officeart/2005/8/layout/vList3"/>
    <dgm:cxn modelId="{DEC9EC19-CE3B-4F18-825D-E1F9D5861B2F}" type="presParOf" srcId="{36FDD8CF-F739-45A7-9CF8-4BC1AB318ED1}" destId="{74DE7E48-19D3-47BC-A848-B8E11925B863}" srcOrd="7" destOrd="0" presId="urn:microsoft.com/office/officeart/2005/8/layout/vList3"/>
    <dgm:cxn modelId="{2069AA74-5A64-4A3A-8A37-D1432F07C0AD}" type="presParOf" srcId="{36FDD8CF-F739-45A7-9CF8-4BC1AB318ED1}" destId="{9FA7A3CE-1A18-4A37-A946-AA3A05BDDB7A}" srcOrd="8" destOrd="0" presId="urn:microsoft.com/office/officeart/2005/8/layout/vList3"/>
    <dgm:cxn modelId="{CF8D723D-525B-4E5F-B907-BAFB08C2DFDB}" type="presParOf" srcId="{9FA7A3CE-1A18-4A37-A946-AA3A05BDDB7A}" destId="{B21C5890-1650-4B42-9256-03800A8295F2}" srcOrd="0" destOrd="0" presId="urn:microsoft.com/office/officeart/2005/8/layout/vList3"/>
    <dgm:cxn modelId="{031D993B-9192-4708-B830-EDDC57CD9220}" type="presParOf" srcId="{9FA7A3CE-1A18-4A37-A946-AA3A05BDDB7A}" destId="{D4FDC254-5068-474D-BF17-7DE41BB1E9D0}" srcOrd="1" destOrd="0" presId="urn:microsoft.com/office/officeart/2005/8/layout/vList3"/>
    <dgm:cxn modelId="{942C26F4-7757-4A33-92DB-AEE2C247881B}" type="presParOf" srcId="{36FDD8CF-F739-45A7-9CF8-4BC1AB318ED1}" destId="{08375DCD-B894-44E6-9E32-F4203E1024AE}" srcOrd="9" destOrd="0" presId="urn:microsoft.com/office/officeart/2005/8/layout/vList3"/>
    <dgm:cxn modelId="{75B75488-AB19-48FF-901E-FB19961D3BC6}" type="presParOf" srcId="{36FDD8CF-F739-45A7-9CF8-4BC1AB318ED1}" destId="{73C60835-11CB-4836-ABDB-A6E3DA9EA369}" srcOrd="10" destOrd="0" presId="urn:microsoft.com/office/officeart/2005/8/layout/vList3"/>
    <dgm:cxn modelId="{F453458F-2A59-4737-8F3C-667F2C975F99}" type="presParOf" srcId="{73C60835-11CB-4836-ABDB-A6E3DA9EA369}" destId="{4B3FA9F1-0C14-4423-8040-C37AE29F7020}" srcOrd="0" destOrd="0" presId="urn:microsoft.com/office/officeart/2005/8/layout/vList3"/>
    <dgm:cxn modelId="{9B24E119-521A-4A6A-84AE-F0FCA49F3391}" type="presParOf" srcId="{73C60835-11CB-4836-ABDB-A6E3DA9EA369}" destId="{748603E7-AD45-4CAA-97A0-1F68E572BE2F}" srcOrd="1" destOrd="0" presId="urn:microsoft.com/office/officeart/2005/8/layout/vList3"/>
    <dgm:cxn modelId="{EC77A87C-AF5C-41D6-B269-F45DCB06F6D3}" type="presParOf" srcId="{36FDD8CF-F739-45A7-9CF8-4BC1AB318ED1}" destId="{E0E3D05C-4FB0-4792-983D-70EB560E85D5}" srcOrd="11" destOrd="0" presId="urn:microsoft.com/office/officeart/2005/8/layout/vList3"/>
    <dgm:cxn modelId="{2DA074FE-AB35-4A71-8748-79FAF31D9AD2}" type="presParOf" srcId="{36FDD8CF-F739-45A7-9CF8-4BC1AB318ED1}" destId="{E2DBE07F-1C56-4686-9EC7-819AEBB60B81}" srcOrd="12" destOrd="0" presId="urn:microsoft.com/office/officeart/2005/8/layout/vList3"/>
    <dgm:cxn modelId="{96860B82-5D4F-42A6-BFE8-718D03A970AD}" type="presParOf" srcId="{E2DBE07F-1C56-4686-9EC7-819AEBB60B81}" destId="{1CEDA7CA-C7BD-443F-B4F2-445313D29A29}" srcOrd="0" destOrd="0" presId="urn:microsoft.com/office/officeart/2005/8/layout/vList3"/>
    <dgm:cxn modelId="{3150A503-21E9-48F3-96CE-0303A327506E}" type="presParOf" srcId="{E2DBE07F-1C56-4686-9EC7-819AEBB60B81}" destId="{11EE75AA-C5CC-4457-A5E4-3192F3A31D5A}"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469B09-D7FD-4D5D-B1CB-EC337909D3F3}" type="doc">
      <dgm:prSet loTypeId="urn:microsoft.com/office/officeart/2005/8/layout/process2" loCatId="process" qsTypeId="urn:microsoft.com/office/officeart/2005/8/quickstyle/simple3" qsCatId="simple" csTypeId="urn:microsoft.com/office/officeart/2005/8/colors/colorful3" csCatId="colorful" phldr="1"/>
      <dgm:spPr/>
      <dgm:t>
        <a:bodyPr/>
        <a:lstStyle/>
        <a:p>
          <a:endParaRPr lang="es-EC"/>
        </a:p>
      </dgm:t>
    </dgm:pt>
    <dgm:pt modelId="{22C5752F-0922-4730-A9D8-A1B896E85EB8}">
      <dgm:prSet phldrT="[Texto]" custT="1"/>
      <dgm:spPr/>
      <dgm:t>
        <a:bodyPr/>
        <a:lstStyle/>
        <a:p>
          <a:r>
            <a:rPr lang="es-EC" sz="1200" dirty="0" smtClean="0">
              <a:latin typeface="Times New Roman" panose="02020603050405020304" pitchFamily="18" charset="0"/>
              <a:cs typeface="Times New Roman" panose="02020603050405020304" pitchFamily="18" charset="0"/>
            </a:rPr>
            <a:t>Reducción de costos.</a:t>
          </a:r>
          <a:endParaRPr lang="es-EC" sz="1200" dirty="0">
            <a:latin typeface="Times New Roman" panose="02020603050405020304" pitchFamily="18" charset="0"/>
            <a:cs typeface="Times New Roman" panose="02020603050405020304" pitchFamily="18" charset="0"/>
          </a:endParaRPr>
        </a:p>
      </dgm:t>
    </dgm:pt>
    <dgm:pt modelId="{C541D675-B2DA-49BF-978F-DC945325E539}" type="parTrans" cxnId="{7D4A9B13-67BA-4FA5-9FA8-BAF7EF78A9B7}">
      <dgm:prSet/>
      <dgm:spPr/>
      <dgm:t>
        <a:bodyPr/>
        <a:lstStyle/>
        <a:p>
          <a:endParaRPr lang="es-EC" sz="1200">
            <a:latin typeface="Times New Roman" panose="02020603050405020304" pitchFamily="18" charset="0"/>
            <a:cs typeface="Times New Roman" panose="02020603050405020304" pitchFamily="18" charset="0"/>
          </a:endParaRPr>
        </a:p>
      </dgm:t>
    </dgm:pt>
    <dgm:pt modelId="{05DA3424-1CEB-4927-A8F1-C1EC417AA884}" type="sibTrans" cxnId="{7D4A9B13-67BA-4FA5-9FA8-BAF7EF78A9B7}">
      <dgm:prSet custT="1"/>
      <dgm:spPr/>
      <dgm:t>
        <a:bodyPr/>
        <a:lstStyle/>
        <a:p>
          <a:endParaRPr lang="es-EC" sz="1200">
            <a:latin typeface="Times New Roman" panose="02020603050405020304" pitchFamily="18" charset="0"/>
            <a:cs typeface="Times New Roman" panose="02020603050405020304" pitchFamily="18" charset="0"/>
          </a:endParaRPr>
        </a:p>
      </dgm:t>
    </dgm:pt>
    <dgm:pt modelId="{48453E9C-F3E9-4CE3-999C-BCBEEE86D57F}">
      <dgm:prSet custT="1"/>
      <dgm:spPr/>
      <dgm:t>
        <a:bodyPr/>
        <a:lstStyle/>
        <a:p>
          <a:r>
            <a:rPr lang="es-EC" sz="1200" dirty="0" smtClean="0">
              <a:latin typeface="Times New Roman" panose="02020603050405020304" pitchFamily="18" charset="0"/>
              <a:cs typeface="Times New Roman" panose="02020603050405020304" pitchFamily="18" charset="0"/>
            </a:rPr>
            <a:t>Aumento de productividad.</a:t>
          </a:r>
          <a:endParaRPr lang="es-EC" sz="1200" dirty="0">
            <a:latin typeface="Times New Roman" panose="02020603050405020304" pitchFamily="18" charset="0"/>
            <a:cs typeface="Times New Roman" panose="02020603050405020304" pitchFamily="18" charset="0"/>
          </a:endParaRPr>
        </a:p>
      </dgm:t>
    </dgm:pt>
    <dgm:pt modelId="{B001962D-5A4D-4D6E-A6A7-2B584BFDD7B3}" type="parTrans" cxnId="{4D94815C-6EA6-43C4-8A40-103FB3903F82}">
      <dgm:prSet/>
      <dgm:spPr/>
      <dgm:t>
        <a:bodyPr/>
        <a:lstStyle/>
        <a:p>
          <a:endParaRPr lang="es-EC" sz="1200">
            <a:latin typeface="Times New Roman" panose="02020603050405020304" pitchFamily="18" charset="0"/>
            <a:cs typeface="Times New Roman" panose="02020603050405020304" pitchFamily="18" charset="0"/>
          </a:endParaRPr>
        </a:p>
      </dgm:t>
    </dgm:pt>
    <dgm:pt modelId="{1DA7E103-E798-4E11-8543-BC09AE0FEAB0}" type="sibTrans" cxnId="{4D94815C-6EA6-43C4-8A40-103FB3903F82}">
      <dgm:prSet custT="1"/>
      <dgm:spPr/>
      <dgm:t>
        <a:bodyPr/>
        <a:lstStyle/>
        <a:p>
          <a:endParaRPr lang="es-EC" sz="1200">
            <a:latin typeface="Times New Roman" panose="02020603050405020304" pitchFamily="18" charset="0"/>
            <a:cs typeface="Times New Roman" panose="02020603050405020304" pitchFamily="18" charset="0"/>
          </a:endParaRPr>
        </a:p>
      </dgm:t>
    </dgm:pt>
    <dgm:pt modelId="{A071FCC4-5CEF-4892-A557-B0F025055960}">
      <dgm:prSet custT="1"/>
      <dgm:spPr/>
      <dgm:t>
        <a:bodyPr/>
        <a:lstStyle/>
        <a:p>
          <a:r>
            <a:rPr lang="es-EC" sz="1200" dirty="0" smtClean="0">
              <a:latin typeface="Times New Roman" panose="02020603050405020304" pitchFamily="18" charset="0"/>
              <a:cs typeface="Times New Roman" panose="02020603050405020304" pitchFamily="18" charset="0"/>
            </a:rPr>
            <a:t>Promueve la comunicación.</a:t>
          </a:r>
          <a:endParaRPr lang="es-EC" sz="1200" dirty="0">
            <a:latin typeface="Times New Roman" panose="02020603050405020304" pitchFamily="18" charset="0"/>
            <a:cs typeface="Times New Roman" panose="02020603050405020304" pitchFamily="18" charset="0"/>
          </a:endParaRPr>
        </a:p>
      </dgm:t>
    </dgm:pt>
    <dgm:pt modelId="{70FAEA19-30E1-4BFF-BC60-F56D5B4AFB32}" type="parTrans" cxnId="{B169CC4A-96B0-4BBB-A49E-CF9628DA9D4A}">
      <dgm:prSet/>
      <dgm:spPr/>
      <dgm:t>
        <a:bodyPr/>
        <a:lstStyle/>
        <a:p>
          <a:endParaRPr lang="es-EC" sz="1200">
            <a:latin typeface="Times New Roman" panose="02020603050405020304" pitchFamily="18" charset="0"/>
            <a:cs typeface="Times New Roman" panose="02020603050405020304" pitchFamily="18" charset="0"/>
          </a:endParaRPr>
        </a:p>
      </dgm:t>
    </dgm:pt>
    <dgm:pt modelId="{BE520065-B212-4DB6-B381-90D85391FCB1}" type="sibTrans" cxnId="{B169CC4A-96B0-4BBB-A49E-CF9628DA9D4A}">
      <dgm:prSet custT="1"/>
      <dgm:spPr/>
      <dgm:t>
        <a:bodyPr/>
        <a:lstStyle/>
        <a:p>
          <a:endParaRPr lang="es-EC" sz="1200">
            <a:latin typeface="Times New Roman" panose="02020603050405020304" pitchFamily="18" charset="0"/>
            <a:cs typeface="Times New Roman" panose="02020603050405020304" pitchFamily="18" charset="0"/>
          </a:endParaRPr>
        </a:p>
      </dgm:t>
    </dgm:pt>
    <dgm:pt modelId="{21BD283A-656C-4E8C-AFEA-313CA5D2DD06}">
      <dgm:prSet custT="1"/>
      <dgm:spPr/>
      <dgm:t>
        <a:bodyPr/>
        <a:lstStyle/>
        <a:p>
          <a:r>
            <a:rPr lang="es-EC" sz="1200" dirty="0" smtClean="0">
              <a:latin typeface="Times New Roman" panose="02020603050405020304" pitchFamily="18" charset="0"/>
              <a:cs typeface="Times New Roman" panose="02020603050405020304" pitchFamily="18" charset="0"/>
            </a:rPr>
            <a:t>Transforma una organización reactiva en proactiva rápidamente. </a:t>
          </a:r>
          <a:endParaRPr lang="es-EC" sz="1200" dirty="0">
            <a:latin typeface="Times New Roman" panose="02020603050405020304" pitchFamily="18" charset="0"/>
            <a:cs typeface="Times New Roman" panose="02020603050405020304" pitchFamily="18" charset="0"/>
          </a:endParaRPr>
        </a:p>
      </dgm:t>
    </dgm:pt>
    <dgm:pt modelId="{65E297BB-E72B-43A5-B37E-54D6FD14E2EA}" type="parTrans" cxnId="{88810808-381C-459F-81D4-0AC2C2F15CA7}">
      <dgm:prSet/>
      <dgm:spPr/>
      <dgm:t>
        <a:bodyPr/>
        <a:lstStyle/>
        <a:p>
          <a:endParaRPr lang="es-EC" sz="1200">
            <a:latin typeface="Times New Roman" panose="02020603050405020304" pitchFamily="18" charset="0"/>
            <a:cs typeface="Times New Roman" panose="02020603050405020304" pitchFamily="18" charset="0"/>
          </a:endParaRPr>
        </a:p>
      </dgm:t>
    </dgm:pt>
    <dgm:pt modelId="{AFAC4B14-F00F-4935-AFE4-02743A80408E}" type="sibTrans" cxnId="{88810808-381C-459F-81D4-0AC2C2F15CA7}">
      <dgm:prSet custT="1"/>
      <dgm:spPr/>
      <dgm:t>
        <a:bodyPr/>
        <a:lstStyle/>
        <a:p>
          <a:endParaRPr lang="es-EC" sz="1200">
            <a:latin typeface="Times New Roman" panose="02020603050405020304" pitchFamily="18" charset="0"/>
            <a:cs typeface="Times New Roman" panose="02020603050405020304" pitchFamily="18" charset="0"/>
          </a:endParaRPr>
        </a:p>
      </dgm:t>
    </dgm:pt>
    <dgm:pt modelId="{A9265029-DAD0-4ACD-A6D7-3974DDBC3009}">
      <dgm:prSet custT="1"/>
      <dgm:spPr/>
      <dgm:t>
        <a:bodyPr/>
        <a:lstStyle/>
        <a:p>
          <a:r>
            <a:rPr lang="es-EC" sz="1200" dirty="0" smtClean="0">
              <a:latin typeface="Times New Roman" panose="02020603050405020304" pitchFamily="18" charset="0"/>
              <a:cs typeface="Times New Roman" panose="02020603050405020304" pitchFamily="18" charset="0"/>
            </a:rPr>
            <a:t>Fortalecimiento y perfeccionamiento del sistema de gestión de calidad</a:t>
          </a:r>
          <a:endParaRPr lang="es-EC" sz="1200" dirty="0">
            <a:latin typeface="Times New Roman" panose="02020603050405020304" pitchFamily="18" charset="0"/>
            <a:cs typeface="Times New Roman" panose="02020603050405020304" pitchFamily="18" charset="0"/>
          </a:endParaRPr>
        </a:p>
      </dgm:t>
    </dgm:pt>
    <dgm:pt modelId="{09F73B80-0247-4D06-A4B5-8FC127EB3D69}" type="parTrans" cxnId="{43C6F7F3-D6D2-44E1-860A-AA0A731B4185}">
      <dgm:prSet/>
      <dgm:spPr/>
      <dgm:t>
        <a:bodyPr/>
        <a:lstStyle/>
        <a:p>
          <a:endParaRPr lang="es-EC" sz="1200">
            <a:latin typeface="Times New Roman" panose="02020603050405020304" pitchFamily="18" charset="0"/>
            <a:cs typeface="Times New Roman" panose="02020603050405020304" pitchFamily="18" charset="0"/>
          </a:endParaRPr>
        </a:p>
      </dgm:t>
    </dgm:pt>
    <dgm:pt modelId="{B53A3C68-E93C-4D4C-A74B-D7E5DDAC87F8}" type="sibTrans" cxnId="{43C6F7F3-D6D2-44E1-860A-AA0A731B4185}">
      <dgm:prSet/>
      <dgm:spPr/>
      <dgm:t>
        <a:bodyPr/>
        <a:lstStyle/>
        <a:p>
          <a:endParaRPr lang="es-EC" sz="1200">
            <a:latin typeface="Times New Roman" panose="02020603050405020304" pitchFamily="18" charset="0"/>
            <a:cs typeface="Times New Roman" panose="02020603050405020304" pitchFamily="18" charset="0"/>
          </a:endParaRPr>
        </a:p>
      </dgm:t>
    </dgm:pt>
    <dgm:pt modelId="{8F0431D5-1175-4656-A422-05217962DC6D}" type="pres">
      <dgm:prSet presAssocID="{85469B09-D7FD-4D5D-B1CB-EC337909D3F3}" presName="linearFlow" presStyleCnt="0">
        <dgm:presLayoutVars>
          <dgm:resizeHandles val="exact"/>
        </dgm:presLayoutVars>
      </dgm:prSet>
      <dgm:spPr/>
      <dgm:t>
        <a:bodyPr/>
        <a:lstStyle/>
        <a:p>
          <a:endParaRPr lang="es-EC"/>
        </a:p>
      </dgm:t>
    </dgm:pt>
    <dgm:pt modelId="{ADBDF94A-E8C1-4DF5-8A49-FEB2D4968208}" type="pres">
      <dgm:prSet presAssocID="{22C5752F-0922-4730-A9D8-A1B896E85EB8}" presName="node" presStyleLbl="node1" presStyleIdx="0" presStyleCnt="5" custLinFactNeighborX="-13850" custLinFactNeighborY="-855">
        <dgm:presLayoutVars>
          <dgm:bulletEnabled val="1"/>
        </dgm:presLayoutVars>
      </dgm:prSet>
      <dgm:spPr/>
      <dgm:t>
        <a:bodyPr/>
        <a:lstStyle/>
        <a:p>
          <a:endParaRPr lang="es-EC"/>
        </a:p>
      </dgm:t>
    </dgm:pt>
    <dgm:pt modelId="{86EDF2C5-F48C-41CC-94DC-48682F00475E}" type="pres">
      <dgm:prSet presAssocID="{05DA3424-1CEB-4927-A8F1-C1EC417AA884}" presName="sibTrans" presStyleLbl="sibTrans2D1" presStyleIdx="0" presStyleCnt="4"/>
      <dgm:spPr/>
      <dgm:t>
        <a:bodyPr/>
        <a:lstStyle/>
        <a:p>
          <a:endParaRPr lang="es-EC"/>
        </a:p>
      </dgm:t>
    </dgm:pt>
    <dgm:pt modelId="{B1FD4A92-BC72-4453-BB80-48E9C21B87C7}" type="pres">
      <dgm:prSet presAssocID="{05DA3424-1CEB-4927-A8F1-C1EC417AA884}" presName="connectorText" presStyleLbl="sibTrans2D1" presStyleIdx="0" presStyleCnt="4"/>
      <dgm:spPr/>
      <dgm:t>
        <a:bodyPr/>
        <a:lstStyle/>
        <a:p>
          <a:endParaRPr lang="es-EC"/>
        </a:p>
      </dgm:t>
    </dgm:pt>
    <dgm:pt modelId="{21135B92-63F9-4F03-9DED-F1E22AEDA310}" type="pres">
      <dgm:prSet presAssocID="{48453E9C-F3E9-4CE3-999C-BCBEEE86D57F}" presName="node" presStyleLbl="node1" presStyleIdx="1" presStyleCnt="5">
        <dgm:presLayoutVars>
          <dgm:bulletEnabled val="1"/>
        </dgm:presLayoutVars>
      </dgm:prSet>
      <dgm:spPr/>
      <dgm:t>
        <a:bodyPr/>
        <a:lstStyle/>
        <a:p>
          <a:endParaRPr lang="es-EC"/>
        </a:p>
      </dgm:t>
    </dgm:pt>
    <dgm:pt modelId="{DD49E79F-F635-4088-8B91-79187B20CDE6}" type="pres">
      <dgm:prSet presAssocID="{1DA7E103-E798-4E11-8543-BC09AE0FEAB0}" presName="sibTrans" presStyleLbl="sibTrans2D1" presStyleIdx="1" presStyleCnt="4"/>
      <dgm:spPr/>
      <dgm:t>
        <a:bodyPr/>
        <a:lstStyle/>
        <a:p>
          <a:endParaRPr lang="es-EC"/>
        </a:p>
      </dgm:t>
    </dgm:pt>
    <dgm:pt modelId="{D2E54602-349E-4C5F-B32F-5F91035ABB1E}" type="pres">
      <dgm:prSet presAssocID="{1DA7E103-E798-4E11-8543-BC09AE0FEAB0}" presName="connectorText" presStyleLbl="sibTrans2D1" presStyleIdx="1" presStyleCnt="4"/>
      <dgm:spPr/>
      <dgm:t>
        <a:bodyPr/>
        <a:lstStyle/>
        <a:p>
          <a:endParaRPr lang="es-EC"/>
        </a:p>
      </dgm:t>
    </dgm:pt>
    <dgm:pt modelId="{61175654-D786-4704-86B6-EC7417C75BA1}" type="pres">
      <dgm:prSet presAssocID="{A071FCC4-5CEF-4892-A557-B0F025055960}" presName="node" presStyleLbl="node1" presStyleIdx="2" presStyleCnt="5">
        <dgm:presLayoutVars>
          <dgm:bulletEnabled val="1"/>
        </dgm:presLayoutVars>
      </dgm:prSet>
      <dgm:spPr/>
      <dgm:t>
        <a:bodyPr/>
        <a:lstStyle/>
        <a:p>
          <a:endParaRPr lang="es-EC"/>
        </a:p>
      </dgm:t>
    </dgm:pt>
    <dgm:pt modelId="{1157FF4E-21F3-485B-8149-17BEF74D0E0E}" type="pres">
      <dgm:prSet presAssocID="{BE520065-B212-4DB6-B381-90D85391FCB1}" presName="sibTrans" presStyleLbl="sibTrans2D1" presStyleIdx="2" presStyleCnt="4"/>
      <dgm:spPr/>
      <dgm:t>
        <a:bodyPr/>
        <a:lstStyle/>
        <a:p>
          <a:endParaRPr lang="es-EC"/>
        </a:p>
      </dgm:t>
    </dgm:pt>
    <dgm:pt modelId="{578DD40F-489F-4563-AA24-0EF8DC392AC2}" type="pres">
      <dgm:prSet presAssocID="{BE520065-B212-4DB6-B381-90D85391FCB1}" presName="connectorText" presStyleLbl="sibTrans2D1" presStyleIdx="2" presStyleCnt="4"/>
      <dgm:spPr/>
      <dgm:t>
        <a:bodyPr/>
        <a:lstStyle/>
        <a:p>
          <a:endParaRPr lang="es-EC"/>
        </a:p>
      </dgm:t>
    </dgm:pt>
    <dgm:pt modelId="{6C1760F0-CAC6-4C5B-BA1E-DC0C6C18E683}" type="pres">
      <dgm:prSet presAssocID="{21BD283A-656C-4E8C-AFEA-313CA5D2DD06}" presName="node" presStyleLbl="node1" presStyleIdx="3" presStyleCnt="5">
        <dgm:presLayoutVars>
          <dgm:bulletEnabled val="1"/>
        </dgm:presLayoutVars>
      </dgm:prSet>
      <dgm:spPr/>
      <dgm:t>
        <a:bodyPr/>
        <a:lstStyle/>
        <a:p>
          <a:endParaRPr lang="es-EC"/>
        </a:p>
      </dgm:t>
    </dgm:pt>
    <dgm:pt modelId="{9C521C50-3368-46E3-AF03-DBEF7837E3C4}" type="pres">
      <dgm:prSet presAssocID="{AFAC4B14-F00F-4935-AFE4-02743A80408E}" presName="sibTrans" presStyleLbl="sibTrans2D1" presStyleIdx="3" presStyleCnt="4"/>
      <dgm:spPr/>
      <dgm:t>
        <a:bodyPr/>
        <a:lstStyle/>
        <a:p>
          <a:endParaRPr lang="es-EC"/>
        </a:p>
      </dgm:t>
    </dgm:pt>
    <dgm:pt modelId="{004E5D63-53C6-427C-B12C-D290EE6932DB}" type="pres">
      <dgm:prSet presAssocID="{AFAC4B14-F00F-4935-AFE4-02743A80408E}" presName="connectorText" presStyleLbl="sibTrans2D1" presStyleIdx="3" presStyleCnt="4"/>
      <dgm:spPr/>
      <dgm:t>
        <a:bodyPr/>
        <a:lstStyle/>
        <a:p>
          <a:endParaRPr lang="es-EC"/>
        </a:p>
      </dgm:t>
    </dgm:pt>
    <dgm:pt modelId="{9882332D-D73F-4792-A1EF-87AFD91039CB}" type="pres">
      <dgm:prSet presAssocID="{A9265029-DAD0-4ACD-A6D7-3974DDBC3009}" presName="node" presStyleLbl="node1" presStyleIdx="4" presStyleCnt="5">
        <dgm:presLayoutVars>
          <dgm:bulletEnabled val="1"/>
        </dgm:presLayoutVars>
      </dgm:prSet>
      <dgm:spPr/>
      <dgm:t>
        <a:bodyPr/>
        <a:lstStyle/>
        <a:p>
          <a:endParaRPr lang="es-EC"/>
        </a:p>
      </dgm:t>
    </dgm:pt>
  </dgm:ptLst>
  <dgm:cxnLst>
    <dgm:cxn modelId="{986B0DEA-45D2-4CB6-A40D-74CE2CA5E78D}" type="presOf" srcId="{1DA7E103-E798-4E11-8543-BC09AE0FEAB0}" destId="{D2E54602-349E-4C5F-B32F-5F91035ABB1E}" srcOrd="1" destOrd="0" presId="urn:microsoft.com/office/officeart/2005/8/layout/process2"/>
    <dgm:cxn modelId="{19CF7191-6F2F-4789-90B2-F25EFB549936}" type="presOf" srcId="{BE520065-B212-4DB6-B381-90D85391FCB1}" destId="{578DD40F-489F-4563-AA24-0EF8DC392AC2}" srcOrd="1" destOrd="0" presId="urn:microsoft.com/office/officeart/2005/8/layout/process2"/>
    <dgm:cxn modelId="{CDD8864D-9A0C-4B86-A2EB-B82C1D393707}" type="presOf" srcId="{48453E9C-F3E9-4CE3-999C-BCBEEE86D57F}" destId="{21135B92-63F9-4F03-9DED-F1E22AEDA310}" srcOrd="0" destOrd="0" presId="urn:microsoft.com/office/officeart/2005/8/layout/process2"/>
    <dgm:cxn modelId="{3BE3567C-31C6-4402-94D3-79145DE6ED82}" type="presOf" srcId="{22C5752F-0922-4730-A9D8-A1B896E85EB8}" destId="{ADBDF94A-E8C1-4DF5-8A49-FEB2D4968208}" srcOrd="0" destOrd="0" presId="urn:microsoft.com/office/officeart/2005/8/layout/process2"/>
    <dgm:cxn modelId="{E1CE4923-FE8F-4C64-9BE7-B422C78868B3}" type="presOf" srcId="{85469B09-D7FD-4D5D-B1CB-EC337909D3F3}" destId="{8F0431D5-1175-4656-A422-05217962DC6D}" srcOrd="0" destOrd="0" presId="urn:microsoft.com/office/officeart/2005/8/layout/process2"/>
    <dgm:cxn modelId="{9AB97BF8-5FA9-4D09-8BD1-E203B63E834E}" type="presOf" srcId="{AFAC4B14-F00F-4935-AFE4-02743A80408E}" destId="{9C521C50-3368-46E3-AF03-DBEF7837E3C4}" srcOrd="0" destOrd="0" presId="urn:microsoft.com/office/officeart/2005/8/layout/process2"/>
    <dgm:cxn modelId="{88810808-381C-459F-81D4-0AC2C2F15CA7}" srcId="{85469B09-D7FD-4D5D-B1CB-EC337909D3F3}" destId="{21BD283A-656C-4E8C-AFEA-313CA5D2DD06}" srcOrd="3" destOrd="0" parTransId="{65E297BB-E72B-43A5-B37E-54D6FD14E2EA}" sibTransId="{AFAC4B14-F00F-4935-AFE4-02743A80408E}"/>
    <dgm:cxn modelId="{E020807A-871E-46CE-B8A5-CBC312E1890F}" type="presOf" srcId="{A9265029-DAD0-4ACD-A6D7-3974DDBC3009}" destId="{9882332D-D73F-4792-A1EF-87AFD91039CB}" srcOrd="0" destOrd="0" presId="urn:microsoft.com/office/officeart/2005/8/layout/process2"/>
    <dgm:cxn modelId="{42C7C80B-C63F-49B7-8778-2101E48E0B3E}" type="presOf" srcId="{BE520065-B212-4DB6-B381-90D85391FCB1}" destId="{1157FF4E-21F3-485B-8149-17BEF74D0E0E}" srcOrd="0" destOrd="0" presId="urn:microsoft.com/office/officeart/2005/8/layout/process2"/>
    <dgm:cxn modelId="{B169CC4A-96B0-4BBB-A49E-CF9628DA9D4A}" srcId="{85469B09-D7FD-4D5D-B1CB-EC337909D3F3}" destId="{A071FCC4-5CEF-4892-A557-B0F025055960}" srcOrd="2" destOrd="0" parTransId="{70FAEA19-30E1-4BFF-BC60-F56D5B4AFB32}" sibTransId="{BE520065-B212-4DB6-B381-90D85391FCB1}"/>
    <dgm:cxn modelId="{43C6F7F3-D6D2-44E1-860A-AA0A731B4185}" srcId="{85469B09-D7FD-4D5D-B1CB-EC337909D3F3}" destId="{A9265029-DAD0-4ACD-A6D7-3974DDBC3009}" srcOrd="4" destOrd="0" parTransId="{09F73B80-0247-4D06-A4B5-8FC127EB3D69}" sibTransId="{B53A3C68-E93C-4D4C-A74B-D7E5DDAC87F8}"/>
    <dgm:cxn modelId="{02D8C803-D046-406C-8BB5-AB469D8CDA0C}" type="presOf" srcId="{AFAC4B14-F00F-4935-AFE4-02743A80408E}" destId="{004E5D63-53C6-427C-B12C-D290EE6932DB}" srcOrd="1" destOrd="0" presId="urn:microsoft.com/office/officeart/2005/8/layout/process2"/>
    <dgm:cxn modelId="{E29FF565-0C9B-49CB-92D6-D5C094C85485}" type="presOf" srcId="{A071FCC4-5CEF-4892-A557-B0F025055960}" destId="{61175654-D786-4704-86B6-EC7417C75BA1}" srcOrd="0" destOrd="0" presId="urn:microsoft.com/office/officeart/2005/8/layout/process2"/>
    <dgm:cxn modelId="{65424C9F-15E7-4D04-A96A-820173F75D8A}" type="presOf" srcId="{05DA3424-1CEB-4927-A8F1-C1EC417AA884}" destId="{86EDF2C5-F48C-41CC-94DC-48682F00475E}" srcOrd="0" destOrd="0" presId="urn:microsoft.com/office/officeart/2005/8/layout/process2"/>
    <dgm:cxn modelId="{A57F7EBE-06D8-4213-909A-FB3DC7B11DB1}" type="presOf" srcId="{1DA7E103-E798-4E11-8543-BC09AE0FEAB0}" destId="{DD49E79F-F635-4088-8B91-79187B20CDE6}" srcOrd="0" destOrd="0" presId="urn:microsoft.com/office/officeart/2005/8/layout/process2"/>
    <dgm:cxn modelId="{E6A52AAF-4AE9-478F-A283-386F06423975}" type="presOf" srcId="{05DA3424-1CEB-4927-A8F1-C1EC417AA884}" destId="{B1FD4A92-BC72-4453-BB80-48E9C21B87C7}" srcOrd="1" destOrd="0" presId="urn:microsoft.com/office/officeart/2005/8/layout/process2"/>
    <dgm:cxn modelId="{7D4A9B13-67BA-4FA5-9FA8-BAF7EF78A9B7}" srcId="{85469B09-D7FD-4D5D-B1CB-EC337909D3F3}" destId="{22C5752F-0922-4730-A9D8-A1B896E85EB8}" srcOrd="0" destOrd="0" parTransId="{C541D675-B2DA-49BF-978F-DC945325E539}" sibTransId="{05DA3424-1CEB-4927-A8F1-C1EC417AA884}"/>
    <dgm:cxn modelId="{3877EFCD-BDAB-4BB8-A490-E1A68F15D694}" type="presOf" srcId="{21BD283A-656C-4E8C-AFEA-313CA5D2DD06}" destId="{6C1760F0-CAC6-4C5B-BA1E-DC0C6C18E683}" srcOrd="0" destOrd="0" presId="urn:microsoft.com/office/officeart/2005/8/layout/process2"/>
    <dgm:cxn modelId="{4D94815C-6EA6-43C4-8A40-103FB3903F82}" srcId="{85469B09-D7FD-4D5D-B1CB-EC337909D3F3}" destId="{48453E9C-F3E9-4CE3-999C-BCBEEE86D57F}" srcOrd="1" destOrd="0" parTransId="{B001962D-5A4D-4D6E-A6A7-2B584BFDD7B3}" sibTransId="{1DA7E103-E798-4E11-8543-BC09AE0FEAB0}"/>
    <dgm:cxn modelId="{7755EFE8-8A7A-4689-A747-20E182EEC52E}" type="presParOf" srcId="{8F0431D5-1175-4656-A422-05217962DC6D}" destId="{ADBDF94A-E8C1-4DF5-8A49-FEB2D4968208}" srcOrd="0" destOrd="0" presId="urn:microsoft.com/office/officeart/2005/8/layout/process2"/>
    <dgm:cxn modelId="{54A7B178-DA27-4CA3-BCAA-3AFACAD13638}" type="presParOf" srcId="{8F0431D5-1175-4656-A422-05217962DC6D}" destId="{86EDF2C5-F48C-41CC-94DC-48682F00475E}" srcOrd="1" destOrd="0" presId="urn:microsoft.com/office/officeart/2005/8/layout/process2"/>
    <dgm:cxn modelId="{BE349599-ABBA-4B90-82B0-C785F0BDBE6A}" type="presParOf" srcId="{86EDF2C5-F48C-41CC-94DC-48682F00475E}" destId="{B1FD4A92-BC72-4453-BB80-48E9C21B87C7}" srcOrd="0" destOrd="0" presId="urn:microsoft.com/office/officeart/2005/8/layout/process2"/>
    <dgm:cxn modelId="{26172585-67AE-40F1-B720-848BCA1CAB34}" type="presParOf" srcId="{8F0431D5-1175-4656-A422-05217962DC6D}" destId="{21135B92-63F9-4F03-9DED-F1E22AEDA310}" srcOrd="2" destOrd="0" presId="urn:microsoft.com/office/officeart/2005/8/layout/process2"/>
    <dgm:cxn modelId="{EF01EBB3-91CC-402E-A450-BE774071ACD0}" type="presParOf" srcId="{8F0431D5-1175-4656-A422-05217962DC6D}" destId="{DD49E79F-F635-4088-8B91-79187B20CDE6}" srcOrd="3" destOrd="0" presId="urn:microsoft.com/office/officeart/2005/8/layout/process2"/>
    <dgm:cxn modelId="{5B86D723-A9AC-4EBD-B8FC-484837A93E65}" type="presParOf" srcId="{DD49E79F-F635-4088-8B91-79187B20CDE6}" destId="{D2E54602-349E-4C5F-B32F-5F91035ABB1E}" srcOrd="0" destOrd="0" presId="urn:microsoft.com/office/officeart/2005/8/layout/process2"/>
    <dgm:cxn modelId="{953B867C-0FF1-4325-8A80-61F78DC06A81}" type="presParOf" srcId="{8F0431D5-1175-4656-A422-05217962DC6D}" destId="{61175654-D786-4704-86B6-EC7417C75BA1}" srcOrd="4" destOrd="0" presId="urn:microsoft.com/office/officeart/2005/8/layout/process2"/>
    <dgm:cxn modelId="{FE06D503-972E-41B2-B41D-CAE2E9A4DA71}" type="presParOf" srcId="{8F0431D5-1175-4656-A422-05217962DC6D}" destId="{1157FF4E-21F3-485B-8149-17BEF74D0E0E}" srcOrd="5" destOrd="0" presId="urn:microsoft.com/office/officeart/2005/8/layout/process2"/>
    <dgm:cxn modelId="{FC0C8473-1A66-41A7-92EE-103722CA388E}" type="presParOf" srcId="{1157FF4E-21F3-485B-8149-17BEF74D0E0E}" destId="{578DD40F-489F-4563-AA24-0EF8DC392AC2}" srcOrd="0" destOrd="0" presId="urn:microsoft.com/office/officeart/2005/8/layout/process2"/>
    <dgm:cxn modelId="{64E1B8E2-F970-4FCF-86C3-93D81FE8B5B2}" type="presParOf" srcId="{8F0431D5-1175-4656-A422-05217962DC6D}" destId="{6C1760F0-CAC6-4C5B-BA1E-DC0C6C18E683}" srcOrd="6" destOrd="0" presId="urn:microsoft.com/office/officeart/2005/8/layout/process2"/>
    <dgm:cxn modelId="{BCBE6623-63B3-4E6E-B46E-EAC6579A4C46}" type="presParOf" srcId="{8F0431D5-1175-4656-A422-05217962DC6D}" destId="{9C521C50-3368-46E3-AF03-DBEF7837E3C4}" srcOrd="7" destOrd="0" presId="urn:microsoft.com/office/officeart/2005/8/layout/process2"/>
    <dgm:cxn modelId="{6072B7CB-2299-48A7-815B-5262108B276E}" type="presParOf" srcId="{9C521C50-3368-46E3-AF03-DBEF7837E3C4}" destId="{004E5D63-53C6-427C-B12C-D290EE6932DB}" srcOrd="0" destOrd="0" presId="urn:microsoft.com/office/officeart/2005/8/layout/process2"/>
    <dgm:cxn modelId="{52CFA134-903D-4BCE-8496-83C7041445F5}" type="presParOf" srcId="{8F0431D5-1175-4656-A422-05217962DC6D}" destId="{9882332D-D73F-4792-A1EF-87AFD91039CB}"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EA46B0-E002-4C14-BD13-7315902D152D}" type="doc">
      <dgm:prSet loTypeId="urn:microsoft.com/office/officeart/2005/8/layout/bProcess3" loCatId="process" qsTypeId="urn:microsoft.com/office/officeart/2005/8/quickstyle/simple3" qsCatId="simple" csTypeId="urn:microsoft.com/office/officeart/2005/8/colors/colorful5" csCatId="colorful" phldr="1"/>
      <dgm:spPr/>
      <dgm:t>
        <a:bodyPr/>
        <a:lstStyle/>
        <a:p>
          <a:endParaRPr lang="es-EC"/>
        </a:p>
      </dgm:t>
    </dgm:pt>
    <dgm:pt modelId="{F771F0A5-C07D-4F66-B06C-12B1341A2851}">
      <dgm:prSet phldrT="[Texto]"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Respuesta Rápida</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05194BB4-6A63-4707-89DC-966380837496}" type="parTrans" cxnId="{008E34B7-F012-46F7-8F72-E9D8F7E2F64E}">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38F87C44-376A-4F8C-A5C1-4468D7C76214}" type="sibTrans" cxnId="{008E34B7-F012-46F7-8F72-E9D8F7E2F64E}">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4E79FACD-EF46-4B1D-94F4-933BDEC4AB35}">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Control de Productos No Conformes</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5C9ACBEE-FA64-4A71-BC52-B14C3DC3D6E3}" type="parTrans" cxnId="{7F577AE4-A6F1-4361-B46E-EC1CA75BD360}">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66B8F9F4-C8C1-481C-B7DA-B85829FA8D16}" type="sibTrans" cxnId="{7F577AE4-A6F1-4361-B46E-EC1CA75BD360}">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18859E7B-93A6-490C-B9B9-E2F543C22369}">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Estación de Verificación</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1FC81C08-2114-44F0-9649-C6BFB9C85D24}" type="parTrans" cxnId="{CD9AD5F0-A617-4957-8371-BDFFE3EA6C21}">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6BCFE196-E998-43CF-8F40-F295F3EDA0DE}" type="sibTrans" cxnId="{CD9AD5F0-A617-4957-8371-BDFFE3EA6C21}">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FBC2B2E7-FF2B-4E09-BA7F-3248A253048F}">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Trabajo Estandarizado</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09168591-3684-47DA-8D04-95C014F25ADC}" type="parTrans" cxnId="{EEBDAE9C-DC63-48F9-973B-E508F40FF7E4}">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7D09C842-153B-452D-8F8B-40A06028E396}" type="sibTrans" cxnId="{EEBDAE9C-DC63-48F9-973B-E508F40FF7E4}">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4EBD2E7A-BBBE-4739-94EB-1BB5CA863722}">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Entrenamiento Estandarizado</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838338D2-4C33-4428-B7D9-607E976D3AEB}" type="parTrans" cxnId="{BCF8F81F-D91A-4490-BB31-97B63A63DBF5}">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0159517B-ABB3-43C1-8D09-0CEA23144C29}" type="sibTrans" cxnId="{BCF8F81F-D91A-4490-BB31-97B63A63DBF5}">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D57C6BAA-0232-4006-A07E-3176346F81BA}">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Auditorias Escalonadas del Proceso</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CE525BEA-2B44-4C1D-873D-0D22A729B01C}" type="parTrans" cxnId="{86B0DB12-3ED7-4F81-865C-60E037CCF57D}">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6BDB413D-4631-4C84-956F-2AB2E8BBB828}" type="sibTrans" cxnId="{86B0DB12-3ED7-4F81-865C-60E037CCF57D}">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319A19B5-72DD-476F-A8FE-789600A4CE80}">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Reducción de Riesgos</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532CED5A-ABDC-4D85-B180-16395DFC6E9D}" type="parTrans" cxnId="{0B646D1A-C4D7-4912-A40C-A38B74CF1A30}">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1B5DB887-39C0-437C-88F9-0719846542F5}" type="sibTrans" cxnId="{0B646D1A-C4D7-4912-A40C-A38B74CF1A30}">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AC011C0C-2B2E-4A2C-9E32-9991185E11AD}">
      <dgm:prSet custT="1"/>
      <dgm:spPr/>
      <dgm:t>
        <a:bodyPr/>
        <a:lstStyle/>
        <a:p>
          <a:r>
            <a:rPr lang="es-EC" sz="1400" b="0" smtClean="0">
              <a:latin typeface="Times New Roman" panose="02020603050405020304" pitchFamily="18" charset="0"/>
              <a:ea typeface="Tahoma" panose="020B0604030504040204" pitchFamily="34" charset="0"/>
              <a:cs typeface="Times New Roman" panose="02020603050405020304" pitchFamily="18" charset="0"/>
            </a:rPr>
            <a:t>Control de la contaminación</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002972D7-8C6B-4E8B-A17C-FFE2D6148632}" type="parTrans" cxnId="{2C3DB3AF-F51D-48F7-96B9-D61AD172FD9A}">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4CA9185F-DD3B-4CC4-AC6D-93685380FA27}" type="sibTrans" cxnId="{2C3DB3AF-F51D-48F7-96B9-D61AD172FD9A}">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F2E88378-1798-4250-8968-302A541E2EFC}">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Gestión de la Cadena de suministro</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55491502-2D34-412F-9AD9-609412054545}" type="parTrans" cxnId="{E6675463-8E87-44CD-90F8-950B5C0CCFF8}">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70AC369C-21E9-4D32-AFA3-DD2582F1991D}" type="sibTrans" cxnId="{E6675463-8E87-44CD-90F8-950B5C0CCFF8}">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ADDC4898-D9E1-49A1-9B6D-AA0EC86A7BF1}">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Gestión del Cambio de Ingeniería</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BBDB8210-5C64-443A-900F-7FEEC4EA8C5C}" type="parTrans" cxnId="{A6602FA1-7869-4D23-B120-2746EC1F5152}">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47F6867D-4C85-4D21-A888-638C8A1D52A6}" type="sibTrans" cxnId="{A6602FA1-7869-4D23-B120-2746EC1F5152}">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038A9AA7-FC4C-4E81-A84C-77931B257CDA}">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Mantenimiento</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D0E8CED9-A351-47A1-8D3C-01C99F26B7F9}" type="parTrans" cxnId="{5FF5295A-65E7-494E-97AE-07A52747281B}">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465FC388-745D-4BC3-8CC4-C9D55CC27D2A}" type="sibTrans" cxnId="{5FF5295A-65E7-494E-97AE-07A52747281B}">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B81295E9-39DE-4706-AAE1-CA735CAD7FB1}">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Gestión de Manufactura y flujo de materiales</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1A2B0CBA-0C71-478F-A74D-416983B7E785}" type="parTrans" cxnId="{6B42C364-39A1-4B97-B2CB-4CE2EEF902BB}">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92081C4A-01D6-46AD-A40D-72541E5BE39C}" type="sibTrans" cxnId="{6B42C364-39A1-4B97-B2CB-4CE2EEF902BB}">
      <dgm:prSet custT="1"/>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942C3249-EFC0-437F-B109-7295AD2301E6}">
      <dgm:prSet custT="1"/>
      <dgm:spPr/>
      <dgm:t>
        <a:bodyPr/>
        <a:lstStyle/>
        <a:p>
          <a:r>
            <a:rPr lang="es-EC" sz="1400" b="0" dirty="0" smtClean="0">
              <a:latin typeface="Times New Roman" panose="02020603050405020304" pitchFamily="18" charset="0"/>
              <a:ea typeface="Tahoma" panose="020B0604030504040204" pitchFamily="34" charset="0"/>
              <a:cs typeface="Times New Roman" panose="02020603050405020304" pitchFamily="18" charset="0"/>
            </a:rPr>
            <a:t>Logística Externa</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26DAA0E9-1C7D-4709-9896-A38FB8E9E3B1}" type="parTrans" cxnId="{EE515607-6F79-44F3-A00A-E6A1D7343176}">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A55050BF-D1E2-4451-8C3D-53496572C9CA}" type="sibTrans" cxnId="{EE515607-6F79-44F3-A00A-E6A1D7343176}">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A9FF09E7-D569-4901-A808-8983AE713708}" type="pres">
      <dgm:prSet presAssocID="{E7EA46B0-E002-4C14-BD13-7315902D152D}" presName="Name0" presStyleCnt="0">
        <dgm:presLayoutVars>
          <dgm:dir/>
          <dgm:resizeHandles val="exact"/>
        </dgm:presLayoutVars>
      </dgm:prSet>
      <dgm:spPr/>
      <dgm:t>
        <a:bodyPr/>
        <a:lstStyle/>
        <a:p>
          <a:endParaRPr lang="es-EC"/>
        </a:p>
      </dgm:t>
    </dgm:pt>
    <dgm:pt modelId="{EE976AF4-D657-455B-A187-CBF783684939}" type="pres">
      <dgm:prSet presAssocID="{F771F0A5-C07D-4F66-B06C-12B1341A2851}" presName="node" presStyleLbl="node1" presStyleIdx="0" presStyleCnt="13">
        <dgm:presLayoutVars>
          <dgm:bulletEnabled val="1"/>
        </dgm:presLayoutVars>
      </dgm:prSet>
      <dgm:spPr/>
      <dgm:t>
        <a:bodyPr/>
        <a:lstStyle/>
        <a:p>
          <a:endParaRPr lang="es-EC"/>
        </a:p>
      </dgm:t>
    </dgm:pt>
    <dgm:pt modelId="{7012D7A3-CB10-44FC-AC52-8AE02DEC4BD2}" type="pres">
      <dgm:prSet presAssocID="{38F87C44-376A-4F8C-A5C1-4468D7C76214}" presName="sibTrans" presStyleLbl="sibTrans1D1" presStyleIdx="0" presStyleCnt="12"/>
      <dgm:spPr/>
      <dgm:t>
        <a:bodyPr/>
        <a:lstStyle/>
        <a:p>
          <a:endParaRPr lang="es-EC"/>
        </a:p>
      </dgm:t>
    </dgm:pt>
    <dgm:pt modelId="{AAFD4A9B-4EF2-4E8D-B038-EAA1DE44F875}" type="pres">
      <dgm:prSet presAssocID="{38F87C44-376A-4F8C-A5C1-4468D7C76214}" presName="connectorText" presStyleLbl="sibTrans1D1" presStyleIdx="0" presStyleCnt="12"/>
      <dgm:spPr/>
      <dgm:t>
        <a:bodyPr/>
        <a:lstStyle/>
        <a:p>
          <a:endParaRPr lang="es-EC"/>
        </a:p>
      </dgm:t>
    </dgm:pt>
    <dgm:pt modelId="{4B3F0856-CBD9-4470-9D39-51D270A4F206}" type="pres">
      <dgm:prSet presAssocID="{4E79FACD-EF46-4B1D-94F4-933BDEC4AB35}" presName="node" presStyleLbl="node1" presStyleIdx="1" presStyleCnt="13">
        <dgm:presLayoutVars>
          <dgm:bulletEnabled val="1"/>
        </dgm:presLayoutVars>
      </dgm:prSet>
      <dgm:spPr/>
      <dgm:t>
        <a:bodyPr/>
        <a:lstStyle/>
        <a:p>
          <a:endParaRPr lang="es-EC"/>
        </a:p>
      </dgm:t>
    </dgm:pt>
    <dgm:pt modelId="{44E1ED51-DA6F-4684-9838-C73F492ABF82}" type="pres">
      <dgm:prSet presAssocID="{66B8F9F4-C8C1-481C-B7DA-B85829FA8D16}" presName="sibTrans" presStyleLbl="sibTrans1D1" presStyleIdx="1" presStyleCnt="12"/>
      <dgm:spPr/>
      <dgm:t>
        <a:bodyPr/>
        <a:lstStyle/>
        <a:p>
          <a:endParaRPr lang="es-EC"/>
        </a:p>
      </dgm:t>
    </dgm:pt>
    <dgm:pt modelId="{C6C623B0-33A6-4A17-B1A8-8AA6B8F9FF59}" type="pres">
      <dgm:prSet presAssocID="{66B8F9F4-C8C1-481C-B7DA-B85829FA8D16}" presName="connectorText" presStyleLbl="sibTrans1D1" presStyleIdx="1" presStyleCnt="12"/>
      <dgm:spPr/>
      <dgm:t>
        <a:bodyPr/>
        <a:lstStyle/>
        <a:p>
          <a:endParaRPr lang="es-EC"/>
        </a:p>
      </dgm:t>
    </dgm:pt>
    <dgm:pt modelId="{32973529-4F53-4127-8F62-45CDE53A40F8}" type="pres">
      <dgm:prSet presAssocID="{18859E7B-93A6-490C-B9B9-E2F543C22369}" presName="node" presStyleLbl="node1" presStyleIdx="2" presStyleCnt="13">
        <dgm:presLayoutVars>
          <dgm:bulletEnabled val="1"/>
        </dgm:presLayoutVars>
      </dgm:prSet>
      <dgm:spPr/>
      <dgm:t>
        <a:bodyPr/>
        <a:lstStyle/>
        <a:p>
          <a:endParaRPr lang="es-EC"/>
        </a:p>
      </dgm:t>
    </dgm:pt>
    <dgm:pt modelId="{692BB4AD-EE96-48D1-865D-87755F38600E}" type="pres">
      <dgm:prSet presAssocID="{6BCFE196-E998-43CF-8F40-F295F3EDA0DE}" presName="sibTrans" presStyleLbl="sibTrans1D1" presStyleIdx="2" presStyleCnt="12"/>
      <dgm:spPr/>
      <dgm:t>
        <a:bodyPr/>
        <a:lstStyle/>
        <a:p>
          <a:endParaRPr lang="es-EC"/>
        </a:p>
      </dgm:t>
    </dgm:pt>
    <dgm:pt modelId="{97001E2D-30ED-4A5F-BD55-1E8E174AE89F}" type="pres">
      <dgm:prSet presAssocID="{6BCFE196-E998-43CF-8F40-F295F3EDA0DE}" presName="connectorText" presStyleLbl="sibTrans1D1" presStyleIdx="2" presStyleCnt="12"/>
      <dgm:spPr/>
      <dgm:t>
        <a:bodyPr/>
        <a:lstStyle/>
        <a:p>
          <a:endParaRPr lang="es-EC"/>
        </a:p>
      </dgm:t>
    </dgm:pt>
    <dgm:pt modelId="{E4BA3263-CEE5-4516-BD47-7377A31A6B39}" type="pres">
      <dgm:prSet presAssocID="{FBC2B2E7-FF2B-4E09-BA7F-3248A253048F}" presName="node" presStyleLbl="node1" presStyleIdx="3" presStyleCnt="13">
        <dgm:presLayoutVars>
          <dgm:bulletEnabled val="1"/>
        </dgm:presLayoutVars>
      </dgm:prSet>
      <dgm:spPr/>
      <dgm:t>
        <a:bodyPr/>
        <a:lstStyle/>
        <a:p>
          <a:endParaRPr lang="es-EC"/>
        </a:p>
      </dgm:t>
    </dgm:pt>
    <dgm:pt modelId="{BE533BA1-B880-4A7E-A71B-5379ABC5DB0D}" type="pres">
      <dgm:prSet presAssocID="{7D09C842-153B-452D-8F8B-40A06028E396}" presName="sibTrans" presStyleLbl="sibTrans1D1" presStyleIdx="3" presStyleCnt="12"/>
      <dgm:spPr/>
      <dgm:t>
        <a:bodyPr/>
        <a:lstStyle/>
        <a:p>
          <a:endParaRPr lang="es-EC"/>
        </a:p>
      </dgm:t>
    </dgm:pt>
    <dgm:pt modelId="{EB42BD04-4538-410B-8EB1-563F0C4EC135}" type="pres">
      <dgm:prSet presAssocID="{7D09C842-153B-452D-8F8B-40A06028E396}" presName="connectorText" presStyleLbl="sibTrans1D1" presStyleIdx="3" presStyleCnt="12"/>
      <dgm:spPr/>
      <dgm:t>
        <a:bodyPr/>
        <a:lstStyle/>
        <a:p>
          <a:endParaRPr lang="es-EC"/>
        </a:p>
      </dgm:t>
    </dgm:pt>
    <dgm:pt modelId="{A5D95499-DB96-492B-8C77-88E27B2B4158}" type="pres">
      <dgm:prSet presAssocID="{4EBD2E7A-BBBE-4739-94EB-1BB5CA863722}" presName="node" presStyleLbl="node1" presStyleIdx="4" presStyleCnt="13">
        <dgm:presLayoutVars>
          <dgm:bulletEnabled val="1"/>
        </dgm:presLayoutVars>
      </dgm:prSet>
      <dgm:spPr/>
      <dgm:t>
        <a:bodyPr/>
        <a:lstStyle/>
        <a:p>
          <a:endParaRPr lang="es-EC"/>
        </a:p>
      </dgm:t>
    </dgm:pt>
    <dgm:pt modelId="{8F1C7F71-23AA-440C-A9BC-D55BB56CB6D3}" type="pres">
      <dgm:prSet presAssocID="{0159517B-ABB3-43C1-8D09-0CEA23144C29}" presName="sibTrans" presStyleLbl="sibTrans1D1" presStyleIdx="4" presStyleCnt="12"/>
      <dgm:spPr/>
      <dgm:t>
        <a:bodyPr/>
        <a:lstStyle/>
        <a:p>
          <a:endParaRPr lang="es-EC"/>
        </a:p>
      </dgm:t>
    </dgm:pt>
    <dgm:pt modelId="{D5E8CEDC-D28B-40E0-8EB8-C60ED08087E2}" type="pres">
      <dgm:prSet presAssocID="{0159517B-ABB3-43C1-8D09-0CEA23144C29}" presName="connectorText" presStyleLbl="sibTrans1D1" presStyleIdx="4" presStyleCnt="12"/>
      <dgm:spPr/>
      <dgm:t>
        <a:bodyPr/>
        <a:lstStyle/>
        <a:p>
          <a:endParaRPr lang="es-EC"/>
        </a:p>
      </dgm:t>
    </dgm:pt>
    <dgm:pt modelId="{63E1154F-6100-4482-BBE3-228BDA50C2FB}" type="pres">
      <dgm:prSet presAssocID="{D57C6BAA-0232-4006-A07E-3176346F81BA}" presName="node" presStyleLbl="node1" presStyleIdx="5" presStyleCnt="13">
        <dgm:presLayoutVars>
          <dgm:bulletEnabled val="1"/>
        </dgm:presLayoutVars>
      </dgm:prSet>
      <dgm:spPr/>
      <dgm:t>
        <a:bodyPr/>
        <a:lstStyle/>
        <a:p>
          <a:endParaRPr lang="es-EC"/>
        </a:p>
      </dgm:t>
    </dgm:pt>
    <dgm:pt modelId="{2DE24AA5-6FE6-4AB8-8AD7-3815A9DE8268}" type="pres">
      <dgm:prSet presAssocID="{6BDB413D-4631-4C84-956F-2AB2E8BBB828}" presName="sibTrans" presStyleLbl="sibTrans1D1" presStyleIdx="5" presStyleCnt="12"/>
      <dgm:spPr/>
      <dgm:t>
        <a:bodyPr/>
        <a:lstStyle/>
        <a:p>
          <a:endParaRPr lang="es-EC"/>
        </a:p>
      </dgm:t>
    </dgm:pt>
    <dgm:pt modelId="{99CE2B2B-EE53-4DAC-BDBC-086C4DEF3B82}" type="pres">
      <dgm:prSet presAssocID="{6BDB413D-4631-4C84-956F-2AB2E8BBB828}" presName="connectorText" presStyleLbl="sibTrans1D1" presStyleIdx="5" presStyleCnt="12"/>
      <dgm:spPr/>
      <dgm:t>
        <a:bodyPr/>
        <a:lstStyle/>
        <a:p>
          <a:endParaRPr lang="es-EC"/>
        </a:p>
      </dgm:t>
    </dgm:pt>
    <dgm:pt modelId="{1D8B4E19-7BEA-4CA5-B0E7-1BDA86AF7B7C}" type="pres">
      <dgm:prSet presAssocID="{319A19B5-72DD-476F-A8FE-789600A4CE80}" presName="node" presStyleLbl="node1" presStyleIdx="6" presStyleCnt="13">
        <dgm:presLayoutVars>
          <dgm:bulletEnabled val="1"/>
        </dgm:presLayoutVars>
      </dgm:prSet>
      <dgm:spPr/>
      <dgm:t>
        <a:bodyPr/>
        <a:lstStyle/>
        <a:p>
          <a:endParaRPr lang="es-EC"/>
        </a:p>
      </dgm:t>
    </dgm:pt>
    <dgm:pt modelId="{3A924B34-3196-4780-B639-C0B8422F312F}" type="pres">
      <dgm:prSet presAssocID="{1B5DB887-39C0-437C-88F9-0719846542F5}" presName="sibTrans" presStyleLbl="sibTrans1D1" presStyleIdx="6" presStyleCnt="12"/>
      <dgm:spPr/>
      <dgm:t>
        <a:bodyPr/>
        <a:lstStyle/>
        <a:p>
          <a:endParaRPr lang="es-EC"/>
        </a:p>
      </dgm:t>
    </dgm:pt>
    <dgm:pt modelId="{E249C760-E414-4076-A6A2-0EE8FFCDB914}" type="pres">
      <dgm:prSet presAssocID="{1B5DB887-39C0-437C-88F9-0719846542F5}" presName="connectorText" presStyleLbl="sibTrans1D1" presStyleIdx="6" presStyleCnt="12"/>
      <dgm:spPr/>
      <dgm:t>
        <a:bodyPr/>
        <a:lstStyle/>
        <a:p>
          <a:endParaRPr lang="es-EC"/>
        </a:p>
      </dgm:t>
    </dgm:pt>
    <dgm:pt modelId="{17EAD8EA-EEE8-430F-84D5-535E3C9302E5}" type="pres">
      <dgm:prSet presAssocID="{AC011C0C-2B2E-4A2C-9E32-9991185E11AD}" presName="node" presStyleLbl="node1" presStyleIdx="7" presStyleCnt="13" custScaleX="133405" custLinFactNeighborX="-6491" custLinFactNeighborY="-1364">
        <dgm:presLayoutVars>
          <dgm:bulletEnabled val="1"/>
        </dgm:presLayoutVars>
      </dgm:prSet>
      <dgm:spPr/>
      <dgm:t>
        <a:bodyPr/>
        <a:lstStyle/>
        <a:p>
          <a:endParaRPr lang="es-EC"/>
        </a:p>
      </dgm:t>
    </dgm:pt>
    <dgm:pt modelId="{E1AFEB1C-6685-4610-9655-B41026BBE928}" type="pres">
      <dgm:prSet presAssocID="{4CA9185F-DD3B-4CC4-AC6D-93685380FA27}" presName="sibTrans" presStyleLbl="sibTrans1D1" presStyleIdx="7" presStyleCnt="12"/>
      <dgm:spPr/>
      <dgm:t>
        <a:bodyPr/>
        <a:lstStyle/>
        <a:p>
          <a:endParaRPr lang="es-EC"/>
        </a:p>
      </dgm:t>
    </dgm:pt>
    <dgm:pt modelId="{6E1BBD82-A562-4797-9D7C-EA3465A74D02}" type="pres">
      <dgm:prSet presAssocID="{4CA9185F-DD3B-4CC4-AC6D-93685380FA27}" presName="connectorText" presStyleLbl="sibTrans1D1" presStyleIdx="7" presStyleCnt="12"/>
      <dgm:spPr/>
      <dgm:t>
        <a:bodyPr/>
        <a:lstStyle/>
        <a:p>
          <a:endParaRPr lang="es-EC"/>
        </a:p>
      </dgm:t>
    </dgm:pt>
    <dgm:pt modelId="{46A48582-D170-480F-B10B-1FD24C527D68}" type="pres">
      <dgm:prSet presAssocID="{F2E88378-1798-4250-8968-302A541E2EFC}" presName="node" presStyleLbl="node1" presStyleIdx="8" presStyleCnt="13">
        <dgm:presLayoutVars>
          <dgm:bulletEnabled val="1"/>
        </dgm:presLayoutVars>
      </dgm:prSet>
      <dgm:spPr/>
      <dgm:t>
        <a:bodyPr/>
        <a:lstStyle/>
        <a:p>
          <a:endParaRPr lang="es-EC"/>
        </a:p>
      </dgm:t>
    </dgm:pt>
    <dgm:pt modelId="{D9B670DF-33E7-4FC1-94BA-E98B34EBF488}" type="pres">
      <dgm:prSet presAssocID="{70AC369C-21E9-4D32-AFA3-DD2582F1991D}" presName="sibTrans" presStyleLbl="sibTrans1D1" presStyleIdx="8" presStyleCnt="12"/>
      <dgm:spPr/>
      <dgm:t>
        <a:bodyPr/>
        <a:lstStyle/>
        <a:p>
          <a:endParaRPr lang="es-EC"/>
        </a:p>
      </dgm:t>
    </dgm:pt>
    <dgm:pt modelId="{B4B8B05B-5785-4888-9AB2-49A05D212395}" type="pres">
      <dgm:prSet presAssocID="{70AC369C-21E9-4D32-AFA3-DD2582F1991D}" presName="connectorText" presStyleLbl="sibTrans1D1" presStyleIdx="8" presStyleCnt="12"/>
      <dgm:spPr/>
      <dgm:t>
        <a:bodyPr/>
        <a:lstStyle/>
        <a:p>
          <a:endParaRPr lang="es-EC"/>
        </a:p>
      </dgm:t>
    </dgm:pt>
    <dgm:pt modelId="{D196ABBE-9D78-4E7C-896E-C88A52CD3439}" type="pres">
      <dgm:prSet presAssocID="{ADDC4898-D9E1-49A1-9B6D-AA0EC86A7BF1}" presName="node" presStyleLbl="node1" presStyleIdx="9" presStyleCnt="13">
        <dgm:presLayoutVars>
          <dgm:bulletEnabled val="1"/>
        </dgm:presLayoutVars>
      </dgm:prSet>
      <dgm:spPr/>
      <dgm:t>
        <a:bodyPr/>
        <a:lstStyle/>
        <a:p>
          <a:endParaRPr lang="es-EC"/>
        </a:p>
      </dgm:t>
    </dgm:pt>
    <dgm:pt modelId="{B33D1DF3-BE2E-4936-A119-5CC13A38B29E}" type="pres">
      <dgm:prSet presAssocID="{47F6867D-4C85-4D21-A888-638C8A1D52A6}" presName="sibTrans" presStyleLbl="sibTrans1D1" presStyleIdx="9" presStyleCnt="12"/>
      <dgm:spPr/>
      <dgm:t>
        <a:bodyPr/>
        <a:lstStyle/>
        <a:p>
          <a:endParaRPr lang="es-EC"/>
        </a:p>
      </dgm:t>
    </dgm:pt>
    <dgm:pt modelId="{87124F72-4841-44B9-9377-5CB04551F204}" type="pres">
      <dgm:prSet presAssocID="{47F6867D-4C85-4D21-A888-638C8A1D52A6}" presName="connectorText" presStyleLbl="sibTrans1D1" presStyleIdx="9" presStyleCnt="12"/>
      <dgm:spPr/>
      <dgm:t>
        <a:bodyPr/>
        <a:lstStyle/>
        <a:p>
          <a:endParaRPr lang="es-EC"/>
        </a:p>
      </dgm:t>
    </dgm:pt>
    <dgm:pt modelId="{CC4F580B-4900-4998-93B6-98EB19B20E8D}" type="pres">
      <dgm:prSet presAssocID="{038A9AA7-FC4C-4E81-A84C-77931B257CDA}" presName="node" presStyleLbl="node1" presStyleIdx="10" presStyleCnt="13">
        <dgm:presLayoutVars>
          <dgm:bulletEnabled val="1"/>
        </dgm:presLayoutVars>
      </dgm:prSet>
      <dgm:spPr/>
      <dgm:t>
        <a:bodyPr/>
        <a:lstStyle/>
        <a:p>
          <a:endParaRPr lang="es-EC"/>
        </a:p>
      </dgm:t>
    </dgm:pt>
    <dgm:pt modelId="{EA07F53C-FB44-480A-899D-1A400B39BD98}" type="pres">
      <dgm:prSet presAssocID="{465FC388-745D-4BC3-8CC4-C9D55CC27D2A}" presName="sibTrans" presStyleLbl="sibTrans1D1" presStyleIdx="10" presStyleCnt="12"/>
      <dgm:spPr/>
      <dgm:t>
        <a:bodyPr/>
        <a:lstStyle/>
        <a:p>
          <a:endParaRPr lang="es-EC"/>
        </a:p>
      </dgm:t>
    </dgm:pt>
    <dgm:pt modelId="{484A7D19-4FCB-47B1-8A2F-0295F2BF45F1}" type="pres">
      <dgm:prSet presAssocID="{465FC388-745D-4BC3-8CC4-C9D55CC27D2A}" presName="connectorText" presStyleLbl="sibTrans1D1" presStyleIdx="10" presStyleCnt="12"/>
      <dgm:spPr/>
      <dgm:t>
        <a:bodyPr/>
        <a:lstStyle/>
        <a:p>
          <a:endParaRPr lang="es-EC"/>
        </a:p>
      </dgm:t>
    </dgm:pt>
    <dgm:pt modelId="{DB96DF48-0440-4541-9966-94E4E94525D9}" type="pres">
      <dgm:prSet presAssocID="{B81295E9-39DE-4706-AAE1-CA735CAD7FB1}" presName="node" presStyleLbl="node1" presStyleIdx="11" presStyleCnt="13">
        <dgm:presLayoutVars>
          <dgm:bulletEnabled val="1"/>
        </dgm:presLayoutVars>
      </dgm:prSet>
      <dgm:spPr/>
      <dgm:t>
        <a:bodyPr/>
        <a:lstStyle/>
        <a:p>
          <a:endParaRPr lang="es-EC"/>
        </a:p>
      </dgm:t>
    </dgm:pt>
    <dgm:pt modelId="{A9F4BC7B-740F-4257-88C7-C5CC8A4D8CA4}" type="pres">
      <dgm:prSet presAssocID="{92081C4A-01D6-46AD-A40D-72541E5BE39C}" presName="sibTrans" presStyleLbl="sibTrans1D1" presStyleIdx="11" presStyleCnt="12"/>
      <dgm:spPr/>
      <dgm:t>
        <a:bodyPr/>
        <a:lstStyle/>
        <a:p>
          <a:endParaRPr lang="es-EC"/>
        </a:p>
      </dgm:t>
    </dgm:pt>
    <dgm:pt modelId="{075190CC-E1A4-4CAE-B85F-C4262C4D1682}" type="pres">
      <dgm:prSet presAssocID="{92081C4A-01D6-46AD-A40D-72541E5BE39C}" presName="connectorText" presStyleLbl="sibTrans1D1" presStyleIdx="11" presStyleCnt="12"/>
      <dgm:spPr/>
      <dgm:t>
        <a:bodyPr/>
        <a:lstStyle/>
        <a:p>
          <a:endParaRPr lang="es-EC"/>
        </a:p>
      </dgm:t>
    </dgm:pt>
    <dgm:pt modelId="{93E36C22-D51A-453F-A0E3-C23BB6BC9E52}" type="pres">
      <dgm:prSet presAssocID="{942C3249-EFC0-437F-B109-7295AD2301E6}" presName="node" presStyleLbl="node1" presStyleIdx="12" presStyleCnt="13">
        <dgm:presLayoutVars>
          <dgm:bulletEnabled val="1"/>
        </dgm:presLayoutVars>
      </dgm:prSet>
      <dgm:spPr/>
      <dgm:t>
        <a:bodyPr/>
        <a:lstStyle/>
        <a:p>
          <a:endParaRPr lang="es-EC"/>
        </a:p>
      </dgm:t>
    </dgm:pt>
  </dgm:ptLst>
  <dgm:cxnLst>
    <dgm:cxn modelId="{3658EEB0-462D-42AF-BBAA-3121BA8EE0A5}" type="presOf" srcId="{47F6867D-4C85-4D21-A888-638C8A1D52A6}" destId="{B33D1DF3-BE2E-4936-A119-5CC13A38B29E}" srcOrd="0" destOrd="0" presId="urn:microsoft.com/office/officeart/2005/8/layout/bProcess3"/>
    <dgm:cxn modelId="{EE515607-6F79-44F3-A00A-E6A1D7343176}" srcId="{E7EA46B0-E002-4C14-BD13-7315902D152D}" destId="{942C3249-EFC0-437F-B109-7295AD2301E6}" srcOrd="12" destOrd="0" parTransId="{26DAA0E9-1C7D-4709-9896-A38FB8E9E3B1}" sibTransId="{A55050BF-D1E2-4451-8C3D-53496572C9CA}"/>
    <dgm:cxn modelId="{99D9E3AA-B1FE-453E-A48A-75BED0037739}" type="presOf" srcId="{38F87C44-376A-4F8C-A5C1-4468D7C76214}" destId="{7012D7A3-CB10-44FC-AC52-8AE02DEC4BD2}" srcOrd="0" destOrd="0" presId="urn:microsoft.com/office/officeart/2005/8/layout/bProcess3"/>
    <dgm:cxn modelId="{5FF5295A-65E7-494E-97AE-07A52747281B}" srcId="{E7EA46B0-E002-4C14-BD13-7315902D152D}" destId="{038A9AA7-FC4C-4E81-A84C-77931B257CDA}" srcOrd="10" destOrd="0" parTransId="{D0E8CED9-A351-47A1-8D3C-01C99F26B7F9}" sibTransId="{465FC388-745D-4BC3-8CC4-C9D55CC27D2A}"/>
    <dgm:cxn modelId="{5400067E-B7AF-4906-9B5E-CEE4A7194370}" type="presOf" srcId="{1B5DB887-39C0-437C-88F9-0719846542F5}" destId="{3A924B34-3196-4780-B639-C0B8422F312F}" srcOrd="0" destOrd="0" presId="urn:microsoft.com/office/officeart/2005/8/layout/bProcess3"/>
    <dgm:cxn modelId="{9D92CB60-BD12-48EF-AA70-FE2A5C18E745}" type="presOf" srcId="{FBC2B2E7-FF2B-4E09-BA7F-3248A253048F}" destId="{E4BA3263-CEE5-4516-BD47-7377A31A6B39}" srcOrd="0" destOrd="0" presId="urn:microsoft.com/office/officeart/2005/8/layout/bProcess3"/>
    <dgm:cxn modelId="{DB3F43E6-3B91-4ED0-B5D2-0D561BCDECBF}" type="presOf" srcId="{70AC369C-21E9-4D32-AFA3-DD2582F1991D}" destId="{B4B8B05B-5785-4888-9AB2-49A05D212395}" srcOrd="1" destOrd="0" presId="urn:microsoft.com/office/officeart/2005/8/layout/bProcess3"/>
    <dgm:cxn modelId="{AB30AE7E-6A67-41B8-B78F-078739E4697E}" type="presOf" srcId="{1B5DB887-39C0-437C-88F9-0719846542F5}" destId="{E249C760-E414-4076-A6A2-0EE8FFCDB914}" srcOrd="1" destOrd="0" presId="urn:microsoft.com/office/officeart/2005/8/layout/bProcess3"/>
    <dgm:cxn modelId="{008E34B7-F012-46F7-8F72-E9D8F7E2F64E}" srcId="{E7EA46B0-E002-4C14-BD13-7315902D152D}" destId="{F771F0A5-C07D-4F66-B06C-12B1341A2851}" srcOrd="0" destOrd="0" parTransId="{05194BB4-6A63-4707-89DC-966380837496}" sibTransId="{38F87C44-376A-4F8C-A5C1-4468D7C76214}"/>
    <dgm:cxn modelId="{44DF9B68-6981-42CB-881E-B8C77D7CBF30}" type="presOf" srcId="{D57C6BAA-0232-4006-A07E-3176346F81BA}" destId="{63E1154F-6100-4482-BBE3-228BDA50C2FB}" srcOrd="0" destOrd="0" presId="urn:microsoft.com/office/officeart/2005/8/layout/bProcess3"/>
    <dgm:cxn modelId="{0B646D1A-C4D7-4912-A40C-A38B74CF1A30}" srcId="{E7EA46B0-E002-4C14-BD13-7315902D152D}" destId="{319A19B5-72DD-476F-A8FE-789600A4CE80}" srcOrd="6" destOrd="0" parTransId="{532CED5A-ABDC-4D85-B180-16395DFC6E9D}" sibTransId="{1B5DB887-39C0-437C-88F9-0719846542F5}"/>
    <dgm:cxn modelId="{7EA2E121-C75F-48FE-9A1A-09C698ED64A6}" type="presOf" srcId="{B81295E9-39DE-4706-AAE1-CA735CAD7FB1}" destId="{DB96DF48-0440-4541-9966-94E4E94525D9}" srcOrd="0" destOrd="0" presId="urn:microsoft.com/office/officeart/2005/8/layout/bProcess3"/>
    <dgm:cxn modelId="{28E73DA2-111F-4400-A66E-B9A1E83481C3}" type="presOf" srcId="{66B8F9F4-C8C1-481C-B7DA-B85829FA8D16}" destId="{44E1ED51-DA6F-4684-9838-C73F492ABF82}" srcOrd="0" destOrd="0" presId="urn:microsoft.com/office/officeart/2005/8/layout/bProcess3"/>
    <dgm:cxn modelId="{50937275-9F83-4CE6-8D11-D84F0A4322D6}" type="presOf" srcId="{18859E7B-93A6-490C-B9B9-E2F543C22369}" destId="{32973529-4F53-4127-8F62-45CDE53A40F8}" srcOrd="0" destOrd="0" presId="urn:microsoft.com/office/officeart/2005/8/layout/bProcess3"/>
    <dgm:cxn modelId="{B9684AA4-9AD2-467C-B6D5-1A84F0BFD3C8}" type="presOf" srcId="{70AC369C-21E9-4D32-AFA3-DD2582F1991D}" destId="{D9B670DF-33E7-4FC1-94BA-E98B34EBF488}" srcOrd="0" destOrd="0" presId="urn:microsoft.com/office/officeart/2005/8/layout/bProcess3"/>
    <dgm:cxn modelId="{F2D7E95B-BD7E-42A6-80E6-520C638330AB}" type="presOf" srcId="{47F6867D-4C85-4D21-A888-638C8A1D52A6}" destId="{87124F72-4841-44B9-9377-5CB04551F204}" srcOrd="1" destOrd="0" presId="urn:microsoft.com/office/officeart/2005/8/layout/bProcess3"/>
    <dgm:cxn modelId="{FEE19282-7B13-4B55-89B2-5B0929B26043}" type="presOf" srcId="{6BCFE196-E998-43CF-8F40-F295F3EDA0DE}" destId="{692BB4AD-EE96-48D1-865D-87755F38600E}" srcOrd="0" destOrd="0" presId="urn:microsoft.com/office/officeart/2005/8/layout/bProcess3"/>
    <dgm:cxn modelId="{4648E689-CD57-40F8-8CE8-B6F6465FD0E0}" type="presOf" srcId="{465FC388-745D-4BC3-8CC4-C9D55CC27D2A}" destId="{EA07F53C-FB44-480A-899D-1A400B39BD98}" srcOrd="0" destOrd="0" presId="urn:microsoft.com/office/officeart/2005/8/layout/bProcess3"/>
    <dgm:cxn modelId="{DD85E42B-8B74-4C11-98BF-FD28C015C108}" type="presOf" srcId="{6BCFE196-E998-43CF-8F40-F295F3EDA0DE}" destId="{97001E2D-30ED-4A5F-BD55-1E8E174AE89F}" srcOrd="1" destOrd="0" presId="urn:microsoft.com/office/officeart/2005/8/layout/bProcess3"/>
    <dgm:cxn modelId="{BCF8F81F-D91A-4490-BB31-97B63A63DBF5}" srcId="{E7EA46B0-E002-4C14-BD13-7315902D152D}" destId="{4EBD2E7A-BBBE-4739-94EB-1BB5CA863722}" srcOrd="4" destOrd="0" parTransId="{838338D2-4C33-4428-B7D9-607E976D3AEB}" sibTransId="{0159517B-ABB3-43C1-8D09-0CEA23144C29}"/>
    <dgm:cxn modelId="{5EE28C6F-DA21-4179-A11F-C0A92D1C5CB5}" type="presOf" srcId="{4CA9185F-DD3B-4CC4-AC6D-93685380FA27}" destId="{E1AFEB1C-6685-4610-9655-B41026BBE928}" srcOrd="0" destOrd="0" presId="urn:microsoft.com/office/officeart/2005/8/layout/bProcess3"/>
    <dgm:cxn modelId="{EEBDAE9C-DC63-48F9-973B-E508F40FF7E4}" srcId="{E7EA46B0-E002-4C14-BD13-7315902D152D}" destId="{FBC2B2E7-FF2B-4E09-BA7F-3248A253048F}" srcOrd="3" destOrd="0" parTransId="{09168591-3684-47DA-8D04-95C014F25ADC}" sibTransId="{7D09C842-153B-452D-8F8B-40A06028E396}"/>
    <dgm:cxn modelId="{D96FC352-ACC0-41A7-A4DC-CC0597AE1AE5}" type="presOf" srcId="{6BDB413D-4631-4C84-956F-2AB2E8BBB828}" destId="{99CE2B2B-EE53-4DAC-BDBC-086C4DEF3B82}" srcOrd="1" destOrd="0" presId="urn:microsoft.com/office/officeart/2005/8/layout/bProcess3"/>
    <dgm:cxn modelId="{633F8F04-C698-45BD-A623-D7BB3B78B22F}" type="presOf" srcId="{F2E88378-1798-4250-8968-302A541E2EFC}" destId="{46A48582-D170-480F-B10B-1FD24C527D68}" srcOrd="0" destOrd="0" presId="urn:microsoft.com/office/officeart/2005/8/layout/bProcess3"/>
    <dgm:cxn modelId="{05DC1233-0EF9-4FC2-B746-24DCBCFE8DCB}" type="presOf" srcId="{038A9AA7-FC4C-4E81-A84C-77931B257CDA}" destId="{CC4F580B-4900-4998-93B6-98EB19B20E8D}" srcOrd="0" destOrd="0" presId="urn:microsoft.com/office/officeart/2005/8/layout/bProcess3"/>
    <dgm:cxn modelId="{32B17F0A-AED7-4012-8AB0-45B42F8346D9}" type="presOf" srcId="{F771F0A5-C07D-4F66-B06C-12B1341A2851}" destId="{EE976AF4-D657-455B-A187-CBF783684939}" srcOrd="0" destOrd="0" presId="urn:microsoft.com/office/officeart/2005/8/layout/bProcess3"/>
    <dgm:cxn modelId="{7F577AE4-A6F1-4361-B46E-EC1CA75BD360}" srcId="{E7EA46B0-E002-4C14-BD13-7315902D152D}" destId="{4E79FACD-EF46-4B1D-94F4-933BDEC4AB35}" srcOrd="1" destOrd="0" parTransId="{5C9ACBEE-FA64-4A71-BC52-B14C3DC3D6E3}" sibTransId="{66B8F9F4-C8C1-481C-B7DA-B85829FA8D16}"/>
    <dgm:cxn modelId="{E6675463-8E87-44CD-90F8-950B5C0CCFF8}" srcId="{E7EA46B0-E002-4C14-BD13-7315902D152D}" destId="{F2E88378-1798-4250-8968-302A541E2EFC}" srcOrd="8" destOrd="0" parTransId="{55491502-2D34-412F-9AD9-609412054545}" sibTransId="{70AC369C-21E9-4D32-AFA3-DD2582F1991D}"/>
    <dgm:cxn modelId="{1BCD4478-D692-4F85-9621-B9655553DEF6}" type="presOf" srcId="{319A19B5-72DD-476F-A8FE-789600A4CE80}" destId="{1D8B4E19-7BEA-4CA5-B0E7-1BDA86AF7B7C}" srcOrd="0" destOrd="0" presId="urn:microsoft.com/office/officeart/2005/8/layout/bProcess3"/>
    <dgm:cxn modelId="{6B42C364-39A1-4B97-B2CB-4CE2EEF902BB}" srcId="{E7EA46B0-E002-4C14-BD13-7315902D152D}" destId="{B81295E9-39DE-4706-AAE1-CA735CAD7FB1}" srcOrd="11" destOrd="0" parTransId="{1A2B0CBA-0C71-478F-A74D-416983B7E785}" sibTransId="{92081C4A-01D6-46AD-A40D-72541E5BE39C}"/>
    <dgm:cxn modelId="{A4AEF602-DAC0-4BF2-AA6D-89E304777FD0}" type="presOf" srcId="{4E79FACD-EF46-4B1D-94F4-933BDEC4AB35}" destId="{4B3F0856-CBD9-4470-9D39-51D270A4F206}" srcOrd="0" destOrd="0" presId="urn:microsoft.com/office/officeart/2005/8/layout/bProcess3"/>
    <dgm:cxn modelId="{85431007-79E5-43DA-96E6-9EF0986679D4}" type="presOf" srcId="{0159517B-ABB3-43C1-8D09-0CEA23144C29}" destId="{8F1C7F71-23AA-440C-A9BC-D55BB56CB6D3}" srcOrd="0" destOrd="0" presId="urn:microsoft.com/office/officeart/2005/8/layout/bProcess3"/>
    <dgm:cxn modelId="{B2FDF085-6A72-493B-BC00-637B2F7A9CC9}" type="presOf" srcId="{0159517B-ABB3-43C1-8D09-0CEA23144C29}" destId="{D5E8CEDC-D28B-40E0-8EB8-C60ED08087E2}" srcOrd="1" destOrd="0" presId="urn:microsoft.com/office/officeart/2005/8/layout/bProcess3"/>
    <dgm:cxn modelId="{52AA6C60-1150-4CFA-BAA1-0E7F402C0B92}" type="presOf" srcId="{92081C4A-01D6-46AD-A40D-72541E5BE39C}" destId="{A9F4BC7B-740F-4257-88C7-C5CC8A4D8CA4}" srcOrd="0" destOrd="0" presId="urn:microsoft.com/office/officeart/2005/8/layout/bProcess3"/>
    <dgm:cxn modelId="{2C3DB3AF-F51D-48F7-96B9-D61AD172FD9A}" srcId="{E7EA46B0-E002-4C14-BD13-7315902D152D}" destId="{AC011C0C-2B2E-4A2C-9E32-9991185E11AD}" srcOrd="7" destOrd="0" parTransId="{002972D7-8C6B-4E8B-A17C-FFE2D6148632}" sibTransId="{4CA9185F-DD3B-4CC4-AC6D-93685380FA27}"/>
    <dgm:cxn modelId="{8A2B77F6-E262-48D4-9979-031F4CEC5478}" type="presOf" srcId="{6BDB413D-4631-4C84-956F-2AB2E8BBB828}" destId="{2DE24AA5-6FE6-4AB8-8AD7-3815A9DE8268}" srcOrd="0" destOrd="0" presId="urn:microsoft.com/office/officeart/2005/8/layout/bProcess3"/>
    <dgm:cxn modelId="{17BF71DC-90AA-4C46-81E2-CAFB427BB0DB}" type="presOf" srcId="{942C3249-EFC0-437F-B109-7295AD2301E6}" destId="{93E36C22-D51A-453F-A0E3-C23BB6BC9E52}" srcOrd="0" destOrd="0" presId="urn:microsoft.com/office/officeart/2005/8/layout/bProcess3"/>
    <dgm:cxn modelId="{8D8411CA-7FE9-4132-A358-F431C40A9C07}" type="presOf" srcId="{38F87C44-376A-4F8C-A5C1-4468D7C76214}" destId="{AAFD4A9B-4EF2-4E8D-B038-EAA1DE44F875}" srcOrd="1" destOrd="0" presId="urn:microsoft.com/office/officeart/2005/8/layout/bProcess3"/>
    <dgm:cxn modelId="{7C9BAB8A-AA21-4AB0-A994-7CFF5745AFF4}" type="presOf" srcId="{4EBD2E7A-BBBE-4739-94EB-1BB5CA863722}" destId="{A5D95499-DB96-492B-8C77-88E27B2B4158}" srcOrd="0" destOrd="0" presId="urn:microsoft.com/office/officeart/2005/8/layout/bProcess3"/>
    <dgm:cxn modelId="{A7531F3D-76F9-45EA-95D9-66E084B7B64B}" type="presOf" srcId="{7D09C842-153B-452D-8F8B-40A06028E396}" destId="{BE533BA1-B880-4A7E-A71B-5379ABC5DB0D}" srcOrd="0" destOrd="0" presId="urn:microsoft.com/office/officeart/2005/8/layout/bProcess3"/>
    <dgm:cxn modelId="{0B456285-70C0-4A39-8374-2BB9FB673D66}" type="presOf" srcId="{465FC388-745D-4BC3-8CC4-C9D55CC27D2A}" destId="{484A7D19-4FCB-47B1-8A2F-0295F2BF45F1}" srcOrd="1" destOrd="0" presId="urn:microsoft.com/office/officeart/2005/8/layout/bProcess3"/>
    <dgm:cxn modelId="{86B0DB12-3ED7-4F81-865C-60E037CCF57D}" srcId="{E7EA46B0-E002-4C14-BD13-7315902D152D}" destId="{D57C6BAA-0232-4006-A07E-3176346F81BA}" srcOrd="5" destOrd="0" parTransId="{CE525BEA-2B44-4C1D-873D-0D22A729B01C}" sibTransId="{6BDB413D-4631-4C84-956F-2AB2E8BBB828}"/>
    <dgm:cxn modelId="{8F7B7F2D-909A-4C35-9E12-B788DD9CB507}" type="presOf" srcId="{4CA9185F-DD3B-4CC4-AC6D-93685380FA27}" destId="{6E1BBD82-A562-4797-9D7C-EA3465A74D02}" srcOrd="1" destOrd="0" presId="urn:microsoft.com/office/officeart/2005/8/layout/bProcess3"/>
    <dgm:cxn modelId="{A6602FA1-7869-4D23-B120-2746EC1F5152}" srcId="{E7EA46B0-E002-4C14-BD13-7315902D152D}" destId="{ADDC4898-D9E1-49A1-9B6D-AA0EC86A7BF1}" srcOrd="9" destOrd="0" parTransId="{BBDB8210-5C64-443A-900F-7FEEC4EA8C5C}" sibTransId="{47F6867D-4C85-4D21-A888-638C8A1D52A6}"/>
    <dgm:cxn modelId="{08C97FE0-3D8F-4DC2-AD2F-4F6B2D31B413}" type="presOf" srcId="{7D09C842-153B-452D-8F8B-40A06028E396}" destId="{EB42BD04-4538-410B-8EB1-563F0C4EC135}" srcOrd="1" destOrd="0" presId="urn:microsoft.com/office/officeart/2005/8/layout/bProcess3"/>
    <dgm:cxn modelId="{8BFB8755-71A8-43ED-92C6-6417EAB1FBE6}" type="presOf" srcId="{92081C4A-01D6-46AD-A40D-72541E5BE39C}" destId="{075190CC-E1A4-4CAE-B85F-C4262C4D1682}" srcOrd="1" destOrd="0" presId="urn:microsoft.com/office/officeart/2005/8/layout/bProcess3"/>
    <dgm:cxn modelId="{64BCBD1C-574B-4A05-BE65-070EEC7E4228}" type="presOf" srcId="{E7EA46B0-E002-4C14-BD13-7315902D152D}" destId="{A9FF09E7-D569-4901-A808-8983AE713708}" srcOrd="0" destOrd="0" presId="urn:microsoft.com/office/officeart/2005/8/layout/bProcess3"/>
    <dgm:cxn modelId="{481A334A-77BF-4DED-909F-162FD954E268}" type="presOf" srcId="{AC011C0C-2B2E-4A2C-9E32-9991185E11AD}" destId="{17EAD8EA-EEE8-430F-84D5-535E3C9302E5}" srcOrd="0" destOrd="0" presId="urn:microsoft.com/office/officeart/2005/8/layout/bProcess3"/>
    <dgm:cxn modelId="{D7AE2ECF-5516-4D8F-A79A-BDE0411C88BF}" type="presOf" srcId="{66B8F9F4-C8C1-481C-B7DA-B85829FA8D16}" destId="{C6C623B0-33A6-4A17-B1A8-8AA6B8F9FF59}" srcOrd="1" destOrd="0" presId="urn:microsoft.com/office/officeart/2005/8/layout/bProcess3"/>
    <dgm:cxn modelId="{D39B92A9-80D0-407F-AF6E-7FECE810A171}" type="presOf" srcId="{ADDC4898-D9E1-49A1-9B6D-AA0EC86A7BF1}" destId="{D196ABBE-9D78-4E7C-896E-C88A52CD3439}" srcOrd="0" destOrd="0" presId="urn:microsoft.com/office/officeart/2005/8/layout/bProcess3"/>
    <dgm:cxn modelId="{CD9AD5F0-A617-4957-8371-BDFFE3EA6C21}" srcId="{E7EA46B0-E002-4C14-BD13-7315902D152D}" destId="{18859E7B-93A6-490C-B9B9-E2F543C22369}" srcOrd="2" destOrd="0" parTransId="{1FC81C08-2114-44F0-9649-C6BFB9C85D24}" sibTransId="{6BCFE196-E998-43CF-8F40-F295F3EDA0DE}"/>
    <dgm:cxn modelId="{EF0483DE-A88D-4683-B1CA-A2408CBB7094}" type="presParOf" srcId="{A9FF09E7-D569-4901-A808-8983AE713708}" destId="{EE976AF4-D657-455B-A187-CBF783684939}" srcOrd="0" destOrd="0" presId="urn:microsoft.com/office/officeart/2005/8/layout/bProcess3"/>
    <dgm:cxn modelId="{B626421E-21F4-46D6-95B9-641B0E6AFE0B}" type="presParOf" srcId="{A9FF09E7-D569-4901-A808-8983AE713708}" destId="{7012D7A3-CB10-44FC-AC52-8AE02DEC4BD2}" srcOrd="1" destOrd="0" presId="urn:microsoft.com/office/officeart/2005/8/layout/bProcess3"/>
    <dgm:cxn modelId="{3D91925C-8B36-48B1-8621-162F6022BA43}" type="presParOf" srcId="{7012D7A3-CB10-44FC-AC52-8AE02DEC4BD2}" destId="{AAFD4A9B-4EF2-4E8D-B038-EAA1DE44F875}" srcOrd="0" destOrd="0" presId="urn:microsoft.com/office/officeart/2005/8/layout/bProcess3"/>
    <dgm:cxn modelId="{23AAE41C-FF81-4FDD-A722-563DB395398A}" type="presParOf" srcId="{A9FF09E7-D569-4901-A808-8983AE713708}" destId="{4B3F0856-CBD9-4470-9D39-51D270A4F206}" srcOrd="2" destOrd="0" presId="urn:microsoft.com/office/officeart/2005/8/layout/bProcess3"/>
    <dgm:cxn modelId="{13D289AE-0C4F-4BCC-9270-78C32938F77E}" type="presParOf" srcId="{A9FF09E7-D569-4901-A808-8983AE713708}" destId="{44E1ED51-DA6F-4684-9838-C73F492ABF82}" srcOrd="3" destOrd="0" presId="urn:microsoft.com/office/officeart/2005/8/layout/bProcess3"/>
    <dgm:cxn modelId="{10EEF038-D5AA-4E58-BE55-4B085B60DF84}" type="presParOf" srcId="{44E1ED51-DA6F-4684-9838-C73F492ABF82}" destId="{C6C623B0-33A6-4A17-B1A8-8AA6B8F9FF59}" srcOrd="0" destOrd="0" presId="urn:microsoft.com/office/officeart/2005/8/layout/bProcess3"/>
    <dgm:cxn modelId="{1EDD4867-AC72-4ED3-B9FF-E24FEC2A9DDB}" type="presParOf" srcId="{A9FF09E7-D569-4901-A808-8983AE713708}" destId="{32973529-4F53-4127-8F62-45CDE53A40F8}" srcOrd="4" destOrd="0" presId="urn:microsoft.com/office/officeart/2005/8/layout/bProcess3"/>
    <dgm:cxn modelId="{8CE3B70F-27A5-47AB-8DF5-C358FBBE3095}" type="presParOf" srcId="{A9FF09E7-D569-4901-A808-8983AE713708}" destId="{692BB4AD-EE96-48D1-865D-87755F38600E}" srcOrd="5" destOrd="0" presId="urn:microsoft.com/office/officeart/2005/8/layout/bProcess3"/>
    <dgm:cxn modelId="{B778E421-DD2A-490C-A4E7-344AC49C116A}" type="presParOf" srcId="{692BB4AD-EE96-48D1-865D-87755F38600E}" destId="{97001E2D-30ED-4A5F-BD55-1E8E174AE89F}" srcOrd="0" destOrd="0" presId="urn:microsoft.com/office/officeart/2005/8/layout/bProcess3"/>
    <dgm:cxn modelId="{32B3D5F3-B717-4940-B8AC-0B982D469021}" type="presParOf" srcId="{A9FF09E7-D569-4901-A808-8983AE713708}" destId="{E4BA3263-CEE5-4516-BD47-7377A31A6B39}" srcOrd="6" destOrd="0" presId="urn:microsoft.com/office/officeart/2005/8/layout/bProcess3"/>
    <dgm:cxn modelId="{6067ECC0-6E62-4FD6-B151-86B71AD588A7}" type="presParOf" srcId="{A9FF09E7-D569-4901-A808-8983AE713708}" destId="{BE533BA1-B880-4A7E-A71B-5379ABC5DB0D}" srcOrd="7" destOrd="0" presId="urn:microsoft.com/office/officeart/2005/8/layout/bProcess3"/>
    <dgm:cxn modelId="{13ECE84B-D455-420F-A19D-0FD123668B72}" type="presParOf" srcId="{BE533BA1-B880-4A7E-A71B-5379ABC5DB0D}" destId="{EB42BD04-4538-410B-8EB1-563F0C4EC135}" srcOrd="0" destOrd="0" presId="urn:microsoft.com/office/officeart/2005/8/layout/bProcess3"/>
    <dgm:cxn modelId="{65A444B8-83C8-4610-AF73-E55843F173A0}" type="presParOf" srcId="{A9FF09E7-D569-4901-A808-8983AE713708}" destId="{A5D95499-DB96-492B-8C77-88E27B2B4158}" srcOrd="8" destOrd="0" presId="urn:microsoft.com/office/officeart/2005/8/layout/bProcess3"/>
    <dgm:cxn modelId="{04BA709A-9261-4F93-8B2F-85B8F1664364}" type="presParOf" srcId="{A9FF09E7-D569-4901-A808-8983AE713708}" destId="{8F1C7F71-23AA-440C-A9BC-D55BB56CB6D3}" srcOrd="9" destOrd="0" presId="urn:microsoft.com/office/officeart/2005/8/layout/bProcess3"/>
    <dgm:cxn modelId="{492A0F6D-7139-49E4-8F7E-460C5399B33A}" type="presParOf" srcId="{8F1C7F71-23AA-440C-A9BC-D55BB56CB6D3}" destId="{D5E8CEDC-D28B-40E0-8EB8-C60ED08087E2}" srcOrd="0" destOrd="0" presId="urn:microsoft.com/office/officeart/2005/8/layout/bProcess3"/>
    <dgm:cxn modelId="{6F49805C-A913-4769-A59F-3EB1B1DAB49E}" type="presParOf" srcId="{A9FF09E7-D569-4901-A808-8983AE713708}" destId="{63E1154F-6100-4482-BBE3-228BDA50C2FB}" srcOrd="10" destOrd="0" presId="urn:microsoft.com/office/officeart/2005/8/layout/bProcess3"/>
    <dgm:cxn modelId="{935FF045-E2A3-45A5-940D-5E5DB5E1CC60}" type="presParOf" srcId="{A9FF09E7-D569-4901-A808-8983AE713708}" destId="{2DE24AA5-6FE6-4AB8-8AD7-3815A9DE8268}" srcOrd="11" destOrd="0" presId="urn:microsoft.com/office/officeart/2005/8/layout/bProcess3"/>
    <dgm:cxn modelId="{8BFDE7B5-4166-47B3-8AF5-F455F8DB059E}" type="presParOf" srcId="{2DE24AA5-6FE6-4AB8-8AD7-3815A9DE8268}" destId="{99CE2B2B-EE53-4DAC-BDBC-086C4DEF3B82}" srcOrd="0" destOrd="0" presId="urn:microsoft.com/office/officeart/2005/8/layout/bProcess3"/>
    <dgm:cxn modelId="{0C6C2BFA-D694-4176-A7E8-2819DC801769}" type="presParOf" srcId="{A9FF09E7-D569-4901-A808-8983AE713708}" destId="{1D8B4E19-7BEA-4CA5-B0E7-1BDA86AF7B7C}" srcOrd="12" destOrd="0" presId="urn:microsoft.com/office/officeart/2005/8/layout/bProcess3"/>
    <dgm:cxn modelId="{401EA3EE-9877-4ED6-A07D-E1484E68EE6C}" type="presParOf" srcId="{A9FF09E7-D569-4901-A808-8983AE713708}" destId="{3A924B34-3196-4780-B639-C0B8422F312F}" srcOrd="13" destOrd="0" presId="urn:microsoft.com/office/officeart/2005/8/layout/bProcess3"/>
    <dgm:cxn modelId="{E0F19B67-E0B1-4F8F-AAFA-392E124E9652}" type="presParOf" srcId="{3A924B34-3196-4780-B639-C0B8422F312F}" destId="{E249C760-E414-4076-A6A2-0EE8FFCDB914}" srcOrd="0" destOrd="0" presId="urn:microsoft.com/office/officeart/2005/8/layout/bProcess3"/>
    <dgm:cxn modelId="{A173F30E-09D4-4E4B-8900-675DF13E82D4}" type="presParOf" srcId="{A9FF09E7-D569-4901-A808-8983AE713708}" destId="{17EAD8EA-EEE8-430F-84D5-535E3C9302E5}" srcOrd="14" destOrd="0" presId="urn:microsoft.com/office/officeart/2005/8/layout/bProcess3"/>
    <dgm:cxn modelId="{EBB71F54-5419-4013-88A3-44B576394BD4}" type="presParOf" srcId="{A9FF09E7-D569-4901-A808-8983AE713708}" destId="{E1AFEB1C-6685-4610-9655-B41026BBE928}" srcOrd="15" destOrd="0" presId="urn:microsoft.com/office/officeart/2005/8/layout/bProcess3"/>
    <dgm:cxn modelId="{F0375666-F683-4A3A-8600-DA5CA0C39763}" type="presParOf" srcId="{E1AFEB1C-6685-4610-9655-B41026BBE928}" destId="{6E1BBD82-A562-4797-9D7C-EA3465A74D02}" srcOrd="0" destOrd="0" presId="urn:microsoft.com/office/officeart/2005/8/layout/bProcess3"/>
    <dgm:cxn modelId="{7D5E0E61-8B6B-448C-A2AD-E5F29668276A}" type="presParOf" srcId="{A9FF09E7-D569-4901-A808-8983AE713708}" destId="{46A48582-D170-480F-B10B-1FD24C527D68}" srcOrd="16" destOrd="0" presId="urn:microsoft.com/office/officeart/2005/8/layout/bProcess3"/>
    <dgm:cxn modelId="{8C316002-8CA6-4AA2-A1B9-1E05AA798913}" type="presParOf" srcId="{A9FF09E7-D569-4901-A808-8983AE713708}" destId="{D9B670DF-33E7-4FC1-94BA-E98B34EBF488}" srcOrd="17" destOrd="0" presId="urn:microsoft.com/office/officeart/2005/8/layout/bProcess3"/>
    <dgm:cxn modelId="{5CE3BDF7-9F1E-47A5-B6F1-21FF029F1A54}" type="presParOf" srcId="{D9B670DF-33E7-4FC1-94BA-E98B34EBF488}" destId="{B4B8B05B-5785-4888-9AB2-49A05D212395}" srcOrd="0" destOrd="0" presId="urn:microsoft.com/office/officeart/2005/8/layout/bProcess3"/>
    <dgm:cxn modelId="{88A34005-CE2F-4452-9853-A53F624F9549}" type="presParOf" srcId="{A9FF09E7-D569-4901-A808-8983AE713708}" destId="{D196ABBE-9D78-4E7C-896E-C88A52CD3439}" srcOrd="18" destOrd="0" presId="urn:microsoft.com/office/officeart/2005/8/layout/bProcess3"/>
    <dgm:cxn modelId="{7F6F3D17-CFAF-4231-8484-0783A2BDEE80}" type="presParOf" srcId="{A9FF09E7-D569-4901-A808-8983AE713708}" destId="{B33D1DF3-BE2E-4936-A119-5CC13A38B29E}" srcOrd="19" destOrd="0" presId="urn:microsoft.com/office/officeart/2005/8/layout/bProcess3"/>
    <dgm:cxn modelId="{296D66D9-6BAD-42E1-8CAB-97AF683B1C49}" type="presParOf" srcId="{B33D1DF3-BE2E-4936-A119-5CC13A38B29E}" destId="{87124F72-4841-44B9-9377-5CB04551F204}" srcOrd="0" destOrd="0" presId="urn:microsoft.com/office/officeart/2005/8/layout/bProcess3"/>
    <dgm:cxn modelId="{F8C507EE-130A-483C-B005-957F11A1502B}" type="presParOf" srcId="{A9FF09E7-D569-4901-A808-8983AE713708}" destId="{CC4F580B-4900-4998-93B6-98EB19B20E8D}" srcOrd="20" destOrd="0" presId="urn:microsoft.com/office/officeart/2005/8/layout/bProcess3"/>
    <dgm:cxn modelId="{EDF13607-E055-42F3-8621-A5EF66D2A132}" type="presParOf" srcId="{A9FF09E7-D569-4901-A808-8983AE713708}" destId="{EA07F53C-FB44-480A-899D-1A400B39BD98}" srcOrd="21" destOrd="0" presId="urn:microsoft.com/office/officeart/2005/8/layout/bProcess3"/>
    <dgm:cxn modelId="{838FC245-1641-4BF7-9BFB-2F28EE84CFF0}" type="presParOf" srcId="{EA07F53C-FB44-480A-899D-1A400B39BD98}" destId="{484A7D19-4FCB-47B1-8A2F-0295F2BF45F1}" srcOrd="0" destOrd="0" presId="urn:microsoft.com/office/officeart/2005/8/layout/bProcess3"/>
    <dgm:cxn modelId="{C5D0DE4D-EE60-4830-B954-74FF5C7AF261}" type="presParOf" srcId="{A9FF09E7-D569-4901-A808-8983AE713708}" destId="{DB96DF48-0440-4541-9966-94E4E94525D9}" srcOrd="22" destOrd="0" presId="urn:microsoft.com/office/officeart/2005/8/layout/bProcess3"/>
    <dgm:cxn modelId="{A0EE3DA2-BCCD-4A6D-9A69-57E178069E92}" type="presParOf" srcId="{A9FF09E7-D569-4901-A808-8983AE713708}" destId="{A9F4BC7B-740F-4257-88C7-C5CC8A4D8CA4}" srcOrd="23" destOrd="0" presId="urn:microsoft.com/office/officeart/2005/8/layout/bProcess3"/>
    <dgm:cxn modelId="{E1823973-6341-4E02-9B8D-9EF5282B61F4}" type="presParOf" srcId="{A9F4BC7B-740F-4257-88C7-C5CC8A4D8CA4}" destId="{075190CC-E1A4-4CAE-B85F-C4262C4D1682}" srcOrd="0" destOrd="0" presId="urn:microsoft.com/office/officeart/2005/8/layout/bProcess3"/>
    <dgm:cxn modelId="{B425C912-BD62-4A48-90F4-6A2F505D1CEC}" type="presParOf" srcId="{A9FF09E7-D569-4901-A808-8983AE713708}" destId="{93E36C22-D51A-453F-A0E3-C23BB6BC9E52}" srcOrd="2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BB734C-6E8A-406E-AD59-4FB000DE7D68}" type="doc">
      <dgm:prSet loTypeId="urn:microsoft.com/office/officeart/2005/8/layout/hierarchy2" loCatId="hierarchy" qsTypeId="urn:microsoft.com/office/officeart/2005/8/quickstyle/simple3" qsCatId="simple" csTypeId="urn:microsoft.com/office/officeart/2005/8/colors/colorful1#1" csCatId="colorful" phldr="1"/>
      <dgm:spPr/>
      <dgm:t>
        <a:bodyPr/>
        <a:lstStyle/>
        <a:p>
          <a:endParaRPr lang="es-ES"/>
        </a:p>
      </dgm:t>
    </dgm:pt>
    <dgm:pt modelId="{1A7B28E2-3555-4D9D-8DE4-3AB23F3522CF}">
      <dgm:prSet phldrT="[Texto]" custT="1"/>
      <dgm:spPr/>
      <dgm:t>
        <a:bodyPr/>
        <a:lstStyle/>
        <a:p>
          <a:pPr algn="ctr"/>
          <a:r>
            <a:rPr lang="es-ES" sz="2000" b="1" dirty="0" smtClean="0">
              <a:latin typeface="Times New Roman" panose="02020603050405020304" pitchFamily="18" charset="0"/>
              <a:cs typeface="Times New Roman" panose="02020603050405020304" pitchFamily="18" charset="0"/>
            </a:rPr>
            <a:t>EVIDENCIA</a:t>
          </a:r>
          <a:endParaRPr lang="es-ES" sz="2000" b="1" dirty="0">
            <a:latin typeface="Times New Roman" panose="02020603050405020304" pitchFamily="18" charset="0"/>
            <a:cs typeface="Times New Roman" panose="02020603050405020304" pitchFamily="18" charset="0"/>
          </a:endParaRPr>
        </a:p>
      </dgm:t>
    </dgm:pt>
    <dgm:pt modelId="{5700EB68-99FD-47B9-A96F-F6E0F129D6B9}" type="parTrans" cxnId="{6B415572-6E7E-4792-AA62-018F4AE81485}">
      <dgm:prSet/>
      <dgm:spPr/>
      <dgm:t>
        <a:bodyPr/>
        <a:lstStyle/>
        <a:p>
          <a:pPr algn="ctr"/>
          <a:endParaRPr lang="es-ES">
            <a:latin typeface="Times New Roman" panose="02020603050405020304" pitchFamily="18" charset="0"/>
            <a:cs typeface="Times New Roman" panose="02020603050405020304" pitchFamily="18" charset="0"/>
          </a:endParaRPr>
        </a:p>
      </dgm:t>
    </dgm:pt>
    <dgm:pt modelId="{F4FB2CF0-D495-4127-9CAB-F82BE681FDEC}" type="sibTrans" cxnId="{6B415572-6E7E-4792-AA62-018F4AE81485}">
      <dgm:prSet/>
      <dgm:spPr/>
      <dgm:t>
        <a:bodyPr/>
        <a:lstStyle/>
        <a:p>
          <a:pPr algn="ctr"/>
          <a:endParaRPr lang="es-ES">
            <a:latin typeface="Times New Roman" panose="02020603050405020304" pitchFamily="18" charset="0"/>
            <a:cs typeface="Times New Roman" panose="02020603050405020304" pitchFamily="18" charset="0"/>
          </a:endParaRPr>
        </a:p>
      </dgm:t>
    </dgm:pt>
    <dgm:pt modelId="{05170E7F-1B01-4E73-BCFC-8CF91219C529}">
      <dgm:prSet phldrT="[Texto]" custT="1"/>
      <dgm:spPr/>
      <dgm:t>
        <a:bodyPr/>
        <a:lstStyle/>
        <a:p>
          <a:pPr algn="ctr"/>
          <a:r>
            <a:rPr lang="es-ES" sz="1600" b="1" dirty="0" smtClean="0">
              <a:latin typeface="Times New Roman" panose="02020603050405020304" pitchFamily="18" charset="0"/>
              <a:cs typeface="Times New Roman" panose="02020603050405020304" pitchFamily="18" charset="0"/>
            </a:rPr>
            <a:t>Física</a:t>
          </a:r>
          <a:endParaRPr lang="es-ES" sz="1600" b="1" dirty="0">
            <a:latin typeface="Times New Roman" panose="02020603050405020304" pitchFamily="18" charset="0"/>
            <a:cs typeface="Times New Roman" panose="02020603050405020304" pitchFamily="18" charset="0"/>
          </a:endParaRPr>
        </a:p>
      </dgm:t>
    </dgm:pt>
    <dgm:pt modelId="{A993BACE-7CA9-42DE-8564-1C83F6BE6CA2}" type="parTrans" cxnId="{DFE6FD66-2386-4531-A48E-C34EF43EDF6D}">
      <dgm:prSet/>
      <dgm:spPr/>
      <dgm:t>
        <a:bodyPr/>
        <a:lstStyle/>
        <a:p>
          <a:pPr algn="ctr"/>
          <a:endParaRPr lang="es-ES">
            <a:latin typeface="Times New Roman" panose="02020603050405020304" pitchFamily="18" charset="0"/>
            <a:cs typeface="Times New Roman" panose="02020603050405020304" pitchFamily="18" charset="0"/>
          </a:endParaRPr>
        </a:p>
      </dgm:t>
    </dgm:pt>
    <dgm:pt modelId="{D58FE8BE-EEEF-4EF2-879D-3464272B4EF9}" type="sibTrans" cxnId="{DFE6FD66-2386-4531-A48E-C34EF43EDF6D}">
      <dgm:prSet/>
      <dgm:spPr/>
      <dgm:t>
        <a:bodyPr/>
        <a:lstStyle/>
        <a:p>
          <a:pPr algn="ctr"/>
          <a:endParaRPr lang="es-ES">
            <a:latin typeface="Times New Roman" panose="02020603050405020304" pitchFamily="18" charset="0"/>
            <a:cs typeface="Times New Roman" panose="02020603050405020304" pitchFamily="18" charset="0"/>
          </a:endParaRPr>
        </a:p>
      </dgm:t>
    </dgm:pt>
    <dgm:pt modelId="{D282BF22-09B4-43C1-BC5B-B96C1E80365D}">
      <dgm:prSet phldrT="[Texto]" custT="1"/>
      <dgm:spPr/>
      <dgm:t>
        <a:bodyPr/>
        <a:lstStyle/>
        <a:p>
          <a:pPr algn="ctr"/>
          <a:r>
            <a:rPr lang="es-ES" sz="1400" b="0" dirty="0" smtClean="0">
              <a:latin typeface="Times New Roman" panose="02020603050405020304" pitchFamily="18" charset="0"/>
              <a:cs typeface="Times New Roman" panose="02020603050405020304" pitchFamily="18" charset="0"/>
            </a:rPr>
            <a:t>Información</a:t>
          </a:r>
          <a:r>
            <a:rPr lang="es-ES" sz="1400" b="1" dirty="0" smtClean="0">
              <a:latin typeface="Times New Roman" panose="02020603050405020304" pitchFamily="18" charset="0"/>
              <a:cs typeface="Times New Roman" panose="02020603050405020304" pitchFamily="18" charset="0"/>
            </a:rPr>
            <a:t> </a:t>
          </a:r>
          <a:r>
            <a:rPr lang="es-ES" sz="1400" b="0" dirty="0" smtClean="0">
              <a:latin typeface="Times New Roman" panose="02020603050405020304" pitchFamily="18" charset="0"/>
              <a:cs typeface="Times New Roman" panose="02020603050405020304" pitchFamily="18" charset="0"/>
            </a:rPr>
            <a:t>elaborada</a:t>
          </a:r>
          <a:endParaRPr lang="es-ES" sz="1400" b="0" dirty="0">
            <a:latin typeface="Times New Roman" panose="02020603050405020304" pitchFamily="18" charset="0"/>
            <a:cs typeface="Times New Roman" panose="02020603050405020304" pitchFamily="18" charset="0"/>
          </a:endParaRPr>
        </a:p>
      </dgm:t>
    </dgm:pt>
    <dgm:pt modelId="{EC8E0BE3-4F93-46AC-BBBC-E3963E22236F}" type="parTrans" cxnId="{1E1E9A97-C27F-4583-9E2C-400E3A3726CD}">
      <dgm:prSet/>
      <dgm:spPr/>
      <dgm:t>
        <a:bodyPr/>
        <a:lstStyle/>
        <a:p>
          <a:pPr algn="ctr"/>
          <a:endParaRPr lang="es-ES">
            <a:latin typeface="Times New Roman" panose="02020603050405020304" pitchFamily="18" charset="0"/>
            <a:cs typeface="Times New Roman" panose="02020603050405020304" pitchFamily="18" charset="0"/>
          </a:endParaRPr>
        </a:p>
      </dgm:t>
    </dgm:pt>
    <dgm:pt modelId="{B2AE994D-C07F-4E5E-BFF1-FDA297F3B0FE}" type="sibTrans" cxnId="{1E1E9A97-C27F-4583-9E2C-400E3A3726CD}">
      <dgm:prSet/>
      <dgm:spPr/>
      <dgm:t>
        <a:bodyPr/>
        <a:lstStyle/>
        <a:p>
          <a:pPr algn="ctr"/>
          <a:endParaRPr lang="es-ES">
            <a:latin typeface="Times New Roman" panose="02020603050405020304" pitchFamily="18" charset="0"/>
            <a:cs typeface="Times New Roman" panose="02020603050405020304" pitchFamily="18" charset="0"/>
          </a:endParaRPr>
        </a:p>
      </dgm:t>
    </dgm:pt>
    <dgm:pt modelId="{E0900034-8B90-4F3D-9DC2-28DA70396790}">
      <dgm:prSet custT="1"/>
      <dgm:spPr/>
      <dgm:t>
        <a:bodyPr/>
        <a:lstStyle/>
        <a:p>
          <a:pPr algn="ctr"/>
          <a:r>
            <a:rPr lang="es-ES" sz="1400" b="0" dirty="0" smtClean="0">
              <a:latin typeface="Times New Roman" panose="02020603050405020304" pitchFamily="18" charset="0"/>
              <a:cs typeface="Times New Roman" panose="02020603050405020304" pitchFamily="18" charset="0"/>
            </a:rPr>
            <a:t>Declaraciones</a:t>
          </a:r>
          <a:endParaRPr lang="es-ES" sz="1400" b="0" dirty="0">
            <a:latin typeface="Times New Roman" panose="02020603050405020304" pitchFamily="18" charset="0"/>
            <a:cs typeface="Times New Roman" panose="02020603050405020304" pitchFamily="18" charset="0"/>
          </a:endParaRPr>
        </a:p>
      </dgm:t>
    </dgm:pt>
    <dgm:pt modelId="{60D790D2-2A7F-4F75-9AD9-3FAA4D04B023}" type="parTrans" cxnId="{EE6AC4EB-878E-457E-BBE8-2CDE1A9017EA}">
      <dgm:prSet/>
      <dgm:spPr/>
      <dgm:t>
        <a:bodyPr/>
        <a:lstStyle/>
        <a:p>
          <a:pPr algn="ctr"/>
          <a:endParaRPr lang="es-ES">
            <a:latin typeface="Times New Roman" panose="02020603050405020304" pitchFamily="18" charset="0"/>
            <a:cs typeface="Times New Roman" panose="02020603050405020304" pitchFamily="18" charset="0"/>
          </a:endParaRPr>
        </a:p>
      </dgm:t>
    </dgm:pt>
    <dgm:pt modelId="{2BB49361-0394-409D-A756-75C94850A97D}" type="sibTrans" cxnId="{EE6AC4EB-878E-457E-BBE8-2CDE1A9017EA}">
      <dgm:prSet/>
      <dgm:spPr/>
      <dgm:t>
        <a:bodyPr/>
        <a:lstStyle/>
        <a:p>
          <a:pPr algn="ctr"/>
          <a:endParaRPr lang="es-ES">
            <a:latin typeface="Times New Roman" panose="02020603050405020304" pitchFamily="18" charset="0"/>
            <a:cs typeface="Times New Roman" panose="02020603050405020304" pitchFamily="18" charset="0"/>
          </a:endParaRPr>
        </a:p>
      </dgm:t>
    </dgm:pt>
    <dgm:pt modelId="{E493261F-4760-47AC-876C-2B281DA2167F}">
      <dgm:prSet custT="1"/>
      <dgm:spPr/>
      <dgm:t>
        <a:bodyPr/>
        <a:lstStyle/>
        <a:p>
          <a:pPr algn="ctr"/>
          <a:r>
            <a:rPr lang="es-ES" sz="1400" b="0" dirty="0" smtClean="0">
              <a:latin typeface="Times New Roman" panose="02020603050405020304" pitchFamily="18" charset="0"/>
              <a:cs typeface="Times New Roman" panose="02020603050405020304" pitchFamily="18" charset="0"/>
            </a:rPr>
            <a:t>Cálculos</a:t>
          </a:r>
          <a:r>
            <a:rPr lang="es-ES" sz="1400" b="1" dirty="0" smtClean="0">
              <a:latin typeface="Times New Roman" panose="02020603050405020304" pitchFamily="18" charset="0"/>
              <a:cs typeface="Times New Roman" panose="02020603050405020304" pitchFamily="18" charset="0"/>
            </a:rPr>
            <a:t>, </a:t>
          </a:r>
          <a:r>
            <a:rPr lang="es-ES" sz="1400" b="0" dirty="0" smtClean="0">
              <a:latin typeface="Times New Roman" panose="02020603050405020304" pitchFamily="18" charset="0"/>
              <a:cs typeface="Times New Roman" panose="02020603050405020304" pitchFamily="18" charset="0"/>
            </a:rPr>
            <a:t>comparaciones</a:t>
          </a:r>
          <a:endParaRPr lang="es-ES" sz="1400" b="0" dirty="0">
            <a:latin typeface="Times New Roman" panose="02020603050405020304" pitchFamily="18" charset="0"/>
            <a:cs typeface="Times New Roman" panose="02020603050405020304" pitchFamily="18" charset="0"/>
          </a:endParaRPr>
        </a:p>
      </dgm:t>
    </dgm:pt>
    <dgm:pt modelId="{9E200C56-02EB-456E-BD5A-A8AB077F8BFD}" type="parTrans" cxnId="{5C339E4C-3217-4902-801B-34B9FB668E3E}">
      <dgm:prSet/>
      <dgm:spPr/>
      <dgm:t>
        <a:bodyPr/>
        <a:lstStyle/>
        <a:p>
          <a:pPr algn="ctr"/>
          <a:endParaRPr lang="es-ES">
            <a:latin typeface="Times New Roman" panose="02020603050405020304" pitchFamily="18" charset="0"/>
            <a:cs typeface="Times New Roman" panose="02020603050405020304" pitchFamily="18" charset="0"/>
          </a:endParaRPr>
        </a:p>
      </dgm:t>
    </dgm:pt>
    <dgm:pt modelId="{E62F4A5E-F197-4277-8703-6B495F55E3E5}" type="sibTrans" cxnId="{5C339E4C-3217-4902-801B-34B9FB668E3E}">
      <dgm:prSet/>
      <dgm:spPr/>
      <dgm:t>
        <a:bodyPr/>
        <a:lstStyle/>
        <a:p>
          <a:pPr algn="ctr"/>
          <a:endParaRPr lang="es-ES">
            <a:latin typeface="Times New Roman" panose="02020603050405020304" pitchFamily="18" charset="0"/>
            <a:cs typeface="Times New Roman" panose="02020603050405020304" pitchFamily="18" charset="0"/>
          </a:endParaRPr>
        </a:p>
      </dgm:t>
    </dgm:pt>
    <dgm:pt modelId="{7029FAC2-C223-40C8-BCA5-0501C4EBC669}">
      <dgm:prSet phldrT="[Texto]" custT="1"/>
      <dgm:spPr/>
      <dgm:t>
        <a:bodyPr/>
        <a:lstStyle/>
        <a:p>
          <a:pPr algn="ctr"/>
          <a:r>
            <a:rPr lang="es-ES" sz="1800" b="1" dirty="0" smtClean="0">
              <a:latin typeface="Times New Roman" panose="02020603050405020304" pitchFamily="18" charset="0"/>
              <a:cs typeface="Times New Roman" panose="02020603050405020304" pitchFamily="18" charset="0"/>
            </a:rPr>
            <a:t>Clases</a:t>
          </a:r>
          <a:endParaRPr lang="es-ES" sz="1800" b="1" dirty="0">
            <a:latin typeface="Times New Roman" panose="02020603050405020304" pitchFamily="18" charset="0"/>
            <a:cs typeface="Times New Roman" panose="02020603050405020304" pitchFamily="18" charset="0"/>
          </a:endParaRPr>
        </a:p>
      </dgm:t>
    </dgm:pt>
    <dgm:pt modelId="{D0FF603B-B720-449F-99F7-D887BD673E46}" type="sibTrans" cxnId="{27D37BC2-AB69-4802-A800-A38EC6F11910}">
      <dgm:prSet/>
      <dgm:spPr/>
      <dgm:t>
        <a:bodyPr/>
        <a:lstStyle/>
        <a:p>
          <a:pPr algn="ctr"/>
          <a:endParaRPr lang="es-ES">
            <a:latin typeface="Times New Roman" panose="02020603050405020304" pitchFamily="18" charset="0"/>
            <a:cs typeface="Times New Roman" panose="02020603050405020304" pitchFamily="18" charset="0"/>
          </a:endParaRPr>
        </a:p>
      </dgm:t>
    </dgm:pt>
    <dgm:pt modelId="{B4947160-7ED9-49DA-B566-ABFB55E6A930}" type="parTrans" cxnId="{27D37BC2-AB69-4802-A800-A38EC6F11910}">
      <dgm:prSet/>
      <dgm:spPr/>
      <dgm:t>
        <a:bodyPr/>
        <a:lstStyle/>
        <a:p>
          <a:pPr algn="ctr"/>
          <a:endParaRPr lang="es-ES">
            <a:latin typeface="Times New Roman" panose="02020603050405020304" pitchFamily="18" charset="0"/>
            <a:cs typeface="Times New Roman" panose="02020603050405020304" pitchFamily="18" charset="0"/>
          </a:endParaRPr>
        </a:p>
      </dgm:t>
    </dgm:pt>
    <dgm:pt modelId="{D40DDDB4-0E2D-4597-A6D0-10F560BE4C76}">
      <dgm:prSet custT="1"/>
      <dgm:spPr/>
      <dgm:t>
        <a:bodyPr/>
        <a:lstStyle/>
        <a:p>
          <a:r>
            <a:rPr lang="es-EC" sz="1400" dirty="0" smtClean="0">
              <a:latin typeface="Times New Roman" panose="02020603050405020304" pitchFamily="18" charset="0"/>
              <a:cs typeface="Times New Roman" panose="02020603050405020304" pitchFamily="18" charset="0"/>
            </a:rPr>
            <a:t>Inspección u observación</a:t>
          </a:r>
          <a:endParaRPr lang="es-EC" sz="1400" dirty="0">
            <a:latin typeface="Times New Roman" panose="02020603050405020304" pitchFamily="18" charset="0"/>
            <a:cs typeface="Times New Roman" panose="02020603050405020304" pitchFamily="18" charset="0"/>
          </a:endParaRPr>
        </a:p>
      </dgm:t>
    </dgm:pt>
    <dgm:pt modelId="{7C0A961D-0CF2-4C25-B79D-DB9F9564B15B}" type="parTrans" cxnId="{DA72A27B-336B-4BF5-AA5F-8C956723C437}">
      <dgm:prSet/>
      <dgm:spPr/>
      <dgm:t>
        <a:bodyPr/>
        <a:lstStyle/>
        <a:p>
          <a:endParaRPr lang="es-EC">
            <a:latin typeface="Times New Roman" panose="02020603050405020304" pitchFamily="18" charset="0"/>
            <a:cs typeface="Times New Roman" panose="02020603050405020304" pitchFamily="18" charset="0"/>
          </a:endParaRPr>
        </a:p>
      </dgm:t>
    </dgm:pt>
    <dgm:pt modelId="{5307560B-8EC7-4C92-8B54-E1E66BD756B0}" type="sibTrans" cxnId="{DA72A27B-336B-4BF5-AA5F-8C956723C437}">
      <dgm:prSet/>
      <dgm:spPr/>
      <dgm:t>
        <a:bodyPr/>
        <a:lstStyle/>
        <a:p>
          <a:endParaRPr lang="es-EC">
            <a:latin typeface="Times New Roman" panose="02020603050405020304" pitchFamily="18" charset="0"/>
            <a:cs typeface="Times New Roman" panose="02020603050405020304" pitchFamily="18" charset="0"/>
          </a:endParaRPr>
        </a:p>
      </dgm:t>
    </dgm:pt>
    <dgm:pt modelId="{06184A2F-3FE2-4D09-AA8C-C7725AE6E9CB}">
      <dgm:prSet custT="1"/>
      <dgm:spPr/>
      <dgm:t>
        <a:bodyPr/>
        <a:lstStyle/>
        <a:p>
          <a:r>
            <a:rPr lang="es-EC" sz="1600" b="1" dirty="0" smtClean="0">
              <a:latin typeface="Times New Roman" panose="02020603050405020304" pitchFamily="18" charset="0"/>
              <a:cs typeface="Times New Roman" panose="02020603050405020304" pitchFamily="18" charset="0"/>
            </a:rPr>
            <a:t>Documental</a:t>
          </a:r>
          <a:endParaRPr lang="es-EC" sz="1600" b="1" dirty="0">
            <a:latin typeface="Times New Roman" panose="02020603050405020304" pitchFamily="18" charset="0"/>
            <a:cs typeface="Times New Roman" panose="02020603050405020304" pitchFamily="18" charset="0"/>
          </a:endParaRPr>
        </a:p>
      </dgm:t>
    </dgm:pt>
    <dgm:pt modelId="{740E5118-B77F-4B64-8270-D18321617274}" type="parTrans" cxnId="{483115EE-AA6E-448C-B8D7-F1184F3268DF}">
      <dgm:prSet/>
      <dgm:spPr/>
      <dgm:t>
        <a:bodyPr/>
        <a:lstStyle/>
        <a:p>
          <a:endParaRPr lang="es-EC">
            <a:latin typeface="Times New Roman" panose="02020603050405020304" pitchFamily="18" charset="0"/>
            <a:cs typeface="Times New Roman" panose="02020603050405020304" pitchFamily="18" charset="0"/>
          </a:endParaRPr>
        </a:p>
      </dgm:t>
    </dgm:pt>
    <dgm:pt modelId="{548461F2-8BE9-4149-BF8E-42F2B921D6C0}" type="sibTrans" cxnId="{483115EE-AA6E-448C-B8D7-F1184F3268DF}">
      <dgm:prSet/>
      <dgm:spPr/>
      <dgm:t>
        <a:bodyPr/>
        <a:lstStyle/>
        <a:p>
          <a:endParaRPr lang="es-EC">
            <a:latin typeface="Times New Roman" panose="02020603050405020304" pitchFamily="18" charset="0"/>
            <a:cs typeface="Times New Roman" panose="02020603050405020304" pitchFamily="18" charset="0"/>
          </a:endParaRPr>
        </a:p>
      </dgm:t>
    </dgm:pt>
    <dgm:pt modelId="{E3B57037-5AD6-49B3-9A83-93665A0F986A}">
      <dgm:prSet custT="1"/>
      <dgm:spPr/>
      <dgm:t>
        <a:bodyPr/>
        <a:lstStyle/>
        <a:p>
          <a:r>
            <a:rPr lang="es-EC" sz="1600" b="1" dirty="0" smtClean="0">
              <a:latin typeface="Times New Roman" panose="02020603050405020304" pitchFamily="18" charset="0"/>
              <a:cs typeface="Times New Roman" panose="02020603050405020304" pitchFamily="18" charset="0"/>
            </a:rPr>
            <a:t>Testimonial</a:t>
          </a:r>
          <a:endParaRPr lang="es-EC" sz="1600" b="1" dirty="0">
            <a:latin typeface="Times New Roman" panose="02020603050405020304" pitchFamily="18" charset="0"/>
            <a:cs typeface="Times New Roman" panose="02020603050405020304" pitchFamily="18" charset="0"/>
          </a:endParaRPr>
        </a:p>
      </dgm:t>
    </dgm:pt>
    <dgm:pt modelId="{ADC67250-2600-49FB-A23E-5DE94AC13700}" type="parTrans" cxnId="{A9F58F25-6B53-4264-A828-EAE87A99FB68}">
      <dgm:prSet/>
      <dgm:spPr/>
      <dgm:t>
        <a:bodyPr/>
        <a:lstStyle/>
        <a:p>
          <a:endParaRPr lang="es-EC">
            <a:latin typeface="Times New Roman" panose="02020603050405020304" pitchFamily="18" charset="0"/>
            <a:cs typeface="Times New Roman" panose="02020603050405020304" pitchFamily="18" charset="0"/>
          </a:endParaRPr>
        </a:p>
      </dgm:t>
    </dgm:pt>
    <dgm:pt modelId="{EB22C93D-DFCE-44C6-8006-677AFA316F73}" type="sibTrans" cxnId="{A9F58F25-6B53-4264-A828-EAE87A99FB68}">
      <dgm:prSet/>
      <dgm:spPr/>
      <dgm:t>
        <a:bodyPr/>
        <a:lstStyle/>
        <a:p>
          <a:endParaRPr lang="es-EC">
            <a:latin typeface="Times New Roman" panose="02020603050405020304" pitchFamily="18" charset="0"/>
            <a:cs typeface="Times New Roman" panose="02020603050405020304" pitchFamily="18" charset="0"/>
          </a:endParaRPr>
        </a:p>
      </dgm:t>
    </dgm:pt>
    <dgm:pt modelId="{E79118BD-87AD-409D-83A4-27E7D49EA1A9}">
      <dgm:prSet custT="1"/>
      <dgm:spPr/>
      <dgm:t>
        <a:bodyPr/>
        <a:lstStyle/>
        <a:p>
          <a:r>
            <a:rPr lang="es-EC" sz="1600" b="1" dirty="0" smtClean="0">
              <a:latin typeface="Times New Roman" panose="02020603050405020304" pitchFamily="18" charset="0"/>
              <a:cs typeface="Times New Roman" panose="02020603050405020304" pitchFamily="18" charset="0"/>
            </a:rPr>
            <a:t>Analítica</a:t>
          </a:r>
          <a:endParaRPr lang="es-EC" sz="1600" b="1" dirty="0">
            <a:latin typeface="Times New Roman" panose="02020603050405020304" pitchFamily="18" charset="0"/>
            <a:cs typeface="Times New Roman" panose="02020603050405020304" pitchFamily="18" charset="0"/>
          </a:endParaRPr>
        </a:p>
      </dgm:t>
    </dgm:pt>
    <dgm:pt modelId="{ADDF10E7-C9CF-4595-8FB0-F37310E91333}" type="parTrans" cxnId="{E3162294-27D5-46A5-A38B-E24921C42F31}">
      <dgm:prSet/>
      <dgm:spPr/>
      <dgm:t>
        <a:bodyPr/>
        <a:lstStyle/>
        <a:p>
          <a:endParaRPr lang="es-EC">
            <a:latin typeface="Times New Roman" panose="02020603050405020304" pitchFamily="18" charset="0"/>
            <a:cs typeface="Times New Roman" panose="02020603050405020304" pitchFamily="18" charset="0"/>
          </a:endParaRPr>
        </a:p>
      </dgm:t>
    </dgm:pt>
    <dgm:pt modelId="{95FB66BA-99B5-48F1-B3D4-C7F260888A90}" type="sibTrans" cxnId="{E3162294-27D5-46A5-A38B-E24921C42F31}">
      <dgm:prSet/>
      <dgm:spPr/>
      <dgm:t>
        <a:bodyPr/>
        <a:lstStyle/>
        <a:p>
          <a:endParaRPr lang="es-EC">
            <a:latin typeface="Times New Roman" panose="02020603050405020304" pitchFamily="18" charset="0"/>
            <a:cs typeface="Times New Roman" panose="02020603050405020304" pitchFamily="18" charset="0"/>
          </a:endParaRPr>
        </a:p>
      </dgm:t>
    </dgm:pt>
    <dgm:pt modelId="{910322B2-8EF6-4E5E-8EF9-8B520AB01D4F}" type="pres">
      <dgm:prSet presAssocID="{D5BB734C-6E8A-406E-AD59-4FB000DE7D68}" presName="diagram" presStyleCnt="0">
        <dgm:presLayoutVars>
          <dgm:chPref val="1"/>
          <dgm:dir/>
          <dgm:animOne val="branch"/>
          <dgm:animLvl val="lvl"/>
          <dgm:resizeHandles val="exact"/>
        </dgm:presLayoutVars>
      </dgm:prSet>
      <dgm:spPr/>
      <dgm:t>
        <a:bodyPr/>
        <a:lstStyle/>
        <a:p>
          <a:endParaRPr lang="es-ES"/>
        </a:p>
      </dgm:t>
    </dgm:pt>
    <dgm:pt modelId="{97EB2DA0-5BF8-4F98-8234-35FCA128EF0C}" type="pres">
      <dgm:prSet presAssocID="{1A7B28E2-3555-4D9D-8DE4-3AB23F3522CF}" presName="root1" presStyleCnt="0"/>
      <dgm:spPr/>
      <dgm:t>
        <a:bodyPr/>
        <a:lstStyle/>
        <a:p>
          <a:endParaRPr lang="es-EC"/>
        </a:p>
      </dgm:t>
    </dgm:pt>
    <dgm:pt modelId="{05B70DC8-9614-4631-A17A-F1FBBEF8440F}" type="pres">
      <dgm:prSet presAssocID="{1A7B28E2-3555-4D9D-8DE4-3AB23F3522CF}" presName="LevelOneTextNode" presStyleLbl="node0" presStyleIdx="0" presStyleCnt="1" custScaleX="129669">
        <dgm:presLayoutVars>
          <dgm:chPref val="3"/>
        </dgm:presLayoutVars>
      </dgm:prSet>
      <dgm:spPr/>
      <dgm:t>
        <a:bodyPr/>
        <a:lstStyle/>
        <a:p>
          <a:endParaRPr lang="es-ES"/>
        </a:p>
      </dgm:t>
    </dgm:pt>
    <dgm:pt modelId="{4724205A-F696-41F9-A770-DA85B4AF6E75}" type="pres">
      <dgm:prSet presAssocID="{1A7B28E2-3555-4D9D-8DE4-3AB23F3522CF}" presName="level2hierChild" presStyleCnt="0"/>
      <dgm:spPr/>
      <dgm:t>
        <a:bodyPr/>
        <a:lstStyle/>
        <a:p>
          <a:endParaRPr lang="es-EC"/>
        </a:p>
      </dgm:t>
    </dgm:pt>
    <dgm:pt modelId="{71000C58-32C2-4AFB-994D-9C697E1ECBF4}" type="pres">
      <dgm:prSet presAssocID="{B4947160-7ED9-49DA-B566-ABFB55E6A930}" presName="conn2-1" presStyleLbl="parChTrans1D2" presStyleIdx="0" presStyleCnt="1"/>
      <dgm:spPr/>
      <dgm:t>
        <a:bodyPr/>
        <a:lstStyle/>
        <a:p>
          <a:endParaRPr lang="es-ES"/>
        </a:p>
      </dgm:t>
    </dgm:pt>
    <dgm:pt modelId="{DFC59CA8-B482-44E8-876B-988118D4A349}" type="pres">
      <dgm:prSet presAssocID="{B4947160-7ED9-49DA-B566-ABFB55E6A930}" presName="connTx" presStyleLbl="parChTrans1D2" presStyleIdx="0" presStyleCnt="1"/>
      <dgm:spPr/>
      <dgm:t>
        <a:bodyPr/>
        <a:lstStyle/>
        <a:p>
          <a:endParaRPr lang="es-ES"/>
        </a:p>
      </dgm:t>
    </dgm:pt>
    <dgm:pt modelId="{A7BA9A71-30D2-49E6-8B89-3D293106DD20}" type="pres">
      <dgm:prSet presAssocID="{7029FAC2-C223-40C8-BCA5-0501C4EBC669}" presName="root2" presStyleCnt="0"/>
      <dgm:spPr/>
      <dgm:t>
        <a:bodyPr/>
        <a:lstStyle/>
        <a:p>
          <a:endParaRPr lang="es-EC"/>
        </a:p>
      </dgm:t>
    </dgm:pt>
    <dgm:pt modelId="{3B0AF9B4-7313-481D-B3EA-6351E9C389CA}" type="pres">
      <dgm:prSet presAssocID="{7029FAC2-C223-40C8-BCA5-0501C4EBC669}" presName="LevelTwoTextNode" presStyleLbl="node2" presStyleIdx="0" presStyleCnt="1" custScaleY="99034">
        <dgm:presLayoutVars>
          <dgm:chPref val="3"/>
        </dgm:presLayoutVars>
      </dgm:prSet>
      <dgm:spPr/>
      <dgm:t>
        <a:bodyPr/>
        <a:lstStyle/>
        <a:p>
          <a:endParaRPr lang="es-ES"/>
        </a:p>
      </dgm:t>
    </dgm:pt>
    <dgm:pt modelId="{AD4D923C-F28F-460D-B27B-959AEBC8BB2D}" type="pres">
      <dgm:prSet presAssocID="{7029FAC2-C223-40C8-BCA5-0501C4EBC669}" presName="level3hierChild" presStyleCnt="0"/>
      <dgm:spPr/>
      <dgm:t>
        <a:bodyPr/>
        <a:lstStyle/>
        <a:p>
          <a:endParaRPr lang="es-EC"/>
        </a:p>
      </dgm:t>
    </dgm:pt>
    <dgm:pt modelId="{0ABAC1D9-8133-4569-92E0-7881F0C352D4}" type="pres">
      <dgm:prSet presAssocID="{A993BACE-7CA9-42DE-8564-1C83F6BE6CA2}" presName="conn2-1" presStyleLbl="parChTrans1D3" presStyleIdx="0" presStyleCnt="4"/>
      <dgm:spPr/>
      <dgm:t>
        <a:bodyPr/>
        <a:lstStyle/>
        <a:p>
          <a:endParaRPr lang="es-ES"/>
        </a:p>
      </dgm:t>
    </dgm:pt>
    <dgm:pt modelId="{4F4E64CD-C771-430D-8FD3-D7EEBD1BAEDD}" type="pres">
      <dgm:prSet presAssocID="{A993BACE-7CA9-42DE-8564-1C83F6BE6CA2}" presName="connTx" presStyleLbl="parChTrans1D3" presStyleIdx="0" presStyleCnt="4"/>
      <dgm:spPr/>
      <dgm:t>
        <a:bodyPr/>
        <a:lstStyle/>
        <a:p>
          <a:endParaRPr lang="es-ES"/>
        </a:p>
      </dgm:t>
    </dgm:pt>
    <dgm:pt modelId="{6109063C-38F5-4AF7-A271-90390FD2BDEA}" type="pres">
      <dgm:prSet presAssocID="{05170E7F-1B01-4E73-BCFC-8CF91219C529}" presName="root2" presStyleCnt="0"/>
      <dgm:spPr/>
      <dgm:t>
        <a:bodyPr/>
        <a:lstStyle/>
        <a:p>
          <a:endParaRPr lang="es-EC"/>
        </a:p>
      </dgm:t>
    </dgm:pt>
    <dgm:pt modelId="{D7448EBD-0AF6-42AA-8D8D-77B2E607E274}" type="pres">
      <dgm:prSet presAssocID="{05170E7F-1B01-4E73-BCFC-8CF91219C529}" presName="LevelTwoTextNode" presStyleLbl="node3" presStyleIdx="0" presStyleCnt="4">
        <dgm:presLayoutVars>
          <dgm:chPref val="3"/>
        </dgm:presLayoutVars>
      </dgm:prSet>
      <dgm:spPr/>
      <dgm:t>
        <a:bodyPr/>
        <a:lstStyle/>
        <a:p>
          <a:endParaRPr lang="es-ES"/>
        </a:p>
      </dgm:t>
    </dgm:pt>
    <dgm:pt modelId="{024A7C82-D9E6-4F86-A676-E22B39407BB4}" type="pres">
      <dgm:prSet presAssocID="{05170E7F-1B01-4E73-BCFC-8CF91219C529}" presName="level3hierChild" presStyleCnt="0"/>
      <dgm:spPr/>
      <dgm:t>
        <a:bodyPr/>
        <a:lstStyle/>
        <a:p>
          <a:endParaRPr lang="es-EC"/>
        </a:p>
      </dgm:t>
    </dgm:pt>
    <dgm:pt modelId="{B049580D-B5DA-40DC-95B9-480D261A77B4}" type="pres">
      <dgm:prSet presAssocID="{7C0A961D-0CF2-4C25-B79D-DB9F9564B15B}" presName="conn2-1" presStyleLbl="parChTrans1D4" presStyleIdx="0" presStyleCnt="4"/>
      <dgm:spPr/>
      <dgm:t>
        <a:bodyPr/>
        <a:lstStyle/>
        <a:p>
          <a:endParaRPr lang="es-EC"/>
        </a:p>
      </dgm:t>
    </dgm:pt>
    <dgm:pt modelId="{EE66B9FB-0C3A-4DF6-A047-34EDBCC11FF7}" type="pres">
      <dgm:prSet presAssocID="{7C0A961D-0CF2-4C25-B79D-DB9F9564B15B}" presName="connTx" presStyleLbl="parChTrans1D4" presStyleIdx="0" presStyleCnt="4"/>
      <dgm:spPr/>
      <dgm:t>
        <a:bodyPr/>
        <a:lstStyle/>
        <a:p>
          <a:endParaRPr lang="es-EC"/>
        </a:p>
      </dgm:t>
    </dgm:pt>
    <dgm:pt modelId="{75758F42-E328-46AA-BD29-4DE4C4DC58E8}" type="pres">
      <dgm:prSet presAssocID="{D40DDDB4-0E2D-4597-A6D0-10F560BE4C76}" presName="root2" presStyleCnt="0"/>
      <dgm:spPr/>
      <dgm:t>
        <a:bodyPr/>
        <a:lstStyle/>
        <a:p>
          <a:endParaRPr lang="es-EC"/>
        </a:p>
      </dgm:t>
    </dgm:pt>
    <dgm:pt modelId="{EDA2B7FE-C97D-4A05-8073-A5EB7A4CE5B9}" type="pres">
      <dgm:prSet presAssocID="{D40DDDB4-0E2D-4597-A6D0-10F560BE4C76}" presName="LevelTwoTextNode" presStyleLbl="node4" presStyleIdx="0" presStyleCnt="4">
        <dgm:presLayoutVars>
          <dgm:chPref val="3"/>
        </dgm:presLayoutVars>
      </dgm:prSet>
      <dgm:spPr/>
      <dgm:t>
        <a:bodyPr/>
        <a:lstStyle/>
        <a:p>
          <a:endParaRPr lang="es-EC"/>
        </a:p>
      </dgm:t>
    </dgm:pt>
    <dgm:pt modelId="{138D74A7-D638-4046-93EF-294EF41D69A9}" type="pres">
      <dgm:prSet presAssocID="{D40DDDB4-0E2D-4597-A6D0-10F560BE4C76}" presName="level3hierChild" presStyleCnt="0"/>
      <dgm:spPr/>
      <dgm:t>
        <a:bodyPr/>
        <a:lstStyle/>
        <a:p>
          <a:endParaRPr lang="es-EC"/>
        </a:p>
      </dgm:t>
    </dgm:pt>
    <dgm:pt modelId="{A4C99C87-139B-456E-867D-EBD52E3BEA5D}" type="pres">
      <dgm:prSet presAssocID="{740E5118-B77F-4B64-8270-D18321617274}" presName="conn2-1" presStyleLbl="parChTrans1D3" presStyleIdx="1" presStyleCnt="4"/>
      <dgm:spPr/>
      <dgm:t>
        <a:bodyPr/>
        <a:lstStyle/>
        <a:p>
          <a:endParaRPr lang="es-EC"/>
        </a:p>
      </dgm:t>
    </dgm:pt>
    <dgm:pt modelId="{2A83A369-FE81-4167-8655-3D54C4267CDE}" type="pres">
      <dgm:prSet presAssocID="{740E5118-B77F-4B64-8270-D18321617274}" presName="connTx" presStyleLbl="parChTrans1D3" presStyleIdx="1" presStyleCnt="4"/>
      <dgm:spPr/>
      <dgm:t>
        <a:bodyPr/>
        <a:lstStyle/>
        <a:p>
          <a:endParaRPr lang="es-EC"/>
        </a:p>
      </dgm:t>
    </dgm:pt>
    <dgm:pt modelId="{4C67020B-2D04-4522-BDC5-2B08083CA00D}" type="pres">
      <dgm:prSet presAssocID="{06184A2F-3FE2-4D09-AA8C-C7725AE6E9CB}" presName="root2" presStyleCnt="0"/>
      <dgm:spPr/>
      <dgm:t>
        <a:bodyPr/>
        <a:lstStyle/>
        <a:p>
          <a:endParaRPr lang="es-EC"/>
        </a:p>
      </dgm:t>
    </dgm:pt>
    <dgm:pt modelId="{7BEC37DB-80F8-4F5F-8C1F-FB114BA5B63F}" type="pres">
      <dgm:prSet presAssocID="{06184A2F-3FE2-4D09-AA8C-C7725AE6E9CB}" presName="LevelTwoTextNode" presStyleLbl="node3" presStyleIdx="1" presStyleCnt="4">
        <dgm:presLayoutVars>
          <dgm:chPref val="3"/>
        </dgm:presLayoutVars>
      </dgm:prSet>
      <dgm:spPr/>
      <dgm:t>
        <a:bodyPr/>
        <a:lstStyle/>
        <a:p>
          <a:endParaRPr lang="es-EC"/>
        </a:p>
      </dgm:t>
    </dgm:pt>
    <dgm:pt modelId="{4A9DFBD9-9556-4847-A94B-377C0ED9C3EB}" type="pres">
      <dgm:prSet presAssocID="{06184A2F-3FE2-4D09-AA8C-C7725AE6E9CB}" presName="level3hierChild" presStyleCnt="0"/>
      <dgm:spPr/>
      <dgm:t>
        <a:bodyPr/>
        <a:lstStyle/>
        <a:p>
          <a:endParaRPr lang="es-EC"/>
        </a:p>
      </dgm:t>
    </dgm:pt>
    <dgm:pt modelId="{1EA8B215-14BB-4160-B77C-3116F07A7C98}" type="pres">
      <dgm:prSet presAssocID="{EC8E0BE3-4F93-46AC-BBBC-E3963E22236F}" presName="conn2-1" presStyleLbl="parChTrans1D4" presStyleIdx="1" presStyleCnt="4"/>
      <dgm:spPr/>
      <dgm:t>
        <a:bodyPr/>
        <a:lstStyle/>
        <a:p>
          <a:endParaRPr lang="es-ES"/>
        </a:p>
      </dgm:t>
    </dgm:pt>
    <dgm:pt modelId="{94E5EF02-1B26-44AB-80C1-F7849EB411DE}" type="pres">
      <dgm:prSet presAssocID="{EC8E0BE3-4F93-46AC-BBBC-E3963E22236F}" presName="connTx" presStyleLbl="parChTrans1D4" presStyleIdx="1" presStyleCnt="4"/>
      <dgm:spPr/>
      <dgm:t>
        <a:bodyPr/>
        <a:lstStyle/>
        <a:p>
          <a:endParaRPr lang="es-ES"/>
        </a:p>
      </dgm:t>
    </dgm:pt>
    <dgm:pt modelId="{C7C7BB03-D79C-44B0-A616-13B23DE1C130}" type="pres">
      <dgm:prSet presAssocID="{D282BF22-09B4-43C1-BC5B-B96C1E80365D}" presName="root2" presStyleCnt="0"/>
      <dgm:spPr/>
      <dgm:t>
        <a:bodyPr/>
        <a:lstStyle/>
        <a:p>
          <a:endParaRPr lang="es-EC"/>
        </a:p>
      </dgm:t>
    </dgm:pt>
    <dgm:pt modelId="{FAE853CB-9555-446C-8F1A-16DFDF62910A}" type="pres">
      <dgm:prSet presAssocID="{D282BF22-09B4-43C1-BC5B-B96C1E80365D}" presName="LevelTwoTextNode" presStyleLbl="node4" presStyleIdx="1" presStyleCnt="4">
        <dgm:presLayoutVars>
          <dgm:chPref val="3"/>
        </dgm:presLayoutVars>
      </dgm:prSet>
      <dgm:spPr/>
      <dgm:t>
        <a:bodyPr/>
        <a:lstStyle/>
        <a:p>
          <a:endParaRPr lang="es-ES"/>
        </a:p>
      </dgm:t>
    </dgm:pt>
    <dgm:pt modelId="{8C6C13AE-5F4C-4C82-8DD3-59E8E775F13E}" type="pres">
      <dgm:prSet presAssocID="{D282BF22-09B4-43C1-BC5B-B96C1E80365D}" presName="level3hierChild" presStyleCnt="0"/>
      <dgm:spPr/>
      <dgm:t>
        <a:bodyPr/>
        <a:lstStyle/>
        <a:p>
          <a:endParaRPr lang="es-EC"/>
        </a:p>
      </dgm:t>
    </dgm:pt>
    <dgm:pt modelId="{CB776AEE-01E5-44C2-986A-752E9350F6B9}" type="pres">
      <dgm:prSet presAssocID="{ADC67250-2600-49FB-A23E-5DE94AC13700}" presName="conn2-1" presStyleLbl="parChTrans1D3" presStyleIdx="2" presStyleCnt="4"/>
      <dgm:spPr/>
      <dgm:t>
        <a:bodyPr/>
        <a:lstStyle/>
        <a:p>
          <a:endParaRPr lang="es-EC"/>
        </a:p>
      </dgm:t>
    </dgm:pt>
    <dgm:pt modelId="{D1F6EBA5-454B-4E67-8461-63197A01114D}" type="pres">
      <dgm:prSet presAssocID="{ADC67250-2600-49FB-A23E-5DE94AC13700}" presName="connTx" presStyleLbl="parChTrans1D3" presStyleIdx="2" presStyleCnt="4"/>
      <dgm:spPr/>
      <dgm:t>
        <a:bodyPr/>
        <a:lstStyle/>
        <a:p>
          <a:endParaRPr lang="es-EC"/>
        </a:p>
      </dgm:t>
    </dgm:pt>
    <dgm:pt modelId="{0325B8E8-707C-4642-A556-70CFD11D353F}" type="pres">
      <dgm:prSet presAssocID="{E3B57037-5AD6-49B3-9A83-93665A0F986A}" presName="root2" presStyleCnt="0"/>
      <dgm:spPr/>
      <dgm:t>
        <a:bodyPr/>
        <a:lstStyle/>
        <a:p>
          <a:endParaRPr lang="es-EC"/>
        </a:p>
      </dgm:t>
    </dgm:pt>
    <dgm:pt modelId="{C1369E74-451E-4974-8115-22485524DC5F}" type="pres">
      <dgm:prSet presAssocID="{E3B57037-5AD6-49B3-9A83-93665A0F986A}" presName="LevelTwoTextNode" presStyleLbl="node3" presStyleIdx="2" presStyleCnt="4">
        <dgm:presLayoutVars>
          <dgm:chPref val="3"/>
        </dgm:presLayoutVars>
      </dgm:prSet>
      <dgm:spPr/>
      <dgm:t>
        <a:bodyPr/>
        <a:lstStyle/>
        <a:p>
          <a:endParaRPr lang="es-EC"/>
        </a:p>
      </dgm:t>
    </dgm:pt>
    <dgm:pt modelId="{1D09CC3D-7652-4B3E-812C-AB1F43303C91}" type="pres">
      <dgm:prSet presAssocID="{E3B57037-5AD6-49B3-9A83-93665A0F986A}" presName="level3hierChild" presStyleCnt="0"/>
      <dgm:spPr/>
      <dgm:t>
        <a:bodyPr/>
        <a:lstStyle/>
        <a:p>
          <a:endParaRPr lang="es-EC"/>
        </a:p>
      </dgm:t>
    </dgm:pt>
    <dgm:pt modelId="{B9CB9549-A961-4025-869B-2BBB4D8FACE6}" type="pres">
      <dgm:prSet presAssocID="{60D790D2-2A7F-4F75-9AD9-3FAA4D04B023}" presName="conn2-1" presStyleLbl="parChTrans1D4" presStyleIdx="2" presStyleCnt="4"/>
      <dgm:spPr/>
      <dgm:t>
        <a:bodyPr/>
        <a:lstStyle/>
        <a:p>
          <a:endParaRPr lang="es-ES"/>
        </a:p>
      </dgm:t>
    </dgm:pt>
    <dgm:pt modelId="{1CED9B74-16C4-481D-A212-135845FF0C3B}" type="pres">
      <dgm:prSet presAssocID="{60D790D2-2A7F-4F75-9AD9-3FAA4D04B023}" presName="connTx" presStyleLbl="parChTrans1D4" presStyleIdx="2" presStyleCnt="4"/>
      <dgm:spPr/>
      <dgm:t>
        <a:bodyPr/>
        <a:lstStyle/>
        <a:p>
          <a:endParaRPr lang="es-ES"/>
        </a:p>
      </dgm:t>
    </dgm:pt>
    <dgm:pt modelId="{B2175838-16B8-41CE-9592-F71CFE19E550}" type="pres">
      <dgm:prSet presAssocID="{E0900034-8B90-4F3D-9DC2-28DA70396790}" presName="root2" presStyleCnt="0"/>
      <dgm:spPr/>
      <dgm:t>
        <a:bodyPr/>
        <a:lstStyle/>
        <a:p>
          <a:endParaRPr lang="es-EC"/>
        </a:p>
      </dgm:t>
    </dgm:pt>
    <dgm:pt modelId="{9DF17E65-111A-4E51-A631-170F49A5F924}" type="pres">
      <dgm:prSet presAssocID="{E0900034-8B90-4F3D-9DC2-28DA70396790}" presName="LevelTwoTextNode" presStyleLbl="node4" presStyleIdx="2" presStyleCnt="4" custLinFactNeighborX="-2878" custLinFactNeighborY="1826">
        <dgm:presLayoutVars>
          <dgm:chPref val="3"/>
        </dgm:presLayoutVars>
      </dgm:prSet>
      <dgm:spPr/>
      <dgm:t>
        <a:bodyPr/>
        <a:lstStyle/>
        <a:p>
          <a:endParaRPr lang="es-ES"/>
        </a:p>
      </dgm:t>
    </dgm:pt>
    <dgm:pt modelId="{CE7540DE-18F6-477A-BD84-D5BB412456BF}" type="pres">
      <dgm:prSet presAssocID="{E0900034-8B90-4F3D-9DC2-28DA70396790}" presName="level3hierChild" presStyleCnt="0"/>
      <dgm:spPr/>
      <dgm:t>
        <a:bodyPr/>
        <a:lstStyle/>
        <a:p>
          <a:endParaRPr lang="es-EC"/>
        </a:p>
      </dgm:t>
    </dgm:pt>
    <dgm:pt modelId="{6BF83BB8-B0FB-4FE0-B140-FE02C89527B4}" type="pres">
      <dgm:prSet presAssocID="{ADDF10E7-C9CF-4595-8FB0-F37310E91333}" presName="conn2-1" presStyleLbl="parChTrans1D3" presStyleIdx="3" presStyleCnt="4"/>
      <dgm:spPr/>
      <dgm:t>
        <a:bodyPr/>
        <a:lstStyle/>
        <a:p>
          <a:endParaRPr lang="es-EC"/>
        </a:p>
      </dgm:t>
    </dgm:pt>
    <dgm:pt modelId="{07A9BE78-5549-4EC0-87DF-D00EE42A01E9}" type="pres">
      <dgm:prSet presAssocID="{ADDF10E7-C9CF-4595-8FB0-F37310E91333}" presName="connTx" presStyleLbl="parChTrans1D3" presStyleIdx="3" presStyleCnt="4"/>
      <dgm:spPr/>
      <dgm:t>
        <a:bodyPr/>
        <a:lstStyle/>
        <a:p>
          <a:endParaRPr lang="es-EC"/>
        </a:p>
      </dgm:t>
    </dgm:pt>
    <dgm:pt modelId="{2D6C55E5-72A5-44C8-B572-33142C4D6F16}" type="pres">
      <dgm:prSet presAssocID="{E79118BD-87AD-409D-83A4-27E7D49EA1A9}" presName="root2" presStyleCnt="0"/>
      <dgm:spPr/>
      <dgm:t>
        <a:bodyPr/>
        <a:lstStyle/>
        <a:p>
          <a:endParaRPr lang="es-EC"/>
        </a:p>
      </dgm:t>
    </dgm:pt>
    <dgm:pt modelId="{6181E8B4-89F9-4FB5-8880-8B19CDECC42E}" type="pres">
      <dgm:prSet presAssocID="{E79118BD-87AD-409D-83A4-27E7D49EA1A9}" presName="LevelTwoTextNode" presStyleLbl="node3" presStyleIdx="3" presStyleCnt="4">
        <dgm:presLayoutVars>
          <dgm:chPref val="3"/>
        </dgm:presLayoutVars>
      </dgm:prSet>
      <dgm:spPr/>
      <dgm:t>
        <a:bodyPr/>
        <a:lstStyle/>
        <a:p>
          <a:endParaRPr lang="es-EC"/>
        </a:p>
      </dgm:t>
    </dgm:pt>
    <dgm:pt modelId="{18D2ED12-B7D8-4D71-8E1D-80B141476241}" type="pres">
      <dgm:prSet presAssocID="{E79118BD-87AD-409D-83A4-27E7D49EA1A9}" presName="level3hierChild" presStyleCnt="0"/>
      <dgm:spPr/>
      <dgm:t>
        <a:bodyPr/>
        <a:lstStyle/>
        <a:p>
          <a:endParaRPr lang="es-EC"/>
        </a:p>
      </dgm:t>
    </dgm:pt>
    <dgm:pt modelId="{3CA146D7-EB22-4061-B5C0-EF2DB5454855}" type="pres">
      <dgm:prSet presAssocID="{9E200C56-02EB-456E-BD5A-A8AB077F8BFD}" presName="conn2-1" presStyleLbl="parChTrans1D4" presStyleIdx="3" presStyleCnt="4"/>
      <dgm:spPr/>
      <dgm:t>
        <a:bodyPr/>
        <a:lstStyle/>
        <a:p>
          <a:endParaRPr lang="es-ES"/>
        </a:p>
      </dgm:t>
    </dgm:pt>
    <dgm:pt modelId="{36760B2F-54F8-4460-881C-B736C3137864}" type="pres">
      <dgm:prSet presAssocID="{9E200C56-02EB-456E-BD5A-A8AB077F8BFD}" presName="connTx" presStyleLbl="parChTrans1D4" presStyleIdx="3" presStyleCnt="4"/>
      <dgm:spPr/>
      <dgm:t>
        <a:bodyPr/>
        <a:lstStyle/>
        <a:p>
          <a:endParaRPr lang="es-ES"/>
        </a:p>
      </dgm:t>
    </dgm:pt>
    <dgm:pt modelId="{088D5801-C0DD-4C5D-8015-D383F456C514}" type="pres">
      <dgm:prSet presAssocID="{E493261F-4760-47AC-876C-2B281DA2167F}" presName="root2" presStyleCnt="0"/>
      <dgm:spPr/>
      <dgm:t>
        <a:bodyPr/>
        <a:lstStyle/>
        <a:p>
          <a:endParaRPr lang="es-EC"/>
        </a:p>
      </dgm:t>
    </dgm:pt>
    <dgm:pt modelId="{534F9FC0-01B8-4571-BADE-C429C3A5FB31}" type="pres">
      <dgm:prSet presAssocID="{E493261F-4760-47AC-876C-2B281DA2167F}" presName="LevelTwoTextNode" presStyleLbl="node4" presStyleIdx="3" presStyleCnt="4">
        <dgm:presLayoutVars>
          <dgm:chPref val="3"/>
        </dgm:presLayoutVars>
      </dgm:prSet>
      <dgm:spPr/>
      <dgm:t>
        <a:bodyPr/>
        <a:lstStyle/>
        <a:p>
          <a:endParaRPr lang="es-ES"/>
        </a:p>
      </dgm:t>
    </dgm:pt>
    <dgm:pt modelId="{03468B9E-EDB7-4AE8-991B-4DFD0FDD9638}" type="pres">
      <dgm:prSet presAssocID="{E493261F-4760-47AC-876C-2B281DA2167F}" presName="level3hierChild" presStyleCnt="0"/>
      <dgm:spPr/>
      <dgm:t>
        <a:bodyPr/>
        <a:lstStyle/>
        <a:p>
          <a:endParaRPr lang="es-EC"/>
        </a:p>
      </dgm:t>
    </dgm:pt>
  </dgm:ptLst>
  <dgm:cxnLst>
    <dgm:cxn modelId="{F99A2158-5242-4A84-B0DC-6F61404DCF65}" type="presOf" srcId="{740E5118-B77F-4B64-8270-D18321617274}" destId="{2A83A369-FE81-4167-8655-3D54C4267CDE}" srcOrd="1" destOrd="0" presId="urn:microsoft.com/office/officeart/2005/8/layout/hierarchy2"/>
    <dgm:cxn modelId="{03081FB9-49A8-4AA3-B1DC-9297B6A76950}" type="presOf" srcId="{60D790D2-2A7F-4F75-9AD9-3FAA4D04B023}" destId="{1CED9B74-16C4-481D-A212-135845FF0C3B}" srcOrd="1" destOrd="0" presId="urn:microsoft.com/office/officeart/2005/8/layout/hierarchy2"/>
    <dgm:cxn modelId="{6B415572-6E7E-4792-AA62-018F4AE81485}" srcId="{D5BB734C-6E8A-406E-AD59-4FB000DE7D68}" destId="{1A7B28E2-3555-4D9D-8DE4-3AB23F3522CF}" srcOrd="0" destOrd="0" parTransId="{5700EB68-99FD-47B9-A96F-F6E0F129D6B9}" sibTransId="{F4FB2CF0-D495-4127-9CAB-F82BE681FDEC}"/>
    <dgm:cxn modelId="{A9F58F25-6B53-4264-A828-EAE87A99FB68}" srcId="{7029FAC2-C223-40C8-BCA5-0501C4EBC669}" destId="{E3B57037-5AD6-49B3-9A83-93665A0F986A}" srcOrd="2" destOrd="0" parTransId="{ADC67250-2600-49FB-A23E-5DE94AC13700}" sibTransId="{EB22C93D-DFCE-44C6-8006-677AFA316F73}"/>
    <dgm:cxn modelId="{47E3368F-6386-4803-901C-0240C117A99F}" type="presOf" srcId="{D5BB734C-6E8A-406E-AD59-4FB000DE7D68}" destId="{910322B2-8EF6-4E5E-8EF9-8B520AB01D4F}" srcOrd="0" destOrd="0" presId="urn:microsoft.com/office/officeart/2005/8/layout/hierarchy2"/>
    <dgm:cxn modelId="{8C20CC5F-5F11-4DC3-819F-65B7C4E93966}" type="presOf" srcId="{ADC67250-2600-49FB-A23E-5DE94AC13700}" destId="{D1F6EBA5-454B-4E67-8461-63197A01114D}" srcOrd="1" destOrd="0" presId="urn:microsoft.com/office/officeart/2005/8/layout/hierarchy2"/>
    <dgm:cxn modelId="{6F71F024-03EE-471B-B1BA-FEFEF9337F31}" type="presOf" srcId="{ADC67250-2600-49FB-A23E-5DE94AC13700}" destId="{CB776AEE-01E5-44C2-986A-752E9350F6B9}" srcOrd="0" destOrd="0" presId="urn:microsoft.com/office/officeart/2005/8/layout/hierarchy2"/>
    <dgm:cxn modelId="{047C9059-B406-4F86-A8EF-C8468E034876}" type="presOf" srcId="{05170E7F-1B01-4E73-BCFC-8CF91219C529}" destId="{D7448EBD-0AF6-42AA-8D8D-77B2E607E274}" srcOrd="0" destOrd="0" presId="urn:microsoft.com/office/officeart/2005/8/layout/hierarchy2"/>
    <dgm:cxn modelId="{079A8C41-7C36-4040-83A5-02F6C9672B11}" type="presOf" srcId="{1A7B28E2-3555-4D9D-8DE4-3AB23F3522CF}" destId="{05B70DC8-9614-4631-A17A-F1FBBEF8440F}" srcOrd="0" destOrd="0" presId="urn:microsoft.com/office/officeart/2005/8/layout/hierarchy2"/>
    <dgm:cxn modelId="{73486881-9D97-4CD3-BB2D-D8A5AC87ECA0}" type="presOf" srcId="{A993BACE-7CA9-42DE-8564-1C83F6BE6CA2}" destId="{0ABAC1D9-8133-4569-92E0-7881F0C352D4}" srcOrd="0" destOrd="0" presId="urn:microsoft.com/office/officeart/2005/8/layout/hierarchy2"/>
    <dgm:cxn modelId="{5C339E4C-3217-4902-801B-34B9FB668E3E}" srcId="{E79118BD-87AD-409D-83A4-27E7D49EA1A9}" destId="{E493261F-4760-47AC-876C-2B281DA2167F}" srcOrd="0" destOrd="0" parTransId="{9E200C56-02EB-456E-BD5A-A8AB077F8BFD}" sibTransId="{E62F4A5E-F197-4277-8703-6B495F55E3E5}"/>
    <dgm:cxn modelId="{525B43E3-F533-4004-803A-E5B9510D42BC}" type="presOf" srcId="{9E200C56-02EB-456E-BD5A-A8AB077F8BFD}" destId="{36760B2F-54F8-4460-881C-B736C3137864}" srcOrd="1" destOrd="0" presId="urn:microsoft.com/office/officeart/2005/8/layout/hierarchy2"/>
    <dgm:cxn modelId="{5949D979-43D9-4D1A-9CA9-7CDD5826773D}" type="presOf" srcId="{B4947160-7ED9-49DA-B566-ABFB55E6A930}" destId="{DFC59CA8-B482-44E8-876B-988118D4A349}" srcOrd="1" destOrd="0" presId="urn:microsoft.com/office/officeart/2005/8/layout/hierarchy2"/>
    <dgm:cxn modelId="{A3C72867-4BD3-4686-BEE1-4DDD248628FC}" type="presOf" srcId="{60D790D2-2A7F-4F75-9AD9-3FAA4D04B023}" destId="{B9CB9549-A961-4025-869B-2BBB4D8FACE6}" srcOrd="0" destOrd="0" presId="urn:microsoft.com/office/officeart/2005/8/layout/hierarchy2"/>
    <dgm:cxn modelId="{290CE5C3-529F-431F-9350-871F14663571}" type="presOf" srcId="{EC8E0BE3-4F93-46AC-BBBC-E3963E22236F}" destId="{1EA8B215-14BB-4160-B77C-3116F07A7C98}" srcOrd="0" destOrd="0" presId="urn:microsoft.com/office/officeart/2005/8/layout/hierarchy2"/>
    <dgm:cxn modelId="{7EC923E9-A469-4AF8-A0B1-80F6261A6304}" type="presOf" srcId="{EC8E0BE3-4F93-46AC-BBBC-E3963E22236F}" destId="{94E5EF02-1B26-44AB-80C1-F7849EB411DE}" srcOrd="1" destOrd="0" presId="urn:microsoft.com/office/officeart/2005/8/layout/hierarchy2"/>
    <dgm:cxn modelId="{3DC72FED-1F70-402E-AEAB-CD061D142D3F}" type="presOf" srcId="{ADDF10E7-C9CF-4595-8FB0-F37310E91333}" destId="{07A9BE78-5549-4EC0-87DF-D00EE42A01E9}" srcOrd="1" destOrd="0" presId="urn:microsoft.com/office/officeart/2005/8/layout/hierarchy2"/>
    <dgm:cxn modelId="{5FB01255-C27E-46A9-B6A8-B991390EBFB4}" type="presOf" srcId="{7C0A961D-0CF2-4C25-B79D-DB9F9564B15B}" destId="{EE66B9FB-0C3A-4DF6-A047-34EDBCC11FF7}" srcOrd="1" destOrd="0" presId="urn:microsoft.com/office/officeart/2005/8/layout/hierarchy2"/>
    <dgm:cxn modelId="{2E932898-63FF-474A-AF5C-4210EE4F47E8}" type="presOf" srcId="{D282BF22-09B4-43C1-BC5B-B96C1E80365D}" destId="{FAE853CB-9555-446C-8F1A-16DFDF62910A}" srcOrd="0" destOrd="0" presId="urn:microsoft.com/office/officeart/2005/8/layout/hierarchy2"/>
    <dgm:cxn modelId="{EE6AC4EB-878E-457E-BBE8-2CDE1A9017EA}" srcId="{E3B57037-5AD6-49B3-9A83-93665A0F986A}" destId="{E0900034-8B90-4F3D-9DC2-28DA70396790}" srcOrd="0" destOrd="0" parTransId="{60D790D2-2A7F-4F75-9AD9-3FAA4D04B023}" sibTransId="{2BB49361-0394-409D-A756-75C94850A97D}"/>
    <dgm:cxn modelId="{4A06765D-40B1-43AA-8856-03E93B1BC95D}" type="presOf" srcId="{ADDF10E7-C9CF-4595-8FB0-F37310E91333}" destId="{6BF83BB8-B0FB-4FE0-B140-FE02C89527B4}" srcOrd="0" destOrd="0" presId="urn:microsoft.com/office/officeart/2005/8/layout/hierarchy2"/>
    <dgm:cxn modelId="{C56F3053-D11C-409A-BFCF-7CBF56FFDCC1}" type="presOf" srcId="{7C0A961D-0CF2-4C25-B79D-DB9F9564B15B}" destId="{B049580D-B5DA-40DC-95B9-480D261A77B4}" srcOrd="0" destOrd="0" presId="urn:microsoft.com/office/officeart/2005/8/layout/hierarchy2"/>
    <dgm:cxn modelId="{27D37BC2-AB69-4802-A800-A38EC6F11910}" srcId="{1A7B28E2-3555-4D9D-8DE4-3AB23F3522CF}" destId="{7029FAC2-C223-40C8-BCA5-0501C4EBC669}" srcOrd="0" destOrd="0" parTransId="{B4947160-7ED9-49DA-B566-ABFB55E6A930}" sibTransId="{D0FF603B-B720-449F-99F7-D887BD673E46}"/>
    <dgm:cxn modelId="{DB4F9FC3-FAF8-4FF7-ADED-E645F81A0AAB}" type="presOf" srcId="{06184A2F-3FE2-4D09-AA8C-C7725AE6E9CB}" destId="{7BEC37DB-80F8-4F5F-8C1F-FB114BA5B63F}" srcOrd="0" destOrd="0" presId="urn:microsoft.com/office/officeart/2005/8/layout/hierarchy2"/>
    <dgm:cxn modelId="{9814F44B-CD1A-44F5-9EED-E1A5E24B75E4}" type="presOf" srcId="{B4947160-7ED9-49DA-B566-ABFB55E6A930}" destId="{71000C58-32C2-4AFB-994D-9C697E1ECBF4}" srcOrd="0" destOrd="0" presId="urn:microsoft.com/office/officeart/2005/8/layout/hierarchy2"/>
    <dgm:cxn modelId="{8460EFD2-2E7D-4315-A6D3-7E8746A8F29F}" type="presOf" srcId="{E79118BD-87AD-409D-83A4-27E7D49EA1A9}" destId="{6181E8B4-89F9-4FB5-8880-8B19CDECC42E}" srcOrd="0" destOrd="0" presId="urn:microsoft.com/office/officeart/2005/8/layout/hierarchy2"/>
    <dgm:cxn modelId="{DC2EA93B-3CC5-42B2-8644-00D77B37D6F1}" type="presOf" srcId="{E3B57037-5AD6-49B3-9A83-93665A0F986A}" destId="{C1369E74-451E-4974-8115-22485524DC5F}" srcOrd="0" destOrd="0" presId="urn:microsoft.com/office/officeart/2005/8/layout/hierarchy2"/>
    <dgm:cxn modelId="{059C1F49-387F-4701-82AA-72991FE4E055}" type="presOf" srcId="{9E200C56-02EB-456E-BD5A-A8AB077F8BFD}" destId="{3CA146D7-EB22-4061-B5C0-EF2DB5454855}" srcOrd="0" destOrd="0" presId="urn:microsoft.com/office/officeart/2005/8/layout/hierarchy2"/>
    <dgm:cxn modelId="{DFE6FD66-2386-4531-A48E-C34EF43EDF6D}" srcId="{7029FAC2-C223-40C8-BCA5-0501C4EBC669}" destId="{05170E7F-1B01-4E73-BCFC-8CF91219C529}" srcOrd="0" destOrd="0" parTransId="{A993BACE-7CA9-42DE-8564-1C83F6BE6CA2}" sibTransId="{D58FE8BE-EEEF-4EF2-879D-3464272B4EF9}"/>
    <dgm:cxn modelId="{E3162294-27D5-46A5-A38B-E24921C42F31}" srcId="{7029FAC2-C223-40C8-BCA5-0501C4EBC669}" destId="{E79118BD-87AD-409D-83A4-27E7D49EA1A9}" srcOrd="3" destOrd="0" parTransId="{ADDF10E7-C9CF-4595-8FB0-F37310E91333}" sibTransId="{95FB66BA-99B5-48F1-B3D4-C7F260888A90}"/>
    <dgm:cxn modelId="{1E1E9A97-C27F-4583-9E2C-400E3A3726CD}" srcId="{06184A2F-3FE2-4D09-AA8C-C7725AE6E9CB}" destId="{D282BF22-09B4-43C1-BC5B-B96C1E80365D}" srcOrd="0" destOrd="0" parTransId="{EC8E0BE3-4F93-46AC-BBBC-E3963E22236F}" sibTransId="{B2AE994D-C07F-4E5E-BFF1-FDA297F3B0FE}"/>
    <dgm:cxn modelId="{DA72A27B-336B-4BF5-AA5F-8C956723C437}" srcId="{05170E7F-1B01-4E73-BCFC-8CF91219C529}" destId="{D40DDDB4-0E2D-4597-A6D0-10F560BE4C76}" srcOrd="0" destOrd="0" parTransId="{7C0A961D-0CF2-4C25-B79D-DB9F9564B15B}" sibTransId="{5307560B-8EC7-4C92-8B54-E1E66BD756B0}"/>
    <dgm:cxn modelId="{8F3F0169-39C0-4996-8D65-5FC4D71AEDC8}" type="presOf" srcId="{740E5118-B77F-4B64-8270-D18321617274}" destId="{A4C99C87-139B-456E-867D-EBD52E3BEA5D}" srcOrd="0" destOrd="0" presId="urn:microsoft.com/office/officeart/2005/8/layout/hierarchy2"/>
    <dgm:cxn modelId="{6AC23BBE-F953-4E89-9AD6-9226041C1B55}" type="presOf" srcId="{E493261F-4760-47AC-876C-2B281DA2167F}" destId="{534F9FC0-01B8-4571-BADE-C429C3A5FB31}" srcOrd="0" destOrd="0" presId="urn:microsoft.com/office/officeart/2005/8/layout/hierarchy2"/>
    <dgm:cxn modelId="{74714DD8-B665-490D-BAC7-CE7D3F1235F7}" type="presOf" srcId="{E0900034-8B90-4F3D-9DC2-28DA70396790}" destId="{9DF17E65-111A-4E51-A631-170F49A5F924}" srcOrd="0" destOrd="0" presId="urn:microsoft.com/office/officeart/2005/8/layout/hierarchy2"/>
    <dgm:cxn modelId="{483115EE-AA6E-448C-B8D7-F1184F3268DF}" srcId="{7029FAC2-C223-40C8-BCA5-0501C4EBC669}" destId="{06184A2F-3FE2-4D09-AA8C-C7725AE6E9CB}" srcOrd="1" destOrd="0" parTransId="{740E5118-B77F-4B64-8270-D18321617274}" sibTransId="{548461F2-8BE9-4149-BF8E-42F2B921D6C0}"/>
    <dgm:cxn modelId="{2207A914-FED5-4229-B3AC-A64241DF614D}" type="presOf" srcId="{7029FAC2-C223-40C8-BCA5-0501C4EBC669}" destId="{3B0AF9B4-7313-481D-B3EA-6351E9C389CA}" srcOrd="0" destOrd="0" presId="urn:microsoft.com/office/officeart/2005/8/layout/hierarchy2"/>
    <dgm:cxn modelId="{1D6C2A73-4937-4AED-A459-7950F687FB30}" type="presOf" srcId="{D40DDDB4-0E2D-4597-A6D0-10F560BE4C76}" destId="{EDA2B7FE-C97D-4A05-8073-A5EB7A4CE5B9}" srcOrd="0" destOrd="0" presId="urn:microsoft.com/office/officeart/2005/8/layout/hierarchy2"/>
    <dgm:cxn modelId="{1CB5C079-DB10-488B-A588-E5F464C315E2}" type="presOf" srcId="{A993BACE-7CA9-42DE-8564-1C83F6BE6CA2}" destId="{4F4E64CD-C771-430D-8FD3-D7EEBD1BAEDD}" srcOrd="1" destOrd="0" presId="urn:microsoft.com/office/officeart/2005/8/layout/hierarchy2"/>
    <dgm:cxn modelId="{1C00AE69-F34C-4FD9-B502-3851B0C81EA2}" type="presParOf" srcId="{910322B2-8EF6-4E5E-8EF9-8B520AB01D4F}" destId="{97EB2DA0-5BF8-4F98-8234-35FCA128EF0C}" srcOrd="0" destOrd="0" presId="urn:microsoft.com/office/officeart/2005/8/layout/hierarchy2"/>
    <dgm:cxn modelId="{B6B70A14-2DD2-42E2-A6A4-030DDD61FA1B}" type="presParOf" srcId="{97EB2DA0-5BF8-4F98-8234-35FCA128EF0C}" destId="{05B70DC8-9614-4631-A17A-F1FBBEF8440F}" srcOrd="0" destOrd="0" presId="urn:microsoft.com/office/officeart/2005/8/layout/hierarchy2"/>
    <dgm:cxn modelId="{C3A4153E-9E12-4691-9A25-4A66F027E380}" type="presParOf" srcId="{97EB2DA0-5BF8-4F98-8234-35FCA128EF0C}" destId="{4724205A-F696-41F9-A770-DA85B4AF6E75}" srcOrd="1" destOrd="0" presId="urn:microsoft.com/office/officeart/2005/8/layout/hierarchy2"/>
    <dgm:cxn modelId="{A3AECD3D-27A6-40E6-8DCE-CE42D4ABA09D}" type="presParOf" srcId="{4724205A-F696-41F9-A770-DA85B4AF6E75}" destId="{71000C58-32C2-4AFB-994D-9C697E1ECBF4}" srcOrd="0" destOrd="0" presId="urn:microsoft.com/office/officeart/2005/8/layout/hierarchy2"/>
    <dgm:cxn modelId="{F61FFE53-2957-4942-8FC5-6CAC1CA27474}" type="presParOf" srcId="{71000C58-32C2-4AFB-994D-9C697E1ECBF4}" destId="{DFC59CA8-B482-44E8-876B-988118D4A349}" srcOrd="0" destOrd="0" presId="urn:microsoft.com/office/officeart/2005/8/layout/hierarchy2"/>
    <dgm:cxn modelId="{C9BFD7F7-2118-497A-BDE2-2B20E301BB41}" type="presParOf" srcId="{4724205A-F696-41F9-A770-DA85B4AF6E75}" destId="{A7BA9A71-30D2-49E6-8B89-3D293106DD20}" srcOrd="1" destOrd="0" presId="urn:microsoft.com/office/officeart/2005/8/layout/hierarchy2"/>
    <dgm:cxn modelId="{650B0949-5772-45D8-AC9F-469835F7EB5C}" type="presParOf" srcId="{A7BA9A71-30D2-49E6-8B89-3D293106DD20}" destId="{3B0AF9B4-7313-481D-B3EA-6351E9C389CA}" srcOrd="0" destOrd="0" presId="urn:microsoft.com/office/officeart/2005/8/layout/hierarchy2"/>
    <dgm:cxn modelId="{945EEA4C-7297-40FC-81DF-D7E0A7439523}" type="presParOf" srcId="{A7BA9A71-30D2-49E6-8B89-3D293106DD20}" destId="{AD4D923C-F28F-460D-B27B-959AEBC8BB2D}" srcOrd="1" destOrd="0" presId="urn:microsoft.com/office/officeart/2005/8/layout/hierarchy2"/>
    <dgm:cxn modelId="{155FFD6A-E422-43B0-AC8D-9FA6AAE0A576}" type="presParOf" srcId="{AD4D923C-F28F-460D-B27B-959AEBC8BB2D}" destId="{0ABAC1D9-8133-4569-92E0-7881F0C352D4}" srcOrd="0" destOrd="0" presId="urn:microsoft.com/office/officeart/2005/8/layout/hierarchy2"/>
    <dgm:cxn modelId="{83DD008F-D072-458E-9818-62F1C60C62CE}" type="presParOf" srcId="{0ABAC1D9-8133-4569-92E0-7881F0C352D4}" destId="{4F4E64CD-C771-430D-8FD3-D7EEBD1BAEDD}" srcOrd="0" destOrd="0" presId="urn:microsoft.com/office/officeart/2005/8/layout/hierarchy2"/>
    <dgm:cxn modelId="{8B907478-500A-4D37-96CA-3C1072F29E2E}" type="presParOf" srcId="{AD4D923C-F28F-460D-B27B-959AEBC8BB2D}" destId="{6109063C-38F5-4AF7-A271-90390FD2BDEA}" srcOrd="1" destOrd="0" presId="urn:microsoft.com/office/officeart/2005/8/layout/hierarchy2"/>
    <dgm:cxn modelId="{E35B4BF5-0AF8-4CA9-8D14-6E690AA07607}" type="presParOf" srcId="{6109063C-38F5-4AF7-A271-90390FD2BDEA}" destId="{D7448EBD-0AF6-42AA-8D8D-77B2E607E274}" srcOrd="0" destOrd="0" presId="urn:microsoft.com/office/officeart/2005/8/layout/hierarchy2"/>
    <dgm:cxn modelId="{A4A0424A-76D7-4047-8B91-CE642B61AA98}" type="presParOf" srcId="{6109063C-38F5-4AF7-A271-90390FD2BDEA}" destId="{024A7C82-D9E6-4F86-A676-E22B39407BB4}" srcOrd="1" destOrd="0" presId="urn:microsoft.com/office/officeart/2005/8/layout/hierarchy2"/>
    <dgm:cxn modelId="{A812650D-139D-4000-8B9F-7D59536AFBAD}" type="presParOf" srcId="{024A7C82-D9E6-4F86-A676-E22B39407BB4}" destId="{B049580D-B5DA-40DC-95B9-480D261A77B4}" srcOrd="0" destOrd="0" presId="urn:microsoft.com/office/officeart/2005/8/layout/hierarchy2"/>
    <dgm:cxn modelId="{E7001C49-7FBF-4E25-B19D-C3E5F0A002E0}" type="presParOf" srcId="{B049580D-B5DA-40DC-95B9-480D261A77B4}" destId="{EE66B9FB-0C3A-4DF6-A047-34EDBCC11FF7}" srcOrd="0" destOrd="0" presId="urn:microsoft.com/office/officeart/2005/8/layout/hierarchy2"/>
    <dgm:cxn modelId="{F5AAE0A9-D3BC-413E-9A74-6206001285ED}" type="presParOf" srcId="{024A7C82-D9E6-4F86-A676-E22B39407BB4}" destId="{75758F42-E328-46AA-BD29-4DE4C4DC58E8}" srcOrd="1" destOrd="0" presId="urn:microsoft.com/office/officeart/2005/8/layout/hierarchy2"/>
    <dgm:cxn modelId="{F5A2B00C-5819-49F2-9B99-58CAE035BD2B}" type="presParOf" srcId="{75758F42-E328-46AA-BD29-4DE4C4DC58E8}" destId="{EDA2B7FE-C97D-4A05-8073-A5EB7A4CE5B9}" srcOrd="0" destOrd="0" presId="urn:microsoft.com/office/officeart/2005/8/layout/hierarchy2"/>
    <dgm:cxn modelId="{1000957B-7A44-4798-BF5E-851561FC886D}" type="presParOf" srcId="{75758F42-E328-46AA-BD29-4DE4C4DC58E8}" destId="{138D74A7-D638-4046-93EF-294EF41D69A9}" srcOrd="1" destOrd="0" presId="urn:microsoft.com/office/officeart/2005/8/layout/hierarchy2"/>
    <dgm:cxn modelId="{0C9D3010-54B2-4C2F-A043-5C934D5D9762}" type="presParOf" srcId="{AD4D923C-F28F-460D-B27B-959AEBC8BB2D}" destId="{A4C99C87-139B-456E-867D-EBD52E3BEA5D}" srcOrd="2" destOrd="0" presId="urn:microsoft.com/office/officeart/2005/8/layout/hierarchy2"/>
    <dgm:cxn modelId="{6377AC38-41E3-4B07-9EA1-60E2B1FB1671}" type="presParOf" srcId="{A4C99C87-139B-456E-867D-EBD52E3BEA5D}" destId="{2A83A369-FE81-4167-8655-3D54C4267CDE}" srcOrd="0" destOrd="0" presId="urn:microsoft.com/office/officeart/2005/8/layout/hierarchy2"/>
    <dgm:cxn modelId="{CE0F2C28-6330-465B-A22B-62E0AC4A2499}" type="presParOf" srcId="{AD4D923C-F28F-460D-B27B-959AEBC8BB2D}" destId="{4C67020B-2D04-4522-BDC5-2B08083CA00D}" srcOrd="3" destOrd="0" presId="urn:microsoft.com/office/officeart/2005/8/layout/hierarchy2"/>
    <dgm:cxn modelId="{76A254C5-4B18-420A-9137-1C0F413D8EEA}" type="presParOf" srcId="{4C67020B-2D04-4522-BDC5-2B08083CA00D}" destId="{7BEC37DB-80F8-4F5F-8C1F-FB114BA5B63F}" srcOrd="0" destOrd="0" presId="urn:microsoft.com/office/officeart/2005/8/layout/hierarchy2"/>
    <dgm:cxn modelId="{921BD3C9-109E-44AB-A6F7-EADCE651501D}" type="presParOf" srcId="{4C67020B-2D04-4522-BDC5-2B08083CA00D}" destId="{4A9DFBD9-9556-4847-A94B-377C0ED9C3EB}" srcOrd="1" destOrd="0" presId="urn:microsoft.com/office/officeart/2005/8/layout/hierarchy2"/>
    <dgm:cxn modelId="{C1C143A0-A7E5-4549-9406-B77DC91E9777}" type="presParOf" srcId="{4A9DFBD9-9556-4847-A94B-377C0ED9C3EB}" destId="{1EA8B215-14BB-4160-B77C-3116F07A7C98}" srcOrd="0" destOrd="0" presId="urn:microsoft.com/office/officeart/2005/8/layout/hierarchy2"/>
    <dgm:cxn modelId="{97727BE7-B842-4300-986A-1C2BBC29FA2D}" type="presParOf" srcId="{1EA8B215-14BB-4160-B77C-3116F07A7C98}" destId="{94E5EF02-1B26-44AB-80C1-F7849EB411DE}" srcOrd="0" destOrd="0" presId="urn:microsoft.com/office/officeart/2005/8/layout/hierarchy2"/>
    <dgm:cxn modelId="{F888BC65-BD56-45AD-AC69-9B853AD89884}" type="presParOf" srcId="{4A9DFBD9-9556-4847-A94B-377C0ED9C3EB}" destId="{C7C7BB03-D79C-44B0-A616-13B23DE1C130}" srcOrd="1" destOrd="0" presId="urn:microsoft.com/office/officeart/2005/8/layout/hierarchy2"/>
    <dgm:cxn modelId="{1A70EF0D-A0BE-460E-9CA6-588178017492}" type="presParOf" srcId="{C7C7BB03-D79C-44B0-A616-13B23DE1C130}" destId="{FAE853CB-9555-446C-8F1A-16DFDF62910A}" srcOrd="0" destOrd="0" presId="urn:microsoft.com/office/officeart/2005/8/layout/hierarchy2"/>
    <dgm:cxn modelId="{94C3FD90-43FD-4AD1-B614-6C7F95370A31}" type="presParOf" srcId="{C7C7BB03-D79C-44B0-A616-13B23DE1C130}" destId="{8C6C13AE-5F4C-4C82-8DD3-59E8E775F13E}" srcOrd="1" destOrd="0" presId="urn:microsoft.com/office/officeart/2005/8/layout/hierarchy2"/>
    <dgm:cxn modelId="{B7439A40-DE6B-4AF6-A250-6DF32D07AE24}" type="presParOf" srcId="{AD4D923C-F28F-460D-B27B-959AEBC8BB2D}" destId="{CB776AEE-01E5-44C2-986A-752E9350F6B9}" srcOrd="4" destOrd="0" presId="urn:microsoft.com/office/officeart/2005/8/layout/hierarchy2"/>
    <dgm:cxn modelId="{6F7ED2D0-55E5-44B7-9FD5-3BCF4BB2DFE5}" type="presParOf" srcId="{CB776AEE-01E5-44C2-986A-752E9350F6B9}" destId="{D1F6EBA5-454B-4E67-8461-63197A01114D}" srcOrd="0" destOrd="0" presId="urn:microsoft.com/office/officeart/2005/8/layout/hierarchy2"/>
    <dgm:cxn modelId="{E80B9370-2B26-4B2E-BCE8-4FE9124EF26C}" type="presParOf" srcId="{AD4D923C-F28F-460D-B27B-959AEBC8BB2D}" destId="{0325B8E8-707C-4642-A556-70CFD11D353F}" srcOrd="5" destOrd="0" presId="urn:microsoft.com/office/officeart/2005/8/layout/hierarchy2"/>
    <dgm:cxn modelId="{FAEA9EBE-9115-4474-8F8F-C0FA4CF3EFA0}" type="presParOf" srcId="{0325B8E8-707C-4642-A556-70CFD11D353F}" destId="{C1369E74-451E-4974-8115-22485524DC5F}" srcOrd="0" destOrd="0" presId="urn:microsoft.com/office/officeart/2005/8/layout/hierarchy2"/>
    <dgm:cxn modelId="{A724F555-E51C-4385-AD6B-064EAE9EC4F5}" type="presParOf" srcId="{0325B8E8-707C-4642-A556-70CFD11D353F}" destId="{1D09CC3D-7652-4B3E-812C-AB1F43303C91}" srcOrd="1" destOrd="0" presId="urn:microsoft.com/office/officeart/2005/8/layout/hierarchy2"/>
    <dgm:cxn modelId="{E9D98270-B3DA-41DB-AC2E-95CAAF7C565C}" type="presParOf" srcId="{1D09CC3D-7652-4B3E-812C-AB1F43303C91}" destId="{B9CB9549-A961-4025-869B-2BBB4D8FACE6}" srcOrd="0" destOrd="0" presId="urn:microsoft.com/office/officeart/2005/8/layout/hierarchy2"/>
    <dgm:cxn modelId="{9A4F4546-CACB-4309-8393-7116A483A5C7}" type="presParOf" srcId="{B9CB9549-A961-4025-869B-2BBB4D8FACE6}" destId="{1CED9B74-16C4-481D-A212-135845FF0C3B}" srcOrd="0" destOrd="0" presId="urn:microsoft.com/office/officeart/2005/8/layout/hierarchy2"/>
    <dgm:cxn modelId="{05B96C80-3ADE-4F81-BE01-5419DFB41A73}" type="presParOf" srcId="{1D09CC3D-7652-4B3E-812C-AB1F43303C91}" destId="{B2175838-16B8-41CE-9592-F71CFE19E550}" srcOrd="1" destOrd="0" presId="urn:microsoft.com/office/officeart/2005/8/layout/hierarchy2"/>
    <dgm:cxn modelId="{6868EA1A-EC03-4BB3-9D89-38C2A91FDF2C}" type="presParOf" srcId="{B2175838-16B8-41CE-9592-F71CFE19E550}" destId="{9DF17E65-111A-4E51-A631-170F49A5F924}" srcOrd="0" destOrd="0" presId="urn:microsoft.com/office/officeart/2005/8/layout/hierarchy2"/>
    <dgm:cxn modelId="{DBEBF182-1F7A-4BA5-9EE4-2691DDB4815D}" type="presParOf" srcId="{B2175838-16B8-41CE-9592-F71CFE19E550}" destId="{CE7540DE-18F6-477A-BD84-D5BB412456BF}" srcOrd="1" destOrd="0" presId="urn:microsoft.com/office/officeart/2005/8/layout/hierarchy2"/>
    <dgm:cxn modelId="{28DB83E8-846B-4B52-9A2B-36C244A8C6E2}" type="presParOf" srcId="{AD4D923C-F28F-460D-B27B-959AEBC8BB2D}" destId="{6BF83BB8-B0FB-4FE0-B140-FE02C89527B4}" srcOrd="6" destOrd="0" presId="urn:microsoft.com/office/officeart/2005/8/layout/hierarchy2"/>
    <dgm:cxn modelId="{C84EDE1D-A908-419E-AF0F-71418AD3C7C7}" type="presParOf" srcId="{6BF83BB8-B0FB-4FE0-B140-FE02C89527B4}" destId="{07A9BE78-5549-4EC0-87DF-D00EE42A01E9}" srcOrd="0" destOrd="0" presId="urn:microsoft.com/office/officeart/2005/8/layout/hierarchy2"/>
    <dgm:cxn modelId="{1E704916-0430-4753-98F8-9F857A51001D}" type="presParOf" srcId="{AD4D923C-F28F-460D-B27B-959AEBC8BB2D}" destId="{2D6C55E5-72A5-44C8-B572-33142C4D6F16}" srcOrd="7" destOrd="0" presId="urn:microsoft.com/office/officeart/2005/8/layout/hierarchy2"/>
    <dgm:cxn modelId="{58A4F53F-4089-417B-A048-4011FDCC59B2}" type="presParOf" srcId="{2D6C55E5-72A5-44C8-B572-33142C4D6F16}" destId="{6181E8B4-89F9-4FB5-8880-8B19CDECC42E}" srcOrd="0" destOrd="0" presId="urn:microsoft.com/office/officeart/2005/8/layout/hierarchy2"/>
    <dgm:cxn modelId="{6FEC5B73-27C4-4E51-B358-E877DD3C6459}" type="presParOf" srcId="{2D6C55E5-72A5-44C8-B572-33142C4D6F16}" destId="{18D2ED12-B7D8-4D71-8E1D-80B141476241}" srcOrd="1" destOrd="0" presId="urn:microsoft.com/office/officeart/2005/8/layout/hierarchy2"/>
    <dgm:cxn modelId="{97E03542-3844-4154-AE1F-9BA2F9DC5F2D}" type="presParOf" srcId="{18D2ED12-B7D8-4D71-8E1D-80B141476241}" destId="{3CA146D7-EB22-4061-B5C0-EF2DB5454855}" srcOrd="0" destOrd="0" presId="urn:microsoft.com/office/officeart/2005/8/layout/hierarchy2"/>
    <dgm:cxn modelId="{04D9C6CC-650D-4C36-91F1-8BCB703B0CC9}" type="presParOf" srcId="{3CA146D7-EB22-4061-B5C0-EF2DB5454855}" destId="{36760B2F-54F8-4460-881C-B736C3137864}" srcOrd="0" destOrd="0" presId="urn:microsoft.com/office/officeart/2005/8/layout/hierarchy2"/>
    <dgm:cxn modelId="{70DC1F69-AD15-4243-98C3-3DB5E9A4EF09}" type="presParOf" srcId="{18D2ED12-B7D8-4D71-8E1D-80B141476241}" destId="{088D5801-C0DD-4C5D-8015-D383F456C514}" srcOrd="1" destOrd="0" presId="urn:microsoft.com/office/officeart/2005/8/layout/hierarchy2"/>
    <dgm:cxn modelId="{D9B3C8C9-00E9-48BC-9C60-ECE2254E719A}" type="presParOf" srcId="{088D5801-C0DD-4C5D-8015-D383F456C514}" destId="{534F9FC0-01B8-4571-BADE-C429C3A5FB31}" srcOrd="0" destOrd="0" presId="urn:microsoft.com/office/officeart/2005/8/layout/hierarchy2"/>
    <dgm:cxn modelId="{9B40F665-EF07-43C6-86CC-C5CC296D7A6F}" type="presParOf" srcId="{088D5801-C0DD-4C5D-8015-D383F456C514}" destId="{03468B9E-EDB7-4AE8-991B-4DFD0FDD963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6BDD0A-512A-4AA8-907B-920B12F915ED}" type="doc">
      <dgm:prSet loTypeId="urn:microsoft.com/office/officeart/2005/8/layout/bProcess3" loCatId="process" qsTypeId="urn:microsoft.com/office/officeart/2005/8/quickstyle/simple2" qsCatId="simple" csTypeId="urn:microsoft.com/office/officeart/2005/8/colors/accent6_1" csCatId="accent6" phldr="1"/>
      <dgm:spPr/>
      <dgm:t>
        <a:bodyPr/>
        <a:lstStyle/>
        <a:p>
          <a:endParaRPr lang="es-ES"/>
        </a:p>
      </dgm:t>
    </dgm:pt>
    <dgm:pt modelId="{387E2662-0228-44B0-8ED0-7E9E9A921F69}">
      <dgm:prSet phldrT="[Texto]" custT="1"/>
      <dgm:spPr/>
      <dgm:t>
        <a:bodyPr/>
        <a:lstStyle/>
        <a:p>
          <a:r>
            <a:rPr lang="es-ES" sz="2400" b="1" u="sng" dirty="0" smtClean="0">
              <a:solidFill>
                <a:srgbClr val="FF0000"/>
              </a:solidFill>
              <a:latin typeface="Times New Roman" panose="02020603050405020304" pitchFamily="18" charset="0"/>
              <a:cs typeface="Times New Roman" panose="02020603050405020304" pitchFamily="18" charset="0"/>
            </a:rPr>
            <a:t>HALLAZGO</a:t>
          </a:r>
          <a:endParaRPr lang="es-ES" sz="2400" b="1" u="sng" dirty="0">
            <a:solidFill>
              <a:srgbClr val="FF0000"/>
            </a:solidFill>
            <a:latin typeface="Times New Roman" panose="02020603050405020304" pitchFamily="18" charset="0"/>
            <a:cs typeface="Times New Roman" panose="02020603050405020304" pitchFamily="18" charset="0"/>
          </a:endParaRPr>
        </a:p>
      </dgm:t>
    </dgm:pt>
    <dgm:pt modelId="{B4C3020A-6B3F-4ACE-A233-071D6A4A7724}" type="parTrans" cxnId="{22D2E069-7C30-4D58-9750-2620143FDDEE}">
      <dgm:prSet/>
      <dgm:spPr/>
      <dgm:t>
        <a:bodyPr/>
        <a:lstStyle/>
        <a:p>
          <a:endParaRPr lang="es-ES" sz="1600"/>
        </a:p>
      </dgm:t>
    </dgm:pt>
    <dgm:pt modelId="{6C7DC2EA-A53E-4DBD-8FCE-2EF0BEAAFD2D}" type="sibTrans" cxnId="{22D2E069-7C30-4D58-9750-2620143FDDEE}">
      <dgm:prSet custT="1"/>
      <dgm:spPr/>
      <dgm:t>
        <a:bodyPr/>
        <a:lstStyle/>
        <a:p>
          <a:endParaRPr lang="es-ES" sz="1600"/>
        </a:p>
      </dgm:t>
    </dgm:pt>
    <dgm:pt modelId="{1B58F5D1-0F16-47D9-84D1-8F857BEAACB1}">
      <dgm:prSet phldrT="[Texto]" custT="1"/>
      <dgm:spPr/>
      <dgm:t>
        <a:bodyPr/>
        <a:lstStyle/>
        <a:p>
          <a:r>
            <a:rPr lang="es-ES" sz="1400" b="1" dirty="0" smtClean="0">
              <a:latin typeface="Times New Roman" panose="02020603050405020304" pitchFamily="18" charset="0"/>
              <a:cs typeface="Times New Roman" panose="02020603050405020304" pitchFamily="18" charset="0"/>
            </a:rPr>
            <a:t>ATRIBUTOS:</a:t>
          </a:r>
          <a:endParaRPr lang="es-ES" sz="1400" b="1" dirty="0">
            <a:latin typeface="Times New Roman" panose="02020603050405020304" pitchFamily="18" charset="0"/>
            <a:cs typeface="Times New Roman" panose="02020603050405020304" pitchFamily="18" charset="0"/>
          </a:endParaRPr>
        </a:p>
      </dgm:t>
    </dgm:pt>
    <dgm:pt modelId="{0EBFC480-68CD-4DA4-931D-D63C3DABA7E9}" type="parTrans" cxnId="{EB78B282-09FF-4FB1-9D22-90561F0E1BFE}">
      <dgm:prSet/>
      <dgm:spPr/>
      <dgm:t>
        <a:bodyPr/>
        <a:lstStyle/>
        <a:p>
          <a:endParaRPr lang="es-ES" sz="1600"/>
        </a:p>
      </dgm:t>
    </dgm:pt>
    <dgm:pt modelId="{0DCDD76A-7D9E-475F-A01E-76DA77FA5DA5}" type="sibTrans" cxnId="{EB78B282-09FF-4FB1-9D22-90561F0E1BFE}">
      <dgm:prSet custT="1"/>
      <dgm:spPr/>
      <dgm:t>
        <a:bodyPr/>
        <a:lstStyle/>
        <a:p>
          <a:endParaRPr lang="es-ES" sz="1600"/>
        </a:p>
      </dgm:t>
    </dgm:pt>
    <dgm:pt modelId="{A5789626-5CB1-44CA-84ED-7FA90F42FFF3}">
      <dgm:prSet phldrT="[Texto]" custT="1"/>
      <dgm:spPr/>
      <dgm:t>
        <a:bodyPr/>
        <a:lstStyle/>
        <a:p>
          <a:r>
            <a:rPr lang="es-ES" sz="1600" i="1" dirty="0" smtClean="0">
              <a:latin typeface="Times New Roman" panose="02020603050405020304" pitchFamily="18" charset="0"/>
              <a:cs typeface="Times New Roman" panose="02020603050405020304" pitchFamily="18" charset="0"/>
            </a:rPr>
            <a:t>Condición</a:t>
          </a:r>
          <a:endParaRPr lang="es-ES" sz="1600" i="1" dirty="0">
            <a:latin typeface="Times New Roman" panose="02020603050405020304" pitchFamily="18" charset="0"/>
            <a:cs typeface="Times New Roman" panose="02020603050405020304" pitchFamily="18" charset="0"/>
          </a:endParaRPr>
        </a:p>
      </dgm:t>
    </dgm:pt>
    <dgm:pt modelId="{2F8FC25A-699F-4150-ABCD-47F3BC6AE644}" type="parTrans" cxnId="{583AACA5-A94B-41D6-BD27-DF93BE94113B}">
      <dgm:prSet/>
      <dgm:spPr/>
      <dgm:t>
        <a:bodyPr/>
        <a:lstStyle/>
        <a:p>
          <a:endParaRPr lang="es-ES" sz="1600"/>
        </a:p>
      </dgm:t>
    </dgm:pt>
    <dgm:pt modelId="{CC6C683D-D346-4396-B722-5938D528C057}" type="sibTrans" cxnId="{583AACA5-A94B-41D6-BD27-DF93BE94113B}">
      <dgm:prSet custT="1"/>
      <dgm:spPr/>
      <dgm:t>
        <a:bodyPr/>
        <a:lstStyle/>
        <a:p>
          <a:endParaRPr lang="es-ES" sz="1600"/>
        </a:p>
      </dgm:t>
    </dgm:pt>
    <dgm:pt modelId="{4DFB5897-9D8E-4DF7-84E9-07F43BD737CA}">
      <dgm:prSet phldrT="[Texto]" custT="1"/>
      <dgm:spPr/>
      <dgm:t>
        <a:bodyPr/>
        <a:lstStyle/>
        <a:p>
          <a:r>
            <a:rPr lang="es-ES" sz="1600" i="1" dirty="0" smtClean="0">
              <a:latin typeface="Times New Roman" panose="02020603050405020304" pitchFamily="18" charset="0"/>
              <a:cs typeface="Times New Roman" panose="02020603050405020304" pitchFamily="18" charset="0"/>
            </a:rPr>
            <a:t>Criterio</a:t>
          </a:r>
          <a:endParaRPr lang="es-ES" sz="1600" i="1" dirty="0">
            <a:latin typeface="Times New Roman" panose="02020603050405020304" pitchFamily="18" charset="0"/>
            <a:cs typeface="Times New Roman" panose="02020603050405020304" pitchFamily="18" charset="0"/>
          </a:endParaRPr>
        </a:p>
      </dgm:t>
    </dgm:pt>
    <dgm:pt modelId="{75212044-DEB8-4E9C-8AB5-8B75FFA46994}" type="parTrans" cxnId="{1E5F13CA-1A43-4CDC-91A9-B39FA2755BB7}">
      <dgm:prSet/>
      <dgm:spPr/>
      <dgm:t>
        <a:bodyPr/>
        <a:lstStyle/>
        <a:p>
          <a:endParaRPr lang="es-ES" sz="1600"/>
        </a:p>
      </dgm:t>
    </dgm:pt>
    <dgm:pt modelId="{FF3FB717-A4BD-40DF-B624-07A6456B7D38}" type="sibTrans" cxnId="{1E5F13CA-1A43-4CDC-91A9-B39FA2755BB7}">
      <dgm:prSet custT="1"/>
      <dgm:spPr/>
      <dgm:t>
        <a:bodyPr/>
        <a:lstStyle/>
        <a:p>
          <a:endParaRPr lang="es-ES" sz="1600"/>
        </a:p>
      </dgm:t>
    </dgm:pt>
    <dgm:pt modelId="{6253C088-9E6C-4633-B2C9-706E6F72BD09}">
      <dgm:prSet phldrT="[Texto]" custT="1"/>
      <dgm:spPr/>
      <dgm:t>
        <a:bodyPr/>
        <a:lstStyle/>
        <a:p>
          <a:r>
            <a:rPr lang="es-ES" sz="1600" i="1" dirty="0" smtClean="0">
              <a:latin typeface="Times New Roman" panose="02020603050405020304" pitchFamily="18" charset="0"/>
              <a:cs typeface="Times New Roman" panose="02020603050405020304" pitchFamily="18" charset="0"/>
            </a:rPr>
            <a:t>Causa</a:t>
          </a:r>
          <a:endParaRPr lang="es-ES" sz="1600" i="1" dirty="0">
            <a:latin typeface="Times New Roman" panose="02020603050405020304" pitchFamily="18" charset="0"/>
            <a:cs typeface="Times New Roman" panose="02020603050405020304" pitchFamily="18" charset="0"/>
          </a:endParaRPr>
        </a:p>
      </dgm:t>
    </dgm:pt>
    <dgm:pt modelId="{16990D0E-BCF5-4208-BBD1-70D03F50C2E1}" type="parTrans" cxnId="{C8C81AB6-BB7F-412E-9F63-97AA87179B24}">
      <dgm:prSet/>
      <dgm:spPr/>
      <dgm:t>
        <a:bodyPr/>
        <a:lstStyle/>
        <a:p>
          <a:endParaRPr lang="es-ES" sz="1600"/>
        </a:p>
      </dgm:t>
    </dgm:pt>
    <dgm:pt modelId="{6C77C273-15A8-4077-8F40-39B1F5EC7EEB}" type="sibTrans" cxnId="{C8C81AB6-BB7F-412E-9F63-97AA87179B24}">
      <dgm:prSet custT="1"/>
      <dgm:spPr/>
      <dgm:t>
        <a:bodyPr/>
        <a:lstStyle/>
        <a:p>
          <a:endParaRPr lang="es-ES" sz="1600"/>
        </a:p>
      </dgm:t>
    </dgm:pt>
    <dgm:pt modelId="{AEB8866A-E5C8-4528-ACF2-8C507EE86178}">
      <dgm:prSet custT="1"/>
      <dgm:spPr/>
      <dgm:t>
        <a:bodyPr/>
        <a:lstStyle/>
        <a:p>
          <a:r>
            <a:rPr lang="es-ES" sz="1600" i="1" dirty="0" smtClean="0">
              <a:latin typeface="Times New Roman" panose="02020603050405020304" pitchFamily="18" charset="0"/>
              <a:cs typeface="Times New Roman" panose="02020603050405020304" pitchFamily="18" charset="0"/>
            </a:rPr>
            <a:t>Efecto</a:t>
          </a:r>
          <a:endParaRPr lang="es-ES" sz="1600" i="1" dirty="0">
            <a:latin typeface="Times New Roman" panose="02020603050405020304" pitchFamily="18" charset="0"/>
            <a:cs typeface="Times New Roman" panose="02020603050405020304" pitchFamily="18" charset="0"/>
          </a:endParaRPr>
        </a:p>
      </dgm:t>
    </dgm:pt>
    <dgm:pt modelId="{666A226E-C1BF-4BC9-AEA5-A81CD59D9359}" type="parTrans" cxnId="{5BFC6362-EC79-44D8-A689-98463E2DD5EA}">
      <dgm:prSet/>
      <dgm:spPr/>
      <dgm:t>
        <a:bodyPr/>
        <a:lstStyle/>
        <a:p>
          <a:endParaRPr lang="es-ES" sz="1600"/>
        </a:p>
      </dgm:t>
    </dgm:pt>
    <dgm:pt modelId="{5BE2F581-735C-4C1C-BC79-4CAC0351A7E1}" type="sibTrans" cxnId="{5BFC6362-EC79-44D8-A689-98463E2DD5EA}">
      <dgm:prSet custT="1"/>
      <dgm:spPr/>
      <dgm:t>
        <a:bodyPr/>
        <a:lstStyle/>
        <a:p>
          <a:endParaRPr lang="es-ES" sz="1600"/>
        </a:p>
      </dgm:t>
    </dgm:pt>
    <dgm:pt modelId="{DD8FC2B9-86CC-41B6-8439-ADEC43E5E62E}">
      <dgm:prSet custT="1"/>
      <dgm:spPr/>
      <dgm:t>
        <a:bodyPr/>
        <a:lstStyle/>
        <a:p>
          <a:r>
            <a:rPr lang="es-ES" sz="1600" i="1" dirty="0" smtClean="0">
              <a:latin typeface="Times New Roman" panose="02020603050405020304" pitchFamily="18" charset="0"/>
              <a:cs typeface="Times New Roman" panose="02020603050405020304" pitchFamily="18" charset="0"/>
            </a:rPr>
            <a:t>Conclusiones</a:t>
          </a:r>
          <a:endParaRPr lang="es-ES" sz="1600" i="1" dirty="0">
            <a:latin typeface="Times New Roman" panose="02020603050405020304" pitchFamily="18" charset="0"/>
            <a:cs typeface="Times New Roman" panose="02020603050405020304" pitchFamily="18" charset="0"/>
          </a:endParaRPr>
        </a:p>
      </dgm:t>
    </dgm:pt>
    <dgm:pt modelId="{139F0A0A-30DA-4D81-9CD1-AE07A97AA021}" type="parTrans" cxnId="{AF66031C-2372-4766-9BF8-2FDE2841BEB4}">
      <dgm:prSet/>
      <dgm:spPr/>
      <dgm:t>
        <a:bodyPr/>
        <a:lstStyle/>
        <a:p>
          <a:endParaRPr lang="es-ES" sz="1600"/>
        </a:p>
      </dgm:t>
    </dgm:pt>
    <dgm:pt modelId="{C2E87DE6-0A56-4F92-BD45-7A17168AE42B}" type="sibTrans" cxnId="{AF66031C-2372-4766-9BF8-2FDE2841BEB4}">
      <dgm:prSet custT="1"/>
      <dgm:spPr/>
      <dgm:t>
        <a:bodyPr/>
        <a:lstStyle/>
        <a:p>
          <a:endParaRPr lang="es-ES" sz="1600"/>
        </a:p>
      </dgm:t>
    </dgm:pt>
    <dgm:pt modelId="{47509BBF-5022-4D73-B818-A70709477DE1}">
      <dgm:prSet custT="1"/>
      <dgm:spPr/>
      <dgm:t>
        <a:bodyPr/>
        <a:lstStyle/>
        <a:p>
          <a:r>
            <a:rPr lang="es-ES" sz="1600" i="1" dirty="0" smtClean="0">
              <a:latin typeface="Times New Roman" panose="02020603050405020304" pitchFamily="18" charset="0"/>
              <a:cs typeface="Times New Roman" panose="02020603050405020304" pitchFamily="18" charset="0"/>
            </a:rPr>
            <a:t>Oportunidades de Mejora</a:t>
          </a:r>
          <a:endParaRPr lang="es-ES" sz="1600" i="1" dirty="0">
            <a:latin typeface="Times New Roman" panose="02020603050405020304" pitchFamily="18" charset="0"/>
            <a:cs typeface="Times New Roman" panose="02020603050405020304" pitchFamily="18" charset="0"/>
          </a:endParaRPr>
        </a:p>
      </dgm:t>
    </dgm:pt>
    <dgm:pt modelId="{3BCA48C5-E9A2-44E5-9DC9-46DD1374A36E}" type="parTrans" cxnId="{4B1EB90D-CB2C-4E98-ACE0-F9683FDA7569}">
      <dgm:prSet/>
      <dgm:spPr/>
      <dgm:t>
        <a:bodyPr/>
        <a:lstStyle/>
        <a:p>
          <a:endParaRPr lang="es-ES" sz="1600"/>
        </a:p>
      </dgm:t>
    </dgm:pt>
    <dgm:pt modelId="{E6F709E0-75A6-4C16-9CD7-544F13491B7B}" type="sibTrans" cxnId="{4B1EB90D-CB2C-4E98-ACE0-F9683FDA7569}">
      <dgm:prSet/>
      <dgm:spPr/>
      <dgm:t>
        <a:bodyPr/>
        <a:lstStyle/>
        <a:p>
          <a:endParaRPr lang="es-ES" sz="1600"/>
        </a:p>
      </dgm:t>
    </dgm:pt>
    <dgm:pt modelId="{508E8315-1674-4733-BC48-352929350038}" type="pres">
      <dgm:prSet presAssocID="{CB6BDD0A-512A-4AA8-907B-920B12F915ED}" presName="Name0" presStyleCnt="0">
        <dgm:presLayoutVars>
          <dgm:dir/>
          <dgm:resizeHandles val="exact"/>
        </dgm:presLayoutVars>
      </dgm:prSet>
      <dgm:spPr/>
      <dgm:t>
        <a:bodyPr/>
        <a:lstStyle/>
        <a:p>
          <a:endParaRPr lang="es-EC"/>
        </a:p>
      </dgm:t>
    </dgm:pt>
    <dgm:pt modelId="{F5D7204F-E809-44D4-840E-B253E7161F64}" type="pres">
      <dgm:prSet presAssocID="{387E2662-0228-44B0-8ED0-7E9E9A921F69}" presName="node" presStyleLbl="node1" presStyleIdx="0" presStyleCnt="8" custScaleX="168275">
        <dgm:presLayoutVars>
          <dgm:bulletEnabled val="1"/>
        </dgm:presLayoutVars>
      </dgm:prSet>
      <dgm:spPr/>
      <dgm:t>
        <a:bodyPr/>
        <a:lstStyle/>
        <a:p>
          <a:endParaRPr lang="es-EC"/>
        </a:p>
      </dgm:t>
    </dgm:pt>
    <dgm:pt modelId="{04E05AF3-0C64-40FD-8872-E0C96F85FAA3}" type="pres">
      <dgm:prSet presAssocID="{6C7DC2EA-A53E-4DBD-8FCE-2EF0BEAAFD2D}" presName="sibTrans" presStyleLbl="sibTrans1D1" presStyleIdx="0" presStyleCnt="7"/>
      <dgm:spPr/>
      <dgm:t>
        <a:bodyPr/>
        <a:lstStyle/>
        <a:p>
          <a:endParaRPr lang="es-EC"/>
        </a:p>
      </dgm:t>
    </dgm:pt>
    <dgm:pt modelId="{06E3B401-94AD-44E2-97C6-20E7D97BA44B}" type="pres">
      <dgm:prSet presAssocID="{6C7DC2EA-A53E-4DBD-8FCE-2EF0BEAAFD2D}" presName="connectorText" presStyleLbl="sibTrans1D1" presStyleIdx="0" presStyleCnt="7"/>
      <dgm:spPr/>
      <dgm:t>
        <a:bodyPr/>
        <a:lstStyle/>
        <a:p>
          <a:endParaRPr lang="es-EC"/>
        </a:p>
      </dgm:t>
    </dgm:pt>
    <dgm:pt modelId="{43BC06BF-61E9-4A31-A0AA-1D09346AE646}" type="pres">
      <dgm:prSet presAssocID="{1B58F5D1-0F16-47D9-84D1-8F857BEAACB1}" presName="node" presStyleLbl="node1" presStyleIdx="1" presStyleCnt="8">
        <dgm:presLayoutVars>
          <dgm:bulletEnabled val="1"/>
        </dgm:presLayoutVars>
      </dgm:prSet>
      <dgm:spPr/>
      <dgm:t>
        <a:bodyPr/>
        <a:lstStyle/>
        <a:p>
          <a:endParaRPr lang="es-ES"/>
        </a:p>
      </dgm:t>
    </dgm:pt>
    <dgm:pt modelId="{4529ACAF-123D-4F6C-8C0D-EC66058CF68A}" type="pres">
      <dgm:prSet presAssocID="{0DCDD76A-7D9E-475F-A01E-76DA77FA5DA5}" presName="sibTrans" presStyleLbl="sibTrans1D1" presStyleIdx="1" presStyleCnt="7"/>
      <dgm:spPr/>
      <dgm:t>
        <a:bodyPr/>
        <a:lstStyle/>
        <a:p>
          <a:endParaRPr lang="es-EC"/>
        </a:p>
      </dgm:t>
    </dgm:pt>
    <dgm:pt modelId="{789FB7E8-19D2-4311-B265-03C76D53D085}" type="pres">
      <dgm:prSet presAssocID="{0DCDD76A-7D9E-475F-A01E-76DA77FA5DA5}" presName="connectorText" presStyleLbl="sibTrans1D1" presStyleIdx="1" presStyleCnt="7"/>
      <dgm:spPr/>
      <dgm:t>
        <a:bodyPr/>
        <a:lstStyle/>
        <a:p>
          <a:endParaRPr lang="es-EC"/>
        </a:p>
      </dgm:t>
    </dgm:pt>
    <dgm:pt modelId="{5D86BD06-FCA4-4599-9FE4-CB6E56CBE76C}" type="pres">
      <dgm:prSet presAssocID="{A5789626-5CB1-44CA-84ED-7FA90F42FFF3}" presName="node" presStyleLbl="node1" presStyleIdx="2" presStyleCnt="8">
        <dgm:presLayoutVars>
          <dgm:bulletEnabled val="1"/>
        </dgm:presLayoutVars>
      </dgm:prSet>
      <dgm:spPr/>
      <dgm:t>
        <a:bodyPr/>
        <a:lstStyle/>
        <a:p>
          <a:endParaRPr lang="es-EC"/>
        </a:p>
      </dgm:t>
    </dgm:pt>
    <dgm:pt modelId="{D8A068E0-6CB1-4242-B4B0-D404DE5AC42B}" type="pres">
      <dgm:prSet presAssocID="{CC6C683D-D346-4396-B722-5938D528C057}" presName="sibTrans" presStyleLbl="sibTrans1D1" presStyleIdx="2" presStyleCnt="7"/>
      <dgm:spPr/>
      <dgm:t>
        <a:bodyPr/>
        <a:lstStyle/>
        <a:p>
          <a:endParaRPr lang="es-EC"/>
        </a:p>
      </dgm:t>
    </dgm:pt>
    <dgm:pt modelId="{42B66814-CF9F-4F5D-B848-CAFBBA5053F4}" type="pres">
      <dgm:prSet presAssocID="{CC6C683D-D346-4396-B722-5938D528C057}" presName="connectorText" presStyleLbl="sibTrans1D1" presStyleIdx="2" presStyleCnt="7"/>
      <dgm:spPr/>
      <dgm:t>
        <a:bodyPr/>
        <a:lstStyle/>
        <a:p>
          <a:endParaRPr lang="es-EC"/>
        </a:p>
      </dgm:t>
    </dgm:pt>
    <dgm:pt modelId="{C3A83CEB-F128-4FA5-A0C9-9571DEBFAC48}" type="pres">
      <dgm:prSet presAssocID="{4DFB5897-9D8E-4DF7-84E9-07F43BD737CA}" presName="node" presStyleLbl="node1" presStyleIdx="3" presStyleCnt="8">
        <dgm:presLayoutVars>
          <dgm:bulletEnabled val="1"/>
        </dgm:presLayoutVars>
      </dgm:prSet>
      <dgm:spPr/>
      <dgm:t>
        <a:bodyPr/>
        <a:lstStyle/>
        <a:p>
          <a:endParaRPr lang="es-EC"/>
        </a:p>
      </dgm:t>
    </dgm:pt>
    <dgm:pt modelId="{69CF2B42-A228-47A8-9F00-71AA91D0B206}" type="pres">
      <dgm:prSet presAssocID="{FF3FB717-A4BD-40DF-B624-07A6456B7D38}" presName="sibTrans" presStyleLbl="sibTrans1D1" presStyleIdx="3" presStyleCnt="7"/>
      <dgm:spPr/>
      <dgm:t>
        <a:bodyPr/>
        <a:lstStyle/>
        <a:p>
          <a:endParaRPr lang="es-EC"/>
        </a:p>
      </dgm:t>
    </dgm:pt>
    <dgm:pt modelId="{17DCE73A-B9CC-4A01-8C44-54CC91E5FD16}" type="pres">
      <dgm:prSet presAssocID="{FF3FB717-A4BD-40DF-B624-07A6456B7D38}" presName="connectorText" presStyleLbl="sibTrans1D1" presStyleIdx="3" presStyleCnt="7"/>
      <dgm:spPr/>
      <dgm:t>
        <a:bodyPr/>
        <a:lstStyle/>
        <a:p>
          <a:endParaRPr lang="es-EC"/>
        </a:p>
      </dgm:t>
    </dgm:pt>
    <dgm:pt modelId="{704C305F-1B44-452C-A28C-AE59CDAA218C}" type="pres">
      <dgm:prSet presAssocID="{6253C088-9E6C-4633-B2C9-706E6F72BD09}" presName="node" presStyleLbl="node1" presStyleIdx="4" presStyleCnt="8">
        <dgm:presLayoutVars>
          <dgm:bulletEnabled val="1"/>
        </dgm:presLayoutVars>
      </dgm:prSet>
      <dgm:spPr/>
      <dgm:t>
        <a:bodyPr/>
        <a:lstStyle/>
        <a:p>
          <a:endParaRPr lang="es-EC"/>
        </a:p>
      </dgm:t>
    </dgm:pt>
    <dgm:pt modelId="{4669EF9C-A67C-4536-B6A9-3517ED7DF36E}" type="pres">
      <dgm:prSet presAssocID="{6C77C273-15A8-4077-8F40-39B1F5EC7EEB}" presName="sibTrans" presStyleLbl="sibTrans1D1" presStyleIdx="4" presStyleCnt="7"/>
      <dgm:spPr/>
      <dgm:t>
        <a:bodyPr/>
        <a:lstStyle/>
        <a:p>
          <a:endParaRPr lang="es-EC"/>
        </a:p>
      </dgm:t>
    </dgm:pt>
    <dgm:pt modelId="{714FEB87-C54C-4FEC-9EB5-17EA11E2912F}" type="pres">
      <dgm:prSet presAssocID="{6C77C273-15A8-4077-8F40-39B1F5EC7EEB}" presName="connectorText" presStyleLbl="sibTrans1D1" presStyleIdx="4" presStyleCnt="7"/>
      <dgm:spPr/>
      <dgm:t>
        <a:bodyPr/>
        <a:lstStyle/>
        <a:p>
          <a:endParaRPr lang="es-EC"/>
        </a:p>
      </dgm:t>
    </dgm:pt>
    <dgm:pt modelId="{4BF8EFE7-9FF3-4299-845F-618CC2F8E981}" type="pres">
      <dgm:prSet presAssocID="{AEB8866A-E5C8-4528-ACF2-8C507EE86178}" presName="node" presStyleLbl="node1" presStyleIdx="5" presStyleCnt="8">
        <dgm:presLayoutVars>
          <dgm:bulletEnabled val="1"/>
        </dgm:presLayoutVars>
      </dgm:prSet>
      <dgm:spPr/>
      <dgm:t>
        <a:bodyPr/>
        <a:lstStyle/>
        <a:p>
          <a:endParaRPr lang="es-EC"/>
        </a:p>
      </dgm:t>
    </dgm:pt>
    <dgm:pt modelId="{C310FD00-BF61-4454-BE9D-0BE9C96BBAC4}" type="pres">
      <dgm:prSet presAssocID="{5BE2F581-735C-4C1C-BC79-4CAC0351A7E1}" presName="sibTrans" presStyleLbl="sibTrans1D1" presStyleIdx="5" presStyleCnt="7"/>
      <dgm:spPr/>
      <dgm:t>
        <a:bodyPr/>
        <a:lstStyle/>
        <a:p>
          <a:endParaRPr lang="es-EC"/>
        </a:p>
      </dgm:t>
    </dgm:pt>
    <dgm:pt modelId="{B1AC6813-9136-4436-85C2-1FB5B879DD5A}" type="pres">
      <dgm:prSet presAssocID="{5BE2F581-735C-4C1C-BC79-4CAC0351A7E1}" presName="connectorText" presStyleLbl="sibTrans1D1" presStyleIdx="5" presStyleCnt="7"/>
      <dgm:spPr/>
      <dgm:t>
        <a:bodyPr/>
        <a:lstStyle/>
        <a:p>
          <a:endParaRPr lang="es-EC"/>
        </a:p>
      </dgm:t>
    </dgm:pt>
    <dgm:pt modelId="{20FE0162-E403-4218-B179-9D1028B10BC1}" type="pres">
      <dgm:prSet presAssocID="{DD8FC2B9-86CC-41B6-8439-ADEC43E5E62E}" presName="node" presStyleLbl="node1" presStyleIdx="6" presStyleCnt="8">
        <dgm:presLayoutVars>
          <dgm:bulletEnabled val="1"/>
        </dgm:presLayoutVars>
      </dgm:prSet>
      <dgm:spPr/>
      <dgm:t>
        <a:bodyPr/>
        <a:lstStyle/>
        <a:p>
          <a:endParaRPr lang="es-EC"/>
        </a:p>
      </dgm:t>
    </dgm:pt>
    <dgm:pt modelId="{C95F2D3D-E1F1-4177-9ADA-105F9F47281C}" type="pres">
      <dgm:prSet presAssocID="{C2E87DE6-0A56-4F92-BD45-7A17168AE42B}" presName="sibTrans" presStyleLbl="sibTrans1D1" presStyleIdx="6" presStyleCnt="7"/>
      <dgm:spPr/>
      <dgm:t>
        <a:bodyPr/>
        <a:lstStyle/>
        <a:p>
          <a:endParaRPr lang="es-EC"/>
        </a:p>
      </dgm:t>
    </dgm:pt>
    <dgm:pt modelId="{D2CB1A53-9E84-4C3F-A3E0-9F084FF5506B}" type="pres">
      <dgm:prSet presAssocID="{C2E87DE6-0A56-4F92-BD45-7A17168AE42B}" presName="connectorText" presStyleLbl="sibTrans1D1" presStyleIdx="6" presStyleCnt="7"/>
      <dgm:spPr/>
      <dgm:t>
        <a:bodyPr/>
        <a:lstStyle/>
        <a:p>
          <a:endParaRPr lang="es-EC"/>
        </a:p>
      </dgm:t>
    </dgm:pt>
    <dgm:pt modelId="{07980852-43B5-428C-835D-175CEB4CEA93}" type="pres">
      <dgm:prSet presAssocID="{47509BBF-5022-4D73-B818-A70709477DE1}" presName="node" presStyleLbl="node1" presStyleIdx="7" presStyleCnt="8" custScaleX="131918">
        <dgm:presLayoutVars>
          <dgm:bulletEnabled val="1"/>
        </dgm:presLayoutVars>
      </dgm:prSet>
      <dgm:spPr/>
      <dgm:t>
        <a:bodyPr/>
        <a:lstStyle/>
        <a:p>
          <a:endParaRPr lang="es-EC"/>
        </a:p>
      </dgm:t>
    </dgm:pt>
  </dgm:ptLst>
  <dgm:cxnLst>
    <dgm:cxn modelId="{28EDDF5A-FF57-4CA7-AE50-391D75B813E7}" type="presOf" srcId="{CC6C683D-D346-4396-B722-5938D528C057}" destId="{D8A068E0-6CB1-4242-B4B0-D404DE5AC42B}" srcOrd="0" destOrd="0" presId="urn:microsoft.com/office/officeart/2005/8/layout/bProcess3"/>
    <dgm:cxn modelId="{953C41B0-8B4F-49EC-9BAB-EC854F5587B7}" type="presOf" srcId="{6253C088-9E6C-4633-B2C9-706E6F72BD09}" destId="{704C305F-1B44-452C-A28C-AE59CDAA218C}" srcOrd="0" destOrd="0" presId="urn:microsoft.com/office/officeart/2005/8/layout/bProcess3"/>
    <dgm:cxn modelId="{FF27D85F-33E1-4B20-9C33-7FE2C89A49F0}" type="presOf" srcId="{1B58F5D1-0F16-47D9-84D1-8F857BEAACB1}" destId="{43BC06BF-61E9-4A31-A0AA-1D09346AE646}" srcOrd="0" destOrd="0" presId="urn:microsoft.com/office/officeart/2005/8/layout/bProcess3"/>
    <dgm:cxn modelId="{C13E1A4D-3EE7-42A3-A458-E4DBF397C2AB}" type="presOf" srcId="{5BE2F581-735C-4C1C-BC79-4CAC0351A7E1}" destId="{B1AC6813-9136-4436-85C2-1FB5B879DD5A}" srcOrd="1" destOrd="0" presId="urn:microsoft.com/office/officeart/2005/8/layout/bProcess3"/>
    <dgm:cxn modelId="{C8C81AB6-BB7F-412E-9F63-97AA87179B24}" srcId="{CB6BDD0A-512A-4AA8-907B-920B12F915ED}" destId="{6253C088-9E6C-4633-B2C9-706E6F72BD09}" srcOrd="4" destOrd="0" parTransId="{16990D0E-BCF5-4208-BBD1-70D03F50C2E1}" sibTransId="{6C77C273-15A8-4077-8F40-39B1F5EC7EEB}"/>
    <dgm:cxn modelId="{AD1F636F-9781-4894-AE6A-9E2601E6BADA}" type="presOf" srcId="{47509BBF-5022-4D73-B818-A70709477DE1}" destId="{07980852-43B5-428C-835D-175CEB4CEA93}" srcOrd="0" destOrd="0" presId="urn:microsoft.com/office/officeart/2005/8/layout/bProcess3"/>
    <dgm:cxn modelId="{2051917F-46F9-4DC9-A032-F0F20CEF63CF}" type="presOf" srcId="{AEB8866A-E5C8-4528-ACF2-8C507EE86178}" destId="{4BF8EFE7-9FF3-4299-845F-618CC2F8E981}" srcOrd="0" destOrd="0" presId="urn:microsoft.com/office/officeart/2005/8/layout/bProcess3"/>
    <dgm:cxn modelId="{C92A2467-8A3F-496D-AE5F-79EF7C2680B9}" type="presOf" srcId="{6C7DC2EA-A53E-4DBD-8FCE-2EF0BEAAFD2D}" destId="{04E05AF3-0C64-40FD-8872-E0C96F85FAA3}" srcOrd="0" destOrd="0" presId="urn:microsoft.com/office/officeart/2005/8/layout/bProcess3"/>
    <dgm:cxn modelId="{E673D5F7-E165-48FE-B9A3-1A13E463840B}" type="presOf" srcId="{6C77C273-15A8-4077-8F40-39B1F5EC7EEB}" destId="{4669EF9C-A67C-4536-B6A9-3517ED7DF36E}" srcOrd="0" destOrd="0" presId="urn:microsoft.com/office/officeart/2005/8/layout/bProcess3"/>
    <dgm:cxn modelId="{2CD5541F-D75A-4152-84B8-E0319EDF3118}" type="presOf" srcId="{CB6BDD0A-512A-4AA8-907B-920B12F915ED}" destId="{508E8315-1674-4733-BC48-352929350038}" srcOrd="0" destOrd="0" presId="urn:microsoft.com/office/officeart/2005/8/layout/bProcess3"/>
    <dgm:cxn modelId="{5BFC6362-EC79-44D8-A689-98463E2DD5EA}" srcId="{CB6BDD0A-512A-4AA8-907B-920B12F915ED}" destId="{AEB8866A-E5C8-4528-ACF2-8C507EE86178}" srcOrd="5" destOrd="0" parTransId="{666A226E-C1BF-4BC9-AEA5-A81CD59D9359}" sibTransId="{5BE2F581-735C-4C1C-BC79-4CAC0351A7E1}"/>
    <dgm:cxn modelId="{4EADAD6D-0B30-4FC4-AAB1-FF2DA6C5987C}" type="presOf" srcId="{FF3FB717-A4BD-40DF-B624-07A6456B7D38}" destId="{17DCE73A-B9CC-4A01-8C44-54CC91E5FD16}" srcOrd="1" destOrd="0" presId="urn:microsoft.com/office/officeart/2005/8/layout/bProcess3"/>
    <dgm:cxn modelId="{E29D8B88-FB64-49A0-87D3-0704AD51ED26}" type="presOf" srcId="{FF3FB717-A4BD-40DF-B624-07A6456B7D38}" destId="{69CF2B42-A228-47A8-9F00-71AA91D0B206}" srcOrd="0" destOrd="0" presId="urn:microsoft.com/office/officeart/2005/8/layout/bProcess3"/>
    <dgm:cxn modelId="{90A42A60-48DC-41E9-9D38-A2B3720024E4}" type="presOf" srcId="{CC6C683D-D346-4396-B722-5938D528C057}" destId="{42B66814-CF9F-4F5D-B848-CAFBBA5053F4}" srcOrd="1" destOrd="0" presId="urn:microsoft.com/office/officeart/2005/8/layout/bProcess3"/>
    <dgm:cxn modelId="{AF66031C-2372-4766-9BF8-2FDE2841BEB4}" srcId="{CB6BDD0A-512A-4AA8-907B-920B12F915ED}" destId="{DD8FC2B9-86CC-41B6-8439-ADEC43E5E62E}" srcOrd="6" destOrd="0" parTransId="{139F0A0A-30DA-4D81-9CD1-AE07A97AA021}" sibTransId="{C2E87DE6-0A56-4F92-BD45-7A17168AE42B}"/>
    <dgm:cxn modelId="{EE27BD48-0BD9-4176-B355-0FA38BFE3C50}" type="presOf" srcId="{5BE2F581-735C-4C1C-BC79-4CAC0351A7E1}" destId="{C310FD00-BF61-4454-BE9D-0BE9C96BBAC4}" srcOrd="0" destOrd="0" presId="urn:microsoft.com/office/officeart/2005/8/layout/bProcess3"/>
    <dgm:cxn modelId="{0650EF26-65D9-4717-9B4C-FB44B46BA298}" type="presOf" srcId="{C2E87DE6-0A56-4F92-BD45-7A17168AE42B}" destId="{C95F2D3D-E1F1-4177-9ADA-105F9F47281C}" srcOrd="0" destOrd="0" presId="urn:microsoft.com/office/officeart/2005/8/layout/bProcess3"/>
    <dgm:cxn modelId="{EB78B282-09FF-4FB1-9D22-90561F0E1BFE}" srcId="{CB6BDD0A-512A-4AA8-907B-920B12F915ED}" destId="{1B58F5D1-0F16-47D9-84D1-8F857BEAACB1}" srcOrd="1" destOrd="0" parTransId="{0EBFC480-68CD-4DA4-931D-D63C3DABA7E9}" sibTransId="{0DCDD76A-7D9E-475F-A01E-76DA77FA5DA5}"/>
    <dgm:cxn modelId="{0242D5A3-15FD-42B9-9E36-4002A03D0A28}" type="presOf" srcId="{C2E87DE6-0A56-4F92-BD45-7A17168AE42B}" destId="{D2CB1A53-9E84-4C3F-A3E0-9F084FF5506B}" srcOrd="1" destOrd="0" presId="urn:microsoft.com/office/officeart/2005/8/layout/bProcess3"/>
    <dgm:cxn modelId="{30AA1910-3E55-4628-9B7E-04238A47D9FA}" type="presOf" srcId="{4DFB5897-9D8E-4DF7-84E9-07F43BD737CA}" destId="{C3A83CEB-F128-4FA5-A0C9-9571DEBFAC48}" srcOrd="0" destOrd="0" presId="urn:microsoft.com/office/officeart/2005/8/layout/bProcess3"/>
    <dgm:cxn modelId="{4B1EB90D-CB2C-4E98-ACE0-F9683FDA7569}" srcId="{CB6BDD0A-512A-4AA8-907B-920B12F915ED}" destId="{47509BBF-5022-4D73-B818-A70709477DE1}" srcOrd="7" destOrd="0" parTransId="{3BCA48C5-E9A2-44E5-9DC9-46DD1374A36E}" sibTransId="{E6F709E0-75A6-4C16-9CD7-544F13491B7B}"/>
    <dgm:cxn modelId="{22D2E069-7C30-4D58-9750-2620143FDDEE}" srcId="{CB6BDD0A-512A-4AA8-907B-920B12F915ED}" destId="{387E2662-0228-44B0-8ED0-7E9E9A921F69}" srcOrd="0" destOrd="0" parTransId="{B4C3020A-6B3F-4ACE-A233-071D6A4A7724}" sibTransId="{6C7DC2EA-A53E-4DBD-8FCE-2EF0BEAAFD2D}"/>
    <dgm:cxn modelId="{4AD4DAEE-B074-4903-B36B-355D6736D65A}" type="presOf" srcId="{387E2662-0228-44B0-8ED0-7E9E9A921F69}" destId="{F5D7204F-E809-44D4-840E-B253E7161F64}" srcOrd="0" destOrd="0" presId="urn:microsoft.com/office/officeart/2005/8/layout/bProcess3"/>
    <dgm:cxn modelId="{26D32214-200E-4830-9463-573C11073FDC}" type="presOf" srcId="{0DCDD76A-7D9E-475F-A01E-76DA77FA5DA5}" destId="{789FB7E8-19D2-4311-B265-03C76D53D085}" srcOrd="1" destOrd="0" presId="urn:microsoft.com/office/officeart/2005/8/layout/bProcess3"/>
    <dgm:cxn modelId="{583AACA5-A94B-41D6-BD27-DF93BE94113B}" srcId="{CB6BDD0A-512A-4AA8-907B-920B12F915ED}" destId="{A5789626-5CB1-44CA-84ED-7FA90F42FFF3}" srcOrd="2" destOrd="0" parTransId="{2F8FC25A-699F-4150-ABCD-47F3BC6AE644}" sibTransId="{CC6C683D-D346-4396-B722-5938D528C057}"/>
    <dgm:cxn modelId="{3B9C6BA0-664D-463F-BE3D-CD8D7856A5A3}" type="presOf" srcId="{6C77C273-15A8-4077-8F40-39B1F5EC7EEB}" destId="{714FEB87-C54C-4FEC-9EB5-17EA11E2912F}" srcOrd="1" destOrd="0" presId="urn:microsoft.com/office/officeart/2005/8/layout/bProcess3"/>
    <dgm:cxn modelId="{8AFB138F-5D22-4D2E-86D7-9D3C44090D37}" type="presOf" srcId="{6C7DC2EA-A53E-4DBD-8FCE-2EF0BEAAFD2D}" destId="{06E3B401-94AD-44E2-97C6-20E7D97BA44B}" srcOrd="1" destOrd="0" presId="urn:microsoft.com/office/officeart/2005/8/layout/bProcess3"/>
    <dgm:cxn modelId="{A853FCB1-4BBE-41A7-97C1-DF17B93EAF7B}" type="presOf" srcId="{DD8FC2B9-86CC-41B6-8439-ADEC43E5E62E}" destId="{20FE0162-E403-4218-B179-9D1028B10BC1}" srcOrd="0" destOrd="0" presId="urn:microsoft.com/office/officeart/2005/8/layout/bProcess3"/>
    <dgm:cxn modelId="{B47D9F58-511B-4040-88B7-FD35715DA27E}" type="presOf" srcId="{A5789626-5CB1-44CA-84ED-7FA90F42FFF3}" destId="{5D86BD06-FCA4-4599-9FE4-CB6E56CBE76C}" srcOrd="0" destOrd="0" presId="urn:microsoft.com/office/officeart/2005/8/layout/bProcess3"/>
    <dgm:cxn modelId="{1E5F13CA-1A43-4CDC-91A9-B39FA2755BB7}" srcId="{CB6BDD0A-512A-4AA8-907B-920B12F915ED}" destId="{4DFB5897-9D8E-4DF7-84E9-07F43BD737CA}" srcOrd="3" destOrd="0" parTransId="{75212044-DEB8-4E9C-8AB5-8B75FFA46994}" sibTransId="{FF3FB717-A4BD-40DF-B624-07A6456B7D38}"/>
    <dgm:cxn modelId="{B7BB05F6-F29B-48EB-9F8D-BA508139DDC8}" type="presOf" srcId="{0DCDD76A-7D9E-475F-A01E-76DA77FA5DA5}" destId="{4529ACAF-123D-4F6C-8C0D-EC66058CF68A}" srcOrd="0" destOrd="0" presId="urn:microsoft.com/office/officeart/2005/8/layout/bProcess3"/>
    <dgm:cxn modelId="{E7BC5265-8C96-4FAD-B418-F6F1451CC42A}" type="presParOf" srcId="{508E8315-1674-4733-BC48-352929350038}" destId="{F5D7204F-E809-44D4-840E-B253E7161F64}" srcOrd="0" destOrd="0" presId="urn:microsoft.com/office/officeart/2005/8/layout/bProcess3"/>
    <dgm:cxn modelId="{7E4B9DD1-14C8-4A6D-B6F0-E343F10CA1DF}" type="presParOf" srcId="{508E8315-1674-4733-BC48-352929350038}" destId="{04E05AF3-0C64-40FD-8872-E0C96F85FAA3}" srcOrd="1" destOrd="0" presId="urn:microsoft.com/office/officeart/2005/8/layout/bProcess3"/>
    <dgm:cxn modelId="{55BCFB49-AA90-4C51-BFCA-3E05A8D20A6B}" type="presParOf" srcId="{04E05AF3-0C64-40FD-8872-E0C96F85FAA3}" destId="{06E3B401-94AD-44E2-97C6-20E7D97BA44B}" srcOrd="0" destOrd="0" presId="urn:microsoft.com/office/officeart/2005/8/layout/bProcess3"/>
    <dgm:cxn modelId="{6B89E3F6-23C2-42CB-A97D-676762A135F2}" type="presParOf" srcId="{508E8315-1674-4733-BC48-352929350038}" destId="{43BC06BF-61E9-4A31-A0AA-1D09346AE646}" srcOrd="2" destOrd="0" presId="urn:microsoft.com/office/officeart/2005/8/layout/bProcess3"/>
    <dgm:cxn modelId="{A71BACBD-D117-4A03-87E8-FA7B8605C9D6}" type="presParOf" srcId="{508E8315-1674-4733-BC48-352929350038}" destId="{4529ACAF-123D-4F6C-8C0D-EC66058CF68A}" srcOrd="3" destOrd="0" presId="urn:microsoft.com/office/officeart/2005/8/layout/bProcess3"/>
    <dgm:cxn modelId="{AFAEA467-2049-4BA7-8847-3B93CDA5A2AC}" type="presParOf" srcId="{4529ACAF-123D-4F6C-8C0D-EC66058CF68A}" destId="{789FB7E8-19D2-4311-B265-03C76D53D085}" srcOrd="0" destOrd="0" presId="urn:microsoft.com/office/officeart/2005/8/layout/bProcess3"/>
    <dgm:cxn modelId="{D24DA1C1-28D0-4A58-B6F8-BFE4E9DC6A36}" type="presParOf" srcId="{508E8315-1674-4733-BC48-352929350038}" destId="{5D86BD06-FCA4-4599-9FE4-CB6E56CBE76C}" srcOrd="4" destOrd="0" presId="urn:microsoft.com/office/officeart/2005/8/layout/bProcess3"/>
    <dgm:cxn modelId="{77A15B1D-34D1-4A1A-A436-8FCF673A4FC4}" type="presParOf" srcId="{508E8315-1674-4733-BC48-352929350038}" destId="{D8A068E0-6CB1-4242-B4B0-D404DE5AC42B}" srcOrd="5" destOrd="0" presId="urn:microsoft.com/office/officeart/2005/8/layout/bProcess3"/>
    <dgm:cxn modelId="{68E1CCC6-C991-476B-96D6-50837EEF00E4}" type="presParOf" srcId="{D8A068E0-6CB1-4242-B4B0-D404DE5AC42B}" destId="{42B66814-CF9F-4F5D-B848-CAFBBA5053F4}" srcOrd="0" destOrd="0" presId="urn:microsoft.com/office/officeart/2005/8/layout/bProcess3"/>
    <dgm:cxn modelId="{37EB5C7F-9CB5-4295-BF3D-6703ADE14584}" type="presParOf" srcId="{508E8315-1674-4733-BC48-352929350038}" destId="{C3A83CEB-F128-4FA5-A0C9-9571DEBFAC48}" srcOrd="6" destOrd="0" presId="urn:microsoft.com/office/officeart/2005/8/layout/bProcess3"/>
    <dgm:cxn modelId="{CA4A4D8A-2A56-4667-8BF0-9A884EDDB393}" type="presParOf" srcId="{508E8315-1674-4733-BC48-352929350038}" destId="{69CF2B42-A228-47A8-9F00-71AA91D0B206}" srcOrd="7" destOrd="0" presId="urn:microsoft.com/office/officeart/2005/8/layout/bProcess3"/>
    <dgm:cxn modelId="{C39B9DFE-F477-4190-8892-45B2EA295089}" type="presParOf" srcId="{69CF2B42-A228-47A8-9F00-71AA91D0B206}" destId="{17DCE73A-B9CC-4A01-8C44-54CC91E5FD16}" srcOrd="0" destOrd="0" presId="urn:microsoft.com/office/officeart/2005/8/layout/bProcess3"/>
    <dgm:cxn modelId="{E0FD7AB0-0FAF-48C4-B249-074BA24EE9F4}" type="presParOf" srcId="{508E8315-1674-4733-BC48-352929350038}" destId="{704C305F-1B44-452C-A28C-AE59CDAA218C}" srcOrd="8" destOrd="0" presId="urn:microsoft.com/office/officeart/2005/8/layout/bProcess3"/>
    <dgm:cxn modelId="{5377FD01-1ADE-4DE5-BAA9-587E3567B398}" type="presParOf" srcId="{508E8315-1674-4733-BC48-352929350038}" destId="{4669EF9C-A67C-4536-B6A9-3517ED7DF36E}" srcOrd="9" destOrd="0" presId="urn:microsoft.com/office/officeart/2005/8/layout/bProcess3"/>
    <dgm:cxn modelId="{DF5539AE-68F9-47A9-8020-E6D567BC85E8}" type="presParOf" srcId="{4669EF9C-A67C-4536-B6A9-3517ED7DF36E}" destId="{714FEB87-C54C-4FEC-9EB5-17EA11E2912F}" srcOrd="0" destOrd="0" presId="urn:microsoft.com/office/officeart/2005/8/layout/bProcess3"/>
    <dgm:cxn modelId="{5F67C318-34FB-4AA4-86AB-AB83D09D5A68}" type="presParOf" srcId="{508E8315-1674-4733-BC48-352929350038}" destId="{4BF8EFE7-9FF3-4299-845F-618CC2F8E981}" srcOrd="10" destOrd="0" presId="urn:microsoft.com/office/officeart/2005/8/layout/bProcess3"/>
    <dgm:cxn modelId="{E5A28AF7-622E-47DA-AF28-611D736A018B}" type="presParOf" srcId="{508E8315-1674-4733-BC48-352929350038}" destId="{C310FD00-BF61-4454-BE9D-0BE9C96BBAC4}" srcOrd="11" destOrd="0" presId="urn:microsoft.com/office/officeart/2005/8/layout/bProcess3"/>
    <dgm:cxn modelId="{4F654130-A6B5-45AF-9D8F-1D9582773FC5}" type="presParOf" srcId="{C310FD00-BF61-4454-BE9D-0BE9C96BBAC4}" destId="{B1AC6813-9136-4436-85C2-1FB5B879DD5A}" srcOrd="0" destOrd="0" presId="urn:microsoft.com/office/officeart/2005/8/layout/bProcess3"/>
    <dgm:cxn modelId="{5E214DE0-00B2-4356-9DB1-EE29C1554516}" type="presParOf" srcId="{508E8315-1674-4733-BC48-352929350038}" destId="{20FE0162-E403-4218-B179-9D1028B10BC1}" srcOrd="12" destOrd="0" presId="urn:microsoft.com/office/officeart/2005/8/layout/bProcess3"/>
    <dgm:cxn modelId="{D9EE3322-0ADE-4C56-AFC8-E4394262B188}" type="presParOf" srcId="{508E8315-1674-4733-BC48-352929350038}" destId="{C95F2D3D-E1F1-4177-9ADA-105F9F47281C}" srcOrd="13" destOrd="0" presId="urn:microsoft.com/office/officeart/2005/8/layout/bProcess3"/>
    <dgm:cxn modelId="{09A9D7D1-9852-4534-BE65-E3654A02C636}" type="presParOf" srcId="{C95F2D3D-E1F1-4177-9ADA-105F9F47281C}" destId="{D2CB1A53-9E84-4C3F-A3E0-9F084FF5506B}" srcOrd="0" destOrd="0" presId="urn:microsoft.com/office/officeart/2005/8/layout/bProcess3"/>
    <dgm:cxn modelId="{076AB386-47EF-492B-B0A9-FF19CDA5A06D}" type="presParOf" srcId="{508E8315-1674-4733-BC48-352929350038}" destId="{07980852-43B5-428C-835D-175CEB4CEA93}" srcOrd="14"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F4B974-E49A-436F-8167-621733C40EB8}"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es-EC"/>
        </a:p>
      </dgm:t>
    </dgm:pt>
    <dgm:pt modelId="{254F372C-2E7F-49DC-A7C9-2D63B66581C5}">
      <dgm:prSet phldrT="[Texto]" custT="1"/>
      <dgm:spPr/>
      <dgm:t>
        <a:bodyPr/>
        <a:lstStyle/>
        <a:p>
          <a:r>
            <a:rPr lang="es-ES" sz="1600" b="1" cap="none" spc="0" dirty="0" smtClean="0">
              <a:ln w="12700">
                <a:prstDash val="solid"/>
              </a:ln>
              <a:effectLst/>
              <a:latin typeface="Times New Roman" panose="02020603050405020304" pitchFamily="18" charset="0"/>
              <a:cs typeface="Times New Roman" panose="02020603050405020304" pitchFamily="18" charset="0"/>
            </a:rPr>
            <a:t>MISIÓN</a:t>
          </a:r>
          <a:endParaRPr lang="es-EC" sz="1600" b="1" cap="none" spc="0" dirty="0">
            <a:ln w="12700">
              <a:prstDash val="solid"/>
            </a:ln>
            <a:effectLst/>
            <a:latin typeface="Times New Roman" panose="02020603050405020304" pitchFamily="18" charset="0"/>
            <a:cs typeface="Times New Roman" panose="02020603050405020304" pitchFamily="18" charset="0"/>
          </a:endParaRPr>
        </a:p>
      </dgm:t>
    </dgm:pt>
    <dgm:pt modelId="{C975FC7F-4B49-42B7-A465-84215B7380C2}" type="parTrans" cxnId="{66C978F6-BE8A-4495-B61A-B20F4FBEB696}">
      <dgm:prSet/>
      <dgm:spPr/>
      <dgm:t>
        <a:bodyPr/>
        <a:lstStyle/>
        <a:p>
          <a:endParaRPr lang="es-EC">
            <a:latin typeface="Times New Roman" panose="02020603050405020304" pitchFamily="18" charset="0"/>
            <a:cs typeface="Times New Roman" panose="02020603050405020304" pitchFamily="18" charset="0"/>
          </a:endParaRPr>
        </a:p>
      </dgm:t>
    </dgm:pt>
    <dgm:pt modelId="{100F8D3A-A01B-4DAF-A5BE-3ED29246E338}" type="sibTrans" cxnId="{66C978F6-BE8A-4495-B61A-B20F4FBEB696}">
      <dgm:prSet/>
      <dgm:spPr/>
      <dgm:t>
        <a:bodyPr/>
        <a:lstStyle/>
        <a:p>
          <a:endParaRPr lang="es-EC">
            <a:latin typeface="Times New Roman" panose="02020603050405020304" pitchFamily="18" charset="0"/>
            <a:cs typeface="Times New Roman" panose="02020603050405020304" pitchFamily="18" charset="0"/>
          </a:endParaRPr>
        </a:p>
      </dgm:t>
    </dgm:pt>
    <dgm:pt modelId="{B5F487B3-1E59-4506-8314-8049A50C641C}">
      <dgm:prSet phldrT="[Texto]" custT="1"/>
      <dgm:spPr/>
      <dgm:t>
        <a:bodyPr/>
        <a:lstStyle/>
        <a:p>
          <a:pPr algn="just"/>
          <a:r>
            <a:rPr lang="es-EC" sz="1400" dirty="0" smtClean="0">
              <a:latin typeface="Times New Roman" panose="02020603050405020304" pitchFamily="18" charset="0"/>
              <a:ea typeface="Tahoma" panose="020B0604030504040204" pitchFamily="34" charset="0"/>
              <a:cs typeface="Times New Roman" panose="02020603050405020304" pitchFamily="18" charset="0"/>
            </a:rPr>
            <a:t>Somos la respuesta a la necesidad sentida de la industria de ensamble de vehículos del Ecuador en su mercado OEM y AM y la normatividad actual del país, que requiere empresas comprometidas con el porcentaje de integración y localización de piezas y que permite suministro a sus clientes actuales y potenciales, componentes de excelente calidad y desempeño.</a:t>
          </a:r>
          <a:endParaRPr lang="es-EC" sz="1400" dirty="0">
            <a:latin typeface="Times New Roman" panose="02020603050405020304" pitchFamily="18" charset="0"/>
            <a:ea typeface="Tahoma" panose="020B0604030504040204" pitchFamily="34" charset="0"/>
            <a:cs typeface="Times New Roman" panose="02020603050405020304" pitchFamily="18" charset="0"/>
          </a:endParaRPr>
        </a:p>
      </dgm:t>
    </dgm:pt>
    <dgm:pt modelId="{C9E69B05-ECDF-4BF5-8C52-5D36E5DDEDF8}" type="parTrans" cxnId="{5C9D6AE5-6B22-4286-AEDF-EC1F72308C5A}">
      <dgm:prSet/>
      <dgm:spPr/>
      <dgm:t>
        <a:bodyPr/>
        <a:lstStyle/>
        <a:p>
          <a:endParaRPr lang="es-EC">
            <a:latin typeface="Times New Roman" panose="02020603050405020304" pitchFamily="18" charset="0"/>
            <a:cs typeface="Times New Roman" panose="02020603050405020304" pitchFamily="18" charset="0"/>
          </a:endParaRPr>
        </a:p>
      </dgm:t>
    </dgm:pt>
    <dgm:pt modelId="{9310EEB9-829A-4240-9C48-3AEEC710FC4F}" type="sibTrans" cxnId="{5C9D6AE5-6B22-4286-AEDF-EC1F72308C5A}">
      <dgm:prSet/>
      <dgm:spPr/>
      <dgm:t>
        <a:bodyPr/>
        <a:lstStyle/>
        <a:p>
          <a:endParaRPr lang="es-EC">
            <a:latin typeface="Times New Roman" panose="02020603050405020304" pitchFamily="18" charset="0"/>
            <a:cs typeface="Times New Roman" panose="02020603050405020304" pitchFamily="18" charset="0"/>
          </a:endParaRPr>
        </a:p>
      </dgm:t>
    </dgm:pt>
    <dgm:pt modelId="{0EA166B8-C6B4-4D01-A57B-9FFD617D6580}">
      <dgm:prSet phldrT="[Texto]" custT="1"/>
      <dgm:spPr/>
      <dgm:t>
        <a:bodyPr/>
        <a:lstStyle/>
        <a:p>
          <a:r>
            <a:rPr lang="es-ES" sz="1600" b="1" cap="none" spc="0" smtClean="0">
              <a:ln w="12700">
                <a:prstDash val="solid"/>
              </a:ln>
              <a:effectLst/>
              <a:latin typeface="Times New Roman" panose="02020603050405020304" pitchFamily="18" charset="0"/>
              <a:cs typeface="Times New Roman" panose="02020603050405020304" pitchFamily="18" charset="0"/>
            </a:rPr>
            <a:t>VISIÓN</a:t>
          </a:r>
          <a:endParaRPr lang="es-EC" sz="1600" b="1" cap="none" spc="0" dirty="0">
            <a:ln w="12700">
              <a:prstDash val="solid"/>
            </a:ln>
            <a:effectLst/>
            <a:latin typeface="Times New Roman" panose="02020603050405020304" pitchFamily="18" charset="0"/>
            <a:cs typeface="Times New Roman" panose="02020603050405020304" pitchFamily="18" charset="0"/>
          </a:endParaRPr>
        </a:p>
      </dgm:t>
    </dgm:pt>
    <dgm:pt modelId="{D9B9F0DA-D668-4D87-AF80-F78CA2586EB0}" type="parTrans" cxnId="{19253B96-BB46-4DCB-8534-47B71357B70D}">
      <dgm:prSet/>
      <dgm:spPr/>
      <dgm:t>
        <a:bodyPr/>
        <a:lstStyle/>
        <a:p>
          <a:endParaRPr lang="es-EC">
            <a:latin typeface="Times New Roman" panose="02020603050405020304" pitchFamily="18" charset="0"/>
            <a:cs typeface="Times New Roman" panose="02020603050405020304" pitchFamily="18" charset="0"/>
          </a:endParaRPr>
        </a:p>
      </dgm:t>
    </dgm:pt>
    <dgm:pt modelId="{B23E8E9E-48AE-48BF-8CC1-9D1C14C33E97}" type="sibTrans" cxnId="{19253B96-BB46-4DCB-8534-47B71357B70D}">
      <dgm:prSet/>
      <dgm:spPr/>
      <dgm:t>
        <a:bodyPr/>
        <a:lstStyle/>
        <a:p>
          <a:endParaRPr lang="es-EC">
            <a:latin typeface="Times New Roman" panose="02020603050405020304" pitchFamily="18" charset="0"/>
            <a:cs typeface="Times New Roman" panose="02020603050405020304" pitchFamily="18" charset="0"/>
          </a:endParaRPr>
        </a:p>
      </dgm:t>
    </dgm:pt>
    <dgm:pt modelId="{CBC40387-A124-4E12-8575-622CD61D27A0}">
      <dgm:prSet phldrT="[Texto]" custT="1"/>
      <dgm:spPr/>
      <dgm:t>
        <a:bodyPr/>
        <a:lstStyle/>
        <a:p>
          <a:pPr algn="just"/>
          <a:r>
            <a:rPr lang="es-EC" sz="1400" dirty="0" smtClean="0">
              <a:latin typeface="Times New Roman" panose="02020603050405020304" pitchFamily="18" charset="0"/>
              <a:cs typeface="Times New Roman" panose="02020603050405020304" pitchFamily="18" charset="0"/>
            </a:rPr>
            <a:t>Consolidarnos a nivel nacional como una empresa líder en ensamble de vehículos dentro de un marco de cordialidad, excelencia y de mejora continua.</a:t>
          </a:r>
          <a:endParaRPr lang="es-EC" sz="1400" dirty="0">
            <a:latin typeface="Times New Roman" panose="02020603050405020304" pitchFamily="18" charset="0"/>
            <a:cs typeface="Times New Roman" panose="02020603050405020304" pitchFamily="18" charset="0"/>
          </a:endParaRPr>
        </a:p>
      </dgm:t>
    </dgm:pt>
    <dgm:pt modelId="{7E75663B-AA51-448A-95C3-F3BE991A88A1}" type="parTrans" cxnId="{FC605E98-5FEA-4011-88EE-E915E6079525}">
      <dgm:prSet/>
      <dgm:spPr/>
      <dgm:t>
        <a:bodyPr/>
        <a:lstStyle/>
        <a:p>
          <a:endParaRPr lang="es-EC">
            <a:latin typeface="Times New Roman" panose="02020603050405020304" pitchFamily="18" charset="0"/>
            <a:cs typeface="Times New Roman" panose="02020603050405020304" pitchFamily="18" charset="0"/>
          </a:endParaRPr>
        </a:p>
      </dgm:t>
    </dgm:pt>
    <dgm:pt modelId="{BF05E6BC-229F-40ED-BD3E-22865D32832D}" type="sibTrans" cxnId="{FC605E98-5FEA-4011-88EE-E915E6079525}">
      <dgm:prSet/>
      <dgm:spPr/>
      <dgm:t>
        <a:bodyPr/>
        <a:lstStyle/>
        <a:p>
          <a:endParaRPr lang="es-EC">
            <a:latin typeface="Times New Roman" panose="02020603050405020304" pitchFamily="18" charset="0"/>
            <a:cs typeface="Times New Roman" panose="02020603050405020304" pitchFamily="18" charset="0"/>
          </a:endParaRPr>
        </a:p>
      </dgm:t>
    </dgm:pt>
    <dgm:pt modelId="{423094E1-3A4F-4C77-BCC0-E2FA5CA25378}">
      <dgm:prSet phldrT="[Texto]" custT="1"/>
      <dgm:spPr/>
      <dgm:t>
        <a:bodyPr/>
        <a:lstStyle/>
        <a:p>
          <a:r>
            <a:rPr lang="es-EC" sz="1200" b="1" cap="none" spc="0" smtClean="0">
              <a:ln w="12700">
                <a:prstDash val="solid"/>
              </a:ln>
              <a:effectLst/>
              <a:latin typeface="Times New Roman" panose="02020603050405020304" pitchFamily="18" charset="0"/>
              <a:cs typeface="Times New Roman" panose="02020603050405020304" pitchFamily="18" charset="0"/>
            </a:rPr>
            <a:t>VALORES CORPORATIVOS</a:t>
          </a:r>
          <a:endParaRPr lang="es-EC" sz="1200" b="1" cap="none" spc="0" dirty="0">
            <a:ln w="12700">
              <a:prstDash val="solid"/>
            </a:ln>
            <a:effectLst/>
            <a:latin typeface="Times New Roman" panose="02020603050405020304" pitchFamily="18" charset="0"/>
            <a:cs typeface="Times New Roman" panose="02020603050405020304" pitchFamily="18" charset="0"/>
          </a:endParaRPr>
        </a:p>
      </dgm:t>
    </dgm:pt>
    <dgm:pt modelId="{8289663A-E299-4D10-9950-7807BFBA9EE5}" type="parTrans" cxnId="{AD7FAB86-7B62-4DFE-8325-A9D4FC7893FB}">
      <dgm:prSet/>
      <dgm:spPr/>
      <dgm:t>
        <a:bodyPr/>
        <a:lstStyle/>
        <a:p>
          <a:endParaRPr lang="es-EC">
            <a:latin typeface="Times New Roman" panose="02020603050405020304" pitchFamily="18" charset="0"/>
            <a:cs typeface="Times New Roman" panose="02020603050405020304" pitchFamily="18" charset="0"/>
          </a:endParaRPr>
        </a:p>
      </dgm:t>
    </dgm:pt>
    <dgm:pt modelId="{6C89964C-E121-4074-9312-3D96810907CA}" type="sibTrans" cxnId="{AD7FAB86-7B62-4DFE-8325-A9D4FC7893FB}">
      <dgm:prSet/>
      <dgm:spPr/>
      <dgm:t>
        <a:bodyPr/>
        <a:lstStyle/>
        <a:p>
          <a:endParaRPr lang="es-EC">
            <a:latin typeface="Times New Roman" panose="02020603050405020304" pitchFamily="18" charset="0"/>
            <a:cs typeface="Times New Roman" panose="02020603050405020304" pitchFamily="18" charset="0"/>
          </a:endParaRPr>
        </a:p>
      </dgm:t>
    </dgm:pt>
    <dgm:pt modelId="{96F0293A-2FAE-4F41-A677-D0C361B1E56C}">
      <dgm:prSet phldrT="[Texto]" custT="1"/>
      <dgm:spPr/>
      <dgm:t>
        <a:bodyPr/>
        <a:lstStyle/>
        <a:p>
          <a:pPr algn="just"/>
          <a:r>
            <a:rPr lang="es-EC" sz="1400" dirty="0" smtClean="0">
              <a:latin typeface="Times New Roman" panose="02020603050405020304" pitchFamily="18" charset="0"/>
              <a:cs typeface="Times New Roman" panose="02020603050405020304" pitchFamily="18" charset="0"/>
            </a:rPr>
            <a:t>Calidad</a:t>
          </a:r>
          <a:endParaRPr lang="es-EC" sz="1400" dirty="0">
            <a:latin typeface="Times New Roman" panose="02020603050405020304" pitchFamily="18" charset="0"/>
            <a:cs typeface="Times New Roman" panose="02020603050405020304" pitchFamily="18" charset="0"/>
          </a:endParaRPr>
        </a:p>
      </dgm:t>
    </dgm:pt>
    <dgm:pt modelId="{5D8D06F4-F191-4867-A2AC-49E40F87850A}" type="parTrans" cxnId="{ED64C0C4-8900-4ED4-BBB0-75E5A0EA674F}">
      <dgm:prSet/>
      <dgm:spPr/>
      <dgm:t>
        <a:bodyPr/>
        <a:lstStyle/>
        <a:p>
          <a:endParaRPr lang="es-EC">
            <a:latin typeface="Times New Roman" panose="02020603050405020304" pitchFamily="18" charset="0"/>
            <a:cs typeface="Times New Roman" panose="02020603050405020304" pitchFamily="18" charset="0"/>
          </a:endParaRPr>
        </a:p>
      </dgm:t>
    </dgm:pt>
    <dgm:pt modelId="{44F416A6-52F1-4F69-9F76-DA99DB3CBFB1}" type="sibTrans" cxnId="{ED64C0C4-8900-4ED4-BBB0-75E5A0EA674F}">
      <dgm:prSet/>
      <dgm:spPr/>
      <dgm:t>
        <a:bodyPr/>
        <a:lstStyle/>
        <a:p>
          <a:endParaRPr lang="es-EC">
            <a:latin typeface="Times New Roman" panose="02020603050405020304" pitchFamily="18" charset="0"/>
            <a:cs typeface="Times New Roman" panose="02020603050405020304" pitchFamily="18" charset="0"/>
          </a:endParaRPr>
        </a:p>
      </dgm:t>
    </dgm:pt>
    <dgm:pt modelId="{CD654FEF-DCD8-4CCD-B2DC-00ED9454F559}">
      <dgm:prSet custT="1"/>
      <dgm:spPr/>
      <dgm:t>
        <a:bodyPr/>
        <a:lstStyle/>
        <a:p>
          <a:pPr algn="just"/>
          <a:r>
            <a:rPr lang="es-EC" sz="1400" smtClean="0">
              <a:latin typeface="Times New Roman" panose="02020603050405020304" pitchFamily="18" charset="0"/>
              <a:cs typeface="Times New Roman" panose="02020603050405020304" pitchFamily="18" charset="0"/>
            </a:rPr>
            <a:t>Innovación</a:t>
          </a:r>
          <a:endParaRPr lang="es-EC" sz="1400" dirty="0">
            <a:latin typeface="Times New Roman" panose="02020603050405020304" pitchFamily="18" charset="0"/>
            <a:cs typeface="Times New Roman" panose="02020603050405020304" pitchFamily="18" charset="0"/>
          </a:endParaRPr>
        </a:p>
      </dgm:t>
    </dgm:pt>
    <dgm:pt modelId="{10974318-D4FA-4580-B9F8-CCFCBFCE8D9B}" type="parTrans" cxnId="{802860C0-DD5A-4DEA-8D19-12191E8C5BDB}">
      <dgm:prSet/>
      <dgm:spPr/>
      <dgm:t>
        <a:bodyPr/>
        <a:lstStyle/>
        <a:p>
          <a:endParaRPr lang="es-EC"/>
        </a:p>
      </dgm:t>
    </dgm:pt>
    <dgm:pt modelId="{D336DBC0-A088-40DF-BE9E-71E194FD2E2B}" type="sibTrans" cxnId="{802860C0-DD5A-4DEA-8D19-12191E8C5BDB}">
      <dgm:prSet/>
      <dgm:spPr/>
      <dgm:t>
        <a:bodyPr/>
        <a:lstStyle/>
        <a:p>
          <a:endParaRPr lang="es-EC"/>
        </a:p>
      </dgm:t>
    </dgm:pt>
    <dgm:pt modelId="{1BBF9203-1A02-4AF9-9DBA-D123FC35A7B4}">
      <dgm:prSet custT="1"/>
      <dgm:spPr/>
      <dgm:t>
        <a:bodyPr/>
        <a:lstStyle/>
        <a:p>
          <a:pPr algn="just"/>
          <a:r>
            <a:rPr lang="es-EC" sz="1400" smtClean="0">
              <a:latin typeface="Times New Roman" panose="02020603050405020304" pitchFamily="18" charset="0"/>
              <a:cs typeface="Times New Roman" panose="02020603050405020304" pitchFamily="18" charset="0"/>
            </a:rPr>
            <a:t>Honestidad</a:t>
          </a:r>
          <a:endParaRPr lang="es-EC" sz="1400" dirty="0">
            <a:latin typeface="Times New Roman" panose="02020603050405020304" pitchFamily="18" charset="0"/>
            <a:cs typeface="Times New Roman" panose="02020603050405020304" pitchFamily="18" charset="0"/>
          </a:endParaRPr>
        </a:p>
      </dgm:t>
    </dgm:pt>
    <dgm:pt modelId="{A842A8F8-FF26-4798-B57A-FC5B0CBEED99}" type="parTrans" cxnId="{FB7D8BDE-91ED-4209-820E-D7E466D9BC75}">
      <dgm:prSet/>
      <dgm:spPr/>
      <dgm:t>
        <a:bodyPr/>
        <a:lstStyle/>
        <a:p>
          <a:endParaRPr lang="es-EC"/>
        </a:p>
      </dgm:t>
    </dgm:pt>
    <dgm:pt modelId="{6A10E51F-52EC-4AF2-94DF-57F92F9B8003}" type="sibTrans" cxnId="{FB7D8BDE-91ED-4209-820E-D7E466D9BC75}">
      <dgm:prSet/>
      <dgm:spPr/>
      <dgm:t>
        <a:bodyPr/>
        <a:lstStyle/>
        <a:p>
          <a:endParaRPr lang="es-EC"/>
        </a:p>
      </dgm:t>
    </dgm:pt>
    <dgm:pt modelId="{F810AA2D-B90C-408B-9B06-280266129B52}">
      <dgm:prSet custT="1"/>
      <dgm:spPr/>
      <dgm:t>
        <a:bodyPr/>
        <a:lstStyle/>
        <a:p>
          <a:pPr algn="just"/>
          <a:r>
            <a:rPr lang="es-EC" sz="1400" smtClean="0">
              <a:latin typeface="Times New Roman" panose="02020603050405020304" pitchFamily="18" charset="0"/>
              <a:cs typeface="Times New Roman" panose="02020603050405020304" pitchFamily="18" charset="0"/>
            </a:rPr>
            <a:t>Responsabilidad</a:t>
          </a:r>
          <a:endParaRPr lang="es-EC" sz="1400" dirty="0">
            <a:latin typeface="Times New Roman" panose="02020603050405020304" pitchFamily="18" charset="0"/>
            <a:cs typeface="Times New Roman" panose="02020603050405020304" pitchFamily="18" charset="0"/>
          </a:endParaRPr>
        </a:p>
      </dgm:t>
    </dgm:pt>
    <dgm:pt modelId="{006E095E-4332-4424-97CA-8890B5903E9A}" type="parTrans" cxnId="{1F3D423E-2C36-4693-B31E-0539B1DD6062}">
      <dgm:prSet/>
      <dgm:spPr/>
      <dgm:t>
        <a:bodyPr/>
        <a:lstStyle/>
        <a:p>
          <a:endParaRPr lang="es-EC"/>
        </a:p>
      </dgm:t>
    </dgm:pt>
    <dgm:pt modelId="{003C403B-C64D-479E-B2DD-61724B7B85EE}" type="sibTrans" cxnId="{1F3D423E-2C36-4693-B31E-0539B1DD6062}">
      <dgm:prSet/>
      <dgm:spPr/>
      <dgm:t>
        <a:bodyPr/>
        <a:lstStyle/>
        <a:p>
          <a:endParaRPr lang="es-EC"/>
        </a:p>
      </dgm:t>
    </dgm:pt>
    <dgm:pt modelId="{5EBBA2B5-A28A-4C8E-AAE5-D578FAE32E0A}">
      <dgm:prSet custT="1"/>
      <dgm:spPr/>
      <dgm:t>
        <a:bodyPr/>
        <a:lstStyle/>
        <a:p>
          <a:pPr algn="just"/>
          <a:r>
            <a:rPr lang="es-EC" sz="1400" smtClean="0">
              <a:latin typeface="Times New Roman" panose="02020603050405020304" pitchFamily="18" charset="0"/>
              <a:cs typeface="Times New Roman" panose="02020603050405020304" pitchFamily="18" charset="0"/>
            </a:rPr>
            <a:t>Lealtad</a:t>
          </a:r>
          <a:endParaRPr lang="es-EC" sz="1400" dirty="0">
            <a:latin typeface="Times New Roman" panose="02020603050405020304" pitchFamily="18" charset="0"/>
            <a:cs typeface="Times New Roman" panose="02020603050405020304" pitchFamily="18" charset="0"/>
          </a:endParaRPr>
        </a:p>
      </dgm:t>
    </dgm:pt>
    <dgm:pt modelId="{1BC776A3-210E-465A-BC83-912FDA65E98C}" type="parTrans" cxnId="{94AC70C7-706F-4CBA-A263-3746522D766E}">
      <dgm:prSet/>
      <dgm:spPr/>
      <dgm:t>
        <a:bodyPr/>
        <a:lstStyle/>
        <a:p>
          <a:endParaRPr lang="es-EC"/>
        </a:p>
      </dgm:t>
    </dgm:pt>
    <dgm:pt modelId="{BCFCA12B-3CB9-4B17-98D2-99E8E1D1BA43}" type="sibTrans" cxnId="{94AC70C7-706F-4CBA-A263-3746522D766E}">
      <dgm:prSet/>
      <dgm:spPr/>
      <dgm:t>
        <a:bodyPr/>
        <a:lstStyle/>
        <a:p>
          <a:endParaRPr lang="es-EC"/>
        </a:p>
      </dgm:t>
    </dgm:pt>
    <dgm:pt modelId="{814489ED-D783-4290-83B3-461E1D888CD9}">
      <dgm:prSet custT="1"/>
      <dgm:spPr/>
      <dgm:t>
        <a:bodyPr/>
        <a:lstStyle/>
        <a:p>
          <a:pPr algn="just"/>
          <a:r>
            <a:rPr lang="es-EC" sz="1400" smtClean="0">
              <a:latin typeface="Times New Roman" panose="02020603050405020304" pitchFamily="18" charset="0"/>
              <a:cs typeface="Times New Roman" panose="02020603050405020304" pitchFamily="18" charset="0"/>
            </a:rPr>
            <a:t>Empatía</a:t>
          </a:r>
          <a:endParaRPr lang="es-EC" sz="1400" dirty="0">
            <a:latin typeface="Times New Roman" panose="02020603050405020304" pitchFamily="18" charset="0"/>
            <a:cs typeface="Times New Roman" panose="02020603050405020304" pitchFamily="18" charset="0"/>
          </a:endParaRPr>
        </a:p>
      </dgm:t>
    </dgm:pt>
    <dgm:pt modelId="{CFF5F6F5-3AE5-492D-870A-F0351689212A}" type="parTrans" cxnId="{C98FC5A3-5B38-43B0-85E1-868287739C8D}">
      <dgm:prSet/>
      <dgm:spPr/>
      <dgm:t>
        <a:bodyPr/>
        <a:lstStyle/>
        <a:p>
          <a:endParaRPr lang="es-EC"/>
        </a:p>
      </dgm:t>
    </dgm:pt>
    <dgm:pt modelId="{5933D09D-CBCF-478E-A552-ECF8FF74F055}" type="sibTrans" cxnId="{C98FC5A3-5B38-43B0-85E1-868287739C8D}">
      <dgm:prSet/>
      <dgm:spPr/>
      <dgm:t>
        <a:bodyPr/>
        <a:lstStyle/>
        <a:p>
          <a:endParaRPr lang="es-EC"/>
        </a:p>
      </dgm:t>
    </dgm:pt>
    <dgm:pt modelId="{E5331280-1437-43ED-964E-DAC46B653DBC}">
      <dgm:prSet custT="1"/>
      <dgm:spPr/>
      <dgm:t>
        <a:bodyPr/>
        <a:lstStyle/>
        <a:p>
          <a:pPr algn="just"/>
          <a:r>
            <a:rPr lang="es-EC" sz="1400" dirty="0" smtClean="0">
              <a:latin typeface="Times New Roman" panose="02020603050405020304" pitchFamily="18" charset="0"/>
              <a:cs typeface="Times New Roman" panose="02020603050405020304" pitchFamily="18" charset="0"/>
            </a:rPr>
            <a:t>Valoración</a:t>
          </a:r>
          <a:endParaRPr lang="es-EC" sz="1400" dirty="0">
            <a:latin typeface="Times New Roman" panose="02020603050405020304" pitchFamily="18" charset="0"/>
            <a:cs typeface="Times New Roman" panose="02020603050405020304" pitchFamily="18" charset="0"/>
          </a:endParaRPr>
        </a:p>
      </dgm:t>
    </dgm:pt>
    <dgm:pt modelId="{F5108103-83D8-48DF-AFA9-418F41E44792}" type="parTrans" cxnId="{518F66BA-2C58-4AC1-84D9-2ACC88ED4C4F}">
      <dgm:prSet/>
      <dgm:spPr/>
      <dgm:t>
        <a:bodyPr/>
        <a:lstStyle/>
        <a:p>
          <a:endParaRPr lang="es-EC"/>
        </a:p>
      </dgm:t>
    </dgm:pt>
    <dgm:pt modelId="{52AC669D-F8D5-4820-8A84-06B93EDCD2DC}" type="sibTrans" cxnId="{518F66BA-2C58-4AC1-84D9-2ACC88ED4C4F}">
      <dgm:prSet/>
      <dgm:spPr/>
      <dgm:t>
        <a:bodyPr/>
        <a:lstStyle/>
        <a:p>
          <a:endParaRPr lang="es-EC"/>
        </a:p>
      </dgm:t>
    </dgm:pt>
    <dgm:pt modelId="{96767196-1A3F-4A9E-BC7E-29883C23BBE5}" type="pres">
      <dgm:prSet presAssocID="{0DF4B974-E49A-436F-8167-621733C40EB8}" presName="linearFlow" presStyleCnt="0">
        <dgm:presLayoutVars>
          <dgm:dir/>
          <dgm:animLvl val="lvl"/>
          <dgm:resizeHandles val="exact"/>
        </dgm:presLayoutVars>
      </dgm:prSet>
      <dgm:spPr/>
      <dgm:t>
        <a:bodyPr/>
        <a:lstStyle/>
        <a:p>
          <a:endParaRPr lang="es-EC"/>
        </a:p>
      </dgm:t>
    </dgm:pt>
    <dgm:pt modelId="{647C64B8-C741-4A93-A784-6AF3B68F4760}" type="pres">
      <dgm:prSet presAssocID="{254F372C-2E7F-49DC-A7C9-2D63B66581C5}" presName="composite" presStyleCnt="0"/>
      <dgm:spPr/>
    </dgm:pt>
    <dgm:pt modelId="{F042406C-7B85-414B-9D5E-2E66C7A2F466}" type="pres">
      <dgm:prSet presAssocID="{254F372C-2E7F-49DC-A7C9-2D63B66581C5}" presName="parentText" presStyleLbl="alignNode1" presStyleIdx="0" presStyleCnt="3">
        <dgm:presLayoutVars>
          <dgm:chMax val="1"/>
          <dgm:bulletEnabled val="1"/>
        </dgm:presLayoutVars>
      </dgm:prSet>
      <dgm:spPr/>
      <dgm:t>
        <a:bodyPr/>
        <a:lstStyle/>
        <a:p>
          <a:endParaRPr lang="es-EC"/>
        </a:p>
      </dgm:t>
    </dgm:pt>
    <dgm:pt modelId="{782F87A5-AF8C-4433-9979-C7733B51EAF1}" type="pres">
      <dgm:prSet presAssocID="{254F372C-2E7F-49DC-A7C9-2D63B66581C5}" presName="descendantText" presStyleLbl="alignAcc1" presStyleIdx="0" presStyleCnt="3">
        <dgm:presLayoutVars>
          <dgm:bulletEnabled val="1"/>
        </dgm:presLayoutVars>
      </dgm:prSet>
      <dgm:spPr/>
      <dgm:t>
        <a:bodyPr/>
        <a:lstStyle/>
        <a:p>
          <a:endParaRPr lang="es-EC"/>
        </a:p>
      </dgm:t>
    </dgm:pt>
    <dgm:pt modelId="{AEDC43C5-E357-43A2-8C65-FBE7BE3A5667}" type="pres">
      <dgm:prSet presAssocID="{100F8D3A-A01B-4DAF-A5BE-3ED29246E338}" presName="sp" presStyleCnt="0"/>
      <dgm:spPr/>
    </dgm:pt>
    <dgm:pt modelId="{85D256B2-BF17-4214-A9B6-96FA77B3219A}" type="pres">
      <dgm:prSet presAssocID="{0EA166B8-C6B4-4D01-A57B-9FFD617D6580}" presName="composite" presStyleCnt="0"/>
      <dgm:spPr/>
    </dgm:pt>
    <dgm:pt modelId="{F2C0E588-DFB1-4518-98FD-32EEA83E5093}" type="pres">
      <dgm:prSet presAssocID="{0EA166B8-C6B4-4D01-A57B-9FFD617D6580}" presName="parentText" presStyleLbl="alignNode1" presStyleIdx="1" presStyleCnt="3">
        <dgm:presLayoutVars>
          <dgm:chMax val="1"/>
          <dgm:bulletEnabled val="1"/>
        </dgm:presLayoutVars>
      </dgm:prSet>
      <dgm:spPr/>
      <dgm:t>
        <a:bodyPr/>
        <a:lstStyle/>
        <a:p>
          <a:endParaRPr lang="es-EC"/>
        </a:p>
      </dgm:t>
    </dgm:pt>
    <dgm:pt modelId="{6CE06974-1B35-48DC-B3CA-BAB3A5CAF3EE}" type="pres">
      <dgm:prSet presAssocID="{0EA166B8-C6B4-4D01-A57B-9FFD617D6580}" presName="descendantText" presStyleLbl="alignAcc1" presStyleIdx="1" presStyleCnt="3">
        <dgm:presLayoutVars>
          <dgm:bulletEnabled val="1"/>
        </dgm:presLayoutVars>
      </dgm:prSet>
      <dgm:spPr/>
      <dgm:t>
        <a:bodyPr/>
        <a:lstStyle/>
        <a:p>
          <a:endParaRPr lang="es-EC"/>
        </a:p>
      </dgm:t>
    </dgm:pt>
    <dgm:pt modelId="{28E42D5E-A1FF-4C0F-BB72-23A99E358BE6}" type="pres">
      <dgm:prSet presAssocID="{B23E8E9E-48AE-48BF-8CC1-9D1C14C33E97}" presName="sp" presStyleCnt="0"/>
      <dgm:spPr/>
    </dgm:pt>
    <dgm:pt modelId="{09C7B767-23E6-4117-8618-F2D2D715ED68}" type="pres">
      <dgm:prSet presAssocID="{423094E1-3A4F-4C77-BCC0-E2FA5CA25378}" presName="composite" presStyleCnt="0"/>
      <dgm:spPr/>
    </dgm:pt>
    <dgm:pt modelId="{AEB0122D-2A7A-4B28-B626-28AC342C83E7}" type="pres">
      <dgm:prSet presAssocID="{423094E1-3A4F-4C77-BCC0-E2FA5CA25378}" presName="parentText" presStyleLbl="alignNode1" presStyleIdx="2" presStyleCnt="3">
        <dgm:presLayoutVars>
          <dgm:chMax val="1"/>
          <dgm:bulletEnabled val="1"/>
        </dgm:presLayoutVars>
      </dgm:prSet>
      <dgm:spPr/>
      <dgm:t>
        <a:bodyPr/>
        <a:lstStyle/>
        <a:p>
          <a:endParaRPr lang="es-EC"/>
        </a:p>
      </dgm:t>
    </dgm:pt>
    <dgm:pt modelId="{01340BA2-4798-4954-BAF8-5AB6979124BC}" type="pres">
      <dgm:prSet presAssocID="{423094E1-3A4F-4C77-BCC0-E2FA5CA25378}" presName="descendantText" presStyleLbl="alignAcc1" presStyleIdx="2" presStyleCnt="3" custScaleY="150516">
        <dgm:presLayoutVars>
          <dgm:bulletEnabled val="1"/>
        </dgm:presLayoutVars>
      </dgm:prSet>
      <dgm:spPr/>
      <dgm:t>
        <a:bodyPr/>
        <a:lstStyle/>
        <a:p>
          <a:endParaRPr lang="es-EC"/>
        </a:p>
      </dgm:t>
    </dgm:pt>
  </dgm:ptLst>
  <dgm:cxnLst>
    <dgm:cxn modelId="{D80C201A-77B7-4724-A7E7-843979DBF51E}" type="presOf" srcId="{0DF4B974-E49A-436F-8167-621733C40EB8}" destId="{96767196-1A3F-4A9E-BC7E-29883C23BBE5}" srcOrd="0" destOrd="0" presId="urn:microsoft.com/office/officeart/2005/8/layout/chevron2"/>
    <dgm:cxn modelId="{FABE114B-68FF-41E2-AFDE-7B2FD94D00B5}" type="presOf" srcId="{254F372C-2E7F-49DC-A7C9-2D63B66581C5}" destId="{F042406C-7B85-414B-9D5E-2E66C7A2F466}" srcOrd="0" destOrd="0" presId="urn:microsoft.com/office/officeart/2005/8/layout/chevron2"/>
    <dgm:cxn modelId="{2A23B45A-EBE2-45A3-833F-209816B39536}" type="presOf" srcId="{96F0293A-2FAE-4F41-A677-D0C361B1E56C}" destId="{01340BA2-4798-4954-BAF8-5AB6979124BC}" srcOrd="0" destOrd="0" presId="urn:microsoft.com/office/officeart/2005/8/layout/chevron2"/>
    <dgm:cxn modelId="{FC605E98-5FEA-4011-88EE-E915E6079525}" srcId="{0EA166B8-C6B4-4D01-A57B-9FFD617D6580}" destId="{CBC40387-A124-4E12-8575-622CD61D27A0}" srcOrd="0" destOrd="0" parTransId="{7E75663B-AA51-448A-95C3-F3BE991A88A1}" sibTransId="{BF05E6BC-229F-40ED-BD3E-22865D32832D}"/>
    <dgm:cxn modelId="{1F3D423E-2C36-4693-B31E-0539B1DD6062}" srcId="{423094E1-3A4F-4C77-BCC0-E2FA5CA25378}" destId="{F810AA2D-B90C-408B-9B06-280266129B52}" srcOrd="3" destOrd="0" parTransId="{006E095E-4332-4424-97CA-8890B5903E9A}" sibTransId="{003C403B-C64D-479E-B2DD-61724B7B85EE}"/>
    <dgm:cxn modelId="{A7226E11-E7A7-4B16-88EE-1C41BD9113DF}" type="presOf" srcId="{1BBF9203-1A02-4AF9-9DBA-D123FC35A7B4}" destId="{01340BA2-4798-4954-BAF8-5AB6979124BC}" srcOrd="0" destOrd="2" presId="urn:microsoft.com/office/officeart/2005/8/layout/chevron2"/>
    <dgm:cxn modelId="{19253B96-BB46-4DCB-8534-47B71357B70D}" srcId="{0DF4B974-E49A-436F-8167-621733C40EB8}" destId="{0EA166B8-C6B4-4D01-A57B-9FFD617D6580}" srcOrd="1" destOrd="0" parTransId="{D9B9F0DA-D668-4D87-AF80-F78CA2586EB0}" sibTransId="{B23E8E9E-48AE-48BF-8CC1-9D1C14C33E97}"/>
    <dgm:cxn modelId="{C98FC5A3-5B38-43B0-85E1-868287739C8D}" srcId="{423094E1-3A4F-4C77-BCC0-E2FA5CA25378}" destId="{814489ED-D783-4290-83B3-461E1D888CD9}" srcOrd="5" destOrd="0" parTransId="{CFF5F6F5-3AE5-492D-870A-F0351689212A}" sibTransId="{5933D09D-CBCF-478E-A552-ECF8FF74F055}"/>
    <dgm:cxn modelId="{686B2A51-500B-4016-AEE6-8C14574A2696}" type="presOf" srcId="{0EA166B8-C6B4-4D01-A57B-9FFD617D6580}" destId="{F2C0E588-DFB1-4518-98FD-32EEA83E5093}" srcOrd="0" destOrd="0" presId="urn:microsoft.com/office/officeart/2005/8/layout/chevron2"/>
    <dgm:cxn modelId="{FB7D8BDE-91ED-4209-820E-D7E466D9BC75}" srcId="{423094E1-3A4F-4C77-BCC0-E2FA5CA25378}" destId="{1BBF9203-1A02-4AF9-9DBA-D123FC35A7B4}" srcOrd="2" destOrd="0" parTransId="{A842A8F8-FF26-4798-B57A-FC5B0CBEED99}" sibTransId="{6A10E51F-52EC-4AF2-94DF-57F92F9B8003}"/>
    <dgm:cxn modelId="{C24602BB-B020-4591-8744-2FA3D9C1FC98}" type="presOf" srcId="{F810AA2D-B90C-408B-9B06-280266129B52}" destId="{01340BA2-4798-4954-BAF8-5AB6979124BC}" srcOrd="0" destOrd="3" presId="urn:microsoft.com/office/officeart/2005/8/layout/chevron2"/>
    <dgm:cxn modelId="{B7C8DA37-CEA9-4D17-9F41-BA4707381B2F}" type="presOf" srcId="{CBC40387-A124-4E12-8575-622CD61D27A0}" destId="{6CE06974-1B35-48DC-B3CA-BAB3A5CAF3EE}" srcOrd="0" destOrd="0" presId="urn:microsoft.com/office/officeart/2005/8/layout/chevron2"/>
    <dgm:cxn modelId="{46474AC5-3CFC-4D50-B480-51DCEB42A898}" type="presOf" srcId="{CD654FEF-DCD8-4CCD-B2DC-00ED9454F559}" destId="{01340BA2-4798-4954-BAF8-5AB6979124BC}" srcOrd="0" destOrd="1" presId="urn:microsoft.com/office/officeart/2005/8/layout/chevron2"/>
    <dgm:cxn modelId="{BA64F4E9-630D-4C97-8866-7DDFA9F446AD}" type="presOf" srcId="{5EBBA2B5-A28A-4C8E-AAE5-D578FAE32E0A}" destId="{01340BA2-4798-4954-BAF8-5AB6979124BC}" srcOrd="0" destOrd="4" presId="urn:microsoft.com/office/officeart/2005/8/layout/chevron2"/>
    <dgm:cxn modelId="{873FE925-2115-444C-B481-8935EAC05BF8}" type="presOf" srcId="{E5331280-1437-43ED-964E-DAC46B653DBC}" destId="{01340BA2-4798-4954-BAF8-5AB6979124BC}" srcOrd="0" destOrd="6" presId="urn:microsoft.com/office/officeart/2005/8/layout/chevron2"/>
    <dgm:cxn modelId="{AD7FAB86-7B62-4DFE-8325-A9D4FC7893FB}" srcId="{0DF4B974-E49A-436F-8167-621733C40EB8}" destId="{423094E1-3A4F-4C77-BCC0-E2FA5CA25378}" srcOrd="2" destOrd="0" parTransId="{8289663A-E299-4D10-9950-7807BFBA9EE5}" sibTransId="{6C89964C-E121-4074-9312-3D96810907CA}"/>
    <dgm:cxn modelId="{4630E455-7622-4717-81EB-DF141BD34812}" type="presOf" srcId="{814489ED-D783-4290-83B3-461E1D888CD9}" destId="{01340BA2-4798-4954-BAF8-5AB6979124BC}" srcOrd="0" destOrd="5" presId="urn:microsoft.com/office/officeart/2005/8/layout/chevron2"/>
    <dgm:cxn modelId="{518F66BA-2C58-4AC1-84D9-2ACC88ED4C4F}" srcId="{423094E1-3A4F-4C77-BCC0-E2FA5CA25378}" destId="{E5331280-1437-43ED-964E-DAC46B653DBC}" srcOrd="6" destOrd="0" parTransId="{F5108103-83D8-48DF-AFA9-418F41E44792}" sibTransId="{52AC669D-F8D5-4820-8A84-06B93EDCD2DC}"/>
    <dgm:cxn modelId="{ED64C0C4-8900-4ED4-BBB0-75E5A0EA674F}" srcId="{423094E1-3A4F-4C77-BCC0-E2FA5CA25378}" destId="{96F0293A-2FAE-4F41-A677-D0C361B1E56C}" srcOrd="0" destOrd="0" parTransId="{5D8D06F4-F191-4867-A2AC-49E40F87850A}" sibTransId="{44F416A6-52F1-4F69-9F76-DA99DB3CBFB1}"/>
    <dgm:cxn modelId="{66C978F6-BE8A-4495-B61A-B20F4FBEB696}" srcId="{0DF4B974-E49A-436F-8167-621733C40EB8}" destId="{254F372C-2E7F-49DC-A7C9-2D63B66581C5}" srcOrd="0" destOrd="0" parTransId="{C975FC7F-4B49-42B7-A465-84215B7380C2}" sibTransId="{100F8D3A-A01B-4DAF-A5BE-3ED29246E338}"/>
    <dgm:cxn modelId="{5C9D6AE5-6B22-4286-AEDF-EC1F72308C5A}" srcId="{254F372C-2E7F-49DC-A7C9-2D63B66581C5}" destId="{B5F487B3-1E59-4506-8314-8049A50C641C}" srcOrd="0" destOrd="0" parTransId="{C9E69B05-ECDF-4BF5-8C52-5D36E5DDEDF8}" sibTransId="{9310EEB9-829A-4240-9C48-3AEEC710FC4F}"/>
    <dgm:cxn modelId="{94AC70C7-706F-4CBA-A263-3746522D766E}" srcId="{423094E1-3A4F-4C77-BCC0-E2FA5CA25378}" destId="{5EBBA2B5-A28A-4C8E-AAE5-D578FAE32E0A}" srcOrd="4" destOrd="0" parTransId="{1BC776A3-210E-465A-BC83-912FDA65E98C}" sibTransId="{BCFCA12B-3CB9-4B17-98D2-99E8E1D1BA43}"/>
    <dgm:cxn modelId="{2C370080-0469-4F45-9E7B-65CA046EA880}" type="presOf" srcId="{423094E1-3A4F-4C77-BCC0-E2FA5CA25378}" destId="{AEB0122D-2A7A-4B28-B626-28AC342C83E7}" srcOrd="0" destOrd="0" presId="urn:microsoft.com/office/officeart/2005/8/layout/chevron2"/>
    <dgm:cxn modelId="{802860C0-DD5A-4DEA-8D19-12191E8C5BDB}" srcId="{423094E1-3A4F-4C77-BCC0-E2FA5CA25378}" destId="{CD654FEF-DCD8-4CCD-B2DC-00ED9454F559}" srcOrd="1" destOrd="0" parTransId="{10974318-D4FA-4580-B9F8-CCFCBFCE8D9B}" sibTransId="{D336DBC0-A088-40DF-BE9E-71E194FD2E2B}"/>
    <dgm:cxn modelId="{DA4D800D-80CE-4492-A21C-C567DC7417DA}" type="presOf" srcId="{B5F487B3-1E59-4506-8314-8049A50C641C}" destId="{782F87A5-AF8C-4433-9979-C7733B51EAF1}" srcOrd="0" destOrd="0" presId="urn:microsoft.com/office/officeart/2005/8/layout/chevron2"/>
    <dgm:cxn modelId="{D1EF08DF-2236-463C-B4B5-C0C00B447CCC}" type="presParOf" srcId="{96767196-1A3F-4A9E-BC7E-29883C23BBE5}" destId="{647C64B8-C741-4A93-A784-6AF3B68F4760}" srcOrd="0" destOrd="0" presId="urn:microsoft.com/office/officeart/2005/8/layout/chevron2"/>
    <dgm:cxn modelId="{E33D3651-0B26-4162-A4D3-8DE170BF0F74}" type="presParOf" srcId="{647C64B8-C741-4A93-A784-6AF3B68F4760}" destId="{F042406C-7B85-414B-9D5E-2E66C7A2F466}" srcOrd="0" destOrd="0" presId="urn:microsoft.com/office/officeart/2005/8/layout/chevron2"/>
    <dgm:cxn modelId="{62F0C7CC-C3F2-464D-A27C-0DEC416FE314}" type="presParOf" srcId="{647C64B8-C741-4A93-A784-6AF3B68F4760}" destId="{782F87A5-AF8C-4433-9979-C7733B51EAF1}" srcOrd="1" destOrd="0" presId="urn:microsoft.com/office/officeart/2005/8/layout/chevron2"/>
    <dgm:cxn modelId="{1A1066C4-59E7-42D8-9047-8EE303D2C4A2}" type="presParOf" srcId="{96767196-1A3F-4A9E-BC7E-29883C23BBE5}" destId="{AEDC43C5-E357-43A2-8C65-FBE7BE3A5667}" srcOrd="1" destOrd="0" presId="urn:microsoft.com/office/officeart/2005/8/layout/chevron2"/>
    <dgm:cxn modelId="{F5D697FC-9827-423E-B496-8318A636F22E}" type="presParOf" srcId="{96767196-1A3F-4A9E-BC7E-29883C23BBE5}" destId="{85D256B2-BF17-4214-A9B6-96FA77B3219A}" srcOrd="2" destOrd="0" presId="urn:microsoft.com/office/officeart/2005/8/layout/chevron2"/>
    <dgm:cxn modelId="{44ED45DE-5D18-4E01-B5B8-94C0ABCF0BAF}" type="presParOf" srcId="{85D256B2-BF17-4214-A9B6-96FA77B3219A}" destId="{F2C0E588-DFB1-4518-98FD-32EEA83E5093}" srcOrd="0" destOrd="0" presId="urn:microsoft.com/office/officeart/2005/8/layout/chevron2"/>
    <dgm:cxn modelId="{88C67D08-6293-4564-B4C5-A7301DD9383F}" type="presParOf" srcId="{85D256B2-BF17-4214-A9B6-96FA77B3219A}" destId="{6CE06974-1B35-48DC-B3CA-BAB3A5CAF3EE}" srcOrd="1" destOrd="0" presId="urn:microsoft.com/office/officeart/2005/8/layout/chevron2"/>
    <dgm:cxn modelId="{8A288B42-9D73-4809-9D3B-052E75380BED}" type="presParOf" srcId="{96767196-1A3F-4A9E-BC7E-29883C23BBE5}" destId="{28E42D5E-A1FF-4C0F-BB72-23A99E358BE6}" srcOrd="3" destOrd="0" presId="urn:microsoft.com/office/officeart/2005/8/layout/chevron2"/>
    <dgm:cxn modelId="{6A7788E4-5785-4B39-8D26-12791E42A1EF}" type="presParOf" srcId="{96767196-1A3F-4A9E-BC7E-29883C23BBE5}" destId="{09C7B767-23E6-4117-8618-F2D2D715ED68}" srcOrd="4" destOrd="0" presId="urn:microsoft.com/office/officeart/2005/8/layout/chevron2"/>
    <dgm:cxn modelId="{BD843928-ACC2-47D0-8A32-FBEF1537A56A}" type="presParOf" srcId="{09C7B767-23E6-4117-8618-F2D2D715ED68}" destId="{AEB0122D-2A7A-4B28-B626-28AC342C83E7}" srcOrd="0" destOrd="0" presId="urn:microsoft.com/office/officeart/2005/8/layout/chevron2"/>
    <dgm:cxn modelId="{8DEE321C-D2BB-41C7-92E9-E5CCB5A89398}" type="presParOf" srcId="{09C7B767-23E6-4117-8618-F2D2D715ED68}" destId="{01340BA2-4798-4954-BAF8-5AB6979124B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24EC37-76CB-47AC-8ABE-810F05F0ABD5}" type="doc">
      <dgm:prSet loTypeId="urn:microsoft.com/office/officeart/2005/8/layout/vList6" loCatId="list" qsTypeId="urn:microsoft.com/office/officeart/2005/8/quickstyle/simple3" qsCatId="simple" csTypeId="urn:microsoft.com/office/officeart/2005/8/colors/colorful3" csCatId="colorful" phldr="1"/>
      <dgm:spPr/>
      <dgm:t>
        <a:bodyPr/>
        <a:lstStyle/>
        <a:p>
          <a:endParaRPr lang="es-ES"/>
        </a:p>
      </dgm:t>
    </dgm:pt>
    <dgm:pt modelId="{1C066A3E-3112-4E44-9286-4F9204FD3379}">
      <dgm:prSet phldrT="[Texto]" custT="1"/>
      <dgm:spPr/>
      <dgm:t>
        <a:bodyPr/>
        <a:lstStyle/>
        <a:p>
          <a:pPr algn="ctr">
            <a:lnSpc>
              <a:spcPct val="150000"/>
            </a:lnSpc>
          </a:pPr>
          <a:r>
            <a:rPr lang="es-ES" sz="2400" b="1" u="sng" dirty="0" smtClean="0">
              <a:latin typeface="Times New Roman" panose="02020603050405020304" pitchFamily="18" charset="0"/>
              <a:cs typeface="Times New Roman" panose="02020603050405020304" pitchFamily="18" charset="0"/>
              <a:hlinkClick xmlns:r="http://schemas.openxmlformats.org/officeDocument/2006/relationships" r:id="rId1" action="ppaction://hlinkfile"/>
            </a:rPr>
            <a:t>MAPA DE </a:t>
          </a:r>
          <a:r>
            <a:rPr lang="es-ES" sz="2400" b="1" u="sng" dirty="0" smtClean="0">
              <a:latin typeface="Times New Roman" panose="02020603050405020304" pitchFamily="18" charset="0"/>
              <a:cs typeface="Times New Roman" panose="02020603050405020304" pitchFamily="18" charset="0"/>
              <a:hlinkClick xmlns:r="http://schemas.openxmlformats.org/officeDocument/2006/relationships" r:id="rId2" action="ppaction://hlinkfile"/>
            </a:rPr>
            <a:t>PROCESOS</a:t>
          </a:r>
          <a:endParaRPr lang="es-ES" sz="2400" b="1" u="sng" dirty="0">
            <a:latin typeface="Times New Roman" panose="02020603050405020304" pitchFamily="18" charset="0"/>
            <a:cs typeface="Times New Roman" panose="02020603050405020304" pitchFamily="18" charset="0"/>
          </a:endParaRPr>
        </a:p>
      </dgm:t>
    </dgm:pt>
    <dgm:pt modelId="{A6064C7F-2E7B-49B0-B0B2-64C03834E443}" type="parTrans" cxnId="{8F49BD44-F371-4CA4-B70F-580B4831E50B}">
      <dgm:prSet/>
      <dgm:spPr/>
      <dgm:t>
        <a:bodyPr/>
        <a:lstStyle/>
        <a:p>
          <a:endParaRPr lang="es-ES"/>
        </a:p>
      </dgm:t>
    </dgm:pt>
    <dgm:pt modelId="{92528DF3-7F76-463E-B09C-CF6D9DB484F5}" type="sibTrans" cxnId="{8F49BD44-F371-4CA4-B70F-580B4831E50B}">
      <dgm:prSet/>
      <dgm:spPr/>
      <dgm:t>
        <a:bodyPr/>
        <a:lstStyle/>
        <a:p>
          <a:endParaRPr lang="es-ES"/>
        </a:p>
      </dgm:t>
    </dgm:pt>
    <dgm:pt modelId="{60FDD6AC-D9EC-4AB7-96F9-440B0356E328}">
      <dgm:prSet phldrT="[Texto]" custT="1"/>
      <dgm:spPr/>
      <dgm:t>
        <a:bodyPr/>
        <a:lstStyle/>
        <a:p>
          <a:pPr algn="ctr">
            <a:lnSpc>
              <a:spcPct val="90000"/>
            </a:lnSpc>
          </a:pPr>
          <a:r>
            <a:rPr lang="es-ES" sz="2400" b="1" u="sng" dirty="0" smtClean="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ction="ppaction://hlinkfile"/>
            </a:rPr>
            <a:t>ÁRBOL DE PROCESOS</a:t>
          </a:r>
          <a:endParaRPr lang="es-ES" sz="2400" b="1" u="sng" dirty="0">
            <a:solidFill>
              <a:schemeClr val="tx1"/>
            </a:solidFill>
            <a:latin typeface="Times New Roman" panose="02020603050405020304" pitchFamily="18" charset="0"/>
            <a:cs typeface="Times New Roman" panose="02020603050405020304" pitchFamily="18" charset="0"/>
          </a:endParaRPr>
        </a:p>
      </dgm:t>
    </dgm:pt>
    <dgm:pt modelId="{DEB58DB7-8D61-41D2-A55E-F35ED2C4B89D}" type="parTrans" cxnId="{8E33B37B-700A-41E8-BC1B-3B2C96F5515F}">
      <dgm:prSet/>
      <dgm:spPr/>
      <dgm:t>
        <a:bodyPr/>
        <a:lstStyle/>
        <a:p>
          <a:endParaRPr lang="es-ES"/>
        </a:p>
      </dgm:t>
    </dgm:pt>
    <dgm:pt modelId="{93267F4C-2406-41D5-B16A-F696040200A5}" type="sibTrans" cxnId="{8E33B37B-700A-41E8-BC1B-3B2C96F5515F}">
      <dgm:prSet/>
      <dgm:spPr/>
      <dgm:t>
        <a:bodyPr/>
        <a:lstStyle/>
        <a:p>
          <a:endParaRPr lang="es-ES"/>
        </a:p>
      </dgm:t>
    </dgm:pt>
    <dgm:pt modelId="{DA43E818-5421-4EB1-9344-9920F47CFE11}">
      <dgm:prSet phldrT="[Texto]" custT="1"/>
      <dgm:spPr/>
      <dgm:t>
        <a:bodyPr anchor="ctr"/>
        <a:lstStyle/>
        <a:p>
          <a:pPr algn="l">
            <a:lnSpc>
              <a:spcPct val="150000"/>
            </a:lnSpc>
          </a:pPr>
          <a:r>
            <a:rPr lang="es-EC" sz="1400" b="1" u="none" dirty="0" smtClean="0">
              <a:latin typeface="Times New Roman" panose="02020603050405020304" pitchFamily="18" charset="0"/>
              <a:cs typeface="Times New Roman" panose="02020603050405020304" pitchFamily="18" charset="0"/>
            </a:rPr>
            <a:t>. </a:t>
          </a:r>
          <a:r>
            <a:rPr lang="es-EC" sz="1400" b="1" dirty="0" smtClean="0">
              <a:latin typeface="Times New Roman" panose="02020603050405020304" pitchFamily="18" charset="0"/>
              <a:cs typeface="Times New Roman" panose="02020603050405020304" pitchFamily="18" charset="0"/>
            </a:rPr>
            <a:t>MOPs – Management Orientated Process (Gerenciales). </a:t>
          </a:r>
          <a:r>
            <a:rPr lang="es-EC" sz="1400" b="0" dirty="0" smtClean="0">
              <a:solidFill>
                <a:schemeClr val="tx1"/>
              </a:solidFill>
              <a:latin typeface="Times New Roman" panose="02020603050405020304" pitchFamily="18" charset="0"/>
              <a:cs typeface="Times New Roman" panose="02020603050405020304" pitchFamily="18" charset="0"/>
            </a:rPr>
            <a:t>Proveen liderazgo y compromiso</a:t>
          </a:r>
          <a:endParaRPr lang="es-ES" sz="1400" b="0" u="none" dirty="0">
            <a:solidFill>
              <a:schemeClr val="tx1"/>
            </a:solidFill>
            <a:latin typeface="Times New Roman" panose="02020603050405020304" pitchFamily="18" charset="0"/>
            <a:cs typeface="Times New Roman" panose="02020603050405020304" pitchFamily="18" charset="0"/>
          </a:endParaRPr>
        </a:p>
      </dgm:t>
    </dgm:pt>
    <dgm:pt modelId="{498DFA08-31A5-4177-A73F-43E26A337246}" type="parTrans" cxnId="{3364C168-5718-4557-B102-B91AFD371008}">
      <dgm:prSet/>
      <dgm:spPr/>
      <dgm:t>
        <a:bodyPr/>
        <a:lstStyle/>
        <a:p>
          <a:endParaRPr lang="es-ES"/>
        </a:p>
      </dgm:t>
    </dgm:pt>
    <dgm:pt modelId="{7098902E-5C9F-493E-8F70-A0ED866B83F4}" type="sibTrans" cxnId="{3364C168-5718-4557-B102-B91AFD371008}">
      <dgm:prSet/>
      <dgm:spPr/>
      <dgm:t>
        <a:bodyPr/>
        <a:lstStyle/>
        <a:p>
          <a:endParaRPr lang="es-ES"/>
        </a:p>
      </dgm:t>
    </dgm:pt>
    <dgm:pt modelId="{0A08FDF1-5552-42DD-9D5F-4ECA2D0F89A6}">
      <dgm:prSet phldrT="[Texto]" custT="1"/>
      <dgm:spPr/>
      <dgm:t>
        <a:bodyPr anchor="ctr"/>
        <a:lstStyle/>
        <a:p>
          <a:pPr algn="l">
            <a:lnSpc>
              <a:spcPct val="150000"/>
            </a:lnSpc>
          </a:pPr>
          <a:r>
            <a:rPr lang="es-EC" sz="1400" b="1" dirty="0" smtClean="0">
              <a:latin typeface="Times New Roman" panose="02020603050405020304" pitchFamily="18" charset="0"/>
              <a:cs typeface="Times New Roman" panose="02020603050405020304" pitchFamily="18" charset="0"/>
            </a:rPr>
            <a:t>COPs – Customers Orientated Procesess.</a:t>
          </a:r>
          <a:r>
            <a:rPr lang="es-EC" sz="1400" b="0" dirty="0" smtClean="0">
              <a:latin typeface="Times New Roman" panose="02020603050405020304" pitchFamily="18" charset="0"/>
              <a:cs typeface="Times New Roman" panose="02020603050405020304" pitchFamily="18" charset="0"/>
            </a:rPr>
            <a:t> Razón de ser.</a:t>
          </a:r>
          <a:endParaRPr lang="es-ES" sz="1400" b="0" u="none" dirty="0">
            <a:latin typeface="Times New Roman" panose="02020603050405020304" pitchFamily="18" charset="0"/>
            <a:cs typeface="Times New Roman" panose="02020603050405020304" pitchFamily="18" charset="0"/>
          </a:endParaRPr>
        </a:p>
      </dgm:t>
    </dgm:pt>
    <dgm:pt modelId="{DA1F57AE-A5C0-4BE1-A778-B832D2F7C413}" type="parTrans" cxnId="{E636B279-1109-432D-9835-43A96CC59A4D}">
      <dgm:prSet/>
      <dgm:spPr/>
      <dgm:t>
        <a:bodyPr/>
        <a:lstStyle/>
        <a:p>
          <a:endParaRPr lang="es-EC"/>
        </a:p>
      </dgm:t>
    </dgm:pt>
    <dgm:pt modelId="{7E049FF5-2BD8-4993-AC35-B0DB4C0E3409}" type="sibTrans" cxnId="{E636B279-1109-432D-9835-43A96CC59A4D}">
      <dgm:prSet/>
      <dgm:spPr/>
      <dgm:t>
        <a:bodyPr/>
        <a:lstStyle/>
        <a:p>
          <a:endParaRPr lang="es-EC"/>
        </a:p>
      </dgm:t>
    </dgm:pt>
    <dgm:pt modelId="{3FB2A65A-6891-4495-9D57-567FFFD56576}">
      <dgm:prSet phldrT="[Texto]" custT="1"/>
      <dgm:spPr/>
      <dgm:t>
        <a:bodyPr anchor="ctr"/>
        <a:lstStyle/>
        <a:p>
          <a:pPr algn="l">
            <a:lnSpc>
              <a:spcPct val="150000"/>
            </a:lnSpc>
          </a:pPr>
          <a:r>
            <a:rPr lang="es-EC" sz="1400" b="1" dirty="0" smtClean="0">
              <a:latin typeface="Times New Roman" panose="02020603050405020304" pitchFamily="18" charset="0"/>
              <a:cs typeface="Times New Roman" panose="02020603050405020304" pitchFamily="18" charset="0"/>
            </a:rPr>
            <a:t>SOPs – Support Orientated Procesess. </a:t>
          </a:r>
          <a:r>
            <a:rPr lang="es-EC" sz="1400" dirty="0" smtClean="0">
              <a:latin typeface="Times New Roman" panose="02020603050405020304" pitchFamily="18" charset="0"/>
              <a:cs typeface="Times New Roman" panose="02020603050405020304" pitchFamily="18" charset="0"/>
            </a:rPr>
            <a:t>Apoyo a los COP`s  </a:t>
          </a:r>
          <a:endParaRPr lang="es-ES" sz="1400" b="0" u="none" dirty="0">
            <a:latin typeface="Times New Roman" panose="02020603050405020304" pitchFamily="18" charset="0"/>
            <a:cs typeface="Times New Roman" panose="02020603050405020304" pitchFamily="18" charset="0"/>
          </a:endParaRPr>
        </a:p>
      </dgm:t>
    </dgm:pt>
    <dgm:pt modelId="{5C3F1FF3-97AC-410D-90AA-F98B7C8C2326}" type="parTrans" cxnId="{3ADA8632-2B54-4AC8-B494-2C6F302898E8}">
      <dgm:prSet/>
      <dgm:spPr/>
      <dgm:t>
        <a:bodyPr/>
        <a:lstStyle/>
        <a:p>
          <a:endParaRPr lang="es-EC"/>
        </a:p>
      </dgm:t>
    </dgm:pt>
    <dgm:pt modelId="{05A3D55A-180B-4707-B09B-4CD0F33A6AC9}" type="sibTrans" cxnId="{3ADA8632-2B54-4AC8-B494-2C6F302898E8}">
      <dgm:prSet/>
      <dgm:spPr/>
      <dgm:t>
        <a:bodyPr/>
        <a:lstStyle/>
        <a:p>
          <a:endParaRPr lang="es-EC"/>
        </a:p>
      </dgm:t>
    </dgm:pt>
    <dgm:pt modelId="{AF5991D2-DA86-44BC-8454-BC6F40FE39B8}">
      <dgm:prSet phldrT="[Texto]" custT="1"/>
      <dgm:spPr/>
      <dgm:t>
        <a:bodyPr anchor="ctr"/>
        <a:lstStyle/>
        <a:p>
          <a:pPr algn="just">
            <a:lnSpc>
              <a:spcPct val="90000"/>
            </a:lnSpc>
          </a:pPr>
          <a:r>
            <a:rPr lang="es-EC" sz="1800" dirty="0" smtClean="0">
              <a:latin typeface="Times New Roman" panose="02020603050405020304" pitchFamily="18" charset="0"/>
              <a:cs typeface="Times New Roman" panose="02020603050405020304" pitchFamily="18" charset="0"/>
            </a:rPr>
            <a:t>Diagrama que muestra la estructura y evolución de los procesos en el sistema. </a:t>
          </a:r>
          <a:endParaRPr lang="es-ES" sz="1800" b="1" u="sng" dirty="0">
            <a:latin typeface="Times New Roman" panose="02020603050405020304" pitchFamily="18" charset="0"/>
            <a:cs typeface="Times New Roman" panose="02020603050405020304" pitchFamily="18" charset="0"/>
          </a:endParaRPr>
        </a:p>
      </dgm:t>
    </dgm:pt>
    <dgm:pt modelId="{3C56E680-D455-4AE4-B8EA-85071EC434C2}" type="parTrans" cxnId="{89DC3168-7D4D-47D6-A5BD-4B147386652E}">
      <dgm:prSet/>
      <dgm:spPr/>
      <dgm:t>
        <a:bodyPr/>
        <a:lstStyle/>
        <a:p>
          <a:endParaRPr lang="es-EC"/>
        </a:p>
      </dgm:t>
    </dgm:pt>
    <dgm:pt modelId="{1A97A49D-3C83-44C0-8444-33FF65EBE741}" type="sibTrans" cxnId="{89DC3168-7D4D-47D6-A5BD-4B147386652E}">
      <dgm:prSet/>
      <dgm:spPr/>
      <dgm:t>
        <a:bodyPr/>
        <a:lstStyle/>
        <a:p>
          <a:endParaRPr lang="es-EC"/>
        </a:p>
      </dgm:t>
    </dgm:pt>
    <dgm:pt modelId="{338999CE-43A8-457A-A2E0-ED485FDA7429}" type="pres">
      <dgm:prSet presAssocID="{3F24EC37-76CB-47AC-8ABE-810F05F0ABD5}" presName="Name0" presStyleCnt="0">
        <dgm:presLayoutVars>
          <dgm:dir/>
          <dgm:animLvl val="lvl"/>
          <dgm:resizeHandles/>
        </dgm:presLayoutVars>
      </dgm:prSet>
      <dgm:spPr/>
      <dgm:t>
        <a:bodyPr/>
        <a:lstStyle/>
        <a:p>
          <a:endParaRPr lang="es-EC"/>
        </a:p>
      </dgm:t>
    </dgm:pt>
    <dgm:pt modelId="{D93A2B2E-B78D-4593-BB0B-2A4DCABA6309}" type="pres">
      <dgm:prSet presAssocID="{1C066A3E-3112-4E44-9286-4F9204FD3379}" presName="linNode" presStyleCnt="0"/>
      <dgm:spPr/>
    </dgm:pt>
    <dgm:pt modelId="{4EA48BD1-D8E7-4026-B5FB-27C71503245B}" type="pres">
      <dgm:prSet presAssocID="{1C066A3E-3112-4E44-9286-4F9204FD3379}" presName="parentShp" presStyleLbl="node1" presStyleIdx="0" presStyleCnt="2" custScaleY="112818">
        <dgm:presLayoutVars>
          <dgm:bulletEnabled val="1"/>
        </dgm:presLayoutVars>
      </dgm:prSet>
      <dgm:spPr/>
      <dgm:t>
        <a:bodyPr/>
        <a:lstStyle/>
        <a:p>
          <a:endParaRPr lang="es-EC"/>
        </a:p>
      </dgm:t>
    </dgm:pt>
    <dgm:pt modelId="{103A6076-AA7B-416F-9B55-61295AD04096}" type="pres">
      <dgm:prSet presAssocID="{1C066A3E-3112-4E44-9286-4F9204FD3379}" presName="childShp" presStyleLbl="bgAccFollowNode1" presStyleIdx="0" presStyleCnt="2" custScaleY="126650">
        <dgm:presLayoutVars>
          <dgm:bulletEnabled val="1"/>
        </dgm:presLayoutVars>
      </dgm:prSet>
      <dgm:spPr/>
      <dgm:t>
        <a:bodyPr/>
        <a:lstStyle/>
        <a:p>
          <a:endParaRPr lang="es-EC"/>
        </a:p>
      </dgm:t>
    </dgm:pt>
    <dgm:pt modelId="{6A06E7A9-3000-4737-A68B-CFC0531D2415}" type="pres">
      <dgm:prSet presAssocID="{92528DF3-7F76-463E-B09C-CF6D9DB484F5}" presName="spacing" presStyleCnt="0"/>
      <dgm:spPr/>
    </dgm:pt>
    <dgm:pt modelId="{D3781158-418C-43B7-9804-F08C9FEFAE8B}" type="pres">
      <dgm:prSet presAssocID="{60FDD6AC-D9EC-4AB7-96F9-440B0356E328}" presName="linNode" presStyleCnt="0"/>
      <dgm:spPr/>
    </dgm:pt>
    <dgm:pt modelId="{93195762-01A9-4C8E-92E3-4D87110E1E34}" type="pres">
      <dgm:prSet presAssocID="{60FDD6AC-D9EC-4AB7-96F9-440B0356E328}" presName="parentShp" presStyleLbl="node1" presStyleIdx="1" presStyleCnt="2">
        <dgm:presLayoutVars>
          <dgm:bulletEnabled val="1"/>
        </dgm:presLayoutVars>
      </dgm:prSet>
      <dgm:spPr/>
      <dgm:t>
        <a:bodyPr/>
        <a:lstStyle/>
        <a:p>
          <a:endParaRPr lang="es-EC"/>
        </a:p>
      </dgm:t>
    </dgm:pt>
    <dgm:pt modelId="{1D06CE0A-82B7-4E2A-9861-B3BED4518282}" type="pres">
      <dgm:prSet presAssocID="{60FDD6AC-D9EC-4AB7-96F9-440B0356E328}" presName="childShp" presStyleLbl="bgAccFollowNode1" presStyleIdx="1" presStyleCnt="2">
        <dgm:presLayoutVars>
          <dgm:bulletEnabled val="1"/>
        </dgm:presLayoutVars>
      </dgm:prSet>
      <dgm:spPr/>
      <dgm:t>
        <a:bodyPr/>
        <a:lstStyle/>
        <a:p>
          <a:endParaRPr lang="es-EC"/>
        </a:p>
      </dgm:t>
    </dgm:pt>
  </dgm:ptLst>
  <dgm:cxnLst>
    <dgm:cxn modelId="{E302F0CE-11C3-4D34-98A9-9D10D3727977}" type="presOf" srcId="{DA43E818-5421-4EB1-9344-9920F47CFE11}" destId="{103A6076-AA7B-416F-9B55-61295AD04096}" srcOrd="0" destOrd="0" presId="urn:microsoft.com/office/officeart/2005/8/layout/vList6"/>
    <dgm:cxn modelId="{6DBDB69B-7609-4A8C-BC65-5938898DADD0}" type="presOf" srcId="{0A08FDF1-5552-42DD-9D5F-4ECA2D0F89A6}" destId="{103A6076-AA7B-416F-9B55-61295AD04096}" srcOrd="0" destOrd="1" presId="urn:microsoft.com/office/officeart/2005/8/layout/vList6"/>
    <dgm:cxn modelId="{DA990DD0-8ED2-4F26-998C-C380AD2B3DCC}" type="presOf" srcId="{3FB2A65A-6891-4495-9D57-567FFFD56576}" destId="{103A6076-AA7B-416F-9B55-61295AD04096}" srcOrd="0" destOrd="2" presId="urn:microsoft.com/office/officeart/2005/8/layout/vList6"/>
    <dgm:cxn modelId="{46D925B4-B525-4F59-810C-F7361132C1E2}" type="presOf" srcId="{60FDD6AC-D9EC-4AB7-96F9-440B0356E328}" destId="{93195762-01A9-4C8E-92E3-4D87110E1E34}" srcOrd="0" destOrd="0" presId="urn:microsoft.com/office/officeart/2005/8/layout/vList6"/>
    <dgm:cxn modelId="{89DC3168-7D4D-47D6-A5BD-4B147386652E}" srcId="{60FDD6AC-D9EC-4AB7-96F9-440B0356E328}" destId="{AF5991D2-DA86-44BC-8454-BC6F40FE39B8}" srcOrd="0" destOrd="0" parTransId="{3C56E680-D455-4AE4-B8EA-85071EC434C2}" sibTransId="{1A97A49D-3C83-44C0-8444-33FF65EBE741}"/>
    <dgm:cxn modelId="{8E33B37B-700A-41E8-BC1B-3B2C96F5515F}" srcId="{3F24EC37-76CB-47AC-8ABE-810F05F0ABD5}" destId="{60FDD6AC-D9EC-4AB7-96F9-440B0356E328}" srcOrd="1" destOrd="0" parTransId="{DEB58DB7-8D61-41D2-A55E-F35ED2C4B89D}" sibTransId="{93267F4C-2406-41D5-B16A-F696040200A5}"/>
    <dgm:cxn modelId="{8F49BD44-F371-4CA4-B70F-580B4831E50B}" srcId="{3F24EC37-76CB-47AC-8ABE-810F05F0ABD5}" destId="{1C066A3E-3112-4E44-9286-4F9204FD3379}" srcOrd="0" destOrd="0" parTransId="{A6064C7F-2E7B-49B0-B0B2-64C03834E443}" sibTransId="{92528DF3-7F76-463E-B09C-CF6D9DB484F5}"/>
    <dgm:cxn modelId="{3ADA8632-2B54-4AC8-B494-2C6F302898E8}" srcId="{1C066A3E-3112-4E44-9286-4F9204FD3379}" destId="{3FB2A65A-6891-4495-9D57-567FFFD56576}" srcOrd="2" destOrd="0" parTransId="{5C3F1FF3-97AC-410D-90AA-F98B7C8C2326}" sibTransId="{05A3D55A-180B-4707-B09B-4CD0F33A6AC9}"/>
    <dgm:cxn modelId="{9A2C9A39-0A44-438B-91CF-7B2EA809286C}" type="presOf" srcId="{1C066A3E-3112-4E44-9286-4F9204FD3379}" destId="{4EA48BD1-D8E7-4026-B5FB-27C71503245B}" srcOrd="0" destOrd="0" presId="urn:microsoft.com/office/officeart/2005/8/layout/vList6"/>
    <dgm:cxn modelId="{E636B279-1109-432D-9835-43A96CC59A4D}" srcId="{1C066A3E-3112-4E44-9286-4F9204FD3379}" destId="{0A08FDF1-5552-42DD-9D5F-4ECA2D0F89A6}" srcOrd="1" destOrd="0" parTransId="{DA1F57AE-A5C0-4BE1-A778-B832D2F7C413}" sibTransId="{7E049FF5-2BD8-4993-AC35-B0DB4C0E3409}"/>
    <dgm:cxn modelId="{3364C168-5718-4557-B102-B91AFD371008}" srcId="{1C066A3E-3112-4E44-9286-4F9204FD3379}" destId="{DA43E818-5421-4EB1-9344-9920F47CFE11}" srcOrd="0" destOrd="0" parTransId="{498DFA08-31A5-4177-A73F-43E26A337246}" sibTransId="{7098902E-5C9F-493E-8F70-A0ED866B83F4}"/>
    <dgm:cxn modelId="{95135188-B94F-4F10-ACED-F6FF074408AF}" type="presOf" srcId="{3F24EC37-76CB-47AC-8ABE-810F05F0ABD5}" destId="{338999CE-43A8-457A-A2E0-ED485FDA7429}" srcOrd="0" destOrd="0" presId="urn:microsoft.com/office/officeart/2005/8/layout/vList6"/>
    <dgm:cxn modelId="{657D07A4-9B54-4338-956B-844F27007C83}" type="presOf" srcId="{AF5991D2-DA86-44BC-8454-BC6F40FE39B8}" destId="{1D06CE0A-82B7-4E2A-9861-B3BED4518282}" srcOrd="0" destOrd="0" presId="urn:microsoft.com/office/officeart/2005/8/layout/vList6"/>
    <dgm:cxn modelId="{4E607DA5-2994-46D2-B1BE-C4DB998E5E74}" type="presParOf" srcId="{338999CE-43A8-457A-A2E0-ED485FDA7429}" destId="{D93A2B2E-B78D-4593-BB0B-2A4DCABA6309}" srcOrd="0" destOrd="0" presId="urn:microsoft.com/office/officeart/2005/8/layout/vList6"/>
    <dgm:cxn modelId="{433CFF91-1DE4-4E2E-9E68-83C206C9016E}" type="presParOf" srcId="{D93A2B2E-B78D-4593-BB0B-2A4DCABA6309}" destId="{4EA48BD1-D8E7-4026-B5FB-27C71503245B}" srcOrd="0" destOrd="0" presId="urn:microsoft.com/office/officeart/2005/8/layout/vList6"/>
    <dgm:cxn modelId="{CC758771-466E-411B-8058-8DAE26C53A97}" type="presParOf" srcId="{D93A2B2E-B78D-4593-BB0B-2A4DCABA6309}" destId="{103A6076-AA7B-416F-9B55-61295AD04096}" srcOrd="1" destOrd="0" presId="urn:microsoft.com/office/officeart/2005/8/layout/vList6"/>
    <dgm:cxn modelId="{92DE99AC-8A4E-4AAF-92DE-9854DB1FD2DF}" type="presParOf" srcId="{338999CE-43A8-457A-A2E0-ED485FDA7429}" destId="{6A06E7A9-3000-4737-A68B-CFC0531D2415}" srcOrd="1" destOrd="0" presId="urn:microsoft.com/office/officeart/2005/8/layout/vList6"/>
    <dgm:cxn modelId="{D97126DF-D8CE-4ACD-9E8C-26149125105D}" type="presParOf" srcId="{338999CE-43A8-457A-A2E0-ED485FDA7429}" destId="{D3781158-418C-43B7-9804-F08C9FEFAE8B}" srcOrd="2" destOrd="0" presId="urn:microsoft.com/office/officeart/2005/8/layout/vList6"/>
    <dgm:cxn modelId="{7D1F57E8-1A85-4A22-9037-C4B421C3158E}" type="presParOf" srcId="{D3781158-418C-43B7-9804-F08C9FEFAE8B}" destId="{93195762-01A9-4C8E-92E3-4D87110E1E34}" srcOrd="0" destOrd="0" presId="urn:microsoft.com/office/officeart/2005/8/layout/vList6"/>
    <dgm:cxn modelId="{53537288-BB4F-45B6-9D03-4BE6815D91DD}" type="presParOf" srcId="{D3781158-418C-43B7-9804-F08C9FEFAE8B}" destId="{1D06CE0A-82B7-4E2A-9861-B3BED451828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86E9-4C63-49C2-87CA-0026AC5961DF}">
      <dsp:nvSpPr>
        <dsp:cNvPr id="0" name=""/>
        <dsp:cNvSpPr/>
      </dsp:nvSpPr>
      <dsp:spPr>
        <a:xfrm>
          <a:off x="3168352" y="564"/>
          <a:ext cx="4752528" cy="711255"/>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INTRODUCCIÓN</a:t>
          </a:r>
          <a:endParaRPr lang="es-EC" sz="2100" kern="1200" dirty="0"/>
        </a:p>
      </dsp:txBody>
      <dsp:txXfrm>
        <a:off x="3168352" y="89471"/>
        <a:ext cx="4485807" cy="533441"/>
      </dsp:txXfrm>
    </dsp:sp>
    <dsp:sp modelId="{CB0A7DF6-7D62-46D8-9F92-6E008329A441}">
      <dsp:nvSpPr>
        <dsp:cNvPr id="0" name=""/>
        <dsp:cNvSpPr/>
      </dsp:nvSpPr>
      <dsp:spPr>
        <a:xfrm>
          <a:off x="0" y="564"/>
          <a:ext cx="3168352" cy="71125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b="1" kern="1200" smtClean="0"/>
            <a:t>CAPÍTULO I</a:t>
          </a:r>
          <a:endParaRPr lang="es-EC" sz="3600" kern="1200" dirty="0"/>
        </a:p>
      </dsp:txBody>
      <dsp:txXfrm>
        <a:off x="34721" y="35285"/>
        <a:ext cx="3098910" cy="641813"/>
      </dsp:txXfrm>
    </dsp:sp>
    <dsp:sp modelId="{BD22AC6D-8830-49CD-B271-6EAED50D7CA9}">
      <dsp:nvSpPr>
        <dsp:cNvPr id="0" name=""/>
        <dsp:cNvSpPr/>
      </dsp:nvSpPr>
      <dsp:spPr>
        <a:xfrm>
          <a:off x="3168352" y="782945"/>
          <a:ext cx="4752528" cy="711255"/>
        </a:xfrm>
        <a:prstGeom prst="rightArrow">
          <a:avLst>
            <a:gd name="adj1" fmla="val 75000"/>
            <a:gd name="adj2" fmla="val 50000"/>
          </a:avLst>
        </a:prstGeom>
        <a:solidFill>
          <a:schemeClr val="accent5">
            <a:tint val="40000"/>
            <a:alpha val="90000"/>
            <a:hueOff val="-2148096"/>
            <a:satOff val="9651"/>
            <a:lumOff val="663"/>
            <a:alphaOff val="0"/>
          </a:schemeClr>
        </a:solidFill>
        <a:ln w="9525" cap="flat" cmpd="sng" algn="ctr">
          <a:solidFill>
            <a:schemeClr val="accent5">
              <a:tint val="40000"/>
              <a:alpha val="90000"/>
              <a:hueOff val="-2148096"/>
              <a:satOff val="9651"/>
              <a:lumOff val="6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smtClean="0"/>
            <a:t>MARCO TEÓRICO</a:t>
          </a:r>
          <a:endParaRPr lang="es-EC" sz="2100" kern="1200" dirty="0"/>
        </a:p>
      </dsp:txBody>
      <dsp:txXfrm>
        <a:off x="3168352" y="871852"/>
        <a:ext cx="4485807" cy="533441"/>
      </dsp:txXfrm>
    </dsp:sp>
    <dsp:sp modelId="{5CEB68C1-D895-424A-9A87-74E1F81997FB}">
      <dsp:nvSpPr>
        <dsp:cNvPr id="0" name=""/>
        <dsp:cNvSpPr/>
      </dsp:nvSpPr>
      <dsp:spPr>
        <a:xfrm>
          <a:off x="0" y="782945"/>
          <a:ext cx="3168352" cy="711255"/>
        </a:xfrm>
        <a:prstGeom prst="roundRect">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b="1" kern="1200" smtClean="0"/>
            <a:t>CAPÍTULO II</a:t>
          </a:r>
          <a:endParaRPr lang="es-EC" sz="3600" kern="1200" dirty="0"/>
        </a:p>
      </dsp:txBody>
      <dsp:txXfrm>
        <a:off x="34721" y="817666"/>
        <a:ext cx="3098910" cy="641813"/>
      </dsp:txXfrm>
    </dsp:sp>
    <dsp:sp modelId="{9D0D9722-E71B-4CB5-A720-1616A3A44B28}">
      <dsp:nvSpPr>
        <dsp:cNvPr id="0" name=""/>
        <dsp:cNvSpPr/>
      </dsp:nvSpPr>
      <dsp:spPr>
        <a:xfrm>
          <a:off x="3168352" y="1565326"/>
          <a:ext cx="4752528" cy="711255"/>
        </a:xfrm>
        <a:prstGeom prst="rightArrow">
          <a:avLst>
            <a:gd name="adj1" fmla="val 75000"/>
            <a:gd name="adj2" fmla="val 50000"/>
          </a:avLst>
        </a:prstGeom>
        <a:solidFill>
          <a:schemeClr val="accent5">
            <a:tint val="40000"/>
            <a:alpha val="90000"/>
            <a:hueOff val="-4296193"/>
            <a:satOff val="19301"/>
            <a:lumOff val="1327"/>
            <a:alphaOff val="0"/>
          </a:schemeClr>
        </a:solidFill>
        <a:ln w="9525" cap="flat" cmpd="sng" algn="ctr">
          <a:solidFill>
            <a:schemeClr val="accent5">
              <a:tint val="40000"/>
              <a:alpha val="90000"/>
              <a:hueOff val="-4296193"/>
              <a:satOff val="19301"/>
              <a:lumOff val="13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smtClean="0"/>
            <a:t>LA EMPRESA</a:t>
          </a:r>
          <a:endParaRPr lang="es-EC" sz="2100" kern="1200" dirty="0"/>
        </a:p>
      </dsp:txBody>
      <dsp:txXfrm>
        <a:off x="3168352" y="1654233"/>
        <a:ext cx="4485807" cy="533441"/>
      </dsp:txXfrm>
    </dsp:sp>
    <dsp:sp modelId="{A8430A47-76B5-4CEC-9F91-359E17ABA3FF}">
      <dsp:nvSpPr>
        <dsp:cNvPr id="0" name=""/>
        <dsp:cNvSpPr/>
      </dsp:nvSpPr>
      <dsp:spPr>
        <a:xfrm>
          <a:off x="0" y="1565326"/>
          <a:ext cx="3168352" cy="711255"/>
        </a:xfrm>
        <a:prstGeom prst="roundRect">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b="1" kern="1200" dirty="0" smtClean="0"/>
            <a:t>CAPÍTULO III</a:t>
          </a:r>
          <a:endParaRPr lang="es-EC" sz="3600" kern="1200" dirty="0"/>
        </a:p>
      </dsp:txBody>
      <dsp:txXfrm>
        <a:off x="34721" y="1600047"/>
        <a:ext cx="3098910" cy="641813"/>
      </dsp:txXfrm>
    </dsp:sp>
    <dsp:sp modelId="{28620847-47E7-4B2B-B95A-3F4493ED5046}">
      <dsp:nvSpPr>
        <dsp:cNvPr id="0" name=""/>
        <dsp:cNvSpPr/>
      </dsp:nvSpPr>
      <dsp:spPr>
        <a:xfrm>
          <a:off x="3168352" y="2347706"/>
          <a:ext cx="4752528" cy="711255"/>
        </a:xfrm>
        <a:prstGeom prst="rightArrow">
          <a:avLst>
            <a:gd name="adj1" fmla="val 75000"/>
            <a:gd name="adj2" fmla="val 50000"/>
          </a:avLst>
        </a:prstGeom>
        <a:solidFill>
          <a:schemeClr val="accent5">
            <a:tint val="40000"/>
            <a:alpha val="90000"/>
            <a:hueOff val="-6444289"/>
            <a:satOff val="28952"/>
            <a:lumOff val="1990"/>
            <a:alphaOff val="0"/>
          </a:schemeClr>
        </a:solidFill>
        <a:ln w="9525" cap="flat" cmpd="sng" algn="ctr">
          <a:solidFill>
            <a:schemeClr val="accent5">
              <a:tint val="40000"/>
              <a:alpha val="90000"/>
              <a:hueOff val="-6444289"/>
              <a:satOff val="28952"/>
              <a:lumOff val="19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smtClean="0"/>
            <a:t>ANÁLISIS SITUACIONAL</a:t>
          </a:r>
          <a:endParaRPr lang="es-EC" sz="2100" kern="1200" dirty="0"/>
        </a:p>
      </dsp:txBody>
      <dsp:txXfrm>
        <a:off x="3168352" y="2436613"/>
        <a:ext cx="4485807" cy="533441"/>
      </dsp:txXfrm>
    </dsp:sp>
    <dsp:sp modelId="{9BBA3058-2A87-42B1-BE51-A4E6C7135A7C}">
      <dsp:nvSpPr>
        <dsp:cNvPr id="0" name=""/>
        <dsp:cNvSpPr/>
      </dsp:nvSpPr>
      <dsp:spPr>
        <a:xfrm>
          <a:off x="0" y="2347706"/>
          <a:ext cx="3168352" cy="711255"/>
        </a:xfrm>
        <a:prstGeom prst="roundRect">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b="1" kern="1200" smtClean="0"/>
            <a:t>CAPÍTULO IV</a:t>
          </a:r>
          <a:endParaRPr lang="es-EC" sz="3600" kern="1200" dirty="0"/>
        </a:p>
      </dsp:txBody>
      <dsp:txXfrm>
        <a:off x="34721" y="2382427"/>
        <a:ext cx="3098910" cy="641813"/>
      </dsp:txXfrm>
    </dsp:sp>
    <dsp:sp modelId="{0D48332E-A1FC-4E17-B2A9-EA3B99C4898D}">
      <dsp:nvSpPr>
        <dsp:cNvPr id="0" name=""/>
        <dsp:cNvSpPr/>
      </dsp:nvSpPr>
      <dsp:spPr>
        <a:xfrm>
          <a:off x="3168352" y="3130087"/>
          <a:ext cx="4752528" cy="711255"/>
        </a:xfrm>
        <a:prstGeom prst="rightArrow">
          <a:avLst>
            <a:gd name="adj1" fmla="val 75000"/>
            <a:gd name="adj2" fmla="val 50000"/>
          </a:avLst>
        </a:prstGeom>
        <a:solidFill>
          <a:schemeClr val="accent5">
            <a:tint val="40000"/>
            <a:alpha val="90000"/>
            <a:hueOff val="-8592385"/>
            <a:satOff val="38602"/>
            <a:lumOff val="2654"/>
            <a:alphaOff val="0"/>
          </a:schemeClr>
        </a:solidFill>
        <a:ln w="9525" cap="flat" cmpd="sng" algn="ctr">
          <a:solidFill>
            <a:schemeClr val="accent5">
              <a:tint val="40000"/>
              <a:alpha val="90000"/>
              <a:hueOff val="-8592385"/>
              <a:satOff val="38602"/>
              <a:lumOff val="26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smtClean="0"/>
            <a:t>APLICACIÓN DEL PROYECTO</a:t>
          </a:r>
          <a:endParaRPr lang="es-EC" sz="2100" kern="1200" dirty="0"/>
        </a:p>
      </dsp:txBody>
      <dsp:txXfrm>
        <a:off x="3168352" y="3218994"/>
        <a:ext cx="4485807" cy="533441"/>
      </dsp:txXfrm>
    </dsp:sp>
    <dsp:sp modelId="{95C647DD-A776-4C78-8E19-E753BC3D26E5}">
      <dsp:nvSpPr>
        <dsp:cNvPr id="0" name=""/>
        <dsp:cNvSpPr/>
      </dsp:nvSpPr>
      <dsp:spPr>
        <a:xfrm>
          <a:off x="0" y="3130087"/>
          <a:ext cx="3168352" cy="711255"/>
        </a:xfrm>
        <a:prstGeom prst="roundRect">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b="1" kern="1200" smtClean="0"/>
            <a:t>CAPÍTULO V</a:t>
          </a:r>
          <a:endParaRPr lang="es-EC" sz="3600" kern="1200" dirty="0"/>
        </a:p>
      </dsp:txBody>
      <dsp:txXfrm>
        <a:off x="34721" y="3164808"/>
        <a:ext cx="3098910" cy="641813"/>
      </dsp:txXfrm>
    </dsp:sp>
    <dsp:sp modelId="{E3593AFB-6082-41CD-9A82-8B45794AE273}">
      <dsp:nvSpPr>
        <dsp:cNvPr id="0" name=""/>
        <dsp:cNvSpPr/>
      </dsp:nvSpPr>
      <dsp:spPr>
        <a:xfrm>
          <a:off x="3168352" y="3912468"/>
          <a:ext cx="4752528" cy="711255"/>
        </a:xfrm>
        <a:prstGeom prst="rightArrow">
          <a:avLst>
            <a:gd name="adj1" fmla="val 75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smtClean="0"/>
            <a:t>CONCLUSIONES Y RECOMENDACIONES</a:t>
          </a:r>
          <a:endParaRPr lang="es-EC" sz="2100" kern="1200" dirty="0"/>
        </a:p>
      </dsp:txBody>
      <dsp:txXfrm>
        <a:off x="3168352" y="4001375"/>
        <a:ext cx="4485807" cy="533441"/>
      </dsp:txXfrm>
    </dsp:sp>
    <dsp:sp modelId="{457F2161-E8F1-4335-B3F4-073350BDB442}">
      <dsp:nvSpPr>
        <dsp:cNvPr id="0" name=""/>
        <dsp:cNvSpPr/>
      </dsp:nvSpPr>
      <dsp:spPr>
        <a:xfrm>
          <a:off x="0" y="3912468"/>
          <a:ext cx="3168352" cy="711255"/>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C" sz="3600" b="1" kern="1200" dirty="0" smtClean="0"/>
            <a:t>CAPÍTULO VI</a:t>
          </a:r>
          <a:endParaRPr lang="es-EC" sz="3600" kern="1200" dirty="0"/>
        </a:p>
      </dsp:txBody>
      <dsp:txXfrm>
        <a:off x="34721" y="3947189"/>
        <a:ext cx="3098910" cy="6418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6B130-3AFC-4670-920C-D95A9F49F4FC}">
      <dsp:nvSpPr>
        <dsp:cNvPr id="0" name=""/>
        <dsp:cNvSpPr/>
      </dsp:nvSpPr>
      <dsp:spPr>
        <a:xfrm>
          <a:off x="0" y="0"/>
          <a:ext cx="6781770" cy="135778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Efectuar una Auditoría del SGC basado en las herramientas “QSB Plus”, del proceso de producción en FAESA, con el fin de determinar el cumplimiento de los requerimientos de las herramientas QSB Plus y conocer si está produciendo productos de calidad que satisfagan las necesidades y superen las expectativa de sus clientes. </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0" y="0"/>
        <a:ext cx="6781770" cy="1357788"/>
      </dsp:txXfrm>
    </dsp:sp>
    <dsp:sp modelId="{76AEE24C-D86C-41A6-A1E9-9C09A0CCD3C3}">
      <dsp:nvSpPr>
        <dsp:cNvPr id="0" name=""/>
        <dsp:cNvSpPr/>
      </dsp:nvSpPr>
      <dsp:spPr>
        <a:xfrm>
          <a:off x="0" y="1357788"/>
          <a:ext cx="1695442" cy="285135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Verificar la viabilidad de la Auditoria respecto a la pertinencia, relevancia, competencia de la documentación que posea la empresa.</a:t>
          </a:r>
          <a:endParaRPr lang="es-EC" sz="1600" kern="1200" dirty="0">
            <a:latin typeface="Times New Roman" panose="02020603050405020304" pitchFamily="18" charset="0"/>
            <a:cs typeface="Times New Roman" panose="02020603050405020304" pitchFamily="18" charset="0"/>
          </a:endParaRPr>
        </a:p>
      </dsp:txBody>
      <dsp:txXfrm>
        <a:off x="0" y="1357788"/>
        <a:ext cx="1695442" cy="2851356"/>
      </dsp:txXfrm>
    </dsp:sp>
    <dsp:sp modelId="{6586962D-25AC-4B8F-8637-A2D17AD9298A}">
      <dsp:nvSpPr>
        <dsp:cNvPr id="0" name=""/>
        <dsp:cNvSpPr/>
      </dsp:nvSpPr>
      <dsp:spPr>
        <a:xfrm>
          <a:off x="1695442" y="1357788"/>
          <a:ext cx="1695442" cy="2851356"/>
        </a:xfrm>
        <a:prstGeom prst="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Evaluar el nivel de cumplimiento del SGC de FAESA según las herramientas QBS Plus.</a:t>
          </a:r>
          <a:endParaRPr lang="es-EC" sz="1600" kern="1200" dirty="0">
            <a:latin typeface="Times New Roman" panose="02020603050405020304" pitchFamily="18" charset="0"/>
            <a:cs typeface="Times New Roman" panose="02020603050405020304" pitchFamily="18" charset="0"/>
          </a:endParaRPr>
        </a:p>
      </dsp:txBody>
      <dsp:txXfrm>
        <a:off x="1695442" y="1357788"/>
        <a:ext cx="1695442" cy="2851356"/>
      </dsp:txXfrm>
    </dsp:sp>
    <dsp:sp modelId="{20D01D5D-6196-43DF-A588-83130D3B3E07}">
      <dsp:nvSpPr>
        <dsp:cNvPr id="0" name=""/>
        <dsp:cNvSpPr/>
      </dsp:nvSpPr>
      <dsp:spPr>
        <a:xfrm>
          <a:off x="3390884" y="1357788"/>
          <a:ext cx="1695442" cy="2851356"/>
        </a:xfrm>
        <a:prstGeom prst="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Determinar el grado en que se ha alcanzado el control de documentos, registros, y las acciones correctivas y preventivas, a través de pruebas de cumplimiento.</a:t>
          </a:r>
          <a:endParaRPr lang="es-EC" sz="1600" kern="1200" dirty="0">
            <a:latin typeface="Times New Roman" panose="02020603050405020304" pitchFamily="18" charset="0"/>
            <a:cs typeface="Times New Roman" panose="02020603050405020304" pitchFamily="18" charset="0"/>
          </a:endParaRPr>
        </a:p>
      </dsp:txBody>
      <dsp:txXfrm>
        <a:off x="3390884" y="1357788"/>
        <a:ext cx="1695442" cy="2851356"/>
      </dsp:txXfrm>
    </dsp:sp>
    <dsp:sp modelId="{40D6E0D7-D51D-4F2F-8A5B-FFED1B12551F}">
      <dsp:nvSpPr>
        <dsp:cNvPr id="0" name=""/>
        <dsp:cNvSpPr/>
      </dsp:nvSpPr>
      <dsp:spPr>
        <a:xfrm>
          <a:off x="5086327" y="1357788"/>
          <a:ext cx="1695442" cy="2851356"/>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latin typeface="Times New Roman" panose="02020603050405020304" pitchFamily="18" charset="0"/>
              <a:cs typeface="Times New Roman" panose="02020603050405020304" pitchFamily="18" charset="0"/>
            </a:rPr>
            <a:t>Establecer oportunidades de mejora y acciones correctivas para emitir las conclusiones y recomendaciones de mejora respectivas</a:t>
          </a:r>
          <a:endParaRPr lang="es-EC" sz="1600" kern="1200">
            <a:latin typeface="Times New Roman" panose="02020603050405020304" pitchFamily="18" charset="0"/>
            <a:cs typeface="Times New Roman" panose="02020603050405020304" pitchFamily="18" charset="0"/>
          </a:endParaRPr>
        </a:p>
      </dsp:txBody>
      <dsp:txXfrm>
        <a:off x="5086327" y="1357788"/>
        <a:ext cx="1695442" cy="2851356"/>
      </dsp:txXfrm>
    </dsp:sp>
    <dsp:sp modelId="{B6E03135-956F-4188-81F3-57A083259A1F}">
      <dsp:nvSpPr>
        <dsp:cNvPr id="0" name=""/>
        <dsp:cNvSpPr/>
      </dsp:nvSpPr>
      <dsp:spPr>
        <a:xfrm>
          <a:off x="0" y="4209144"/>
          <a:ext cx="6781770" cy="316817"/>
        </a:xfrm>
        <a:prstGeom prst="rect">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6CE51-55C1-474D-9BA6-727D2193C5C7}">
      <dsp:nvSpPr>
        <dsp:cNvPr id="0" name=""/>
        <dsp:cNvSpPr/>
      </dsp:nvSpPr>
      <dsp:spPr>
        <a:xfrm rot="10800000">
          <a:off x="929176" y="458"/>
          <a:ext cx="3160431" cy="532512"/>
        </a:xfrm>
        <a:prstGeom prst="homePlat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823" tIns="68580" rIns="128016" bIns="68580" numCol="1" spcCol="1270" anchor="ctr" anchorCtr="0">
          <a:noAutofit/>
        </a:bodyPr>
        <a:lstStyle/>
        <a:p>
          <a:pPr lvl="0" algn="ctr" defTabSz="800100">
            <a:lnSpc>
              <a:spcPct val="90000"/>
            </a:lnSpc>
            <a:spcBef>
              <a:spcPct val="0"/>
            </a:spcBef>
            <a:spcAft>
              <a:spcPct val="35000"/>
            </a:spcAft>
          </a:pPr>
          <a:r>
            <a:rPr lang="es-ES" sz="1800" kern="1200" smtClean="0">
              <a:latin typeface="Tahoma" panose="020B0604030504040204" pitchFamily="34" charset="0"/>
              <a:ea typeface="Tahoma" panose="020B0604030504040204" pitchFamily="34" charset="0"/>
              <a:cs typeface="Tahoma" panose="020B0604030504040204" pitchFamily="34" charset="0"/>
            </a:rPr>
            <a:t>Diagramas de flujo</a:t>
          </a:r>
          <a:endParaRPr lang="es-EC" sz="1800" kern="1200">
            <a:latin typeface="Tahoma" panose="020B0604030504040204" pitchFamily="34" charset="0"/>
            <a:ea typeface="Tahoma" panose="020B0604030504040204" pitchFamily="34" charset="0"/>
            <a:cs typeface="Tahoma" panose="020B0604030504040204" pitchFamily="34" charset="0"/>
          </a:endParaRPr>
        </a:p>
      </dsp:txBody>
      <dsp:txXfrm rot="10800000">
        <a:off x="1062304" y="458"/>
        <a:ext cx="3027303" cy="532512"/>
      </dsp:txXfrm>
    </dsp:sp>
    <dsp:sp modelId="{3E1D7517-88AC-4445-9AFE-8EE31E08DF26}">
      <dsp:nvSpPr>
        <dsp:cNvPr id="0" name=""/>
        <dsp:cNvSpPr/>
      </dsp:nvSpPr>
      <dsp:spPr>
        <a:xfrm>
          <a:off x="662920" y="458"/>
          <a:ext cx="532512" cy="532512"/>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5993321-20B4-471A-A51B-F59827D6FF3D}">
      <dsp:nvSpPr>
        <dsp:cNvPr id="0" name=""/>
        <dsp:cNvSpPr/>
      </dsp:nvSpPr>
      <dsp:spPr>
        <a:xfrm rot="10800000">
          <a:off x="929176" y="691930"/>
          <a:ext cx="3160431" cy="532512"/>
        </a:xfrm>
        <a:prstGeom prst="homePlate">
          <a:avLst/>
        </a:prstGeom>
        <a:gradFill rotWithShape="0">
          <a:gsLst>
            <a:gs pos="0">
              <a:schemeClr val="accent5">
                <a:hueOff val="-1655646"/>
                <a:satOff val="6635"/>
                <a:lumOff val="1438"/>
                <a:alphaOff val="0"/>
                <a:tint val="50000"/>
                <a:satMod val="300000"/>
              </a:schemeClr>
            </a:gs>
            <a:gs pos="35000">
              <a:schemeClr val="accent5">
                <a:hueOff val="-1655646"/>
                <a:satOff val="6635"/>
                <a:lumOff val="1438"/>
                <a:alphaOff val="0"/>
                <a:tint val="37000"/>
                <a:satMod val="300000"/>
              </a:schemeClr>
            </a:gs>
            <a:gs pos="100000">
              <a:schemeClr val="accent5">
                <a:hueOff val="-1655646"/>
                <a:satOff val="6635"/>
                <a:lumOff val="14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823"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ahoma" panose="020B0604030504040204" pitchFamily="34" charset="0"/>
              <a:ea typeface="Tahoma" panose="020B0604030504040204" pitchFamily="34" charset="0"/>
              <a:cs typeface="Tahoma" panose="020B0604030504040204" pitchFamily="34" charset="0"/>
            </a:rPr>
            <a:t>Hojas de verificación</a:t>
          </a:r>
          <a:endParaRPr lang="es-EC" sz="1800"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1062304" y="691930"/>
        <a:ext cx="3027303" cy="532512"/>
      </dsp:txXfrm>
    </dsp:sp>
    <dsp:sp modelId="{1B85752D-5C32-4CF4-839E-1C321308FCAC}">
      <dsp:nvSpPr>
        <dsp:cNvPr id="0" name=""/>
        <dsp:cNvSpPr/>
      </dsp:nvSpPr>
      <dsp:spPr>
        <a:xfrm>
          <a:off x="662920" y="691930"/>
          <a:ext cx="532512" cy="532512"/>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66BB2B-7C91-42AB-B9CA-6682D146C73E}">
      <dsp:nvSpPr>
        <dsp:cNvPr id="0" name=""/>
        <dsp:cNvSpPr/>
      </dsp:nvSpPr>
      <dsp:spPr>
        <a:xfrm rot="10800000">
          <a:off x="929176" y="1383402"/>
          <a:ext cx="3160431" cy="532512"/>
        </a:xfrm>
        <a:prstGeom prst="homePlate">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823"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ahoma" panose="020B0604030504040204" pitchFamily="34" charset="0"/>
              <a:ea typeface="Tahoma" panose="020B0604030504040204" pitchFamily="34" charset="0"/>
              <a:cs typeface="Tahoma" panose="020B0604030504040204" pitchFamily="34" charset="0"/>
            </a:rPr>
            <a:t>Histogramas</a:t>
          </a:r>
          <a:endParaRPr lang="es-EC" sz="1800"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1062304" y="1383402"/>
        <a:ext cx="3027303" cy="532512"/>
      </dsp:txXfrm>
    </dsp:sp>
    <dsp:sp modelId="{BD71004F-F305-4A8F-B899-62BF4C5DEC46}">
      <dsp:nvSpPr>
        <dsp:cNvPr id="0" name=""/>
        <dsp:cNvSpPr/>
      </dsp:nvSpPr>
      <dsp:spPr>
        <a:xfrm>
          <a:off x="662920" y="1383402"/>
          <a:ext cx="532512" cy="532512"/>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C2D9094-7756-4936-8825-D558691D1FCC}">
      <dsp:nvSpPr>
        <dsp:cNvPr id="0" name=""/>
        <dsp:cNvSpPr/>
      </dsp:nvSpPr>
      <dsp:spPr>
        <a:xfrm rot="10800000">
          <a:off x="929176" y="2074874"/>
          <a:ext cx="3160431" cy="532512"/>
        </a:xfrm>
        <a:prstGeom prst="homePlate">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823"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ahoma" panose="020B0604030504040204" pitchFamily="34" charset="0"/>
              <a:ea typeface="Tahoma" panose="020B0604030504040204" pitchFamily="34" charset="0"/>
              <a:cs typeface="Tahoma" panose="020B0604030504040204" pitchFamily="34" charset="0"/>
            </a:rPr>
            <a:t>Diagramas de causa-efecto</a:t>
          </a:r>
          <a:endParaRPr lang="es-EC" sz="1800"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1062304" y="2074874"/>
        <a:ext cx="3027303" cy="532512"/>
      </dsp:txXfrm>
    </dsp:sp>
    <dsp:sp modelId="{62855616-DAED-4772-98F1-5742FDA275B4}">
      <dsp:nvSpPr>
        <dsp:cNvPr id="0" name=""/>
        <dsp:cNvSpPr/>
      </dsp:nvSpPr>
      <dsp:spPr>
        <a:xfrm>
          <a:off x="662920" y="2074874"/>
          <a:ext cx="532512" cy="532512"/>
        </a:xfrm>
        <a:prstGeom prst="ellipse">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4FDC254-5068-474D-BF17-7DE41BB1E9D0}">
      <dsp:nvSpPr>
        <dsp:cNvPr id="0" name=""/>
        <dsp:cNvSpPr/>
      </dsp:nvSpPr>
      <dsp:spPr>
        <a:xfrm rot="10800000">
          <a:off x="929176" y="2766346"/>
          <a:ext cx="3160431" cy="532512"/>
        </a:xfrm>
        <a:prstGeom prst="homePlate">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823"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ahoma" panose="020B0604030504040204" pitchFamily="34" charset="0"/>
              <a:ea typeface="Tahoma" panose="020B0604030504040204" pitchFamily="34" charset="0"/>
              <a:cs typeface="Tahoma" panose="020B0604030504040204" pitchFamily="34" charset="0"/>
            </a:rPr>
            <a:t>Diagramas de Pareto</a:t>
          </a:r>
          <a:endParaRPr lang="es-EC" sz="1800"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1062304" y="2766346"/>
        <a:ext cx="3027303" cy="532512"/>
      </dsp:txXfrm>
    </dsp:sp>
    <dsp:sp modelId="{B21C5890-1650-4B42-9256-03800A8295F2}">
      <dsp:nvSpPr>
        <dsp:cNvPr id="0" name=""/>
        <dsp:cNvSpPr/>
      </dsp:nvSpPr>
      <dsp:spPr>
        <a:xfrm>
          <a:off x="662920" y="2766346"/>
          <a:ext cx="532512" cy="532512"/>
        </a:xfrm>
        <a:prstGeom prst="ellipse">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48603E7-AD45-4CAA-97A0-1F68E572BE2F}">
      <dsp:nvSpPr>
        <dsp:cNvPr id="0" name=""/>
        <dsp:cNvSpPr/>
      </dsp:nvSpPr>
      <dsp:spPr>
        <a:xfrm rot="10800000">
          <a:off x="929176" y="3457817"/>
          <a:ext cx="3160431" cy="532512"/>
        </a:xfrm>
        <a:prstGeom prst="homePlate">
          <a:avLst/>
        </a:prstGeom>
        <a:gradFill rotWithShape="0">
          <a:gsLst>
            <a:gs pos="0">
              <a:schemeClr val="accent5">
                <a:hueOff val="-8278230"/>
                <a:satOff val="33176"/>
                <a:lumOff val="7190"/>
                <a:alphaOff val="0"/>
                <a:tint val="50000"/>
                <a:satMod val="300000"/>
              </a:schemeClr>
            </a:gs>
            <a:gs pos="35000">
              <a:schemeClr val="accent5">
                <a:hueOff val="-8278230"/>
                <a:satOff val="33176"/>
                <a:lumOff val="7190"/>
                <a:alphaOff val="0"/>
                <a:tint val="37000"/>
                <a:satMod val="300000"/>
              </a:schemeClr>
            </a:gs>
            <a:gs pos="100000">
              <a:schemeClr val="accent5">
                <a:hueOff val="-8278230"/>
                <a:satOff val="33176"/>
                <a:lumOff val="71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823"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ahoma" panose="020B0604030504040204" pitchFamily="34" charset="0"/>
              <a:ea typeface="Tahoma" panose="020B0604030504040204" pitchFamily="34" charset="0"/>
              <a:cs typeface="Tahoma" panose="020B0604030504040204" pitchFamily="34" charset="0"/>
            </a:rPr>
            <a:t>Diagramas de dispersión</a:t>
          </a:r>
          <a:endParaRPr lang="es-EC" sz="1800"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1062304" y="3457817"/>
        <a:ext cx="3027303" cy="532512"/>
      </dsp:txXfrm>
    </dsp:sp>
    <dsp:sp modelId="{4B3FA9F1-0C14-4423-8040-C37AE29F7020}">
      <dsp:nvSpPr>
        <dsp:cNvPr id="0" name=""/>
        <dsp:cNvSpPr/>
      </dsp:nvSpPr>
      <dsp:spPr>
        <a:xfrm>
          <a:off x="662920" y="3457817"/>
          <a:ext cx="532512" cy="532512"/>
        </a:xfrm>
        <a:prstGeom prst="ellipse">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1EE75AA-C5CC-4457-A5E4-3192F3A31D5A}">
      <dsp:nvSpPr>
        <dsp:cNvPr id="0" name=""/>
        <dsp:cNvSpPr/>
      </dsp:nvSpPr>
      <dsp:spPr>
        <a:xfrm rot="10800000">
          <a:off x="929176" y="4149289"/>
          <a:ext cx="3160431" cy="532512"/>
        </a:xfrm>
        <a:prstGeom prst="homePlat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823" tIns="68580" rIns="128016" bIns="68580" numCol="1" spcCol="1270" anchor="ctr" anchorCtr="0">
          <a:noAutofit/>
        </a:bodyPr>
        <a:lstStyle/>
        <a:p>
          <a:pPr lvl="0" algn="ctr" defTabSz="800100">
            <a:lnSpc>
              <a:spcPct val="90000"/>
            </a:lnSpc>
            <a:spcBef>
              <a:spcPct val="0"/>
            </a:spcBef>
            <a:spcAft>
              <a:spcPct val="35000"/>
            </a:spcAft>
          </a:pPr>
          <a:r>
            <a:rPr lang="es-ES" sz="1800" kern="1200" smtClean="0">
              <a:latin typeface="Tahoma" panose="020B0604030504040204" pitchFamily="34" charset="0"/>
              <a:ea typeface="Tahoma" panose="020B0604030504040204" pitchFamily="34" charset="0"/>
              <a:cs typeface="Tahoma" panose="020B0604030504040204" pitchFamily="34" charset="0"/>
            </a:rPr>
            <a:t>Gráficas dinámicas y de control</a:t>
          </a:r>
          <a:endParaRPr lang="es-EC" sz="1800"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1062304" y="4149289"/>
        <a:ext cx="3027303" cy="532512"/>
      </dsp:txXfrm>
    </dsp:sp>
    <dsp:sp modelId="{1CEDA7CA-C7BD-443F-B4F2-445313D29A29}">
      <dsp:nvSpPr>
        <dsp:cNvPr id="0" name=""/>
        <dsp:cNvSpPr/>
      </dsp:nvSpPr>
      <dsp:spPr>
        <a:xfrm>
          <a:off x="662920" y="4149289"/>
          <a:ext cx="532512" cy="532512"/>
        </a:xfrm>
        <a:prstGeom prst="ellipse">
          <a:avLst/>
        </a:prstGeom>
        <a:blipFill rotWithShape="1">
          <a:blip xmlns:r="http://schemas.openxmlformats.org/officeDocument/2006/relationships" r:embed="rId7"/>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DF94A-E8C1-4DF5-8A49-FEB2D4968208}">
      <dsp:nvSpPr>
        <dsp:cNvPr id="0" name=""/>
        <dsp:cNvSpPr/>
      </dsp:nvSpPr>
      <dsp:spPr>
        <a:xfrm>
          <a:off x="0" y="1"/>
          <a:ext cx="1584175" cy="68837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Reducción de costos.</a:t>
          </a:r>
          <a:endParaRPr lang="es-EC" sz="1200" kern="1200" dirty="0">
            <a:latin typeface="Times New Roman" panose="02020603050405020304" pitchFamily="18" charset="0"/>
            <a:cs typeface="Times New Roman" panose="02020603050405020304" pitchFamily="18" charset="0"/>
          </a:endParaRPr>
        </a:p>
      </dsp:txBody>
      <dsp:txXfrm>
        <a:off x="20162" y="20163"/>
        <a:ext cx="1543851" cy="648054"/>
      </dsp:txXfrm>
    </dsp:sp>
    <dsp:sp modelId="{86EDF2C5-F48C-41CC-94DC-48682F00475E}">
      <dsp:nvSpPr>
        <dsp:cNvPr id="0" name=""/>
        <dsp:cNvSpPr/>
      </dsp:nvSpPr>
      <dsp:spPr>
        <a:xfrm rot="5400000">
          <a:off x="661913" y="707060"/>
          <a:ext cx="260348" cy="309770"/>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rot="-5400000">
        <a:off x="699156" y="731771"/>
        <a:ext cx="185862" cy="182244"/>
      </dsp:txXfrm>
    </dsp:sp>
    <dsp:sp modelId="{21135B92-63F9-4F03-9DED-F1E22AEDA310}">
      <dsp:nvSpPr>
        <dsp:cNvPr id="0" name=""/>
        <dsp:cNvSpPr/>
      </dsp:nvSpPr>
      <dsp:spPr>
        <a:xfrm>
          <a:off x="0" y="1035511"/>
          <a:ext cx="1584175" cy="688378"/>
        </a:xfrm>
        <a:prstGeom prst="roundRect">
          <a:avLst>
            <a:gd name="adj" fmla="val 10000"/>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Aumento de productividad.</a:t>
          </a:r>
          <a:endParaRPr lang="es-EC" sz="1200" kern="1200" dirty="0">
            <a:latin typeface="Times New Roman" panose="02020603050405020304" pitchFamily="18" charset="0"/>
            <a:cs typeface="Times New Roman" panose="02020603050405020304" pitchFamily="18" charset="0"/>
          </a:endParaRPr>
        </a:p>
      </dsp:txBody>
      <dsp:txXfrm>
        <a:off x="20162" y="1055673"/>
        <a:ext cx="1543851" cy="648054"/>
      </dsp:txXfrm>
    </dsp:sp>
    <dsp:sp modelId="{DD49E79F-F635-4088-8B91-79187B20CDE6}">
      <dsp:nvSpPr>
        <dsp:cNvPr id="0" name=""/>
        <dsp:cNvSpPr/>
      </dsp:nvSpPr>
      <dsp:spPr>
        <a:xfrm rot="5400000">
          <a:off x="663017" y="1741099"/>
          <a:ext cx="258141" cy="309770"/>
        </a:xfrm>
        <a:prstGeom prst="rightArrow">
          <a:avLst>
            <a:gd name="adj1" fmla="val 60000"/>
            <a:gd name="adj2" fmla="val 50000"/>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rot="-5400000">
        <a:off x="699157" y="1766913"/>
        <a:ext cx="185862" cy="180699"/>
      </dsp:txXfrm>
    </dsp:sp>
    <dsp:sp modelId="{61175654-D786-4704-86B6-EC7417C75BA1}">
      <dsp:nvSpPr>
        <dsp:cNvPr id="0" name=""/>
        <dsp:cNvSpPr/>
      </dsp:nvSpPr>
      <dsp:spPr>
        <a:xfrm>
          <a:off x="0" y="2068078"/>
          <a:ext cx="1584175" cy="688378"/>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Promueve la comunicación.</a:t>
          </a:r>
          <a:endParaRPr lang="es-EC" sz="1200" kern="1200" dirty="0">
            <a:latin typeface="Times New Roman" panose="02020603050405020304" pitchFamily="18" charset="0"/>
            <a:cs typeface="Times New Roman" panose="02020603050405020304" pitchFamily="18" charset="0"/>
          </a:endParaRPr>
        </a:p>
      </dsp:txBody>
      <dsp:txXfrm>
        <a:off x="20162" y="2088240"/>
        <a:ext cx="1543851" cy="648054"/>
      </dsp:txXfrm>
    </dsp:sp>
    <dsp:sp modelId="{1157FF4E-21F3-485B-8149-17BEF74D0E0E}">
      <dsp:nvSpPr>
        <dsp:cNvPr id="0" name=""/>
        <dsp:cNvSpPr/>
      </dsp:nvSpPr>
      <dsp:spPr>
        <a:xfrm rot="5400000">
          <a:off x="663017" y="2773666"/>
          <a:ext cx="258141" cy="309770"/>
        </a:xfrm>
        <a:prstGeom prst="rightArrow">
          <a:avLst>
            <a:gd name="adj1" fmla="val 60000"/>
            <a:gd name="adj2" fmla="val 50000"/>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rot="-5400000">
        <a:off x="699157" y="2799480"/>
        <a:ext cx="185862" cy="180699"/>
      </dsp:txXfrm>
    </dsp:sp>
    <dsp:sp modelId="{6C1760F0-CAC6-4C5B-BA1E-DC0C6C18E683}">
      <dsp:nvSpPr>
        <dsp:cNvPr id="0" name=""/>
        <dsp:cNvSpPr/>
      </dsp:nvSpPr>
      <dsp:spPr>
        <a:xfrm>
          <a:off x="0" y="3100646"/>
          <a:ext cx="1584175" cy="688378"/>
        </a:xfrm>
        <a:prstGeom prst="roundRect">
          <a:avLst>
            <a:gd name="adj" fmla="val 10000"/>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Transforma una organización reactiva en proactiva rápidamente. </a:t>
          </a:r>
          <a:endParaRPr lang="es-EC" sz="1200" kern="1200" dirty="0">
            <a:latin typeface="Times New Roman" panose="02020603050405020304" pitchFamily="18" charset="0"/>
            <a:cs typeface="Times New Roman" panose="02020603050405020304" pitchFamily="18" charset="0"/>
          </a:endParaRPr>
        </a:p>
      </dsp:txBody>
      <dsp:txXfrm>
        <a:off x="20162" y="3120808"/>
        <a:ext cx="1543851" cy="648054"/>
      </dsp:txXfrm>
    </dsp:sp>
    <dsp:sp modelId="{9C521C50-3368-46E3-AF03-DBEF7837E3C4}">
      <dsp:nvSpPr>
        <dsp:cNvPr id="0" name=""/>
        <dsp:cNvSpPr/>
      </dsp:nvSpPr>
      <dsp:spPr>
        <a:xfrm rot="5400000">
          <a:off x="663017" y="3806233"/>
          <a:ext cx="258141" cy="309770"/>
        </a:xfrm>
        <a:prstGeom prst="rightArrow">
          <a:avLst>
            <a:gd name="adj1" fmla="val 60000"/>
            <a:gd name="adj2" fmla="val 5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Times New Roman" panose="02020603050405020304" pitchFamily="18" charset="0"/>
            <a:cs typeface="Times New Roman" panose="02020603050405020304" pitchFamily="18" charset="0"/>
          </a:endParaRPr>
        </a:p>
      </dsp:txBody>
      <dsp:txXfrm rot="-5400000">
        <a:off x="699157" y="3832047"/>
        <a:ext cx="185862" cy="180699"/>
      </dsp:txXfrm>
    </dsp:sp>
    <dsp:sp modelId="{9882332D-D73F-4792-A1EF-87AFD91039CB}">
      <dsp:nvSpPr>
        <dsp:cNvPr id="0" name=""/>
        <dsp:cNvSpPr/>
      </dsp:nvSpPr>
      <dsp:spPr>
        <a:xfrm>
          <a:off x="0" y="4133213"/>
          <a:ext cx="1584175" cy="688378"/>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Fortalecimiento y perfeccionamiento del sistema de gestión de calidad</a:t>
          </a:r>
          <a:endParaRPr lang="es-EC" sz="1200" kern="1200" dirty="0">
            <a:latin typeface="Times New Roman" panose="02020603050405020304" pitchFamily="18" charset="0"/>
            <a:cs typeface="Times New Roman" panose="02020603050405020304" pitchFamily="18" charset="0"/>
          </a:endParaRPr>
        </a:p>
      </dsp:txBody>
      <dsp:txXfrm>
        <a:off x="20162" y="4153375"/>
        <a:ext cx="1543851" cy="648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2D7A3-CB10-44FC-AC52-8AE02DEC4BD2}">
      <dsp:nvSpPr>
        <dsp:cNvPr id="0" name=""/>
        <dsp:cNvSpPr/>
      </dsp:nvSpPr>
      <dsp:spPr>
        <a:xfrm>
          <a:off x="1443664" y="380793"/>
          <a:ext cx="291143" cy="91440"/>
        </a:xfrm>
        <a:custGeom>
          <a:avLst/>
          <a:gdLst/>
          <a:ahLst/>
          <a:cxnLst/>
          <a:rect l="0" t="0" r="0" b="0"/>
          <a:pathLst>
            <a:path>
              <a:moveTo>
                <a:pt x="0" y="45720"/>
              </a:moveTo>
              <a:lnTo>
                <a:pt x="291143"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1581192" y="424903"/>
        <a:ext cx="16087" cy="3220"/>
      </dsp:txXfrm>
    </dsp:sp>
    <dsp:sp modelId="{EE976AF4-D657-455B-A187-CBF783684939}">
      <dsp:nvSpPr>
        <dsp:cNvPr id="0" name=""/>
        <dsp:cNvSpPr/>
      </dsp:nvSpPr>
      <dsp:spPr>
        <a:xfrm>
          <a:off x="46578" y="6847"/>
          <a:ext cx="1398885" cy="83933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Respuesta Rápida</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46578" y="6847"/>
        <a:ext cx="1398885" cy="839331"/>
      </dsp:txXfrm>
    </dsp:sp>
    <dsp:sp modelId="{44E1ED51-DA6F-4684-9838-C73F492ABF82}">
      <dsp:nvSpPr>
        <dsp:cNvPr id="0" name=""/>
        <dsp:cNvSpPr/>
      </dsp:nvSpPr>
      <dsp:spPr>
        <a:xfrm>
          <a:off x="3164293" y="380793"/>
          <a:ext cx="291143" cy="91440"/>
        </a:xfrm>
        <a:custGeom>
          <a:avLst/>
          <a:gdLst/>
          <a:ahLst/>
          <a:cxnLst/>
          <a:rect l="0" t="0" r="0" b="0"/>
          <a:pathLst>
            <a:path>
              <a:moveTo>
                <a:pt x="0" y="45720"/>
              </a:moveTo>
              <a:lnTo>
                <a:pt x="291143" y="45720"/>
              </a:lnTo>
            </a:path>
          </a:pathLst>
        </a:custGeom>
        <a:noFill/>
        <a:ln w="9525" cap="flat" cmpd="sng" algn="ctr">
          <a:solidFill>
            <a:schemeClr val="accent5">
              <a:hueOff val="-903080"/>
              <a:satOff val="3619"/>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3301822" y="424903"/>
        <a:ext cx="16087" cy="3220"/>
      </dsp:txXfrm>
    </dsp:sp>
    <dsp:sp modelId="{4B3F0856-CBD9-4470-9D39-51D270A4F206}">
      <dsp:nvSpPr>
        <dsp:cNvPr id="0" name=""/>
        <dsp:cNvSpPr/>
      </dsp:nvSpPr>
      <dsp:spPr>
        <a:xfrm>
          <a:off x="1767208" y="6847"/>
          <a:ext cx="1398885" cy="839331"/>
        </a:xfrm>
        <a:prstGeom prst="rect">
          <a:avLst/>
        </a:prstGeom>
        <a:gradFill rotWithShape="0">
          <a:gsLst>
            <a:gs pos="0">
              <a:schemeClr val="accent5">
                <a:hueOff val="-827823"/>
                <a:satOff val="3318"/>
                <a:lumOff val="719"/>
                <a:alphaOff val="0"/>
                <a:tint val="50000"/>
                <a:satMod val="300000"/>
              </a:schemeClr>
            </a:gs>
            <a:gs pos="35000">
              <a:schemeClr val="accent5">
                <a:hueOff val="-827823"/>
                <a:satOff val="3318"/>
                <a:lumOff val="719"/>
                <a:alphaOff val="0"/>
                <a:tint val="37000"/>
                <a:satMod val="300000"/>
              </a:schemeClr>
            </a:gs>
            <a:gs pos="100000">
              <a:schemeClr val="accent5">
                <a:hueOff val="-827823"/>
                <a:satOff val="3318"/>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Control de Productos No Conformes</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1767208" y="6847"/>
        <a:ext cx="1398885" cy="839331"/>
      </dsp:txXfrm>
    </dsp:sp>
    <dsp:sp modelId="{692BB4AD-EE96-48D1-865D-87755F38600E}">
      <dsp:nvSpPr>
        <dsp:cNvPr id="0" name=""/>
        <dsp:cNvSpPr/>
      </dsp:nvSpPr>
      <dsp:spPr>
        <a:xfrm>
          <a:off x="746021" y="844379"/>
          <a:ext cx="3441259" cy="291143"/>
        </a:xfrm>
        <a:custGeom>
          <a:avLst/>
          <a:gdLst/>
          <a:ahLst/>
          <a:cxnLst/>
          <a:rect l="0" t="0" r="0" b="0"/>
          <a:pathLst>
            <a:path>
              <a:moveTo>
                <a:pt x="3441259" y="0"/>
              </a:moveTo>
              <a:lnTo>
                <a:pt x="3441259" y="162671"/>
              </a:lnTo>
              <a:lnTo>
                <a:pt x="0" y="162671"/>
              </a:lnTo>
              <a:lnTo>
                <a:pt x="0" y="291143"/>
              </a:lnTo>
            </a:path>
          </a:pathLst>
        </a:custGeom>
        <a:noFill/>
        <a:ln w="9525" cap="flat" cmpd="sng" algn="ctr">
          <a:solidFill>
            <a:schemeClr val="accent5">
              <a:hueOff val="-1806159"/>
              <a:satOff val="7238"/>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2380244" y="988340"/>
        <a:ext cx="172813" cy="3220"/>
      </dsp:txXfrm>
    </dsp:sp>
    <dsp:sp modelId="{32973529-4F53-4127-8F62-45CDE53A40F8}">
      <dsp:nvSpPr>
        <dsp:cNvPr id="0" name=""/>
        <dsp:cNvSpPr/>
      </dsp:nvSpPr>
      <dsp:spPr>
        <a:xfrm>
          <a:off x="3487837" y="6847"/>
          <a:ext cx="1398885" cy="839331"/>
        </a:xfrm>
        <a:prstGeom prst="rect">
          <a:avLst/>
        </a:prstGeom>
        <a:gradFill rotWithShape="0">
          <a:gsLst>
            <a:gs pos="0">
              <a:schemeClr val="accent5">
                <a:hueOff val="-1655646"/>
                <a:satOff val="6635"/>
                <a:lumOff val="1438"/>
                <a:alphaOff val="0"/>
                <a:tint val="50000"/>
                <a:satMod val="300000"/>
              </a:schemeClr>
            </a:gs>
            <a:gs pos="35000">
              <a:schemeClr val="accent5">
                <a:hueOff val="-1655646"/>
                <a:satOff val="6635"/>
                <a:lumOff val="1438"/>
                <a:alphaOff val="0"/>
                <a:tint val="37000"/>
                <a:satMod val="300000"/>
              </a:schemeClr>
            </a:gs>
            <a:gs pos="100000">
              <a:schemeClr val="accent5">
                <a:hueOff val="-1655646"/>
                <a:satOff val="6635"/>
                <a:lumOff val="14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Estación de Verificación</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3487837" y="6847"/>
        <a:ext cx="1398885" cy="839331"/>
      </dsp:txXfrm>
    </dsp:sp>
    <dsp:sp modelId="{BE533BA1-B880-4A7E-A71B-5379ABC5DB0D}">
      <dsp:nvSpPr>
        <dsp:cNvPr id="0" name=""/>
        <dsp:cNvSpPr/>
      </dsp:nvSpPr>
      <dsp:spPr>
        <a:xfrm>
          <a:off x="1443664" y="1541868"/>
          <a:ext cx="291143" cy="91440"/>
        </a:xfrm>
        <a:custGeom>
          <a:avLst/>
          <a:gdLst/>
          <a:ahLst/>
          <a:cxnLst/>
          <a:rect l="0" t="0" r="0" b="0"/>
          <a:pathLst>
            <a:path>
              <a:moveTo>
                <a:pt x="0" y="45720"/>
              </a:moveTo>
              <a:lnTo>
                <a:pt x="291143" y="45720"/>
              </a:lnTo>
            </a:path>
          </a:pathLst>
        </a:custGeom>
        <a:noFill/>
        <a:ln w="9525" cap="flat" cmpd="sng" algn="ctr">
          <a:solidFill>
            <a:schemeClr val="accent5">
              <a:hueOff val="-2709239"/>
              <a:satOff val="10858"/>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1581192" y="1585978"/>
        <a:ext cx="16087" cy="3220"/>
      </dsp:txXfrm>
    </dsp:sp>
    <dsp:sp modelId="{E4BA3263-CEE5-4516-BD47-7377A31A6B39}">
      <dsp:nvSpPr>
        <dsp:cNvPr id="0" name=""/>
        <dsp:cNvSpPr/>
      </dsp:nvSpPr>
      <dsp:spPr>
        <a:xfrm>
          <a:off x="46578" y="1167923"/>
          <a:ext cx="1398885" cy="839331"/>
        </a:xfrm>
        <a:prstGeom prst="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Trabajo Estandarizado</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46578" y="1167923"/>
        <a:ext cx="1398885" cy="839331"/>
      </dsp:txXfrm>
    </dsp:sp>
    <dsp:sp modelId="{8F1C7F71-23AA-440C-A9BC-D55BB56CB6D3}">
      <dsp:nvSpPr>
        <dsp:cNvPr id="0" name=""/>
        <dsp:cNvSpPr/>
      </dsp:nvSpPr>
      <dsp:spPr>
        <a:xfrm>
          <a:off x="3164293" y="1541868"/>
          <a:ext cx="291143" cy="91440"/>
        </a:xfrm>
        <a:custGeom>
          <a:avLst/>
          <a:gdLst/>
          <a:ahLst/>
          <a:cxnLst/>
          <a:rect l="0" t="0" r="0" b="0"/>
          <a:pathLst>
            <a:path>
              <a:moveTo>
                <a:pt x="0" y="45720"/>
              </a:moveTo>
              <a:lnTo>
                <a:pt x="291143" y="45720"/>
              </a:lnTo>
            </a:path>
          </a:pathLst>
        </a:custGeom>
        <a:noFill/>
        <a:ln w="9525" cap="flat" cmpd="sng" algn="ctr">
          <a:solidFill>
            <a:schemeClr val="accent5">
              <a:hueOff val="-3612319"/>
              <a:satOff val="14477"/>
              <a:lumOff val="31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3301822" y="1585978"/>
        <a:ext cx="16087" cy="3220"/>
      </dsp:txXfrm>
    </dsp:sp>
    <dsp:sp modelId="{A5D95499-DB96-492B-8C77-88E27B2B4158}">
      <dsp:nvSpPr>
        <dsp:cNvPr id="0" name=""/>
        <dsp:cNvSpPr/>
      </dsp:nvSpPr>
      <dsp:spPr>
        <a:xfrm>
          <a:off x="1767208" y="1167923"/>
          <a:ext cx="1398885" cy="839331"/>
        </a:xfrm>
        <a:prstGeom prst="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Entrenamiento Estandarizado</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1767208" y="1167923"/>
        <a:ext cx="1398885" cy="839331"/>
      </dsp:txXfrm>
    </dsp:sp>
    <dsp:sp modelId="{2DE24AA5-6FE6-4AB8-8AD7-3815A9DE8268}">
      <dsp:nvSpPr>
        <dsp:cNvPr id="0" name=""/>
        <dsp:cNvSpPr/>
      </dsp:nvSpPr>
      <dsp:spPr>
        <a:xfrm>
          <a:off x="746021" y="2005454"/>
          <a:ext cx="3441259" cy="291143"/>
        </a:xfrm>
        <a:custGeom>
          <a:avLst/>
          <a:gdLst/>
          <a:ahLst/>
          <a:cxnLst/>
          <a:rect l="0" t="0" r="0" b="0"/>
          <a:pathLst>
            <a:path>
              <a:moveTo>
                <a:pt x="3441259" y="0"/>
              </a:moveTo>
              <a:lnTo>
                <a:pt x="3441259" y="162671"/>
              </a:lnTo>
              <a:lnTo>
                <a:pt x="0" y="162671"/>
              </a:lnTo>
              <a:lnTo>
                <a:pt x="0" y="291143"/>
              </a:lnTo>
            </a:path>
          </a:pathLst>
        </a:custGeom>
        <a:noFill/>
        <a:ln w="9525" cap="flat" cmpd="sng" algn="ctr">
          <a:solidFill>
            <a:schemeClr val="accent5">
              <a:hueOff val="-4515398"/>
              <a:satOff val="18096"/>
              <a:lumOff val="392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2380244" y="2149416"/>
        <a:ext cx="172813" cy="3220"/>
      </dsp:txXfrm>
    </dsp:sp>
    <dsp:sp modelId="{63E1154F-6100-4482-BBE3-228BDA50C2FB}">
      <dsp:nvSpPr>
        <dsp:cNvPr id="0" name=""/>
        <dsp:cNvSpPr/>
      </dsp:nvSpPr>
      <dsp:spPr>
        <a:xfrm>
          <a:off x="3487837" y="1167923"/>
          <a:ext cx="1398885" cy="839331"/>
        </a:xfrm>
        <a:prstGeom prst="rect">
          <a:avLst/>
        </a:prstGeom>
        <a:gradFill rotWithShape="0">
          <a:gsLst>
            <a:gs pos="0">
              <a:schemeClr val="accent5">
                <a:hueOff val="-4139115"/>
                <a:satOff val="16588"/>
                <a:lumOff val="3595"/>
                <a:alphaOff val="0"/>
                <a:tint val="50000"/>
                <a:satMod val="300000"/>
              </a:schemeClr>
            </a:gs>
            <a:gs pos="35000">
              <a:schemeClr val="accent5">
                <a:hueOff val="-4139115"/>
                <a:satOff val="16588"/>
                <a:lumOff val="3595"/>
                <a:alphaOff val="0"/>
                <a:tint val="37000"/>
                <a:satMod val="300000"/>
              </a:schemeClr>
            </a:gs>
            <a:gs pos="100000">
              <a:schemeClr val="accent5">
                <a:hueOff val="-4139115"/>
                <a:satOff val="16588"/>
                <a:lumOff val="35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Auditorias Escalonadas del Proceso</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3487837" y="1167923"/>
        <a:ext cx="1398885" cy="839331"/>
      </dsp:txXfrm>
    </dsp:sp>
    <dsp:sp modelId="{3A924B34-3196-4780-B639-C0B8422F312F}">
      <dsp:nvSpPr>
        <dsp:cNvPr id="0" name=""/>
        <dsp:cNvSpPr/>
      </dsp:nvSpPr>
      <dsp:spPr>
        <a:xfrm>
          <a:off x="1443664" y="2691495"/>
          <a:ext cx="200342" cy="91440"/>
        </a:xfrm>
        <a:custGeom>
          <a:avLst/>
          <a:gdLst/>
          <a:ahLst/>
          <a:cxnLst/>
          <a:rect l="0" t="0" r="0" b="0"/>
          <a:pathLst>
            <a:path>
              <a:moveTo>
                <a:pt x="0" y="57168"/>
              </a:moveTo>
              <a:lnTo>
                <a:pt x="117271" y="57168"/>
              </a:lnTo>
              <a:lnTo>
                <a:pt x="117271" y="45720"/>
              </a:lnTo>
              <a:lnTo>
                <a:pt x="200342" y="45720"/>
              </a:lnTo>
            </a:path>
          </a:pathLst>
        </a:custGeom>
        <a:noFill/>
        <a:ln w="9525" cap="flat" cmpd="sng" algn="ctr">
          <a:solidFill>
            <a:schemeClr val="accent5">
              <a:hueOff val="-5418478"/>
              <a:satOff val="21715"/>
              <a:lumOff val="4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1538054" y="2735605"/>
        <a:ext cx="11561" cy="3220"/>
      </dsp:txXfrm>
    </dsp:sp>
    <dsp:sp modelId="{1D8B4E19-7BEA-4CA5-B0E7-1BDA86AF7B7C}">
      <dsp:nvSpPr>
        <dsp:cNvPr id="0" name=""/>
        <dsp:cNvSpPr/>
      </dsp:nvSpPr>
      <dsp:spPr>
        <a:xfrm>
          <a:off x="46578" y="2328998"/>
          <a:ext cx="1398885" cy="839331"/>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Reducción de Riesgos</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46578" y="2328998"/>
        <a:ext cx="1398885" cy="839331"/>
      </dsp:txXfrm>
    </dsp:sp>
    <dsp:sp modelId="{E1AFEB1C-6685-4610-9655-B41026BBE928}">
      <dsp:nvSpPr>
        <dsp:cNvPr id="0" name=""/>
        <dsp:cNvSpPr/>
      </dsp:nvSpPr>
      <dsp:spPr>
        <a:xfrm>
          <a:off x="3540790" y="2691495"/>
          <a:ext cx="381945" cy="91440"/>
        </a:xfrm>
        <a:custGeom>
          <a:avLst/>
          <a:gdLst/>
          <a:ahLst/>
          <a:cxnLst/>
          <a:rect l="0" t="0" r="0" b="0"/>
          <a:pathLst>
            <a:path>
              <a:moveTo>
                <a:pt x="0" y="45720"/>
              </a:moveTo>
              <a:lnTo>
                <a:pt x="208072" y="45720"/>
              </a:lnTo>
              <a:lnTo>
                <a:pt x="208072" y="57168"/>
              </a:lnTo>
              <a:lnTo>
                <a:pt x="381945" y="57168"/>
              </a:lnTo>
            </a:path>
          </a:pathLst>
        </a:custGeom>
        <a:noFill/>
        <a:ln w="9525" cap="flat" cmpd="sng" algn="ctr">
          <a:solidFill>
            <a:schemeClr val="accent5">
              <a:hueOff val="-6321557"/>
              <a:satOff val="25334"/>
              <a:lumOff val="549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3721445" y="2735605"/>
        <a:ext cx="20635" cy="3220"/>
      </dsp:txXfrm>
    </dsp:sp>
    <dsp:sp modelId="{17EAD8EA-EEE8-430F-84D5-535E3C9302E5}">
      <dsp:nvSpPr>
        <dsp:cNvPr id="0" name=""/>
        <dsp:cNvSpPr/>
      </dsp:nvSpPr>
      <dsp:spPr>
        <a:xfrm>
          <a:off x="1676406" y="2317549"/>
          <a:ext cx="1866183" cy="839331"/>
        </a:xfrm>
        <a:prstGeom prst="rect">
          <a:avLst/>
        </a:prstGeom>
        <a:gradFill rotWithShape="0">
          <a:gsLst>
            <a:gs pos="0">
              <a:schemeClr val="accent5">
                <a:hueOff val="-5794761"/>
                <a:satOff val="23223"/>
                <a:lumOff val="5033"/>
                <a:alphaOff val="0"/>
                <a:tint val="50000"/>
                <a:satMod val="300000"/>
              </a:schemeClr>
            </a:gs>
            <a:gs pos="35000">
              <a:schemeClr val="accent5">
                <a:hueOff val="-5794761"/>
                <a:satOff val="23223"/>
                <a:lumOff val="5033"/>
                <a:alphaOff val="0"/>
                <a:tint val="37000"/>
                <a:satMod val="300000"/>
              </a:schemeClr>
            </a:gs>
            <a:gs pos="100000">
              <a:schemeClr val="accent5">
                <a:hueOff val="-5794761"/>
                <a:satOff val="23223"/>
                <a:lumOff val="50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smtClean="0">
              <a:latin typeface="Times New Roman" panose="02020603050405020304" pitchFamily="18" charset="0"/>
              <a:ea typeface="Tahoma" panose="020B0604030504040204" pitchFamily="34" charset="0"/>
              <a:cs typeface="Times New Roman" panose="02020603050405020304" pitchFamily="18" charset="0"/>
            </a:rPr>
            <a:t>Control de la contaminación</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1676406" y="2317549"/>
        <a:ext cx="1866183" cy="839331"/>
      </dsp:txXfrm>
    </dsp:sp>
    <dsp:sp modelId="{D9B670DF-33E7-4FC1-94BA-E98B34EBF488}">
      <dsp:nvSpPr>
        <dsp:cNvPr id="0" name=""/>
        <dsp:cNvSpPr/>
      </dsp:nvSpPr>
      <dsp:spPr>
        <a:xfrm>
          <a:off x="746021" y="3166529"/>
          <a:ext cx="3908556" cy="291143"/>
        </a:xfrm>
        <a:custGeom>
          <a:avLst/>
          <a:gdLst/>
          <a:ahLst/>
          <a:cxnLst/>
          <a:rect l="0" t="0" r="0" b="0"/>
          <a:pathLst>
            <a:path>
              <a:moveTo>
                <a:pt x="3908556" y="0"/>
              </a:moveTo>
              <a:lnTo>
                <a:pt x="3908556" y="162671"/>
              </a:lnTo>
              <a:lnTo>
                <a:pt x="0" y="162671"/>
              </a:lnTo>
              <a:lnTo>
                <a:pt x="0" y="291143"/>
              </a:lnTo>
            </a:path>
          </a:pathLst>
        </a:custGeom>
        <a:noFill/>
        <a:ln w="9525" cap="flat" cmpd="sng" algn="ctr">
          <a:solidFill>
            <a:schemeClr val="accent5">
              <a:hueOff val="-7224638"/>
              <a:satOff val="28953"/>
              <a:lumOff val="62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2602255" y="3310491"/>
        <a:ext cx="196088" cy="3220"/>
      </dsp:txXfrm>
    </dsp:sp>
    <dsp:sp modelId="{46A48582-D170-480F-B10B-1FD24C527D68}">
      <dsp:nvSpPr>
        <dsp:cNvPr id="0" name=""/>
        <dsp:cNvSpPr/>
      </dsp:nvSpPr>
      <dsp:spPr>
        <a:xfrm>
          <a:off x="3955135" y="2328998"/>
          <a:ext cx="1398885" cy="839331"/>
        </a:xfrm>
        <a:prstGeom prst="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Gestión de la Cadena de suministro</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3955135" y="2328998"/>
        <a:ext cx="1398885" cy="839331"/>
      </dsp:txXfrm>
    </dsp:sp>
    <dsp:sp modelId="{B33D1DF3-BE2E-4936-A119-5CC13A38B29E}">
      <dsp:nvSpPr>
        <dsp:cNvPr id="0" name=""/>
        <dsp:cNvSpPr/>
      </dsp:nvSpPr>
      <dsp:spPr>
        <a:xfrm>
          <a:off x="1443664" y="3864019"/>
          <a:ext cx="291143" cy="91440"/>
        </a:xfrm>
        <a:custGeom>
          <a:avLst/>
          <a:gdLst/>
          <a:ahLst/>
          <a:cxnLst/>
          <a:rect l="0" t="0" r="0" b="0"/>
          <a:pathLst>
            <a:path>
              <a:moveTo>
                <a:pt x="0" y="45720"/>
              </a:moveTo>
              <a:lnTo>
                <a:pt x="291143" y="45720"/>
              </a:lnTo>
            </a:path>
          </a:pathLst>
        </a:custGeom>
        <a:noFill/>
        <a:ln w="9525" cap="flat" cmpd="sng" algn="ctr">
          <a:solidFill>
            <a:schemeClr val="accent5">
              <a:hueOff val="-8127717"/>
              <a:satOff val="32573"/>
              <a:lumOff val="7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1581192" y="3908128"/>
        <a:ext cx="16087" cy="3220"/>
      </dsp:txXfrm>
    </dsp:sp>
    <dsp:sp modelId="{D196ABBE-9D78-4E7C-896E-C88A52CD3439}">
      <dsp:nvSpPr>
        <dsp:cNvPr id="0" name=""/>
        <dsp:cNvSpPr/>
      </dsp:nvSpPr>
      <dsp:spPr>
        <a:xfrm>
          <a:off x="46578" y="3490073"/>
          <a:ext cx="1398885" cy="839331"/>
        </a:xfrm>
        <a:prstGeom prst="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Gestión del Cambio de Ingeniería</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46578" y="3490073"/>
        <a:ext cx="1398885" cy="839331"/>
      </dsp:txXfrm>
    </dsp:sp>
    <dsp:sp modelId="{EA07F53C-FB44-480A-899D-1A400B39BD98}">
      <dsp:nvSpPr>
        <dsp:cNvPr id="0" name=""/>
        <dsp:cNvSpPr/>
      </dsp:nvSpPr>
      <dsp:spPr>
        <a:xfrm>
          <a:off x="3164293" y="3864019"/>
          <a:ext cx="291143" cy="91440"/>
        </a:xfrm>
        <a:custGeom>
          <a:avLst/>
          <a:gdLst/>
          <a:ahLst/>
          <a:cxnLst/>
          <a:rect l="0" t="0" r="0" b="0"/>
          <a:pathLst>
            <a:path>
              <a:moveTo>
                <a:pt x="0" y="45720"/>
              </a:moveTo>
              <a:lnTo>
                <a:pt x="291143" y="45720"/>
              </a:lnTo>
            </a:path>
          </a:pathLst>
        </a:custGeom>
        <a:noFill/>
        <a:ln w="9525" cap="flat" cmpd="sng" algn="ctr">
          <a:solidFill>
            <a:schemeClr val="accent5">
              <a:hueOff val="-9030797"/>
              <a:satOff val="36192"/>
              <a:lumOff val="784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3301822" y="3908128"/>
        <a:ext cx="16087" cy="3220"/>
      </dsp:txXfrm>
    </dsp:sp>
    <dsp:sp modelId="{CC4F580B-4900-4998-93B6-98EB19B20E8D}">
      <dsp:nvSpPr>
        <dsp:cNvPr id="0" name=""/>
        <dsp:cNvSpPr/>
      </dsp:nvSpPr>
      <dsp:spPr>
        <a:xfrm>
          <a:off x="1767208" y="3490073"/>
          <a:ext cx="1398885" cy="839331"/>
        </a:xfrm>
        <a:prstGeom prst="rect">
          <a:avLst/>
        </a:prstGeom>
        <a:gradFill rotWithShape="0">
          <a:gsLst>
            <a:gs pos="0">
              <a:schemeClr val="accent5">
                <a:hueOff val="-8278230"/>
                <a:satOff val="33176"/>
                <a:lumOff val="7190"/>
                <a:alphaOff val="0"/>
                <a:tint val="50000"/>
                <a:satMod val="300000"/>
              </a:schemeClr>
            </a:gs>
            <a:gs pos="35000">
              <a:schemeClr val="accent5">
                <a:hueOff val="-8278230"/>
                <a:satOff val="33176"/>
                <a:lumOff val="7190"/>
                <a:alphaOff val="0"/>
                <a:tint val="37000"/>
                <a:satMod val="300000"/>
              </a:schemeClr>
            </a:gs>
            <a:gs pos="100000">
              <a:schemeClr val="accent5">
                <a:hueOff val="-8278230"/>
                <a:satOff val="33176"/>
                <a:lumOff val="71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Mantenimiento</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1767208" y="3490073"/>
        <a:ext cx="1398885" cy="839331"/>
      </dsp:txXfrm>
    </dsp:sp>
    <dsp:sp modelId="{A9F4BC7B-740F-4257-88C7-C5CC8A4D8CA4}">
      <dsp:nvSpPr>
        <dsp:cNvPr id="0" name=""/>
        <dsp:cNvSpPr/>
      </dsp:nvSpPr>
      <dsp:spPr>
        <a:xfrm>
          <a:off x="746021" y="4327604"/>
          <a:ext cx="3441259" cy="291143"/>
        </a:xfrm>
        <a:custGeom>
          <a:avLst/>
          <a:gdLst/>
          <a:ahLst/>
          <a:cxnLst/>
          <a:rect l="0" t="0" r="0" b="0"/>
          <a:pathLst>
            <a:path>
              <a:moveTo>
                <a:pt x="3441259" y="0"/>
              </a:moveTo>
              <a:lnTo>
                <a:pt x="3441259" y="162671"/>
              </a:lnTo>
              <a:lnTo>
                <a:pt x="0" y="162671"/>
              </a:lnTo>
              <a:lnTo>
                <a:pt x="0" y="291143"/>
              </a:lnTo>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C" sz="1400" b="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2380244" y="4471566"/>
        <a:ext cx="172813" cy="3220"/>
      </dsp:txXfrm>
    </dsp:sp>
    <dsp:sp modelId="{DB96DF48-0440-4541-9966-94E4E94525D9}">
      <dsp:nvSpPr>
        <dsp:cNvPr id="0" name=""/>
        <dsp:cNvSpPr/>
      </dsp:nvSpPr>
      <dsp:spPr>
        <a:xfrm>
          <a:off x="3487837" y="3490073"/>
          <a:ext cx="1398885" cy="839331"/>
        </a:xfrm>
        <a:prstGeom prst="rect">
          <a:avLst/>
        </a:prstGeom>
        <a:gradFill rotWithShape="0">
          <a:gsLst>
            <a:gs pos="0">
              <a:schemeClr val="accent5">
                <a:hueOff val="-9106054"/>
                <a:satOff val="36493"/>
                <a:lumOff val="7909"/>
                <a:alphaOff val="0"/>
                <a:tint val="50000"/>
                <a:satMod val="300000"/>
              </a:schemeClr>
            </a:gs>
            <a:gs pos="35000">
              <a:schemeClr val="accent5">
                <a:hueOff val="-9106054"/>
                <a:satOff val="36493"/>
                <a:lumOff val="7909"/>
                <a:alphaOff val="0"/>
                <a:tint val="37000"/>
                <a:satMod val="300000"/>
              </a:schemeClr>
            </a:gs>
            <a:gs pos="100000">
              <a:schemeClr val="accent5">
                <a:hueOff val="-9106054"/>
                <a:satOff val="36493"/>
                <a:lumOff val="79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Gestión de Manufactura y flujo de materiales</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3487837" y="3490073"/>
        <a:ext cx="1398885" cy="839331"/>
      </dsp:txXfrm>
    </dsp:sp>
    <dsp:sp modelId="{93E36C22-D51A-453F-A0E3-C23BB6BC9E52}">
      <dsp:nvSpPr>
        <dsp:cNvPr id="0" name=""/>
        <dsp:cNvSpPr/>
      </dsp:nvSpPr>
      <dsp:spPr>
        <a:xfrm>
          <a:off x="46578" y="4651148"/>
          <a:ext cx="1398885" cy="839331"/>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ea typeface="Tahoma" panose="020B0604030504040204" pitchFamily="34" charset="0"/>
              <a:cs typeface="Times New Roman" panose="02020603050405020304" pitchFamily="18" charset="0"/>
            </a:rPr>
            <a:t>Logística Externa</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46578" y="4651148"/>
        <a:ext cx="1398885" cy="839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70DC8-9614-4631-A17A-F1FBBEF8440F}">
      <dsp:nvSpPr>
        <dsp:cNvPr id="0" name=""/>
        <dsp:cNvSpPr/>
      </dsp:nvSpPr>
      <dsp:spPr>
        <a:xfrm>
          <a:off x="606919" y="1039557"/>
          <a:ext cx="1559928" cy="6015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latin typeface="Times New Roman" panose="02020603050405020304" pitchFamily="18" charset="0"/>
              <a:cs typeface="Times New Roman" panose="02020603050405020304" pitchFamily="18" charset="0"/>
            </a:rPr>
            <a:t>EVIDENCIA</a:t>
          </a:r>
          <a:endParaRPr lang="es-ES" sz="2000" b="1" kern="1200" dirty="0">
            <a:latin typeface="Times New Roman" panose="02020603050405020304" pitchFamily="18" charset="0"/>
            <a:cs typeface="Times New Roman" panose="02020603050405020304" pitchFamily="18" charset="0"/>
          </a:endParaRPr>
        </a:p>
      </dsp:txBody>
      <dsp:txXfrm>
        <a:off x="624536" y="1057174"/>
        <a:ext cx="1524694" cy="566269"/>
      </dsp:txXfrm>
    </dsp:sp>
    <dsp:sp modelId="{71000C58-32C2-4AFB-994D-9C697E1ECBF4}">
      <dsp:nvSpPr>
        <dsp:cNvPr id="0" name=""/>
        <dsp:cNvSpPr/>
      </dsp:nvSpPr>
      <dsp:spPr>
        <a:xfrm>
          <a:off x="2166848" y="1320113"/>
          <a:ext cx="481203" cy="40390"/>
        </a:xfrm>
        <a:custGeom>
          <a:avLst/>
          <a:gdLst/>
          <a:ahLst/>
          <a:cxnLst/>
          <a:rect l="0" t="0" r="0" b="0"/>
          <a:pathLst>
            <a:path>
              <a:moveTo>
                <a:pt x="0" y="20195"/>
              </a:moveTo>
              <a:lnTo>
                <a:pt x="481203" y="2019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anose="02020603050405020304" pitchFamily="18" charset="0"/>
            <a:cs typeface="Times New Roman" panose="02020603050405020304" pitchFamily="18" charset="0"/>
          </a:endParaRPr>
        </a:p>
      </dsp:txBody>
      <dsp:txXfrm>
        <a:off x="2395419" y="1328278"/>
        <a:ext cx="24060" cy="24060"/>
      </dsp:txXfrm>
    </dsp:sp>
    <dsp:sp modelId="{3B0AF9B4-7313-481D-B3EA-6351E9C389CA}">
      <dsp:nvSpPr>
        <dsp:cNvPr id="0" name=""/>
        <dsp:cNvSpPr/>
      </dsp:nvSpPr>
      <dsp:spPr>
        <a:xfrm>
          <a:off x="2648051" y="1042462"/>
          <a:ext cx="1203007" cy="59569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latin typeface="Times New Roman" panose="02020603050405020304" pitchFamily="18" charset="0"/>
              <a:cs typeface="Times New Roman" panose="02020603050405020304" pitchFamily="18" charset="0"/>
            </a:rPr>
            <a:t>Clases</a:t>
          </a:r>
          <a:endParaRPr lang="es-ES" sz="1800" b="1" kern="1200" dirty="0">
            <a:latin typeface="Times New Roman" panose="02020603050405020304" pitchFamily="18" charset="0"/>
            <a:cs typeface="Times New Roman" panose="02020603050405020304" pitchFamily="18" charset="0"/>
          </a:endParaRPr>
        </a:p>
      </dsp:txBody>
      <dsp:txXfrm>
        <a:off x="2665498" y="1059909"/>
        <a:ext cx="1168113" cy="560799"/>
      </dsp:txXfrm>
    </dsp:sp>
    <dsp:sp modelId="{0ABAC1D9-8133-4569-92E0-7881F0C352D4}">
      <dsp:nvSpPr>
        <dsp:cNvPr id="0" name=""/>
        <dsp:cNvSpPr/>
      </dsp:nvSpPr>
      <dsp:spPr>
        <a:xfrm rot="17692822">
          <a:off x="3519786" y="801316"/>
          <a:ext cx="1143747" cy="40390"/>
        </a:xfrm>
        <a:custGeom>
          <a:avLst/>
          <a:gdLst/>
          <a:ahLst/>
          <a:cxnLst/>
          <a:rect l="0" t="0" r="0" b="0"/>
          <a:pathLst>
            <a:path>
              <a:moveTo>
                <a:pt x="0" y="20195"/>
              </a:moveTo>
              <a:lnTo>
                <a:pt x="1143747" y="201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anose="02020603050405020304" pitchFamily="18" charset="0"/>
            <a:cs typeface="Times New Roman" panose="02020603050405020304" pitchFamily="18" charset="0"/>
          </a:endParaRPr>
        </a:p>
      </dsp:txBody>
      <dsp:txXfrm>
        <a:off x="4063067" y="792918"/>
        <a:ext cx="57187" cy="57187"/>
      </dsp:txXfrm>
    </dsp:sp>
    <dsp:sp modelId="{D7448EBD-0AF6-42AA-8D8D-77B2E607E274}">
      <dsp:nvSpPr>
        <dsp:cNvPr id="0" name=""/>
        <dsp:cNvSpPr/>
      </dsp:nvSpPr>
      <dsp:spPr>
        <a:xfrm>
          <a:off x="4332262" y="1962"/>
          <a:ext cx="1203007" cy="60150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latin typeface="Times New Roman" panose="02020603050405020304" pitchFamily="18" charset="0"/>
              <a:cs typeface="Times New Roman" panose="02020603050405020304" pitchFamily="18" charset="0"/>
            </a:rPr>
            <a:t>Física</a:t>
          </a:r>
          <a:endParaRPr lang="es-ES" sz="1600" b="1" kern="1200" dirty="0">
            <a:latin typeface="Times New Roman" panose="02020603050405020304" pitchFamily="18" charset="0"/>
            <a:cs typeface="Times New Roman" panose="02020603050405020304" pitchFamily="18" charset="0"/>
          </a:endParaRPr>
        </a:p>
      </dsp:txBody>
      <dsp:txXfrm>
        <a:off x="4349879" y="19579"/>
        <a:ext cx="1167773" cy="566269"/>
      </dsp:txXfrm>
    </dsp:sp>
    <dsp:sp modelId="{B049580D-B5DA-40DC-95B9-480D261A77B4}">
      <dsp:nvSpPr>
        <dsp:cNvPr id="0" name=""/>
        <dsp:cNvSpPr/>
      </dsp:nvSpPr>
      <dsp:spPr>
        <a:xfrm>
          <a:off x="5535270" y="282519"/>
          <a:ext cx="481203" cy="40390"/>
        </a:xfrm>
        <a:custGeom>
          <a:avLst/>
          <a:gdLst/>
          <a:ahLst/>
          <a:cxnLst/>
          <a:rect l="0" t="0" r="0" b="0"/>
          <a:pathLst>
            <a:path>
              <a:moveTo>
                <a:pt x="0" y="20195"/>
              </a:moveTo>
              <a:lnTo>
                <a:pt x="481203" y="201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5763841" y="290684"/>
        <a:ext cx="24060" cy="24060"/>
      </dsp:txXfrm>
    </dsp:sp>
    <dsp:sp modelId="{EDA2B7FE-C97D-4A05-8073-A5EB7A4CE5B9}">
      <dsp:nvSpPr>
        <dsp:cNvPr id="0" name=""/>
        <dsp:cNvSpPr/>
      </dsp:nvSpPr>
      <dsp:spPr>
        <a:xfrm>
          <a:off x="6016473" y="1962"/>
          <a:ext cx="1203007" cy="6015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Inspección u observación</a:t>
          </a:r>
          <a:endParaRPr lang="es-EC" sz="1400" kern="1200" dirty="0">
            <a:latin typeface="Times New Roman" panose="02020603050405020304" pitchFamily="18" charset="0"/>
            <a:cs typeface="Times New Roman" panose="02020603050405020304" pitchFamily="18" charset="0"/>
          </a:endParaRPr>
        </a:p>
      </dsp:txBody>
      <dsp:txXfrm>
        <a:off x="6034090" y="19579"/>
        <a:ext cx="1167773" cy="566269"/>
      </dsp:txXfrm>
    </dsp:sp>
    <dsp:sp modelId="{A4C99C87-139B-456E-867D-EBD52E3BEA5D}">
      <dsp:nvSpPr>
        <dsp:cNvPr id="0" name=""/>
        <dsp:cNvSpPr/>
      </dsp:nvSpPr>
      <dsp:spPr>
        <a:xfrm rot="19457599">
          <a:off x="3795358" y="1147181"/>
          <a:ext cx="592603" cy="40390"/>
        </a:xfrm>
        <a:custGeom>
          <a:avLst/>
          <a:gdLst/>
          <a:ahLst/>
          <a:cxnLst/>
          <a:rect l="0" t="0" r="0" b="0"/>
          <a:pathLst>
            <a:path>
              <a:moveTo>
                <a:pt x="0" y="20195"/>
              </a:moveTo>
              <a:lnTo>
                <a:pt x="592603" y="201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4076845" y="1152561"/>
        <a:ext cx="29630" cy="29630"/>
      </dsp:txXfrm>
    </dsp:sp>
    <dsp:sp modelId="{7BEC37DB-80F8-4F5F-8C1F-FB114BA5B63F}">
      <dsp:nvSpPr>
        <dsp:cNvPr id="0" name=""/>
        <dsp:cNvSpPr/>
      </dsp:nvSpPr>
      <dsp:spPr>
        <a:xfrm>
          <a:off x="4332262" y="693692"/>
          <a:ext cx="1203007" cy="60150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cs typeface="Times New Roman" panose="02020603050405020304" pitchFamily="18" charset="0"/>
            </a:rPr>
            <a:t>Documental</a:t>
          </a:r>
          <a:endParaRPr lang="es-EC" sz="1600" b="1" kern="1200" dirty="0">
            <a:latin typeface="Times New Roman" panose="02020603050405020304" pitchFamily="18" charset="0"/>
            <a:cs typeface="Times New Roman" panose="02020603050405020304" pitchFamily="18" charset="0"/>
          </a:endParaRPr>
        </a:p>
      </dsp:txBody>
      <dsp:txXfrm>
        <a:off x="4349879" y="711309"/>
        <a:ext cx="1167773" cy="566269"/>
      </dsp:txXfrm>
    </dsp:sp>
    <dsp:sp modelId="{1EA8B215-14BB-4160-B77C-3116F07A7C98}">
      <dsp:nvSpPr>
        <dsp:cNvPr id="0" name=""/>
        <dsp:cNvSpPr/>
      </dsp:nvSpPr>
      <dsp:spPr>
        <a:xfrm>
          <a:off x="5535270" y="974249"/>
          <a:ext cx="481203" cy="40390"/>
        </a:xfrm>
        <a:custGeom>
          <a:avLst/>
          <a:gdLst/>
          <a:ahLst/>
          <a:cxnLst/>
          <a:rect l="0" t="0" r="0" b="0"/>
          <a:pathLst>
            <a:path>
              <a:moveTo>
                <a:pt x="0" y="20195"/>
              </a:moveTo>
              <a:lnTo>
                <a:pt x="481203" y="201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anose="02020603050405020304" pitchFamily="18" charset="0"/>
            <a:cs typeface="Times New Roman" panose="02020603050405020304" pitchFamily="18" charset="0"/>
          </a:endParaRPr>
        </a:p>
      </dsp:txBody>
      <dsp:txXfrm>
        <a:off x="5763841" y="982414"/>
        <a:ext cx="24060" cy="24060"/>
      </dsp:txXfrm>
    </dsp:sp>
    <dsp:sp modelId="{FAE853CB-9555-446C-8F1A-16DFDF62910A}">
      <dsp:nvSpPr>
        <dsp:cNvPr id="0" name=""/>
        <dsp:cNvSpPr/>
      </dsp:nvSpPr>
      <dsp:spPr>
        <a:xfrm>
          <a:off x="6016473" y="693692"/>
          <a:ext cx="1203007" cy="6015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smtClean="0">
              <a:latin typeface="Times New Roman" panose="02020603050405020304" pitchFamily="18" charset="0"/>
              <a:cs typeface="Times New Roman" panose="02020603050405020304" pitchFamily="18" charset="0"/>
            </a:rPr>
            <a:t>Información</a:t>
          </a:r>
          <a:r>
            <a:rPr lang="es-ES" sz="1400" b="1" kern="1200" dirty="0" smtClean="0">
              <a:latin typeface="Times New Roman" panose="02020603050405020304" pitchFamily="18" charset="0"/>
              <a:cs typeface="Times New Roman" panose="02020603050405020304" pitchFamily="18" charset="0"/>
            </a:rPr>
            <a:t> </a:t>
          </a:r>
          <a:r>
            <a:rPr lang="es-ES" sz="1400" b="0" kern="1200" dirty="0" smtClean="0">
              <a:latin typeface="Times New Roman" panose="02020603050405020304" pitchFamily="18" charset="0"/>
              <a:cs typeface="Times New Roman" panose="02020603050405020304" pitchFamily="18" charset="0"/>
            </a:rPr>
            <a:t>elaborada</a:t>
          </a:r>
          <a:endParaRPr lang="es-ES" sz="1400" b="0" kern="1200" dirty="0">
            <a:latin typeface="Times New Roman" panose="02020603050405020304" pitchFamily="18" charset="0"/>
            <a:cs typeface="Times New Roman" panose="02020603050405020304" pitchFamily="18" charset="0"/>
          </a:endParaRPr>
        </a:p>
      </dsp:txBody>
      <dsp:txXfrm>
        <a:off x="6034090" y="711309"/>
        <a:ext cx="1167773" cy="566269"/>
      </dsp:txXfrm>
    </dsp:sp>
    <dsp:sp modelId="{CB776AEE-01E5-44C2-986A-752E9350F6B9}">
      <dsp:nvSpPr>
        <dsp:cNvPr id="0" name=""/>
        <dsp:cNvSpPr/>
      </dsp:nvSpPr>
      <dsp:spPr>
        <a:xfrm rot="2142401">
          <a:off x="3795358" y="1493046"/>
          <a:ext cx="592603" cy="40390"/>
        </a:xfrm>
        <a:custGeom>
          <a:avLst/>
          <a:gdLst/>
          <a:ahLst/>
          <a:cxnLst/>
          <a:rect l="0" t="0" r="0" b="0"/>
          <a:pathLst>
            <a:path>
              <a:moveTo>
                <a:pt x="0" y="20195"/>
              </a:moveTo>
              <a:lnTo>
                <a:pt x="592603" y="201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4076845" y="1498426"/>
        <a:ext cx="29630" cy="29630"/>
      </dsp:txXfrm>
    </dsp:sp>
    <dsp:sp modelId="{C1369E74-451E-4974-8115-22485524DC5F}">
      <dsp:nvSpPr>
        <dsp:cNvPr id="0" name=""/>
        <dsp:cNvSpPr/>
      </dsp:nvSpPr>
      <dsp:spPr>
        <a:xfrm>
          <a:off x="4332262" y="1385421"/>
          <a:ext cx="1203007" cy="60150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cs typeface="Times New Roman" panose="02020603050405020304" pitchFamily="18" charset="0"/>
            </a:rPr>
            <a:t>Testimonial</a:t>
          </a:r>
          <a:endParaRPr lang="es-EC" sz="1600" b="1" kern="1200" dirty="0">
            <a:latin typeface="Times New Roman" panose="02020603050405020304" pitchFamily="18" charset="0"/>
            <a:cs typeface="Times New Roman" panose="02020603050405020304" pitchFamily="18" charset="0"/>
          </a:endParaRPr>
        </a:p>
      </dsp:txBody>
      <dsp:txXfrm>
        <a:off x="4349879" y="1403038"/>
        <a:ext cx="1167773" cy="566269"/>
      </dsp:txXfrm>
    </dsp:sp>
    <dsp:sp modelId="{B9CB9549-A961-4025-869B-2BBB4D8FACE6}">
      <dsp:nvSpPr>
        <dsp:cNvPr id="0" name=""/>
        <dsp:cNvSpPr/>
      </dsp:nvSpPr>
      <dsp:spPr>
        <a:xfrm rot="84533">
          <a:off x="5535202" y="1671470"/>
          <a:ext cx="446715" cy="40390"/>
        </a:xfrm>
        <a:custGeom>
          <a:avLst/>
          <a:gdLst/>
          <a:ahLst/>
          <a:cxnLst/>
          <a:rect l="0" t="0" r="0" b="0"/>
          <a:pathLst>
            <a:path>
              <a:moveTo>
                <a:pt x="0" y="20195"/>
              </a:moveTo>
              <a:lnTo>
                <a:pt x="446715" y="201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anose="02020603050405020304" pitchFamily="18" charset="0"/>
            <a:cs typeface="Times New Roman" panose="02020603050405020304" pitchFamily="18" charset="0"/>
          </a:endParaRPr>
        </a:p>
      </dsp:txBody>
      <dsp:txXfrm>
        <a:off x="5747392" y="1680497"/>
        <a:ext cx="22335" cy="22335"/>
      </dsp:txXfrm>
    </dsp:sp>
    <dsp:sp modelId="{9DF17E65-111A-4E51-A631-170F49A5F924}">
      <dsp:nvSpPr>
        <dsp:cNvPr id="0" name=""/>
        <dsp:cNvSpPr/>
      </dsp:nvSpPr>
      <dsp:spPr>
        <a:xfrm>
          <a:off x="5981850" y="1396405"/>
          <a:ext cx="1203007" cy="6015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smtClean="0">
              <a:latin typeface="Times New Roman" panose="02020603050405020304" pitchFamily="18" charset="0"/>
              <a:cs typeface="Times New Roman" panose="02020603050405020304" pitchFamily="18" charset="0"/>
            </a:rPr>
            <a:t>Declaraciones</a:t>
          </a:r>
          <a:endParaRPr lang="es-ES" sz="1400" b="0" kern="1200" dirty="0">
            <a:latin typeface="Times New Roman" panose="02020603050405020304" pitchFamily="18" charset="0"/>
            <a:cs typeface="Times New Roman" panose="02020603050405020304" pitchFamily="18" charset="0"/>
          </a:endParaRPr>
        </a:p>
      </dsp:txBody>
      <dsp:txXfrm>
        <a:off x="5999467" y="1414022"/>
        <a:ext cx="1167773" cy="566269"/>
      </dsp:txXfrm>
    </dsp:sp>
    <dsp:sp modelId="{6BF83BB8-B0FB-4FE0-B140-FE02C89527B4}">
      <dsp:nvSpPr>
        <dsp:cNvPr id="0" name=""/>
        <dsp:cNvSpPr/>
      </dsp:nvSpPr>
      <dsp:spPr>
        <a:xfrm rot="3907178">
          <a:off x="3519786" y="1838911"/>
          <a:ext cx="1143747" cy="40390"/>
        </a:xfrm>
        <a:custGeom>
          <a:avLst/>
          <a:gdLst/>
          <a:ahLst/>
          <a:cxnLst/>
          <a:rect l="0" t="0" r="0" b="0"/>
          <a:pathLst>
            <a:path>
              <a:moveTo>
                <a:pt x="0" y="20195"/>
              </a:moveTo>
              <a:lnTo>
                <a:pt x="1143747" y="201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4063067" y="1830512"/>
        <a:ext cx="57187" cy="57187"/>
      </dsp:txXfrm>
    </dsp:sp>
    <dsp:sp modelId="{6181E8B4-89F9-4FB5-8880-8B19CDECC42E}">
      <dsp:nvSpPr>
        <dsp:cNvPr id="0" name=""/>
        <dsp:cNvSpPr/>
      </dsp:nvSpPr>
      <dsp:spPr>
        <a:xfrm>
          <a:off x="4332262" y="2077151"/>
          <a:ext cx="1203007" cy="60150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cs typeface="Times New Roman" panose="02020603050405020304" pitchFamily="18" charset="0"/>
            </a:rPr>
            <a:t>Analítica</a:t>
          </a:r>
          <a:endParaRPr lang="es-EC" sz="1600" b="1" kern="1200" dirty="0">
            <a:latin typeface="Times New Roman" panose="02020603050405020304" pitchFamily="18" charset="0"/>
            <a:cs typeface="Times New Roman" panose="02020603050405020304" pitchFamily="18" charset="0"/>
          </a:endParaRPr>
        </a:p>
      </dsp:txBody>
      <dsp:txXfrm>
        <a:off x="4349879" y="2094768"/>
        <a:ext cx="1167773" cy="566269"/>
      </dsp:txXfrm>
    </dsp:sp>
    <dsp:sp modelId="{3CA146D7-EB22-4061-B5C0-EF2DB5454855}">
      <dsp:nvSpPr>
        <dsp:cNvPr id="0" name=""/>
        <dsp:cNvSpPr/>
      </dsp:nvSpPr>
      <dsp:spPr>
        <a:xfrm>
          <a:off x="5535270" y="2357708"/>
          <a:ext cx="481203" cy="40390"/>
        </a:xfrm>
        <a:custGeom>
          <a:avLst/>
          <a:gdLst/>
          <a:ahLst/>
          <a:cxnLst/>
          <a:rect l="0" t="0" r="0" b="0"/>
          <a:pathLst>
            <a:path>
              <a:moveTo>
                <a:pt x="0" y="20195"/>
              </a:moveTo>
              <a:lnTo>
                <a:pt x="481203" y="201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anose="02020603050405020304" pitchFamily="18" charset="0"/>
            <a:cs typeface="Times New Roman" panose="02020603050405020304" pitchFamily="18" charset="0"/>
          </a:endParaRPr>
        </a:p>
      </dsp:txBody>
      <dsp:txXfrm>
        <a:off x="5763841" y="2365873"/>
        <a:ext cx="24060" cy="24060"/>
      </dsp:txXfrm>
    </dsp:sp>
    <dsp:sp modelId="{534F9FC0-01B8-4571-BADE-C429C3A5FB31}">
      <dsp:nvSpPr>
        <dsp:cNvPr id="0" name=""/>
        <dsp:cNvSpPr/>
      </dsp:nvSpPr>
      <dsp:spPr>
        <a:xfrm>
          <a:off x="6016473" y="2077151"/>
          <a:ext cx="1203007" cy="6015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smtClean="0">
              <a:latin typeface="Times New Roman" panose="02020603050405020304" pitchFamily="18" charset="0"/>
              <a:cs typeface="Times New Roman" panose="02020603050405020304" pitchFamily="18" charset="0"/>
            </a:rPr>
            <a:t>Cálculos</a:t>
          </a:r>
          <a:r>
            <a:rPr lang="es-ES" sz="1400" b="1" kern="1200" dirty="0" smtClean="0">
              <a:latin typeface="Times New Roman" panose="02020603050405020304" pitchFamily="18" charset="0"/>
              <a:cs typeface="Times New Roman" panose="02020603050405020304" pitchFamily="18" charset="0"/>
            </a:rPr>
            <a:t>, </a:t>
          </a:r>
          <a:r>
            <a:rPr lang="es-ES" sz="1400" b="0" kern="1200" dirty="0" smtClean="0">
              <a:latin typeface="Times New Roman" panose="02020603050405020304" pitchFamily="18" charset="0"/>
              <a:cs typeface="Times New Roman" panose="02020603050405020304" pitchFamily="18" charset="0"/>
            </a:rPr>
            <a:t>comparaciones</a:t>
          </a:r>
          <a:endParaRPr lang="es-ES" sz="1400" b="0" kern="1200" dirty="0">
            <a:latin typeface="Times New Roman" panose="02020603050405020304" pitchFamily="18" charset="0"/>
            <a:cs typeface="Times New Roman" panose="02020603050405020304" pitchFamily="18" charset="0"/>
          </a:endParaRPr>
        </a:p>
      </dsp:txBody>
      <dsp:txXfrm>
        <a:off x="6034090" y="2094768"/>
        <a:ext cx="1167773" cy="5662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05AF3-0C64-40FD-8872-E0C96F85FAA3}">
      <dsp:nvSpPr>
        <dsp:cNvPr id="0" name=""/>
        <dsp:cNvSpPr/>
      </dsp:nvSpPr>
      <dsp:spPr>
        <a:xfrm>
          <a:off x="2300600" y="611916"/>
          <a:ext cx="283363" cy="91440"/>
        </a:xfrm>
        <a:custGeom>
          <a:avLst/>
          <a:gdLst/>
          <a:ahLst/>
          <a:cxnLst/>
          <a:rect l="0" t="0" r="0" b="0"/>
          <a:pathLst>
            <a:path>
              <a:moveTo>
                <a:pt x="0" y="45720"/>
              </a:moveTo>
              <a:lnTo>
                <a:pt x="28336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a:off x="2434432" y="656064"/>
        <a:ext cx="15698" cy="3142"/>
      </dsp:txXfrm>
    </dsp:sp>
    <dsp:sp modelId="{F5D7204F-E809-44D4-840E-B253E7161F64}">
      <dsp:nvSpPr>
        <dsp:cNvPr id="0" name=""/>
        <dsp:cNvSpPr/>
      </dsp:nvSpPr>
      <dsp:spPr>
        <a:xfrm>
          <a:off x="5345" y="248118"/>
          <a:ext cx="2297054" cy="81903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u="sng" kern="1200" dirty="0" smtClean="0">
              <a:solidFill>
                <a:srgbClr val="FF0000"/>
              </a:solidFill>
              <a:latin typeface="Times New Roman" panose="02020603050405020304" pitchFamily="18" charset="0"/>
              <a:cs typeface="Times New Roman" panose="02020603050405020304" pitchFamily="18" charset="0"/>
            </a:rPr>
            <a:t>HALLAZGO</a:t>
          </a:r>
          <a:endParaRPr lang="es-ES" sz="2400" b="1" u="sng" kern="1200" dirty="0">
            <a:solidFill>
              <a:srgbClr val="FF0000"/>
            </a:solidFill>
            <a:latin typeface="Times New Roman" panose="02020603050405020304" pitchFamily="18" charset="0"/>
            <a:cs typeface="Times New Roman" panose="02020603050405020304" pitchFamily="18" charset="0"/>
          </a:endParaRPr>
        </a:p>
      </dsp:txBody>
      <dsp:txXfrm>
        <a:off x="5345" y="248118"/>
        <a:ext cx="2297054" cy="819035"/>
      </dsp:txXfrm>
    </dsp:sp>
    <dsp:sp modelId="{4529ACAF-123D-4F6C-8C0D-EC66058CF68A}">
      <dsp:nvSpPr>
        <dsp:cNvPr id="0" name=""/>
        <dsp:cNvSpPr/>
      </dsp:nvSpPr>
      <dsp:spPr>
        <a:xfrm>
          <a:off x="3979623" y="611916"/>
          <a:ext cx="283363" cy="91440"/>
        </a:xfrm>
        <a:custGeom>
          <a:avLst/>
          <a:gdLst/>
          <a:ahLst/>
          <a:cxnLst/>
          <a:rect l="0" t="0" r="0" b="0"/>
          <a:pathLst>
            <a:path>
              <a:moveTo>
                <a:pt x="0" y="45720"/>
              </a:moveTo>
              <a:lnTo>
                <a:pt x="28336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a:off x="4113456" y="656064"/>
        <a:ext cx="15698" cy="3142"/>
      </dsp:txXfrm>
    </dsp:sp>
    <dsp:sp modelId="{43BC06BF-61E9-4A31-A0AA-1D09346AE646}">
      <dsp:nvSpPr>
        <dsp:cNvPr id="0" name=""/>
        <dsp:cNvSpPr/>
      </dsp:nvSpPr>
      <dsp:spPr>
        <a:xfrm>
          <a:off x="2616363" y="248118"/>
          <a:ext cx="1365059" cy="81903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latin typeface="Times New Roman" panose="02020603050405020304" pitchFamily="18" charset="0"/>
              <a:cs typeface="Times New Roman" panose="02020603050405020304" pitchFamily="18" charset="0"/>
            </a:rPr>
            <a:t>ATRIBUTOS:</a:t>
          </a:r>
          <a:endParaRPr lang="es-ES" sz="1400" b="1" kern="1200" dirty="0">
            <a:latin typeface="Times New Roman" panose="02020603050405020304" pitchFamily="18" charset="0"/>
            <a:cs typeface="Times New Roman" panose="02020603050405020304" pitchFamily="18" charset="0"/>
          </a:endParaRPr>
        </a:p>
      </dsp:txBody>
      <dsp:txXfrm>
        <a:off x="2616363" y="248118"/>
        <a:ext cx="1365059" cy="819035"/>
      </dsp:txXfrm>
    </dsp:sp>
    <dsp:sp modelId="{D8A068E0-6CB1-4242-B4B0-D404DE5AC42B}">
      <dsp:nvSpPr>
        <dsp:cNvPr id="0" name=""/>
        <dsp:cNvSpPr/>
      </dsp:nvSpPr>
      <dsp:spPr>
        <a:xfrm>
          <a:off x="5658646" y="611916"/>
          <a:ext cx="283363" cy="91440"/>
        </a:xfrm>
        <a:custGeom>
          <a:avLst/>
          <a:gdLst/>
          <a:ahLst/>
          <a:cxnLst/>
          <a:rect l="0" t="0" r="0" b="0"/>
          <a:pathLst>
            <a:path>
              <a:moveTo>
                <a:pt x="0" y="45720"/>
              </a:moveTo>
              <a:lnTo>
                <a:pt x="28336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a:off x="5792479" y="656064"/>
        <a:ext cx="15698" cy="3142"/>
      </dsp:txXfrm>
    </dsp:sp>
    <dsp:sp modelId="{5D86BD06-FCA4-4599-9FE4-CB6E56CBE76C}">
      <dsp:nvSpPr>
        <dsp:cNvPr id="0" name=""/>
        <dsp:cNvSpPr/>
      </dsp:nvSpPr>
      <dsp:spPr>
        <a:xfrm>
          <a:off x="4295387" y="248118"/>
          <a:ext cx="1365059" cy="81903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i="1" kern="1200" dirty="0" smtClean="0">
              <a:latin typeface="Times New Roman" panose="02020603050405020304" pitchFamily="18" charset="0"/>
              <a:cs typeface="Times New Roman" panose="02020603050405020304" pitchFamily="18" charset="0"/>
            </a:rPr>
            <a:t>Condición</a:t>
          </a:r>
          <a:endParaRPr lang="es-ES" sz="1600" i="1" kern="1200" dirty="0">
            <a:latin typeface="Times New Roman" panose="02020603050405020304" pitchFamily="18" charset="0"/>
            <a:cs typeface="Times New Roman" panose="02020603050405020304" pitchFamily="18" charset="0"/>
          </a:endParaRPr>
        </a:p>
      </dsp:txBody>
      <dsp:txXfrm>
        <a:off x="4295387" y="248118"/>
        <a:ext cx="1365059" cy="819035"/>
      </dsp:txXfrm>
    </dsp:sp>
    <dsp:sp modelId="{69CF2B42-A228-47A8-9F00-71AA91D0B206}">
      <dsp:nvSpPr>
        <dsp:cNvPr id="0" name=""/>
        <dsp:cNvSpPr/>
      </dsp:nvSpPr>
      <dsp:spPr>
        <a:xfrm>
          <a:off x="687875" y="1065354"/>
          <a:ext cx="5969064" cy="283363"/>
        </a:xfrm>
        <a:custGeom>
          <a:avLst/>
          <a:gdLst/>
          <a:ahLst/>
          <a:cxnLst/>
          <a:rect l="0" t="0" r="0" b="0"/>
          <a:pathLst>
            <a:path>
              <a:moveTo>
                <a:pt x="5969064" y="0"/>
              </a:moveTo>
              <a:lnTo>
                <a:pt x="5969064" y="158781"/>
              </a:lnTo>
              <a:lnTo>
                <a:pt x="0" y="158781"/>
              </a:lnTo>
              <a:lnTo>
                <a:pt x="0" y="283363"/>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a:off x="3522975" y="1205464"/>
        <a:ext cx="298865" cy="3142"/>
      </dsp:txXfrm>
    </dsp:sp>
    <dsp:sp modelId="{C3A83CEB-F128-4FA5-A0C9-9571DEBFAC48}">
      <dsp:nvSpPr>
        <dsp:cNvPr id="0" name=""/>
        <dsp:cNvSpPr/>
      </dsp:nvSpPr>
      <dsp:spPr>
        <a:xfrm>
          <a:off x="5974410" y="248118"/>
          <a:ext cx="1365059" cy="81903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i="1" kern="1200" dirty="0" smtClean="0">
              <a:latin typeface="Times New Roman" panose="02020603050405020304" pitchFamily="18" charset="0"/>
              <a:cs typeface="Times New Roman" panose="02020603050405020304" pitchFamily="18" charset="0"/>
            </a:rPr>
            <a:t>Criterio</a:t>
          </a:r>
          <a:endParaRPr lang="es-ES" sz="1600" i="1" kern="1200" dirty="0">
            <a:latin typeface="Times New Roman" panose="02020603050405020304" pitchFamily="18" charset="0"/>
            <a:cs typeface="Times New Roman" panose="02020603050405020304" pitchFamily="18" charset="0"/>
          </a:endParaRPr>
        </a:p>
      </dsp:txBody>
      <dsp:txXfrm>
        <a:off x="5974410" y="248118"/>
        <a:ext cx="1365059" cy="819035"/>
      </dsp:txXfrm>
    </dsp:sp>
    <dsp:sp modelId="{4669EF9C-A67C-4536-B6A9-3517ED7DF36E}">
      <dsp:nvSpPr>
        <dsp:cNvPr id="0" name=""/>
        <dsp:cNvSpPr/>
      </dsp:nvSpPr>
      <dsp:spPr>
        <a:xfrm>
          <a:off x="1368605" y="1744915"/>
          <a:ext cx="283363" cy="91440"/>
        </a:xfrm>
        <a:custGeom>
          <a:avLst/>
          <a:gdLst/>
          <a:ahLst/>
          <a:cxnLst/>
          <a:rect l="0" t="0" r="0" b="0"/>
          <a:pathLst>
            <a:path>
              <a:moveTo>
                <a:pt x="0" y="45720"/>
              </a:moveTo>
              <a:lnTo>
                <a:pt x="28336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a:off x="1502438" y="1789064"/>
        <a:ext cx="15698" cy="3142"/>
      </dsp:txXfrm>
    </dsp:sp>
    <dsp:sp modelId="{704C305F-1B44-452C-A28C-AE59CDAA218C}">
      <dsp:nvSpPr>
        <dsp:cNvPr id="0" name=""/>
        <dsp:cNvSpPr/>
      </dsp:nvSpPr>
      <dsp:spPr>
        <a:xfrm>
          <a:off x="5345" y="1381117"/>
          <a:ext cx="1365059" cy="81903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i="1" kern="1200" dirty="0" smtClean="0">
              <a:latin typeface="Times New Roman" panose="02020603050405020304" pitchFamily="18" charset="0"/>
              <a:cs typeface="Times New Roman" panose="02020603050405020304" pitchFamily="18" charset="0"/>
            </a:rPr>
            <a:t>Causa</a:t>
          </a:r>
          <a:endParaRPr lang="es-ES" sz="1600" i="1" kern="1200" dirty="0">
            <a:latin typeface="Times New Roman" panose="02020603050405020304" pitchFamily="18" charset="0"/>
            <a:cs typeface="Times New Roman" panose="02020603050405020304" pitchFamily="18" charset="0"/>
          </a:endParaRPr>
        </a:p>
      </dsp:txBody>
      <dsp:txXfrm>
        <a:off x="5345" y="1381117"/>
        <a:ext cx="1365059" cy="819035"/>
      </dsp:txXfrm>
    </dsp:sp>
    <dsp:sp modelId="{C310FD00-BF61-4454-BE9D-0BE9C96BBAC4}">
      <dsp:nvSpPr>
        <dsp:cNvPr id="0" name=""/>
        <dsp:cNvSpPr/>
      </dsp:nvSpPr>
      <dsp:spPr>
        <a:xfrm>
          <a:off x="3047628" y="1744915"/>
          <a:ext cx="283363" cy="91440"/>
        </a:xfrm>
        <a:custGeom>
          <a:avLst/>
          <a:gdLst/>
          <a:ahLst/>
          <a:cxnLst/>
          <a:rect l="0" t="0" r="0" b="0"/>
          <a:pathLst>
            <a:path>
              <a:moveTo>
                <a:pt x="0" y="45720"/>
              </a:moveTo>
              <a:lnTo>
                <a:pt x="28336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a:off x="3181461" y="1789064"/>
        <a:ext cx="15698" cy="3142"/>
      </dsp:txXfrm>
    </dsp:sp>
    <dsp:sp modelId="{4BF8EFE7-9FF3-4299-845F-618CC2F8E981}">
      <dsp:nvSpPr>
        <dsp:cNvPr id="0" name=""/>
        <dsp:cNvSpPr/>
      </dsp:nvSpPr>
      <dsp:spPr>
        <a:xfrm>
          <a:off x="1684369" y="1381117"/>
          <a:ext cx="1365059" cy="81903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i="1" kern="1200" dirty="0" smtClean="0">
              <a:latin typeface="Times New Roman" panose="02020603050405020304" pitchFamily="18" charset="0"/>
              <a:cs typeface="Times New Roman" panose="02020603050405020304" pitchFamily="18" charset="0"/>
            </a:rPr>
            <a:t>Efecto</a:t>
          </a:r>
          <a:endParaRPr lang="es-ES" sz="1600" i="1" kern="1200" dirty="0">
            <a:latin typeface="Times New Roman" panose="02020603050405020304" pitchFamily="18" charset="0"/>
            <a:cs typeface="Times New Roman" panose="02020603050405020304" pitchFamily="18" charset="0"/>
          </a:endParaRPr>
        </a:p>
      </dsp:txBody>
      <dsp:txXfrm>
        <a:off x="1684369" y="1381117"/>
        <a:ext cx="1365059" cy="819035"/>
      </dsp:txXfrm>
    </dsp:sp>
    <dsp:sp modelId="{C95F2D3D-E1F1-4177-9ADA-105F9F47281C}">
      <dsp:nvSpPr>
        <dsp:cNvPr id="0" name=""/>
        <dsp:cNvSpPr/>
      </dsp:nvSpPr>
      <dsp:spPr>
        <a:xfrm>
          <a:off x="4726652" y="1744915"/>
          <a:ext cx="283363" cy="91440"/>
        </a:xfrm>
        <a:custGeom>
          <a:avLst/>
          <a:gdLst/>
          <a:ahLst/>
          <a:cxnLst/>
          <a:rect l="0" t="0" r="0" b="0"/>
          <a:pathLst>
            <a:path>
              <a:moveTo>
                <a:pt x="0" y="45720"/>
              </a:moveTo>
              <a:lnTo>
                <a:pt x="28336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a:off x="4860485" y="1789064"/>
        <a:ext cx="15698" cy="3142"/>
      </dsp:txXfrm>
    </dsp:sp>
    <dsp:sp modelId="{20FE0162-E403-4218-B179-9D1028B10BC1}">
      <dsp:nvSpPr>
        <dsp:cNvPr id="0" name=""/>
        <dsp:cNvSpPr/>
      </dsp:nvSpPr>
      <dsp:spPr>
        <a:xfrm>
          <a:off x="3363392" y="1381117"/>
          <a:ext cx="1365059" cy="81903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i="1" kern="1200" dirty="0" smtClean="0">
              <a:latin typeface="Times New Roman" panose="02020603050405020304" pitchFamily="18" charset="0"/>
              <a:cs typeface="Times New Roman" panose="02020603050405020304" pitchFamily="18" charset="0"/>
            </a:rPr>
            <a:t>Conclusiones</a:t>
          </a:r>
          <a:endParaRPr lang="es-ES" sz="1600" i="1" kern="1200" dirty="0">
            <a:latin typeface="Times New Roman" panose="02020603050405020304" pitchFamily="18" charset="0"/>
            <a:cs typeface="Times New Roman" panose="02020603050405020304" pitchFamily="18" charset="0"/>
          </a:endParaRPr>
        </a:p>
      </dsp:txBody>
      <dsp:txXfrm>
        <a:off x="3363392" y="1381117"/>
        <a:ext cx="1365059" cy="819035"/>
      </dsp:txXfrm>
    </dsp:sp>
    <dsp:sp modelId="{07980852-43B5-428C-835D-175CEB4CEA93}">
      <dsp:nvSpPr>
        <dsp:cNvPr id="0" name=""/>
        <dsp:cNvSpPr/>
      </dsp:nvSpPr>
      <dsp:spPr>
        <a:xfrm>
          <a:off x="5042415" y="1381117"/>
          <a:ext cx="1800759" cy="81903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i="1" kern="1200" dirty="0" smtClean="0">
              <a:latin typeface="Times New Roman" panose="02020603050405020304" pitchFamily="18" charset="0"/>
              <a:cs typeface="Times New Roman" panose="02020603050405020304" pitchFamily="18" charset="0"/>
            </a:rPr>
            <a:t>Oportunidades de Mejora</a:t>
          </a:r>
          <a:endParaRPr lang="es-ES" sz="1600" i="1" kern="1200" dirty="0">
            <a:latin typeface="Times New Roman" panose="02020603050405020304" pitchFamily="18" charset="0"/>
            <a:cs typeface="Times New Roman" panose="02020603050405020304" pitchFamily="18" charset="0"/>
          </a:endParaRPr>
        </a:p>
      </dsp:txBody>
      <dsp:txXfrm>
        <a:off x="5042415" y="1381117"/>
        <a:ext cx="1800759" cy="8190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0CF4A-9C71-4C9C-9E2D-17B42C9052DA}" type="datetimeFigureOut">
              <a:rPr lang="es-EC" smtClean="0"/>
              <a:t>17/11/2015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F84F8-34A9-49D8-9BB6-FE0A17AFF6D8}" type="slidenum">
              <a:rPr lang="es-EC" smtClean="0"/>
              <a:t>‹Nº›</a:t>
            </a:fld>
            <a:endParaRPr lang="es-EC"/>
          </a:p>
        </p:txBody>
      </p:sp>
    </p:spTree>
    <p:extLst>
      <p:ext uri="{BB962C8B-B14F-4D97-AF65-F5344CB8AC3E}">
        <p14:creationId xmlns:p14="http://schemas.microsoft.com/office/powerpoint/2010/main" val="242922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79F84F8-34A9-49D8-9BB6-FE0A17AFF6D8}" type="slidenum">
              <a:rPr lang="es-EC" smtClean="0"/>
              <a:t>1</a:t>
            </a:fld>
            <a:endParaRPr lang="es-EC"/>
          </a:p>
        </p:txBody>
      </p:sp>
    </p:spTree>
    <p:extLst>
      <p:ext uri="{BB962C8B-B14F-4D97-AF65-F5344CB8AC3E}">
        <p14:creationId xmlns:p14="http://schemas.microsoft.com/office/powerpoint/2010/main" val="116206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79F84F8-34A9-49D8-9BB6-FE0A17AFF6D8}" type="slidenum">
              <a:rPr lang="es-EC" smtClean="0"/>
              <a:t>8</a:t>
            </a:fld>
            <a:endParaRPr lang="es-EC"/>
          </a:p>
        </p:txBody>
      </p:sp>
    </p:spTree>
    <p:extLst>
      <p:ext uri="{BB962C8B-B14F-4D97-AF65-F5344CB8AC3E}">
        <p14:creationId xmlns:p14="http://schemas.microsoft.com/office/powerpoint/2010/main" val="166162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79F84F8-34A9-49D8-9BB6-FE0A17AFF6D8}" type="slidenum">
              <a:rPr lang="es-EC" smtClean="0"/>
              <a:t>9</a:t>
            </a:fld>
            <a:endParaRPr lang="es-EC"/>
          </a:p>
        </p:txBody>
      </p:sp>
    </p:spTree>
    <p:extLst>
      <p:ext uri="{BB962C8B-B14F-4D97-AF65-F5344CB8AC3E}">
        <p14:creationId xmlns:p14="http://schemas.microsoft.com/office/powerpoint/2010/main" val="319245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OEM = Original </a:t>
            </a:r>
            <a:r>
              <a:rPr lang="es-EC" dirty="0" err="1" smtClean="0"/>
              <a:t>Equipment</a:t>
            </a:r>
            <a:r>
              <a:rPr lang="es-EC" dirty="0" smtClean="0"/>
              <a:t> </a:t>
            </a:r>
            <a:r>
              <a:rPr lang="es-EC" dirty="0" err="1" smtClean="0"/>
              <a:t>Manufacturer</a:t>
            </a:r>
            <a:r>
              <a:rPr lang="es-EC" dirty="0" smtClean="0"/>
              <a:t>, fabricante de equipamiento original.</a:t>
            </a:r>
          </a:p>
          <a:p>
            <a:r>
              <a:rPr lang="es-EC" dirty="0" smtClean="0"/>
              <a:t>AM=</a:t>
            </a:r>
            <a:r>
              <a:rPr lang="es-EC" baseline="0" dirty="0" smtClean="0"/>
              <a:t> </a:t>
            </a:r>
            <a:r>
              <a:rPr lang="es-EC" dirty="0" err="1" smtClean="0"/>
              <a:t>Automotive</a:t>
            </a:r>
            <a:r>
              <a:rPr lang="es-EC" dirty="0" smtClean="0"/>
              <a:t> </a:t>
            </a:r>
            <a:r>
              <a:rPr lang="es-EC" dirty="0" err="1" smtClean="0"/>
              <a:t>mechanic</a:t>
            </a:r>
            <a:r>
              <a:rPr lang="es-EC" dirty="0" smtClean="0"/>
              <a:t>,</a:t>
            </a:r>
            <a:r>
              <a:rPr lang="es-EC" baseline="0" dirty="0" smtClean="0"/>
              <a:t> </a:t>
            </a:r>
            <a:r>
              <a:rPr lang="es-EC" baseline="0" dirty="0" err="1" smtClean="0"/>
              <a:t>mecanica</a:t>
            </a:r>
            <a:r>
              <a:rPr lang="es-EC" baseline="0" dirty="0" smtClean="0"/>
              <a:t> automotriz</a:t>
            </a:r>
            <a:endParaRPr lang="es-EC" dirty="0"/>
          </a:p>
        </p:txBody>
      </p:sp>
      <p:sp>
        <p:nvSpPr>
          <p:cNvPr id="4" name="3 Marcador de número de diapositiva"/>
          <p:cNvSpPr>
            <a:spLocks noGrp="1"/>
          </p:cNvSpPr>
          <p:nvPr>
            <p:ph type="sldNum" sz="quarter" idx="10"/>
          </p:nvPr>
        </p:nvSpPr>
        <p:spPr/>
        <p:txBody>
          <a:bodyPr/>
          <a:lstStyle/>
          <a:p>
            <a:fld id="{279F84F8-34A9-49D8-9BB6-FE0A17AFF6D8}" type="slidenum">
              <a:rPr lang="es-EC" smtClean="0"/>
              <a:t>15</a:t>
            </a:fld>
            <a:endParaRPr lang="es-EC"/>
          </a:p>
        </p:txBody>
      </p:sp>
    </p:spTree>
    <p:extLst>
      <p:ext uri="{BB962C8B-B14F-4D97-AF65-F5344CB8AC3E}">
        <p14:creationId xmlns:p14="http://schemas.microsoft.com/office/powerpoint/2010/main" val="350270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223257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77392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216300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253867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391137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139673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8" name="4 Marcador de pie de página"/>
          <p:cNvSpPr>
            <a:spLocks noGrp="1"/>
          </p:cNvSpPr>
          <p:nvPr>
            <p:ph type="ftr" sz="quarter" idx="11"/>
          </p:nvPr>
        </p:nvSpPr>
        <p:spPr/>
        <p:txBody>
          <a:bodyPr/>
          <a:lstStyle>
            <a:lvl1pPr>
              <a:defRPr/>
            </a:lvl1pPr>
          </a:lstStyle>
          <a:p>
            <a:endParaRPr lang="es-EC"/>
          </a:p>
        </p:txBody>
      </p:sp>
      <p:sp>
        <p:nvSpPr>
          <p:cNvPr id="9"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364733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4" name="4 Marcador de pie de página"/>
          <p:cNvSpPr>
            <a:spLocks noGrp="1"/>
          </p:cNvSpPr>
          <p:nvPr>
            <p:ph type="ftr" sz="quarter" idx="11"/>
          </p:nvPr>
        </p:nvSpPr>
        <p:spPr/>
        <p:txBody>
          <a:bodyPr/>
          <a:lstStyle>
            <a:lvl1pPr>
              <a:defRPr/>
            </a:lvl1pPr>
          </a:lstStyle>
          <a:p>
            <a:endParaRPr lang="es-EC"/>
          </a:p>
        </p:txBody>
      </p:sp>
      <p:sp>
        <p:nvSpPr>
          <p:cNvPr id="5"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258000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3" name="4 Marcador de pie de página"/>
          <p:cNvSpPr>
            <a:spLocks noGrp="1"/>
          </p:cNvSpPr>
          <p:nvPr>
            <p:ph type="ftr" sz="quarter" idx="11"/>
          </p:nvPr>
        </p:nvSpPr>
        <p:spPr/>
        <p:txBody>
          <a:bodyPr/>
          <a:lstStyle>
            <a:lvl1pPr>
              <a:defRPr/>
            </a:lvl1pPr>
          </a:lstStyle>
          <a:p>
            <a:endParaRPr lang="es-EC"/>
          </a:p>
        </p:txBody>
      </p:sp>
      <p:sp>
        <p:nvSpPr>
          <p:cNvPr id="4"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106037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102681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B7F4A648-2631-4E46-8198-D2D91195675F}" type="datetimeFigureOut">
              <a:rPr lang="es-EC" smtClean="0"/>
              <a:t>17/11/2015</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B6D4C764-EA80-4086-B3FD-AFE6B16BA52F}" type="slidenum">
              <a:rPr lang="es-EC" smtClean="0"/>
              <a:t>‹Nº›</a:t>
            </a:fld>
            <a:endParaRPr lang="es-EC"/>
          </a:p>
        </p:txBody>
      </p:sp>
    </p:spTree>
    <p:extLst>
      <p:ext uri="{BB962C8B-B14F-4D97-AF65-F5344CB8AC3E}">
        <p14:creationId xmlns:p14="http://schemas.microsoft.com/office/powerpoint/2010/main" val="181241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s-EC" alt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s-EC" alt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4A648-2631-4E46-8198-D2D91195675F}" type="datetimeFigureOut">
              <a:rPr lang="es-EC" smtClean="0"/>
              <a:t>17/11/2015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4C764-EA80-4086-B3FD-AFE6B16BA52F}" type="slidenum">
              <a:rPr lang="es-EC" smtClean="0"/>
              <a:t>‹Nº›</a:t>
            </a:fld>
            <a:endParaRPr lang="es-EC"/>
          </a:p>
        </p:txBody>
      </p:sp>
      <p:sp>
        <p:nvSpPr>
          <p:cNvPr id="3079"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n-US">
              <a:solidFill>
                <a:srgbClr val="000000"/>
              </a:solidFill>
            </a:endParaRPr>
          </a:p>
        </p:txBody>
      </p:sp>
      <p:sp>
        <p:nvSpPr>
          <p:cNvPr id="3080"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a:defRPr/>
            </a:pPr>
            <a:endParaRPr lang="en-US">
              <a:solidFill>
                <a:srgbClr val="000000"/>
              </a:solidFill>
            </a:endParaRPr>
          </a:p>
        </p:txBody>
      </p:sp>
      <p:sp>
        <p:nvSpPr>
          <p:cNvPr id="3081"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p:spPr>
        <p:txBody>
          <a:bodyPr/>
          <a:lstStyle/>
          <a:p>
            <a:pPr>
              <a:defRPr/>
            </a:pPr>
            <a:endParaRPr lang="en-US"/>
          </a:p>
        </p:txBody>
      </p:sp>
      <p:sp>
        <p:nvSpPr>
          <p:cNvPr id="3082"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p:spPr>
        <p:txBody>
          <a:bodyPr/>
          <a:lstStyle/>
          <a:p>
            <a:pPr>
              <a:defRPr/>
            </a:pPr>
            <a:endParaRPr lang="en-US"/>
          </a:p>
        </p:txBody>
      </p:sp>
      <p:pic>
        <p:nvPicPr>
          <p:cNvPr id="1035"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openxmlformats.org/officeDocument/2006/relationships/image" Target="../media/image2.jpeg"/><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6.jpeg"/><Relationship Id="rId7" Type="http://schemas.openxmlformats.org/officeDocument/2006/relationships/diagramQuickStyle" Target="../diagrams/quickStyle8.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2.jpeg"/><Relationship Id="rId4" Type="http://schemas.openxmlformats.org/officeDocument/2006/relationships/image" Target="../media/image4.png"/><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2.png"/><Relationship Id="rId3" Type="http://schemas.openxmlformats.org/officeDocument/2006/relationships/diagramLayout" Target="../diagrams/layout10.xml"/><Relationship Id="rId7" Type="http://schemas.openxmlformats.org/officeDocument/2006/relationships/image" Target="../media/image27.jpeg"/><Relationship Id="rId12" Type="http://schemas.openxmlformats.org/officeDocument/2006/relationships/image" Target="../media/image2.jpeg"/><Relationship Id="rId17" Type="http://schemas.openxmlformats.org/officeDocument/2006/relationships/image" Target="../media/image36.png"/><Relationship Id="rId2" Type="http://schemas.openxmlformats.org/officeDocument/2006/relationships/diagramData" Target="../diagrams/data10.xml"/><Relationship Id="rId16" Type="http://schemas.openxmlformats.org/officeDocument/2006/relationships/image" Target="../media/image35.png"/><Relationship Id="rId1" Type="http://schemas.openxmlformats.org/officeDocument/2006/relationships/slideLayout" Target="../slideLayouts/slideLayout7.xml"/><Relationship Id="rId6" Type="http://schemas.microsoft.com/office/2007/relationships/diagramDrawing" Target="../diagrams/drawing10.xml"/><Relationship Id="rId11" Type="http://schemas.openxmlformats.org/officeDocument/2006/relationships/image" Target="../media/image31.jpeg"/><Relationship Id="rId5" Type="http://schemas.openxmlformats.org/officeDocument/2006/relationships/diagramColors" Target="../diagrams/colors10.xml"/><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diagramQuickStyle" Target="../diagrams/quickStyle10.xml"/><Relationship Id="rId9" Type="http://schemas.openxmlformats.org/officeDocument/2006/relationships/image" Target="../media/image29.png"/><Relationship Id="rId1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hyperlink" Target="TESIS%20FINAL%20DE%20LOS%20FINALES%2023-10-2015.doc#hallazgo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2.xml"/><Relationship Id="rId7" Type="http://schemas.openxmlformats.org/officeDocument/2006/relationships/image" Target="../media/image42.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Layout" Target="../diagrams/layout13.xml"/><Relationship Id="rId7" Type="http://schemas.openxmlformats.org/officeDocument/2006/relationships/image" Target="../media/image42.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4.xml"/><Relationship Id="rId7" Type="http://schemas.openxmlformats.org/officeDocument/2006/relationships/image" Target="../media/image42.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5.xml"/><Relationship Id="rId7" Type="http://schemas.openxmlformats.org/officeDocument/2006/relationships/image" Target="../media/image43.jpe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e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29" descr="U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5877272"/>
            <a:ext cx="2584450"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2 Subtítulo"/>
          <p:cNvSpPr>
            <a:spLocks noGrp="1"/>
          </p:cNvSpPr>
          <p:nvPr>
            <p:ph type="subTitle" idx="1"/>
          </p:nvPr>
        </p:nvSpPr>
        <p:spPr>
          <a:xfrm>
            <a:off x="1187450" y="260350"/>
            <a:ext cx="7740650" cy="6048375"/>
          </a:xfrm>
        </p:spPr>
        <p:txBody>
          <a:bodyPr/>
          <a:lstStyle/>
          <a:p>
            <a:r>
              <a:rPr lang="es-ES" altLang="es-EC" sz="16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es-EC" altLang="es-EC" sz="16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es-ES" altLang="es-EC" sz="1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endParaRPr lang="es-ES" altLang="es-EC" sz="1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898525"/>
            <a:r>
              <a:rPr lang="es-ES" altLang="es-EC" sz="1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DEPARTAMENTO DE CIENCIAS ECONÓMICAS, ADMINISTRATIVAS Y DE COMERCIO</a:t>
            </a:r>
            <a:endParaRPr lang="es-EC" altLang="es-EC" sz="16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es-ES" altLang="es-EC"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s-EC" altLang="es-EC"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s-ES" altLang="es-EC" sz="1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CARRERA DE INGENIERÍA EN FINANZAS Y AUDITORÍA</a:t>
            </a:r>
            <a:endParaRPr lang="es-EC" altLang="es-EC" sz="1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es-ES" altLang="es-EC" sz="1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es-EC" altLang="es-EC" sz="1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es-ES" altLang="es-EC" sz="1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Tesis de grado previo a la obtención del título de: Ingeniera en Finanzas y Auditoría, Contador Público Auditor</a:t>
            </a:r>
          </a:p>
          <a:p>
            <a:endParaRPr lang="es-ES" altLang="es-EC" sz="1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es-EC" altLang="es-EC" sz="1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“AUDITORÍA DEL SISTEMA DE GESTIÓN DE CALIDAD BASADO EN LAS HERRAMIENTAS “QSB - QUALITY SYSTEMS BASICS PLUS”, DEL PROCESO DE PRODUCCIÓN EN LA FÁBRICA DE AIRES ACONDICIONADOS PARA AUTOMOTORES DEL ECUADOR S.A. FAESA, UBICADA EN LA CIUDAD DE QUITO, PROVINCIA PICHINCHA, PERÍODO DEL 1 DE ENERO AL 31 DE DICIEMBRE </a:t>
            </a:r>
            <a:r>
              <a:rPr lang="es-EC" altLang="es-EC" sz="1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DE 2014</a:t>
            </a:r>
          </a:p>
          <a:p>
            <a:endParaRPr lang="es-EC" altLang="es-EC" sz="1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es-ES" altLang="es-EC" sz="1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AUTOR: MENA ESCOBAR, MAYRA ALEJANDRA</a:t>
            </a:r>
          </a:p>
          <a:p>
            <a:endParaRPr lang="es-ES" altLang="es-EC" sz="1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es-ES" altLang="es-EC" sz="1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DIRECTOR: DR. CPA. BERRONES </a:t>
            </a:r>
            <a:r>
              <a:rPr lang="es-ES" altLang="es-EC" sz="1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PAGUAY, </a:t>
            </a:r>
            <a:r>
              <a:rPr lang="es-ES" altLang="es-EC" sz="1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AMARO VLADIMIR MAGC</a:t>
            </a:r>
          </a:p>
          <a:p>
            <a:endParaRPr lang="es-EC" altLang="es-EC" sz="1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es-EC" altLang="es-EC" sz="1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OCTUBRE 2015</a:t>
            </a:r>
          </a:p>
          <a:p>
            <a:endParaRPr lang="es-EC" altLang="es-EC" sz="2800" dirty="0" smtClean="0">
              <a:solidFill>
                <a:schemeClr val="tx1"/>
              </a:solidFill>
              <a:latin typeface="+mj-lt"/>
              <a:cs typeface="Arial" panose="020B0604020202020204" pitchFamily="34" charset="0"/>
            </a:endParaRPr>
          </a:p>
        </p:txBody>
      </p:sp>
      <p:sp>
        <p:nvSpPr>
          <p:cNvPr id="2" name="AutoShape 4" descr="data:image/jpeg;base64,/9j/4AAQSkZJRgABAQAAAQABAAD/2wCEAAkGBxQTEhUTExQUFhUXFBcbGRcYFR0dHBwdIBwXGhceHRwcHCgiIB8mHhwcITElJSkrLi4vGiEzODMuNyktLisBCgoKDg0OGxAQGy8kICY0LCwsLDQsLCwvLzQsLCwsNCwsNCwsLCwsLCwvLCwsLCwsLCwsLCwsLCwsLCwsLCwsLP/AABEIAOEA4QMBEQACEQEDEQH/xAAcAAACAwEBAQEAAAAAAAAAAAAABwQFBgMCAQj/xABJEAACAQMCBAUBBQQFCQcFAQABAgMABBESIQUGMUEHEyJRYXEUIzJCgVJykbEzobLB0RU1U2KCktLh8BYXJDSTovElVHODwmP/xAAbAQEAAgMBAQAAAAAAAAAAAAAAAgMBBAUGB//EAD8RAAIBAgQDBQUGAwcFAQAAAAABAgMRBBIhMQVBURNhcYGRIjKhsfAUM0LB0eEGI1IVNDVykrLxFkNigsJT/9oADAMBAAIRAxEAPwB40AUAUAUAUAUAUAUAUBzMvsCfp06Z60Byup9IJZ0jHpwzHvncHJA6dN6GG0tyg4jzrYxhw1xq3KlY8lh2OCu/znNRzIoliqUd2UvEvE2yI0eVLMmBnKjGR0yHOT71jOimXEKael2c/wDvZtwMLbzbdBlAP7VM5F8Rp9GfI/FyD81vL+hU/wAyKZzC4jDmmerTxQswx+4lTWcs2lP4nDZNM5JcRp32ZcWfPtg4YCdo++XBHX9nUD09qzmRdHGUZczQ2l+ku8Ukcg9J9LDYH3wT/IVIvjOMtmdTcYPqVh1OcZGxAHTuc5x8GhI7ZoD7QBQBQBQBQBQBQBQBQBQBQBQBQBQBQHwmgPDsfy4+p6Y2/uoDK8x882dv6WPnyKQdCYOCMEEk7Ajr1ztUXJI1auLp09L3ZgOL+Jl3LtFpgX/VGW6YPqP8dgCPeo5mc6pj6kvd0J3LPLMN7bm8u7m4cLqEgOTgr0Oo6iQFwen8qJX1ZbQoRqw7Scn3lNzS3DBCqWQkMqvu51YZd8k5OPpgCsO3Ior9hltT3N3ZcPW2s7aW1sEuJmRCW9IYZUFiXbfr2FS2V0joRpqFOLhC7KHxMZHgidrSSG4JGpvLXT0wVMi9d/wj61iRr42zgm42ZoeY7+2s7W0F1aLMTGFwUQlWVFz+KsyaS1RsVZQpwjnjcovETl+3+zW9zBGsJleNSqjAw6kjIGwIx2G+axJK2hRi6EHCM4q17EvjfJXDIikck5gldFC+rKk7Aths7E+5ArLSJVMLQVk3ZmD5l4alnPoguBKNKtrQ4IPsSpxnvse9RasaFeCpTtCVyw4R4gXsGAZPNUdpfUeuT6vxZ7bk49qzmZOnjasOd/E3fAPEm2mOJlNvIQBqO6nrj1Y7Z7jvUlLqdCljoT0lobOCdjggrIh6Op7ZP6HbAyD7mpG6mnqiSDQyfaAKAKAKAKAKAKAKAKAKAKAKA8SSY7E7gYHz3+g60BnuZeZre0XM7B5DjTCuCcg6lODuvbc7bbVhuxRWxEKS9p6io5l54ubssusxQnpGhxkb/iPVtjuOnxVbbZx62MqVHo7IzFYNUKAafg1dho7i3Y5GQwQjbBBV+3fYYNTgdbh0rxcWfOOWnErmCWL7HbwwIoKp+b07jRoPXbpjvisO75Gasa04uOVJE7lixeTh8f2G+eN9tSvocIfzrpKkrvuBn571lLTRk6MW6S7OfyPnO3EUj4d9muJ45rrKjKhc6gwbUVH4ML326/NHtZjE1IxpZZO7JXOPPcVu0SIkVyjgliHBAAIGBjIz9ay5GcRi407JJNFBb80NxPiFpEF8qGOUyAZySVUt6sbdsD2zUb3ZQsQ69aMVolqXvOt3icpPw1rmEx7SopL+5GQMqAfkVmT12NjES9q0oXXUUPEZY2ldoUMcZbKITnSPbOd6gcao4uTcVZEahAKAt+A8zXNofuZCF7xtuh/2e31GDtWbtbF9LEVKXusa3KnPVvdHS+ILggAg4w+NlAY9d2OFO9TUrnWoYyFTR6M2KybkEEYxv2OfapG4dKAKAKAKAKAKAKAKAKAKAjvc+sIoJOMseyjtk+57D6mgMBzrz8kBkhtMGYnDy9Qp6HH7TDp7D+qoOXQ52JxqheMNxU3Nw0js7sWdjlmJ3JqByJScndnKhEKAKGTWckWfEQzSWcZAddBkdQFxnqC3UgjtnHtUlfkbuGp107wVrm1i5O4hPg3fEHAKsCkW3vjcYUgjrle+KzlfNm8sNVn78/Q723hZaKoDPOzd2Dhc+2wH6UyIlHA0l1LUchcP/wDtlPyWfP8AarOVFn2Wl/Sff+wfD/8A7ZP95/8AiplQ+y0f6SLH4eWqOzxNcQk5H3cxXA9h3x+tMqI/ZKad43XgzsODX8WPJvhIMYIuIQ3TGnBQqc9ck5rFpcmT7OotpeoreOck30RaR4dYJLMYjqAJJz6fxf1VHK0cithKyd7X8DL1g1GrBQwFAFDIweUPEIoBBe5lj1LiQ7lMdNX7QBAOeo+akpW3Olhsc17NT1GzFcFmBGGjZQVdTkf/AARuCKsOsnfVEihkKAKAKAKAKAKAKAjXEzalRFznqx/Co/vJ7D+PyAuPELnnRqtLRt9xLKD0PdVPv7nt0HxCUuSOZjMZb2IebFbUDkhQBQGk5a5KubwB0ASLOPMfpt10r1bH6DY71lJs26GDnV1eiGpy7yFa2uG0+bIPzyb4O/Reg/5VYopHWpYWnT2RqqybAUAUAUAUAUAUAUBTcd5XtbveaIFv212bt3HXoOtYaTKqlGFT3kKzmjw5nt9UkP30QyTjZ1G5OV7gDuN9+lQcWcqvgJR1hqviYmomgFDAUMmy5F53e0YRSktbk9O8fyvx7ipJ2N3C4t03llsOcXi+gjdJMaXG43GRk9gex6du4zYdtNNXRJoZCgCgCgCgCgPEj42zuc4/69qAXXiVzeYV+yQSZlIxK46qMdAR0Y/HQfWoSfI52NxORZIvXmKWoHHChg+qpJAAJJOAAMkn4FCSTbshrcmeGyqBNegMSu0JGy/vnucY26D5qaj1OvhsCo2lPfoMoDGwqZ0SLxDicMC6ppY4123dwo3OB1Pc0BjeKeLNhFuheYYQ5jAwdRwVXURl12JU46++RUHUinZklCTV0Zfjfi9lGVIZVJUAMZFj39LMxxqKjGRpDEkdqh28W9Nfr67u8n2Mlv8AX16kFfGSZcLJavhEGGjmyxONOqQMu4J9QBA7VJVYsi6ckb7gvibYTQGd7iKJcE+U7ASjA9WVzvv005zt32FhAl2HiNwyUMVvIV0nB8w+Wc/AkAz+lYTTMtNFBzN4s20JlSFxOwQeX5OHyxUtqJzp0djvqBHQ52NpbhJvYxfEPF67kxHHbmNQ+SxmOvSQdIdgNvUc5wOgHvUXUile5JU5M0Vp40x4Gq3m2xkoVkwAPX3UZJG2C3Uk9MGKqx56fXr6oy6b5amo4T4m8PmUM8wgyEwJiFzqGfSc7hehPT53qcZxlez2IuLW5roLhHGUZWGBupB69OlSImT5w5Chu8yR4in3OoDZzj84/vG/1qLjc1MRhI1VdaMS/EbCSCRopUKOpwQf5j3HyKgcSpTlTdpIjVgrCgN54bc4m3dbaZvuGOFZj/Rk9P8AZJ/hnPvUoux0cHinF5JbDgjk3wzKSclcd1GP5ZH8asOydqAKAKAKAKAzXN/MH2K3eU/0r5WNNWRnfS2CB0GCdvj5rDdijEVlShfnyENPMzszuSWYksT3JOSaqPPSbk7s50MH1FJIAGSSAAO5OwFDMU5OyHfyHyUlogllAa4YAkkZCd9K/PuasjGx3cLhVSV3ubKpG2VXFOHzzalW5aBTjSYkXX09WWfUOvTAH60Bj+KeD9nOQzS3JYDDM0nmFt8jJkBx+bYYHq+lRlG5KMraFbfeCMBUiK4dW2xrjRlA77KFbpn83eodlbmyXadyM/x7wVuEUPazLKyJ+HdGY4HpUsxXGcnBwAMD3NY7N680zPaLwF1xLhssMhSaORHTc7MrjOAx2ByNxkjIAIANV2a0/wCPr/lk7p/Wv19ItFhsmhg8x9cq5ZykUgz6v6NzgbADqCMb/U1wqVVJpxslotVr3lq7KUfavfr9I0XNsSNwsvcQQ287TnyHjjRPO2Bk1LnIXckMNsoN9wG2kna8tyiq4Zv5ewurS58sKArJnOrHU4Bxgnpvk9wMVTOGa93foShLLbSxb8D4Lc3DaLaF2Yj0lN8erDapDsBnrnpkMMjoUM1nv8vr/hmXLLpt8/r/AJQx+GeCMvlqZLiNXySV8syAHbByXALY+Me22czdJy3dvr5EFUUdkXkPgtb4UvcSlwmk6Y4gvTfClCcewJOBtRUI2td+o7Z3vZFrwnwstrYDyJrqOQZ+8SXST+LTlQNBxnuPrVyViqUrmw4fBKg0yS+bgfjKBXJyc6tOF6YAwB071kwQOauW4r2IpIMOPwSAbqf7x7isNXKa9CNWNmIXjPC5LaZoZRh19uhHYj4NV7HAq0pU5ZZEKsFYUA4PDHmc3EX2WVj5sQBQ9NSDGAT8dD8EfNWRfI7WBxGdZJbo38T5HbPQ4OcHuKkb57oAoAoDjcxhhhjhQQT+m/8APf8ASgEJzzzAby6Zx/RplYx/q53b6sd/4DtVTd2efxVd1Z9y2M9WDVChkbXhbyiEUXc6DW2DCDvpUj8WMbMe3sPbNTiuZ2cFhsqzy3GRUzoBQGR5l5x+xXLJKEMX2UOgB+9eUyMukDOAukZyR777VhuxXUqxh7xw8OeONOjvcOgmnmkdIw2SEVY1IAydgdv1omRozzxzdblFzV4nSRStBEkat5rxqx+8ZirMrYUEAEEd8gE/FUSrO7SWx2qeAg4wlKfvWskr+K8tul33Gz5J42bu1V3DeYh8uRiAAzqF1sukkaST+mCNsVdCSlFSRo4ii6NWVOW6LHivB4LldM8SSD2YZ+akUir5v8JBEkk9i5wis3kPls6V2CMPV74U53I3GMVTKinqi1VXzFTbcJuXjgkZWMc7tHb+ok6gVwqoCQoLEb4x1rM4u1kYjJX1HTyl4QxQkS3b+c+CPLUYjAIK4Yn1P6Sy74GD071KMLIjKVxkWVlHEoSJFRR2VQB0x2+BUyItucvEaS1uW0YEUZ8t1kj1AsDkspRtQyCAM7D26VRKq8+WKv8AA6NPBQdDtakst9tLrztqnf080aLhvNElxbG6WPQIpBrjGX1x6VL49IOQGyMfs/pU6dTOr2NbF4d4aWVu+ieneX9txWOR41jOtZImkV1IKlQUH8TrH8DVlzWUkyfQyFAZXnzlNb2Esij7Qg+7bOM/6rH2Pz0P61GSua2Jw6qx7+QiZYyrFWBDKSCD1BBwQfkGqzgNNOzPNCJL4VxB7eZJozh0bI+exH0IyP1oWU5uElJH6J4RfJPEk8f4ZFB/XGMfp0q1O56SE1OKkidWSQUAGgMT4lcaaCy0g4knbT+6pyW/Mfy+nI2JPzUZPQ08bVyU7LmJOqzhBQwanw85b+2XILD7mIhpM9+ulem+SN/j9KzFXZu4Oh2k7vZD4AxsKtO6faAKAQfjJeOeItHqxiKMLgYYLs3p6Z3LnfP9VQe5oV4vtMzWi9OZpOQ+WpYeHSXC+aJ5VCxhWbUItak4z1YgEg+2MYziozUsksm9nbxtp8S/DQ/G+Zl+LrG3EbITA+aqwrMzKSplZfUshDjMhGjPfpnPSuXXni6dGrOVrra3RLndPvv15WOzQcMnO693z3/Juw4bWcxIscaBEUYVVCgAfAryf/UOO/rX+lfoRdGD1Z1/yhJ/1in/AFDjv616L9B2EOhXcZmuJAgjZQNY8wHbUnRgCD7Z2IOfjrU4/wAQYmUZRqT5aNJLX0+u/Yx2Eb6IrjwkqupApm65OAgJKlyqgHTnSOm50jJ71qR4nV9mGdqEXdJbrprpf5d3In2a3tqXdhdypGisSzBRqYkMSe++Bnf4H0HStmX8Q427yzVuXsr9/m/Ej2EOh3/yjJ/1isf9Q47+tei/QdhDoYDxcgSS3DtCrOzhchTrIAdsAqRsDknJ6Z74rqcI4ricViMlR3sr7JdO6/pzLaUYReWV8vNX6c91sT+QVeXBtmljtHtHCE+pFkP2cfhYkGQP5+r3Oc16XBxxEU1Waeitbxlf4Ze7oaNeeabet+/cx/8AleTh/EFL5Xy5G8yPYIuvAk8pRqwrDS4HXoMnqdm9mcnPkq+HLx+rj3hlDKGU5BAIPuD0qZ0D3QBQCm8XOWwjC8jGzELIABs35W29+hJ+KhJczlcQof8AcXmLaoHKChkZ3g7x3Bezc7HLx/X869f9rp+1U4vkdTh9bem/IaMT5GSMH222/hUzqnugOF0+6qOrN7kbDc4IHX4OM0AkvFHivn3zKDlYR5Y3yNXV+2xz6T+7VctzhY6rnq26GRqJphQH6A5D4F9ktEQj7x/XJ+8e3TsMCrYqyPRYal2dNLmaKsl4UBkfEjmEWttoG8k2pQNZTC49bal3UDIGRnBYbVhsqrVFBK/PQX9g9m4gmnEc1xFbxW8CsxxrQyPJLpGdUZMsYXIJJXAFNDEakXF2e2lxu8v28yW6LcyCWXB1MF0jckgAYHQYGcDOM1ktSaWonZrlkuruBTj7RxDWXRchSp8s6RnZ/NJY5zkKa5mNqpUZqS2vv5v9vM9BhqCppV7+y4P1so+t738DdcWZiVZJHIgctIirkHTEzHVuB0KkbjcivNcJw1TEYZ0Zwapyu8/muXXS17nMl76SeuisYKTnq5j9Fuzog1kiSNNWp5JJG6FsD1hRv+WvWUaMIU4wik0kley5Kxwsdi6tOs4K6a3TR5/7wr//AEy/+kn/AA1Zkj0XojT+31uof94V/wD6Zf8A0k/4aZI9F6Ifb63UP+8K/wD9Mv8A6Sf8NMkei9EPt9bqajlLnN7toraQN5x8wmXQmggAsBgOpGwx0rQx3DYYrI9nG70S17vgdTA45SWWXvMh8yWklvPHfeY0xW4dxG+pQGZIlVR1woWNwM93rQwmKn9qy1qbg7K12m2lKXcuvwO7haMauaN9WnbpfQ0fhMB5Fye7XkjkZ/DrCOB7bAjptXoKErxuV8SpqFa3Pd+f7WKLxr4OcR3ajYAo+OxGSjYx9Rud/SKskjiYiGql5Fn4U8yRmwRZpVXRJ5ces4JUjVHuTvsGx0woA7VlMsoS9mz5afXyGFmsl59oCHxfh6XEMkLj0upB6bexGR1BwR9KMjOKkmmfnLiVi8ErwyDDIxU/3EfBGD+tUnm6kHCTiyNQgT+BcTa2uI51P4HBPyv5ht2IzS9tSyjUcJqSP0bA4PqGcOAwyT7Dsenb+Jq49Inc7UMkPiF15SSSkbRxk7tgHYnHx0G/zQjKWWLZ+bbicuzOxJZmLEk5JJOTk96pPMyd22c6GC/5F4OLq9ijYAoDrcHBBVcbEHqCcAj2JrK1Zs4Snnqru1P0HVp6AKAKAVfjtbMY7aQA4V2Ut7aih6Z9lP8ACoyNTFX06a/LQzHhrwYXV6jMFMcS632zkg+hSSpGM9tj19qxFFGFp3nry1+u8fdTOkJfh9rPaX6i5RTLNKxGGBwJM5fCgAMSpJHTLHfeuJxa8aFXvi/md2Mo1MForZZK3pZvz3feybzYW83SpPqlkGNWAfRbAZ7Y+TWnw+WXh1F90v8Acza4RZdtJq9rfJlDe8s3LqWW3J0qCCrodexOF33Hz8ip0uMYWElFz37np49H3GhxrD4biEc0dJpXT5P/AMX39H8bGXdCpKsMFWZTvncEg4Pcbda7kJqcVJbPU8HXoyo1HTluj5Uios+HcvXM664Yw6kkZ1qMEdQQTkfHvXPxPFMNhpOFV2atyet+nXvN2hgKlaKlG1nfy8fE5XvDJ7fQ0q+WzA4XWNY98hTt1/WrsPjaOJbVJ3tzs7eTIV8LUw6Tlu7/AF5jD41N/wDRrfIDa0t0OrfZpACfqM5B964+Ojm4pR12g36Zn/yer4OlJU1LW7RO8IbW5WOZ5k0RTCOWMZyclpVbJxn8CxHHQAjvmvR0Y5YJXGPrdrXlJqz1T1vz+tC58Trcvw6cARnGliHBxgMM4x+bHTtVj2ObX+7kI3l/h/2m4FuXUeYSMndUJQaV9sEjG3Zqgc9QUnFba/K+p+ieWGJs7cklj5EeSSST6Rvk7n61YjqQbcU3uWdCQUAnvGLhQS4juFGBKuG6fiX4x+zjf4quW5yOI07SU+ovqic0KAe/h1fedYQH80eUIDn8uVy3+zg4PuKsjsegwk81JGrqRsmR8Sbkx8OnOgAuwQ79iwGrbvgCoy2NXGSy0WIuqzgBQDQ8FbEf+InOMjSg26fmJz85H8KnA63DYaOQ0qmdMKAKAUXiXxNJ3ureeT7qGPVAFUhhcopZQT+F9QLYBODpOwIycFTkszu9FuSvDzhixX3lxzsyxWw8wZGZZSTrLheipqVVDdwxGMkstYxGEYStHTnbqNOslxQXfL0CSS3YQmdyMuWJwNKJpUZwFwoOPff2xzeLpfYqr7i6lOV1G+nQwHOH9L/+yT+xbVy+G/4fR/8Ab/cz0nBfeq+MfkT0umHD4GFwoPmopk07afNK+XjHXH3Wcdd/mvO1acXj6iycm7d9r5v/AK8NDl4l/wAyWv4n8yl5e5chuHuBKhJUquUfdGGdS4Bx26kGuvxHidbDKnKjJWd3ZrRrk+pdxrA4bEVFUera5b+Pn3lxe8mWgVnjt5GKqxEfmvpcgHAJLEjf2Irm0eN41yUJ1Ek2vayq671pb1RxanDcPbMobcr7mE5ZuJI+IW+iXyI5pQPLOTrUef6ehPpPo3xu6ntkeh4vGnUwslKOeUY79G8uvnvpyTXM1uGRlG+lk3seucpCb+5y4fDgDAxpAVcIdtyPf5q/gcUsDTsrb+eu/maPF3/P8hq8CsI57C0ilUMjQx5H0OR/XXP4g2uLYe3RfNnYwTaw10anhXDkt4xFGW0AsVDMW0gknSCfyjOAOwAFeqStoiMpOTu3dlL4jsv+T50LKrSLpTUwUFsg4yfoaPYrqe4/M/PlnxjR5UxC5WR5NBH4vKYsBnsfSKhbU5saTVTTll+Nj9R2iKqIFUKoUYUDAAxsAKsOqdqAKAx3itZ+Zw923zE6PgDOd9B+gw2c/FRlsamNjmovuEdVZwQoBpeDVzqjuYGClQUcKepJBDfp6V+manA6vDZ6SiMrzG/Y/wDcKmdQX3jFkWlurNlvO3PTOEbJx9ahM5/Efu14ikqBxgoB4+FFsycPUtj1yOy4PbYb/OQasjsd7BRy0UbGpG2YrnrnKaylRI4Y3VkDFnZhgl9OBhT060j7U1Drf4K5dGlmpTq3922ni7E+DjN0HzJHC0YXOY2YsSc4CgjHsc/Neao/xNRqTjBwau7brTvMvDySuKTxFthFxOVc6tcmv2Ks0erG3XbPX3r0Uji4pe1LwXny+BeeCEObq4dfwiILgbg5fIYnsSQ31A+KzEvwqd23vp8eXlp6jlqRuEXif9E36fzFc7i/9yqeBZS99Cs5w/pf/wBkn9i2rlcN/wAPo/8At/uZ6XgvvVfGPyOz/wCbIf8Aw5/p0+79X+mb7z3/AP8AX2/SuDP/ABGp7fJ66f0+70/8evmcvE/eT0/E/mSEuJlSQs04xPbqC+ncG40NjTGvVQM9dmqhwpOUUlH3ZPS/9F+cns/kU3Zor2PLZBYHy5ACp3/L2OQT7ZBx+tc6nKy16r8/P4ljFhLLI/FLBpYZnbUm8nVMrITjRGg6ktuD/Qn5r1EYwjgK6hNJa7c9V1b8NP6vA1vxrQrubf8Az9193o+9Hv6vSvr39/jbau1wX+40/avp6a7eR5/i/wB/5Dh5Q/8AKWX/AOFP7653EP8AFcP4L5s7OD/uprK9WQFV40QM0ttgbJBcOzZI9IaAMB2J3z77VGRq4qDlGy8fQVENj5k0YAGclQnUHPpAz01aiQe++9RuavaSjFxjq3bXx/aw+eTeNP8AYljkYm6ieSEiU/nTDYyM6gqMoLDrg1q4/HRwdDtpK+qVvE6eHjKaSlv+hV8c5+ubeKCYQ28izldOGkXAIBBOV9jVfD+JLFutHLldNXeqd9bW0NiNByqQgvxOxvuG3BkhjkIALxoxA6ZIBOPjeujF3SZXVhkm4dG16HHj1qZbaaIEAvE6gnoMqRRlNSOaDR+ebHhM8sbyRxMyR41sOgz/ANdunU1UedjSnJNpaItOO8mXVpEJpVXRkA6W1FSemrbb2+uKy00W1cJUpxzMuvByYLeuCd2gYL8kMjH+oGsx3LuHNKo13DZ+wv8A6eT+Cf8ADVh2hb+Np9dr+7L/ADjque5yuJfh8zIcu8pXN6GaEKFU4LO2kE+w2OTWEm9jTo4WdVXR24/yVdWkXmy+Xo1AZV87npsQKNNbkquEnTjmY2/Dj/Ntt+639tqnHY6+F+5iaSpGwLXxtUmCIKNzr37YGjO/vjoO9Soyy4mk31t6qxuUVnwteC3yp/6Xdllw66cQW7QhZE8mME6t8/dqDnppA1lu/p718trwhSxlRTunGbsvBt28XpbxLINuC8D54kcu/bbaPTJFDd+nyiWHrbqYgTjIJ+D9NzX01NTipLmcqrThJrMVnhJELYyQzAC6lVHLIPuygDeWqvnDNnzTsOzDfTUkrCnBQvFeP16DMrJaReJ/0Tfp/MVzuL/3Kp4FlL30LLmQxi4Bl16BLISFAJPotttyNjXEwna/2ZSVK2a0t/8AM9T0HDHUUa3Zq7uvk9SyHOdv+xN/uL/x1wv7CxPWPr+xH+zsR0+J9/7ZwfsTf7i/8dP7CxPWPr+w/s7EdPiH/bOD9ib/AHF/46f2FiesfX9h/Z2I6fE8S8726gsUnwB2jBP9qsrgOJbtePr+xCpga8IuWW9um5j+c+O2t4EePzhIowMoArAkHc6j0GojHvXoeDYDGYKThPLker11Tty056HkeI4jDV43V8y+rDL5Q/8AKWX/AOFP76r4h/iuH8F82dLB/wB1NZXqyBnefp0jsZ5GVS3llFzjfUQNIPycHHwKwyuq0oNvoJzw1t/N4nBGzKWj1SEMoOQuQMezEMrfGBUUjSw9JOSktv2XydxwcStILbLJC2S8sxKLqJdh68b/AImAHsNq81/E8s1OnSTtd+C8X4XOzh92zA+JM5E9nH0j0yNjHQ4AyfYYqH8LwisHiqr3eSPxb/I3cLd46klyu36P9RtcOtBDFHEudMcaIM9cKAoz84FerOUzrcfgb90/yoYewnOQLuJrW4s5Zhbs8kb6mIAKgprXcjfC4wT+bvvVS6HJw0o5ZU5O2p245xSKWHiQieSRpZ0YKqkoETQWkzjZdtJz7Cs33M1ZxlGpld7v5cyr8K/84xfuSf2TSO5RgPvh61Yd0VPjb+O1/dl/nHVc9zlcS/CQeT7y1lsXsprk27+d5gbOnIGnox27dDRWtYjhp05Uuzk7ELmrhIig1JxL7SmtQItZb9fxkbfSsNd5XXp5YXVS66DM8OB/9Ntv3W/ttVkdjp4X7mJpaybBSc28AF7CIS5QeYGJAzkYZSPjZsg+4FRlG9ne1ncvw9d0W9Lpppp9GLYSyWt9b2DsTbJmJQUwXyp0MQvbJG/Trt3rh8V4dSqUMViox/mpqd+6+v5svnFU4UHF+zJNPxRd8935gtoXRUHlXGAAmnScGSNg57bYbTkHURtV/BcSq+Cg+a0fkc7Gvs3e3P6sLO141PHPHKkjKEORGWICkuzAH3Xdxj5PvXTuc11mnfne/W66fE/QfLnFhdW0VwF061yVznS3Rlz3wQRmrDpxkpK6JHE/6Jv0/mK53F/7lU8C6l76Mdx3hqlCPLRpJpGVHckeWzRYBBH+tGp6GvP8DxsnSjSqwSpxT9t7b38OZvKvVoNunJq9roxPFeFy2z+XKMHGxGdLbDJUkDI3xXYnCUHZnrcPiaeIhnpv9V4k7l7gJuMuzaY1OMjGSQQWHwMd/n4rj8R4l9mapwV5P4dPF9xqY3H9i8kN+fcS7LhNhM0kcFyxkB6eZqA6MdAIAYYOMjOPrWvXxHFcLGNXEUbR/wAtvXo/E5FHi1RzdpqXdp8ChvLOSFzHKAGHcHYjsw+D7HcV1sPiKeIpqpDb5dx6LDYhV6edadUSuCcpne8eNDbqrkxyEjWdBKlMDcaiO/Y10oVXCF526K/N8l33PI8bwGFeJVSHvP3ly8e59V5jQtI1QxxooRUwoUdh1FeU+11sRxOi6sMjVlb1ZTGnGFJqOxeV7w1DA+Md8EtEjIU+ZMucncBfUCB39QA+NVRlsauLf8vL1FVyyksc8LI7gm5iVWIzpyQD7jJGo79j2qFzSpzedSXnbvG5zvxfyYLiZWAYARodeQWG2QMYDBi22/4Bn2HmMTSXEeNUsK9Yxtf/AHPyasjvOXZUJTM/yzyzJf8Al300wLr5cbRNGCpVcGQOM7s2e23uDXoMJh6VGi6NFWhncl17l4G3Xf2WrtduGV67OS1GtW4c08Tn0t+6f5UDEt4ZW9tLJN9qEJf7sxCQ4Bcl8gAnffG29Vxs3qcbCKnOcnO3ca/nP7UnCyFihjJYiVYN0ER1ZIyB12zgdz9ay75TbxOdUfZXjboYjwr/AM4xfuSf2TWI7mhgPvh61Yd0WnjGqvb20wBz5hAJGDpZSxGPqo/hUJnO4jFZEyn8OmleNo47a0dFfLzT49OrGBjqdgSO3yKxEpwbk42UVbqyf4hcdge0+zRHWQ6MWiixCuMZAbock9s+xNJNbFmLqxdPLH4bGn8LbvzOHxjGPLZ069cHOf8A3f1VKOxs4OV6KNbUjaCgFP4lW0c19AkMiC4YjJJIAZDtqYdCRsFG5IGeoNUVqsaEKlaUc0FFqaVm7PnZ9Hv0Rt5s2G7KWjbzQfK60a9PiW/MVl9qja2dfU2RG6nOmTT6G0g6hnLj9nTqLEYFeR/hqo41JU43cZa89LX8ttHtrZJEMXTU42YmCCr6Gx6TggkEjcqwPbYgfOxA2r2J5+UWltZ/p9Mbvg1xiIwtbmT71pZGWPfZVEat2wNz02zuR0NSib+Guo2f19XGHfRlkYDcnH8xWpxGlOthZ04K7a0Nym0pJsznEOXBJNFcSeZqgJKDzPQCQQToBwSQcZrxM8JxLDYSVOcEoc/db3XffkjbUqcpXT1Mx4gl/Nh1fg8o6ffOo68/+2vQYKTlg6Lk7uz+bO7wXRVPFfI5vDLLwdkiOuQBgQvUjWSV69dJH1/WuXhKtHD8djUr6Rvu9vdsn4X58t+RyeKwm5VI7v6/Iw3CbR5ZoFtUdJUIJfBATBBJbPX3/XHfFeyxk3hqFeeMmpQkmkrp5m9rLW35b8rlGKrYStCjHDQakrX0tZc03z8dfibXnpgbhPiLffp6iRt29814vgKaoyfK/wCR6DhCl7b5aepY8sWs01sYZ9RgkiZVGcEgyzA4xvjRoxWzxmU+0w0aPv7pct/Z303ucjGJfaat9r/kajgfA/s6oi6yqnq76m/iTk1Vh+H8RnjadevBJJrZxSSXcmabnBQaTL2eYIrOxwqgkn4G5r2pqH525r5mkvZNT5AUyqgyBhWkZhuQPyaAQcZCg461W3c51aoqjT5IZfAeWfJ4fbo64LSxzSkKVYMCGhXABwAQoOSB+L9rFV4mp2NGVRK9le29/rn3G5Roqyi+t2VXiLEz2qkMogjk+8BbJfoF07nO+Rg4Ox/Xyf8ADWIaxs7xcq001F9G9Xfa2nPwOlONK8HVdoJrN4L617jfcomL7JEIZPMRVA1b5yfUwIO6nf8ACdx0r2NNJRSRXi5TlWlKas29n8PgXNTNYh8XuhFBLK2SEjdiB1wATtQjOSjFtib5K4bai2nvbxDJHE6IEHu2ASRqAP4x9MVUrW1OPhqdNQdSavYsb8W7cOnnsZLqNEYRPHI+UYMUyApZgBhuowaWVtCybg6LlTbVtPWxD8ILYNfFif6OF2Hzkqv8mrMdyvh8b1b9EN7/ACpF+2P4H/CrDtGY8UrRpOHuxQFo5Awwc4UHBPbfSdx81GexqY2OakzEeGt1cffwwR27KwDyGcnSANgNuuc+3aoxNDBSnrGKVu80/MKzyW8sMl5aIfIZvs0UedkywwxbODp64rLNqrncHFyW2yRx8Fr7MU8JJyrq4GNgGGDv9RSDMcOneDiMqpnRCgFn4u8DOFvI9mUrlh2YH0HOe/4frioKUadTNNXjJZZLuZ0MPH7TQlh17y9uHit15r9S05N5kW4iW4GAQNMygam2zjAU53J1DI6Mdt68pRhLgvEpYWo/5c7ZXy12evo/2NdS7ampLdHDxA5TtXZLg2Ulw7SKr+S7qQN8yEIDk9AT16e1etZpzSve1zFXvG4rWGGKy9PkkGKdVGZY2OqQyA4KSBkUPkerSwwo2GJMoxFXLot+XTwN5yLz8LxvIlULLhirJ+BwO3XIbH6HBPxWU7kqGJVT2Xo/rY13FAxibScEDP4S2wILAKNySAQPk961cdQ7fDTp9U/Xl8Tbg7STMBzvZFo1lGT5bHOXOQrYGy4wAGA3z3Ned4LW7XB5HvB28nr87noeFVsldwe0l8V+xneD8ZktydOCpxlG6ddyPY4yP8anjeH0sUva0a2f69x2MXg4110fUtDzm/q0wIpJGG16s++oBV3x8mubHgCus1RteFvTVnOhwmeb2pK3dv8At8TOszu2WYu7N1Pck/1D4HSu9SpRhFQgrLZI60IU8PTstEtRn8HiMawxI4bSVQF8YIXeTSV6nZsZ9q507YnjEKcdqa3Xdr83Y8bWqualUf4ncv7ziUUWA7jLNpVRuzNjOAo3Jxv9N69eaIsvE/nqN4ja2rh87yyKfSFB/ADgglvj/HEWzTr1k/YXn9fN8jH+HfBRdXyRuCYkBdsEt+HBVZNsDJ09dzgjfesJFdCClJW8dreFh+8Qn0Jhep2GMbf62D1A/WtPiWOjg6DqPfkurOnTg5Owmecrz7RPFYW4zFEVVgvQvnSE3GNth1xknoVrR4BhZ4fDTx1X72rpDrZ7y8/rc26VONeuoy+7h7UvLZefQcXA+HC3gjhBzpXc+56sdyds52ztXbhFRikjWr1nWqSqS5k+pFRlfEy/8rh8uDhpNMa7ZzqI1D49Abf++oy2NbGTy0X6GO5Kh4hHa4gs4JYpW16pHHq6AekuAMY9qir8jTwyrRp+zFNM9c+3c0doY2s47VZpVLlZUbWVAOyruPwrv8Y70YxcpKnZxtfvOngtZ+q5m0nIVEVt8b5Zx9dk+n61mA4bHWUhn6n/AGV/3v8AlUzqkHjVgJoZ4cD7yM4GrBLYx+gBC7/9HDV0QqRzQcRDctWHn3Mdu0jRiRtLFe+MnHXBzjHffGxqpanAowzVMl7XGff8FubaNrfhlsiKRh53dC77HOx+vU/oBU7W2OpKlUgslJeZj+Q5nsuJiGYaS33TjVsGOGQ7dd8AfvViOjNPCuVGvklzHdVh2goCPf2ayxtG4yrAg/4j5HWsNJqzJQnKElKOjQlbuObhF6W9RhdwHyoIdOzAjoRk/Qk7b4rRxmBhxHD/AGSp95G7py/+X4/Wxv4mKt9tpLR/eR6P+rwYzrBYbqAozmSGU6kIcjA9lZcEYPTfbp8Vx+EcTnTl9hxayzjor/J9/R8/nq1aSnHNHVMS/MHLstnO6vEwDMQsioQrAHIbUCRj1DrvkmvRtWODVozg30Wt9/rvKVLjQfMRimCp1b7dMHbBUj+G9DEVK668vrmh28lc+x3MKeeHRgNLSuumN3DCM4O25JXsBk4BOKnc6cKl0s2j+BY3FougxBlMbghTkHKE+tV0kbquwPYhTvvXjMZCXC8d9oir057rx3X5rbodGlNyirO0lsLXitiYSSf6M6ijnuoJ/FkDDD8wIGDXblFKzi7p6p9T1+CxccTTzbNbroSuL2oWK3fyTEZA25GC2ANIYZOWIywJ0nBxjbNWVKbjG/0u5+O+vgaeAxPa16idS/Rd3VeG3xLTlHhDakncbFW8vYnfoXJzgDGQAc5Jzj01o43FrBUHV/E9Ir8/BFHFcXnf2eD/AM36fqXfHOY4rC3MpZdbLotlyWzsBlhgEANgdTnA7nFZ4DgJUKTr1ffnr5b/AB3Z5rFV1FWXLkJviXFZZH1ySHWurL7hsuSxzpA2xt9Nvyiu9c4+eUlv9fX1qWvIVtC1yJLkvoiI+7ETSlyfwA6VwoBHcZJGBsKKxKioN+1r4IdXBrBLOOVyAGmmeUqo6M52RdgTj575O1Qr16eHpupUdkjpU4O9lzMlz7zSsRaOLe7kQABesa74JPQdTj369BXmsDhqnGsQ8VifZw8Pj/4rq3zfkbTUo2pUlectv18Ee/CzlbQou5cFnGUOosSdwzH+Q/U969S5utPtGrLaK6IvxGTD0/stJ35zfWXTwQyKmc8KAVnjFxIs8Fom5/GwB7n0oCMfUg/NQm+RzOITvaCPcE7wQpacSt3ijjX7u5hLYXv6tOfbc9Pcd6xey1MxcoxVOqrLk0ZjxKl13mpZ1mjZFZNB2RSMAe2ds577Vh7mpjXepo7oYfhlw7y+HpqG8zlyC3UHZSP9lQcVOOx0sFDLSXebSpG2cJ9irfOD06H3J7Zx0oBEeIPDTb38oGwdvNXcfmJJ6dMNqA+gqqW55/F0+zqu3PU1XLHLsGiB7i5lle4VjHEruq5AJZSwO7DBHUDORvWUkbtCjGyc5N32RSc9wxyJBe26mNGzG0Z2ZHQkjIHQ77756Vh9UUYpJqNWGg2uWOMLd20cw6sMMPZhsw6+9WJ3R1qNRVIKSLWslgUBR828vLeQ6M6ZFyUfGQD3DDup6EfqNwKhOCkjYw2JlQnmj4NcmujFXYz3PCZtEsTeTJktGCDpI2LxnoR/DO2cbVocT4fS4pBRqNRrr3Zcpd0vrT4F86HZrt8Ms1PnHnD9Ub234nHcWbaSZoJQ2c7sgI3GkjPpO+k9O2cAVwocXxeBlLC42Htpez39Lvmn1X7lDpwqrNB6MyMnhvayRu8ktwCQxwrR421EIzBG/CPSWyd8nbpW5gf4go1ZdnW9mXX8L9dVfv8AUo+xRpq8EZvmILDBb2UbuViaQspMMnltrZnXzVUNuS2QR/KvQZk1oaGJqezkdu9foV3DeMzWz6omxjon5cdcEEgbnbA3+fbWxOGp4mk6VTZ/V14FFCtOlJSi/wBH+mg1uH3ScQt4p1CZzn1DV5b4wxXbDHGMahj8Jxtg+PpY2rwic8NUWbnHpfr4Pmuq8z0dOo6kc9N2urP9Cbd8Nd4nikiQpkFQ8hbX39ZxqR85IddRHXJ3Wpxq1uHzWIqSzqf3kdN91bXW3XTmu8Rk7+xo1szN868ztaKtvblRIFySVH3Sb+WAoAX423AHTJyLuHYaXEsRLGYhezf2Vy05eC+LNPF4jsYqEd39eouJJ5ZpclpJZW2wcsdWR0PXbO+3YGvXHGbc/P6+uRuOWOQAG8y9BAAGiBW9ZOQW8zGyruu3y24HWjE4uhho5q0rfPyRu0cI5bry/X66G8tbwRSxxwxrGgTeFUA9B2VtQ6FSDtuPURv1HAX8TRzOWT+Xqlrrdfk/hv3HSWHsrLcz3N3Onkr5KOkt3krgD0xk75YZ2wCMAnPv3qOHwOI4zU+04t9nQW3f3R6t85enQkrqSpUVmm/q76IrPD7khpne5u9TBnOQwOZD0bOdyudie+MDYb+olapGNOEctKPux/Nm1GccDGShLNVlpKXKPchuIgAAAAAGAB0A+KtOWeqA5XM6xozucKqlmJ7ADJNDDdlcRtr9r4hfyXNso1o6yLqIAUA4jByTvt0+tVatnEj2les5w5DPkS8MLTBFinH44GfzIZQBvjuhP8xg5G9T1sdNqplzWs+m6f6CXuW+2XZ8qMRmeUaUXcLqwNthn37VXucV/wA2rorXP0LYWqxokSAYjUKAAMDb27bfzq5HoYxyqyJdCR8YZoBeeLHCWltY7jSBJCcPgn8J2OM4yNWDkjOKhNczQx9LNDMuRkeVbme5jjs42iQwS+ek0jbxgbtpHtnc/BOajvoaeHlOcezVlbW5qpeA2SyCyk82W4uo3dblvUNZy2pd8Akgk46jYncVmyvY23SpJ9m9W+ZS+GfGzaXT2c2weQr12WRcr+obGPrj3pF2ZRgqvZzdOX0xxVYdcKAKAg8W4TFcJolQN10nAypIIyp7HBqMoKSsy2jXqUZZ6bsxer4fXNtdK9lKEjOAxOMBcrqDJjBY+4/Z7ZqjE4eOKpdjiIqceTeko+D5ruNiU6E/5kVknzS92Xl+FvqU1/w7iPDZmaNneN3Zjqy8bFiWJPdTgbk4PTc5rWxHD8HiKSpYmnaySU4aNJKyuuZZ2EarzYSdm94SfyZeQ2y8Rt4pZbaMFtefXuuC64LLhsMQM41d8g146dR8NxcqNGu3FW1tpZpO9ndXV307mVVcNn0rQtJeq80VN74aqz5gugibSMJgQyrtkHbSdgeuCMD617ajjMNW+7qJ8tzkzwLT02+uZZcp8sS2wkjs5xIGkiLSyIPKAIJwkasGyEx+bckbDc1z8ZgcPxKpF2do3TknbyV076+nU3qbdKNjSyQzyAC3lg1L+MuhOrDaW0qHGno/UncAe5rzuA4LCvXr053WTRcubtd2fLuNmdVpJ9Sj4by7YXU0puo5FuXeTVC87YwhC5VVYDSV0tv2avX4RUcNTVDbKle/frvonzWnQ0atGNR5mtevPT4ltHwu3t1U2KBfSCxCnXJpfKgysQ2fxD1HGG3yNq5PGOLU6cFChVtK9nbWytvez2021LqFBR/CZjmPmK6jk+y20Cq5UEvgtuRn0jHqxkHO/Rttq1OFcKwmLh9qxVSU22/YW7s/xPlf5czcjRrzvkSjFbybsvBdWfbHlTin2eVhMyyylcqzDVgkZIbPoKjI2O/8MejngMLVlCc6EbQXsxWi/wDb+rr9MrkqEbU4Tlv7U7f7V9fpe8qeHUUB8yciWQsGxkkagSdRJPqJ2OCMZz161uTzVGnUd7bLkvBB4qNKDp4ZZU93+KXi/wAkbupGkFAFALnxd5hCRCzQ+uTBkx2TsOn5iO3t81CT5HPx9bLHIt2HJ/CGtI1SO5VLuVPNNu6qVIwdIIHrB6HIPY7GiVhh6TpxSUvaetih5yvl8n72ymtbp91Kv92w1ZcnSwBOM9Rncdqi+9FGJmlDWLUj14QcFMlw1yfwRDSvy7D+5d/9oVmK1McPpXlnfIb0ION8ZPXH+OBVh2DpQBQHG7hV0ZHGVcFSPcEYPShhpNWZ+d+YeFPaXMkDZ2JwempD+E/qOvzkVU1bQ87Wg6VRxGTw7jckqQJYjy7ZAkTzzpqdGbYBMn1EEgdCuWXtUk+h1IVXJLs9FtdlFzny1EVmuLQy+ZBJi4D5yWOG8xcD51HGBg7AYrDXQ18Th42c4brf9TZ+HXNX2yHRIQJogA3q3cYHr9/g/P1qUXc3cLiFVjrua+pG0FAFAFAfGFAKDivLHEreWWeFyNTu7eVuhJGtm8s523YBcMSa1q9KjXWXFUY1FsmtJJeKs/ib8aOHnG9Oq6cud9Yt9edrkSLnS+h9E8Ecp0gAHMb9xrcdMNjso71xJ/w/wms70asqe97rMk+l9LW82WvCY6N8sYz/AMsl62JNzz9CY1W4spSepVQrrn4/5gVTT/hupTk+wxkV095Mqq08RFe3Ql6J/IiJznYqwYcPlBHRhEufftVr/h/G2d8bHXf2palX8z/8Jf6Sbd+IL5DRWZYEbl3Ab42AO31NUQ/hii7uvi15Jv52NlYfGu2Sg/OyK/8AyvxS7IRGCalfAgT8ajGoh2zgr0yGG5+ldHD8K4RSk1TpyqyVvedkvFK2/R3MvB1v+/VjBd3tMYPh/wAvz2qytcSFzIyuFYhirYIc6sZ9Q07ZIGPk57EL2tljFLZRVkjUxCw6sqLk+rfP9DX1M1goAoAoCp5n46lnA0z4JxhEzgu3YD+/2FYbsVVqsaUczFBwPhF7fSveoFZ1mVvvCdLHJbSCT+FcAYz0IFVpN6nIpU6taXao29txVTIXu4Gsrww+WtwRmP1dMN+DVkZw3TcZqV9ddzfU03eayy2uKziF3PcSLG0rzsGKRkknOW2xnfc71A5M5TqSyt3H1yxwYWttHAOoGWPux3b371alZHeo01Tgoot6yWhQBQHiSMMMEZG3X4OR/XQGK8RuX/tcBdAPtEAJ0hskoSdsDuQNQ+RioyVzTxlDtIXW6F3ypx6KOOW1ug7W0u+V/FG46Mv8B+oHWoJnNw9aMU4T2fwN1dBZgZ5ne34eYo1bzD95ckfgJGNS+2R6mHxUt9eR0JWl7UnaPzMhx3gc9k6X0CPFEZMouTqjH5RJ7Bh2PTODvWLNamnUpzoSVWCsvrca3KnMkV7CHQ4cYDp3U/4Hsamnc6lCvGrG6LuslwUAUAUB8oChsuH2Nm0ujy43KmRwX1MEG5IViSEGOgGNqioxV7Ii6ijpfvIUL2IYhbIhfMUFza6VLOQAcsATkncgVFxhLdE6ePqQ9mEpJeaR6eezAZvsfoVmUuYUVcqcHBcjbPQ96x2dP+n4E3xOvvnl6/udLDiPD1IkiRFZ4lcskBzoOdOoqpxuD19jUkopaFMsZ2jzSk27d7JnBOG2mtrq2CEyqAXRyVwN8AZ0rv1AA360jCC1ilqZjNSV07l1UzIUAUAUBE4rxKO3iaWVgqKNz7+wA7k9hWG7EZzjCOaQhua+OSX8zTaGEaDCqMkIudix6Ak9T9B2qtu5wcRWlXd7aIs+ROPqoaxuCfInOA+rBjc9CD0AzjfscGsp8izCVkl2U9mT+f8AmGeFnsFfMQhjVmJ1Ox2ZmLZyC3Qg9j80k3sWYuvKD7JPSxL8KOXMH7bKMAZWENtknbUD+ukfr8VmK5k8Bh/+5LyGlCmASc5O56bfGw7dKmdU60AUAUAUBzkGPVvsDsMb/wDXagFD4ncp+U32yFW8uQ5kGPwMd8+4Bz+h+tVyVtTj43DZXnjtzPnIHFUmlRLqQvLEuLQSH7oN843L9ME9um+KLfUzhKqm7Teq26FzZi7iW7n4tIBA6NH5ROQzH8PlqDsMZx3OcnpTXdl0e0jmlWem1jDWdjfWca3qLJEudOr42xqU/kJ2Gdj/AArCutTRhGrRXapaDY5N51ivQEPouAvqTscdSh7jvjqP66mpXOrh8VGqu/oaupG0FAFAeSw96Aq+LcN8112Qjy5lcMcZ1KFAON8daw0VThmfqU1nygdQkleEya0YssTFjoYMoDySMR0wSO1YsVRw2t5Wv4fqz4eTB5jyGdH1yMxEtvHJ+I5xqb1YA2G/QUymPsvtN3+CJd3wOcujrOpQRhDH641GM4K+U4x9DnptilmTlSldO/lt8iXy1YmFH1rpd31HMxlzsACGYAgYAGDWUidGDinf53LqsloUAUBT8ycxwWSapm3IOhB+JiOw/wATtWG7FVWtGkryEzzFxW8v1Nw6P5CMQAqnQn1Pc4xlj/VnFVtt6nGrVKtdZmvZRv7iOC3tlEc0MVjJDhmRczTN3AJ7kZHQkZ7VLl3HQahCGjSi/Vi/534FFayxiFmKSxBwj/jTONm+v+NRasc7FUY05LLz5HvkzluS/uAX1GFcea5O+APSoJ7nAHwP0olczhqEq07vbmPO0gChVUFEQaQu2CBjB99sbfU1ad1JJWRJoZCgCgCgCgCgItzGxOCFaNgVdCPfv8jsQf8A5GGr6MTfP/JbWjmaEE27HO25jPsf9X2NVuNji4vCum80dvke+Ac1QZWTiHn3EiYWMMFaNVJALae7AdzkmsJ9SVHEw3q3b+BrOZZpWtfKSbz5b6XEWhcKsP4mwD2CdSd/UfbaTvY26zbhZO7lt4Gc4vyJFlo7KfXcwIDLET6mPXKHsfjtt0zWHHoa08JG/wDLl7SOnLPibJF93dq0gBP3gwHHwV2Bxv8ANFLqZo49x9mp6jQ4VxeG4TXDIrj4O4+COoP1qy51ITjNXi7k6hITfiXwhpOKGRrdpI/skShvsclwuoPISBodcHB9zQHux4aPtrefY3z3Y4izR3K6giw5BT70tp8sLnKfOnrQFNwZbpV4eUs7pZLGzvNWu3fSXcYiC43bLMNttsnsaArY+Wbi3t1tZbG7aJrm0nZdAlLaVkS53iOAuCuFYht6At4+Ht+E2V9/kv7ezNaCNw2nyFMf3erJTzsk4OM9d8UBCtuVrmd4B9hMka290ES582MRr58hiXIBIYKRpXpg0A4+QkkHDrQS6xIIEDCQEODjowbfP1oC6ubhI1LOyqo6liAB+poYbSV2LnmnxQVcx2Y1np5rfhHX8I6n9cCoOXQ59bHxWlPVlZwrkiW513F/MUdo2cKzevG/qcflUbHA+m3SsKLe5VDCyqe3VZd8mX8kvD4xE0X/AId2jmWTAjaI5JY4G2FOfnSc9aynoX4eblSVuWj6WKK+5gs7SR7jhxQyS5VomiOlNz61O2kE76RsdumKxdLY151qVNudLd8rGd4Rwy54nc7szEkeZK3RV/l9FH+JrCVzVpwqYievqPDhvCVgijhh9EadcDdvfJ+TuT+lWJWO9TgoRUUWVZJhQBQBQBQBQBQBQEa5iJONKtG2Q6n2PcdiOxB9/wCIw1fRij548Png1z2w1wdSnVk98e6j+I+m9VuNjkYrBOPtQ2IfKfOphkT7UGlVI/LjfPqiBPqIz12298KBWE7EKGLytZ9eXgXUF1Z2KXF5FcrdTzZEIP411ddQ6g+5IGwA7750WpepUqKdRSu3sZnkngQvJ3aYnyY1LysNuuSBkDucn9DisJXNXDUu1m3LZasm33LYiiN/w65aSJGwSAyyLuM52G3TIIG3vS2l0WSoZI9pRloWVl4gX1rhbuEuNjl0KPg574wc/TtWczW5bHGVYfeRNLw7xRs3wJRJCcHOV1KPYZXJOfpUsyNiGPpPfQv7fmyycArdQ+roC4U+34WwQfqKzdF6r03tJFqLhf2l/iKyW3R989f2l/iKC6IFxzDaoxV7mFWHUGRQR+maxdEJVYRdm0UN94lWCfhd5TvskZ2x8vpGPpmsZkUSx1Fc7mV4l4qzP6baFUJxux1tnPYDA32FRczVnxCT0gim4vwS+kQ3V+5VF0nEkgDkHYiOMbBsDoQuTisO+7KZ0q0lmqvQ2fCuAW8MkEUNn9oinjy905DAKV3+BvpO2M6jjpUkrG7CjCLUYxunzI/AuFmG64gtzKUjMJRDLLqYRMzBWDMTsPYnqdxvWErNkacMs553p+RleI8wQW8bW/Dw2l49Eszk5k3OSF6bjbOAcHG1Y20RqVK8ILJS82ReUOTZr1gw9EAbDSH+sIO5/qH9VErleHwsqrvyHZwnhyW6iGGMJEqjfux/mT7k+9WJWO5CnGCtFFjWSYUAUAUAUAUAUAUAUAUBxaHBJTALFdWckEDAO2djj/o0BiObfD2K5LSQEQznLMp/C3UDIH4ckdR87VFxNHEYKNTWOjFRxbhE1s5SeNkPYkbH5U9CPpUNjkVKU6btJGk5W5gtUtJbOdZYxMTrnTBPYDK4zgD2z1O29NLWNrD16apunLS/M1HCo7b/AMNw6zlEq+YZ55AeoXDKCV2yW0jHsuD1rPcjbp5FlpQd+bInOPM+RP5VwrA4U2s8GGXcoXjJxkbau5Ge3SjZDEV9JZX5NfIynI/AY7qSXzmKxRQM7MDgj2I2OcYOxrCVzTwtGNRvNskVPBuGNc3CQR9XbGcdB3Y/Qb1halNOm6k8qLjjvJUsE0MSMswmYqjKCBqBwwPUDH17H2rLjYvq4WUJJJ3ue73kSaNZj51s7QLqkRJCXUYzuCoxtvvSxmWDnFN3WhA5Q4Et7cCAyiPKlgcZLYxlQMjfGT36GiVyrD0VVnlbsaax5c4f9rWDVcyKWKM8g8tA+DpCsApLZUrjGDnbpWUlc240KPaZdXyOnKnD/wDONgQokTLxMVDFSp2OodcERkD3zRLdEsPC2el6Ggul+2wQ3sUNu0jxFHe4Y6YtIcNhcYzqJGfgfUZ3Vy+X8yKqRSv38jKXHMogspuH+aZWVh5M8L4XScNgnOdtxjf27VG+ljVlXUKbpXu+TRmbm9ubxo4yXmZF0ooXJAAAPTck6QSTWDUlOpVstzecq+GgAEt9+kKn239RU7/uj/lU1HqdDD4C2tT0GUtsMacKEGnSqjTjG++O2cbVM6SSWiJNDIUB8oD7QBQBQBQBQBQBQBQBQHiWIMMH3B/UHI/rFAReJWqyIUkiEsZ2IIyewzg/GTtv7ZpYjKKkrMX/AB3wsRvXZyaT/o5MkdujdR32IP6VBx6HOq8OT1gzEXHCb6wfXoliI/Om6nbPUbH9fao2aNJ0q1F32OHGOZZ7pESZlcJ0bSAx2I3YdetYvcjVxE6itIuORuN20EdxFOXQzro81FDaVwQR3P8AUakmXYWtThFxlpfmW3K8thZST3KXJlURhYlICy7n14UkZxgdhRWRdR7Gk5TUr/MkXV1C9lZSwTyR+Rd6Q82kt6idTuAdx+o2zTkrE5Si6cZRdrPmX/FoIyJnv/sRiEZAkjLrISemVyd+uMEnp71J95dNLV1bW68xXck8QEF9byuQFDkMScABlKEk/AOf0qC0OVhpqFVNljzZzfNLdFo5i0McqtCMYGV6HGAe5FG22XYjFSdT2Xotife+I5y729rFDNIuJJc6mOBsRsMY3657e1ZzE5Y7nGNm92Zfh9tdXK+TEJpEyW0jJXJIyT26461Hc1oRqzWVXNnwPwskPru5BGo/ImC3fq3Qfpnr2qSiblLhzes2MHgfB4rYaLaEIv5pGzqO59/U3TvgYIIzU0kjpU6MKatFFusQBLdyACfpnH8zWSw6UAUAUAUAUAUAUAUAUAUAUAUAUAUAUB4kjBxkdCCPqOlAeHRuxBG+VYfGAMjpvvuDQFHxXlKznJMluur05ZPST2xlcHA2rDimUTw1Ke6MzfeFVuwYxTyRkNvrAZQOuPynoRuTUchqz4dB+67FTc+Es4P3c8LLjqwZTn6ANt85plZS+GzvpJEWfwqvAMh4GPsGYH+tRWMjIPh9VLRo8W/hXeE7mBPksf8A+VNMgWArPdolReE1zkapoAudyNZIHwCoz/EUyskuGz5tFnbeFMS6jNdMygfkQLg985LfwxWchbHhsfxSNJw/kOxiO0HmMNO8hLfqM7Z+lZyo2oYSlDZGgjhYbDRGvq2UZP4hpOSABtnIwdz123kbCVjuqAEnuf8An/jQye6AKAKAKAKAKAKAKAKAKAKAKAKAKAKAKAKAKAKAKA43n9G/7jfyNAQ+Nf0P6r/OgJ8X4R9BQHugK3hv9LP+8P5UBKtfz/vmgJFAFAFAFAFAFAFAFAFAFAFAF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87"/>
            <a:ext cx="2143125" cy="1892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157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943092866"/>
              </p:ext>
            </p:extLst>
          </p:nvPr>
        </p:nvGraphicFramePr>
        <p:xfrm>
          <a:off x="460375" y="548680"/>
          <a:ext cx="7826401" cy="2680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337836808"/>
              </p:ext>
            </p:extLst>
          </p:nvPr>
        </p:nvGraphicFramePr>
        <p:xfrm>
          <a:off x="827584" y="3501008"/>
          <a:ext cx="7344816"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460" name="AutoShape 2" descr="http://1.bp.blogspot.com/_xOErTGTvkQk/TJtoIwHcv9I/AAAAAAAAAJM/MmUco2sT1e8/s1600/afinanciera.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EC"/>
          </a:p>
        </p:txBody>
      </p:sp>
      <p:pic>
        <p:nvPicPr>
          <p:cNvPr id="5" name="Imagen 29" descr="UF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9550" y="5877272"/>
            <a:ext cx="2584450"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998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20147981">
            <a:off x="789873" y="1551938"/>
            <a:ext cx="7772400" cy="3590210"/>
          </a:xfrm>
        </p:spPr>
        <p:txBody>
          <a:bodyPr/>
          <a:lstStyle/>
          <a:p>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CAPÍTULO III</a:t>
            </a:r>
            <a:b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s-EC"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 EMPRESA</a:t>
            </a:r>
            <a:endParaRPr lang="es-EC"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2051720" cy="1938826"/>
          </a:xfrm>
          <a:prstGeom prst="roundRect">
            <a:avLst>
              <a:gd name="adj" fmla="val 16667"/>
            </a:avLst>
          </a:prstGeom>
          <a:no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29" descr="U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029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39752" y="13323"/>
            <a:ext cx="4756047" cy="707886"/>
          </a:xfrm>
          <a:prstGeom prst="rect">
            <a:avLst/>
          </a:prstGeom>
          <a:noFill/>
        </p:spPr>
        <p:txBody>
          <a:bodyPr wrap="none">
            <a:spAutoFit/>
          </a:bodyPr>
          <a:lstStyle/>
          <a:p>
            <a:pPr algn="ctr">
              <a:defRPr/>
            </a:pPr>
            <a:r>
              <a:rPr lang="es-E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DATOS GENERALES</a:t>
            </a:r>
            <a:endPar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6 Rectángulo"/>
          <p:cNvSpPr/>
          <p:nvPr/>
        </p:nvSpPr>
        <p:spPr>
          <a:xfrm>
            <a:off x="3613960" y="859247"/>
            <a:ext cx="5278520" cy="41778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S" sz="1400" dirty="0" smtClean="0">
                <a:solidFill>
                  <a:schemeClr val="tx1"/>
                </a:solidFill>
                <a:latin typeface="Times New Roman" panose="02020603050405020304" pitchFamily="18" charset="0"/>
                <a:cs typeface="Times New Roman" panose="02020603050405020304" pitchFamily="18" charset="0"/>
              </a:rPr>
              <a:t>Constituida el 9 de febrero de 2011</a:t>
            </a:r>
            <a:r>
              <a:rPr lang="es-EC" sz="1400" dirty="0">
                <a:solidFill>
                  <a:schemeClr val="tx1"/>
                </a:solidFill>
                <a:latin typeface="Times New Roman" panose="02020603050405020304" pitchFamily="18" charset="0"/>
                <a:cs typeface="Times New Roman" panose="02020603050405020304" pitchFamily="18" charset="0"/>
              </a:rPr>
              <a:t>.</a:t>
            </a:r>
          </a:p>
        </p:txBody>
      </p:sp>
      <p:sp>
        <p:nvSpPr>
          <p:cNvPr id="8" name="7 Abrir llave"/>
          <p:cNvSpPr/>
          <p:nvPr/>
        </p:nvSpPr>
        <p:spPr>
          <a:xfrm>
            <a:off x="2519264" y="1073530"/>
            <a:ext cx="1071562" cy="2139446"/>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1" name="10 Rectángulo"/>
          <p:cNvSpPr/>
          <p:nvPr/>
        </p:nvSpPr>
        <p:spPr>
          <a:xfrm>
            <a:off x="3599474" y="1556792"/>
            <a:ext cx="5293006" cy="2440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r>
              <a:rPr lang="es-EC" sz="1400" dirty="0" smtClean="0">
                <a:solidFill>
                  <a:schemeClr val="tx1"/>
                </a:solidFill>
                <a:latin typeface="Times New Roman" panose="02020603050405020304" pitchFamily="18" charset="0"/>
                <a:cs typeface="Times New Roman" panose="02020603050405020304" pitchFamily="18" charset="0"/>
              </a:rPr>
              <a:t>Comercialización </a:t>
            </a:r>
            <a:r>
              <a:rPr lang="es-EC" sz="1400" dirty="0">
                <a:solidFill>
                  <a:schemeClr val="tx1"/>
                </a:solidFill>
                <a:latin typeface="Times New Roman" panose="02020603050405020304" pitchFamily="18" charset="0"/>
                <a:cs typeface="Times New Roman" panose="02020603050405020304" pitchFamily="18" charset="0"/>
              </a:rPr>
              <a:t>de partes y piezas para la industria automotriz</a:t>
            </a:r>
            <a:r>
              <a:rPr lang="es-EC" sz="1400" dirty="0" smtClean="0">
                <a:solidFill>
                  <a:schemeClr val="tx1"/>
                </a:solidFill>
                <a:latin typeface="Times New Roman" panose="02020603050405020304" pitchFamily="18" charset="0"/>
                <a:cs typeface="Times New Roman" panose="02020603050405020304" pitchFamily="18" charset="0"/>
              </a:rPr>
              <a:t>.</a:t>
            </a:r>
          </a:p>
          <a:p>
            <a:pPr algn="just"/>
            <a:endParaRPr lang="es-EC" sz="1400" dirty="0">
              <a:solidFill>
                <a:schemeClr val="tx1"/>
              </a:solidFill>
              <a:latin typeface="Times New Roman" panose="02020603050405020304" pitchFamily="18" charset="0"/>
              <a:cs typeface="Times New Roman" panose="02020603050405020304" pitchFamily="18" charset="0"/>
            </a:endParaRPr>
          </a:p>
          <a:p>
            <a:pPr algn="just"/>
            <a:r>
              <a:rPr lang="es-EC" sz="1400" dirty="0" smtClean="0">
                <a:solidFill>
                  <a:schemeClr val="tx1"/>
                </a:solidFill>
                <a:latin typeface="Times New Roman" panose="02020603050405020304" pitchFamily="18" charset="0"/>
                <a:cs typeface="Times New Roman" panose="02020603050405020304" pitchFamily="18" charset="0"/>
              </a:rPr>
              <a:t>Produce unidades completas </a:t>
            </a:r>
            <a:r>
              <a:rPr lang="es-EC" sz="1400" dirty="0">
                <a:solidFill>
                  <a:schemeClr val="tx1"/>
                </a:solidFill>
                <a:latin typeface="Times New Roman" panose="02020603050405020304" pitchFamily="18" charset="0"/>
                <a:cs typeface="Times New Roman" panose="02020603050405020304" pitchFamily="18" charset="0"/>
              </a:rPr>
              <a:t>y componentes de </a:t>
            </a:r>
            <a:r>
              <a:rPr lang="es-EC" sz="1400" dirty="0" smtClean="0">
                <a:solidFill>
                  <a:schemeClr val="tx1"/>
                </a:solidFill>
                <a:latin typeface="Times New Roman" panose="02020603050405020304" pitchFamily="18" charset="0"/>
                <a:cs typeface="Times New Roman" panose="02020603050405020304" pitchFamily="18" charset="0"/>
              </a:rPr>
              <a:t>aire acondicionado </a:t>
            </a:r>
            <a:r>
              <a:rPr lang="es-EC" sz="1400" dirty="0">
                <a:solidFill>
                  <a:schemeClr val="tx1"/>
                </a:solidFill>
                <a:latin typeface="Times New Roman" panose="02020603050405020304" pitchFamily="18" charset="0"/>
                <a:cs typeface="Times New Roman" panose="02020603050405020304" pitchFamily="18" charset="0"/>
              </a:rPr>
              <a:t>para las ensambladoras </a:t>
            </a:r>
            <a:r>
              <a:rPr lang="es-EC" sz="1400" dirty="0" smtClean="0">
                <a:solidFill>
                  <a:schemeClr val="tx1"/>
                </a:solidFill>
                <a:latin typeface="Times New Roman" panose="02020603050405020304" pitchFamily="18" charset="0"/>
                <a:cs typeface="Times New Roman" panose="02020603050405020304" pitchFamily="18" charset="0"/>
              </a:rPr>
              <a:t>de vehículos </a:t>
            </a:r>
            <a:r>
              <a:rPr lang="es-EC" sz="1400" dirty="0">
                <a:solidFill>
                  <a:schemeClr val="tx1"/>
                </a:solidFill>
                <a:latin typeface="Times New Roman" panose="02020603050405020304" pitchFamily="18" charset="0"/>
                <a:cs typeface="Times New Roman" panose="02020603050405020304" pitchFamily="18" charset="0"/>
              </a:rPr>
              <a:t>y para diferentes modelos </a:t>
            </a:r>
            <a:r>
              <a:rPr lang="es-EC" sz="1400" dirty="0" smtClean="0">
                <a:solidFill>
                  <a:schemeClr val="tx1"/>
                </a:solidFill>
                <a:latin typeface="Times New Roman" panose="02020603050405020304" pitchFamily="18" charset="0"/>
                <a:cs typeface="Times New Roman" panose="02020603050405020304" pitchFamily="18" charset="0"/>
              </a:rPr>
              <a:t>del mercado </a:t>
            </a:r>
            <a:r>
              <a:rPr lang="es-EC" sz="1400" dirty="0">
                <a:solidFill>
                  <a:schemeClr val="tx1"/>
                </a:solidFill>
                <a:latin typeface="Times New Roman" panose="02020603050405020304" pitchFamily="18" charset="0"/>
                <a:cs typeface="Times New Roman" panose="02020603050405020304" pitchFamily="18" charset="0"/>
              </a:rPr>
              <a:t>post-venta de los automotores </a:t>
            </a:r>
            <a:r>
              <a:rPr lang="es-EC" sz="1400" dirty="0" smtClean="0">
                <a:solidFill>
                  <a:schemeClr val="tx1"/>
                </a:solidFill>
                <a:latin typeface="Times New Roman" panose="02020603050405020304" pitchFamily="18" charset="0"/>
                <a:cs typeface="Times New Roman" panose="02020603050405020304" pitchFamily="18" charset="0"/>
              </a:rPr>
              <a:t>de mayor </a:t>
            </a:r>
            <a:r>
              <a:rPr lang="es-EC" sz="1400" dirty="0">
                <a:solidFill>
                  <a:schemeClr val="tx1"/>
                </a:solidFill>
                <a:latin typeface="Times New Roman" panose="02020603050405020304" pitchFamily="18" charset="0"/>
                <a:cs typeface="Times New Roman" panose="02020603050405020304" pitchFamily="18" charset="0"/>
              </a:rPr>
              <a:t>demanda en nuestro medio. </a:t>
            </a:r>
            <a:r>
              <a:rPr lang="es-EC" sz="1400" dirty="0" smtClean="0">
                <a:solidFill>
                  <a:schemeClr val="tx1"/>
                </a:solidFill>
                <a:latin typeface="Times New Roman" panose="02020603050405020304" pitchFamily="18" charset="0"/>
                <a:cs typeface="Times New Roman" panose="02020603050405020304" pitchFamily="18" charset="0"/>
              </a:rPr>
              <a:t>Sus </a:t>
            </a:r>
            <a:r>
              <a:rPr lang="es-EC" sz="1400" dirty="0">
                <a:solidFill>
                  <a:schemeClr val="tx1"/>
                </a:solidFill>
                <a:latin typeface="Times New Roman" panose="02020603050405020304" pitchFamily="18" charset="0"/>
                <a:cs typeface="Times New Roman" panose="02020603050405020304" pitchFamily="18" charset="0"/>
              </a:rPr>
              <a:t>principales productos son:</a:t>
            </a:r>
          </a:p>
          <a:p>
            <a:pPr algn="just"/>
            <a:r>
              <a:rPr lang="es-EC" sz="1400" dirty="0">
                <a:solidFill>
                  <a:schemeClr val="tx1"/>
                </a:solidFill>
                <a:latin typeface="Times New Roman" panose="02020603050405020304" pitchFamily="18" charset="0"/>
                <a:cs typeface="Times New Roman" panose="02020603050405020304" pitchFamily="18" charset="0"/>
              </a:rPr>
              <a:t> </a:t>
            </a:r>
          </a:p>
          <a:p>
            <a:pPr lvl="0" algn="just"/>
            <a:r>
              <a:rPr lang="es-EC" sz="1400" dirty="0">
                <a:solidFill>
                  <a:schemeClr val="tx1"/>
                </a:solidFill>
                <a:latin typeface="Times New Roman" panose="02020603050405020304" pitchFamily="18" charset="0"/>
                <a:cs typeface="Times New Roman" panose="02020603050405020304" pitchFamily="18" charset="0"/>
              </a:rPr>
              <a:t>1- Mangueras y tuberías </a:t>
            </a:r>
            <a:r>
              <a:rPr lang="es-EC" sz="1400" dirty="0" smtClean="0">
                <a:solidFill>
                  <a:schemeClr val="tx1"/>
                </a:solidFill>
                <a:latin typeface="Times New Roman" panose="02020603050405020304" pitchFamily="18" charset="0"/>
                <a:cs typeface="Times New Roman" panose="02020603050405020304" pitchFamily="18" charset="0"/>
              </a:rPr>
              <a:t>		2- </a:t>
            </a:r>
            <a:r>
              <a:rPr lang="es-EC" sz="1400" dirty="0">
                <a:solidFill>
                  <a:schemeClr val="tx1"/>
                </a:solidFill>
                <a:latin typeface="Times New Roman" panose="02020603050405020304" pitchFamily="18" charset="0"/>
                <a:cs typeface="Times New Roman" panose="02020603050405020304" pitchFamily="18" charset="0"/>
              </a:rPr>
              <a:t>Condensadores</a:t>
            </a:r>
          </a:p>
          <a:p>
            <a:pPr lvl="0" algn="just"/>
            <a:r>
              <a:rPr lang="es-EC" sz="1400" dirty="0">
                <a:solidFill>
                  <a:schemeClr val="tx1"/>
                </a:solidFill>
                <a:latin typeface="Times New Roman" panose="02020603050405020304" pitchFamily="18" charset="0"/>
                <a:cs typeface="Times New Roman" panose="02020603050405020304" pitchFamily="18" charset="0"/>
              </a:rPr>
              <a:t>3- </a:t>
            </a:r>
            <a:r>
              <a:rPr lang="es-EC" sz="1400" dirty="0" smtClean="0">
                <a:solidFill>
                  <a:schemeClr val="tx1"/>
                </a:solidFill>
                <a:latin typeface="Times New Roman" panose="02020603050405020304" pitchFamily="18" charset="0"/>
                <a:cs typeface="Times New Roman" panose="02020603050405020304" pitchFamily="18" charset="0"/>
              </a:rPr>
              <a:t>Evaporadores 		4- </a:t>
            </a:r>
            <a:r>
              <a:rPr lang="es-EC" sz="1400" dirty="0">
                <a:solidFill>
                  <a:schemeClr val="tx1"/>
                </a:solidFill>
                <a:latin typeface="Times New Roman" panose="02020603050405020304" pitchFamily="18" charset="0"/>
                <a:cs typeface="Times New Roman" panose="02020603050405020304" pitchFamily="18" charset="0"/>
              </a:rPr>
              <a:t>Compresores</a:t>
            </a:r>
          </a:p>
          <a:p>
            <a:pPr lvl="0" algn="just"/>
            <a:r>
              <a:rPr lang="es-EC" sz="1400" dirty="0">
                <a:solidFill>
                  <a:schemeClr val="tx1"/>
                </a:solidFill>
                <a:latin typeface="Times New Roman" panose="02020603050405020304" pitchFamily="18" charset="0"/>
                <a:cs typeface="Times New Roman" panose="02020603050405020304" pitchFamily="18" charset="0"/>
              </a:rPr>
              <a:t>5- Soportes </a:t>
            </a:r>
            <a:r>
              <a:rPr lang="es-EC" sz="1400" dirty="0" smtClean="0">
                <a:solidFill>
                  <a:schemeClr val="tx1"/>
                </a:solidFill>
                <a:latin typeface="Times New Roman" panose="02020603050405020304" pitchFamily="18" charset="0"/>
                <a:cs typeface="Times New Roman" panose="02020603050405020304" pitchFamily="18" charset="0"/>
              </a:rPr>
              <a:t>compresor 		6- </a:t>
            </a:r>
            <a:r>
              <a:rPr lang="es-EC" sz="1400" dirty="0">
                <a:solidFill>
                  <a:schemeClr val="tx1"/>
                </a:solidFill>
                <a:latin typeface="Times New Roman" panose="02020603050405020304" pitchFamily="18" charset="0"/>
                <a:cs typeface="Times New Roman" panose="02020603050405020304" pitchFamily="18" charset="0"/>
              </a:rPr>
              <a:t>Filtros</a:t>
            </a:r>
          </a:p>
          <a:p>
            <a:pPr lvl="0" algn="just"/>
            <a:r>
              <a:rPr lang="es-EC" sz="1400" dirty="0">
                <a:solidFill>
                  <a:schemeClr val="tx1"/>
                </a:solidFill>
                <a:latin typeface="Times New Roman" panose="02020603050405020304" pitchFamily="18" charset="0"/>
                <a:cs typeface="Times New Roman" panose="02020603050405020304" pitchFamily="18" charset="0"/>
              </a:rPr>
              <a:t>7- </a:t>
            </a:r>
            <a:r>
              <a:rPr lang="es-EC" sz="1400" dirty="0" smtClean="0">
                <a:solidFill>
                  <a:schemeClr val="tx1"/>
                </a:solidFill>
                <a:latin typeface="Times New Roman" panose="02020603050405020304" pitchFamily="18" charset="0"/>
                <a:cs typeface="Times New Roman" panose="02020603050405020304" pitchFamily="18" charset="0"/>
              </a:rPr>
              <a:t>Ventiladores 		8.- Aires </a:t>
            </a:r>
            <a:r>
              <a:rPr lang="es-EC" sz="1400" dirty="0">
                <a:solidFill>
                  <a:schemeClr val="tx1"/>
                </a:solidFill>
                <a:latin typeface="Times New Roman" panose="02020603050405020304" pitchFamily="18" charset="0"/>
                <a:cs typeface="Times New Roman" panose="02020603050405020304" pitchFamily="18" charset="0"/>
              </a:rPr>
              <a:t>acondicionados.</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24" y="1196752"/>
            <a:ext cx="2051720" cy="1938826"/>
          </a:xfrm>
          <a:prstGeom prst="roundRect">
            <a:avLst>
              <a:gd name="adj" fmla="val 16667"/>
            </a:avLst>
          </a:prstGeom>
          <a:no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n 29" descr="U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772" y="6021288"/>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20" t="17621" r="40526" b="8811"/>
          <a:stretch/>
        </p:blipFill>
        <p:spPr bwMode="auto">
          <a:xfrm>
            <a:off x="2319164" y="4433689"/>
            <a:ext cx="2443613" cy="18459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60004" y="4219376"/>
            <a:ext cx="1602271" cy="18179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5417" t="36141" r="43193" b="17468"/>
          <a:stretch/>
        </p:blipFill>
        <p:spPr bwMode="auto">
          <a:xfrm>
            <a:off x="4919453" y="4433689"/>
            <a:ext cx="3973027" cy="15999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638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3338" y="476672"/>
            <a:ext cx="3083216" cy="707886"/>
          </a:xfrm>
          <a:prstGeom prst="rect">
            <a:avLst/>
          </a:prstGeom>
          <a:noFill/>
        </p:spPr>
        <p:txBody>
          <a:bodyPr wrap="none">
            <a:spAutoFit/>
          </a:bodyPr>
          <a:lstStyle/>
          <a:p>
            <a:pPr algn="ctr">
              <a:defRPr/>
            </a:pPr>
            <a:r>
              <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BASE LEGAL</a:t>
            </a:r>
          </a:p>
        </p:txBody>
      </p:sp>
      <p:sp>
        <p:nvSpPr>
          <p:cNvPr id="4" name="3 CuadroTexto"/>
          <p:cNvSpPr txBox="1"/>
          <p:nvPr/>
        </p:nvSpPr>
        <p:spPr>
          <a:xfrm>
            <a:off x="250825" y="2636838"/>
            <a:ext cx="3500438" cy="4000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s-ES" sz="2000" b="1" dirty="0" smtClean="0">
                <a:solidFill>
                  <a:schemeClr val="accent1">
                    <a:lumMod val="75000"/>
                  </a:schemeClr>
                </a:solidFill>
                <a:latin typeface="Arial Unicode MS" pitchFamily="34" charset="-128"/>
                <a:ea typeface="Arial Unicode MS" pitchFamily="34" charset="-128"/>
                <a:cs typeface="Arial Unicode MS" pitchFamily="34" charset="-128"/>
              </a:rPr>
              <a:t>NORMATIVA </a:t>
            </a:r>
            <a:r>
              <a:rPr lang="es-ES" sz="2000" b="1" dirty="0">
                <a:solidFill>
                  <a:schemeClr val="accent1">
                    <a:lumMod val="75000"/>
                  </a:schemeClr>
                </a:solidFill>
                <a:latin typeface="Arial Unicode MS" pitchFamily="34" charset="-128"/>
                <a:ea typeface="Arial Unicode MS" pitchFamily="34" charset="-128"/>
                <a:cs typeface="Arial Unicode MS" pitchFamily="34" charset="-128"/>
              </a:rPr>
              <a:t>EXTERNA</a:t>
            </a:r>
          </a:p>
        </p:txBody>
      </p:sp>
      <p:sp>
        <p:nvSpPr>
          <p:cNvPr id="5" name="4 CuadroTexto"/>
          <p:cNvSpPr txBox="1"/>
          <p:nvPr/>
        </p:nvSpPr>
        <p:spPr>
          <a:xfrm>
            <a:off x="214313" y="5286375"/>
            <a:ext cx="3500437" cy="4000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s-ES" sz="2000" b="1" dirty="0" smtClean="0">
                <a:solidFill>
                  <a:schemeClr val="accent1">
                    <a:lumMod val="75000"/>
                  </a:schemeClr>
                </a:solidFill>
                <a:latin typeface="Arial Unicode MS" pitchFamily="34" charset="-128"/>
                <a:ea typeface="Arial Unicode MS" pitchFamily="34" charset="-128"/>
                <a:cs typeface="Arial Unicode MS" pitchFamily="34" charset="-128"/>
              </a:rPr>
              <a:t>NORMATIVA INTERNA</a:t>
            </a:r>
            <a:endParaRPr lang="es-ES" sz="2000" b="1" dirty="0">
              <a:solidFill>
                <a:schemeClr val="accent1">
                  <a:lumMod val="75000"/>
                </a:schemeClr>
              </a:solidFill>
              <a:latin typeface="Arial Unicode MS" pitchFamily="34" charset="-128"/>
              <a:ea typeface="Arial Unicode MS" pitchFamily="34" charset="-128"/>
              <a:cs typeface="Arial Unicode MS" pitchFamily="34" charset="-128"/>
            </a:endParaRPr>
          </a:p>
        </p:txBody>
      </p:sp>
      <p:pic>
        <p:nvPicPr>
          <p:cNvPr id="6"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103536"/>
            <a:ext cx="833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p:cNvPicPr>
            <a:picLocks noChangeAspect="1" noChangeArrowheads="1"/>
          </p:cNvPicPr>
          <p:nvPr/>
        </p:nvPicPr>
        <p:blipFill>
          <a:blip r:embed="rId3">
            <a:extLst>
              <a:ext uri="{28A0092B-C50C-407E-A947-70E740481C1C}">
                <a14:useLocalDpi xmlns:a14="http://schemas.microsoft.com/office/drawing/2010/main" val="0"/>
              </a:ext>
            </a:extLst>
          </a:blip>
          <a:srcRect l="20805" t="18474" r="63412" b="73894"/>
          <a:stretch>
            <a:fillRect/>
          </a:stretch>
        </p:blipFill>
        <p:spPr bwMode="auto">
          <a:xfrm>
            <a:off x="4471988" y="1052736"/>
            <a:ext cx="17557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http://talentohumano.gmtulcan.gob.ec/wp-content/uploads/2011/12/logo_iess.gif"/>
          <p:cNvPicPr>
            <a:picLocks noChangeAspect="1" noChangeArrowheads="1"/>
          </p:cNvPicPr>
          <p:nvPr/>
        </p:nvPicPr>
        <p:blipFill>
          <a:blip r:embed="rId4">
            <a:extLst>
              <a:ext uri="{28A0092B-C50C-407E-A947-70E740481C1C}">
                <a14:useLocalDpi xmlns:a14="http://schemas.microsoft.com/office/drawing/2010/main" val="0"/>
              </a:ext>
            </a:extLst>
          </a:blip>
          <a:srcRect l="18713" t="3780" r="21095"/>
          <a:stretch>
            <a:fillRect/>
          </a:stretch>
        </p:blipFill>
        <p:spPr bwMode="auto">
          <a:xfrm>
            <a:off x="4572000" y="1824261"/>
            <a:ext cx="693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p:cNvPicPr>
            <a:picLocks noChangeAspect="1" noChangeArrowheads="1"/>
          </p:cNvPicPr>
          <p:nvPr/>
        </p:nvPicPr>
        <p:blipFill>
          <a:blip r:embed="rId5">
            <a:extLst>
              <a:ext uri="{28A0092B-C50C-407E-A947-70E740481C1C}">
                <a14:useLocalDpi xmlns:a14="http://schemas.microsoft.com/office/drawing/2010/main" val="0"/>
              </a:ext>
            </a:extLst>
          </a:blip>
          <a:srcRect l="12694" t="18591" r="72276" b="72736"/>
          <a:stretch>
            <a:fillRect/>
          </a:stretch>
        </p:blipFill>
        <p:spPr bwMode="auto">
          <a:xfrm>
            <a:off x="7051675" y="2183036"/>
            <a:ext cx="18415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24 Imagen" descr="http://archivo.presidencia.gub.uy/_Web/fotos/2008/03/_DSC33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4929188"/>
            <a:ext cx="22860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25 Conector recto de flecha"/>
          <p:cNvCxnSpPr/>
          <p:nvPr/>
        </p:nvCxnSpPr>
        <p:spPr>
          <a:xfrm>
            <a:off x="3783906" y="5499100"/>
            <a:ext cx="500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Dodecágono"/>
          <p:cNvSpPr/>
          <p:nvPr/>
        </p:nvSpPr>
        <p:spPr>
          <a:xfrm>
            <a:off x="3924300" y="1174974"/>
            <a:ext cx="503238" cy="433387"/>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a:t>1</a:t>
            </a:r>
          </a:p>
        </p:txBody>
      </p:sp>
      <p:sp>
        <p:nvSpPr>
          <p:cNvPr id="19" name="18 Dodecágono"/>
          <p:cNvSpPr/>
          <p:nvPr/>
        </p:nvSpPr>
        <p:spPr>
          <a:xfrm>
            <a:off x="6443663" y="1103536"/>
            <a:ext cx="504825" cy="431800"/>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a:t>2</a:t>
            </a:r>
          </a:p>
        </p:txBody>
      </p:sp>
      <p:sp>
        <p:nvSpPr>
          <p:cNvPr id="20" name="19 Dodecágono"/>
          <p:cNvSpPr/>
          <p:nvPr/>
        </p:nvSpPr>
        <p:spPr>
          <a:xfrm>
            <a:off x="3924300" y="2183036"/>
            <a:ext cx="503238" cy="433388"/>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a:t>3</a:t>
            </a:r>
          </a:p>
        </p:txBody>
      </p:sp>
      <p:sp>
        <p:nvSpPr>
          <p:cNvPr id="21" name="20 Dodecágono"/>
          <p:cNvSpPr/>
          <p:nvPr/>
        </p:nvSpPr>
        <p:spPr>
          <a:xfrm>
            <a:off x="6443663" y="2183036"/>
            <a:ext cx="504825" cy="433388"/>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a:t>4</a:t>
            </a:r>
          </a:p>
        </p:txBody>
      </p:sp>
      <p:sp>
        <p:nvSpPr>
          <p:cNvPr id="22" name="21 Dodecágono"/>
          <p:cNvSpPr/>
          <p:nvPr/>
        </p:nvSpPr>
        <p:spPr>
          <a:xfrm>
            <a:off x="3924300" y="3335561"/>
            <a:ext cx="503238" cy="431800"/>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a:t>5</a:t>
            </a:r>
          </a:p>
        </p:txBody>
      </p:sp>
      <p:pic>
        <p:nvPicPr>
          <p:cNvPr id="24" name="Imagen 29" descr="UF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0772" y="6021288"/>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aureotec.com/OTEC/Sitio/Pagina/Images/cursoiso9001-200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6524" y="3063986"/>
            <a:ext cx="1746864" cy="1373126"/>
          </a:xfrm>
          <a:prstGeom prst="rect">
            <a:avLst/>
          </a:prstGeom>
          <a:noFill/>
          <a:extLst>
            <a:ext uri="{909E8E84-426E-40DD-AFC4-6F175D3DCCD1}">
              <a14:hiddenFill xmlns:a14="http://schemas.microsoft.com/office/drawing/2010/main">
                <a:solidFill>
                  <a:srgbClr val="FFFFFF"/>
                </a:solidFill>
              </a14:hiddenFill>
            </a:ext>
          </a:extLst>
        </p:spPr>
      </p:pic>
      <p:sp>
        <p:nvSpPr>
          <p:cNvPr id="25" name="24 Dodecágono"/>
          <p:cNvSpPr/>
          <p:nvPr/>
        </p:nvSpPr>
        <p:spPr>
          <a:xfrm>
            <a:off x="6444208" y="3377005"/>
            <a:ext cx="503238" cy="431800"/>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a:t>6</a:t>
            </a:r>
          </a:p>
        </p:txBody>
      </p:sp>
      <p:pic>
        <p:nvPicPr>
          <p:cNvPr id="1028" name="Picture 4" descr="http://www.tempel.com/images/uploads/general_images/ISOTS16949_200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7168" y="3247259"/>
            <a:ext cx="1304992" cy="130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752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35998" y="-24349"/>
            <a:ext cx="4037452" cy="707886"/>
          </a:xfrm>
          <a:prstGeom prst="rect">
            <a:avLst/>
          </a:prstGeom>
          <a:noFill/>
        </p:spPr>
        <p:txBody>
          <a:bodyPr wrap="none">
            <a:spAutoFit/>
          </a:bodyPr>
          <a:lstStyle/>
          <a:p>
            <a:pPr algn="ctr">
              <a:defRPr/>
            </a:pPr>
            <a:r>
              <a:rPr lang="es-E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ORGANIGRAMA</a:t>
            </a:r>
            <a:endPar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cxnSp>
        <p:nvCxnSpPr>
          <p:cNvPr id="17" name="16 Conector recto"/>
          <p:cNvCxnSpPr/>
          <p:nvPr/>
        </p:nvCxnSpPr>
        <p:spPr>
          <a:xfrm>
            <a:off x="-17023" y="6779151"/>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785" y="-102866"/>
            <a:ext cx="810722" cy="766113"/>
          </a:xfrm>
          <a:prstGeom prst="roundRect">
            <a:avLst>
              <a:gd name="adj" fmla="val 16667"/>
            </a:avLst>
          </a:prstGeom>
          <a:no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Imagen 9"/>
          <p:cNvPicPr>
            <a:picLocks noChangeAspect="1" noChangeArrowheads="1"/>
          </p:cNvPicPr>
          <p:nvPr/>
        </p:nvPicPr>
        <p:blipFill>
          <a:blip r:embed="rId3">
            <a:extLst>
              <a:ext uri="{28A0092B-C50C-407E-A947-70E740481C1C}">
                <a14:useLocalDpi xmlns:a14="http://schemas.microsoft.com/office/drawing/2010/main" val="0"/>
              </a:ext>
            </a:extLst>
          </a:blip>
          <a:srcRect l="30582" t="26015" r="29646" b="23456"/>
          <a:stretch>
            <a:fillRect/>
          </a:stretch>
        </p:blipFill>
        <p:spPr bwMode="auto">
          <a:xfrm>
            <a:off x="971600" y="620688"/>
            <a:ext cx="7128792" cy="528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9" descr="U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772" y="5949280"/>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025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descr="http://4.bp.blogspot.com/_Ex-QRWShPlo/TU9_VmZ-KOI/AAAAAAAAAII/LxbCYENYu6Q/s1600/mi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1200"/>
            <a:ext cx="1035844"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751" y="0"/>
            <a:ext cx="1349249" cy="127500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graphicFrame>
        <p:nvGraphicFramePr>
          <p:cNvPr id="3" name="2 Diagrama"/>
          <p:cNvGraphicFramePr/>
          <p:nvPr>
            <p:extLst>
              <p:ext uri="{D42A27DB-BD31-4B8C-83A1-F6EECF244321}">
                <p14:modId xmlns:p14="http://schemas.microsoft.com/office/powerpoint/2010/main" val="1133674703"/>
              </p:ext>
            </p:extLst>
          </p:nvPr>
        </p:nvGraphicFramePr>
        <p:xfrm>
          <a:off x="1187624" y="1628800"/>
          <a:ext cx="6777695" cy="432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3 Título"/>
          <p:cNvSpPr>
            <a:spLocks noGrp="1"/>
          </p:cNvSpPr>
          <p:nvPr>
            <p:ph type="title"/>
          </p:nvPr>
        </p:nvSpPr>
        <p:spPr/>
        <p:txBody>
          <a:bodyPr/>
          <a:lstStyle/>
          <a:p>
            <a:r>
              <a:rPr lang="es-EC"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DIRECCIONAMIENTO ESTRATÉGICO</a:t>
            </a:r>
            <a:endParaRPr lang="es-EC"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Imagen 29" descr="UF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18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rot="20147981">
            <a:off x="789873" y="1551938"/>
            <a:ext cx="7772400" cy="359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CAPÍTULO IV</a:t>
            </a:r>
            <a:b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ANÁLISIS SITUACIONAL</a:t>
            </a:r>
            <a:endParaRPr lang="es-EC"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Imagen 29" descr="U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630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9934999"/>
              </p:ext>
            </p:extLst>
          </p:nvPr>
        </p:nvGraphicFramePr>
        <p:xfrm>
          <a:off x="611560" y="1207928"/>
          <a:ext cx="7848872" cy="466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1866866" y="500042"/>
            <a:ext cx="5745484" cy="707886"/>
          </a:xfrm>
          <a:prstGeom prst="rect">
            <a:avLst/>
          </a:prstGeom>
          <a:noFill/>
        </p:spPr>
        <p:txBody>
          <a:bodyPr wrap="none">
            <a:spAutoFit/>
          </a:bodyPr>
          <a:lstStyle/>
          <a:p>
            <a:pPr algn="ctr">
              <a:defRPr/>
            </a:pPr>
            <a:r>
              <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ANÁLISIS INTERNO</a:t>
            </a:r>
          </a:p>
        </p:txBody>
      </p:sp>
      <p:pic>
        <p:nvPicPr>
          <p:cNvPr id="5" name="Imagen 29" descr="UF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9550" y="5877272"/>
            <a:ext cx="2584450"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335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9315" y="184666"/>
            <a:ext cx="8269758" cy="523220"/>
          </a:xfrm>
          <a:prstGeom prst="rect">
            <a:avLst/>
          </a:prstGeom>
          <a:noFill/>
        </p:spPr>
        <p:txBody>
          <a:bodyPr wrap="square">
            <a:spAutoFit/>
          </a:bodyPr>
          <a:lstStyle/>
          <a:p>
            <a:pPr algn="ctr">
              <a:defRPr/>
            </a:pPr>
            <a:r>
              <a:rPr lang="es-EC" sz="2800" b="1" spc="300" dirty="0" smtClean="0">
                <a:ln w="11430" cmpd="sng">
                  <a:solidFill>
                    <a:schemeClr val="tx1"/>
                  </a:solidFill>
                  <a:prstDash val="solid"/>
                  <a:miter lim="800000"/>
                </a:ln>
                <a:effectLst>
                  <a:glow rad="45500">
                    <a:schemeClr val="accent1">
                      <a:satMod val="220000"/>
                      <a:alpha val="35000"/>
                    </a:schemeClr>
                  </a:glow>
                </a:effectLst>
                <a:latin typeface="Times New Roman" panose="02020603050405020304" pitchFamily="18" charset="0"/>
                <a:cs typeface="Times New Roman" panose="02020603050405020304" pitchFamily="18" charset="0"/>
              </a:rPr>
              <a:t>INFLUENCIAS MICROECONÓMICAS</a:t>
            </a:r>
            <a:endParaRPr lang="es-EC" sz="2800" b="1" spc="300" dirty="0">
              <a:ln w="11430" cmpd="sng">
                <a:solidFill>
                  <a:schemeClr val="tx1"/>
                </a:solidFill>
                <a:prstDash val="solid"/>
                <a:miter lim="800000"/>
              </a:ln>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90529389"/>
              </p:ext>
            </p:extLst>
          </p:nvPr>
        </p:nvGraphicFramePr>
        <p:xfrm>
          <a:off x="1611740" y="1196752"/>
          <a:ext cx="648072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ekosnegocios.com/negocios/EQUIDNA/fotos/f1/144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2893" y="1973985"/>
            <a:ext cx="1547812" cy="919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kosnegocios.com/empleadores/images/logos/6.gif"/>
          <p:cNvPicPr>
            <a:picLocks noChangeAspect="1" noChangeArrowheads="1"/>
          </p:cNvPicPr>
          <p:nvPr/>
        </p:nvPicPr>
        <p:blipFill rotWithShape="1">
          <a:blip r:embed="rId8">
            <a:extLst>
              <a:ext uri="{28A0092B-C50C-407E-A947-70E740481C1C}">
                <a14:useLocalDpi xmlns:a14="http://schemas.microsoft.com/office/drawing/2010/main" val="0"/>
              </a:ext>
            </a:extLst>
          </a:blip>
          <a:srcRect l="26450" r="23618"/>
          <a:stretch/>
        </p:blipFill>
        <p:spPr bwMode="auto">
          <a:xfrm>
            <a:off x="1715068" y="1643896"/>
            <a:ext cx="142680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6136" y="1124744"/>
            <a:ext cx="1233487" cy="92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35" y="4941168"/>
            <a:ext cx="2327151" cy="864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34" name="Picture 10" descr="http://www.juris-line.com.ve/data/img/logos/1155_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7856" y="4906812"/>
            <a:ext cx="1428750" cy="1162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4 Rectángulo"/>
          <p:cNvSpPr/>
          <p:nvPr/>
        </p:nvSpPr>
        <p:spPr>
          <a:xfrm>
            <a:off x="4139952" y="2891832"/>
            <a:ext cx="1484869" cy="825200"/>
          </a:xfrm>
          <a:prstGeom prst="rect">
            <a:avLst/>
          </a:prstGeom>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b="1" dirty="0" smtClean="0"/>
              <a:t>FORTALEZA</a:t>
            </a:r>
            <a:endParaRPr lang="es-EC" sz="2000" b="1" dirty="0"/>
          </a:p>
        </p:txBody>
      </p:sp>
      <p:pic>
        <p:nvPicPr>
          <p:cNvPr id="14" name="Imagen 29" descr="UF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9550" y="5877272"/>
            <a:ext cx="2584450"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t="41937" b="36459"/>
          <a:stretch/>
        </p:blipFill>
        <p:spPr bwMode="auto">
          <a:xfrm>
            <a:off x="1728867" y="1131517"/>
            <a:ext cx="2143125" cy="512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 name="Picture 4" descr="http://www.adem.ec/administrador/imgadem/metrocar.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6200000">
            <a:off x="1116897" y="1650868"/>
            <a:ext cx="1343025" cy="428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vallejoaraujo.png"/>
          <p:cNvPicPr>
            <a:picLocks noChangeAspect="1" noChangeArrowheads="1"/>
          </p:cNvPicPr>
          <p:nvPr/>
        </p:nvPicPr>
        <p:blipFill rotWithShape="1">
          <a:blip r:embed="rId15">
            <a:extLst>
              <a:ext uri="{28A0092B-C50C-407E-A947-70E740481C1C}">
                <a14:useLocalDpi xmlns:a14="http://schemas.microsoft.com/office/drawing/2010/main" val="0"/>
              </a:ext>
            </a:extLst>
          </a:blip>
          <a:srcRect l="13979" t="3934" r="17055" b="9059"/>
          <a:stretch/>
        </p:blipFill>
        <p:spPr bwMode="auto">
          <a:xfrm>
            <a:off x="2800429" y="1633190"/>
            <a:ext cx="985344" cy="870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74071" y="4999831"/>
            <a:ext cx="20002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rotWithShape="1">
          <a:blip r:embed="rId17">
            <a:extLst>
              <a:ext uri="{28A0092B-C50C-407E-A947-70E740481C1C}">
                <a14:useLocalDpi xmlns:a14="http://schemas.microsoft.com/office/drawing/2010/main" val="0"/>
              </a:ext>
            </a:extLst>
          </a:blip>
          <a:srcRect t="31150" b="14839"/>
          <a:stretch/>
        </p:blipFill>
        <p:spPr bwMode="auto">
          <a:xfrm rot="5400000">
            <a:off x="6904859" y="4305326"/>
            <a:ext cx="1428750" cy="48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838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559329584"/>
              </p:ext>
            </p:extLst>
          </p:nvPr>
        </p:nvGraphicFramePr>
        <p:xfrm>
          <a:off x="179512" y="836712"/>
          <a:ext cx="7549678" cy="5180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23528" y="116632"/>
            <a:ext cx="8269758" cy="523220"/>
          </a:xfrm>
          <a:prstGeom prst="rect">
            <a:avLst/>
          </a:prstGeom>
          <a:noFill/>
        </p:spPr>
        <p:txBody>
          <a:bodyPr wrap="square">
            <a:spAutoFit/>
          </a:bodyPr>
          <a:lstStyle/>
          <a:p>
            <a:pPr algn="ctr">
              <a:defRPr/>
            </a:pP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INFLUENCIAS MACROECONÓMICAS</a:t>
            </a:r>
            <a:endParaRPr lang="es-EC"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 name="1 Rectángulo"/>
          <p:cNvSpPr/>
          <p:nvPr/>
        </p:nvSpPr>
        <p:spPr>
          <a:xfrm>
            <a:off x="8022937" y="1268760"/>
            <a:ext cx="1080120" cy="936104"/>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Amenaza</a:t>
            </a:r>
            <a:endParaRPr lang="es-EC" dirty="0">
              <a:latin typeface="Times New Roman" panose="02020603050405020304" pitchFamily="18" charset="0"/>
              <a:cs typeface="Times New Roman" panose="02020603050405020304" pitchFamily="18" charset="0"/>
            </a:endParaRPr>
          </a:p>
        </p:txBody>
      </p:sp>
      <p:sp>
        <p:nvSpPr>
          <p:cNvPr id="7" name="6 Rectángulo"/>
          <p:cNvSpPr/>
          <p:nvPr/>
        </p:nvSpPr>
        <p:spPr>
          <a:xfrm>
            <a:off x="8022937" y="2528900"/>
            <a:ext cx="1080120" cy="936104"/>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Amenaza</a:t>
            </a:r>
            <a:endParaRPr lang="es-EC" dirty="0">
              <a:latin typeface="Times New Roman" panose="02020603050405020304" pitchFamily="18" charset="0"/>
              <a:cs typeface="Times New Roman" panose="02020603050405020304" pitchFamily="18" charset="0"/>
            </a:endParaRPr>
          </a:p>
        </p:txBody>
      </p:sp>
      <p:sp>
        <p:nvSpPr>
          <p:cNvPr id="8" name="7 Rectángulo"/>
          <p:cNvSpPr/>
          <p:nvPr/>
        </p:nvSpPr>
        <p:spPr>
          <a:xfrm rot="204418">
            <a:off x="7612132" y="3760936"/>
            <a:ext cx="1505383" cy="936104"/>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b="1" dirty="0" smtClean="0">
                <a:latin typeface="Times New Roman" panose="02020603050405020304" pitchFamily="18" charset="0"/>
                <a:cs typeface="Times New Roman" panose="02020603050405020304" pitchFamily="18" charset="0"/>
              </a:rPr>
              <a:t>Oportunidad</a:t>
            </a:r>
            <a:endParaRPr lang="es-EC" sz="1600" b="1" dirty="0">
              <a:latin typeface="Times New Roman" panose="02020603050405020304" pitchFamily="18" charset="0"/>
              <a:cs typeface="Times New Roman" panose="02020603050405020304" pitchFamily="18" charset="0"/>
            </a:endParaRPr>
          </a:p>
        </p:txBody>
      </p:sp>
      <p:pic>
        <p:nvPicPr>
          <p:cNvPr id="10" name="Imagen 29" descr="UF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9550" y="5877272"/>
            <a:ext cx="2584450"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rot="204418">
            <a:off x="7624368" y="4845254"/>
            <a:ext cx="1505383" cy="98816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b="1" dirty="0" smtClean="0">
                <a:latin typeface="Times New Roman" panose="02020603050405020304" pitchFamily="18" charset="0"/>
                <a:cs typeface="Times New Roman" panose="02020603050405020304" pitchFamily="18" charset="0"/>
              </a:rPr>
              <a:t>Oportunidad</a:t>
            </a:r>
            <a:endParaRPr lang="es-EC"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484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0"/>
            <a:ext cx="7772400" cy="794519"/>
          </a:xfrm>
        </p:spPr>
        <p:txBody>
          <a:bodyPr/>
          <a:lstStyle/>
          <a:p>
            <a:r>
              <a:rPr lang="es-EC" b="1" dirty="0" smtClean="0"/>
              <a:t>ÍNDICE DE CAPÍTULOS</a:t>
            </a:r>
            <a:endParaRPr lang="es-EC" b="1" dirty="0"/>
          </a:p>
        </p:txBody>
      </p:sp>
      <p:pic>
        <p:nvPicPr>
          <p:cNvPr id="2050" name="Imagen 29" descr="U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550" y="5877272"/>
            <a:ext cx="25844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397400787"/>
              </p:ext>
            </p:extLst>
          </p:nvPr>
        </p:nvGraphicFramePr>
        <p:xfrm>
          <a:off x="611560" y="892944"/>
          <a:ext cx="7920880"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2732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rot="20147981">
            <a:off x="789873" y="1551938"/>
            <a:ext cx="7772400" cy="359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CAPÍTULO V</a:t>
            </a:r>
            <a:b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APLICACIÓN</a:t>
            </a:r>
            <a:endParaRPr lang="es-EC"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Imagen 29" descr="U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058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908720"/>
            <a:ext cx="8229600" cy="3874442"/>
          </a:xfrm>
        </p:spPr>
        <p:txBody>
          <a:bodyPr/>
          <a:lstStyle/>
          <a:p>
            <a:r>
              <a:rPr lang="es-EC"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APLICACIÓN PRÁCTICA DE LA AUDITORÍA DEL SISTEMA DE GESTIÓN DE CALIDAD BASADO EN LAS HERRAMIENTAS “QSB-QUALITY SYSTEMS BASICS PLUS”, DEL PROCESO DE PRODUCCIÓN EN LA FÁBRICA DE AIRES ACONDICIONADOS PARA AUTOMOTORES DEL ECUADOR S.A. FAESA.</a:t>
            </a:r>
          </a:p>
        </p:txBody>
      </p:sp>
      <p:pic>
        <p:nvPicPr>
          <p:cNvPr id="4" name="Imagen 29" descr="U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550" y="5877272"/>
            <a:ext cx="2584450"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29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iagrama 44"/>
          <p:cNvPicPr>
            <a:picLocks noChangeArrowheads="1"/>
          </p:cNvPicPr>
          <p:nvPr/>
        </p:nvPicPr>
        <p:blipFill>
          <a:blip r:embed="rId2">
            <a:extLst>
              <a:ext uri="{28A0092B-C50C-407E-A947-70E740481C1C}">
                <a14:useLocalDpi xmlns:a14="http://schemas.microsoft.com/office/drawing/2010/main" val="0"/>
              </a:ext>
            </a:extLst>
          </a:blip>
          <a:srcRect l="-3111" r="-1753" b="-1485"/>
          <a:stretch>
            <a:fillRect/>
          </a:stretch>
        </p:blipFill>
        <p:spPr bwMode="auto">
          <a:xfrm>
            <a:off x="611560" y="620688"/>
            <a:ext cx="820891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9" descr="U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a:hlinkClick r:id="rId4" action="ppaction://hlinkfile"/>
          </p:cNvPr>
          <p:cNvSpPr/>
          <p:nvPr/>
        </p:nvSpPr>
        <p:spPr>
          <a:xfrm>
            <a:off x="467544" y="5373216"/>
            <a:ext cx="1584176" cy="7200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DESARROLLO</a:t>
            </a:r>
            <a:endParaRPr lang="es-EC" b="1" dirty="0"/>
          </a:p>
        </p:txBody>
      </p:sp>
    </p:spTree>
    <p:extLst>
      <p:ext uri="{BB962C8B-B14F-4D97-AF65-F5344CB8AC3E}">
        <p14:creationId xmlns:p14="http://schemas.microsoft.com/office/powerpoint/2010/main" val="3494150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rot="20147981">
            <a:off x="789873" y="1551938"/>
            <a:ext cx="7772400" cy="359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CAPÍTULO VI</a:t>
            </a:r>
            <a:b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CONCLUSIONES Y RECOMENDACIONES</a:t>
            </a:r>
            <a:endParaRPr lang="es-EC"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Imagen 29" descr="U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269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872937186"/>
              </p:ext>
            </p:extLst>
          </p:nvPr>
        </p:nvGraphicFramePr>
        <p:xfrm>
          <a:off x="428596" y="1340768"/>
          <a:ext cx="4714908" cy="46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3" name="Picture 4" descr="http://www.iubar.it/wiki/images/0/06/Manua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168634"/>
            <a:ext cx="2298700" cy="20383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214346" y="500042"/>
            <a:ext cx="9572660" cy="707886"/>
          </a:xfrm>
          <a:prstGeom prst="rect">
            <a:avLst/>
          </a:prstGeom>
          <a:noFill/>
        </p:spPr>
        <p:txBody>
          <a:bodyPr>
            <a:spAutoFit/>
          </a:bodyPr>
          <a:lstStyle/>
          <a:p>
            <a:pPr algn="ctr">
              <a:defRPr/>
            </a:pPr>
            <a:r>
              <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CONCLUSIÓN Y </a:t>
            </a:r>
            <a:r>
              <a:rPr lang="es-E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RECOMENDACIÓN 1</a:t>
            </a:r>
            <a:endPar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Imagen 29" descr="UF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056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84207978"/>
              </p:ext>
            </p:extLst>
          </p:nvPr>
        </p:nvGraphicFramePr>
        <p:xfrm>
          <a:off x="428596" y="1643050"/>
          <a:ext cx="4714908"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3" name="Picture 4" descr="http://www.iubar.it/wiki/images/0/06/Manua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0" y="2143125"/>
            <a:ext cx="22987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http://70.40.194.49/coachingymascoaching.com/img/empowerment%20ventajas%20y%20desventaja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313" y="1857375"/>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214346" y="500042"/>
            <a:ext cx="9572660" cy="707886"/>
          </a:xfrm>
          <a:prstGeom prst="rect">
            <a:avLst/>
          </a:prstGeom>
          <a:noFill/>
        </p:spPr>
        <p:txBody>
          <a:bodyPr>
            <a:spAutoFit/>
          </a:bodyPr>
          <a:lstStyle/>
          <a:p>
            <a:pPr algn="ctr">
              <a:defRPr/>
            </a:pPr>
            <a:r>
              <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CONCLUSIÓN Y </a:t>
            </a:r>
            <a:r>
              <a:rPr lang="es-E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RECOMENDACIÓN 2</a:t>
            </a:r>
            <a:endPar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Imagen 29" descr="UF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794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44840979"/>
              </p:ext>
            </p:extLst>
          </p:nvPr>
        </p:nvGraphicFramePr>
        <p:xfrm>
          <a:off x="428596" y="1643050"/>
          <a:ext cx="4714908"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14346" y="500042"/>
            <a:ext cx="9572660" cy="707886"/>
          </a:xfrm>
          <a:prstGeom prst="rect">
            <a:avLst/>
          </a:prstGeom>
          <a:noFill/>
        </p:spPr>
        <p:txBody>
          <a:bodyPr>
            <a:spAutoFit/>
          </a:bodyPr>
          <a:lstStyle/>
          <a:p>
            <a:pPr algn="ctr">
              <a:defRPr/>
            </a:pPr>
            <a:r>
              <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CONCLUSIÓN Y </a:t>
            </a:r>
            <a:r>
              <a:rPr lang="es-E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RECOMENDACIÓN 3</a:t>
            </a:r>
            <a:endPar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Picture 4" descr="http://www.iubar.it/wiki/images/0/06/Manua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2143125"/>
            <a:ext cx="2298700" cy="20383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 name="Imagen 29" descr="UF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437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495166686"/>
              </p:ext>
            </p:extLst>
          </p:nvPr>
        </p:nvGraphicFramePr>
        <p:xfrm>
          <a:off x="428596" y="1643050"/>
          <a:ext cx="4714908"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14346" y="500042"/>
            <a:ext cx="9572660" cy="707886"/>
          </a:xfrm>
          <a:prstGeom prst="rect">
            <a:avLst/>
          </a:prstGeom>
          <a:noFill/>
        </p:spPr>
        <p:txBody>
          <a:bodyPr>
            <a:spAutoFit/>
          </a:bodyPr>
          <a:lstStyle/>
          <a:p>
            <a:pPr algn="ctr">
              <a:defRPr/>
            </a:pPr>
            <a:r>
              <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CONCLUSIÓN Y </a:t>
            </a:r>
            <a:r>
              <a:rPr lang="es-E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RECOMENDACIÓN 4</a:t>
            </a:r>
            <a:endPar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Picture 6" descr="http://70.40.194.49/coachingymascoaching.com/img/empowerment%20ventajas%20y%20desventaja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2204864"/>
            <a:ext cx="1857375" cy="1857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Imagen 29" descr="UF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996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20147981">
            <a:off x="789873" y="1551938"/>
            <a:ext cx="7772400" cy="3590210"/>
          </a:xfrm>
        </p:spPr>
        <p:txBody>
          <a:bodyPr/>
          <a:lstStyle/>
          <a:p>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CAPÍTULO I</a:t>
            </a:r>
            <a:b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INTRODUCCIÓN</a:t>
            </a:r>
            <a:endParaRPr lang="es-EC"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2051720" cy="1938826"/>
          </a:xfrm>
          <a:prstGeom prst="roundRect">
            <a:avLst>
              <a:gd name="adj" fmla="val 16667"/>
            </a:avLst>
          </a:prstGeom>
          <a:no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29" descr="U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132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469" t="32604" r="29021" b="34561"/>
          <a:stretch/>
        </p:blipFill>
        <p:spPr bwMode="auto">
          <a:xfrm>
            <a:off x="5157156" y="1271728"/>
            <a:ext cx="3384376" cy="389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6" descr="Resultado de imagen para iso 9000:200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1 Título"/>
          <p:cNvSpPr txBox="1">
            <a:spLocks/>
          </p:cNvSpPr>
          <p:nvPr/>
        </p:nvSpPr>
        <p:spPr bwMode="auto">
          <a:xfrm>
            <a:off x="479096" y="620688"/>
            <a:ext cx="822960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2400" b="1" dirty="0" smtClean="0">
                <a:latin typeface="Times New Roman" panose="02020603050405020304" pitchFamily="18" charset="0"/>
                <a:cs typeface="Times New Roman" panose="02020603050405020304" pitchFamily="18" charset="0"/>
              </a:rPr>
              <a:t>PLANTEAMIENTO DEL PROBLEMA</a:t>
            </a:r>
            <a:endParaRPr lang="es-EC" sz="2400" b="1" dirty="0">
              <a:latin typeface="Times New Roman" panose="02020603050405020304" pitchFamily="18" charset="0"/>
              <a:cs typeface="Times New Roman" panose="02020603050405020304" pitchFamily="18" charset="0"/>
            </a:endParaRPr>
          </a:p>
        </p:txBody>
      </p:sp>
      <p:sp>
        <p:nvSpPr>
          <p:cNvPr id="9" name="8 Rectángulo"/>
          <p:cNvSpPr/>
          <p:nvPr/>
        </p:nvSpPr>
        <p:spPr>
          <a:xfrm>
            <a:off x="838267" y="1484784"/>
            <a:ext cx="425564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dirty="0" smtClean="0">
                <a:latin typeface="Times New Roman" panose="02020603050405020304" pitchFamily="18" charset="0"/>
                <a:ea typeface="Tahoma" panose="020B0604030504040204" pitchFamily="34" charset="0"/>
                <a:cs typeface="Times New Roman" panose="02020603050405020304" pitchFamily="18" charset="0"/>
              </a:rPr>
              <a:t>- GM estableció herramientas QSB</a:t>
            </a:r>
            <a:endParaRPr lang="es-EC"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14 Rectángulo"/>
          <p:cNvSpPr/>
          <p:nvPr/>
        </p:nvSpPr>
        <p:spPr>
          <a:xfrm>
            <a:off x="838267" y="3933056"/>
            <a:ext cx="42884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dirty="0" smtClean="0">
                <a:latin typeface="Times New Roman" panose="02020603050405020304" pitchFamily="18" charset="0"/>
                <a:ea typeface="Tahoma" panose="020B0604030504040204" pitchFamily="34" charset="0"/>
                <a:cs typeface="Times New Roman" panose="02020603050405020304" pitchFamily="18" charset="0"/>
              </a:rPr>
              <a:t>- 2013 AC 93/100</a:t>
            </a:r>
            <a:endParaRPr lang="es-EC"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9 Rectángulo"/>
          <p:cNvSpPr/>
          <p:nvPr/>
        </p:nvSpPr>
        <p:spPr>
          <a:xfrm>
            <a:off x="838267" y="2034714"/>
            <a:ext cx="428845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
              <a:buFontTx/>
              <a:buChar char="-"/>
            </a:pPr>
            <a:r>
              <a:rPr lang="es-EC" dirty="0" smtClean="0">
                <a:latin typeface="Times New Roman" panose="02020603050405020304" pitchFamily="18" charset="0"/>
                <a:cs typeface="Times New Roman" panose="02020603050405020304" pitchFamily="18" charset="0"/>
              </a:rPr>
              <a:t>Programa </a:t>
            </a:r>
            <a:r>
              <a:rPr lang="es-EC" dirty="0">
                <a:latin typeface="Times New Roman" panose="02020603050405020304" pitchFamily="18" charset="0"/>
                <a:cs typeface="Times New Roman" panose="02020603050405020304" pitchFamily="18" charset="0"/>
              </a:rPr>
              <a:t>de aseguramiento de la </a:t>
            </a:r>
            <a:r>
              <a:rPr lang="es-EC" dirty="0" smtClean="0">
                <a:latin typeface="Times New Roman" panose="02020603050405020304" pitchFamily="18" charset="0"/>
                <a:cs typeface="Times New Roman" panose="02020603050405020304" pitchFamily="18" charset="0"/>
              </a:rPr>
              <a:t>calidad con el objeto de mejorar su SGC</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robustecer los procesos de mejora </a:t>
            </a:r>
            <a:r>
              <a:rPr lang="es-EC" dirty="0">
                <a:latin typeface="Times New Roman" panose="02020603050405020304" pitchFamily="18" charset="0"/>
                <a:cs typeface="Times New Roman" panose="02020603050405020304" pitchFamily="18" charset="0"/>
              </a:rPr>
              <a:t>continua, </a:t>
            </a:r>
            <a:r>
              <a:rPr lang="es-EC" dirty="0" smtClean="0">
                <a:latin typeface="Times New Roman" panose="02020603050405020304" pitchFamily="18" charset="0"/>
                <a:cs typeface="Times New Roman" panose="02020603050405020304" pitchFamily="18" charset="0"/>
              </a:rPr>
              <a:t>fortalecer </a:t>
            </a:r>
            <a:r>
              <a:rPr lang="es-EC" dirty="0">
                <a:latin typeface="Times New Roman" panose="02020603050405020304" pitchFamily="18" charset="0"/>
                <a:cs typeface="Times New Roman" panose="02020603050405020304" pitchFamily="18" charset="0"/>
              </a:rPr>
              <a:t>los procesos y </a:t>
            </a:r>
            <a:r>
              <a:rPr lang="es-EC" dirty="0" smtClean="0">
                <a:latin typeface="Times New Roman" panose="02020603050405020304" pitchFamily="18" charset="0"/>
                <a:cs typeface="Times New Roman" panose="02020603050405020304" pitchFamily="18" charset="0"/>
              </a:rPr>
              <a:t>otorgar </a:t>
            </a:r>
            <a:r>
              <a:rPr lang="es-EC" dirty="0">
                <a:latin typeface="Times New Roman" panose="02020603050405020304" pitchFamily="18" charset="0"/>
                <a:cs typeface="Times New Roman" panose="02020603050405020304" pitchFamily="18" charset="0"/>
              </a:rPr>
              <a:t>una nueva visión de trabajo en </a:t>
            </a:r>
            <a:r>
              <a:rPr lang="es-EC" dirty="0" smtClean="0">
                <a:latin typeface="Times New Roman" panose="02020603050405020304" pitchFamily="18" charset="0"/>
                <a:cs typeface="Times New Roman" panose="02020603050405020304" pitchFamily="18" charset="0"/>
              </a:rPr>
              <a:t>equipo.</a:t>
            </a:r>
            <a:endParaRPr lang="es-EC" dirty="0">
              <a:latin typeface="Times New Roman" panose="02020603050405020304" pitchFamily="18" charset="0"/>
              <a:cs typeface="Times New Roman" panose="02020603050405020304" pitchFamily="18" charset="0"/>
            </a:endParaRPr>
          </a:p>
        </p:txBody>
      </p:sp>
      <p:sp>
        <p:nvSpPr>
          <p:cNvPr id="18" name="17 Rectángulo"/>
          <p:cNvSpPr/>
          <p:nvPr/>
        </p:nvSpPr>
        <p:spPr>
          <a:xfrm>
            <a:off x="859613" y="4509120"/>
            <a:ext cx="428845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dirty="0" smtClean="0">
                <a:latin typeface="Times New Roman" panose="02020603050405020304" pitchFamily="18" charset="0"/>
                <a:cs typeface="Times New Roman" panose="02020603050405020304" pitchFamily="18" charset="0"/>
              </a:rPr>
              <a:t>- 2014 implementación de las herramientas QSB Plus.</a:t>
            </a:r>
            <a:endParaRPr lang="es-EC" dirty="0">
              <a:latin typeface="Times New Roman" panose="02020603050405020304" pitchFamily="18" charset="0"/>
              <a:cs typeface="Times New Roman" panose="02020603050405020304" pitchFamily="18" charset="0"/>
            </a:endParaRPr>
          </a:p>
        </p:txBody>
      </p:sp>
      <p:pic>
        <p:nvPicPr>
          <p:cNvPr id="21" name="Imagen 29" descr="U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005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C"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OBJETIVOS</a:t>
            </a:r>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4203247802"/>
              </p:ext>
            </p:extLst>
          </p:nvPr>
        </p:nvGraphicFramePr>
        <p:xfrm>
          <a:off x="1115616" y="1052736"/>
          <a:ext cx="678177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29" descr="UF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214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20147981">
            <a:off x="789873" y="1551938"/>
            <a:ext cx="7772400" cy="3590210"/>
          </a:xfrm>
        </p:spPr>
        <p:txBody>
          <a:bodyPr/>
          <a:lstStyle/>
          <a:p>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CAPÍTULO II</a:t>
            </a:r>
            <a:b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s-EC"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s-EC"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MARCO TEÓRICO</a:t>
            </a:r>
            <a:endParaRPr lang="es-EC"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2051720" cy="1938826"/>
          </a:xfrm>
          <a:prstGeom prst="roundRect">
            <a:avLst>
              <a:gd name="adj" fmla="val 16667"/>
            </a:avLst>
          </a:prstGeom>
          <a:no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29" descr="U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41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37" y="483580"/>
            <a:ext cx="720080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p:cNvSpPr txBox="1">
            <a:spLocks/>
          </p:cNvSpPr>
          <p:nvPr/>
        </p:nvSpPr>
        <p:spPr>
          <a:xfrm>
            <a:off x="1036045" y="5260115"/>
            <a:ext cx="1800200" cy="994619"/>
          </a:xfrm>
          <a:prstGeom prst="rect">
            <a:avLst/>
          </a:prstGeom>
        </p:spPr>
        <p:style>
          <a:lnRef idx="1">
            <a:schemeClr val="accent3"/>
          </a:lnRef>
          <a:fillRef idx="2">
            <a:schemeClr val="accent3"/>
          </a:fillRef>
          <a:effectRef idx="1">
            <a:schemeClr val="accent3"/>
          </a:effectRef>
          <a:fontRef idx="minor">
            <a:schemeClr val="dk1"/>
          </a:fontRef>
        </p:style>
        <p:txBody>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s-EC" sz="2800" b="1" dirty="0" smtClean="0"/>
              <a:t>Auditoría SGC</a:t>
            </a:r>
            <a:endParaRPr lang="es-EC" sz="2800" b="1" dirty="0"/>
          </a:p>
        </p:txBody>
      </p:sp>
      <p:sp>
        <p:nvSpPr>
          <p:cNvPr id="5" name="4 Rectángulo"/>
          <p:cNvSpPr/>
          <p:nvPr/>
        </p:nvSpPr>
        <p:spPr>
          <a:xfrm>
            <a:off x="2771800" y="5085184"/>
            <a:ext cx="4464496"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sz="1400" dirty="0" smtClean="0">
                <a:latin typeface="Times New Roman" panose="02020603050405020304" pitchFamily="18" charset="0"/>
                <a:cs typeface="Times New Roman" panose="02020603050405020304" pitchFamily="18" charset="0"/>
              </a:rPr>
              <a:t>Herramienta </a:t>
            </a:r>
            <a:r>
              <a:rPr lang="es-EC" sz="1400" dirty="0">
                <a:latin typeface="Times New Roman" panose="02020603050405020304" pitchFamily="18" charset="0"/>
                <a:cs typeface="Times New Roman" panose="02020603050405020304" pitchFamily="18" charset="0"/>
              </a:rPr>
              <a:t>que </a:t>
            </a:r>
            <a:r>
              <a:rPr lang="es-EC" sz="1400" dirty="0" smtClean="0">
                <a:latin typeface="Times New Roman" panose="02020603050405020304" pitchFamily="18" charset="0"/>
                <a:cs typeface="Times New Roman" panose="02020603050405020304" pitchFamily="18" charset="0"/>
              </a:rPr>
              <a:t>le permite </a:t>
            </a:r>
            <a:r>
              <a:rPr lang="es-EC" sz="1400" dirty="0">
                <a:latin typeface="Times New Roman" panose="02020603050405020304" pitchFamily="18" charset="0"/>
                <a:cs typeface="Times New Roman" panose="02020603050405020304" pitchFamily="18" charset="0"/>
              </a:rPr>
              <a:t>a la organización evaluar </a:t>
            </a:r>
            <a:r>
              <a:rPr lang="es-EC" sz="1400" dirty="0" smtClean="0">
                <a:latin typeface="Times New Roman" panose="02020603050405020304" pitchFamily="18" charset="0"/>
                <a:cs typeface="Times New Roman" panose="02020603050405020304" pitchFamily="18" charset="0"/>
              </a:rPr>
              <a:t>indep</a:t>
            </a:r>
            <a:r>
              <a:rPr lang="es-EC" sz="1400" dirty="0">
                <a:latin typeface="Times New Roman" panose="02020603050405020304" pitchFamily="18" charset="0"/>
                <a:cs typeface="Times New Roman" panose="02020603050405020304" pitchFamily="18" charset="0"/>
              </a:rPr>
              <a:t>.</a:t>
            </a:r>
            <a:r>
              <a:rPr lang="es-EC" sz="1400" dirty="0" smtClean="0">
                <a:latin typeface="Times New Roman" panose="02020603050405020304" pitchFamily="18" charset="0"/>
                <a:cs typeface="Times New Roman" panose="02020603050405020304" pitchFamily="18" charset="0"/>
              </a:rPr>
              <a:t> </a:t>
            </a:r>
            <a:r>
              <a:rPr lang="es-EC" sz="1400" dirty="0">
                <a:latin typeface="Times New Roman" panose="02020603050405020304" pitchFamily="18" charset="0"/>
                <a:cs typeface="Times New Roman" panose="02020603050405020304" pitchFamily="18" charset="0"/>
              </a:rPr>
              <a:t>el </a:t>
            </a:r>
            <a:r>
              <a:rPr lang="es-EC" sz="1400" dirty="0" smtClean="0">
                <a:latin typeface="Times New Roman" panose="02020603050405020304" pitchFamily="18" charset="0"/>
                <a:cs typeface="Times New Roman" panose="02020603050405020304" pitchFamily="18" charset="0"/>
              </a:rPr>
              <a:t>SGC </a:t>
            </a:r>
            <a:r>
              <a:rPr lang="es-EC" sz="1400" dirty="0">
                <a:latin typeface="Times New Roman" panose="02020603050405020304" pitchFamily="18" charset="0"/>
                <a:cs typeface="Times New Roman" panose="02020603050405020304" pitchFamily="18" charset="0"/>
              </a:rPr>
              <a:t>para buscar oportunidades de mejora, corregir problemas, plantear soluciones y lograr una mejora continua. Evalúa la eficiencia y eficacia del sistema de una empresa. </a:t>
            </a:r>
          </a:p>
        </p:txBody>
      </p:sp>
      <p:pic>
        <p:nvPicPr>
          <p:cNvPr id="6" name="Imagen 29" descr="U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772" y="5805264"/>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477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Diagrama 19"/>
          <p:cNvPicPr>
            <a:picLocks noChangeArrowheads="1"/>
          </p:cNvPicPr>
          <p:nvPr/>
        </p:nvPicPr>
        <p:blipFill rotWithShape="1">
          <a:blip r:embed="rId3" cstate="print">
            <a:extLst>
              <a:ext uri="{28A0092B-C50C-407E-A947-70E740481C1C}">
                <a14:useLocalDpi xmlns:a14="http://schemas.microsoft.com/office/drawing/2010/main" val="0"/>
              </a:ext>
            </a:extLst>
          </a:blip>
          <a:srcRect r="29065"/>
          <a:stretch/>
        </p:blipFill>
        <p:spPr bwMode="auto">
          <a:xfrm>
            <a:off x="5508104" y="843893"/>
            <a:ext cx="3016155"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9" descr="U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772" y="6021288"/>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648072" y="692696"/>
            <a:ext cx="4572000" cy="646331"/>
          </a:xfrm>
          <a:prstGeom prst="rect">
            <a:avLst/>
          </a:prstGeom>
        </p:spPr>
        <p:txBody>
          <a:bodyPr>
            <a:spAutoFit/>
          </a:bodyPr>
          <a:lstStyle/>
          <a:p>
            <a:pPr algn="ctr"/>
            <a:r>
              <a:rPr lang="es-EC" b="1" dirty="0" smtClean="0">
                <a:latin typeface="Tahoma" panose="020B0604030504040204" pitchFamily="34" charset="0"/>
                <a:ea typeface="Tahoma" panose="020B0604030504040204" pitchFamily="34" charset="0"/>
                <a:cs typeface="Tahoma" panose="020B0604030504040204" pitchFamily="34" charset="0"/>
              </a:rPr>
              <a:t>HERRAMIENTAS </a:t>
            </a:r>
            <a:r>
              <a:rPr lang="es-EC" b="1" dirty="0">
                <a:latin typeface="Tahoma" panose="020B0604030504040204" pitchFamily="34" charset="0"/>
                <a:ea typeface="Tahoma" panose="020B0604030504040204" pitchFamily="34" charset="0"/>
                <a:cs typeface="Tahoma" panose="020B0604030504040204" pitchFamily="34" charset="0"/>
              </a:rPr>
              <a:t>ÚTILES PARA LA </a:t>
            </a:r>
            <a:r>
              <a:rPr lang="es-EC" b="1" dirty="0" smtClean="0">
                <a:latin typeface="Tahoma" panose="020B0604030504040204" pitchFamily="34" charset="0"/>
                <a:ea typeface="Tahoma" panose="020B0604030504040204" pitchFamily="34" charset="0"/>
                <a:cs typeface="Tahoma" panose="020B0604030504040204" pitchFamily="34" charset="0"/>
              </a:rPr>
              <a:t>CALIDAD</a:t>
            </a:r>
            <a:endParaRPr lang="es-EC"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2 Diagrama"/>
          <p:cNvGraphicFramePr/>
          <p:nvPr>
            <p:extLst>
              <p:ext uri="{D42A27DB-BD31-4B8C-83A1-F6EECF244321}">
                <p14:modId xmlns:p14="http://schemas.microsoft.com/office/powerpoint/2010/main" val="377491647"/>
              </p:ext>
            </p:extLst>
          </p:nvPr>
        </p:nvGraphicFramePr>
        <p:xfrm>
          <a:off x="611560" y="1339026"/>
          <a:ext cx="4752528" cy="46822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6597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76280"/>
            <a:ext cx="1522512" cy="1143000"/>
          </a:xfrm>
        </p:spPr>
        <p:txBody>
          <a:bodyPr/>
          <a:lstStyle/>
          <a:p>
            <a:r>
              <a:rPr lang="es-EC" sz="2000" b="1" dirty="0" smtClean="0">
                <a:latin typeface="Times New Roman" panose="02020603050405020304" pitchFamily="18" charset="0"/>
                <a:cs typeface="Times New Roman" panose="02020603050405020304" pitchFamily="18" charset="0"/>
              </a:rPr>
              <a:t>Beneficios del QSB</a:t>
            </a:r>
            <a:endParaRPr lang="es-EC" sz="2000" b="1" dirty="0">
              <a:latin typeface="Times New Roman" panose="02020603050405020304" pitchFamily="18" charset="0"/>
              <a:cs typeface="Times New Roman" panose="02020603050405020304" pitchFamily="18" charset="0"/>
            </a:endParaRPr>
          </a:p>
        </p:txBody>
      </p:sp>
      <p:graphicFrame>
        <p:nvGraphicFramePr>
          <p:cNvPr id="4" name="3 Diagrama"/>
          <p:cNvGraphicFramePr/>
          <p:nvPr>
            <p:extLst>
              <p:ext uri="{D42A27DB-BD31-4B8C-83A1-F6EECF244321}">
                <p14:modId xmlns:p14="http://schemas.microsoft.com/office/powerpoint/2010/main" val="2952244838"/>
              </p:ext>
            </p:extLst>
          </p:nvPr>
        </p:nvGraphicFramePr>
        <p:xfrm>
          <a:off x="755576" y="1196752"/>
          <a:ext cx="15841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bwMode="auto">
          <a:xfrm>
            <a:off x="3563888" y="176280"/>
            <a:ext cx="295232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2000" b="1" dirty="0" smtClean="0">
                <a:latin typeface="Times New Roman" panose="02020603050405020304" pitchFamily="18" charset="0"/>
                <a:cs typeface="Times New Roman" panose="02020603050405020304" pitchFamily="18" charset="0"/>
              </a:rPr>
              <a:t>Herramientas del QSB</a:t>
            </a:r>
            <a:endParaRPr lang="es-EC" sz="2000" b="1" dirty="0">
              <a:latin typeface="Times New Roman" panose="02020603050405020304" pitchFamily="18" charset="0"/>
              <a:cs typeface="Times New Roman" panose="02020603050405020304" pitchFamily="18" charset="0"/>
            </a:endParaRPr>
          </a:p>
        </p:txBody>
      </p:sp>
      <p:graphicFrame>
        <p:nvGraphicFramePr>
          <p:cNvPr id="6" name="5 Diagrama"/>
          <p:cNvGraphicFramePr/>
          <p:nvPr>
            <p:extLst>
              <p:ext uri="{D42A27DB-BD31-4B8C-83A1-F6EECF244321}">
                <p14:modId xmlns:p14="http://schemas.microsoft.com/office/powerpoint/2010/main" val="1869339601"/>
              </p:ext>
            </p:extLst>
          </p:nvPr>
        </p:nvGraphicFramePr>
        <p:xfrm>
          <a:off x="2915816" y="608328"/>
          <a:ext cx="5400600" cy="5497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agen 29" descr="UF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50772" y="6021288"/>
            <a:ext cx="2493228" cy="8286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921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sis 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Tesis espe</Template>
  <TotalTime>3381</TotalTime>
  <Words>1131</Words>
  <Application>Microsoft Office PowerPoint</Application>
  <PresentationFormat>Presentación en pantalla (4:3)</PresentationFormat>
  <Paragraphs>176</Paragraphs>
  <Slides>27</Slides>
  <Notes>4</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Tesis espe</vt:lpstr>
      <vt:lpstr>Presentación de PowerPoint</vt:lpstr>
      <vt:lpstr>ÍNDICE DE CAPÍTULOS</vt:lpstr>
      <vt:lpstr>CAPÍTULO I  INTRODUCCIÓN</vt:lpstr>
      <vt:lpstr>Presentación de PowerPoint</vt:lpstr>
      <vt:lpstr>OBJETIVOS</vt:lpstr>
      <vt:lpstr>CAPÍTULO II  MARCO TEÓRICO</vt:lpstr>
      <vt:lpstr>Presentación de PowerPoint</vt:lpstr>
      <vt:lpstr>Presentación de PowerPoint</vt:lpstr>
      <vt:lpstr>Beneficios del QSB</vt:lpstr>
      <vt:lpstr>Presentación de PowerPoint</vt:lpstr>
      <vt:lpstr>CAPÍTULO III  LA EMPRESA</vt:lpstr>
      <vt:lpstr>Presentación de PowerPoint</vt:lpstr>
      <vt:lpstr>Presentación de PowerPoint</vt:lpstr>
      <vt:lpstr>Presentación de PowerPoint</vt:lpstr>
      <vt:lpstr>DIRECCIONAMIENTO ESTRATÉGICO</vt:lpstr>
      <vt:lpstr>Presentación de PowerPoint</vt:lpstr>
      <vt:lpstr>Presentación de PowerPoint</vt:lpstr>
      <vt:lpstr>Presentación de PowerPoint</vt:lpstr>
      <vt:lpstr>Presentación de PowerPoint</vt:lpstr>
      <vt:lpstr>Presentación de PowerPoint</vt:lpstr>
      <vt:lpstr>APLICACIÓN PRÁCTICA DE LA AUDITORÍA DEL SISTEMA DE GESTIÓN DE CALIDAD BASADO EN LAS HERRAMIENTAS “QSB-QUALITY SYSTEMS BASICS PLUS”, DEL PROCESO DE PRODUCCIÓN EN LA FÁBRICA DE AIRES ACONDICIONADOS PARA AUTOMOTORES DEL ECUADOR S.A. FAESA.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Mayra Alejandra Mena Escobar</dc:creator>
  <cp:lastModifiedBy>Mayra Alejandra Mena Escobar</cp:lastModifiedBy>
  <cp:revision>111</cp:revision>
  <dcterms:created xsi:type="dcterms:W3CDTF">2015-10-16T01:15:12Z</dcterms:created>
  <dcterms:modified xsi:type="dcterms:W3CDTF">2015-11-17T20:54:06Z</dcterms:modified>
</cp:coreProperties>
</file>