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sdx" ContentType="application/vnd.ms-visio.drawing"/>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0" r:id="rId4"/>
    <p:sldId id="261"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82" r:id="rId22"/>
    <p:sldId id="284" r:id="rId23"/>
    <p:sldId id="283" r:id="rId24"/>
    <p:sldId id="285"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1" r:id="rId44"/>
    <p:sldId id="310" r:id="rId45"/>
    <p:sldId id="312" r:id="rId46"/>
    <p:sldId id="313" r:id="rId47"/>
    <p:sldId id="314" r:id="rId48"/>
    <p:sldId id="315" r:id="rId49"/>
    <p:sldId id="317" r:id="rId50"/>
    <p:sldId id="316" r:id="rId51"/>
    <p:sldId id="318" r:id="rId52"/>
    <p:sldId id="319" r:id="rId53"/>
    <p:sldId id="320" r:id="rId54"/>
    <p:sldId id="321" r:id="rId55"/>
    <p:sldId id="322" r:id="rId56"/>
    <p:sldId id="323" r:id="rId57"/>
    <p:sldId id="324" r:id="rId58"/>
    <p:sldId id="325" r:id="rId59"/>
    <p:sldId id="326" r:id="rId60"/>
    <p:sldId id="327" r:id="rId61"/>
    <p:sldId id="329" r:id="rId62"/>
    <p:sldId id="328" r:id="rId63"/>
    <p:sldId id="330" r:id="rId64"/>
    <p:sldId id="331" r:id="rId65"/>
    <p:sldId id="332" r:id="rId66"/>
    <p:sldId id="333" r:id="rId67"/>
    <p:sldId id="334" r:id="rId68"/>
    <p:sldId id="337" r:id="rId69"/>
    <p:sldId id="339" r:id="rId70"/>
    <p:sldId id="340" r:id="rId71"/>
    <p:sldId id="341" r:id="rId72"/>
    <p:sldId id="342" r:id="rId73"/>
    <p:sldId id="343" r:id="rId74"/>
    <p:sldId id="344" r:id="rId75"/>
    <p:sldId id="345" r:id="rId76"/>
    <p:sldId id="346" r:id="rId77"/>
    <p:sldId id="279" r:id="rId78"/>
    <p:sldId id="280" r:id="rId79"/>
    <p:sldId id="287" r:id="rId80"/>
    <p:sldId id="281" r:id="rId81"/>
    <p:sldId id="288" r:id="rId82"/>
    <p:sldId id="289" r:id="rId83"/>
    <p:sldId id="290" r:id="rId84"/>
    <p:sldId id="291" r:id="rId85"/>
    <p:sldId id="335" r:id="rId86"/>
    <p:sldId id="336" r:id="rId87"/>
    <p:sldId id="338" r:id="rId88"/>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1" autoAdjust="0"/>
    <p:restoredTop sz="94660"/>
  </p:normalViewPr>
  <p:slideViewPr>
    <p:cSldViewPr snapToGrid="0">
      <p:cViewPr varScale="1">
        <p:scale>
          <a:sx n="92" d="100"/>
          <a:sy n="92" d="100"/>
        </p:scale>
        <p:origin x="96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s-EC" b="1" i="0"/>
              <a:t>TAMAÑOS</a:t>
            </a:r>
            <a:r>
              <a:rPr lang="es-EC" b="1" i="0" baseline="0"/>
              <a:t> DE CLARO</a:t>
            </a:r>
            <a:r>
              <a:rPr lang="es-EC" b="1" i="0"/>
              <a:t> REQUERIDOS POR DIFERENTES INDUSTRIAS</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es-EC"/>
        </a:p>
      </c:txPr>
    </c:title>
    <c:autoTitleDeleted val="0"/>
    <c:plotArea>
      <c:layout/>
      <c:barChart>
        <c:barDir val="col"/>
        <c:grouping val="clustered"/>
        <c:varyColors val="0"/>
        <c:ser>
          <c:idx val="0"/>
          <c:order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cat>
            <c:strRef>
              <c:f>Hoja1!$B$3:$B$8</c:f>
              <c:strCache>
                <c:ptCount val="6"/>
                <c:pt idx="0">
                  <c:v>Bebidas</c:v>
                </c:pt>
                <c:pt idx="1">
                  <c:v>Constructoras</c:v>
                </c:pt>
                <c:pt idx="2">
                  <c:v>Petroleras</c:v>
                </c:pt>
                <c:pt idx="3">
                  <c:v>Deportivas</c:v>
                </c:pt>
                <c:pt idx="4">
                  <c:v>Eventos</c:v>
                </c:pt>
                <c:pt idx="5">
                  <c:v>Otros</c:v>
                </c:pt>
              </c:strCache>
            </c:strRef>
          </c:cat>
          <c:val>
            <c:numRef>
              <c:f>Hoja1!$C$3:$C$8</c:f>
              <c:numCache>
                <c:formatCode>General</c:formatCode>
                <c:ptCount val="6"/>
                <c:pt idx="0">
                  <c:v>8</c:v>
                </c:pt>
                <c:pt idx="1">
                  <c:v>14</c:v>
                </c:pt>
                <c:pt idx="2">
                  <c:v>18</c:v>
                </c:pt>
                <c:pt idx="3">
                  <c:v>19</c:v>
                </c:pt>
                <c:pt idx="4">
                  <c:v>12</c:v>
                </c:pt>
                <c:pt idx="5">
                  <c:v>15</c:v>
                </c:pt>
              </c:numCache>
            </c:numRef>
          </c:val>
        </c:ser>
        <c:dLbls>
          <c:showLegendKey val="0"/>
          <c:showVal val="0"/>
          <c:showCatName val="0"/>
          <c:showSerName val="0"/>
          <c:showPercent val="0"/>
          <c:showBubbleSize val="0"/>
        </c:dLbls>
        <c:gapWidth val="100"/>
        <c:overlap val="-24"/>
        <c:axId val="146571096"/>
        <c:axId val="146571880"/>
      </c:barChart>
      <c:catAx>
        <c:axId val="146571096"/>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es-EC"/>
                  <a:t>INDUSTRIAS</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EC"/>
          </a:p>
        </c:txPr>
        <c:crossAx val="146571880"/>
        <c:crosses val="autoZero"/>
        <c:auto val="1"/>
        <c:lblAlgn val="ctr"/>
        <c:lblOffset val="100"/>
        <c:noMultiLvlLbl val="0"/>
      </c:catAx>
      <c:valAx>
        <c:axId val="146571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en-US"/>
                  <a:t>LUZ (metros)</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EC"/>
          </a:p>
        </c:txPr>
        <c:crossAx val="146571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s-EC" b="1"/>
              <a:t>PORCENTAJE DE</a:t>
            </a:r>
            <a:r>
              <a:rPr lang="es-EC" b="1" baseline="0"/>
              <a:t> PREFERENCIA,</a:t>
            </a:r>
            <a:r>
              <a:rPr lang="es-EC" b="1"/>
              <a:t> ESTRUCTURAS FIJAS VS.</a:t>
            </a:r>
            <a:r>
              <a:rPr lang="es-EC" b="1" baseline="0"/>
              <a:t> TEMPORALES</a:t>
            </a:r>
            <a:endParaRPr lang="es-EC" b="1"/>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es-EC"/>
        </a:p>
      </c:txPr>
    </c:title>
    <c:autoTitleDeleted val="0"/>
    <c:plotArea>
      <c:layout/>
      <c:barChart>
        <c:barDir val="col"/>
        <c:grouping val="percentStacked"/>
        <c:varyColors val="0"/>
        <c:ser>
          <c:idx val="0"/>
          <c:order val="0"/>
          <c:tx>
            <c:strRef>
              <c:f>Hoja1!$B$18</c:f>
              <c:strCache>
                <c:ptCount val="1"/>
                <c:pt idx="0">
                  <c:v>ESTRUCTURA TEMPORAL</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cat>
            <c:strRef>
              <c:f>Hoja1!$A$19:$A$24</c:f>
              <c:strCache>
                <c:ptCount val="6"/>
                <c:pt idx="0">
                  <c:v>Bebidas</c:v>
                </c:pt>
                <c:pt idx="1">
                  <c:v>Constructoras</c:v>
                </c:pt>
                <c:pt idx="2">
                  <c:v>Petroleras</c:v>
                </c:pt>
                <c:pt idx="3">
                  <c:v>Deportivas</c:v>
                </c:pt>
                <c:pt idx="4">
                  <c:v>Eventos</c:v>
                </c:pt>
                <c:pt idx="5">
                  <c:v>Otros</c:v>
                </c:pt>
              </c:strCache>
            </c:strRef>
          </c:cat>
          <c:val>
            <c:numRef>
              <c:f>Hoja1!$B$19:$B$24</c:f>
              <c:numCache>
                <c:formatCode>0.00%</c:formatCode>
                <c:ptCount val="6"/>
                <c:pt idx="0">
                  <c:v>0.2233</c:v>
                </c:pt>
                <c:pt idx="1">
                  <c:v>0.875</c:v>
                </c:pt>
                <c:pt idx="2">
                  <c:v>0.74750000000000005</c:v>
                </c:pt>
                <c:pt idx="3">
                  <c:v>8.7599999999999997E-2</c:v>
                </c:pt>
                <c:pt idx="4">
                  <c:v>0.88570000000000004</c:v>
                </c:pt>
                <c:pt idx="5">
                  <c:v>0.47489999999999999</c:v>
                </c:pt>
              </c:numCache>
            </c:numRef>
          </c:val>
        </c:ser>
        <c:ser>
          <c:idx val="1"/>
          <c:order val="1"/>
          <c:tx>
            <c:strRef>
              <c:f>Hoja1!$C$18</c:f>
              <c:strCache>
                <c:ptCount val="1"/>
                <c:pt idx="0">
                  <c:v>ESTRUCTURAS FIJAS</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cat>
            <c:strRef>
              <c:f>Hoja1!$A$19:$A$24</c:f>
              <c:strCache>
                <c:ptCount val="6"/>
                <c:pt idx="0">
                  <c:v>Bebidas</c:v>
                </c:pt>
                <c:pt idx="1">
                  <c:v>Constructoras</c:v>
                </c:pt>
                <c:pt idx="2">
                  <c:v>Petroleras</c:v>
                </c:pt>
                <c:pt idx="3">
                  <c:v>Deportivas</c:v>
                </c:pt>
                <c:pt idx="4">
                  <c:v>Eventos</c:v>
                </c:pt>
                <c:pt idx="5">
                  <c:v>Otros</c:v>
                </c:pt>
              </c:strCache>
            </c:strRef>
          </c:cat>
          <c:val>
            <c:numRef>
              <c:f>Hoja1!$C$19:$C$24</c:f>
              <c:numCache>
                <c:formatCode>0.00%</c:formatCode>
                <c:ptCount val="6"/>
                <c:pt idx="0">
                  <c:v>0.77669999999999995</c:v>
                </c:pt>
                <c:pt idx="1">
                  <c:v>0.125</c:v>
                </c:pt>
                <c:pt idx="2">
                  <c:v>0.2525</c:v>
                </c:pt>
                <c:pt idx="3">
                  <c:v>0.91239999999999999</c:v>
                </c:pt>
                <c:pt idx="4">
                  <c:v>0.1143</c:v>
                </c:pt>
                <c:pt idx="5">
                  <c:v>0.52510000000000001</c:v>
                </c:pt>
              </c:numCache>
            </c:numRef>
          </c:val>
        </c:ser>
        <c:dLbls>
          <c:showLegendKey val="0"/>
          <c:showVal val="0"/>
          <c:showCatName val="0"/>
          <c:showSerName val="0"/>
          <c:showPercent val="0"/>
          <c:showBubbleSize val="0"/>
        </c:dLbls>
        <c:gapWidth val="150"/>
        <c:overlap val="100"/>
        <c:axId val="146571488"/>
        <c:axId val="146569920"/>
      </c:barChart>
      <c:catAx>
        <c:axId val="146571488"/>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es-EC"/>
                  <a:t>INDUSTRIAS</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EC"/>
          </a:p>
        </c:txPr>
        <c:crossAx val="146569920"/>
        <c:crosses val="autoZero"/>
        <c:auto val="1"/>
        <c:lblAlgn val="ctr"/>
        <c:lblOffset val="100"/>
        <c:noMultiLvlLbl val="0"/>
      </c:catAx>
      <c:valAx>
        <c:axId val="146569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es-EC"/>
                  <a:t>PORCENTAJE</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endParaRPr lang="es-EC"/>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EC"/>
          </a:p>
        </c:txPr>
        <c:crossAx val="146571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85A229-7DB4-4841-932B-FC4285A4F75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C"/>
        </a:p>
      </dgm:t>
    </dgm:pt>
    <dgm:pt modelId="{207235B8-6BFA-48C2-A681-9704A8293F5B}">
      <dgm:prSet phldrT="[Texto]"/>
      <dgm:spPr/>
      <dgm:t>
        <a:bodyPr/>
        <a:lstStyle/>
        <a:p>
          <a:r>
            <a:rPr lang="es-EC" dirty="0" smtClean="0">
              <a:latin typeface="Arial" panose="020B0604020202020204" pitchFamily="34" charset="0"/>
              <a:cs typeface="Arial" panose="020B0604020202020204" pitchFamily="34" charset="0"/>
            </a:rPr>
            <a:t>ELEMENTOS DE UNA NAVE INDUSTRIAL</a:t>
          </a:r>
          <a:endParaRPr lang="es-EC" dirty="0">
            <a:latin typeface="Arial" panose="020B0604020202020204" pitchFamily="34" charset="0"/>
            <a:cs typeface="Arial" panose="020B0604020202020204" pitchFamily="34" charset="0"/>
          </a:endParaRPr>
        </a:p>
      </dgm:t>
    </dgm:pt>
    <dgm:pt modelId="{BB951CD7-F4E8-4163-939A-3E16E24FBC2A}" type="parTrans" cxnId="{FF5D2781-1604-4CC2-8973-39332BB7C707}">
      <dgm:prSet/>
      <dgm:spPr/>
      <dgm:t>
        <a:bodyPr/>
        <a:lstStyle/>
        <a:p>
          <a:endParaRPr lang="es-EC"/>
        </a:p>
      </dgm:t>
    </dgm:pt>
    <dgm:pt modelId="{57C51399-8A84-44D9-9088-047A23FE84CA}" type="sibTrans" cxnId="{FF5D2781-1604-4CC2-8973-39332BB7C707}">
      <dgm:prSet/>
      <dgm:spPr/>
      <dgm:t>
        <a:bodyPr/>
        <a:lstStyle/>
        <a:p>
          <a:endParaRPr lang="es-EC"/>
        </a:p>
      </dgm:t>
    </dgm:pt>
    <dgm:pt modelId="{9D58EB40-BA8C-45FD-A142-63C1548CC227}">
      <dgm:prSet phldrT="[Texto]"/>
      <dgm:spPr/>
      <dgm:t>
        <a:bodyPr/>
        <a:lstStyle/>
        <a:p>
          <a:r>
            <a:rPr lang="es-EC" dirty="0" smtClean="0">
              <a:latin typeface="Arial" panose="020B0604020202020204" pitchFamily="34" charset="0"/>
              <a:cs typeface="Arial" panose="020B0604020202020204" pitchFamily="34" charset="0"/>
            </a:rPr>
            <a:t>Sistema estructural primario</a:t>
          </a:r>
          <a:endParaRPr lang="es-EC" dirty="0">
            <a:latin typeface="Arial" panose="020B0604020202020204" pitchFamily="34" charset="0"/>
            <a:cs typeface="Arial" panose="020B0604020202020204" pitchFamily="34" charset="0"/>
          </a:endParaRPr>
        </a:p>
      </dgm:t>
    </dgm:pt>
    <dgm:pt modelId="{715DC059-7BB7-4972-BA0C-0E53FFE282C1}" type="parTrans" cxnId="{F1FF923F-1217-4E0B-B8C5-186F344EF122}">
      <dgm:prSet/>
      <dgm:spPr/>
      <dgm:t>
        <a:bodyPr/>
        <a:lstStyle/>
        <a:p>
          <a:endParaRPr lang="es-EC"/>
        </a:p>
      </dgm:t>
    </dgm:pt>
    <dgm:pt modelId="{9E8EB777-AECF-43C6-9F21-69941A1EDC21}" type="sibTrans" cxnId="{F1FF923F-1217-4E0B-B8C5-186F344EF122}">
      <dgm:prSet/>
      <dgm:spPr/>
      <dgm:t>
        <a:bodyPr/>
        <a:lstStyle/>
        <a:p>
          <a:endParaRPr lang="es-EC"/>
        </a:p>
      </dgm:t>
    </dgm:pt>
    <dgm:pt modelId="{334AAE91-D4BC-4F38-BDB4-9FD8E08181EC}">
      <dgm:prSet phldrT="[Texto]"/>
      <dgm:spPr/>
      <dgm:t>
        <a:bodyPr/>
        <a:lstStyle/>
        <a:p>
          <a:r>
            <a:rPr lang="es-EC" dirty="0" smtClean="0">
              <a:latin typeface="Arial" panose="020B0604020202020204" pitchFamily="34" charset="0"/>
              <a:cs typeface="Arial" panose="020B0604020202020204" pitchFamily="34" charset="0"/>
            </a:rPr>
            <a:t>Pórtico</a:t>
          </a:r>
          <a:endParaRPr lang="es-EC" dirty="0">
            <a:latin typeface="Arial" panose="020B0604020202020204" pitchFamily="34" charset="0"/>
            <a:cs typeface="Arial" panose="020B0604020202020204" pitchFamily="34" charset="0"/>
          </a:endParaRPr>
        </a:p>
      </dgm:t>
    </dgm:pt>
    <dgm:pt modelId="{D0D7F344-A6FD-40A6-AB75-4E6127C1EE17}" type="parTrans" cxnId="{63546126-F8CA-48D8-9905-1CDA247D4AC0}">
      <dgm:prSet/>
      <dgm:spPr/>
      <dgm:t>
        <a:bodyPr/>
        <a:lstStyle/>
        <a:p>
          <a:endParaRPr lang="es-EC"/>
        </a:p>
      </dgm:t>
    </dgm:pt>
    <dgm:pt modelId="{EB92FDE4-6ADC-4EAF-8026-AD2A085449ED}" type="sibTrans" cxnId="{63546126-F8CA-48D8-9905-1CDA247D4AC0}">
      <dgm:prSet/>
      <dgm:spPr/>
      <dgm:t>
        <a:bodyPr/>
        <a:lstStyle/>
        <a:p>
          <a:endParaRPr lang="es-EC"/>
        </a:p>
      </dgm:t>
    </dgm:pt>
    <dgm:pt modelId="{A12A46EC-BB3A-472D-8DB5-59859177ABD7}">
      <dgm:prSet phldrT="[Texto]"/>
      <dgm:spPr/>
      <dgm:t>
        <a:bodyPr/>
        <a:lstStyle/>
        <a:p>
          <a:r>
            <a:rPr lang="es-EC" dirty="0" err="1" smtClean="0">
              <a:latin typeface="Arial" panose="020B0604020202020204" pitchFamily="34" charset="0"/>
              <a:cs typeface="Arial" panose="020B0604020202020204" pitchFamily="34" charset="0"/>
            </a:rPr>
            <a:t>Arriostramiento</a:t>
          </a:r>
          <a:endParaRPr lang="es-EC" dirty="0">
            <a:latin typeface="Arial" panose="020B0604020202020204" pitchFamily="34" charset="0"/>
            <a:cs typeface="Arial" panose="020B0604020202020204" pitchFamily="34" charset="0"/>
          </a:endParaRPr>
        </a:p>
      </dgm:t>
    </dgm:pt>
    <dgm:pt modelId="{275EEFB3-424C-418E-BB41-BCED3DB6D79B}" type="parTrans" cxnId="{338BE2F6-7700-4B64-8012-354F8F0B1B52}">
      <dgm:prSet/>
      <dgm:spPr/>
      <dgm:t>
        <a:bodyPr/>
        <a:lstStyle/>
        <a:p>
          <a:endParaRPr lang="es-EC"/>
        </a:p>
      </dgm:t>
    </dgm:pt>
    <dgm:pt modelId="{8EC40C10-F417-4E6A-96E4-1B22E5631C18}" type="sibTrans" cxnId="{338BE2F6-7700-4B64-8012-354F8F0B1B52}">
      <dgm:prSet/>
      <dgm:spPr/>
      <dgm:t>
        <a:bodyPr/>
        <a:lstStyle/>
        <a:p>
          <a:endParaRPr lang="es-EC"/>
        </a:p>
      </dgm:t>
    </dgm:pt>
    <dgm:pt modelId="{352EE41A-28F0-4259-8393-A75686F69F6F}">
      <dgm:prSet phldrT="[Texto]"/>
      <dgm:spPr/>
      <dgm:t>
        <a:bodyPr/>
        <a:lstStyle/>
        <a:p>
          <a:r>
            <a:rPr lang="es-EC" dirty="0" smtClean="0">
              <a:latin typeface="Arial" panose="020B0604020202020204" pitchFamily="34" charset="0"/>
              <a:cs typeface="Arial" panose="020B0604020202020204" pitchFamily="34" charset="0"/>
            </a:rPr>
            <a:t>Sistema estructural secundario</a:t>
          </a:r>
          <a:endParaRPr lang="es-EC" dirty="0">
            <a:latin typeface="Arial" panose="020B0604020202020204" pitchFamily="34" charset="0"/>
            <a:cs typeface="Arial" panose="020B0604020202020204" pitchFamily="34" charset="0"/>
          </a:endParaRPr>
        </a:p>
      </dgm:t>
    </dgm:pt>
    <dgm:pt modelId="{62E0FC02-F154-45FF-97AB-DBD202599B03}" type="parTrans" cxnId="{8D56E653-AD81-4589-92A4-61119F06AF86}">
      <dgm:prSet/>
      <dgm:spPr/>
      <dgm:t>
        <a:bodyPr/>
        <a:lstStyle/>
        <a:p>
          <a:endParaRPr lang="es-EC"/>
        </a:p>
      </dgm:t>
    </dgm:pt>
    <dgm:pt modelId="{CA5BB4A3-7ABC-4C41-B7C1-1BE0E39E46ED}" type="sibTrans" cxnId="{8D56E653-AD81-4589-92A4-61119F06AF86}">
      <dgm:prSet/>
      <dgm:spPr/>
      <dgm:t>
        <a:bodyPr/>
        <a:lstStyle/>
        <a:p>
          <a:endParaRPr lang="es-EC"/>
        </a:p>
      </dgm:t>
    </dgm:pt>
    <dgm:pt modelId="{9A73EF3C-9F21-4F75-AF20-ECD113DDD35E}">
      <dgm:prSet phldrT="[Texto]"/>
      <dgm:spPr/>
      <dgm:t>
        <a:bodyPr/>
        <a:lstStyle/>
        <a:p>
          <a:r>
            <a:rPr lang="es-EC" dirty="0" smtClean="0">
              <a:latin typeface="Arial" panose="020B0604020202020204" pitchFamily="34" charset="0"/>
              <a:cs typeface="Arial" panose="020B0604020202020204" pitchFamily="34" charset="0"/>
            </a:rPr>
            <a:t>Recubrimiento</a:t>
          </a:r>
          <a:endParaRPr lang="es-EC" dirty="0">
            <a:latin typeface="Arial" panose="020B0604020202020204" pitchFamily="34" charset="0"/>
            <a:cs typeface="Arial" panose="020B0604020202020204" pitchFamily="34" charset="0"/>
          </a:endParaRPr>
        </a:p>
      </dgm:t>
    </dgm:pt>
    <dgm:pt modelId="{7B139C25-1EF3-4DF7-87B6-1CE9DCF638B8}" type="parTrans" cxnId="{48920F76-7A93-4754-B8E1-75ABCA0D6888}">
      <dgm:prSet/>
      <dgm:spPr/>
      <dgm:t>
        <a:bodyPr/>
        <a:lstStyle/>
        <a:p>
          <a:endParaRPr lang="es-EC"/>
        </a:p>
      </dgm:t>
    </dgm:pt>
    <dgm:pt modelId="{2ABF81CF-D11B-42A8-BB68-7B4390522FB0}" type="sibTrans" cxnId="{48920F76-7A93-4754-B8E1-75ABCA0D6888}">
      <dgm:prSet/>
      <dgm:spPr/>
      <dgm:t>
        <a:bodyPr/>
        <a:lstStyle/>
        <a:p>
          <a:endParaRPr lang="es-EC"/>
        </a:p>
      </dgm:t>
    </dgm:pt>
    <dgm:pt modelId="{D2F3A3E8-0DC5-4681-A23F-96C328580DE4}">
      <dgm:prSet phldrT="[Texto]"/>
      <dgm:spPr/>
      <dgm:t>
        <a:bodyPr/>
        <a:lstStyle/>
        <a:p>
          <a:r>
            <a:rPr lang="es-EC" dirty="0" smtClean="0">
              <a:latin typeface="Arial" panose="020B0604020202020204" pitchFamily="34" charset="0"/>
              <a:cs typeface="Arial" panose="020B0604020202020204" pitchFamily="34" charset="0"/>
            </a:rPr>
            <a:t>Paredes</a:t>
          </a:r>
          <a:endParaRPr lang="es-EC" dirty="0">
            <a:latin typeface="Arial" panose="020B0604020202020204" pitchFamily="34" charset="0"/>
            <a:cs typeface="Arial" panose="020B0604020202020204" pitchFamily="34" charset="0"/>
          </a:endParaRPr>
        </a:p>
      </dgm:t>
    </dgm:pt>
    <dgm:pt modelId="{4F8CCC78-67AB-44B9-AFC9-A50D7311C73D}" type="parTrans" cxnId="{89632504-2BCD-43F7-912B-B78DBCD50E91}">
      <dgm:prSet/>
      <dgm:spPr/>
      <dgm:t>
        <a:bodyPr/>
        <a:lstStyle/>
        <a:p>
          <a:endParaRPr lang="es-EC"/>
        </a:p>
      </dgm:t>
    </dgm:pt>
    <dgm:pt modelId="{15D914B1-DF0F-4A70-B75F-0BD72EB8400F}" type="sibTrans" cxnId="{89632504-2BCD-43F7-912B-B78DBCD50E91}">
      <dgm:prSet/>
      <dgm:spPr/>
      <dgm:t>
        <a:bodyPr/>
        <a:lstStyle/>
        <a:p>
          <a:endParaRPr lang="es-EC"/>
        </a:p>
      </dgm:t>
    </dgm:pt>
    <dgm:pt modelId="{2B75B36A-2D30-42BB-AF18-7E381A882AA0}">
      <dgm:prSet phldrT="[Texto]"/>
      <dgm:spPr/>
      <dgm:t>
        <a:bodyPr/>
        <a:lstStyle/>
        <a:p>
          <a:r>
            <a:rPr lang="es-EC" dirty="0" smtClean="0">
              <a:latin typeface="Arial" panose="020B0604020202020204" pitchFamily="34" charset="0"/>
              <a:cs typeface="Arial" panose="020B0604020202020204" pitchFamily="34" charset="0"/>
            </a:rPr>
            <a:t>Cubierta</a:t>
          </a:r>
          <a:endParaRPr lang="es-EC" dirty="0">
            <a:latin typeface="Arial" panose="020B0604020202020204" pitchFamily="34" charset="0"/>
            <a:cs typeface="Arial" panose="020B0604020202020204" pitchFamily="34" charset="0"/>
          </a:endParaRPr>
        </a:p>
      </dgm:t>
    </dgm:pt>
    <dgm:pt modelId="{8543F973-0000-4778-9065-052B9B06FD41}" type="parTrans" cxnId="{3C4A4195-93D5-412D-B7E4-FB9D81687401}">
      <dgm:prSet/>
      <dgm:spPr/>
      <dgm:t>
        <a:bodyPr/>
        <a:lstStyle/>
        <a:p>
          <a:endParaRPr lang="es-EC"/>
        </a:p>
      </dgm:t>
    </dgm:pt>
    <dgm:pt modelId="{A1453EF8-2BFC-4447-9F12-DF3D3B1C972B}" type="sibTrans" cxnId="{3C4A4195-93D5-412D-B7E4-FB9D81687401}">
      <dgm:prSet/>
      <dgm:spPr/>
      <dgm:t>
        <a:bodyPr/>
        <a:lstStyle/>
        <a:p>
          <a:endParaRPr lang="es-EC"/>
        </a:p>
      </dgm:t>
    </dgm:pt>
    <dgm:pt modelId="{AA38A5FC-0C2E-4D26-8CF1-CD1105AC01AE}" type="pres">
      <dgm:prSet presAssocID="{2F85A229-7DB4-4841-932B-FC4285A4F751}" presName="hierChild1" presStyleCnt="0">
        <dgm:presLayoutVars>
          <dgm:chPref val="1"/>
          <dgm:dir/>
          <dgm:animOne val="branch"/>
          <dgm:animLvl val="lvl"/>
          <dgm:resizeHandles/>
        </dgm:presLayoutVars>
      </dgm:prSet>
      <dgm:spPr/>
      <dgm:t>
        <a:bodyPr/>
        <a:lstStyle/>
        <a:p>
          <a:endParaRPr lang="es-EC"/>
        </a:p>
      </dgm:t>
    </dgm:pt>
    <dgm:pt modelId="{A4EBD0A0-B26F-4FB2-AA03-432B08848390}" type="pres">
      <dgm:prSet presAssocID="{207235B8-6BFA-48C2-A681-9704A8293F5B}" presName="hierRoot1" presStyleCnt="0"/>
      <dgm:spPr/>
    </dgm:pt>
    <dgm:pt modelId="{A2B9D56D-8797-4D44-8A32-3749C49C506C}" type="pres">
      <dgm:prSet presAssocID="{207235B8-6BFA-48C2-A681-9704A8293F5B}" presName="composite" presStyleCnt="0"/>
      <dgm:spPr/>
    </dgm:pt>
    <dgm:pt modelId="{E0FF1095-16DF-41A4-91B6-7EC8B00134BE}" type="pres">
      <dgm:prSet presAssocID="{207235B8-6BFA-48C2-A681-9704A8293F5B}" presName="background" presStyleLbl="node0" presStyleIdx="0" presStyleCnt="1"/>
      <dgm:spPr/>
    </dgm:pt>
    <dgm:pt modelId="{51C1CE29-9FB9-495B-A2C4-5A6E450E5D1D}" type="pres">
      <dgm:prSet presAssocID="{207235B8-6BFA-48C2-A681-9704A8293F5B}" presName="text" presStyleLbl="fgAcc0" presStyleIdx="0" presStyleCnt="1" custScaleX="248946" custScaleY="56108">
        <dgm:presLayoutVars>
          <dgm:chPref val="3"/>
        </dgm:presLayoutVars>
      </dgm:prSet>
      <dgm:spPr/>
      <dgm:t>
        <a:bodyPr/>
        <a:lstStyle/>
        <a:p>
          <a:endParaRPr lang="es-EC"/>
        </a:p>
      </dgm:t>
    </dgm:pt>
    <dgm:pt modelId="{F07B91A7-5C39-4F8C-865C-CEE0A61AD670}" type="pres">
      <dgm:prSet presAssocID="{207235B8-6BFA-48C2-A681-9704A8293F5B}" presName="hierChild2" presStyleCnt="0"/>
      <dgm:spPr/>
    </dgm:pt>
    <dgm:pt modelId="{3530AAB5-2A2C-498D-A176-9BBD3E5C32CC}" type="pres">
      <dgm:prSet presAssocID="{715DC059-7BB7-4972-BA0C-0E53FFE282C1}" presName="Name10" presStyleLbl="parChTrans1D2" presStyleIdx="0" presStyleCnt="3"/>
      <dgm:spPr/>
      <dgm:t>
        <a:bodyPr/>
        <a:lstStyle/>
        <a:p>
          <a:endParaRPr lang="es-EC"/>
        </a:p>
      </dgm:t>
    </dgm:pt>
    <dgm:pt modelId="{2425CC6E-85FF-4959-82A2-498E8C94135C}" type="pres">
      <dgm:prSet presAssocID="{9D58EB40-BA8C-45FD-A142-63C1548CC227}" presName="hierRoot2" presStyleCnt="0"/>
      <dgm:spPr/>
    </dgm:pt>
    <dgm:pt modelId="{87FCA8E1-B058-4B77-AE77-D17C98B5C05A}" type="pres">
      <dgm:prSet presAssocID="{9D58EB40-BA8C-45FD-A142-63C1548CC227}" presName="composite2" presStyleCnt="0"/>
      <dgm:spPr/>
    </dgm:pt>
    <dgm:pt modelId="{2C7FC82A-6449-4060-AE10-05EA715BD112}" type="pres">
      <dgm:prSet presAssocID="{9D58EB40-BA8C-45FD-A142-63C1548CC227}" presName="background2" presStyleLbl="node2" presStyleIdx="0" presStyleCnt="3"/>
      <dgm:spPr/>
    </dgm:pt>
    <dgm:pt modelId="{57985B7D-C87B-460A-9A8A-6465D7F7F4F8}" type="pres">
      <dgm:prSet presAssocID="{9D58EB40-BA8C-45FD-A142-63C1548CC227}" presName="text2" presStyleLbl="fgAcc2" presStyleIdx="0" presStyleCnt="3" custScaleX="187852" custScaleY="56108">
        <dgm:presLayoutVars>
          <dgm:chPref val="3"/>
        </dgm:presLayoutVars>
      </dgm:prSet>
      <dgm:spPr/>
      <dgm:t>
        <a:bodyPr/>
        <a:lstStyle/>
        <a:p>
          <a:endParaRPr lang="es-EC"/>
        </a:p>
      </dgm:t>
    </dgm:pt>
    <dgm:pt modelId="{01D01D8D-5CD5-4643-BA74-EE91923AE695}" type="pres">
      <dgm:prSet presAssocID="{9D58EB40-BA8C-45FD-A142-63C1548CC227}" presName="hierChild3" presStyleCnt="0"/>
      <dgm:spPr/>
    </dgm:pt>
    <dgm:pt modelId="{4982F8F2-B6E7-40B1-87D5-27D7914130C7}" type="pres">
      <dgm:prSet presAssocID="{D0D7F344-A6FD-40A6-AB75-4E6127C1EE17}" presName="Name17" presStyleLbl="parChTrans1D3" presStyleIdx="0" presStyleCnt="4"/>
      <dgm:spPr/>
      <dgm:t>
        <a:bodyPr/>
        <a:lstStyle/>
        <a:p>
          <a:endParaRPr lang="es-EC"/>
        </a:p>
      </dgm:t>
    </dgm:pt>
    <dgm:pt modelId="{B495810E-2C12-4772-A090-4D8BCEA12A78}" type="pres">
      <dgm:prSet presAssocID="{334AAE91-D4BC-4F38-BDB4-9FD8E08181EC}" presName="hierRoot3" presStyleCnt="0"/>
      <dgm:spPr/>
    </dgm:pt>
    <dgm:pt modelId="{7A41A292-BF87-426E-AB18-AE279CE3B86B}" type="pres">
      <dgm:prSet presAssocID="{334AAE91-D4BC-4F38-BDB4-9FD8E08181EC}" presName="composite3" presStyleCnt="0"/>
      <dgm:spPr/>
    </dgm:pt>
    <dgm:pt modelId="{C1AED96F-A4C3-435B-B3D0-C79FEB3CCD94}" type="pres">
      <dgm:prSet presAssocID="{334AAE91-D4BC-4F38-BDB4-9FD8E08181EC}" presName="background3" presStyleLbl="node3" presStyleIdx="0" presStyleCnt="4"/>
      <dgm:spPr/>
    </dgm:pt>
    <dgm:pt modelId="{7F82A0DC-266B-4D63-8E21-1E29320DBCCE}" type="pres">
      <dgm:prSet presAssocID="{334AAE91-D4BC-4F38-BDB4-9FD8E08181EC}" presName="text3" presStyleLbl="fgAcc3" presStyleIdx="0" presStyleCnt="4" custScaleY="56108">
        <dgm:presLayoutVars>
          <dgm:chPref val="3"/>
        </dgm:presLayoutVars>
      </dgm:prSet>
      <dgm:spPr/>
      <dgm:t>
        <a:bodyPr/>
        <a:lstStyle/>
        <a:p>
          <a:endParaRPr lang="es-EC"/>
        </a:p>
      </dgm:t>
    </dgm:pt>
    <dgm:pt modelId="{163C44B2-8F79-4D5C-BB88-16C9041A36C3}" type="pres">
      <dgm:prSet presAssocID="{334AAE91-D4BC-4F38-BDB4-9FD8E08181EC}" presName="hierChild4" presStyleCnt="0"/>
      <dgm:spPr/>
    </dgm:pt>
    <dgm:pt modelId="{00E7B8C6-520D-4506-A429-42F9EC04B889}" type="pres">
      <dgm:prSet presAssocID="{275EEFB3-424C-418E-BB41-BCED3DB6D79B}" presName="Name17" presStyleLbl="parChTrans1D3" presStyleIdx="1" presStyleCnt="4"/>
      <dgm:spPr/>
      <dgm:t>
        <a:bodyPr/>
        <a:lstStyle/>
        <a:p>
          <a:endParaRPr lang="es-EC"/>
        </a:p>
      </dgm:t>
    </dgm:pt>
    <dgm:pt modelId="{3CF602B3-EDEE-45DC-AF55-75B036778C09}" type="pres">
      <dgm:prSet presAssocID="{A12A46EC-BB3A-472D-8DB5-59859177ABD7}" presName="hierRoot3" presStyleCnt="0"/>
      <dgm:spPr/>
    </dgm:pt>
    <dgm:pt modelId="{6873FBBC-0751-4294-BA38-CF1F19AF0A43}" type="pres">
      <dgm:prSet presAssocID="{A12A46EC-BB3A-472D-8DB5-59859177ABD7}" presName="composite3" presStyleCnt="0"/>
      <dgm:spPr/>
    </dgm:pt>
    <dgm:pt modelId="{34D6AB47-B792-4C4C-81A5-130F7AA388BC}" type="pres">
      <dgm:prSet presAssocID="{A12A46EC-BB3A-472D-8DB5-59859177ABD7}" presName="background3" presStyleLbl="node3" presStyleIdx="1" presStyleCnt="4"/>
      <dgm:spPr/>
      <dgm:t>
        <a:bodyPr/>
        <a:lstStyle/>
        <a:p>
          <a:endParaRPr lang="es-EC"/>
        </a:p>
      </dgm:t>
    </dgm:pt>
    <dgm:pt modelId="{9A3BA910-35B4-42E3-8E0C-7AC0E9033159}" type="pres">
      <dgm:prSet presAssocID="{A12A46EC-BB3A-472D-8DB5-59859177ABD7}" presName="text3" presStyleLbl="fgAcc3" presStyleIdx="1" presStyleCnt="4" custScaleY="56108">
        <dgm:presLayoutVars>
          <dgm:chPref val="3"/>
        </dgm:presLayoutVars>
      </dgm:prSet>
      <dgm:spPr/>
      <dgm:t>
        <a:bodyPr/>
        <a:lstStyle/>
        <a:p>
          <a:endParaRPr lang="es-EC"/>
        </a:p>
      </dgm:t>
    </dgm:pt>
    <dgm:pt modelId="{214C37B8-1FB6-4831-B83F-4DE9CC14D7B4}" type="pres">
      <dgm:prSet presAssocID="{A12A46EC-BB3A-472D-8DB5-59859177ABD7}" presName="hierChild4" presStyleCnt="0"/>
      <dgm:spPr/>
    </dgm:pt>
    <dgm:pt modelId="{5F22E2EA-A2AB-41CD-B038-CC6F907B255F}" type="pres">
      <dgm:prSet presAssocID="{62E0FC02-F154-45FF-97AB-DBD202599B03}" presName="Name10" presStyleLbl="parChTrans1D2" presStyleIdx="1" presStyleCnt="3"/>
      <dgm:spPr/>
      <dgm:t>
        <a:bodyPr/>
        <a:lstStyle/>
        <a:p>
          <a:endParaRPr lang="es-EC"/>
        </a:p>
      </dgm:t>
    </dgm:pt>
    <dgm:pt modelId="{F336AF10-F329-46D4-BE70-BFB6D7F2420A}" type="pres">
      <dgm:prSet presAssocID="{352EE41A-28F0-4259-8393-A75686F69F6F}" presName="hierRoot2" presStyleCnt="0"/>
      <dgm:spPr/>
    </dgm:pt>
    <dgm:pt modelId="{0CA41E98-EFDC-4994-8802-4128FC757DAD}" type="pres">
      <dgm:prSet presAssocID="{352EE41A-28F0-4259-8393-A75686F69F6F}" presName="composite2" presStyleCnt="0"/>
      <dgm:spPr/>
    </dgm:pt>
    <dgm:pt modelId="{C3F47654-5762-4878-859A-9CBA469F522A}" type="pres">
      <dgm:prSet presAssocID="{352EE41A-28F0-4259-8393-A75686F69F6F}" presName="background2" presStyleLbl="node2" presStyleIdx="1" presStyleCnt="3"/>
      <dgm:spPr/>
    </dgm:pt>
    <dgm:pt modelId="{5435C7E7-3723-4735-B1E6-15C45D0C38E3}" type="pres">
      <dgm:prSet presAssocID="{352EE41A-28F0-4259-8393-A75686F69F6F}" presName="text2" presStyleLbl="fgAcc2" presStyleIdx="1" presStyleCnt="3" custScaleX="187835" custScaleY="56108">
        <dgm:presLayoutVars>
          <dgm:chPref val="3"/>
        </dgm:presLayoutVars>
      </dgm:prSet>
      <dgm:spPr/>
      <dgm:t>
        <a:bodyPr/>
        <a:lstStyle/>
        <a:p>
          <a:endParaRPr lang="es-EC"/>
        </a:p>
      </dgm:t>
    </dgm:pt>
    <dgm:pt modelId="{059ADD7D-A423-478F-B303-B45D93E41694}" type="pres">
      <dgm:prSet presAssocID="{352EE41A-28F0-4259-8393-A75686F69F6F}" presName="hierChild3" presStyleCnt="0"/>
      <dgm:spPr/>
    </dgm:pt>
    <dgm:pt modelId="{BB737DB9-8192-45D2-A57E-8C34D562B927}" type="pres">
      <dgm:prSet presAssocID="{8543F973-0000-4778-9065-052B9B06FD41}" presName="Name17" presStyleLbl="parChTrans1D3" presStyleIdx="2" presStyleCnt="4"/>
      <dgm:spPr/>
      <dgm:t>
        <a:bodyPr/>
        <a:lstStyle/>
        <a:p>
          <a:endParaRPr lang="es-EC"/>
        </a:p>
      </dgm:t>
    </dgm:pt>
    <dgm:pt modelId="{088DB239-757C-4CF6-A0DF-8A66391A5230}" type="pres">
      <dgm:prSet presAssocID="{2B75B36A-2D30-42BB-AF18-7E381A882AA0}" presName="hierRoot3" presStyleCnt="0"/>
      <dgm:spPr/>
    </dgm:pt>
    <dgm:pt modelId="{A7606308-1F36-4DF3-A181-5FC506B17C96}" type="pres">
      <dgm:prSet presAssocID="{2B75B36A-2D30-42BB-AF18-7E381A882AA0}" presName="composite3" presStyleCnt="0"/>
      <dgm:spPr/>
    </dgm:pt>
    <dgm:pt modelId="{8AC16BBD-B8B7-4B3E-83FE-6CB751064C74}" type="pres">
      <dgm:prSet presAssocID="{2B75B36A-2D30-42BB-AF18-7E381A882AA0}" presName="background3" presStyleLbl="node3" presStyleIdx="2" presStyleCnt="4"/>
      <dgm:spPr/>
    </dgm:pt>
    <dgm:pt modelId="{1C50307A-A415-4730-AC45-F4C9E78A85E1}" type="pres">
      <dgm:prSet presAssocID="{2B75B36A-2D30-42BB-AF18-7E381A882AA0}" presName="text3" presStyleLbl="fgAcc3" presStyleIdx="2" presStyleCnt="4" custScaleY="56108">
        <dgm:presLayoutVars>
          <dgm:chPref val="3"/>
        </dgm:presLayoutVars>
      </dgm:prSet>
      <dgm:spPr/>
      <dgm:t>
        <a:bodyPr/>
        <a:lstStyle/>
        <a:p>
          <a:endParaRPr lang="es-EC"/>
        </a:p>
      </dgm:t>
    </dgm:pt>
    <dgm:pt modelId="{46FA4D2C-F4B1-4D0E-89B2-388341363ACA}" type="pres">
      <dgm:prSet presAssocID="{2B75B36A-2D30-42BB-AF18-7E381A882AA0}" presName="hierChild4" presStyleCnt="0"/>
      <dgm:spPr/>
    </dgm:pt>
    <dgm:pt modelId="{15E9687F-86C1-445F-9498-851ACF662290}" type="pres">
      <dgm:prSet presAssocID="{4F8CCC78-67AB-44B9-AFC9-A50D7311C73D}" presName="Name17" presStyleLbl="parChTrans1D3" presStyleIdx="3" presStyleCnt="4"/>
      <dgm:spPr/>
      <dgm:t>
        <a:bodyPr/>
        <a:lstStyle/>
        <a:p>
          <a:endParaRPr lang="es-EC"/>
        </a:p>
      </dgm:t>
    </dgm:pt>
    <dgm:pt modelId="{A4815F79-90A1-404D-9872-5947B319EB9F}" type="pres">
      <dgm:prSet presAssocID="{D2F3A3E8-0DC5-4681-A23F-96C328580DE4}" presName="hierRoot3" presStyleCnt="0"/>
      <dgm:spPr/>
    </dgm:pt>
    <dgm:pt modelId="{B9291FC9-BEB8-4011-83C3-8D6C4AACE663}" type="pres">
      <dgm:prSet presAssocID="{D2F3A3E8-0DC5-4681-A23F-96C328580DE4}" presName="composite3" presStyleCnt="0"/>
      <dgm:spPr/>
    </dgm:pt>
    <dgm:pt modelId="{6BFD93CE-B9DF-4671-8AF3-82198FFEC1E6}" type="pres">
      <dgm:prSet presAssocID="{D2F3A3E8-0DC5-4681-A23F-96C328580DE4}" presName="background3" presStyleLbl="node3" presStyleIdx="3" presStyleCnt="4"/>
      <dgm:spPr/>
    </dgm:pt>
    <dgm:pt modelId="{1ECE131D-0807-4D73-8602-FED02264FBBB}" type="pres">
      <dgm:prSet presAssocID="{D2F3A3E8-0DC5-4681-A23F-96C328580DE4}" presName="text3" presStyleLbl="fgAcc3" presStyleIdx="3" presStyleCnt="4" custScaleY="56108">
        <dgm:presLayoutVars>
          <dgm:chPref val="3"/>
        </dgm:presLayoutVars>
      </dgm:prSet>
      <dgm:spPr/>
      <dgm:t>
        <a:bodyPr/>
        <a:lstStyle/>
        <a:p>
          <a:endParaRPr lang="es-EC"/>
        </a:p>
      </dgm:t>
    </dgm:pt>
    <dgm:pt modelId="{D89240C1-AF50-4013-BC4C-D11CF20373A8}" type="pres">
      <dgm:prSet presAssocID="{D2F3A3E8-0DC5-4681-A23F-96C328580DE4}" presName="hierChild4" presStyleCnt="0"/>
      <dgm:spPr/>
    </dgm:pt>
    <dgm:pt modelId="{2CD28F8B-E227-411E-80CD-7B3C7068EBFE}" type="pres">
      <dgm:prSet presAssocID="{7B139C25-1EF3-4DF7-87B6-1CE9DCF638B8}" presName="Name10" presStyleLbl="parChTrans1D2" presStyleIdx="2" presStyleCnt="3"/>
      <dgm:spPr/>
      <dgm:t>
        <a:bodyPr/>
        <a:lstStyle/>
        <a:p>
          <a:endParaRPr lang="es-EC"/>
        </a:p>
      </dgm:t>
    </dgm:pt>
    <dgm:pt modelId="{E3C9B0CC-FC50-4150-9A19-A0056177FD07}" type="pres">
      <dgm:prSet presAssocID="{9A73EF3C-9F21-4F75-AF20-ECD113DDD35E}" presName="hierRoot2" presStyleCnt="0"/>
      <dgm:spPr/>
    </dgm:pt>
    <dgm:pt modelId="{44AFA3E0-C162-4764-9A49-5E92239FFDDE}" type="pres">
      <dgm:prSet presAssocID="{9A73EF3C-9F21-4F75-AF20-ECD113DDD35E}" presName="composite2" presStyleCnt="0"/>
      <dgm:spPr/>
    </dgm:pt>
    <dgm:pt modelId="{FD38F6C0-3178-49F1-BFC3-CA12760CA072}" type="pres">
      <dgm:prSet presAssocID="{9A73EF3C-9F21-4F75-AF20-ECD113DDD35E}" presName="background2" presStyleLbl="node2" presStyleIdx="2" presStyleCnt="3"/>
      <dgm:spPr/>
    </dgm:pt>
    <dgm:pt modelId="{00ED7DB9-4CEE-48F4-9A0D-542C6389D943}" type="pres">
      <dgm:prSet presAssocID="{9A73EF3C-9F21-4F75-AF20-ECD113DDD35E}" presName="text2" presStyleLbl="fgAcc2" presStyleIdx="2" presStyleCnt="3" custScaleY="56108">
        <dgm:presLayoutVars>
          <dgm:chPref val="3"/>
        </dgm:presLayoutVars>
      </dgm:prSet>
      <dgm:spPr/>
      <dgm:t>
        <a:bodyPr/>
        <a:lstStyle/>
        <a:p>
          <a:endParaRPr lang="es-EC"/>
        </a:p>
      </dgm:t>
    </dgm:pt>
    <dgm:pt modelId="{47BCBA90-40DB-4CCF-9F98-506420EEAE96}" type="pres">
      <dgm:prSet presAssocID="{9A73EF3C-9F21-4F75-AF20-ECD113DDD35E}" presName="hierChild3" presStyleCnt="0"/>
      <dgm:spPr/>
    </dgm:pt>
  </dgm:ptLst>
  <dgm:cxnLst>
    <dgm:cxn modelId="{89632504-2BCD-43F7-912B-B78DBCD50E91}" srcId="{352EE41A-28F0-4259-8393-A75686F69F6F}" destId="{D2F3A3E8-0DC5-4681-A23F-96C328580DE4}" srcOrd="1" destOrd="0" parTransId="{4F8CCC78-67AB-44B9-AFC9-A50D7311C73D}" sibTransId="{15D914B1-DF0F-4A70-B75F-0BD72EB8400F}"/>
    <dgm:cxn modelId="{5A7CDD6F-40F0-4011-A5D7-CC905231D728}" type="presOf" srcId="{A12A46EC-BB3A-472D-8DB5-59859177ABD7}" destId="{9A3BA910-35B4-42E3-8E0C-7AC0E9033159}" srcOrd="0" destOrd="0" presId="urn:microsoft.com/office/officeart/2005/8/layout/hierarchy1"/>
    <dgm:cxn modelId="{C26504AE-B1C5-43FE-A761-0F13C02D0562}" type="presOf" srcId="{715DC059-7BB7-4972-BA0C-0E53FFE282C1}" destId="{3530AAB5-2A2C-498D-A176-9BBD3E5C32CC}" srcOrd="0" destOrd="0" presId="urn:microsoft.com/office/officeart/2005/8/layout/hierarchy1"/>
    <dgm:cxn modelId="{EE4217E4-14AF-4864-9B11-69A202A09D93}" type="presOf" srcId="{275EEFB3-424C-418E-BB41-BCED3DB6D79B}" destId="{00E7B8C6-520D-4506-A429-42F9EC04B889}" srcOrd="0" destOrd="0" presId="urn:microsoft.com/office/officeart/2005/8/layout/hierarchy1"/>
    <dgm:cxn modelId="{8E970C46-F850-4D15-8D8A-7BEE1BE22764}" type="presOf" srcId="{7B139C25-1EF3-4DF7-87B6-1CE9DCF638B8}" destId="{2CD28F8B-E227-411E-80CD-7B3C7068EBFE}" srcOrd="0" destOrd="0" presId="urn:microsoft.com/office/officeart/2005/8/layout/hierarchy1"/>
    <dgm:cxn modelId="{611BB224-E7BF-4473-A181-BCB21289BEA0}" type="presOf" srcId="{207235B8-6BFA-48C2-A681-9704A8293F5B}" destId="{51C1CE29-9FB9-495B-A2C4-5A6E450E5D1D}" srcOrd="0" destOrd="0" presId="urn:microsoft.com/office/officeart/2005/8/layout/hierarchy1"/>
    <dgm:cxn modelId="{D8A70DEA-AAC9-457F-814F-0B9A6835D827}" type="presOf" srcId="{352EE41A-28F0-4259-8393-A75686F69F6F}" destId="{5435C7E7-3723-4735-B1E6-15C45D0C38E3}" srcOrd="0" destOrd="0" presId="urn:microsoft.com/office/officeart/2005/8/layout/hierarchy1"/>
    <dgm:cxn modelId="{E64A75C3-6E76-4CA5-BCDA-269C4523F7A1}" type="presOf" srcId="{9A73EF3C-9F21-4F75-AF20-ECD113DDD35E}" destId="{00ED7DB9-4CEE-48F4-9A0D-542C6389D943}" srcOrd="0" destOrd="0" presId="urn:microsoft.com/office/officeart/2005/8/layout/hierarchy1"/>
    <dgm:cxn modelId="{F3A282C1-B094-4F5C-BDEF-D1C0DAFCFDB8}" type="presOf" srcId="{334AAE91-D4BC-4F38-BDB4-9FD8E08181EC}" destId="{7F82A0DC-266B-4D63-8E21-1E29320DBCCE}" srcOrd="0" destOrd="0" presId="urn:microsoft.com/office/officeart/2005/8/layout/hierarchy1"/>
    <dgm:cxn modelId="{69FA40B6-27DC-43EB-9CCA-580F1108A756}" type="presOf" srcId="{D0D7F344-A6FD-40A6-AB75-4E6127C1EE17}" destId="{4982F8F2-B6E7-40B1-87D5-27D7914130C7}" srcOrd="0" destOrd="0" presId="urn:microsoft.com/office/officeart/2005/8/layout/hierarchy1"/>
    <dgm:cxn modelId="{85EED10F-79FE-4AE2-AFF7-17C685CB39E3}" type="presOf" srcId="{2F85A229-7DB4-4841-932B-FC4285A4F751}" destId="{AA38A5FC-0C2E-4D26-8CF1-CD1105AC01AE}" srcOrd="0" destOrd="0" presId="urn:microsoft.com/office/officeart/2005/8/layout/hierarchy1"/>
    <dgm:cxn modelId="{338BE2F6-7700-4B64-8012-354F8F0B1B52}" srcId="{9D58EB40-BA8C-45FD-A142-63C1548CC227}" destId="{A12A46EC-BB3A-472D-8DB5-59859177ABD7}" srcOrd="1" destOrd="0" parTransId="{275EEFB3-424C-418E-BB41-BCED3DB6D79B}" sibTransId="{8EC40C10-F417-4E6A-96E4-1B22E5631C18}"/>
    <dgm:cxn modelId="{3C4A4195-93D5-412D-B7E4-FB9D81687401}" srcId="{352EE41A-28F0-4259-8393-A75686F69F6F}" destId="{2B75B36A-2D30-42BB-AF18-7E381A882AA0}" srcOrd="0" destOrd="0" parTransId="{8543F973-0000-4778-9065-052B9B06FD41}" sibTransId="{A1453EF8-2BFC-4447-9F12-DF3D3B1C972B}"/>
    <dgm:cxn modelId="{48920F76-7A93-4754-B8E1-75ABCA0D6888}" srcId="{207235B8-6BFA-48C2-A681-9704A8293F5B}" destId="{9A73EF3C-9F21-4F75-AF20-ECD113DDD35E}" srcOrd="2" destOrd="0" parTransId="{7B139C25-1EF3-4DF7-87B6-1CE9DCF638B8}" sibTransId="{2ABF81CF-D11B-42A8-BB68-7B4390522FB0}"/>
    <dgm:cxn modelId="{FF5D2781-1604-4CC2-8973-39332BB7C707}" srcId="{2F85A229-7DB4-4841-932B-FC4285A4F751}" destId="{207235B8-6BFA-48C2-A681-9704A8293F5B}" srcOrd="0" destOrd="0" parTransId="{BB951CD7-F4E8-4163-939A-3E16E24FBC2A}" sibTransId="{57C51399-8A84-44D9-9088-047A23FE84CA}"/>
    <dgm:cxn modelId="{BF502040-CEC1-451B-885C-BFEA53C02A6C}" type="presOf" srcId="{8543F973-0000-4778-9065-052B9B06FD41}" destId="{BB737DB9-8192-45D2-A57E-8C34D562B927}" srcOrd="0" destOrd="0" presId="urn:microsoft.com/office/officeart/2005/8/layout/hierarchy1"/>
    <dgm:cxn modelId="{90D76299-DD0E-485E-871C-20A4D3F8EC82}" type="presOf" srcId="{D2F3A3E8-0DC5-4681-A23F-96C328580DE4}" destId="{1ECE131D-0807-4D73-8602-FED02264FBBB}" srcOrd="0" destOrd="0" presId="urn:microsoft.com/office/officeart/2005/8/layout/hierarchy1"/>
    <dgm:cxn modelId="{3708BA0E-1720-4B9E-A7C2-2867ACEDA23B}" type="presOf" srcId="{2B75B36A-2D30-42BB-AF18-7E381A882AA0}" destId="{1C50307A-A415-4730-AC45-F4C9E78A85E1}" srcOrd="0" destOrd="0" presId="urn:microsoft.com/office/officeart/2005/8/layout/hierarchy1"/>
    <dgm:cxn modelId="{B3AF0EAC-8D2D-499A-A7BF-0975DEFF749E}" type="presOf" srcId="{9D58EB40-BA8C-45FD-A142-63C1548CC227}" destId="{57985B7D-C87B-460A-9A8A-6465D7F7F4F8}" srcOrd="0" destOrd="0" presId="urn:microsoft.com/office/officeart/2005/8/layout/hierarchy1"/>
    <dgm:cxn modelId="{54F6E418-CC55-440B-B570-D5CA20AEB1D7}" type="presOf" srcId="{62E0FC02-F154-45FF-97AB-DBD202599B03}" destId="{5F22E2EA-A2AB-41CD-B038-CC6F907B255F}" srcOrd="0" destOrd="0" presId="urn:microsoft.com/office/officeart/2005/8/layout/hierarchy1"/>
    <dgm:cxn modelId="{8D56E653-AD81-4589-92A4-61119F06AF86}" srcId="{207235B8-6BFA-48C2-A681-9704A8293F5B}" destId="{352EE41A-28F0-4259-8393-A75686F69F6F}" srcOrd="1" destOrd="0" parTransId="{62E0FC02-F154-45FF-97AB-DBD202599B03}" sibTransId="{CA5BB4A3-7ABC-4C41-B7C1-1BE0E39E46ED}"/>
    <dgm:cxn modelId="{F1FF923F-1217-4E0B-B8C5-186F344EF122}" srcId="{207235B8-6BFA-48C2-A681-9704A8293F5B}" destId="{9D58EB40-BA8C-45FD-A142-63C1548CC227}" srcOrd="0" destOrd="0" parTransId="{715DC059-7BB7-4972-BA0C-0E53FFE282C1}" sibTransId="{9E8EB777-AECF-43C6-9F21-69941A1EDC21}"/>
    <dgm:cxn modelId="{0EB5C70C-7D1F-478A-97A4-B88DBF76BB44}" type="presOf" srcId="{4F8CCC78-67AB-44B9-AFC9-A50D7311C73D}" destId="{15E9687F-86C1-445F-9498-851ACF662290}" srcOrd="0" destOrd="0" presId="urn:microsoft.com/office/officeart/2005/8/layout/hierarchy1"/>
    <dgm:cxn modelId="{63546126-F8CA-48D8-9905-1CDA247D4AC0}" srcId="{9D58EB40-BA8C-45FD-A142-63C1548CC227}" destId="{334AAE91-D4BC-4F38-BDB4-9FD8E08181EC}" srcOrd="0" destOrd="0" parTransId="{D0D7F344-A6FD-40A6-AB75-4E6127C1EE17}" sibTransId="{EB92FDE4-6ADC-4EAF-8026-AD2A085449ED}"/>
    <dgm:cxn modelId="{2ED148ED-A622-4B93-9F9E-A589B098E94B}" type="presParOf" srcId="{AA38A5FC-0C2E-4D26-8CF1-CD1105AC01AE}" destId="{A4EBD0A0-B26F-4FB2-AA03-432B08848390}" srcOrd="0" destOrd="0" presId="urn:microsoft.com/office/officeart/2005/8/layout/hierarchy1"/>
    <dgm:cxn modelId="{506222F0-9481-44AA-B1EA-B657106256C2}" type="presParOf" srcId="{A4EBD0A0-B26F-4FB2-AA03-432B08848390}" destId="{A2B9D56D-8797-4D44-8A32-3749C49C506C}" srcOrd="0" destOrd="0" presId="urn:microsoft.com/office/officeart/2005/8/layout/hierarchy1"/>
    <dgm:cxn modelId="{85125CB7-73DA-4207-8D08-6105889AC37A}" type="presParOf" srcId="{A2B9D56D-8797-4D44-8A32-3749C49C506C}" destId="{E0FF1095-16DF-41A4-91B6-7EC8B00134BE}" srcOrd="0" destOrd="0" presId="urn:microsoft.com/office/officeart/2005/8/layout/hierarchy1"/>
    <dgm:cxn modelId="{85B76265-08CF-46BC-8F95-EBCFBF191673}" type="presParOf" srcId="{A2B9D56D-8797-4D44-8A32-3749C49C506C}" destId="{51C1CE29-9FB9-495B-A2C4-5A6E450E5D1D}" srcOrd="1" destOrd="0" presId="urn:microsoft.com/office/officeart/2005/8/layout/hierarchy1"/>
    <dgm:cxn modelId="{5D32B86F-1504-40F2-82F1-9CBEEC780C7A}" type="presParOf" srcId="{A4EBD0A0-B26F-4FB2-AA03-432B08848390}" destId="{F07B91A7-5C39-4F8C-865C-CEE0A61AD670}" srcOrd="1" destOrd="0" presId="urn:microsoft.com/office/officeart/2005/8/layout/hierarchy1"/>
    <dgm:cxn modelId="{784D9B10-A18C-438F-92E9-220F79F73CA5}" type="presParOf" srcId="{F07B91A7-5C39-4F8C-865C-CEE0A61AD670}" destId="{3530AAB5-2A2C-498D-A176-9BBD3E5C32CC}" srcOrd="0" destOrd="0" presId="urn:microsoft.com/office/officeart/2005/8/layout/hierarchy1"/>
    <dgm:cxn modelId="{423DD45E-79AE-45F6-A01E-1D103A0D7E9C}" type="presParOf" srcId="{F07B91A7-5C39-4F8C-865C-CEE0A61AD670}" destId="{2425CC6E-85FF-4959-82A2-498E8C94135C}" srcOrd="1" destOrd="0" presId="urn:microsoft.com/office/officeart/2005/8/layout/hierarchy1"/>
    <dgm:cxn modelId="{B1C0C8CC-EC09-4CD1-9A23-F71245C938E6}" type="presParOf" srcId="{2425CC6E-85FF-4959-82A2-498E8C94135C}" destId="{87FCA8E1-B058-4B77-AE77-D17C98B5C05A}" srcOrd="0" destOrd="0" presId="urn:microsoft.com/office/officeart/2005/8/layout/hierarchy1"/>
    <dgm:cxn modelId="{845A6280-DB18-4E9A-9A22-3A2BD8255C99}" type="presParOf" srcId="{87FCA8E1-B058-4B77-AE77-D17C98B5C05A}" destId="{2C7FC82A-6449-4060-AE10-05EA715BD112}" srcOrd="0" destOrd="0" presId="urn:microsoft.com/office/officeart/2005/8/layout/hierarchy1"/>
    <dgm:cxn modelId="{35613A27-32DD-46DC-97C9-5FC49C34DC1F}" type="presParOf" srcId="{87FCA8E1-B058-4B77-AE77-D17C98B5C05A}" destId="{57985B7D-C87B-460A-9A8A-6465D7F7F4F8}" srcOrd="1" destOrd="0" presId="urn:microsoft.com/office/officeart/2005/8/layout/hierarchy1"/>
    <dgm:cxn modelId="{F419D87D-BCEE-473B-91B7-FD655CFDB588}" type="presParOf" srcId="{2425CC6E-85FF-4959-82A2-498E8C94135C}" destId="{01D01D8D-5CD5-4643-BA74-EE91923AE695}" srcOrd="1" destOrd="0" presId="urn:microsoft.com/office/officeart/2005/8/layout/hierarchy1"/>
    <dgm:cxn modelId="{D6C17B96-1CD1-4EA1-92EE-3A6836D3B25C}" type="presParOf" srcId="{01D01D8D-5CD5-4643-BA74-EE91923AE695}" destId="{4982F8F2-B6E7-40B1-87D5-27D7914130C7}" srcOrd="0" destOrd="0" presId="urn:microsoft.com/office/officeart/2005/8/layout/hierarchy1"/>
    <dgm:cxn modelId="{2C9C303E-B263-46E1-BD19-F705A81504EE}" type="presParOf" srcId="{01D01D8D-5CD5-4643-BA74-EE91923AE695}" destId="{B495810E-2C12-4772-A090-4D8BCEA12A78}" srcOrd="1" destOrd="0" presId="urn:microsoft.com/office/officeart/2005/8/layout/hierarchy1"/>
    <dgm:cxn modelId="{41951D83-7F32-4427-8A06-0121CA595EA0}" type="presParOf" srcId="{B495810E-2C12-4772-A090-4D8BCEA12A78}" destId="{7A41A292-BF87-426E-AB18-AE279CE3B86B}" srcOrd="0" destOrd="0" presId="urn:microsoft.com/office/officeart/2005/8/layout/hierarchy1"/>
    <dgm:cxn modelId="{65CB12FE-5996-41F5-80C4-1D36A6417B21}" type="presParOf" srcId="{7A41A292-BF87-426E-AB18-AE279CE3B86B}" destId="{C1AED96F-A4C3-435B-B3D0-C79FEB3CCD94}" srcOrd="0" destOrd="0" presId="urn:microsoft.com/office/officeart/2005/8/layout/hierarchy1"/>
    <dgm:cxn modelId="{0433A30A-8441-44A3-B653-34663699A07F}" type="presParOf" srcId="{7A41A292-BF87-426E-AB18-AE279CE3B86B}" destId="{7F82A0DC-266B-4D63-8E21-1E29320DBCCE}" srcOrd="1" destOrd="0" presId="urn:microsoft.com/office/officeart/2005/8/layout/hierarchy1"/>
    <dgm:cxn modelId="{CFF374AC-B46E-4847-9A0A-FDE3687E3F3B}" type="presParOf" srcId="{B495810E-2C12-4772-A090-4D8BCEA12A78}" destId="{163C44B2-8F79-4D5C-BB88-16C9041A36C3}" srcOrd="1" destOrd="0" presId="urn:microsoft.com/office/officeart/2005/8/layout/hierarchy1"/>
    <dgm:cxn modelId="{2FEF002D-DD6A-49E6-9AEE-863074040EEA}" type="presParOf" srcId="{01D01D8D-5CD5-4643-BA74-EE91923AE695}" destId="{00E7B8C6-520D-4506-A429-42F9EC04B889}" srcOrd="2" destOrd="0" presId="urn:microsoft.com/office/officeart/2005/8/layout/hierarchy1"/>
    <dgm:cxn modelId="{86742391-3B94-40E7-A253-486DB1DB2668}" type="presParOf" srcId="{01D01D8D-5CD5-4643-BA74-EE91923AE695}" destId="{3CF602B3-EDEE-45DC-AF55-75B036778C09}" srcOrd="3" destOrd="0" presId="urn:microsoft.com/office/officeart/2005/8/layout/hierarchy1"/>
    <dgm:cxn modelId="{DAD4CCB0-5DC8-49AC-9238-F1B699D9DE86}" type="presParOf" srcId="{3CF602B3-EDEE-45DC-AF55-75B036778C09}" destId="{6873FBBC-0751-4294-BA38-CF1F19AF0A43}" srcOrd="0" destOrd="0" presId="urn:microsoft.com/office/officeart/2005/8/layout/hierarchy1"/>
    <dgm:cxn modelId="{B187826F-BB4B-4982-83A1-47D2CA0E10A8}" type="presParOf" srcId="{6873FBBC-0751-4294-BA38-CF1F19AF0A43}" destId="{34D6AB47-B792-4C4C-81A5-130F7AA388BC}" srcOrd="0" destOrd="0" presId="urn:microsoft.com/office/officeart/2005/8/layout/hierarchy1"/>
    <dgm:cxn modelId="{38CBDBB4-6ECA-44DB-9CB1-C953FBD78C64}" type="presParOf" srcId="{6873FBBC-0751-4294-BA38-CF1F19AF0A43}" destId="{9A3BA910-35B4-42E3-8E0C-7AC0E9033159}" srcOrd="1" destOrd="0" presId="urn:microsoft.com/office/officeart/2005/8/layout/hierarchy1"/>
    <dgm:cxn modelId="{5E31C0A8-1EE1-4277-A9D0-F50BAFCCA9BF}" type="presParOf" srcId="{3CF602B3-EDEE-45DC-AF55-75B036778C09}" destId="{214C37B8-1FB6-4831-B83F-4DE9CC14D7B4}" srcOrd="1" destOrd="0" presId="urn:microsoft.com/office/officeart/2005/8/layout/hierarchy1"/>
    <dgm:cxn modelId="{BEDFEE43-8886-4148-8DB0-12C0486EABDF}" type="presParOf" srcId="{F07B91A7-5C39-4F8C-865C-CEE0A61AD670}" destId="{5F22E2EA-A2AB-41CD-B038-CC6F907B255F}" srcOrd="2" destOrd="0" presId="urn:microsoft.com/office/officeart/2005/8/layout/hierarchy1"/>
    <dgm:cxn modelId="{89931A9A-4266-49CA-9170-31CE6A076D02}" type="presParOf" srcId="{F07B91A7-5C39-4F8C-865C-CEE0A61AD670}" destId="{F336AF10-F329-46D4-BE70-BFB6D7F2420A}" srcOrd="3" destOrd="0" presId="urn:microsoft.com/office/officeart/2005/8/layout/hierarchy1"/>
    <dgm:cxn modelId="{26477515-3EA3-4D1E-89C5-753D17FA4429}" type="presParOf" srcId="{F336AF10-F329-46D4-BE70-BFB6D7F2420A}" destId="{0CA41E98-EFDC-4994-8802-4128FC757DAD}" srcOrd="0" destOrd="0" presId="urn:microsoft.com/office/officeart/2005/8/layout/hierarchy1"/>
    <dgm:cxn modelId="{FD7C4993-0382-421F-BFCF-12583970F668}" type="presParOf" srcId="{0CA41E98-EFDC-4994-8802-4128FC757DAD}" destId="{C3F47654-5762-4878-859A-9CBA469F522A}" srcOrd="0" destOrd="0" presId="urn:microsoft.com/office/officeart/2005/8/layout/hierarchy1"/>
    <dgm:cxn modelId="{D25CE01C-616F-4290-A329-514B2DA71CCD}" type="presParOf" srcId="{0CA41E98-EFDC-4994-8802-4128FC757DAD}" destId="{5435C7E7-3723-4735-B1E6-15C45D0C38E3}" srcOrd="1" destOrd="0" presId="urn:microsoft.com/office/officeart/2005/8/layout/hierarchy1"/>
    <dgm:cxn modelId="{F29F8F2F-7E99-4764-9B06-D5B6195A6B08}" type="presParOf" srcId="{F336AF10-F329-46D4-BE70-BFB6D7F2420A}" destId="{059ADD7D-A423-478F-B303-B45D93E41694}" srcOrd="1" destOrd="0" presId="urn:microsoft.com/office/officeart/2005/8/layout/hierarchy1"/>
    <dgm:cxn modelId="{7B18C8DF-5A44-4BB8-96E4-1556C71D3856}" type="presParOf" srcId="{059ADD7D-A423-478F-B303-B45D93E41694}" destId="{BB737DB9-8192-45D2-A57E-8C34D562B927}" srcOrd="0" destOrd="0" presId="urn:microsoft.com/office/officeart/2005/8/layout/hierarchy1"/>
    <dgm:cxn modelId="{C5109782-9BA9-453B-98E8-84E6FF14A6C1}" type="presParOf" srcId="{059ADD7D-A423-478F-B303-B45D93E41694}" destId="{088DB239-757C-4CF6-A0DF-8A66391A5230}" srcOrd="1" destOrd="0" presId="urn:microsoft.com/office/officeart/2005/8/layout/hierarchy1"/>
    <dgm:cxn modelId="{2AA2FDEC-1ECE-4647-A9CB-63CF3F525C13}" type="presParOf" srcId="{088DB239-757C-4CF6-A0DF-8A66391A5230}" destId="{A7606308-1F36-4DF3-A181-5FC506B17C96}" srcOrd="0" destOrd="0" presId="urn:microsoft.com/office/officeart/2005/8/layout/hierarchy1"/>
    <dgm:cxn modelId="{8AED7F92-9820-4968-91FF-98ACA65DE8EE}" type="presParOf" srcId="{A7606308-1F36-4DF3-A181-5FC506B17C96}" destId="{8AC16BBD-B8B7-4B3E-83FE-6CB751064C74}" srcOrd="0" destOrd="0" presId="urn:microsoft.com/office/officeart/2005/8/layout/hierarchy1"/>
    <dgm:cxn modelId="{8645691A-39EA-432B-985A-71786D43FB68}" type="presParOf" srcId="{A7606308-1F36-4DF3-A181-5FC506B17C96}" destId="{1C50307A-A415-4730-AC45-F4C9E78A85E1}" srcOrd="1" destOrd="0" presId="urn:microsoft.com/office/officeart/2005/8/layout/hierarchy1"/>
    <dgm:cxn modelId="{161637B2-6A41-4534-87DB-7C3B9A77AF50}" type="presParOf" srcId="{088DB239-757C-4CF6-A0DF-8A66391A5230}" destId="{46FA4D2C-F4B1-4D0E-89B2-388341363ACA}" srcOrd="1" destOrd="0" presId="urn:microsoft.com/office/officeart/2005/8/layout/hierarchy1"/>
    <dgm:cxn modelId="{83F70E2D-5411-4B70-9BD4-EFF12F55B83A}" type="presParOf" srcId="{059ADD7D-A423-478F-B303-B45D93E41694}" destId="{15E9687F-86C1-445F-9498-851ACF662290}" srcOrd="2" destOrd="0" presId="urn:microsoft.com/office/officeart/2005/8/layout/hierarchy1"/>
    <dgm:cxn modelId="{632EB3FC-75F6-4AAD-9F32-07536B1D5207}" type="presParOf" srcId="{059ADD7D-A423-478F-B303-B45D93E41694}" destId="{A4815F79-90A1-404D-9872-5947B319EB9F}" srcOrd="3" destOrd="0" presId="urn:microsoft.com/office/officeart/2005/8/layout/hierarchy1"/>
    <dgm:cxn modelId="{3BD7E67A-FBC9-48E8-8F11-90429B568B97}" type="presParOf" srcId="{A4815F79-90A1-404D-9872-5947B319EB9F}" destId="{B9291FC9-BEB8-4011-83C3-8D6C4AACE663}" srcOrd="0" destOrd="0" presId="urn:microsoft.com/office/officeart/2005/8/layout/hierarchy1"/>
    <dgm:cxn modelId="{8E1AE94C-C6E5-4AE3-AD55-33A71A7EE2C7}" type="presParOf" srcId="{B9291FC9-BEB8-4011-83C3-8D6C4AACE663}" destId="{6BFD93CE-B9DF-4671-8AF3-82198FFEC1E6}" srcOrd="0" destOrd="0" presId="urn:microsoft.com/office/officeart/2005/8/layout/hierarchy1"/>
    <dgm:cxn modelId="{2CD7F147-3C3F-4346-AA43-C1C0A197774B}" type="presParOf" srcId="{B9291FC9-BEB8-4011-83C3-8D6C4AACE663}" destId="{1ECE131D-0807-4D73-8602-FED02264FBBB}" srcOrd="1" destOrd="0" presId="urn:microsoft.com/office/officeart/2005/8/layout/hierarchy1"/>
    <dgm:cxn modelId="{64A63DE6-F8DA-43F3-8643-BA70980BC5DA}" type="presParOf" srcId="{A4815F79-90A1-404D-9872-5947B319EB9F}" destId="{D89240C1-AF50-4013-BC4C-D11CF20373A8}" srcOrd="1" destOrd="0" presId="urn:microsoft.com/office/officeart/2005/8/layout/hierarchy1"/>
    <dgm:cxn modelId="{766B1E8C-6274-48F0-9FDD-364C1F56D96E}" type="presParOf" srcId="{F07B91A7-5C39-4F8C-865C-CEE0A61AD670}" destId="{2CD28F8B-E227-411E-80CD-7B3C7068EBFE}" srcOrd="4" destOrd="0" presId="urn:microsoft.com/office/officeart/2005/8/layout/hierarchy1"/>
    <dgm:cxn modelId="{01BE7ECD-9F57-47F1-9AA8-930239758B77}" type="presParOf" srcId="{F07B91A7-5C39-4F8C-865C-CEE0A61AD670}" destId="{E3C9B0CC-FC50-4150-9A19-A0056177FD07}" srcOrd="5" destOrd="0" presId="urn:microsoft.com/office/officeart/2005/8/layout/hierarchy1"/>
    <dgm:cxn modelId="{B1E72CD0-4DDE-419E-83A8-8259CC326D09}" type="presParOf" srcId="{E3C9B0CC-FC50-4150-9A19-A0056177FD07}" destId="{44AFA3E0-C162-4764-9A49-5E92239FFDDE}" srcOrd="0" destOrd="0" presId="urn:microsoft.com/office/officeart/2005/8/layout/hierarchy1"/>
    <dgm:cxn modelId="{3AEFB460-56F4-42E4-8E15-D2D0575AC031}" type="presParOf" srcId="{44AFA3E0-C162-4764-9A49-5E92239FFDDE}" destId="{FD38F6C0-3178-49F1-BFC3-CA12760CA072}" srcOrd="0" destOrd="0" presId="urn:microsoft.com/office/officeart/2005/8/layout/hierarchy1"/>
    <dgm:cxn modelId="{8E144A40-5A49-452F-866E-F85C7C30C1A8}" type="presParOf" srcId="{44AFA3E0-C162-4764-9A49-5E92239FFDDE}" destId="{00ED7DB9-4CEE-48F4-9A0D-542C6389D943}" srcOrd="1" destOrd="0" presId="urn:microsoft.com/office/officeart/2005/8/layout/hierarchy1"/>
    <dgm:cxn modelId="{6803C369-CA0E-4C83-B155-1C3FA1478683}" type="presParOf" srcId="{E3C9B0CC-FC50-4150-9A19-A0056177FD07}" destId="{47BCBA90-40DB-4CCF-9F98-506420EEAE9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85A229-7DB4-4841-932B-FC4285A4F75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C"/>
        </a:p>
      </dgm:t>
    </dgm:pt>
    <dgm:pt modelId="{207235B8-6BFA-48C2-A681-9704A8293F5B}">
      <dgm:prSet phldrT="[Texto]" custT="1"/>
      <dgm:spPr/>
      <dgm:t>
        <a:bodyPr/>
        <a:lstStyle/>
        <a:p>
          <a:r>
            <a:rPr lang="es-EC" sz="1400" dirty="0" smtClean="0">
              <a:latin typeface="Arial" panose="020B0604020202020204" pitchFamily="34" charset="0"/>
              <a:cs typeface="Arial" panose="020B0604020202020204" pitchFamily="34" charset="0"/>
            </a:rPr>
            <a:t>TIPOS DE PÓRTICOS</a:t>
          </a:r>
          <a:endParaRPr lang="es-EC" sz="1400" dirty="0">
            <a:latin typeface="Arial" panose="020B0604020202020204" pitchFamily="34" charset="0"/>
            <a:cs typeface="Arial" panose="020B0604020202020204" pitchFamily="34" charset="0"/>
          </a:endParaRPr>
        </a:p>
      </dgm:t>
    </dgm:pt>
    <dgm:pt modelId="{BB951CD7-F4E8-4163-939A-3E16E24FBC2A}" type="parTrans" cxnId="{FF5D2781-1604-4CC2-8973-39332BB7C707}">
      <dgm:prSet/>
      <dgm:spPr/>
      <dgm:t>
        <a:bodyPr/>
        <a:lstStyle/>
        <a:p>
          <a:endParaRPr lang="es-EC" sz="1400">
            <a:latin typeface="Arial" panose="020B0604020202020204" pitchFamily="34" charset="0"/>
            <a:cs typeface="Arial" panose="020B0604020202020204" pitchFamily="34" charset="0"/>
          </a:endParaRPr>
        </a:p>
      </dgm:t>
    </dgm:pt>
    <dgm:pt modelId="{57C51399-8A84-44D9-9088-047A23FE84CA}" type="sibTrans" cxnId="{FF5D2781-1604-4CC2-8973-39332BB7C707}">
      <dgm:prSet/>
      <dgm:spPr/>
      <dgm:t>
        <a:bodyPr/>
        <a:lstStyle/>
        <a:p>
          <a:endParaRPr lang="es-EC" sz="1400">
            <a:latin typeface="Arial" panose="020B0604020202020204" pitchFamily="34" charset="0"/>
            <a:cs typeface="Arial" panose="020B0604020202020204" pitchFamily="34" charset="0"/>
          </a:endParaRPr>
        </a:p>
      </dgm:t>
    </dgm:pt>
    <dgm:pt modelId="{9D58EB40-BA8C-45FD-A142-63C1548CC227}">
      <dgm:prSet phldrT="[Texto]" custT="1"/>
      <dgm:spPr/>
      <dgm:t>
        <a:bodyPr/>
        <a:lstStyle/>
        <a:p>
          <a:r>
            <a:rPr lang="es-EC" sz="1400" dirty="0" smtClean="0">
              <a:latin typeface="Arial" panose="020B0604020202020204" pitchFamily="34" charset="0"/>
              <a:cs typeface="Arial" panose="020B0604020202020204" pitchFamily="34" charset="0"/>
            </a:rPr>
            <a:t>Pórtico simple</a:t>
          </a:r>
          <a:endParaRPr lang="es-EC" sz="1400" dirty="0">
            <a:latin typeface="Arial" panose="020B0604020202020204" pitchFamily="34" charset="0"/>
            <a:cs typeface="Arial" panose="020B0604020202020204" pitchFamily="34" charset="0"/>
          </a:endParaRPr>
        </a:p>
      </dgm:t>
    </dgm:pt>
    <dgm:pt modelId="{715DC059-7BB7-4972-BA0C-0E53FFE282C1}" type="parTrans" cxnId="{F1FF923F-1217-4E0B-B8C5-186F344EF122}">
      <dgm:prSet/>
      <dgm:spPr/>
      <dgm:t>
        <a:bodyPr/>
        <a:lstStyle/>
        <a:p>
          <a:endParaRPr lang="es-EC" sz="1400">
            <a:latin typeface="Arial" panose="020B0604020202020204" pitchFamily="34" charset="0"/>
            <a:cs typeface="Arial" panose="020B0604020202020204" pitchFamily="34" charset="0"/>
          </a:endParaRPr>
        </a:p>
      </dgm:t>
    </dgm:pt>
    <dgm:pt modelId="{9E8EB777-AECF-43C6-9F21-69941A1EDC21}" type="sibTrans" cxnId="{F1FF923F-1217-4E0B-B8C5-186F344EF122}">
      <dgm:prSet/>
      <dgm:spPr/>
      <dgm:t>
        <a:bodyPr/>
        <a:lstStyle/>
        <a:p>
          <a:endParaRPr lang="es-EC" sz="1400">
            <a:latin typeface="Arial" panose="020B0604020202020204" pitchFamily="34" charset="0"/>
            <a:cs typeface="Arial" panose="020B0604020202020204" pitchFamily="34" charset="0"/>
          </a:endParaRPr>
        </a:p>
      </dgm:t>
    </dgm:pt>
    <dgm:pt modelId="{352EE41A-28F0-4259-8393-A75686F69F6F}">
      <dgm:prSet phldrT="[Texto]" custT="1"/>
      <dgm:spPr/>
      <dgm:t>
        <a:bodyPr/>
        <a:lstStyle/>
        <a:p>
          <a:r>
            <a:rPr lang="es-EC" sz="1400" dirty="0" smtClean="0">
              <a:latin typeface="Arial" panose="020B0604020202020204" pitchFamily="34" charset="0"/>
              <a:cs typeface="Arial" panose="020B0604020202020204" pitchFamily="34" charset="0"/>
            </a:rPr>
            <a:t>Pórtico con armadura</a:t>
          </a:r>
          <a:endParaRPr lang="es-EC" sz="1400" dirty="0">
            <a:latin typeface="Arial" panose="020B0604020202020204" pitchFamily="34" charset="0"/>
            <a:cs typeface="Arial" panose="020B0604020202020204" pitchFamily="34" charset="0"/>
          </a:endParaRPr>
        </a:p>
      </dgm:t>
    </dgm:pt>
    <dgm:pt modelId="{62E0FC02-F154-45FF-97AB-DBD202599B03}" type="parTrans" cxnId="{8D56E653-AD81-4589-92A4-61119F06AF86}">
      <dgm:prSet/>
      <dgm:spPr/>
      <dgm:t>
        <a:bodyPr/>
        <a:lstStyle/>
        <a:p>
          <a:endParaRPr lang="es-EC" sz="1400">
            <a:latin typeface="Arial" panose="020B0604020202020204" pitchFamily="34" charset="0"/>
            <a:cs typeface="Arial" panose="020B0604020202020204" pitchFamily="34" charset="0"/>
          </a:endParaRPr>
        </a:p>
      </dgm:t>
    </dgm:pt>
    <dgm:pt modelId="{CA5BB4A3-7ABC-4C41-B7C1-1BE0E39E46ED}" type="sibTrans" cxnId="{8D56E653-AD81-4589-92A4-61119F06AF86}">
      <dgm:prSet/>
      <dgm:spPr/>
      <dgm:t>
        <a:bodyPr/>
        <a:lstStyle/>
        <a:p>
          <a:endParaRPr lang="es-EC" sz="1400">
            <a:latin typeface="Arial" panose="020B0604020202020204" pitchFamily="34" charset="0"/>
            <a:cs typeface="Arial" panose="020B0604020202020204" pitchFamily="34" charset="0"/>
          </a:endParaRPr>
        </a:p>
      </dgm:t>
    </dgm:pt>
    <dgm:pt modelId="{AA38A5FC-0C2E-4D26-8CF1-CD1105AC01AE}" type="pres">
      <dgm:prSet presAssocID="{2F85A229-7DB4-4841-932B-FC4285A4F751}" presName="hierChild1" presStyleCnt="0">
        <dgm:presLayoutVars>
          <dgm:chPref val="1"/>
          <dgm:dir/>
          <dgm:animOne val="branch"/>
          <dgm:animLvl val="lvl"/>
          <dgm:resizeHandles/>
        </dgm:presLayoutVars>
      </dgm:prSet>
      <dgm:spPr/>
      <dgm:t>
        <a:bodyPr/>
        <a:lstStyle/>
        <a:p>
          <a:endParaRPr lang="es-EC"/>
        </a:p>
      </dgm:t>
    </dgm:pt>
    <dgm:pt modelId="{A4EBD0A0-B26F-4FB2-AA03-432B08848390}" type="pres">
      <dgm:prSet presAssocID="{207235B8-6BFA-48C2-A681-9704A8293F5B}" presName="hierRoot1" presStyleCnt="0"/>
      <dgm:spPr/>
    </dgm:pt>
    <dgm:pt modelId="{A2B9D56D-8797-4D44-8A32-3749C49C506C}" type="pres">
      <dgm:prSet presAssocID="{207235B8-6BFA-48C2-A681-9704A8293F5B}" presName="composite" presStyleCnt="0"/>
      <dgm:spPr/>
    </dgm:pt>
    <dgm:pt modelId="{E0FF1095-16DF-41A4-91B6-7EC8B00134BE}" type="pres">
      <dgm:prSet presAssocID="{207235B8-6BFA-48C2-A681-9704A8293F5B}" presName="background" presStyleLbl="node0" presStyleIdx="0" presStyleCnt="1"/>
      <dgm:spPr/>
    </dgm:pt>
    <dgm:pt modelId="{51C1CE29-9FB9-495B-A2C4-5A6E450E5D1D}" type="pres">
      <dgm:prSet presAssocID="{207235B8-6BFA-48C2-A681-9704A8293F5B}" presName="text" presStyleLbl="fgAcc0" presStyleIdx="0" presStyleCnt="1" custScaleX="248946" custScaleY="38045">
        <dgm:presLayoutVars>
          <dgm:chPref val="3"/>
        </dgm:presLayoutVars>
      </dgm:prSet>
      <dgm:spPr/>
      <dgm:t>
        <a:bodyPr/>
        <a:lstStyle/>
        <a:p>
          <a:endParaRPr lang="es-EC"/>
        </a:p>
      </dgm:t>
    </dgm:pt>
    <dgm:pt modelId="{F07B91A7-5C39-4F8C-865C-CEE0A61AD670}" type="pres">
      <dgm:prSet presAssocID="{207235B8-6BFA-48C2-A681-9704A8293F5B}" presName="hierChild2" presStyleCnt="0"/>
      <dgm:spPr/>
    </dgm:pt>
    <dgm:pt modelId="{3530AAB5-2A2C-498D-A176-9BBD3E5C32CC}" type="pres">
      <dgm:prSet presAssocID="{715DC059-7BB7-4972-BA0C-0E53FFE282C1}" presName="Name10" presStyleLbl="parChTrans1D2" presStyleIdx="0" presStyleCnt="2"/>
      <dgm:spPr/>
      <dgm:t>
        <a:bodyPr/>
        <a:lstStyle/>
        <a:p>
          <a:endParaRPr lang="es-EC"/>
        </a:p>
      </dgm:t>
    </dgm:pt>
    <dgm:pt modelId="{2425CC6E-85FF-4959-82A2-498E8C94135C}" type="pres">
      <dgm:prSet presAssocID="{9D58EB40-BA8C-45FD-A142-63C1548CC227}" presName="hierRoot2" presStyleCnt="0"/>
      <dgm:spPr/>
    </dgm:pt>
    <dgm:pt modelId="{87FCA8E1-B058-4B77-AE77-D17C98B5C05A}" type="pres">
      <dgm:prSet presAssocID="{9D58EB40-BA8C-45FD-A142-63C1548CC227}" presName="composite2" presStyleCnt="0"/>
      <dgm:spPr/>
    </dgm:pt>
    <dgm:pt modelId="{2C7FC82A-6449-4060-AE10-05EA715BD112}" type="pres">
      <dgm:prSet presAssocID="{9D58EB40-BA8C-45FD-A142-63C1548CC227}" presName="background2" presStyleLbl="node2" presStyleIdx="0" presStyleCnt="2"/>
      <dgm:spPr/>
    </dgm:pt>
    <dgm:pt modelId="{57985B7D-C87B-460A-9A8A-6465D7F7F4F8}" type="pres">
      <dgm:prSet presAssocID="{9D58EB40-BA8C-45FD-A142-63C1548CC227}" presName="text2" presStyleLbl="fgAcc2" presStyleIdx="0" presStyleCnt="2" custScaleX="187852" custScaleY="38045">
        <dgm:presLayoutVars>
          <dgm:chPref val="3"/>
        </dgm:presLayoutVars>
      </dgm:prSet>
      <dgm:spPr/>
      <dgm:t>
        <a:bodyPr/>
        <a:lstStyle/>
        <a:p>
          <a:endParaRPr lang="es-EC"/>
        </a:p>
      </dgm:t>
    </dgm:pt>
    <dgm:pt modelId="{01D01D8D-5CD5-4643-BA74-EE91923AE695}" type="pres">
      <dgm:prSet presAssocID="{9D58EB40-BA8C-45FD-A142-63C1548CC227}" presName="hierChild3" presStyleCnt="0"/>
      <dgm:spPr/>
    </dgm:pt>
    <dgm:pt modelId="{5F22E2EA-A2AB-41CD-B038-CC6F907B255F}" type="pres">
      <dgm:prSet presAssocID="{62E0FC02-F154-45FF-97AB-DBD202599B03}" presName="Name10" presStyleLbl="parChTrans1D2" presStyleIdx="1" presStyleCnt="2"/>
      <dgm:spPr/>
      <dgm:t>
        <a:bodyPr/>
        <a:lstStyle/>
        <a:p>
          <a:endParaRPr lang="es-EC"/>
        </a:p>
      </dgm:t>
    </dgm:pt>
    <dgm:pt modelId="{F336AF10-F329-46D4-BE70-BFB6D7F2420A}" type="pres">
      <dgm:prSet presAssocID="{352EE41A-28F0-4259-8393-A75686F69F6F}" presName="hierRoot2" presStyleCnt="0"/>
      <dgm:spPr/>
    </dgm:pt>
    <dgm:pt modelId="{0CA41E98-EFDC-4994-8802-4128FC757DAD}" type="pres">
      <dgm:prSet presAssocID="{352EE41A-28F0-4259-8393-A75686F69F6F}" presName="composite2" presStyleCnt="0"/>
      <dgm:spPr/>
    </dgm:pt>
    <dgm:pt modelId="{C3F47654-5762-4878-859A-9CBA469F522A}" type="pres">
      <dgm:prSet presAssocID="{352EE41A-28F0-4259-8393-A75686F69F6F}" presName="background2" presStyleLbl="node2" presStyleIdx="1" presStyleCnt="2"/>
      <dgm:spPr/>
    </dgm:pt>
    <dgm:pt modelId="{5435C7E7-3723-4735-B1E6-15C45D0C38E3}" type="pres">
      <dgm:prSet presAssocID="{352EE41A-28F0-4259-8393-A75686F69F6F}" presName="text2" presStyleLbl="fgAcc2" presStyleIdx="1" presStyleCnt="2" custScaleX="187835" custScaleY="38045">
        <dgm:presLayoutVars>
          <dgm:chPref val="3"/>
        </dgm:presLayoutVars>
      </dgm:prSet>
      <dgm:spPr/>
      <dgm:t>
        <a:bodyPr/>
        <a:lstStyle/>
        <a:p>
          <a:endParaRPr lang="es-EC"/>
        </a:p>
      </dgm:t>
    </dgm:pt>
    <dgm:pt modelId="{059ADD7D-A423-478F-B303-B45D93E41694}" type="pres">
      <dgm:prSet presAssocID="{352EE41A-28F0-4259-8393-A75686F69F6F}" presName="hierChild3" presStyleCnt="0"/>
      <dgm:spPr/>
    </dgm:pt>
  </dgm:ptLst>
  <dgm:cxnLst>
    <dgm:cxn modelId="{8D56E653-AD81-4589-92A4-61119F06AF86}" srcId="{207235B8-6BFA-48C2-A681-9704A8293F5B}" destId="{352EE41A-28F0-4259-8393-A75686F69F6F}" srcOrd="1" destOrd="0" parTransId="{62E0FC02-F154-45FF-97AB-DBD202599B03}" sibTransId="{CA5BB4A3-7ABC-4C41-B7C1-1BE0E39E46ED}"/>
    <dgm:cxn modelId="{310DD3FD-9F22-4F55-A5A6-1A3C67FC90D1}" type="presOf" srcId="{9D58EB40-BA8C-45FD-A142-63C1548CC227}" destId="{57985B7D-C87B-460A-9A8A-6465D7F7F4F8}" srcOrd="0" destOrd="0" presId="urn:microsoft.com/office/officeart/2005/8/layout/hierarchy1"/>
    <dgm:cxn modelId="{47B9168E-D75F-426F-8A87-BD62FA480F80}" type="presOf" srcId="{352EE41A-28F0-4259-8393-A75686F69F6F}" destId="{5435C7E7-3723-4735-B1E6-15C45D0C38E3}" srcOrd="0" destOrd="0" presId="urn:microsoft.com/office/officeart/2005/8/layout/hierarchy1"/>
    <dgm:cxn modelId="{A27AAD30-01EA-44C6-AA7F-1F83E2E5E17D}" type="presOf" srcId="{715DC059-7BB7-4972-BA0C-0E53FFE282C1}" destId="{3530AAB5-2A2C-498D-A176-9BBD3E5C32CC}" srcOrd="0" destOrd="0" presId="urn:microsoft.com/office/officeart/2005/8/layout/hierarchy1"/>
    <dgm:cxn modelId="{FF5D2781-1604-4CC2-8973-39332BB7C707}" srcId="{2F85A229-7DB4-4841-932B-FC4285A4F751}" destId="{207235B8-6BFA-48C2-A681-9704A8293F5B}" srcOrd="0" destOrd="0" parTransId="{BB951CD7-F4E8-4163-939A-3E16E24FBC2A}" sibTransId="{57C51399-8A84-44D9-9088-047A23FE84CA}"/>
    <dgm:cxn modelId="{F1FF923F-1217-4E0B-B8C5-186F344EF122}" srcId="{207235B8-6BFA-48C2-A681-9704A8293F5B}" destId="{9D58EB40-BA8C-45FD-A142-63C1548CC227}" srcOrd="0" destOrd="0" parTransId="{715DC059-7BB7-4972-BA0C-0E53FFE282C1}" sibTransId="{9E8EB777-AECF-43C6-9F21-69941A1EDC21}"/>
    <dgm:cxn modelId="{E561D0AB-E7F8-4AE8-9099-E43622941903}" type="presOf" srcId="{62E0FC02-F154-45FF-97AB-DBD202599B03}" destId="{5F22E2EA-A2AB-41CD-B038-CC6F907B255F}" srcOrd="0" destOrd="0" presId="urn:microsoft.com/office/officeart/2005/8/layout/hierarchy1"/>
    <dgm:cxn modelId="{FD219E8C-99E2-4FB5-97C8-97794C1E1004}" type="presOf" srcId="{207235B8-6BFA-48C2-A681-9704A8293F5B}" destId="{51C1CE29-9FB9-495B-A2C4-5A6E450E5D1D}" srcOrd="0" destOrd="0" presId="urn:microsoft.com/office/officeart/2005/8/layout/hierarchy1"/>
    <dgm:cxn modelId="{FFFC5F8F-BC0D-44BF-AFBB-64558C9D9DA4}" type="presOf" srcId="{2F85A229-7DB4-4841-932B-FC4285A4F751}" destId="{AA38A5FC-0C2E-4D26-8CF1-CD1105AC01AE}" srcOrd="0" destOrd="0" presId="urn:microsoft.com/office/officeart/2005/8/layout/hierarchy1"/>
    <dgm:cxn modelId="{8C302711-03EE-4A8D-AB82-52714DA2AAAB}" type="presParOf" srcId="{AA38A5FC-0C2E-4D26-8CF1-CD1105AC01AE}" destId="{A4EBD0A0-B26F-4FB2-AA03-432B08848390}" srcOrd="0" destOrd="0" presId="urn:microsoft.com/office/officeart/2005/8/layout/hierarchy1"/>
    <dgm:cxn modelId="{CBF29771-443C-4AA0-9AA1-E54CDA30E0DC}" type="presParOf" srcId="{A4EBD0A0-B26F-4FB2-AA03-432B08848390}" destId="{A2B9D56D-8797-4D44-8A32-3749C49C506C}" srcOrd="0" destOrd="0" presId="urn:microsoft.com/office/officeart/2005/8/layout/hierarchy1"/>
    <dgm:cxn modelId="{3E6F9D1A-B61F-42F2-BD40-FC0235213BF5}" type="presParOf" srcId="{A2B9D56D-8797-4D44-8A32-3749C49C506C}" destId="{E0FF1095-16DF-41A4-91B6-7EC8B00134BE}" srcOrd="0" destOrd="0" presId="urn:microsoft.com/office/officeart/2005/8/layout/hierarchy1"/>
    <dgm:cxn modelId="{071DFC1B-BB28-4735-B9DD-CFABE05E0EA7}" type="presParOf" srcId="{A2B9D56D-8797-4D44-8A32-3749C49C506C}" destId="{51C1CE29-9FB9-495B-A2C4-5A6E450E5D1D}" srcOrd="1" destOrd="0" presId="urn:microsoft.com/office/officeart/2005/8/layout/hierarchy1"/>
    <dgm:cxn modelId="{C6377CF9-68F7-4F76-9D9A-3349957984D9}" type="presParOf" srcId="{A4EBD0A0-B26F-4FB2-AA03-432B08848390}" destId="{F07B91A7-5C39-4F8C-865C-CEE0A61AD670}" srcOrd="1" destOrd="0" presId="urn:microsoft.com/office/officeart/2005/8/layout/hierarchy1"/>
    <dgm:cxn modelId="{8E4BC500-209F-41CA-8E6A-3A71075F6F55}" type="presParOf" srcId="{F07B91A7-5C39-4F8C-865C-CEE0A61AD670}" destId="{3530AAB5-2A2C-498D-A176-9BBD3E5C32CC}" srcOrd="0" destOrd="0" presId="urn:microsoft.com/office/officeart/2005/8/layout/hierarchy1"/>
    <dgm:cxn modelId="{B9D6CB6A-A879-4664-B63B-FADB5A0CC2D5}" type="presParOf" srcId="{F07B91A7-5C39-4F8C-865C-CEE0A61AD670}" destId="{2425CC6E-85FF-4959-82A2-498E8C94135C}" srcOrd="1" destOrd="0" presId="urn:microsoft.com/office/officeart/2005/8/layout/hierarchy1"/>
    <dgm:cxn modelId="{85CFF130-8E75-4D91-881F-435DFB22C69B}" type="presParOf" srcId="{2425CC6E-85FF-4959-82A2-498E8C94135C}" destId="{87FCA8E1-B058-4B77-AE77-D17C98B5C05A}" srcOrd="0" destOrd="0" presId="urn:microsoft.com/office/officeart/2005/8/layout/hierarchy1"/>
    <dgm:cxn modelId="{69ECFC05-B77D-4284-921C-FA4AA0A8417B}" type="presParOf" srcId="{87FCA8E1-B058-4B77-AE77-D17C98B5C05A}" destId="{2C7FC82A-6449-4060-AE10-05EA715BD112}" srcOrd="0" destOrd="0" presId="urn:microsoft.com/office/officeart/2005/8/layout/hierarchy1"/>
    <dgm:cxn modelId="{F0DDCA6E-810D-4D06-A0F6-5ECF391BD139}" type="presParOf" srcId="{87FCA8E1-B058-4B77-AE77-D17C98B5C05A}" destId="{57985B7D-C87B-460A-9A8A-6465D7F7F4F8}" srcOrd="1" destOrd="0" presId="urn:microsoft.com/office/officeart/2005/8/layout/hierarchy1"/>
    <dgm:cxn modelId="{A4A53094-6EAB-4ADF-9102-B7B70F45B23F}" type="presParOf" srcId="{2425CC6E-85FF-4959-82A2-498E8C94135C}" destId="{01D01D8D-5CD5-4643-BA74-EE91923AE695}" srcOrd="1" destOrd="0" presId="urn:microsoft.com/office/officeart/2005/8/layout/hierarchy1"/>
    <dgm:cxn modelId="{A5FC0DCC-02D0-4495-986C-AF326A5E2E9C}" type="presParOf" srcId="{F07B91A7-5C39-4F8C-865C-CEE0A61AD670}" destId="{5F22E2EA-A2AB-41CD-B038-CC6F907B255F}" srcOrd="2" destOrd="0" presId="urn:microsoft.com/office/officeart/2005/8/layout/hierarchy1"/>
    <dgm:cxn modelId="{D545654D-7F16-4EE3-97CC-9AF75EB741E5}" type="presParOf" srcId="{F07B91A7-5C39-4F8C-865C-CEE0A61AD670}" destId="{F336AF10-F329-46D4-BE70-BFB6D7F2420A}" srcOrd="3" destOrd="0" presId="urn:microsoft.com/office/officeart/2005/8/layout/hierarchy1"/>
    <dgm:cxn modelId="{0A4E2CD4-CEA1-40C7-8320-5309FCE78A73}" type="presParOf" srcId="{F336AF10-F329-46D4-BE70-BFB6D7F2420A}" destId="{0CA41E98-EFDC-4994-8802-4128FC757DAD}" srcOrd="0" destOrd="0" presId="urn:microsoft.com/office/officeart/2005/8/layout/hierarchy1"/>
    <dgm:cxn modelId="{FAFCBB73-2BFA-4523-A543-A0E32937453D}" type="presParOf" srcId="{0CA41E98-EFDC-4994-8802-4128FC757DAD}" destId="{C3F47654-5762-4878-859A-9CBA469F522A}" srcOrd="0" destOrd="0" presId="urn:microsoft.com/office/officeart/2005/8/layout/hierarchy1"/>
    <dgm:cxn modelId="{36636D9A-427C-4B31-A668-E6DCA9CA76F5}" type="presParOf" srcId="{0CA41E98-EFDC-4994-8802-4128FC757DAD}" destId="{5435C7E7-3723-4735-B1E6-15C45D0C38E3}" srcOrd="1" destOrd="0" presId="urn:microsoft.com/office/officeart/2005/8/layout/hierarchy1"/>
    <dgm:cxn modelId="{BCFC666C-F29F-4CC8-AA64-F9D6882012E7}" type="presParOf" srcId="{F336AF10-F329-46D4-BE70-BFB6D7F2420A}" destId="{059ADD7D-A423-478F-B303-B45D93E4169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3517E5-6E0F-46FB-BE3D-B8E9FC710366}"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C"/>
        </a:p>
      </dgm:t>
    </dgm:pt>
    <dgm:pt modelId="{6A5A133C-C92A-4220-B112-AA1CBC91497C}">
      <dgm:prSet phldrT="[Texto]"/>
      <dgm:spPr/>
      <dgm:t>
        <a:bodyPr/>
        <a:lstStyle/>
        <a:p>
          <a:r>
            <a:rPr lang="es-EC" dirty="0" smtClean="0"/>
            <a:t>Diseño conceptual</a:t>
          </a:r>
          <a:endParaRPr lang="es-EC" dirty="0"/>
        </a:p>
      </dgm:t>
    </dgm:pt>
    <dgm:pt modelId="{E20602F9-2D59-40BF-9171-382D134A53B2}" type="parTrans" cxnId="{0F06875B-54F6-41BA-BCD4-7749A6A20374}">
      <dgm:prSet/>
      <dgm:spPr/>
      <dgm:t>
        <a:bodyPr/>
        <a:lstStyle/>
        <a:p>
          <a:endParaRPr lang="es-EC"/>
        </a:p>
      </dgm:t>
    </dgm:pt>
    <dgm:pt modelId="{8B1EEDEF-B2AB-465F-8E9A-732EC5960A37}" type="sibTrans" cxnId="{0F06875B-54F6-41BA-BCD4-7749A6A20374}">
      <dgm:prSet/>
      <dgm:spPr/>
      <dgm:t>
        <a:bodyPr/>
        <a:lstStyle/>
        <a:p>
          <a:endParaRPr lang="es-EC"/>
        </a:p>
      </dgm:t>
    </dgm:pt>
    <dgm:pt modelId="{2E4A59D8-0CD3-41C8-9D1A-48B9D8BE32E6}">
      <dgm:prSet phldrT="[Texto]"/>
      <dgm:spPr/>
      <dgm:t>
        <a:bodyPr/>
        <a:lstStyle/>
        <a:p>
          <a:r>
            <a:rPr lang="es-EC" dirty="0" smtClean="0"/>
            <a:t>Diseño del recubrimiento</a:t>
          </a:r>
          <a:endParaRPr lang="es-EC" dirty="0"/>
        </a:p>
      </dgm:t>
    </dgm:pt>
    <dgm:pt modelId="{08419CCD-1E55-4F86-8800-3A5E193242FF}" type="sibTrans" cxnId="{9DAF463A-A256-4730-B836-89E9F360E092}">
      <dgm:prSet/>
      <dgm:spPr/>
      <dgm:t>
        <a:bodyPr/>
        <a:lstStyle/>
        <a:p>
          <a:endParaRPr lang="es-EC"/>
        </a:p>
      </dgm:t>
    </dgm:pt>
    <dgm:pt modelId="{2A98DAD5-B508-4602-9835-FA9E3D6B8BA4}" type="parTrans" cxnId="{9DAF463A-A256-4730-B836-89E9F360E092}">
      <dgm:prSet/>
      <dgm:spPr/>
      <dgm:t>
        <a:bodyPr/>
        <a:lstStyle/>
        <a:p>
          <a:endParaRPr lang="es-EC"/>
        </a:p>
      </dgm:t>
    </dgm:pt>
    <dgm:pt modelId="{D5ACE109-D50F-4167-A751-7F11677534AD}">
      <dgm:prSet phldrT="[Texto]"/>
      <dgm:spPr/>
      <dgm:t>
        <a:bodyPr/>
        <a:lstStyle/>
        <a:p>
          <a:r>
            <a:rPr lang="es-EC" dirty="0" smtClean="0"/>
            <a:t>Diseño de conexiones</a:t>
          </a:r>
          <a:endParaRPr lang="es-EC" dirty="0"/>
        </a:p>
      </dgm:t>
    </dgm:pt>
    <dgm:pt modelId="{5BEB072C-A72A-4E81-96E6-68A4615CB7EC}" type="sibTrans" cxnId="{6B18A613-A572-4A72-9E88-D04F138CF9CF}">
      <dgm:prSet/>
      <dgm:spPr/>
      <dgm:t>
        <a:bodyPr/>
        <a:lstStyle/>
        <a:p>
          <a:endParaRPr lang="es-EC"/>
        </a:p>
      </dgm:t>
    </dgm:pt>
    <dgm:pt modelId="{CFA797A1-4A39-402C-96B2-09F9E4C8305E}" type="parTrans" cxnId="{6B18A613-A572-4A72-9E88-D04F138CF9CF}">
      <dgm:prSet/>
      <dgm:spPr/>
      <dgm:t>
        <a:bodyPr/>
        <a:lstStyle/>
        <a:p>
          <a:endParaRPr lang="es-EC"/>
        </a:p>
      </dgm:t>
    </dgm:pt>
    <dgm:pt modelId="{652960F0-729D-44CA-9709-E0CD59F9390B}">
      <dgm:prSet phldrT="[Texto]" custT="1"/>
      <dgm:spPr/>
      <dgm:t>
        <a:bodyPr/>
        <a:lstStyle/>
        <a:p>
          <a:r>
            <a:rPr lang="es-EC" sz="1000" dirty="0" smtClean="0"/>
            <a:t>Análisis estructural</a:t>
          </a:r>
          <a:endParaRPr lang="es-EC" sz="1000" dirty="0"/>
        </a:p>
      </dgm:t>
    </dgm:pt>
    <dgm:pt modelId="{7334B760-7057-4C3A-90E2-DD145B2E2E36}">
      <dgm:prSet phldrT="[Texto]" custT="1"/>
      <dgm:spPr/>
      <dgm:t>
        <a:bodyPr/>
        <a:lstStyle/>
        <a:p>
          <a:r>
            <a:rPr lang="es-EC" sz="1000" dirty="0" smtClean="0"/>
            <a:t>Cargas</a:t>
          </a:r>
          <a:endParaRPr lang="es-EC" sz="1000" dirty="0"/>
        </a:p>
      </dgm:t>
    </dgm:pt>
    <dgm:pt modelId="{300982E8-FDE1-4EB0-AEBA-10B804B15F03}">
      <dgm:prSet phldrT="[Texto]" custT="1"/>
      <dgm:spPr/>
      <dgm:t>
        <a:bodyPr/>
        <a:lstStyle/>
        <a:p>
          <a:r>
            <a:rPr lang="es-EC" sz="1000" dirty="0" smtClean="0"/>
            <a:t>Modelado</a:t>
          </a:r>
          <a:endParaRPr lang="es-EC" sz="1000" dirty="0"/>
        </a:p>
      </dgm:t>
    </dgm:pt>
    <dgm:pt modelId="{1784A682-70F1-4EA4-946F-FEC3829B64BF}">
      <dgm:prSet phldrT="[Texto]"/>
      <dgm:spPr/>
      <dgm:t>
        <a:bodyPr/>
        <a:lstStyle/>
        <a:p>
          <a:r>
            <a:rPr lang="es-EC" dirty="0" smtClean="0"/>
            <a:t>Diseño estructural</a:t>
          </a:r>
          <a:endParaRPr lang="es-EC" dirty="0"/>
        </a:p>
      </dgm:t>
    </dgm:pt>
    <dgm:pt modelId="{A18692E5-79A3-4AE6-96B0-6CA045F8EE81}" type="sibTrans" cxnId="{85ACF1D8-FBF7-4DE5-887D-F4E31D3D5F8B}">
      <dgm:prSet/>
      <dgm:spPr/>
      <dgm:t>
        <a:bodyPr/>
        <a:lstStyle/>
        <a:p>
          <a:endParaRPr lang="es-EC"/>
        </a:p>
      </dgm:t>
    </dgm:pt>
    <dgm:pt modelId="{353B21C9-A2F3-42E2-B2CC-175D2A6D77E0}" type="parTrans" cxnId="{85ACF1D8-FBF7-4DE5-887D-F4E31D3D5F8B}">
      <dgm:prSet/>
      <dgm:spPr/>
      <dgm:t>
        <a:bodyPr/>
        <a:lstStyle/>
        <a:p>
          <a:endParaRPr lang="es-EC"/>
        </a:p>
      </dgm:t>
    </dgm:pt>
    <dgm:pt modelId="{E9D19766-E412-407E-AF32-7C11E3B14E0C}" type="sibTrans" cxnId="{21D628B4-4E2E-4902-A5DE-C1F8C11EE615}">
      <dgm:prSet/>
      <dgm:spPr/>
      <dgm:t>
        <a:bodyPr/>
        <a:lstStyle/>
        <a:p>
          <a:endParaRPr lang="es-EC"/>
        </a:p>
      </dgm:t>
    </dgm:pt>
    <dgm:pt modelId="{685AC0BC-33A6-45A8-8DDF-F84C1BBF83F2}" type="parTrans" cxnId="{21D628B4-4E2E-4902-A5DE-C1F8C11EE615}">
      <dgm:prSet/>
      <dgm:spPr/>
      <dgm:t>
        <a:bodyPr/>
        <a:lstStyle/>
        <a:p>
          <a:endParaRPr lang="es-EC"/>
        </a:p>
      </dgm:t>
    </dgm:pt>
    <dgm:pt modelId="{DCE296E9-2D0D-49A8-9F21-F886222DD85E}" type="sibTrans" cxnId="{5E046A97-6253-4111-894B-6ACFA09234A0}">
      <dgm:prSet/>
      <dgm:spPr/>
      <dgm:t>
        <a:bodyPr/>
        <a:lstStyle/>
        <a:p>
          <a:endParaRPr lang="es-EC"/>
        </a:p>
      </dgm:t>
    </dgm:pt>
    <dgm:pt modelId="{1CB3C201-EBDC-4519-A8A3-FE6D3A66EC98}" type="parTrans" cxnId="{5E046A97-6253-4111-894B-6ACFA09234A0}">
      <dgm:prSet/>
      <dgm:spPr/>
      <dgm:t>
        <a:bodyPr/>
        <a:lstStyle/>
        <a:p>
          <a:endParaRPr lang="es-EC"/>
        </a:p>
      </dgm:t>
    </dgm:pt>
    <dgm:pt modelId="{08CDE928-4F3E-4FE2-8E0D-E480EBAD2296}" type="sibTrans" cxnId="{77AA1305-1E9D-4F8B-B63C-12A8E1604FC0}">
      <dgm:prSet/>
      <dgm:spPr/>
      <dgm:t>
        <a:bodyPr/>
        <a:lstStyle/>
        <a:p>
          <a:endParaRPr lang="es-EC"/>
        </a:p>
      </dgm:t>
    </dgm:pt>
    <dgm:pt modelId="{16C395F7-8B36-4632-A5C7-B544D8BD64AD}" type="parTrans" cxnId="{77AA1305-1E9D-4F8B-B63C-12A8E1604FC0}">
      <dgm:prSet/>
      <dgm:spPr/>
      <dgm:t>
        <a:bodyPr/>
        <a:lstStyle/>
        <a:p>
          <a:endParaRPr lang="es-EC"/>
        </a:p>
      </dgm:t>
    </dgm:pt>
    <dgm:pt modelId="{001D0984-60FF-412F-8443-6A862A892B9E}">
      <dgm:prSet phldrT="[Texto]" custT="1"/>
      <dgm:spPr/>
      <dgm:t>
        <a:bodyPr/>
        <a:lstStyle/>
        <a:p>
          <a:r>
            <a:rPr lang="es-EC" sz="1000" dirty="0" smtClean="0"/>
            <a:t>Sismo</a:t>
          </a:r>
          <a:endParaRPr lang="es-EC" sz="1000" dirty="0"/>
        </a:p>
      </dgm:t>
    </dgm:pt>
    <dgm:pt modelId="{BE0FB286-C98A-4A59-893D-91AF8C8322FD}">
      <dgm:prSet phldrT="[Texto]" custT="1"/>
      <dgm:spPr/>
      <dgm:t>
        <a:bodyPr/>
        <a:lstStyle/>
        <a:p>
          <a:r>
            <a:rPr lang="es-EC" sz="1000" dirty="0" smtClean="0"/>
            <a:t>Viento</a:t>
          </a:r>
          <a:endParaRPr lang="es-EC" sz="1000" dirty="0"/>
        </a:p>
      </dgm:t>
    </dgm:pt>
    <dgm:pt modelId="{836E699B-6CB2-4683-8D8F-5FCA04A00061}">
      <dgm:prSet phldrT="[Texto]" custT="1"/>
      <dgm:spPr/>
      <dgm:t>
        <a:bodyPr/>
        <a:lstStyle/>
        <a:p>
          <a:r>
            <a:rPr lang="es-EC" sz="1000" dirty="0" smtClean="0"/>
            <a:t>Granizo</a:t>
          </a:r>
          <a:endParaRPr lang="es-EC" sz="1000" dirty="0"/>
        </a:p>
      </dgm:t>
    </dgm:pt>
    <dgm:pt modelId="{10BAE234-A827-4898-BD53-2395853F9D58}">
      <dgm:prSet phldrT="[Texto]" custT="1"/>
      <dgm:spPr/>
      <dgm:t>
        <a:bodyPr/>
        <a:lstStyle/>
        <a:p>
          <a:r>
            <a:rPr lang="es-EC" sz="1000" dirty="0" smtClean="0"/>
            <a:t>Viva</a:t>
          </a:r>
          <a:endParaRPr lang="es-EC" sz="1000" dirty="0"/>
        </a:p>
      </dgm:t>
    </dgm:pt>
    <dgm:pt modelId="{DB2B26AB-9253-45B4-A314-AE79912E2C16}">
      <dgm:prSet phldrT="[Texto]" custT="1"/>
      <dgm:spPr/>
      <dgm:t>
        <a:bodyPr/>
        <a:lstStyle/>
        <a:p>
          <a:r>
            <a:rPr lang="es-EC" sz="1000" dirty="0" smtClean="0"/>
            <a:t>Muerta</a:t>
          </a:r>
          <a:endParaRPr lang="es-EC" sz="1000" dirty="0"/>
        </a:p>
      </dgm:t>
    </dgm:pt>
    <dgm:pt modelId="{E29214F0-9B65-440D-A7AA-3CF2DD07BC1B}">
      <dgm:prSet phldrT="[Texto]"/>
      <dgm:spPr/>
      <dgm:t>
        <a:bodyPr/>
        <a:lstStyle/>
        <a:p>
          <a:r>
            <a:rPr lang="es-EC" dirty="0" smtClean="0"/>
            <a:t>Análisis de cargas</a:t>
          </a:r>
          <a:endParaRPr lang="es-EC" dirty="0"/>
        </a:p>
      </dgm:t>
    </dgm:pt>
    <dgm:pt modelId="{960153DB-65A7-4A90-9679-90E1EF97EEF5}" type="sibTrans" cxnId="{8315AF5E-5E2A-447F-AFB4-6CE06C54DBEC}">
      <dgm:prSet/>
      <dgm:spPr/>
      <dgm:t>
        <a:bodyPr/>
        <a:lstStyle/>
        <a:p>
          <a:endParaRPr lang="es-EC"/>
        </a:p>
      </dgm:t>
    </dgm:pt>
    <dgm:pt modelId="{B0F8544E-BBE9-47F6-8D64-AD67F5E939FA}" type="parTrans" cxnId="{8315AF5E-5E2A-447F-AFB4-6CE06C54DBEC}">
      <dgm:prSet/>
      <dgm:spPr/>
      <dgm:t>
        <a:bodyPr/>
        <a:lstStyle/>
        <a:p>
          <a:endParaRPr lang="es-EC"/>
        </a:p>
      </dgm:t>
    </dgm:pt>
    <dgm:pt modelId="{F0C29E1B-BE92-4B83-B0A0-4425DA1D23A9}" type="sibTrans" cxnId="{43EC1FF1-1309-47B9-B93D-A6EFF997F2B2}">
      <dgm:prSet/>
      <dgm:spPr/>
      <dgm:t>
        <a:bodyPr/>
        <a:lstStyle/>
        <a:p>
          <a:endParaRPr lang="es-EC"/>
        </a:p>
      </dgm:t>
    </dgm:pt>
    <dgm:pt modelId="{ADC81618-CA7A-4F8A-A7C5-AA18B267B4B7}" type="parTrans" cxnId="{43EC1FF1-1309-47B9-B93D-A6EFF997F2B2}">
      <dgm:prSet/>
      <dgm:spPr/>
      <dgm:t>
        <a:bodyPr/>
        <a:lstStyle/>
        <a:p>
          <a:endParaRPr lang="es-EC"/>
        </a:p>
      </dgm:t>
    </dgm:pt>
    <dgm:pt modelId="{0CF5499D-FD5C-44A2-BFA2-399751B681FA}" type="sibTrans" cxnId="{5B54DEBA-2240-40E2-929B-7B9273019619}">
      <dgm:prSet/>
      <dgm:spPr/>
      <dgm:t>
        <a:bodyPr/>
        <a:lstStyle/>
        <a:p>
          <a:endParaRPr lang="es-EC"/>
        </a:p>
      </dgm:t>
    </dgm:pt>
    <dgm:pt modelId="{45BD4A9F-413F-44C9-B6B7-5B0CE99A9C40}" type="parTrans" cxnId="{5B54DEBA-2240-40E2-929B-7B9273019619}">
      <dgm:prSet/>
      <dgm:spPr/>
      <dgm:t>
        <a:bodyPr/>
        <a:lstStyle/>
        <a:p>
          <a:endParaRPr lang="es-EC"/>
        </a:p>
      </dgm:t>
    </dgm:pt>
    <dgm:pt modelId="{78706429-A81C-44BE-ADFD-2924265153A4}" type="sibTrans" cxnId="{684BC66D-FE3C-4D65-A8A1-0E3611868BD0}">
      <dgm:prSet/>
      <dgm:spPr/>
      <dgm:t>
        <a:bodyPr/>
        <a:lstStyle/>
        <a:p>
          <a:endParaRPr lang="es-EC"/>
        </a:p>
      </dgm:t>
    </dgm:pt>
    <dgm:pt modelId="{5ED2A063-33AA-4771-B40A-6CE55D90C3B5}" type="parTrans" cxnId="{684BC66D-FE3C-4D65-A8A1-0E3611868BD0}">
      <dgm:prSet/>
      <dgm:spPr/>
      <dgm:t>
        <a:bodyPr/>
        <a:lstStyle/>
        <a:p>
          <a:endParaRPr lang="es-EC"/>
        </a:p>
      </dgm:t>
    </dgm:pt>
    <dgm:pt modelId="{60623AD3-4D6C-4A9F-8DCA-AA61E2679F8B}" type="sibTrans" cxnId="{6F59D931-8064-4DA3-B51D-A0011F0BABDD}">
      <dgm:prSet/>
      <dgm:spPr/>
      <dgm:t>
        <a:bodyPr/>
        <a:lstStyle/>
        <a:p>
          <a:endParaRPr lang="es-EC"/>
        </a:p>
      </dgm:t>
    </dgm:pt>
    <dgm:pt modelId="{AD489760-FF8A-4BCF-9905-8A62157B5062}" type="parTrans" cxnId="{6F59D931-8064-4DA3-B51D-A0011F0BABDD}">
      <dgm:prSet/>
      <dgm:spPr/>
      <dgm:t>
        <a:bodyPr/>
        <a:lstStyle/>
        <a:p>
          <a:endParaRPr lang="es-EC"/>
        </a:p>
      </dgm:t>
    </dgm:pt>
    <dgm:pt modelId="{B9E1EEBD-1145-47E6-85F9-50300643BF02}" type="sibTrans" cxnId="{0FF39974-A019-4BC9-B8B8-AC966C0FB600}">
      <dgm:prSet/>
      <dgm:spPr/>
      <dgm:t>
        <a:bodyPr/>
        <a:lstStyle/>
        <a:p>
          <a:endParaRPr lang="es-EC"/>
        </a:p>
      </dgm:t>
    </dgm:pt>
    <dgm:pt modelId="{5ABE55CB-B505-4CB8-AAA0-D8A6A5070F38}" type="parTrans" cxnId="{0FF39974-A019-4BC9-B8B8-AC966C0FB600}">
      <dgm:prSet/>
      <dgm:spPr/>
      <dgm:t>
        <a:bodyPr/>
        <a:lstStyle/>
        <a:p>
          <a:endParaRPr lang="es-EC"/>
        </a:p>
      </dgm:t>
    </dgm:pt>
    <dgm:pt modelId="{2AD3FE78-63D8-4F27-844B-BA0B6C64B489}">
      <dgm:prSet phldrT="[Texto]"/>
      <dgm:spPr/>
      <dgm:t>
        <a:bodyPr/>
        <a:lstStyle/>
        <a:p>
          <a:r>
            <a:rPr lang="es-EC" dirty="0" smtClean="0"/>
            <a:t>Elección del tipo de pórtico</a:t>
          </a:r>
          <a:endParaRPr lang="es-EC" dirty="0"/>
        </a:p>
      </dgm:t>
    </dgm:pt>
    <dgm:pt modelId="{285F43F3-3EDD-47B3-B477-64FA768FB0D3}" type="sibTrans" cxnId="{C500DDBD-A983-446B-A83F-8A1A5025E9C9}">
      <dgm:prSet/>
      <dgm:spPr/>
      <dgm:t>
        <a:bodyPr/>
        <a:lstStyle/>
        <a:p>
          <a:endParaRPr lang="es-EC"/>
        </a:p>
      </dgm:t>
    </dgm:pt>
    <dgm:pt modelId="{80AC37D0-86B8-4FBD-923D-F8FC742AF2C4}" type="parTrans" cxnId="{C500DDBD-A983-446B-A83F-8A1A5025E9C9}">
      <dgm:prSet/>
      <dgm:spPr/>
      <dgm:t>
        <a:bodyPr/>
        <a:lstStyle/>
        <a:p>
          <a:endParaRPr lang="es-EC"/>
        </a:p>
      </dgm:t>
    </dgm:pt>
    <dgm:pt modelId="{C3BDB329-5325-41DE-876D-31EF6C24F4E1}">
      <dgm:prSet phldrT="[Texto]"/>
      <dgm:spPr/>
      <dgm:t>
        <a:bodyPr/>
        <a:lstStyle/>
        <a:p>
          <a:r>
            <a:rPr lang="es-EC" dirty="0" smtClean="0"/>
            <a:t>Área de cobertura máxima y mínima</a:t>
          </a:r>
          <a:endParaRPr lang="es-EC" dirty="0"/>
        </a:p>
      </dgm:t>
    </dgm:pt>
    <dgm:pt modelId="{6ADDE824-2CDF-4AA7-B48B-644133A65F1B}">
      <dgm:prSet phldrT="[Texto]"/>
      <dgm:spPr/>
      <dgm:t>
        <a:bodyPr/>
        <a:lstStyle/>
        <a:p>
          <a:r>
            <a:rPr lang="es-EC" dirty="0" smtClean="0"/>
            <a:t>Vano</a:t>
          </a:r>
          <a:endParaRPr lang="es-EC" dirty="0"/>
        </a:p>
      </dgm:t>
    </dgm:pt>
    <dgm:pt modelId="{6D1B2CCB-71D9-4420-AF27-C4506A222B98}">
      <dgm:prSet phldrT="[Texto]"/>
      <dgm:spPr/>
      <dgm:t>
        <a:bodyPr/>
        <a:lstStyle/>
        <a:p>
          <a:r>
            <a:rPr lang="es-EC" dirty="0" smtClean="0"/>
            <a:t>Altura</a:t>
          </a:r>
          <a:endParaRPr lang="es-EC" dirty="0"/>
        </a:p>
      </dgm:t>
    </dgm:pt>
    <dgm:pt modelId="{8F9DD659-878C-4AE8-8E40-E8C5C9BFC00A}">
      <dgm:prSet phldrT="[Texto]"/>
      <dgm:spPr/>
      <dgm:t>
        <a:bodyPr/>
        <a:lstStyle/>
        <a:p>
          <a:r>
            <a:rPr lang="es-EC" dirty="0" smtClean="0"/>
            <a:t>Luz</a:t>
          </a:r>
          <a:endParaRPr lang="es-EC" dirty="0"/>
        </a:p>
      </dgm:t>
    </dgm:pt>
    <dgm:pt modelId="{2FF1F969-E00F-44E4-8377-461DA355DA1A}">
      <dgm:prSet phldrT="[Texto]"/>
      <dgm:spPr/>
      <dgm:t>
        <a:bodyPr/>
        <a:lstStyle/>
        <a:p>
          <a:r>
            <a:rPr lang="es-EC" dirty="0" smtClean="0"/>
            <a:t>Especificaciones dimensionales</a:t>
          </a:r>
          <a:endParaRPr lang="es-EC" dirty="0"/>
        </a:p>
      </dgm:t>
    </dgm:pt>
    <dgm:pt modelId="{AD87A13F-FDD5-4D31-A87C-9818DFB4BB6D}" type="sibTrans" cxnId="{7BB59A7E-9B57-49CB-923C-9CA2ADC491B0}">
      <dgm:prSet/>
      <dgm:spPr/>
      <dgm:t>
        <a:bodyPr/>
        <a:lstStyle/>
        <a:p>
          <a:endParaRPr lang="es-EC"/>
        </a:p>
      </dgm:t>
    </dgm:pt>
    <dgm:pt modelId="{45B68837-CB05-4CF1-9CD1-E921B6000733}" type="parTrans" cxnId="{7BB59A7E-9B57-49CB-923C-9CA2ADC491B0}">
      <dgm:prSet/>
      <dgm:spPr/>
      <dgm:t>
        <a:bodyPr/>
        <a:lstStyle/>
        <a:p>
          <a:endParaRPr lang="es-EC"/>
        </a:p>
      </dgm:t>
    </dgm:pt>
    <dgm:pt modelId="{75B6E44F-40D2-441C-B713-9A959B5A27D7}" type="sibTrans" cxnId="{749AD958-FAB8-46C8-82C9-C31B1BC49495}">
      <dgm:prSet/>
      <dgm:spPr/>
      <dgm:t>
        <a:bodyPr/>
        <a:lstStyle/>
        <a:p>
          <a:endParaRPr lang="es-EC"/>
        </a:p>
      </dgm:t>
    </dgm:pt>
    <dgm:pt modelId="{AEB73DBE-C62E-4097-87E1-6B4BACAA72C0}" type="parTrans" cxnId="{749AD958-FAB8-46C8-82C9-C31B1BC49495}">
      <dgm:prSet/>
      <dgm:spPr/>
      <dgm:t>
        <a:bodyPr/>
        <a:lstStyle/>
        <a:p>
          <a:endParaRPr lang="es-EC"/>
        </a:p>
      </dgm:t>
    </dgm:pt>
    <dgm:pt modelId="{BBD9A330-64AC-4F5A-AC1D-8FC5D1D106CC}" type="sibTrans" cxnId="{0EC37B20-EABB-4FD5-AD7A-6213EB0545A5}">
      <dgm:prSet/>
      <dgm:spPr/>
      <dgm:t>
        <a:bodyPr/>
        <a:lstStyle/>
        <a:p>
          <a:endParaRPr lang="es-EC"/>
        </a:p>
      </dgm:t>
    </dgm:pt>
    <dgm:pt modelId="{2B7DC4C8-C54B-4830-97DB-96E32372E074}" type="parTrans" cxnId="{0EC37B20-EABB-4FD5-AD7A-6213EB0545A5}">
      <dgm:prSet/>
      <dgm:spPr/>
      <dgm:t>
        <a:bodyPr/>
        <a:lstStyle/>
        <a:p>
          <a:endParaRPr lang="es-EC"/>
        </a:p>
      </dgm:t>
    </dgm:pt>
    <dgm:pt modelId="{53944321-7CAA-42D8-936D-C594F3B6E9E8}" type="sibTrans" cxnId="{35126358-FEA5-4CD7-9C02-434EEBCADA48}">
      <dgm:prSet/>
      <dgm:spPr/>
      <dgm:t>
        <a:bodyPr/>
        <a:lstStyle/>
        <a:p>
          <a:endParaRPr lang="es-EC"/>
        </a:p>
      </dgm:t>
    </dgm:pt>
    <dgm:pt modelId="{B8EF5A8E-B2D2-4809-A666-CC1C0D8953D8}" type="parTrans" cxnId="{35126358-FEA5-4CD7-9C02-434EEBCADA48}">
      <dgm:prSet/>
      <dgm:spPr/>
      <dgm:t>
        <a:bodyPr/>
        <a:lstStyle/>
        <a:p>
          <a:endParaRPr lang="es-EC"/>
        </a:p>
      </dgm:t>
    </dgm:pt>
    <dgm:pt modelId="{260286E1-396E-488D-B1AA-7942217D9AF2}" type="sibTrans" cxnId="{B8E4DD1E-DE53-4AF9-BF6F-FE7D864F735E}">
      <dgm:prSet/>
      <dgm:spPr/>
      <dgm:t>
        <a:bodyPr/>
        <a:lstStyle/>
        <a:p>
          <a:endParaRPr lang="es-EC"/>
        </a:p>
      </dgm:t>
    </dgm:pt>
    <dgm:pt modelId="{2968926D-8AF3-4240-908D-9DE08D45589E}" type="parTrans" cxnId="{B8E4DD1E-DE53-4AF9-BF6F-FE7D864F735E}">
      <dgm:prSet/>
      <dgm:spPr/>
      <dgm:t>
        <a:bodyPr/>
        <a:lstStyle/>
        <a:p>
          <a:endParaRPr lang="es-EC"/>
        </a:p>
      </dgm:t>
    </dgm:pt>
    <dgm:pt modelId="{C49F2638-C850-4A6E-8D6B-A52DC2B5E3C2}">
      <dgm:prSet phldrT="[Texto]" custT="1"/>
      <dgm:spPr/>
      <dgm:t>
        <a:bodyPr/>
        <a:lstStyle/>
        <a:p>
          <a:r>
            <a:rPr lang="es-EC" sz="1000" dirty="0" smtClean="0"/>
            <a:t>Recubrimiento</a:t>
          </a:r>
          <a:endParaRPr lang="es-EC" sz="1000" dirty="0"/>
        </a:p>
      </dgm:t>
    </dgm:pt>
    <dgm:pt modelId="{D26D8F21-71AD-4EA3-9EFD-527823254BFB}" type="sibTrans" cxnId="{A537E61D-78E9-4BB6-AEEF-BEB008A5A315}">
      <dgm:prSet/>
      <dgm:spPr/>
      <dgm:t>
        <a:bodyPr/>
        <a:lstStyle/>
        <a:p>
          <a:endParaRPr lang="es-EC"/>
        </a:p>
      </dgm:t>
    </dgm:pt>
    <dgm:pt modelId="{4EDB75BD-8852-4292-BADA-D9430E19EC56}" type="parTrans" cxnId="{A537E61D-78E9-4BB6-AEEF-BEB008A5A315}">
      <dgm:prSet/>
      <dgm:spPr/>
      <dgm:t>
        <a:bodyPr/>
        <a:lstStyle/>
        <a:p>
          <a:endParaRPr lang="es-EC"/>
        </a:p>
      </dgm:t>
    </dgm:pt>
    <dgm:pt modelId="{0396C902-0816-4022-B72F-E8FDB428D310}">
      <dgm:prSet phldrT="[Texto]" custT="1"/>
      <dgm:spPr/>
      <dgm:t>
        <a:bodyPr/>
        <a:lstStyle/>
        <a:p>
          <a:r>
            <a:rPr lang="es-EC" sz="1000" dirty="0" smtClean="0"/>
            <a:t>Sistema de auto-</a:t>
          </a:r>
          <a:r>
            <a:rPr lang="es-EC" sz="1000" dirty="0" err="1" smtClean="0"/>
            <a:t>izaje</a:t>
          </a:r>
          <a:endParaRPr lang="es-EC" sz="1000" dirty="0"/>
        </a:p>
      </dgm:t>
    </dgm:pt>
    <dgm:pt modelId="{F9B6FE9A-3962-4D31-B970-C20212388D12}" type="sibTrans" cxnId="{9B09A32D-59E4-4A2E-93B7-CA80372C1ED3}">
      <dgm:prSet/>
      <dgm:spPr/>
      <dgm:t>
        <a:bodyPr/>
        <a:lstStyle/>
        <a:p>
          <a:endParaRPr lang="es-EC"/>
        </a:p>
      </dgm:t>
    </dgm:pt>
    <dgm:pt modelId="{06BC8D94-AF95-49F3-8E24-89F6AC8C5E63}" type="parTrans" cxnId="{9B09A32D-59E4-4A2E-93B7-CA80372C1ED3}">
      <dgm:prSet/>
      <dgm:spPr/>
      <dgm:t>
        <a:bodyPr/>
        <a:lstStyle/>
        <a:p>
          <a:endParaRPr lang="es-EC"/>
        </a:p>
      </dgm:t>
    </dgm:pt>
    <dgm:pt modelId="{44F751CF-827E-4782-BF86-696756C465CB}">
      <dgm:prSet phldrT="[Texto]" custT="1"/>
      <dgm:spPr/>
      <dgm:t>
        <a:bodyPr/>
        <a:lstStyle/>
        <a:p>
          <a:r>
            <a:rPr lang="es-EC" sz="1000" dirty="0" smtClean="0"/>
            <a:t>Funcionalidad</a:t>
          </a:r>
          <a:endParaRPr lang="es-EC" sz="1000" dirty="0"/>
        </a:p>
      </dgm:t>
    </dgm:pt>
    <dgm:pt modelId="{9E431108-FAE8-45D7-9066-7D30FB66DF49}" type="sibTrans" cxnId="{55D3BFAA-8BAD-42B6-B4B8-2C48EF1319E7}">
      <dgm:prSet/>
      <dgm:spPr/>
      <dgm:t>
        <a:bodyPr/>
        <a:lstStyle/>
        <a:p>
          <a:endParaRPr lang="es-EC"/>
        </a:p>
      </dgm:t>
    </dgm:pt>
    <dgm:pt modelId="{5295B8F1-1637-4F8E-A315-BF1D895C4BDF}" type="parTrans" cxnId="{55D3BFAA-8BAD-42B6-B4B8-2C48EF1319E7}">
      <dgm:prSet/>
      <dgm:spPr/>
      <dgm:t>
        <a:bodyPr/>
        <a:lstStyle/>
        <a:p>
          <a:endParaRPr lang="es-EC"/>
        </a:p>
      </dgm:t>
    </dgm:pt>
    <dgm:pt modelId="{1CB07C06-1949-4C85-A8FC-3B3D109ED03D}">
      <dgm:prSet phldrT="[Texto]" custT="1"/>
      <dgm:spPr/>
      <dgm:t>
        <a:bodyPr/>
        <a:lstStyle/>
        <a:p>
          <a:r>
            <a:rPr lang="es-EC" sz="1000" dirty="0" smtClean="0"/>
            <a:t>Reacciones </a:t>
          </a:r>
          <a:endParaRPr lang="es-EC" sz="1000" dirty="0"/>
        </a:p>
      </dgm:t>
    </dgm:pt>
    <dgm:pt modelId="{64DCD7A4-4AD7-41AC-A01F-F391C2873FF8}" type="parTrans" cxnId="{280B5A95-F114-4FEA-AD9D-4809D2BA7C4B}">
      <dgm:prSet/>
      <dgm:spPr/>
      <dgm:t>
        <a:bodyPr/>
        <a:lstStyle/>
        <a:p>
          <a:endParaRPr lang="es-EC"/>
        </a:p>
      </dgm:t>
    </dgm:pt>
    <dgm:pt modelId="{12850EA8-979F-43C2-9607-AB7490C7D61A}" type="sibTrans" cxnId="{280B5A95-F114-4FEA-AD9D-4809D2BA7C4B}">
      <dgm:prSet/>
      <dgm:spPr/>
      <dgm:t>
        <a:bodyPr/>
        <a:lstStyle/>
        <a:p>
          <a:endParaRPr lang="es-EC"/>
        </a:p>
      </dgm:t>
    </dgm:pt>
    <dgm:pt modelId="{B3BB5AA4-35B7-415C-8C60-DD04E38FB202}">
      <dgm:prSet phldrT="[Texto]"/>
      <dgm:spPr/>
      <dgm:t>
        <a:bodyPr/>
        <a:lstStyle/>
        <a:p>
          <a:r>
            <a:rPr lang="es-EC" dirty="0" smtClean="0"/>
            <a:t>Rígidas</a:t>
          </a:r>
          <a:endParaRPr lang="es-EC" dirty="0"/>
        </a:p>
      </dgm:t>
    </dgm:pt>
    <dgm:pt modelId="{B84640E7-EA5A-4265-B5C1-A8BAA374D405}" type="parTrans" cxnId="{8E3B21E3-E919-451C-9180-0AF07BA7476B}">
      <dgm:prSet/>
      <dgm:spPr/>
      <dgm:t>
        <a:bodyPr/>
        <a:lstStyle/>
        <a:p>
          <a:endParaRPr lang="es-EC"/>
        </a:p>
      </dgm:t>
    </dgm:pt>
    <dgm:pt modelId="{E8CBC69C-AA02-4479-931F-F2B41288C088}" type="sibTrans" cxnId="{8E3B21E3-E919-451C-9180-0AF07BA7476B}">
      <dgm:prSet/>
      <dgm:spPr/>
      <dgm:t>
        <a:bodyPr/>
        <a:lstStyle/>
        <a:p>
          <a:endParaRPr lang="es-EC"/>
        </a:p>
      </dgm:t>
    </dgm:pt>
    <dgm:pt modelId="{2B8BC03B-B6DE-430D-837C-D68D0BB9DC8E}">
      <dgm:prSet phldrT="[Texto]"/>
      <dgm:spPr/>
      <dgm:t>
        <a:bodyPr/>
        <a:lstStyle/>
        <a:p>
          <a:r>
            <a:rPr lang="es-EC" dirty="0" smtClean="0"/>
            <a:t>Simples de cortante</a:t>
          </a:r>
          <a:endParaRPr lang="es-EC" dirty="0"/>
        </a:p>
      </dgm:t>
    </dgm:pt>
    <dgm:pt modelId="{85B235BC-5808-4274-865E-A197816337BF}" type="parTrans" cxnId="{9110054E-D6C1-4909-A949-E284E1F92E4E}">
      <dgm:prSet/>
      <dgm:spPr/>
      <dgm:t>
        <a:bodyPr/>
        <a:lstStyle/>
        <a:p>
          <a:endParaRPr lang="es-EC"/>
        </a:p>
      </dgm:t>
    </dgm:pt>
    <dgm:pt modelId="{4FBD1865-D820-4231-A276-9B0559C2DFE1}" type="sibTrans" cxnId="{9110054E-D6C1-4909-A949-E284E1F92E4E}">
      <dgm:prSet/>
      <dgm:spPr/>
      <dgm:t>
        <a:bodyPr/>
        <a:lstStyle/>
        <a:p>
          <a:endParaRPr lang="es-EC"/>
        </a:p>
      </dgm:t>
    </dgm:pt>
    <dgm:pt modelId="{88320F36-FB3F-4DB0-8DC1-6A870A51D0C8}">
      <dgm:prSet phldrT="[Texto]"/>
      <dgm:spPr/>
      <dgm:t>
        <a:bodyPr/>
        <a:lstStyle/>
        <a:p>
          <a:endParaRPr lang="es-EC" dirty="0"/>
        </a:p>
      </dgm:t>
    </dgm:pt>
    <dgm:pt modelId="{0373CE50-CA2F-405D-834D-A2018F2F5FA4}" type="parTrans" cxnId="{CF7AD5CA-E424-4559-9568-33C5DA22078D}">
      <dgm:prSet/>
      <dgm:spPr/>
      <dgm:t>
        <a:bodyPr/>
        <a:lstStyle/>
        <a:p>
          <a:endParaRPr lang="es-EC"/>
        </a:p>
      </dgm:t>
    </dgm:pt>
    <dgm:pt modelId="{AFD80D9F-FBEF-423B-8BC6-988F358B45DC}" type="sibTrans" cxnId="{CF7AD5CA-E424-4559-9568-33C5DA22078D}">
      <dgm:prSet/>
      <dgm:spPr/>
      <dgm:t>
        <a:bodyPr/>
        <a:lstStyle/>
        <a:p>
          <a:endParaRPr lang="es-EC"/>
        </a:p>
      </dgm:t>
    </dgm:pt>
    <dgm:pt modelId="{5A57C571-5804-412E-A676-D8822FCEA5BB}">
      <dgm:prSet phldrT="[Texto]" custT="1"/>
      <dgm:spPr/>
      <dgm:t>
        <a:bodyPr/>
        <a:lstStyle/>
        <a:p>
          <a:r>
            <a:rPr lang="es-EC" sz="1000" dirty="0" smtClean="0"/>
            <a:t>Modularidad</a:t>
          </a:r>
          <a:endParaRPr lang="es-EC" sz="1000" dirty="0"/>
        </a:p>
      </dgm:t>
    </dgm:pt>
    <dgm:pt modelId="{66C22958-7EA0-46C2-887F-8FA543E82AB1}" type="parTrans" cxnId="{3BEB1008-9EA5-4222-8BF2-BE64E107F24D}">
      <dgm:prSet/>
      <dgm:spPr/>
      <dgm:t>
        <a:bodyPr/>
        <a:lstStyle/>
        <a:p>
          <a:endParaRPr lang="es-EC"/>
        </a:p>
      </dgm:t>
    </dgm:pt>
    <dgm:pt modelId="{D0B6C548-BDE3-4B25-BE3B-7ADFC161F95C}" type="sibTrans" cxnId="{3BEB1008-9EA5-4222-8BF2-BE64E107F24D}">
      <dgm:prSet/>
      <dgm:spPr/>
      <dgm:t>
        <a:bodyPr/>
        <a:lstStyle/>
        <a:p>
          <a:endParaRPr lang="es-EC"/>
        </a:p>
      </dgm:t>
    </dgm:pt>
    <dgm:pt modelId="{5DEAC33D-7393-4930-A3B4-BE2851C13745}">
      <dgm:prSet phldrT="[Texto]" custT="1"/>
      <dgm:spPr/>
      <dgm:t>
        <a:bodyPr/>
        <a:lstStyle/>
        <a:p>
          <a:r>
            <a:rPr lang="es-EC" sz="1000" dirty="0" smtClean="0"/>
            <a:t>Condiciones</a:t>
          </a:r>
          <a:endParaRPr lang="es-EC" sz="1000" dirty="0"/>
        </a:p>
      </dgm:t>
    </dgm:pt>
    <dgm:pt modelId="{390658BA-1AEB-42A5-BEC7-6DDDED747FF4}" type="parTrans" cxnId="{E8A9B4ED-FBB0-417B-ADD6-AEDF58ECFA9B}">
      <dgm:prSet/>
      <dgm:spPr/>
      <dgm:t>
        <a:bodyPr/>
        <a:lstStyle/>
        <a:p>
          <a:endParaRPr lang="es-EC"/>
        </a:p>
      </dgm:t>
    </dgm:pt>
    <dgm:pt modelId="{99922660-3104-461E-BF42-E836C7433223}" type="sibTrans" cxnId="{E8A9B4ED-FBB0-417B-ADD6-AEDF58ECFA9B}">
      <dgm:prSet/>
      <dgm:spPr/>
      <dgm:t>
        <a:bodyPr/>
        <a:lstStyle/>
        <a:p>
          <a:endParaRPr lang="es-EC"/>
        </a:p>
      </dgm:t>
    </dgm:pt>
    <dgm:pt modelId="{860E87C3-B115-4019-AE5A-9789E526659D}" type="pres">
      <dgm:prSet presAssocID="{A83517E5-6E0F-46FB-BE3D-B8E9FC710366}" presName="Name0" presStyleCnt="0">
        <dgm:presLayoutVars>
          <dgm:dir/>
          <dgm:animLvl val="lvl"/>
          <dgm:resizeHandles val="exact"/>
        </dgm:presLayoutVars>
      </dgm:prSet>
      <dgm:spPr/>
      <dgm:t>
        <a:bodyPr/>
        <a:lstStyle/>
        <a:p>
          <a:endParaRPr lang="es-EC"/>
        </a:p>
      </dgm:t>
    </dgm:pt>
    <dgm:pt modelId="{B2E3DD6B-2ADE-40F0-8DE0-BD850F39A5F3}" type="pres">
      <dgm:prSet presAssocID="{A83517E5-6E0F-46FB-BE3D-B8E9FC710366}" presName="tSp" presStyleCnt="0"/>
      <dgm:spPr/>
    </dgm:pt>
    <dgm:pt modelId="{2C21AC2C-D97E-4B47-826C-DD4F84858B30}" type="pres">
      <dgm:prSet presAssocID="{A83517E5-6E0F-46FB-BE3D-B8E9FC710366}" presName="bSp" presStyleCnt="0"/>
      <dgm:spPr/>
    </dgm:pt>
    <dgm:pt modelId="{2CD657EC-461E-48A7-A4E5-E49AECE43F8E}" type="pres">
      <dgm:prSet presAssocID="{A83517E5-6E0F-46FB-BE3D-B8E9FC710366}" presName="process" presStyleCnt="0"/>
      <dgm:spPr/>
    </dgm:pt>
    <dgm:pt modelId="{E30E7DCC-B870-4D2C-8310-12D556938FA3}" type="pres">
      <dgm:prSet presAssocID="{6A5A133C-C92A-4220-B112-AA1CBC91497C}" presName="composite1" presStyleCnt="0"/>
      <dgm:spPr/>
    </dgm:pt>
    <dgm:pt modelId="{C9C36092-7091-4781-9A8F-85C1AF96498A}" type="pres">
      <dgm:prSet presAssocID="{6A5A133C-C92A-4220-B112-AA1CBC91497C}" presName="dummyNode1" presStyleLbl="node1" presStyleIdx="0" presStyleCnt="7"/>
      <dgm:spPr/>
    </dgm:pt>
    <dgm:pt modelId="{63D5C22E-C0A8-419C-80BE-556493800156}" type="pres">
      <dgm:prSet presAssocID="{6A5A133C-C92A-4220-B112-AA1CBC91497C}" presName="childNode1" presStyleLbl="bgAcc1" presStyleIdx="0" presStyleCnt="7" custScaleX="104098" custScaleY="145061">
        <dgm:presLayoutVars>
          <dgm:bulletEnabled val="1"/>
        </dgm:presLayoutVars>
      </dgm:prSet>
      <dgm:spPr/>
      <dgm:t>
        <a:bodyPr/>
        <a:lstStyle/>
        <a:p>
          <a:endParaRPr lang="es-EC"/>
        </a:p>
      </dgm:t>
    </dgm:pt>
    <dgm:pt modelId="{CE7E5762-37F0-44A8-9D31-E898FD87AC85}" type="pres">
      <dgm:prSet presAssocID="{6A5A133C-C92A-4220-B112-AA1CBC91497C}" presName="childNode1tx" presStyleLbl="bgAcc1" presStyleIdx="0" presStyleCnt="7">
        <dgm:presLayoutVars>
          <dgm:bulletEnabled val="1"/>
        </dgm:presLayoutVars>
      </dgm:prSet>
      <dgm:spPr/>
      <dgm:t>
        <a:bodyPr/>
        <a:lstStyle/>
        <a:p>
          <a:endParaRPr lang="es-EC"/>
        </a:p>
      </dgm:t>
    </dgm:pt>
    <dgm:pt modelId="{35B8EAB9-F447-4A20-AE97-D3615959A96F}" type="pres">
      <dgm:prSet presAssocID="{6A5A133C-C92A-4220-B112-AA1CBC91497C}" presName="parentNode1" presStyleLbl="node1" presStyleIdx="0" presStyleCnt="7" custLinFactNeighborY="61618">
        <dgm:presLayoutVars>
          <dgm:chMax val="1"/>
          <dgm:bulletEnabled val="1"/>
        </dgm:presLayoutVars>
      </dgm:prSet>
      <dgm:spPr/>
      <dgm:t>
        <a:bodyPr/>
        <a:lstStyle/>
        <a:p>
          <a:endParaRPr lang="es-EC"/>
        </a:p>
      </dgm:t>
    </dgm:pt>
    <dgm:pt modelId="{59FA8EF5-EC7D-4EA0-BDAA-3CAB734F322D}" type="pres">
      <dgm:prSet presAssocID="{6A5A133C-C92A-4220-B112-AA1CBC91497C}" presName="connSite1" presStyleCnt="0"/>
      <dgm:spPr/>
    </dgm:pt>
    <dgm:pt modelId="{3181B9AB-9092-4D82-9B60-7F45FBA1D181}" type="pres">
      <dgm:prSet presAssocID="{8B1EEDEF-B2AB-465F-8E9A-732EC5960A37}" presName="Name9" presStyleLbl="sibTrans2D1" presStyleIdx="0" presStyleCnt="6"/>
      <dgm:spPr/>
      <dgm:t>
        <a:bodyPr/>
        <a:lstStyle/>
        <a:p>
          <a:endParaRPr lang="es-EC"/>
        </a:p>
      </dgm:t>
    </dgm:pt>
    <dgm:pt modelId="{7BD64FDA-991D-4773-9FD8-3F9446B6D7AD}" type="pres">
      <dgm:prSet presAssocID="{2FF1F969-E00F-44E4-8377-461DA355DA1A}" presName="composite2" presStyleCnt="0"/>
      <dgm:spPr/>
    </dgm:pt>
    <dgm:pt modelId="{A8CC6B43-68C4-413E-B578-F02DD28F9597}" type="pres">
      <dgm:prSet presAssocID="{2FF1F969-E00F-44E4-8377-461DA355DA1A}" presName="dummyNode2" presStyleLbl="node1" presStyleIdx="0" presStyleCnt="7"/>
      <dgm:spPr/>
    </dgm:pt>
    <dgm:pt modelId="{13B2E5BD-4ED8-4709-BD1D-D9F3E682FBC2}" type="pres">
      <dgm:prSet presAssocID="{2FF1F969-E00F-44E4-8377-461DA355DA1A}" presName="childNode2" presStyleLbl="bgAcc1" presStyleIdx="1" presStyleCnt="7" custScaleX="105807" custScaleY="145061">
        <dgm:presLayoutVars>
          <dgm:bulletEnabled val="1"/>
        </dgm:presLayoutVars>
      </dgm:prSet>
      <dgm:spPr/>
      <dgm:t>
        <a:bodyPr/>
        <a:lstStyle/>
        <a:p>
          <a:endParaRPr lang="es-EC"/>
        </a:p>
      </dgm:t>
    </dgm:pt>
    <dgm:pt modelId="{BAB6504C-C5E0-42AC-9E4E-B5EFD9E57806}" type="pres">
      <dgm:prSet presAssocID="{2FF1F969-E00F-44E4-8377-461DA355DA1A}" presName="childNode2tx" presStyleLbl="bgAcc1" presStyleIdx="1" presStyleCnt="7">
        <dgm:presLayoutVars>
          <dgm:bulletEnabled val="1"/>
        </dgm:presLayoutVars>
      </dgm:prSet>
      <dgm:spPr/>
      <dgm:t>
        <a:bodyPr/>
        <a:lstStyle/>
        <a:p>
          <a:endParaRPr lang="es-EC"/>
        </a:p>
      </dgm:t>
    </dgm:pt>
    <dgm:pt modelId="{54FB9D2C-A7BF-464B-AF71-FD6A198738B2}" type="pres">
      <dgm:prSet presAssocID="{2FF1F969-E00F-44E4-8377-461DA355DA1A}" presName="parentNode2" presStyleLbl="node1" presStyleIdx="1" presStyleCnt="7" custLinFactNeighborY="-61618">
        <dgm:presLayoutVars>
          <dgm:chMax val="0"/>
          <dgm:bulletEnabled val="1"/>
        </dgm:presLayoutVars>
      </dgm:prSet>
      <dgm:spPr/>
      <dgm:t>
        <a:bodyPr/>
        <a:lstStyle/>
        <a:p>
          <a:endParaRPr lang="es-EC"/>
        </a:p>
      </dgm:t>
    </dgm:pt>
    <dgm:pt modelId="{D6D37010-0801-4D22-8D7E-B86F9E82337F}" type="pres">
      <dgm:prSet presAssocID="{2FF1F969-E00F-44E4-8377-461DA355DA1A}" presName="connSite2" presStyleCnt="0"/>
      <dgm:spPr/>
    </dgm:pt>
    <dgm:pt modelId="{F918CAB7-22D7-4D6E-B509-99DA7E8F72EF}" type="pres">
      <dgm:prSet presAssocID="{AD87A13F-FDD5-4D31-A87C-9818DFB4BB6D}" presName="Name18" presStyleLbl="sibTrans2D1" presStyleIdx="1" presStyleCnt="6"/>
      <dgm:spPr/>
      <dgm:t>
        <a:bodyPr/>
        <a:lstStyle/>
        <a:p>
          <a:endParaRPr lang="es-EC"/>
        </a:p>
      </dgm:t>
    </dgm:pt>
    <dgm:pt modelId="{A1D6BD82-28F4-4848-9AC0-C3AC3A429A75}" type="pres">
      <dgm:prSet presAssocID="{2AD3FE78-63D8-4F27-844B-BA0B6C64B489}" presName="composite1" presStyleCnt="0"/>
      <dgm:spPr/>
    </dgm:pt>
    <dgm:pt modelId="{EDECDEB6-1C5F-4E5E-B351-71A3BA73F3BC}" type="pres">
      <dgm:prSet presAssocID="{2AD3FE78-63D8-4F27-844B-BA0B6C64B489}" presName="dummyNode1" presStyleLbl="node1" presStyleIdx="1" presStyleCnt="7"/>
      <dgm:spPr/>
    </dgm:pt>
    <dgm:pt modelId="{E36842C8-E45A-438C-9C49-6B4D14868E73}" type="pres">
      <dgm:prSet presAssocID="{2AD3FE78-63D8-4F27-844B-BA0B6C64B489}" presName="childNode1" presStyleLbl="bgAcc1" presStyleIdx="2" presStyleCnt="7" custScaleY="145061" custLinFactNeighborX="-3972" custLinFactNeighborY="1204">
        <dgm:presLayoutVars>
          <dgm:bulletEnabled val="1"/>
        </dgm:presLayoutVars>
      </dgm:prSet>
      <dgm:spPr/>
      <dgm:t>
        <a:bodyPr/>
        <a:lstStyle/>
        <a:p>
          <a:endParaRPr lang="es-EC"/>
        </a:p>
      </dgm:t>
    </dgm:pt>
    <dgm:pt modelId="{3CAA07DC-46F1-4AA4-9C30-1164C7A63113}" type="pres">
      <dgm:prSet presAssocID="{2AD3FE78-63D8-4F27-844B-BA0B6C64B489}" presName="childNode1tx" presStyleLbl="bgAcc1" presStyleIdx="2" presStyleCnt="7">
        <dgm:presLayoutVars>
          <dgm:bulletEnabled val="1"/>
        </dgm:presLayoutVars>
      </dgm:prSet>
      <dgm:spPr/>
      <dgm:t>
        <a:bodyPr/>
        <a:lstStyle/>
        <a:p>
          <a:endParaRPr lang="es-EC"/>
        </a:p>
      </dgm:t>
    </dgm:pt>
    <dgm:pt modelId="{FDBD2D2E-47BB-4041-A7C5-D82906FB44A3}" type="pres">
      <dgm:prSet presAssocID="{2AD3FE78-63D8-4F27-844B-BA0B6C64B489}" presName="parentNode1" presStyleLbl="node1" presStyleIdx="2" presStyleCnt="7" custLinFactNeighborY="61618">
        <dgm:presLayoutVars>
          <dgm:chMax val="1"/>
          <dgm:bulletEnabled val="1"/>
        </dgm:presLayoutVars>
      </dgm:prSet>
      <dgm:spPr/>
      <dgm:t>
        <a:bodyPr/>
        <a:lstStyle/>
        <a:p>
          <a:endParaRPr lang="es-EC"/>
        </a:p>
      </dgm:t>
    </dgm:pt>
    <dgm:pt modelId="{97C2A0EF-302B-4A72-9D2B-D2DFE0B11372}" type="pres">
      <dgm:prSet presAssocID="{2AD3FE78-63D8-4F27-844B-BA0B6C64B489}" presName="connSite1" presStyleCnt="0"/>
      <dgm:spPr/>
    </dgm:pt>
    <dgm:pt modelId="{04AED69D-94C0-4AE7-9F1C-3A2A0E35BD4C}" type="pres">
      <dgm:prSet presAssocID="{285F43F3-3EDD-47B3-B477-64FA768FB0D3}" presName="Name9" presStyleLbl="sibTrans2D1" presStyleIdx="2" presStyleCnt="6"/>
      <dgm:spPr/>
      <dgm:t>
        <a:bodyPr/>
        <a:lstStyle/>
        <a:p>
          <a:endParaRPr lang="es-EC"/>
        </a:p>
      </dgm:t>
    </dgm:pt>
    <dgm:pt modelId="{1BB2B63F-71DF-42D2-AA9B-4DEFA35D79CF}" type="pres">
      <dgm:prSet presAssocID="{E29214F0-9B65-440D-A7AA-3CF2DD07BC1B}" presName="composite2" presStyleCnt="0"/>
      <dgm:spPr/>
    </dgm:pt>
    <dgm:pt modelId="{B3E8366B-0A5A-4305-837F-FB870BFE144C}" type="pres">
      <dgm:prSet presAssocID="{E29214F0-9B65-440D-A7AA-3CF2DD07BC1B}" presName="dummyNode2" presStyleLbl="node1" presStyleIdx="2" presStyleCnt="7"/>
      <dgm:spPr/>
    </dgm:pt>
    <dgm:pt modelId="{58A64926-0A45-4B9C-AC13-18A012E914F6}" type="pres">
      <dgm:prSet presAssocID="{E29214F0-9B65-440D-A7AA-3CF2DD07BC1B}" presName="childNode2" presStyleLbl="bgAcc1" presStyleIdx="3" presStyleCnt="7" custScaleY="145061">
        <dgm:presLayoutVars>
          <dgm:bulletEnabled val="1"/>
        </dgm:presLayoutVars>
      </dgm:prSet>
      <dgm:spPr/>
      <dgm:t>
        <a:bodyPr/>
        <a:lstStyle/>
        <a:p>
          <a:endParaRPr lang="es-EC"/>
        </a:p>
      </dgm:t>
    </dgm:pt>
    <dgm:pt modelId="{11DB98A9-EE09-4E30-9B4D-06028FCAD8DB}" type="pres">
      <dgm:prSet presAssocID="{E29214F0-9B65-440D-A7AA-3CF2DD07BC1B}" presName="childNode2tx" presStyleLbl="bgAcc1" presStyleIdx="3" presStyleCnt="7">
        <dgm:presLayoutVars>
          <dgm:bulletEnabled val="1"/>
        </dgm:presLayoutVars>
      </dgm:prSet>
      <dgm:spPr/>
      <dgm:t>
        <a:bodyPr/>
        <a:lstStyle/>
        <a:p>
          <a:endParaRPr lang="es-EC"/>
        </a:p>
      </dgm:t>
    </dgm:pt>
    <dgm:pt modelId="{B03D9250-9557-4D3D-9A75-EAC734B7FA94}" type="pres">
      <dgm:prSet presAssocID="{E29214F0-9B65-440D-A7AA-3CF2DD07BC1B}" presName="parentNode2" presStyleLbl="node1" presStyleIdx="3" presStyleCnt="7" custLinFactNeighborY="-61618">
        <dgm:presLayoutVars>
          <dgm:chMax val="0"/>
          <dgm:bulletEnabled val="1"/>
        </dgm:presLayoutVars>
      </dgm:prSet>
      <dgm:spPr/>
      <dgm:t>
        <a:bodyPr/>
        <a:lstStyle/>
        <a:p>
          <a:endParaRPr lang="es-EC"/>
        </a:p>
      </dgm:t>
    </dgm:pt>
    <dgm:pt modelId="{33128E51-185F-4E92-9A0C-549033B1EA24}" type="pres">
      <dgm:prSet presAssocID="{E29214F0-9B65-440D-A7AA-3CF2DD07BC1B}" presName="connSite2" presStyleCnt="0"/>
      <dgm:spPr/>
    </dgm:pt>
    <dgm:pt modelId="{0AFA7E7A-B493-4F30-9DA5-F0FE14104DE8}" type="pres">
      <dgm:prSet presAssocID="{960153DB-65A7-4A90-9679-90E1EF97EEF5}" presName="Name18" presStyleLbl="sibTrans2D1" presStyleIdx="3" presStyleCnt="6"/>
      <dgm:spPr/>
      <dgm:t>
        <a:bodyPr/>
        <a:lstStyle/>
        <a:p>
          <a:endParaRPr lang="es-EC"/>
        </a:p>
      </dgm:t>
    </dgm:pt>
    <dgm:pt modelId="{74061169-BB75-46B5-8FAA-CF9C556F7129}" type="pres">
      <dgm:prSet presAssocID="{1784A682-70F1-4EA4-946F-FEC3829B64BF}" presName="composite1" presStyleCnt="0"/>
      <dgm:spPr/>
    </dgm:pt>
    <dgm:pt modelId="{138EC203-5792-4BA1-BBE4-120680243FF9}" type="pres">
      <dgm:prSet presAssocID="{1784A682-70F1-4EA4-946F-FEC3829B64BF}" presName="dummyNode1" presStyleLbl="node1" presStyleIdx="3" presStyleCnt="7"/>
      <dgm:spPr/>
    </dgm:pt>
    <dgm:pt modelId="{44459D8B-E2FA-459B-AE2A-7C49F0B9A627}" type="pres">
      <dgm:prSet presAssocID="{1784A682-70F1-4EA4-946F-FEC3829B64BF}" presName="childNode1" presStyleLbl="bgAcc1" presStyleIdx="4" presStyleCnt="7" custScaleY="145061">
        <dgm:presLayoutVars>
          <dgm:bulletEnabled val="1"/>
        </dgm:presLayoutVars>
      </dgm:prSet>
      <dgm:spPr/>
      <dgm:t>
        <a:bodyPr/>
        <a:lstStyle/>
        <a:p>
          <a:endParaRPr lang="es-EC"/>
        </a:p>
      </dgm:t>
    </dgm:pt>
    <dgm:pt modelId="{95D1F12B-6A3A-4616-BD72-0A093C995EA5}" type="pres">
      <dgm:prSet presAssocID="{1784A682-70F1-4EA4-946F-FEC3829B64BF}" presName="childNode1tx" presStyleLbl="bgAcc1" presStyleIdx="4" presStyleCnt="7">
        <dgm:presLayoutVars>
          <dgm:bulletEnabled val="1"/>
        </dgm:presLayoutVars>
      </dgm:prSet>
      <dgm:spPr/>
      <dgm:t>
        <a:bodyPr/>
        <a:lstStyle/>
        <a:p>
          <a:endParaRPr lang="es-EC"/>
        </a:p>
      </dgm:t>
    </dgm:pt>
    <dgm:pt modelId="{8FA8E320-5273-46F4-AFDD-363DAD611957}" type="pres">
      <dgm:prSet presAssocID="{1784A682-70F1-4EA4-946F-FEC3829B64BF}" presName="parentNode1" presStyleLbl="node1" presStyleIdx="4" presStyleCnt="7" custLinFactNeighborY="61618">
        <dgm:presLayoutVars>
          <dgm:chMax val="1"/>
          <dgm:bulletEnabled val="1"/>
        </dgm:presLayoutVars>
      </dgm:prSet>
      <dgm:spPr/>
      <dgm:t>
        <a:bodyPr/>
        <a:lstStyle/>
        <a:p>
          <a:endParaRPr lang="es-EC"/>
        </a:p>
      </dgm:t>
    </dgm:pt>
    <dgm:pt modelId="{826B62E3-894B-4AA3-95AA-6B6142CECCAE}" type="pres">
      <dgm:prSet presAssocID="{1784A682-70F1-4EA4-946F-FEC3829B64BF}" presName="connSite1" presStyleCnt="0"/>
      <dgm:spPr/>
    </dgm:pt>
    <dgm:pt modelId="{24CDE671-323D-4AEF-84E6-927B43207D1E}" type="pres">
      <dgm:prSet presAssocID="{A18692E5-79A3-4AE6-96B0-6CA045F8EE81}" presName="Name9" presStyleLbl="sibTrans2D1" presStyleIdx="4" presStyleCnt="6"/>
      <dgm:spPr/>
      <dgm:t>
        <a:bodyPr/>
        <a:lstStyle/>
        <a:p>
          <a:endParaRPr lang="es-EC"/>
        </a:p>
      </dgm:t>
    </dgm:pt>
    <dgm:pt modelId="{6084E090-29A9-4C6A-92D3-A2678C8CCD7F}" type="pres">
      <dgm:prSet presAssocID="{D5ACE109-D50F-4167-A751-7F11677534AD}" presName="composite2" presStyleCnt="0"/>
      <dgm:spPr/>
    </dgm:pt>
    <dgm:pt modelId="{4297A5B2-A8C6-439B-A3D8-E504A5115382}" type="pres">
      <dgm:prSet presAssocID="{D5ACE109-D50F-4167-A751-7F11677534AD}" presName="dummyNode2" presStyleLbl="node1" presStyleIdx="4" presStyleCnt="7"/>
      <dgm:spPr/>
    </dgm:pt>
    <dgm:pt modelId="{C9B1F72E-D498-489C-83B6-7A17F8349ED8}" type="pres">
      <dgm:prSet presAssocID="{D5ACE109-D50F-4167-A751-7F11677534AD}" presName="childNode2" presStyleLbl="bgAcc1" presStyleIdx="5" presStyleCnt="7" custScaleY="145061">
        <dgm:presLayoutVars>
          <dgm:bulletEnabled val="1"/>
        </dgm:presLayoutVars>
      </dgm:prSet>
      <dgm:spPr/>
      <dgm:t>
        <a:bodyPr/>
        <a:lstStyle/>
        <a:p>
          <a:endParaRPr lang="es-EC"/>
        </a:p>
      </dgm:t>
    </dgm:pt>
    <dgm:pt modelId="{9C666547-108A-4874-A7EA-2CEF8ADC55E2}" type="pres">
      <dgm:prSet presAssocID="{D5ACE109-D50F-4167-A751-7F11677534AD}" presName="childNode2tx" presStyleLbl="bgAcc1" presStyleIdx="5" presStyleCnt="7">
        <dgm:presLayoutVars>
          <dgm:bulletEnabled val="1"/>
        </dgm:presLayoutVars>
      </dgm:prSet>
      <dgm:spPr/>
      <dgm:t>
        <a:bodyPr/>
        <a:lstStyle/>
        <a:p>
          <a:endParaRPr lang="es-EC"/>
        </a:p>
      </dgm:t>
    </dgm:pt>
    <dgm:pt modelId="{AC3BE2C3-2296-44B9-899D-4441D449769D}" type="pres">
      <dgm:prSet presAssocID="{D5ACE109-D50F-4167-A751-7F11677534AD}" presName="parentNode2" presStyleLbl="node1" presStyleIdx="5" presStyleCnt="7" custLinFactNeighborY="-61618">
        <dgm:presLayoutVars>
          <dgm:chMax val="0"/>
          <dgm:bulletEnabled val="1"/>
        </dgm:presLayoutVars>
      </dgm:prSet>
      <dgm:spPr/>
      <dgm:t>
        <a:bodyPr/>
        <a:lstStyle/>
        <a:p>
          <a:endParaRPr lang="es-EC"/>
        </a:p>
      </dgm:t>
    </dgm:pt>
    <dgm:pt modelId="{268A4FEB-9863-4782-A373-635CC6915564}" type="pres">
      <dgm:prSet presAssocID="{D5ACE109-D50F-4167-A751-7F11677534AD}" presName="connSite2" presStyleCnt="0"/>
      <dgm:spPr/>
    </dgm:pt>
    <dgm:pt modelId="{4AF75F3E-00BB-484E-BCD1-BC047ED9E3AA}" type="pres">
      <dgm:prSet presAssocID="{5BEB072C-A72A-4E81-96E6-68A4615CB7EC}" presName="Name18" presStyleLbl="sibTrans2D1" presStyleIdx="5" presStyleCnt="6"/>
      <dgm:spPr/>
      <dgm:t>
        <a:bodyPr/>
        <a:lstStyle/>
        <a:p>
          <a:endParaRPr lang="es-EC"/>
        </a:p>
      </dgm:t>
    </dgm:pt>
    <dgm:pt modelId="{C1810886-30A4-4478-B027-E3A278791D6E}" type="pres">
      <dgm:prSet presAssocID="{2E4A59D8-0CD3-41C8-9D1A-48B9D8BE32E6}" presName="composite1" presStyleCnt="0"/>
      <dgm:spPr/>
    </dgm:pt>
    <dgm:pt modelId="{AE32EB5E-60C9-4B89-98CB-5D5B62DD95E7}" type="pres">
      <dgm:prSet presAssocID="{2E4A59D8-0CD3-41C8-9D1A-48B9D8BE32E6}" presName="dummyNode1" presStyleLbl="node1" presStyleIdx="5" presStyleCnt="7"/>
      <dgm:spPr/>
    </dgm:pt>
    <dgm:pt modelId="{FB17BEF5-3C0C-48C0-B00D-8045691F8DA6}" type="pres">
      <dgm:prSet presAssocID="{2E4A59D8-0CD3-41C8-9D1A-48B9D8BE32E6}" presName="childNode1" presStyleLbl="bgAcc1" presStyleIdx="6" presStyleCnt="7" custScaleY="145061">
        <dgm:presLayoutVars>
          <dgm:bulletEnabled val="1"/>
        </dgm:presLayoutVars>
      </dgm:prSet>
      <dgm:spPr/>
      <dgm:t>
        <a:bodyPr/>
        <a:lstStyle/>
        <a:p>
          <a:endParaRPr lang="es-EC"/>
        </a:p>
      </dgm:t>
    </dgm:pt>
    <dgm:pt modelId="{53439606-7D2A-4DCD-9B00-A38ED939A3CA}" type="pres">
      <dgm:prSet presAssocID="{2E4A59D8-0CD3-41C8-9D1A-48B9D8BE32E6}" presName="childNode1tx" presStyleLbl="bgAcc1" presStyleIdx="6" presStyleCnt="7">
        <dgm:presLayoutVars>
          <dgm:bulletEnabled val="1"/>
        </dgm:presLayoutVars>
      </dgm:prSet>
      <dgm:spPr/>
      <dgm:t>
        <a:bodyPr/>
        <a:lstStyle/>
        <a:p>
          <a:endParaRPr lang="es-EC"/>
        </a:p>
      </dgm:t>
    </dgm:pt>
    <dgm:pt modelId="{1C81B8C2-EC94-413E-99F7-270B0685BB63}" type="pres">
      <dgm:prSet presAssocID="{2E4A59D8-0CD3-41C8-9D1A-48B9D8BE32E6}" presName="parentNode1" presStyleLbl="node1" presStyleIdx="6" presStyleCnt="7" custLinFactNeighborY="61618">
        <dgm:presLayoutVars>
          <dgm:chMax val="1"/>
          <dgm:bulletEnabled val="1"/>
        </dgm:presLayoutVars>
      </dgm:prSet>
      <dgm:spPr/>
      <dgm:t>
        <a:bodyPr/>
        <a:lstStyle/>
        <a:p>
          <a:endParaRPr lang="es-EC"/>
        </a:p>
      </dgm:t>
    </dgm:pt>
    <dgm:pt modelId="{04E34540-19D9-4A36-A218-FFC584DCED36}" type="pres">
      <dgm:prSet presAssocID="{2E4A59D8-0CD3-41C8-9D1A-48B9D8BE32E6}" presName="connSite1" presStyleCnt="0"/>
      <dgm:spPr/>
    </dgm:pt>
  </dgm:ptLst>
  <dgm:cxnLst>
    <dgm:cxn modelId="{64FF5965-A693-4CD0-BDF0-AB671C8EADA2}" type="presOf" srcId="{44F751CF-827E-4782-BF86-696756C465CB}" destId="{63D5C22E-C0A8-419C-80BE-556493800156}" srcOrd="0" destOrd="0" presId="urn:microsoft.com/office/officeart/2005/8/layout/hProcess4"/>
    <dgm:cxn modelId="{3675EA63-C289-4DB8-BEA8-11E2F1AFB8AB}" type="presOf" srcId="{C49F2638-C850-4A6E-8D6B-A52DC2B5E3C2}" destId="{CE7E5762-37F0-44A8-9D31-E898FD87AC85}" srcOrd="1" destOrd="3" presId="urn:microsoft.com/office/officeart/2005/8/layout/hProcess4"/>
    <dgm:cxn modelId="{8A88284B-E0A9-4610-91D6-E83ED094F7E8}" type="presOf" srcId="{001D0984-60FF-412F-8443-6A862A892B9E}" destId="{11DB98A9-EE09-4E30-9B4D-06028FCAD8DB}" srcOrd="1" destOrd="4" presId="urn:microsoft.com/office/officeart/2005/8/layout/hProcess4"/>
    <dgm:cxn modelId="{684BC66D-FE3C-4D65-A8A1-0E3611868BD0}" srcId="{E29214F0-9B65-440D-A7AA-3CF2DD07BC1B}" destId="{836E699B-6CB2-4683-8D8F-5FCA04A00061}" srcOrd="2" destOrd="0" parTransId="{5ED2A063-33AA-4771-B40A-6CE55D90C3B5}" sibTransId="{78706429-A81C-44BE-ADFD-2924265153A4}"/>
    <dgm:cxn modelId="{CBB4DE91-7FB0-40D5-9A57-C59B0ED26FE6}" type="presOf" srcId="{2B8BC03B-B6DE-430D-837C-D68D0BB9DC8E}" destId="{9C666547-108A-4874-A7EA-2CEF8ADC55E2}" srcOrd="1" destOrd="1" presId="urn:microsoft.com/office/officeart/2005/8/layout/hProcess4"/>
    <dgm:cxn modelId="{DA4622C4-921F-46AC-9FED-467D44BB14DF}" type="presOf" srcId="{DB2B26AB-9253-45B4-A314-AE79912E2C16}" destId="{58A64926-0A45-4B9C-AC13-18A012E914F6}" srcOrd="0" destOrd="0" presId="urn:microsoft.com/office/officeart/2005/8/layout/hProcess4"/>
    <dgm:cxn modelId="{A6503BA8-7B16-42CA-B73E-9E9FB7B64CBD}" type="presOf" srcId="{10BAE234-A827-4898-BD53-2395853F9D58}" destId="{58A64926-0A45-4B9C-AC13-18A012E914F6}" srcOrd="0" destOrd="1" presId="urn:microsoft.com/office/officeart/2005/8/layout/hProcess4"/>
    <dgm:cxn modelId="{59D2B694-FFE2-4323-A352-676B4A602161}" type="presOf" srcId="{A18692E5-79A3-4AE6-96B0-6CA045F8EE81}" destId="{24CDE671-323D-4AEF-84E6-927B43207D1E}" srcOrd="0" destOrd="0" presId="urn:microsoft.com/office/officeart/2005/8/layout/hProcess4"/>
    <dgm:cxn modelId="{B3E7E58C-5C79-49B3-813E-9FB850CD9924}" type="presOf" srcId="{D5ACE109-D50F-4167-A751-7F11677534AD}" destId="{AC3BE2C3-2296-44B9-899D-4441D449769D}" srcOrd="0" destOrd="0" presId="urn:microsoft.com/office/officeart/2005/8/layout/hProcess4"/>
    <dgm:cxn modelId="{1ECFE711-8A15-4AED-B30D-8D6AF7C0B869}" type="presOf" srcId="{C3BDB329-5325-41DE-876D-31EF6C24F4E1}" destId="{13B2E5BD-4ED8-4709-BD1D-D9F3E682FBC2}" srcOrd="0" destOrd="3" presId="urn:microsoft.com/office/officeart/2005/8/layout/hProcess4"/>
    <dgm:cxn modelId="{0FF39974-A019-4BC9-B8B8-AC966C0FB600}" srcId="{E29214F0-9B65-440D-A7AA-3CF2DD07BC1B}" destId="{DB2B26AB-9253-45B4-A314-AE79912E2C16}" srcOrd="0" destOrd="0" parTransId="{5ABE55CB-B505-4CB8-AAA0-D8A6A5070F38}" sibTransId="{B9E1EEBD-1145-47E6-85F9-50300643BF02}"/>
    <dgm:cxn modelId="{1C9BBE13-0469-44B1-A3C2-1A235DAA2C3D}" type="presOf" srcId="{960153DB-65A7-4A90-9679-90E1EF97EEF5}" destId="{0AFA7E7A-B493-4F30-9DA5-F0FE14104DE8}" srcOrd="0" destOrd="0" presId="urn:microsoft.com/office/officeart/2005/8/layout/hProcess4"/>
    <dgm:cxn modelId="{85ACF1D8-FBF7-4DE5-887D-F4E31D3D5F8B}" srcId="{A83517E5-6E0F-46FB-BE3D-B8E9FC710366}" destId="{1784A682-70F1-4EA4-946F-FEC3829B64BF}" srcOrd="4" destOrd="0" parTransId="{353B21C9-A2F3-42E2-B2CC-175D2A6D77E0}" sibTransId="{A18692E5-79A3-4AE6-96B0-6CA045F8EE81}"/>
    <dgm:cxn modelId="{5B54DEBA-2240-40E2-929B-7B9273019619}" srcId="{E29214F0-9B65-440D-A7AA-3CF2DD07BC1B}" destId="{BE0FB286-C98A-4A59-893D-91AF8C8322FD}" srcOrd="3" destOrd="0" parTransId="{45BD4A9F-413F-44C9-B6B7-5B0CE99A9C40}" sibTransId="{0CF5499D-FD5C-44A2-BFA2-399751B681FA}"/>
    <dgm:cxn modelId="{93E7865B-A180-4034-B6B5-1C25901F95CF}" type="presOf" srcId="{836E699B-6CB2-4683-8D8F-5FCA04A00061}" destId="{11DB98A9-EE09-4E30-9B4D-06028FCAD8DB}" srcOrd="1" destOrd="2" presId="urn:microsoft.com/office/officeart/2005/8/layout/hProcess4"/>
    <dgm:cxn modelId="{540DBFE0-8191-48D8-B8F9-F8350F0930C3}" type="presOf" srcId="{10BAE234-A827-4898-BD53-2395853F9D58}" destId="{11DB98A9-EE09-4E30-9B4D-06028FCAD8DB}" srcOrd="1" destOrd="1" presId="urn:microsoft.com/office/officeart/2005/8/layout/hProcess4"/>
    <dgm:cxn modelId="{A073CBA5-7EAB-4D0B-9BB6-01C6D39A7AA0}" type="presOf" srcId="{2E4A59D8-0CD3-41C8-9D1A-48B9D8BE32E6}" destId="{1C81B8C2-EC94-413E-99F7-270B0685BB63}" srcOrd="0" destOrd="0" presId="urn:microsoft.com/office/officeart/2005/8/layout/hProcess4"/>
    <dgm:cxn modelId="{20E49E8B-9104-4156-9448-29435674230B}" type="presOf" srcId="{DB2B26AB-9253-45B4-A314-AE79912E2C16}" destId="{11DB98A9-EE09-4E30-9B4D-06028FCAD8DB}" srcOrd="1" destOrd="0" presId="urn:microsoft.com/office/officeart/2005/8/layout/hProcess4"/>
    <dgm:cxn modelId="{45CB637E-D458-4AA9-9B34-7801724AF029}" type="presOf" srcId="{0396C902-0816-4022-B72F-E8FDB428D310}" destId="{CE7E5762-37F0-44A8-9D31-E898FD87AC85}" srcOrd="1" destOrd="2" presId="urn:microsoft.com/office/officeart/2005/8/layout/hProcess4"/>
    <dgm:cxn modelId="{9B09A32D-59E4-4A2E-93B7-CA80372C1ED3}" srcId="{6A5A133C-C92A-4220-B112-AA1CBC91497C}" destId="{0396C902-0816-4022-B72F-E8FDB428D310}" srcOrd="2" destOrd="0" parTransId="{06BC8D94-AF95-49F3-8E24-89F6AC8C5E63}" sibTransId="{F9B6FE9A-3962-4D31-B970-C20212388D12}"/>
    <dgm:cxn modelId="{A537E61D-78E9-4BB6-AEEF-BEB008A5A315}" srcId="{6A5A133C-C92A-4220-B112-AA1CBC91497C}" destId="{C49F2638-C850-4A6E-8D6B-A52DC2B5E3C2}" srcOrd="3" destOrd="0" parTransId="{4EDB75BD-8852-4292-BADA-D9430E19EC56}" sibTransId="{D26D8F21-71AD-4EA3-9EFD-527823254BFB}"/>
    <dgm:cxn modelId="{6865AC72-163F-44C8-8AC0-B5DADDB1AED7}" type="presOf" srcId="{C3BDB329-5325-41DE-876D-31EF6C24F4E1}" destId="{BAB6504C-C5E0-42AC-9E4E-B5EFD9E57806}" srcOrd="1" destOrd="3" presId="urn:microsoft.com/office/officeart/2005/8/layout/hProcess4"/>
    <dgm:cxn modelId="{280B5A95-F114-4FEA-AD9D-4809D2BA7C4B}" srcId="{1784A682-70F1-4EA4-946F-FEC3829B64BF}" destId="{1CB07C06-1949-4C85-A8FC-3B3D109ED03D}" srcOrd="3" destOrd="0" parTransId="{64DCD7A4-4AD7-41AC-A01F-F391C2873FF8}" sibTransId="{12850EA8-979F-43C2-9607-AB7490C7D61A}"/>
    <dgm:cxn modelId="{3BEB1008-9EA5-4222-8BF2-BE64E107F24D}" srcId="{6A5A133C-C92A-4220-B112-AA1CBC91497C}" destId="{5A57C571-5804-412E-A676-D8822FCEA5BB}" srcOrd="1" destOrd="0" parTransId="{66C22958-7EA0-46C2-887F-8FA543E82AB1}" sibTransId="{D0B6C548-BDE3-4B25-BE3B-7ADFC161F95C}"/>
    <dgm:cxn modelId="{A5C191E2-72A7-47D3-B3FA-BBEB60E4E8A2}" type="presOf" srcId="{88320F36-FB3F-4DB0-8DC1-6A870A51D0C8}" destId="{53439606-7D2A-4DCD-9B00-A38ED939A3CA}" srcOrd="1" destOrd="0" presId="urn:microsoft.com/office/officeart/2005/8/layout/hProcess4"/>
    <dgm:cxn modelId="{37170C20-CA24-46AC-BD61-914B6FB7AC57}" type="presOf" srcId="{1784A682-70F1-4EA4-946F-FEC3829B64BF}" destId="{8FA8E320-5273-46F4-AFDD-363DAD611957}" srcOrd="0" destOrd="0" presId="urn:microsoft.com/office/officeart/2005/8/layout/hProcess4"/>
    <dgm:cxn modelId="{1F4BBEAB-10F8-4CB7-A8DE-E9BDF2918715}" type="presOf" srcId="{44F751CF-827E-4782-BF86-696756C465CB}" destId="{CE7E5762-37F0-44A8-9D31-E898FD87AC85}" srcOrd="1" destOrd="0" presId="urn:microsoft.com/office/officeart/2005/8/layout/hProcess4"/>
    <dgm:cxn modelId="{79644283-243B-4C47-9556-726FFDAD9BE4}" type="presOf" srcId="{6A5A133C-C92A-4220-B112-AA1CBC91497C}" destId="{35B8EAB9-F447-4A20-AE97-D3615959A96F}" srcOrd="0" destOrd="0" presId="urn:microsoft.com/office/officeart/2005/8/layout/hProcess4"/>
    <dgm:cxn modelId="{35126358-FEA5-4CD7-9C02-434EEBCADA48}" srcId="{2FF1F969-E00F-44E4-8377-461DA355DA1A}" destId="{6D1B2CCB-71D9-4420-AF27-C4506A222B98}" srcOrd="1" destOrd="0" parTransId="{B8EF5A8E-B2D2-4809-A666-CC1C0D8953D8}" sibTransId="{53944321-7CAA-42D8-936D-C594F3B6E9E8}"/>
    <dgm:cxn modelId="{7BB59A7E-9B57-49CB-923C-9CA2ADC491B0}" srcId="{A83517E5-6E0F-46FB-BE3D-B8E9FC710366}" destId="{2FF1F969-E00F-44E4-8377-461DA355DA1A}" srcOrd="1" destOrd="0" parTransId="{45B68837-CB05-4CF1-9CD1-E921B6000733}" sibTransId="{AD87A13F-FDD5-4D31-A87C-9818DFB4BB6D}"/>
    <dgm:cxn modelId="{FFFAB84A-CFB6-4AEF-B78B-3AD13A96C337}" type="presOf" srcId="{001D0984-60FF-412F-8443-6A862A892B9E}" destId="{58A64926-0A45-4B9C-AC13-18A012E914F6}" srcOrd="0" destOrd="4" presId="urn:microsoft.com/office/officeart/2005/8/layout/hProcess4"/>
    <dgm:cxn modelId="{8BB61769-8363-4A8D-8184-5B7EE84CBE3A}" type="presOf" srcId="{C49F2638-C850-4A6E-8D6B-A52DC2B5E3C2}" destId="{63D5C22E-C0A8-419C-80BE-556493800156}" srcOrd="0" destOrd="3" presId="urn:microsoft.com/office/officeart/2005/8/layout/hProcess4"/>
    <dgm:cxn modelId="{0F06875B-54F6-41BA-BCD4-7749A6A20374}" srcId="{A83517E5-6E0F-46FB-BE3D-B8E9FC710366}" destId="{6A5A133C-C92A-4220-B112-AA1CBC91497C}" srcOrd="0" destOrd="0" parTransId="{E20602F9-2D59-40BF-9171-382D134A53B2}" sibTransId="{8B1EEDEF-B2AB-465F-8E9A-732EC5960A37}"/>
    <dgm:cxn modelId="{27ADEAB4-6BA7-4215-A831-C7474F834179}" type="presOf" srcId="{285F43F3-3EDD-47B3-B477-64FA768FB0D3}" destId="{04AED69D-94C0-4AE7-9F1C-3A2A0E35BD4C}" srcOrd="0" destOrd="0" presId="urn:microsoft.com/office/officeart/2005/8/layout/hProcess4"/>
    <dgm:cxn modelId="{920D6C13-66EE-4C06-920D-BBAA93034C3B}" type="presOf" srcId="{B3BB5AA4-35B7-415C-8C60-DD04E38FB202}" destId="{C9B1F72E-D498-489C-83B6-7A17F8349ED8}" srcOrd="0" destOrd="0" presId="urn:microsoft.com/office/officeart/2005/8/layout/hProcess4"/>
    <dgm:cxn modelId="{6ACFD9D4-57B8-4A41-88D8-4B6F9993D4FF}" type="presOf" srcId="{652960F0-729D-44CA-9709-E0CD59F9390B}" destId="{44459D8B-E2FA-459B-AE2A-7C49F0B9A627}" srcOrd="0" destOrd="2" presId="urn:microsoft.com/office/officeart/2005/8/layout/hProcess4"/>
    <dgm:cxn modelId="{43EC1FF1-1309-47B9-B93D-A6EFF997F2B2}" srcId="{E29214F0-9B65-440D-A7AA-3CF2DD07BC1B}" destId="{001D0984-60FF-412F-8443-6A862A892B9E}" srcOrd="4" destOrd="0" parTransId="{ADC81618-CA7A-4F8A-A7C5-AA18B267B4B7}" sibTransId="{F0C29E1B-BE92-4B83-B0A0-4425DA1D23A9}"/>
    <dgm:cxn modelId="{506247E9-CE4E-49A6-9CD9-D8892F4FC64E}" type="presOf" srcId="{BE0FB286-C98A-4A59-893D-91AF8C8322FD}" destId="{58A64926-0A45-4B9C-AC13-18A012E914F6}" srcOrd="0" destOrd="3" presId="urn:microsoft.com/office/officeart/2005/8/layout/hProcess4"/>
    <dgm:cxn modelId="{5E046A97-6253-4111-894B-6ACFA09234A0}" srcId="{1784A682-70F1-4EA4-946F-FEC3829B64BF}" destId="{7334B760-7057-4C3A-90E2-DD145B2E2E36}" srcOrd="1" destOrd="0" parTransId="{1CB3C201-EBDC-4519-A8A3-FE6D3A66EC98}" sibTransId="{DCE296E9-2D0D-49A8-9F21-F886222DD85E}"/>
    <dgm:cxn modelId="{731DCCC9-10E3-48BE-B22F-3F7E609F1202}" type="presOf" srcId="{652960F0-729D-44CA-9709-E0CD59F9390B}" destId="{95D1F12B-6A3A-4616-BD72-0A093C995EA5}" srcOrd="1" destOrd="2" presId="urn:microsoft.com/office/officeart/2005/8/layout/hProcess4"/>
    <dgm:cxn modelId="{1A87409F-3883-48A1-B28A-F865B121C6C2}" type="presOf" srcId="{A83517E5-6E0F-46FB-BE3D-B8E9FC710366}" destId="{860E87C3-B115-4019-AE5A-9789E526659D}" srcOrd="0" destOrd="0" presId="urn:microsoft.com/office/officeart/2005/8/layout/hProcess4"/>
    <dgm:cxn modelId="{DB4AB2B3-92CB-4CDA-B0C6-E25B9992E6B0}" type="presOf" srcId="{5A57C571-5804-412E-A676-D8822FCEA5BB}" destId="{CE7E5762-37F0-44A8-9D31-E898FD87AC85}" srcOrd="1" destOrd="1" presId="urn:microsoft.com/office/officeart/2005/8/layout/hProcess4"/>
    <dgm:cxn modelId="{ACD8A7C8-3069-4C86-8DEC-4AA6F0CD7F71}" type="presOf" srcId="{2B8BC03B-B6DE-430D-837C-D68D0BB9DC8E}" destId="{C9B1F72E-D498-489C-83B6-7A17F8349ED8}" srcOrd="0" destOrd="1" presId="urn:microsoft.com/office/officeart/2005/8/layout/hProcess4"/>
    <dgm:cxn modelId="{0526809F-71CA-4BBE-8835-98E39DD20AE8}" type="presOf" srcId="{BE0FB286-C98A-4A59-893D-91AF8C8322FD}" destId="{11DB98A9-EE09-4E30-9B4D-06028FCAD8DB}" srcOrd="1" destOrd="3" presId="urn:microsoft.com/office/officeart/2005/8/layout/hProcess4"/>
    <dgm:cxn modelId="{B269A03B-CE7B-4E7F-B1D2-F0FE4C29CBC2}" type="presOf" srcId="{5DEAC33D-7393-4930-A3B4-BE2851C13745}" destId="{CE7E5762-37F0-44A8-9D31-E898FD87AC85}" srcOrd="1" destOrd="4" presId="urn:microsoft.com/office/officeart/2005/8/layout/hProcess4"/>
    <dgm:cxn modelId="{17732E11-B1B2-40DE-88A5-C7A9E32C3455}" type="presOf" srcId="{6D1B2CCB-71D9-4420-AF27-C4506A222B98}" destId="{13B2E5BD-4ED8-4709-BD1D-D9F3E682FBC2}" srcOrd="0" destOrd="1" presId="urn:microsoft.com/office/officeart/2005/8/layout/hProcess4"/>
    <dgm:cxn modelId="{E8A9B4ED-FBB0-417B-ADD6-AEDF58ECFA9B}" srcId="{6A5A133C-C92A-4220-B112-AA1CBC91497C}" destId="{5DEAC33D-7393-4930-A3B4-BE2851C13745}" srcOrd="4" destOrd="0" parTransId="{390658BA-1AEB-42A5-BEC7-6DDDED747FF4}" sibTransId="{99922660-3104-461E-BF42-E836C7433223}"/>
    <dgm:cxn modelId="{C2571A5A-4FEB-4538-B594-7323A36954C9}" type="presOf" srcId="{6ADDE824-2CDF-4AA7-B48B-644133A65F1B}" destId="{13B2E5BD-4ED8-4709-BD1D-D9F3E682FBC2}" srcOrd="0" destOrd="2" presId="urn:microsoft.com/office/officeart/2005/8/layout/hProcess4"/>
    <dgm:cxn modelId="{C18AB1C6-BBE2-449B-BD2A-F0EE1AE3F067}" type="presOf" srcId="{7334B760-7057-4C3A-90E2-DD145B2E2E36}" destId="{44459D8B-E2FA-459B-AE2A-7C49F0B9A627}" srcOrd="0" destOrd="1" presId="urn:microsoft.com/office/officeart/2005/8/layout/hProcess4"/>
    <dgm:cxn modelId="{BB0FDF2E-9464-4B11-B0E0-D44482C778A8}" type="presOf" srcId="{836E699B-6CB2-4683-8D8F-5FCA04A00061}" destId="{58A64926-0A45-4B9C-AC13-18A012E914F6}" srcOrd="0" destOrd="2" presId="urn:microsoft.com/office/officeart/2005/8/layout/hProcess4"/>
    <dgm:cxn modelId="{891940C0-674F-4629-91C0-7D9246FC1E4F}" type="presOf" srcId="{5BEB072C-A72A-4E81-96E6-68A4615CB7EC}" destId="{4AF75F3E-00BB-484E-BCD1-BC047ED9E3AA}" srcOrd="0" destOrd="0" presId="urn:microsoft.com/office/officeart/2005/8/layout/hProcess4"/>
    <dgm:cxn modelId="{44749A45-86EC-4050-8048-8B742F5A088A}" type="presOf" srcId="{300982E8-FDE1-4EB0-AEBA-10B804B15F03}" destId="{95D1F12B-6A3A-4616-BD72-0A093C995EA5}" srcOrd="1" destOrd="0" presId="urn:microsoft.com/office/officeart/2005/8/layout/hProcess4"/>
    <dgm:cxn modelId="{79FB809F-0F38-4091-B3FE-C548C0BC7A70}" type="presOf" srcId="{6ADDE824-2CDF-4AA7-B48B-644133A65F1B}" destId="{BAB6504C-C5E0-42AC-9E4E-B5EFD9E57806}" srcOrd="1" destOrd="2" presId="urn:microsoft.com/office/officeart/2005/8/layout/hProcess4"/>
    <dgm:cxn modelId="{6B18A613-A572-4A72-9E88-D04F138CF9CF}" srcId="{A83517E5-6E0F-46FB-BE3D-B8E9FC710366}" destId="{D5ACE109-D50F-4167-A751-7F11677534AD}" srcOrd="5" destOrd="0" parTransId="{CFA797A1-4A39-402C-96B2-09F9E4C8305E}" sibTransId="{5BEB072C-A72A-4E81-96E6-68A4615CB7EC}"/>
    <dgm:cxn modelId="{C933FFB1-9D40-4C7A-ADA1-1F3F03B22C07}" type="presOf" srcId="{5DEAC33D-7393-4930-A3B4-BE2851C13745}" destId="{63D5C22E-C0A8-419C-80BE-556493800156}" srcOrd="0" destOrd="4" presId="urn:microsoft.com/office/officeart/2005/8/layout/hProcess4"/>
    <dgm:cxn modelId="{8E3B21E3-E919-451C-9180-0AF07BA7476B}" srcId="{D5ACE109-D50F-4167-A751-7F11677534AD}" destId="{B3BB5AA4-35B7-415C-8C60-DD04E38FB202}" srcOrd="0" destOrd="0" parTransId="{B84640E7-EA5A-4265-B5C1-A8BAA374D405}" sibTransId="{E8CBC69C-AA02-4479-931F-F2B41288C088}"/>
    <dgm:cxn modelId="{54F6245C-CDFD-4B81-AA60-3E10AD35EE42}" type="presOf" srcId="{88320F36-FB3F-4DB0-8DC1-6A870A51D0C8}" destId="{FB17BEF5-3C0C-48C0-B00D-8045691F8DA6}" srcOrd="0" destOrd="0" presId="urn:microsoft.com/office/officeart/2005/8/layout/hProcess4"/>
    <dgm:cxn modelId="{9DAF463A-A256-4730-B836-89E9F360E092}" srcId="{A83517E5-6E0F-46FB-BE3D-B8E9FC710366}" destId="{2E4A59D8-0CD3-41C8-9D1A-48B9D8BE32E6}" srcOrd="6" destOrd="0" parTransId="{2A98DAD5-B508-4602-9835-FA9E3D6B8BA4}" sibTransId="{08419CCD-1E55-4F86-8800-3A5E193242FF}"/>
    <dgm:cxn modelId="{8360A843-B118-4382-B1EC-1DF45ADD75FC}" type="presOf" srcId="{2FF1F969-E00F-44E4-8377-461DA355DA1A}" destId="{54FB9D2C-A7BF-464B-AF71-FD6A198738B2}" srcOrd="0" destOrd="0" presId="urn:microsoft.com/office/officeart/2005/8/layout/hProcess4"/>
    <dgm:cxn modelId="{21D628B4-4E2E-4902-A5DE-C1F8C11EE615}" srcId="{1784A682-70F1-4EA4-946F-FEC3829B64BF}" destId="{652960F0-729D-44CA-9709-E0CD59F9390B}" srcOrd="2" destOrd="0" parTransId="{685AC0BC-33A6-45A8-8DDF-F84C1BBF83F2}" sibTransId="{E9D19766-E412-407E-AF32-7C11E3B14E0C}"/>
    <dgm:cxn modelId="{7BD82AF4-6665-45F2-9396-923AE1F8CC65}" type="presOf" srcId="{8F9DD659-878C-4AE8-8E40-E8C5C9BFC00A}" destId="{BAB6504C-C5E0-42AC-9E4E-B5EFD9E57806}" srcOrd="1" destOrd="0" presId="urn:microsoft.com/office/officeart/2005/8/layout/hProcess4"/>
    <dgm:cxn modelId="{3227E8CF-DD5E-42A3-B7CF-C831B7806F5C}" type="presOf" srcId="{300982E8-FDE1-4EB0-AEBA-10B804B15F03}" destId="{44459D8B-E2FA-459B-AE2A-7C49F0B9A627}" srcOrd="0" destOrd="0" presId="urn:microsoft.com/office/officeart/2005/8/layout/hProcess4"/>
    <dgm:cxn modelId="{45B0F930-5A18-48B4-820E-FE5DA09BD1C4}" type="presOf" srcId="{5A57C571-5804-412E-A676-D8822FCEA5BB}" destId="{63D5C22E-C0A8-419C-80BE-556493800156}" srcOrd="0" destOrd="1" presId="urn:microsoft.com/office/officeart/2005/8/layout/hProcess4"/>
    <dgm:cxn modelId="{A9D54A43-23CD-4C17-BE9E-140FB68A6FD1}" type="presOf" srcId="{8F9DD659-878C-4AE8-8E40-E8C5C9BFC00A}" destId="{13B2E5BD-4ED8-4709-BD1D-D9F3E682FBC2}" srcOrd="0" destOrd="0" presId="urn:microsoft.com/office/officeart/2005/8/layout/hProcess4"/>
    <dgm:cxn modelId="{6F59D931-8064-4DA3-B51D-A0011F0BABDD}" srcId="{E29214F0-9B65-440D-A7AA-3CF2DD07BC1B}" destId="{10BAE234-A827-4898-BD53-2395853F9D58}" srcOrd="1" destOrd="0" parTransId="{AD489760-FF8A-4BCF-9905-8A62157B5062}" sibTransId="{60623AD3-4D6C-4A9F-8DCA-AA61E2679F8B}"/>
    <dgm:cxn modelId="{8315AF5E-5E2A-447F-AFB4-6CE06C54DBEC}" srcId="{A83517E5-6E0F-46FB-BE3D-B8E9FC710366}" destId="{E29214F0-9B65-440D-A7AA-3CF2DD07BC1B}" srcOrd="3" destOrd="0" parTransId="{B0F8544E-BBE9-47F6-8D64-AD67F5E939FA}" sibTransId="{960153DB-65A7-4A90-9679-90E1EF97EEF5}"/>
    <dgm:cxn modelId="{B8E4DD1E-DE53-4AF9-BF6F-FE7D864F735E}" srcId="{2FF1F969-E00F-44E4-8377-461DA355DA1A}" destId="{8F9DD659-878C-4AE8-8E40-E8C5C9BFC00A}" srcOrd="0" destOrd="0" parTransId="{2968926D-8AF3-4240-908D-9DE08D45589E}" sibTransId="{260286E1-396E-488D-B1AA-7942217D9AF2}"/>
    <dgm:cxn modelId="{0EC37B20-EABB-4FD5-AD7A-6213EB0545A5}" srcId="{2FF1F969-E00F-44E4-8377-461DA355DA1A}" destId="{6ADDE824-2CDF-4AA7-B48B-644133A65F1B}" srcOrd="2" destOrd="0" parTransId="{2B7DC4C8-C54B-4830-97DB-96E32372E074}" sibTransId="{BBD9A330-64AC-4F5A-AC1D-8FC5D1D106CC}"/>
    <dgm:cxn modelId="{787062C5-967E-473D-A64F-4709AABDFCF5}" type="presOf" srcId="{2AD3FE78-63D8-4F27-844B-BA0B6C64B489}" destId="{FDBD2D2E-47BB-4041-A7C5-D82906FB44A3}" srcOrd="0" destOrd="0" presId="urn:microsoft.com/office/officeart/2005/8/layout/hProcess4"/>
    <dgm:cxn modelId="{749AD958-FAB8-46C8-82C9-C31B1BC49495}" srcId="{2FF1F969-E00F-44E4-8377-461DA355DA1A}" destId="{C3BDB329-5325-41DE-876D-31EF6C24F4E1}" srcOrd="3" destOrd="0" parTransId="{AEB73DBE-C62E-4097-87E1-6B4BACAA72C0}" sibTransId="{75B6E44F-40D2-441C-B713-9A959B5A27D7}"/>
    <dgm:cxn modelId="{D06C80AD-3F0C-454C-B477-44FBDD7C96E1}" type="presOf" srcId="{E29214F0-9B65-440D-A7AA-3CF2DD07BC1B}" destId="{B03D9250-9557-4D3D-9A75-EAC734B7FA94}" srcOrd="0" destOrd="0" presId="urn:microsoft.com/office/officeart/2005/8/layout/hProcess4"/>
    <dgm:cxn modelId="{9110054E-D6C1-4909-A949-E284E1F92E4E}" srcId="{D5ACE109-D50F-4167-A751-7F11677534AD}" destId="{2B8BC03B-B6DE-430D-837C-D68D0BB9DC8E}" srcOrd="1" destOrd="0" parTransId="{85B235BC-5808-4274-865E-A197816337BF}" sibTransId="{4FBD1865-D820-4231-A276-9B0559C2DFE1}"/>
    <dgm:cxn modelId="{58AD843F-C44B-412D-958E-9A5BF40DD31B}" type="presOf" srcId="{7334B760-7057-4C3A-90E2-DD145B2E2E36}" destId="{95D1F12B-6A3A-4616-BD72-0A093C995EA5}" srcOrd="1" destOrd="1" presId="urn:microsoft.com/office/officeart/2005/8/layout/hProcess4"/>
    <dgm:cxn modelId="{C500DDBD-A983-446B-A83F-8A1A5025E9C9}" srcId="{A83517E5-6E0F-46FB-BE3D-B8E9FC710366}" destId="{2AD3FE78-63D8-4F27-844B-BA0B6C64B489}" srcOrd="2" destOrd="0" parTransId="{80AC37D0-86B8-4FBD-923D-F8FC742AF2C4}" sibTransId="{285F43F3-3EDD-47B3-B477-64FA768FB0D3}"/>
    <dgm:cxn modelId="{111DEF68-5F42-438C-AA46-4A2266A4DE42}" type="presOf" srcId="{AD87A13F-FDD5-4D31-A87C-9818DFB4BB6D}" destId="{F918CAB7-22D7-4D6E-B509-99DA7E8F72EF}" srcOrd="0" destOrd="0" presId="urn:microsoft.com/office/officeart/2005/8/layout/hProcess4"/>
    <dgm:cxn modelId="{E0B221A4-AE80-48A6-AA66-B76FFF5B6115}" type="presOf" srcId="{1CB07C06-1949-4C85-A8FC-3B3D109ED03D}" destId="{44459D8B-E2FA-459B-AE2A-7C49F0B9A627}" srcOrd="0" destOrd="3" presId="urn:microsoft.com/office/officeart/2005/8/layout/hProcess4"/>
    <dgm:cxn modelId="{55D3BFAA-8BAD-42B6-B4B8-2C48EF1319E7}" srcId="{6A5A133C-C92A-4220-B112-AA1CBC91497C}" destId="{44F751CF-827E-4782-BF86-696756C465CB}" srcOrd="0" destOrd="0" parTransId="{5295B8F1-1637-4F8E-A315-BF1D895C4BDF}" sibTransId="{9E431108-FAE8-45D7-9066-7D30FB66DF49}"/>
    <dgm:cxn modelId="{CF7AD5CA-E424-4559-9568-33C5DA22078D}" srcId="{2E4A59D8-0CD3-41C8-9D1A-48B9D8BE32E6}" destId="{88320F36-FB3F-4DB0-8DC1-6A870A51D0C8}" srcOrd="0" destOrd="0" parTransId="{0373CE50-CA2F-405D-834D-A2018F2F5FA4}" sibTransId="{AFD80D9F-FBEF-423B-8BC6-988F358B45DC}"/>
    <dgm:cxn modelId="{3F516D47-024F-4D61-9C69-206FDBA64F77}" type="presOf" srcId="{6D1B2CCB-71D9-4420-AF27-C4506A222B98}" destId="{BAB6504C-C5E0-42AC-9E4E-B5EFD9E57806}" srcOrd="1" destOrd="1" presId="urn:microsoft.com/office/officeart/2005/8/layout/hProcess4"/>
    <dgm:cxn modelId="{947C7CC0-6940-47BE-B9C5-7974E875FBDD}" type="presOf" srcId="{0396C902-0816-4022-B72F-E8FDB428D310}" destId="{63D5C22E-C0A8-419C-80BE-556493800156}" srcOrd="0" destOrd="2" presId="urn:microsoft.com/office/officeart/2005/8/layout/hProcess4"/>
    <dgm:cxn modelId="{A8D8FC24-1B41-45D9-9556-CB4290C087D2}" type="presOf" srcId="{B3BB5AA4-35B7-415C-8C60-DD04E38FB202}" destId="{9C666547-108A-4874-A7EA-2CEF8ADC55E2}" srcOrd="1" destOrd="0" presId="urn:microsoft.com/office/officeart/2005/8/layout/hProcess4"/>
    <dgm:cxn modelId="{FE0F78A5-C885-4FF9-93E1-93CCF0E7B64B}" type="presOf" srcId="{8B1EEDEF-B2AB-465F-8E9A-732EC5960A37}" destId="{3181B9AB-9092-4D82-9B60-7F45FBA1D181}" srcOrd="0" destOrd="0" presId="urn:microsoft.com/office/officeart/2005/8/layout/hProcess4"/>
    <dgm:cxn modelId="{BFDA9454-4BF9-4C93-85A7-F658B37F416F}" type="presOf" srcId="{1CB07C06-1949-4C85-A8FC-3B3D109ED03D}" destId="{95D1F12B-6A3A-4616-BD72-0A093C995EA5}" srcOrd="1" destOrd="3" presId="urn:microsoft.com/office/officeart/2005/8/layout/hProcess4"/>
    <dgm:cxn modelId="{77AA1305-1E9D-4F8B-B63C-12A8E1604FC0}" srcId="{1784A682-70F1-4EA4-946F-FEC3829B64BF}" destId="{300982E8-FDE1-4EB0-AEBA-10B804B15F03}" srcOrd="0" destOrd="0" parTransId="{16C395F7-8B36-4632-A5C7-B544D8BD64AD}" sibTransId="{08CDE928-4F3E-4FE2-8E0D-E480EBAD2296}"/>
    <dgm:cxn modelId="{29E0C06B-895E-4F16-96B0-7D08F6ACDC3C}" type="presParOf" srcId="{860E87C3-B115-4019-AE5A-9789E526659D}" destId="{B2E3DD6B-2ADE-40F0-8DE0-BD850F39A5F3}" srcOrd="0" destOrd="0" presId="urn:microsoft.com/office/officeart/2005/8/layout/hProcess4"/>
    <dgm:cxn modelId="{82F270CF-9865-4DF0-A0CD-09FF1E96E134}" type="presParOf" srcId="{860E87C3-B115-4019-AE5A-9789E526659D}" destId="{2C21AC2C-D97E-4B47-826C-DD4F84858B30}" srcOrd="1" destOrd="0" presId="urn:microsoft.com/office/officeart/2005/8/layout/hProcess4"/>
    <dgm:cxn modelId="{8E17E148-E3D4-44D0-8262-00915C679319}" type="presParOf" srcId="{860E87C3-B115-4019-AE5A-9789E526659D}" destId="{2CD657EC-461E-48A7-A4E5-E49AECE43F8E}" srcOrd="2" destOrd="0" presId="urn:microsoft.com/office/officeart/2005/8/layout/hProcess4"/>
    <dgm:cxn modelId="{20C68CA4-D919-4E86-BD81-6399CDBE6CFA}" type="presParOf" srcId="{2CD657EC-461E-48A7-A4E5-E49AECE43F8E}" destId="{E30E7DCC-B870-4D2C-8310-12D556938FA3}" srcOrd="0" destOrd="0" presId="urn:microsoft.com/office/officeart/2005/8/layout/hProcess4"/>
    <dgm:cxn modelId="{5E8BDFB8-A4AC-4165-99AC-6EB649A1FBD9}" type="presParOf" srcId="{E30E7DCC-B870-4D2C-8310-12D556938FA3}" destId="{C9C36092-7091-4781-9A8F-85C1AF96498A}" srcOrd="0" destOrd="0" presId="urn:microsoft.com/office/officeart/2005/8/layout/hProcess4"/>
    <dgm:cxn modelId="{8350CD7F-B431-4746-87CE-075B23439AD6}" type="presParOf" srcId="{E30E7DCC-B870-4D2C-8310-12D556938FA3}" destId="{63D5C22E-C0A8-419C-80BE-556493800156}" srcOrd="1" destOrd="0" presId="urn:microsoft.com/office/officeart/2005/8/layout/hProcess4"/>
    <dgm:cxn modelId="{A3FA3A43-5F6A-4A5E-9417-7949BB5BA869}" type="presParOf" srcId="{E30E7DCC-B870-4D2C-8310-12D556938FA3}" destId="{CE7E5762-37F0-44A8-9D31-E898FD87AC85}" srcOrd="2" destOrd="0" presId="urn:microsoft.com/office/officeart/2005/8/layout/hProcess4"/>
    <dgm:cxn modelId="{98BF0167-41AE-45AB-8F95-6DBEC35CC699}" type="presParOf" srcId="{E30E7DCC-B870-4D2C-8310-12D556938FA3}" destId="{35B8EAB9-F447-4A20-AE97-D3615959A96F}" srcOrd="3" destOrd="0" presId="urn:microsoft.com/office/officeart/2005/8/layout/hProcess4"/>
    <dgm:cxn modelId="{3F174B56-775E-46E0-B631-6652F8D84A55}" type="presParOf" srcId="{E30E7DCC-B870-4D2C-8310-12D556938FA3}" destId="{59FA8EF5-EC7D-4EA0-BDAA-3CAB734F322D}" srcOrd="4" destOrd="0" presId="urn:microsoft.com/office/officeart/2005/8/layout/hProcess4"/>
    <dgm:cxn modelId="{17B2F398-5148-46E6-9F0C-5831BF26D274}" type="presParOf" srcId="{2CD657EC-461E-48A7-A4E5-E49AECE43F8E}" destId="{3181B9AB-9092-4D82-9B60-7F45FBA1D181}" srcOrd="1" destOrd="0" presId="urn:microsoft.com/office/officeart/2005/8/layout/hProcess4"/>
    <dgm:cxn modelId="{6234D481-9E70-444B-8D79-010D3860F317}" type="presParOf" srcId="{2CD657EC-461E-48A7-A4E5-E49AECE43F8E}" destId="{7BD64FDA-991D-4773-9FD8-3F9446B6D7AD}" srcOrd="2" destOrd="0" presId="urn:microsoft.com/office/officeart/2005/8/layout/hProcess4"/>
    <dgm:cxn modelId="{A84D5097-7138-48DE-8C88-205FDD3A423E}" type="presParOf" srcId="{7BD64FDA-991D-4773-9FD8-3F9446B6D7AD}" destId="{A8CC6B43-68C4-413E-B578-F02DD28F9597}" srcOrd="0" destOrd="0" presId="urn:microsoft.com/office/officeart/2005/8/layout/hProcess4"/>
    <dgm:cxn modelId="{A00D5CFB-EE13-4C04-8178-7511A686B07C}" type="presParOf" srcId="{7BD64FDA-991D-4773-9FD8-3F9446B6D7AD}" destId="{13B2E5BD-4ED8-4709-BD1D-D9F3E682FBC2}" srcOrd="1" destOrd="0" presId="urn:microsoft.com/office/officeart/2005/8/layout/hProcess4"/>
    <dgm:cxn modelId="{3A5D5A28-4D81-4303-8F07-FE12BC8B31B5}" type="presParOf" srcId="{7BD64FDA-991D-4773-9FD8-3F9446B6D7AD}" destId="{BAB6504C-C5E0-42AC-9E4E-B5EFD9E57806}" srcOrd="2" destOrd="0" presId="urn:microsoft.com/office/officeart/2005/8/layout/hProcess4"/>
    <dgm:cxn modelId="{F3E803BD-F28E-4B19-8595-5E3DDA150E5A}" type="presParOf" srcId="{7BD64FDA-991D-4773-9FD8-3F9446B6D7AD}" destId="{54FB9D2C-A7BF-464B-AF71-FD6A198738B2}" srcOrd="3" destOrd="0" presId="urn:microsoft.com/office/officeart/2005/8/layout/hProcess4"/>
    <dgm:cxn modelId="{F211A780-D380-402A-9EB0-2B208861A40B}" type="presParOf" srcId="{7BD64FDA-991D-4773-9FD8-3F9446B6D7AD}" destId="{D6D37010-0801-4D22-8D7E-B86F9E82337F}" srcOrd="4" destOrd="0" presId="urn:microsoft.com/office/officeart/2005/8/layout/hProcess4"/>
    <dgm:cxn modelId="{EBE1B46E-7E28-4DA7-8CAE-1983D3A5AAFC}" type="presParOf" srcId="{2CD657EC-461E-48A7-A4E5-E49AECE43F8E}" destId="{F918CAB7-22D7-4D6E-B509-99DA7E8F72EF}" srcOrd="3" destOrd="0" presId="urn:microsoft.com/office/officeart/2005/8/layout/hProcess4"/>
    <dgm:cxn modelId="{C0485712-EE77-4333-8237-66FBA65C3EAE}" type="presParOf" srcId="{2CD657EC-461E-48A7-A4E5-E49AECE43F8E}" destId="{A1D6BD82-28F4-4848-9AC0-C3AC3A429A75}" srcOrd="4" destOrd="0" presId="urn:microsoft.com/office/officeart/2005/8/layout/hProcess4"/>
    <dgm:cxn modelId="{ECA3A90D-F7DF-43D5-B578-A91A6B0FD334}" type="presParOf" srcId="{A1D6BD82-28F4-4848-9AC0-C3AC3A429A75}" destId="{EDECDEB6-1C5F-4E5E-B351-71A3BA73F3BC}" srcOrd="0" destOrd="0" presId="urn:microsoft.com/office/officeart/2005/8/layout/hProcess4"/>
    <dgm:cxn modelId="{3BDD468B-D318-4ABF-95CA-FDA71CDAAABE}" type="presParOf" srcId="{A1D6BD82-28F4-4848-9AC0-C3AC3A429A75}" destId="{E36842C8-E45A-438C-9C49-6B4D14868E73}" srcOrd="1" destOrd="0" presId="urn:microsoft.com/office/officeart/2005/8/layout/hProcess4"/>
    <dgm:cxn modelId="{252ABDDD-95A1-4B0F-B6C4-D970BE80FB9A}" type="presParOf" srcId="{A1D6BD82-28F4-4848-9AC0-C3AC3A429A75}" destId="{3CAA07DC-46F1-4AA4-9C30-1164C7A63113}" srcOrd="2" destOrd="0" presId="urn:microsoft.com/office/officeart/2005/8/layout/hProcess4"/>
    <dgm:cxn modelId="{D43D5CC5-6B55-4B5B-B616-7AA55398B3C0}" type="presParOf" srcId="{A1D6BD82-28F4-4848-9AC0-C3AC3A429A75}" destId="{FDBD2D2E-47BB-4041-A7C5-D82906FB44A3}" srcOrd="3" destOrd="0" presId="urn:microsoft.com/office/officeart/2005/8/layout/hProcess4"/>
    <dgm:cxn modelId="{6256B6B3-7691-4C02-AC2B-5978CC9CF706}" type="presParOf" srcId="{A1D6BD82-28F4-4848-9AC0-C3AC3A429A75}" destId="{97C2A0EF-302B-4A72-9D2B-D2DFE0B11372}" srcOrd="4" destOrd="0" presId="urn:microsoft.com/office/officeart/2005/8/layout/hProcess4"/>
    <dgm:cxn modelId="{CED8B162-A298-4667-80FE-3C6D381211D6}" type="presParOf" srcId="{2CD657EC-461E-48A7-A4E5-E49AECE43F8E}" destId="{04AED69D-94C0-4AE7-9F1C-3A2A0E35BD4C}" srcOrd="5" destOrd="0" presId="urn:microsoft.com/office/officeart/2005/8/layout/hProcess4"/>
    <dgm:cxn modelId="{B731B363-9066-4BFA-9F13-5FBF279892E4}" type="presParOf" srcId="{2CD657EC-461E-48A7-A4E5-E49AECE43F8E}" destId="{1BB2B63F-71DF-42D2-AA9B-4DEFA35D79CF}" srcOrd="6" destOrd="0" presId="urn:microsoft.com/office/officeart/2005/8/layout/hProcess4"/>
    <dgm:cxn modelId="{A3FE70DD-B59D-4A2E-9B64-5D9D4F6BD360}" type="presParOf" srcId="{1BB2B63F-71DF-42D2-AA9B-4DEFA35D79CF}" destId="{B3E8366B-0A5A-4305-837F-FB870BFE144C}" srcOrd="0" destOrd="0" presId="urn:microsoft.com/office/officeart/2005/8/layout/hProcess4"/>
    <dgm:cxn modelId="{873CC213-B5C9-4E1D-9DB9-338D8AD4A9E8}" type="presParOf" srcId="{1BB2B63F-71DF-42D2-AA9B-4DEFA35D79CF}" destId="{58A64926-0A45-4B9C-AC13-18A012E914F6}" srcOrd="1" destOrd="0" presId="urn:microsoft.com/office/officeart/2005/8/layout/hProcess4"/>
    <dgm:cxn modelId="{ED01E687-1C58-4BC1-83B0-41ABF73CA6D7}" type="presParOf" srcId="{1BB2B63F-71DF-42D2-AA9B-4DEFA35D79CF}" destId="{11DB98A9-EE09-4E30-9B4D-06028FCAD8DB}" srcOrd="2" destOrd="0" presId="urn:microsoft.com/office/officeart/2005/8/layout/hProcess4"/>
    <dgm:cxn modelId="{52565248-82D0-40BF-8AFC-A347CFEC73F8}" type="presParOf" srcId="{1BB2B63F-71DF-42D2-AA9B-4DEFA35D79CF}" destId="{B03D9250-9557-4D3D-9A75-EAC734B7FA94}" srcOrd="3" destOrd="0" presId="urn:microsoft.com/office/officeart/2005/8/layout/hProcess4"/>
    <dgm:cxn modelId="{E8661DE7-3D96-4CA4-A45F-8440094771A7}" type="presParOf" srcId="{1BB2B63F-71DF-42D2-AA9B-4DEFA35D79CF}" destId="{33128E51-185F-4E92-9A0C-549033B1EA24}" srcOrd="4" destOrd="0" presId="urn:microsoft.com/office/officeart/2005/8/layout/hProcess4"/>
    <dgm:cxn modelId="{DD110FAF-0E14-4DCA-BE66-D2E419DBF64B}" type="presParOf" srcId="{2CD657EC-461E-48A7-A4E5-E49AECE43F8E}" destId="{0AFA7E7A-B493-4F30-9DA5-F0FE14104DE8}" srcOrd="7" destOrd="0" presId="urn:microsoft.com/office/officeart/2005/8/layout/hProcess4"/>
    <dgm:cxn modelId="{B192F170-922B-4C61-9722-D2C6F6B0BE69}" type="presParOf" srcId="{2CD657EC-461E-48A7-A4E5-E49AECE43F8E}" destId="{74061169-BB75-46B5-8FAA-CF9C556F7129}" srcOrd="8" destOrd="0" presId="urn:microsoft.com/office/officeart/2005/8/layout/hProcess4"/>
    <dgm:cxn modelId="{C5460FE2-E3F8-4698-BCC5-78CA5D9BE17B}" type="presParOf" srcId="{74061169-BB75-46B5-8FAA-CF9C556F7129}" destId="{138EC203-5792-4BA1-BBE4-120680243FF9}" srcOrd="0" destOrd="0" presId="urn:microsoft.com/office/officeart/2005/8/layout/hProcess4"/>
    <dgm:cxn modelId="{A9C0BD95-C3C4-4713-87DD-078FAC2CAB0E}" type="presParOf" srcId="{74061169-BB75-46B5-8FAA-CF9C556F7129}" destId="{44459D8B-E2FA-459B-AE2A-7C49F0B9A627}" srcOrd="1" destOrd="0" presId="urn:microsoft.com/office/officeart/2005/8/layout/hProcess4"/>
    <dgm:cxn modelId="{BD401E43-BFBB-434F-B38E-1FC41B2E7F84}" type="presParOf" srcId="{74061169-BB75-46B5-8FAA-CF9C556F7129}" destId="{95D1F12B-6A3A-4616-BD72-0A093C995EA5}" srcOrd="2" destOrd="0" presId="urn:microsoft.com/office/officeart/2005/8/layout/hProcess4"/>
    <dgm:cxn modelId="{B3A83766-0D02-4C26-9BA5-41ED9638E5E7}" type="presParOf" srcId="{74061169-BB75-46B5-8FAA-CF9C556F7129}" destId="{8FA8E320-5273-46F4-AFDD-363DAD611957}" srcOrd="3" destOrd="0" presId="urn:microsoft.com/office/officeart/2005/8/layout/hProcess4"/>
    <dgm:cxn modelId="{7EDC8CF7-D114-4883-BC44-B0F3A8357E2B}" type="presParOf" srcId="{74061169-BB75-46B5-8FAA-CF9C556F7129}" destId="{826B62E3-894B-4AA3-95AA-6B6142CECCAE}" srcOrd="4" destOrd="0" presId="urn:microsoft.com/office/officeart/2005/8/layout/hProcess4"/>
    <dgm:cxn modelId="{1AF71C4F-1462-41B9-B9C0-FE7DA7FB184B}" type="presParOf" srcId="{2CD657EC-461E-48A7-A4E5-E49AECE43F8E}" destId="{24CDE671-323D-4AEF-84E6-927B43207D1E}" srcOrd="9" destOrd="0" presId="urn:microsoft.com/office/officeart/2005/8/layout/hProcess4"/>
    <dgm:cxn modelId="{A6B3B6B2-0ACA-4522-BCCD-E3DBD5EEFC25}" type="presParOf" srcId="{2CD657EC-461E-48A7-A4E5-E49AECE43F8E}" destId="{6084E090-29A9-4C6A-92D3-A2678C8CCD7F}" srcOrd="10" destOrd="0" presId="urn:microsoft.com/office/officeart/2005/8/layout/hProcess4"/>
    <dgm:cxn modelId="{B9E03BBC-7F97-4FDC-937B-221BD8CBA424}" type="presParOf" srcId="{6084E090-29A9-4C6A-92D3-A2678C8CCD7F}" destId="{4297A5B2-A8C6-439B-A3D8-E504A5115382}" srcOrd="0" destOrd="0" presId="urn:microsoft.com/office/officeart/2005/8/layout/hProcess4"/>
    <dgm:cxn modelId="{7A69F102-CB7B-4C78-9398-E46E54B73E8A}" type="presParOf" srcId="{6084E090-29A9-4C6A-92D3-A2678C8CCD7F}" destId="{C9B1F72E-D498-489C-83B6-7A17F8349ED8}" srcOrd="1" destOrd="0" presId="urn:microsoft.com/office/officeart/2005/8/layout/hProcess4"/>
    <dgm:cxn modelId="{9D01D32E-3A9D-4985-8AF1-A28A45E6EAF6}" type="presParOf" srcId="{6084E090-29A9-4C6A-92D3-A2678C8CCD7F}" destId="{9C666547-108A-4874-A7EA-2CEF8ADC55E2}" srcOrd="2" destOrd="0" presId="urn:microsoft.com/office/officeart/2005/8/layout/hProcess4"/>
    <dgm:cxn modelId="{6B6C3B4C-F9D4-488C-B034-08958F380221}" type="presParOf" srcId="{6084E090-29A9-4C6A-92D3-A2678C8CCD7F}" destId="{AC3BE2C3-2296-44B9-899D-4441D449769D}" srcOrd="3" destOrd="0" presId="urn:microsoft.com/office/officeart/2005/8/layout/hProcess4"/>
    <dgm:cxn modelId="{EFE33B53-F8F6-48A1-953B-9B9CF3EBE1DA}" type="presParOf" srcId="{6084E090-29A9-4C6A-92D3-A2678C8CCD7F}" destId="{268A4FEB-9863-4782-A373-635CC6915564}" srcOrd="4" destOrd="0" presId="urn:microsoft.com/office/officeart/2005/8/layout/hProcess4"/>
    <dgm:cxn modelId="{88C848D6-E85C-4B98-AF13-5C2E37F19E04}" type="presParOf" srcId="{2CD657EC-461E-48A7-A4E5-E49AECE43F8E}" destId="{4AF75F3E-00BB-484E-BCD1-BC047ED9E3AA}" srcOrd="11" destOrd="0" presId="urn:microsoft.com/office/officeart/2005/8/layout/hProcess4"/>
    <dgm:cxn modelId="{037971A1-2687-41E1-96AB-0C66ACBB4F7C}" type="presParOf" srcId="{2CD657EC-461E-48A7-A4E5-E49AECE43F8E}" destId="{C1810886-30A4-4478-B027-E3A278791D6E}" srcOrd="12" destOrd="0" presId="urn:microsoft.com/office/officeart/2005/8/layout/hProcess4"/>
    <dgm:cxn modelId="{7BEEF21A-DF2E-419A-93CF-AD185BE03CDD}" type="presParOf" srcId="{C1810886-30A4-4478-B027-E3A278791D6E}" destId="{AE32EB5E-60C9-4B89-98CB-5D5B62DD95E7}" srcOrd="0" destOrd="0" presId="urn:microsoft.com/office/officeart/2005/8/layout/hProcess4"/>
    <dgm:cxn modelId="{0B4546B0-D15F-46E9-A8EA-0FD26AF2EAED}" type="presParOf" srcId="{C1810886-30A4-4478-B027-E3A278791D6E}" destId="{FB17BEF5-3C0C-48C0-B00D-8045691F8DA6}" srcOrd="1" destOrd="0" presId="urn:microsoft.com/office/officeart/2005/8/layout/hProcess4"/>
    <dgm:cxn modelId="{967D3B14-58B6-4FED-9B4E-0B1E0BC1BA62}" type="presParOf" srcId="{C1810886-30A4-4478-B027-E3A278791D6E}" destId="{53439606-7D2A-4DCD-9B00-A38ED939A3CA}" srcOrd="2" destOrd="0" presId="urn:microsoft.com/office/officeart/2005/8/layout/hProcess4"/>
    <dgm:cxn modelId="{11E44F2B-20C8-4761-BD9C-EFFFDC9F0F7B}" type="presParOf" srcId="{C1810886-30A4-4478-B027-E3A278791D6E}" destId="{1C81B8C2-EC94-413E-99F7-270B0685BB63}" srcOrd="3" destOrd="0" presId="urn:microsoft.com/office/officeart/2005/8/layout/hProcess4"/>
    <dgm:cxn modelId="{FB0E2333-FCF3-459E-BC18-D332BF8A4CEE}" type="presParOf" srcId="{C1810886-30A4-4478-B027-E3A278791D6E}" destId="{04E34540-19D9-4A36-A218-FFC584DCED36}"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348436-A40E-4B4F-A5C6-6950C7542B50}" type="doc">
      <dgm:prSet loTypeId="urn:microsoft.com/office/officeart/2005/8/layout/bProcess2" loCatId="process" qsTypeId="urn:microsoft.com/office/officeart/2005/8/quickstyle/simple3" qsCatId="simple" csTypeId="urn:microsoft.com/office/officeart/2005/8/colors/accent1_2" csCatId="accent1" phldr="1"/>
      <dgm:spPr/>
      <dgm:t>
        <a:bodyPr/>
        <a:lstStyle/>
        <a:p>
          <a:endParaRPr lang="es-EC"/>
        </a:p>
      </dgm:t>
    </dgm:pt>
    <dgm:pt modelId="{753B46CE-C43E-49D1-B76F-F13016A104FC}">
      <dgm:prSet phldrT="[Texto]"/>
      <dgm:spPr/>
      <dgm:t>
        <a:bodyPr/>
        <a:lstStyle/>
        <a:p>
          <a:pPr algn="ctr"/>
          <a:r>
            <a:rPr lang="es-EC" b="1">
              <a:latin typeface="Arial" panose="020B0604020202020204" pitchFamily="34" charset="0"/>
              <a:cs typeface="Arial" panose="020B0604020202020204" pitchFamily="34" charset="0"/>
            </a:rPr>
            <a:t>Proyecto en Base a un Sistema Modular</a:t>
          </a:r>
        </a:p>
      </dgm:t>
    </dgm:pt>
    <dgm:pt modelId="{174BFA8F-8EF5-4FC2-BB3A-1E6D5B6E8617}" type="parTrans" cxnId="{964D5643-94E5-41E0-9A09-93415A5E6001}">
      <dgm:prSet/>
      <dgm:spPr/>
      <dgm:t>
        <a:bodyPr/>
        <a:lstStyle/>
        <a:p>
          <a:pPr algn="ctr"/>
          <a:endParaRPr lang="es-EC"/>
        </a:p>
      </dgm:t>
    </dgm:pt>
    <dgm:pt modelId="{8A2DD2A7-09D2-431B-B8CA-F987169B441E}" type="sibTrans" cxnId="{964D5643-94E5-41E0-9A09-93415A5E6001}">
      <dgm:prSet/>
      <dgm:spPr/>
      <dgm:t>
        <a:bodyPr/>
        <a:lstStyle/>
        <a:p>
          <a:pPr algn="ctr"/>
          <a:endParaRPr lang="es-EC"/>
        </a:p>
      </dgm:t>
    </dgm:pt>
    <dgm:pt modelId="{16D5D507-E669-4CC0-9413-FE2EC0B0B51A}">
      <dgm:prSet phldrT="[Texto]" custT="1"/>
      <dgm:spPr/>
      <dgm:t>
        <a:bodyPr/>
        <a:lstStyle/>
        <a:p>
          <a:pPr algn="ctr"/>
          <a:r>
            <a:rPr lang="es-EC" sz="1000">
              <a:latin typeface="Arial" panose="020B0604020202020204" pitchFamily="34" charset="0"/>
              <a:cs typeface="Arial" panose="020B0604020202020204" pitchFamily="34" charset="0"/>
            </a:rPr>
            <a:t>Fabricación de módulos en una planta industrial</a:t>
          </a:r>
        </a:p>
      </dgm:t>
    </dgm:pt>
    <dgm:pt modelId="{30C45AA4-BFD3-4355-9275-32510E36DEF6}" type="parTrans" cxnId="{B5F901F8-793E-46B4-A9A9-076E10EA27A1}">
      <dgm:prSet/>
      <dgm:spPr/>
      <dgm:t>
        <a:bodyPr/>
        <a:lstStyle/>
        <a:p>
          <a:pPr algn="ctr"/>
          <a:endParaRPr lang="es-EC"/>
        </a:p>
      </dgm:t>
    </dgm:pt>
    <dgm:pt modelId="{DEBF4351-00E6-49AB-BF58-ADE0379E540D}" type="sibTrans" cxnId="{B5F901F8-793E-46B4-A9A9-076E10EA27A1}">
      <dgm:prSet/>
      <dgm:spPr/>
      <dgm:t>
        <a:bodyPr/>
        <a:lstStyle/>
        <a:p>
          <a:pPr algn="ctr"/>
          <a:endParaRPr lang="es-EC"/>
        </a:p>
      </dgm:t>
    </dgm:pt>
    <dgm:pt modelId="{7542F385-C2AB-4321-9FAD-CC71499774D5}">
      <dgm:prSet phldrT="[Texto]" custT="1"/>
      <dgm:spPr/>
      <dgm:t>
        <a:bodyPr/>
        <a:lstStyle/>
        <a:p>
          <a:pPr algn="ctr"/>
          <a:r>
            <a:rPr lang="es-EC" sz="1000">
              <a:latin typeface="Arial" panose="020B0604020202020204" pitchFamily="34" charset="0"/>
              <a:cs typeface="Arial" panose="020B0604020202020204" pitchFamily="34" charset="0"/>
            </a:rPr>
            <a:t>Ejecución de cimentaciones por medio de técnicas tradicionales</a:t>
          </a:r>
        </a:p>
      </dgm:t>
    </dgm:pt>
    <dgm:pt modelId="{AE920BB7-26BC-438D-880B-B50CBF170E34}" type="parTrans" cxnId="{143A90AE-9ECF-4F3C-A4EA-ABECBD98F307}">
      <dgm:prSet/>
      <dgm:spPr/>
      <dgm:t>
        <a:bodyPr/>
        <a:lstStyle/>
        <a:p>
          <a:pPr algn="ctr"/>
          <a:endParaRPr lang="es-EC"/>
        </a:p>
      </dgm:t>
    </dgm:pt>
    <dgm:pt modelId="{8B69E9A4-E4F4-4A6B-9A87-C0AA881FF9ED}" type="sibTrans" cxnId="{143A90AE-9ECF-4F3C-A4EA-ABECBD98F307}">
      <dgm:prSet/>
      <dgm:spPr/>
      <dgm:t>
        <a:bodyPr/>
        <a:lstStyle/>
        <a:p>
          <a:pPr algn="ctr"/>
          <a:endParaRPr lang="es-EC"/>
        </a:p>
      </dgm:t>
    </dgm:pt>
    <dgm:pt modelId="{C85A91AB-D956-4705-9167-F381C7884013}">
      <dgm:prSet phldrT="[Texto]" custT="1"/>
      <dgm:spPr/>
      <dgm:t>
        <a:bodyPr/>
        <a:lstStyle/>
        <a:p>
          <a:pPr algn="ctr"/>
          <a:r>
            <a:rPr lang="es-EC" sz="1000">
              <a:latin typeface="Arial" panose="020B0604020202020204" pitchFamily="34" charset="0"/>
              <a:cs typeface="Arial" panose="020B0604020202020204" pitchFamily="34" charset="0"/>
            </a:rPr>
            <a:t>Transporte hasta el emplazamiento del edificio</a:t>
          </a:r>
        </a:p>
      </dgm:t>
    </dgm:pt>
    <dgm:pt modelId="{74A7001B-CB6C-4AB5-801A-A095F74C947C}" type="parTrans" cxnId="{22D4DF33-F85D-4C7F-BC3C-478EEFE0BDEA}">
      <dgm:prSet/>
      <dgm:spPr/>
      <dgm:t>
        <a:bodyPr/>
        <a:lstStyle/>
        <a:p>
          <a:pPr algn="ctr"/>
          <a:endParaRPr lang="es-EC"/>
        </a:p>
      </dgm:t>
    </dgm:pt>
    <dgm:pt modelId="{CEF2CD73-68D2-487C-91D8-933A693581F0}" type="sibTrans" cxnId="{22D4DF33-F85D-4C7F-BC3C-478EEFE0BDEA}">
      <dgm:prSet/>
      <dgm:spPr/>
      <dgm:t>
        <a:bodyPr/>
        <a:lstStyle/>
        <a:p>
          <a:pPr algn="ctr"/>
          <a:endParaRPr lang="es-EC"/>
        </a:p>
      </dgm:t>
    </dgm:pt>
    <dgm:pt modelId="{918D2552-FBB2-4C30-AE8D-29F044143BEC}">
      <dgm:prSet phldrT="[Texto]" custT="1"/>
      <dgm:spPr/>
      <dgm:t>
        <a:bodyPr/>
        <a:lstStyle/>
        <a:p>
          <a:pPr algn="ctr"/>
          <a:r>
            <a:rPr lang="es-EC" sz="1000">
              <a:latin typeface="Arial" panose="020B0604020202020204" pitchFamily="34" charset="0"/>
              <a:cs typeface="Arial" panose="020B0604020202020204" pitchFamily="34" charset="0"/>
            </a:rPr>
            <a:t>Ensamblaje de los módulos</a:t>
          </a:r>
        </a:p>
      </dgm:t>
    </dgm:pt>
    <dgm:pt modelId="{E1CB6FCC-8F5A-486E-84E8-269E6A6E0BC9}" type="parTrans" cxnId="{0F742EFE-7649-4542-BE1A-BEC17B5F36DE}">
      <dgm:prSet/>
      <dgm:spPr/>
      <dgm:t>
        <a:bodyPr/>
        <a:lstStyle/>
        <a:p>
          <a:pPr algn="ctr"/>
          <a:endParaRPr lang="es-EC"/>
        </a:p>
      </dgm:t>
    </dgm:pt>
    <dgm:pt modelId="{91BEA6B1-A243-4972-92FD-7CD29D3B4B44}" type="sibTrans" cxnId="{0F742EFE-7649-4542-BE1A-BEC17B5F36DE}">
      <dgm:prSet/>
      <dgm:spPr/>
      <dgm:t>
        <a:bodyPr/>
        <a:lstStyle/>
        <a:p>
          <a:pPr algn="ctr"/>
          <a:endParaRPr lang="es-EC"/>
        </a:p>
      </dgm:t>
    </dgm:pt>
    <dgm:pt modelId="{6C8ED873-7C8B-4FE6-8455-651D6798AD2A}">
      <dgm:prSet phldrT="[Texto]"/>
      <dgm:spPr/>
      <dgm:t>
        <a:bodyPr/>
        <a:lstStyle/>
        <a:p>
          <a:pPr algn="ctr"/>
          <a:r>
            <a:rPr lang="es-EC" b="1">
              <a:latin typeface="Arial" panose="020B0604020202020204" pitchFamily="34" charset="0"/>
              <a:cs typeface="Arial" panose="020B0604020202020204" pitchFamily="34" charset="0"/>
            </a:rPr>
            <a:t>Edificación Terminada</a:t>
          </a:r>
        </a:p>
      </dgm:t>
    </dgm:pt>
    <dgm:pt modelId="{385B2D9A-6DC1-4925-AD5B-3D87CF00DF64}" type="parTrans" cxnId="{DE788D3E-5652-498E-A352-81494D481FE9}">
      <dgm:prSet/>
      <dgm:spPr/>
      <dgm:t>
        <a:bodyPr/>
        <a:lstStyle/>
        <a:p>
          <a:pPr algn="ctr"/>
          <a:endParaRPr lang="es-EC"/>
        </a:p>
      </dgm:t>
    </dgm:pt>
    <dgm:pt modelId="{1C5A220F-1594-4EA5-B3F6-34DF92FB85A8}" type="sibTrans" cxnId="{DE788D3E-5652-498E-A352-81494D481FE9}">
      <dgm:prSet/>
      <dgm:spPr/>
      <dgm:t>
        <a:bodyPr/>
        <a:lstStyle/>
        <a:p>
          <a:pPr algn="ctr"/>
          <a:endParaRPr lang="es-EC"/>
        </a:p>
      </dgm:t>
    </dgm:pt>
    <dgm:pt modelId="{FB236FFB-BEC2-4294-B7E8-452BE0ED7975}" type="pres">
      <dgm:prSet presAssocID="{13348436-A40E-4B4F-A5C6-6950C7542B50}" presName="diagram" presStyleCnt="0">
        <dgm:presLayoutVars>
          <dgm:dir/>
          <dgm:resizeHandles/>
        </dgm:presLayoutVars>
      </dgm:prSet>
      <dgm:spPr/>
      <dgm:t>
        <a:bodyPr/>
        <a:lstStyle/>
        <a:p>
          <a:endParaRPr lang="es-EC"/>
        </a:p>
      </dgm:t>
    </dgm:pt>
    <dgm:pt modelId="{CFC47DDE-42E4-4FB3-8F69-2415C7F52CC9}" type="pres">
      <dgm:prSet presAssocID="{753B46CE-C43E-49D1-B76F-F13016A104FC}" presName="firstNode" presStyleLbl="node1" presStyleIdx="0" presStyleCnt="6">
        <dgm:presLayoutVars>
          <dgm:bulletEnabled val="1"/>
        </dgm:presLayoutVars>
      </dgm:prSet>
      <dgm:spPr/>
      <dgm:t>
        <a:bodyPr/>
        <a:lstStyle/>
        <a:p>
          <a:endParaRPr lang="es-EC"/>
        </a:p>
      </dgm:t>
    </dgm:pt>
    <dgm:pt modelId="{CEE7847B-8D14-4004-995F-671653853086}" type="pres">
      <dgm:prSet presAssocID="{8A2DD2A7-09D2-431B-B8CA-F987169B441E}" presName="sibTrans" presStyleLbl="sibTrans2D1" presStyleIdx="0" presStyleCnt="5"/>
      <dgm:spPr/>
      <dgm:t>
        <a:bodyPr/>
        <a:lstStyle/>
        <a:p>
          <a:endParaRPr lang="es-EC"/>
        </a:p>
      </dgm:t>
    </dgm:pt>
    <dgm:pt modelId="{24A5ED78-A848-4515-B1D0-0ED5B254FE13}" type="pres">
      <dgm:prSet presAssocID="{16D5D507-E669-4CC0-9413-FE2EC0B0B51A}" presName="middleNode" presStyleCnt="0"/>
      <dgm:spPr/>
    </dgm:pt>
    <dgm:pt modelId="{B82A2702-CF2C-4FD0-9955-47E88AC3A47E}" type="pres">
      <dgm:prSet presAssocID="{16D5D507-E669-4CC0-9413-FE2EC0B0B51A}" presName="padding" presStyleLbl="node1" presStyleIdx="0" presStyleCnt="6"/>
      <dgm:spPr/>
    </dgm:pt>
    <dgm:pt modelId="{EBF952DA-8673-4E47-B94B-AAFBDAA1E140}" type="pres">
      <dgm:prSet presAssocID="{16D5D507-E669-4CC0-9413-FE2EC0B0B51A}" presName="shape" presStyleLbl="node1" presStyleIdx="1" presStyleCnt="6" custScaleX="141047" custScaleY="141047">
        <dgm:presLayoutVars>
          <dgm:bulletEnabled val="1"/>
        </dgm:presLayoutVars>
      </dgm:prSet>
      <dgm:spPr/>
      <dgm:t>
        <a:bodyPr/>
        <a:lstStyle/>
        <a:p>
          <a:endParaRPr lang="es-EC"/>
        </a:p>
      </dgm:t>
    </dgm:pt>
    <dgm:pt modelId="{ACC3BA02-2E90-4ED5-B255-91B241C5830E}" type="pres">
      <dgm:prSet presAssocID="{DEBF4351-00E6-49AB-BF58-ADE0379E540D}" presName="sibTrans" presStyleLbl="sibTrans2D1" presStyleIdx="1" presStyleCnt="5"/>
      <dgm:spPr/>
      <dgm:t>
        <a:bodyPr/>
        <a:lstStyle/>
        <a:p>
          <a:endParaRPr lang="es-EC"/>
        </a:p>
      </dgm:t>
    </dgm:pt>
    <dgm:pt modelId="{F937923D-01A9-4866-B9C2-3BAEBB0D3299}" type="pres">
      <dgm:prSet presAssocID="{7542F385-C2AB-4321-9FAD-CC71499774D5}" presName="middleNode" presStyleCnt="0"/>
      <dgm:spPr/>
    </dgm:pt>
    <dgm:pt modelId="{1CC0D0FA-F52E-4EA7-A418-D4BA248C7B00}" type="pres">
      <dgm:prSet presAssocID="{7542F385-C2AB-4321-9FAD-CC71499774D5}" presName="padding" presStyleLbl="node1" presStyleIdx="1" presStyleCnt="6"/>
      <dgm:spPr/>
    </dgm:pt>
    <dgm:pt modelId="{F3E4D6D1-D7FB-4783-9E99-4C9F8C33046E}" type="pres">
      <dgm:prSet presAssocID="{7542F385-C2AB-4321-9FAD-CC71499774D5}" presName="shape" presStyleLbl="node1" presStyleIdx="2" presStyleCnt="6" custScaleX="141047" custScaleY="141047">
        <dgm:presLayoutVars>
          <dgm:bulletEnabled val="1"/>
        </dgm:presLayoutVars>
      </dgm:prSet>
      <dgm:spPr/>
      <dgm:t>
        <a:bodyPr/>
        <a:lstStyle/>
        <a:p>
          <a:endParaRPr lang="es-EC"/>
        </a:p>
      </dgm:t>
    </dgm:pt>
    <dgm:pt modelId="{89D67FF4-73E7-42CF-AB93-1251976A9CBB}" type="pres">
      <dgm:prSet presAssocID="{8B69E9A4-E4F4-4A6B-9A87-C0AA881FF9ED}" presName="sibTrans" presStyleLbl="sibTrans2D1" presStyleIdx="2" presStyleCnt="5"/>
      <dgm:spPr/>
      <dgm:t>
        <a:bodyPr/>
        <a:lstStyle/>
        <a:p>
          <a:endParaRPr lang="es-EC"/>
        </a:p>
      </dgm:t>
    </dgm:pt>
    <dgm:pt modelId="{FF7B8EC1-455D-4BF8-8CED-76F5607F2590}" type="pres">
      <dgm:prSet presAssocID="{C85A91AB-D956-4705-9167-F381C7884013}" presName="middleNode" presStyleCnt="0"/>
      <dgm:spPr/>
    </dgm:pt>
    <dgm:pt modelId="{E2DAB7F2-26BB-4831-8389-51D2320064BB}" type="pres">
      <dgm:prSet presAssocID="{C85A91AB-D956-4705-9167-F381C7884013}" presName="padding" presStyleLbl="node1" presStyleIdx="2" presStyleCnt="6"/>
      <dgm:spPr/>
    </dgm:pt>
    <dgm:pt modelId="{CC6B9508-77B1-4231-9435-F4AC79E966E6}" type="pres">
      <dgm:prSet presAssocID="{C85A91AB-D956-4705-9167-F381C7884013}" presName="shape" presStyleLbl="node1" presStyleIdx="3" presStyleCnt="6" custScaleX="141047" custScaleY="141047">
        <dgm:presLayoutVars>
          <dgm:bulletEnabled val="1"/>
        </dgm:presLayoutVars>
      </dgm:prSet>
      <dgm:spPr/>
      <dgm:t>
        <a:bodyPr/>
        <a:lstStyle/>
        <a:p>
          <a:endParaRPr lang="es-EC"/>
        </a:p>
      </dgm:t>
    </dgm:pt>
    <dgm:pt modelId="{D095BF24-86A0-4985-9936-4CBE52FF7907}" type="pres">
      <dgm:prSet presAssocID="{CEF2CD73-68D2-487C-91D8-933A693581F0}" presName="sibTrans" presStyleLbl="sibTrans2D1" presStyleIdx="3" presStyleCnt="5"/>
      <dgm:spPr/>
      <dgm:t>
        <a:bodyPr/>
        <a:lstStyle/>
        <a:p>
          <a:endParaRPr lang="es-EC"/>
        </a:p>
      </dgm:t>
    </dgm:pt>
    <dgm:pt modelId="{AC2D4A55-6A0D-4213-B810-A0209DD037D6}" type="pres">
      <dgm:prSet presAssocID="{918D2552-FBB2-4C30-AE8D-29F044143BEC}" presName="middleNode" presStyleCnt="0"/>
      <dgm:spPr/>
    </dgm:pt>
    <dgm:pt modelId="{BDCA0251-520B-4C30-B87D-51788D3B15E9}" type="pres">
      <dgm:prSet presAssocID="{918D2552-FBB2-4C30-AE8D-29F044143BEC}" presName="padding" presStyleLbl="node1" presStyleIdx="3" presStyleCnt="6"/>
      <dgm:spPr/>
    </dgm:pt>
    <dgm:pt modelId="{63DDAF9C-A42F-47BA-8B6F-018AA1FCB5D3}" type="pres">
      <dgm:prSet presAssocID="{918D2552-FBB2-4C30-AE8D-29F044143BEC}" presName="shape" presStyleLbl="node1" presStyleIdx="4" presStyleCnt="6" custScaleX="141047" custScaleY="141047">
        <dgm:presLayoutVars>
          <dgm:bulletEnabled val="1"/>
        </dgm:presLayoutVars>
      </dgm:prSet>
      <dgm:spPr/>
      <dgm:t>
        <a:bodyPr/>
        <a:lstStyle/>
        <a:p>
          <a:endParaRPr lang="es-EC"/>
        </a:p>
      </dgm:t>
    </dgm:pt>
    <dgm:pt modelId="{903823A9-9118-4D16-B4AE-2F65FA4C1AFD}" type="pres">
      <dgm:prSet presAssocID="{91BEA6B1-A243-4972-92FD-7CD29D3B4B44}" presName="sibTrans" presStyleLbl="sibTrans2D1" presStyleIdx="4" presStyleCnt="5"/>
      <dgm:spPr/>
      <dgm:t>
        <a:bodyPr/>
        <a:lstStyle/>
        <a:p>
          <a:endParaRPr lang="es-EC"/>
        </a:p>
      </dgm:t>
    </dgm:pt>
    <dgm:pt modelId="{CCA6682A-B8D9-4422-81D1-9D81BC43DBDE}" type="pres">
      <dgm:prSet presAssocID="{6C8ED873-7C8B-4FE6-8455-651D6798AD2A}" presName="lastNode" presStyleLbl="node1" presStyleIdx="5" presStyleCnt="6">
        <dgm:presLayoutVars>
          <dgm:bulletEnabled val="1"/>
        </dgm:presLayoutVars>
      </dgm:prSet>
      <dgm:spPr/>
      <dgm:t>
        <a:bodyPr/>
        <a:lstStyle/>
        <a:p>
          <a:endParaRPr lang="es-EC"/>
        </a:p>
      </dgm:t>
    </dgm:pt>
  </dgm:ptLst>
  <dgm:cxnLst>
    <dgm:cxn modelId="{B82FE9F7-68D8-49EC-9E2C-E57F59657B1C}" type="presOf" srcId="{DEBF4351-00E6-49AB-BF58-ADE0379E540D}" destId="{ACC3BA02-2E90-4ED5-B255-91B241C5830E}" srcOrd="0" destOrd="0" presId="urn:microsoft.com/office/officeart/2005/8/layout/bProcess2"/>
    <dgm:cxn modelId="{98238036-4676-4EFD-9A44-773B2F61F9A2}" type="presOf" srcId="{C85A91AB-D956-4705-9167-F381C7884013}" destId="{CC6B9508-77B1-4231-9435-F4AC79E966E6}" srcOrd="0" destOrd="0" presId="urn:microsoft.com/office/officeart/2005/8/layout/bProcess2"/>
    <dgm:cxn modelId="{DE788D3E-5652-498E-A352-81494D481FE9}" srcId="{13348436-A40E-4B4F-A5C6-6950C7542B50}" destId="{6C8ED873-7C8B-4FE6-8455-651D6798AD2A}" srcOrd="5" destOrd="0" parTransId="{385B2D9A-6DC1-4925-AD5B-3D87CF00DF64}" sibTransId="{1C5A220F-1594-4EA5-B3F6-34DF92FB85A8}"/>
    <dgm:cxn modelId="{964D5643-94E5-41E0-9A09-93415A5E6001}" srcId="{13348436-A40E-4B4F-A5C6-6950C7542B50}" destId="{753B46CE-C43E-49D1-B76F-F13016A104FC}" srcOrd="0" destOrd="0" parTransId="{174BFA8F-8EF5-4FC2-BB3A-1E6D5B6E8617}" sibTransId="{8A2DD2A7-09D2-431B-B8CA-F987169B441E}"/>
    <dgm:cxn modelId="{8E46E11E-B1C3-4A89-ABC1-77D90F60F256}" type="presOf" srcId="{91BEA6B1-A243-4972-92FD-7CD29D3B4B44}" destId="{903823A9-9118-4D16-B4AE-2F65FA4C1AFD}" srcOrd="0" destOrd="0" presId="urn:microsoft.com/office/officeart/2005/8/layout/bProcess2"/>
    <dgm:cxn modelId="{34455268-706D-4380-A39C-CDF8E63A2852}" type="presOf" srcId="{753B46CE-C43E-49D1-B76F-F13016A104FC}" destId="{CFC47DDE-42E4-4FB3-8F69-2415C7F52CC9}" srcOrd="0" destOrd="0" presId="urn:microsoft.com/office/officeart/2005/8/layout/bProcess2"/>
    <dgm:cxn modelId="{3A3D6958-7FFA-49F2-A76D-D1B78ACA8FAB}" type="presOf" srcId="{8B69E9A4-E4F4-4A6B-9A87-C0AA881FF9ED}" destId="{89D67FF4-73E7-42CF-AB93-1251976A9CBB}" srcOrd="0" destOrd="0" presId="urn:microsoft.com/office/officeart/2005/8/layout/bProcess2"/>
    <dgm:cxn modelId="{143A90AE-9ECF-4F3C-A4EA-ABECBD98F307}" srcId="{13348436-A40E-4B4F-A5C6-6950C7542B50}" destId="{7542F385-C2AB-4321-9FAD-CC71499774D5}" srcOrd="2" destOrd="0" parTransId="{AE920BB7-26BC-438D-880B-B50CBF170E34}" sibTransId="{8B69E9A4-E4F4-4A6B-9A87-C0AA881FF9ED}"/>
    <dgm:cxn modelId="{39AF890D-B54A-4AF0-AC8E-B385276C8AE9}" type="presOf" srcId="{CEF2CD73-68D2-487C-91D8-933A693581F0}" destId="{D095BF24-86A0-4985-9936-4CBE52FF7907}" srcOrd="0" destOrd="0" presId="urn:microsoft.com/office/officeart/2005/8/layout/bProcess2"/>
    <dgm:cxn modelId="{22D4DF33-F85D-4C7F-BC3C-478EEFE0BDEA}" srcId="{13348436-A40E-4B4F-A5C6-6950C7542B50}" destId="{C85A91AB-D956-4705-9167-F381C7884013}" srcOrd="3" destOrd="0" parTransId="{74A7001B-CB6C-4AB5-801A-A095F74C947C}" sibTransId="{CEF2CD73-68D2-487C-91D8-933A693581F0}"/>
    <dgm:cxn modelId="{DA4D7A6B-B5FD-4030-9373-2D2EB185B726}" type="presOf" srcId="{918D2552-FBB2-4C30-AE8D-29F044143BEC}" destId="{63DDAF9C-A42F-47BA-8B6F-018AA1FCB5D3}" srcOrd="0" destOrd="0" presId="urn:microsoft.com/office/officeart/2005/8/layout/bProcess2"/>
    <dgm:cxn modelId="{B5F901F8-793E-46B4-A9A9-076E10EA27A1}" srcId="{13348436-A40E-4B4F-A5C6-6950C7542B50}" destId="{16D5D507-E669-4CC0-9413-FE2EC0B0B51A}" srcOrd="1" destOrd="0" parTransId="{30C45AA4-BFD3-4355-9275-32510E36DEF6}" sibTransId="{DEBF4351-00E6-49AB-BF58-ADE0379E540D}"/>
    <dgm:cxn modelId="{F0D13647-38C8-446F-A15A-514D3C8AF949}" type="presOf" srcId="{13348436-A40E-4B4F-A5C6-6950C7542B50}" destId="{FB236FFB-BEC2-4294-B7E8-452BE0ED7975}" srcOrd="0" destOrd="0" presId="urn:microsoft.com/office/officeart/2005/8/layout/bProcess2"/>
    <dgm:cxn modelId="{8C6FB82A-0B7A-40D9-97AA-99CD44024632}" type="presOf" srcId="{8A2DD2A7-09D2-431B-B8CA-F987169B441E}" destId="{CEE7847B-8D14-4004-995F-671653853086}" srcOrd="0" destOrd="0" presId="urn:microsoft.com/office/officeart/2005/8/layout/bProcess2"/>
    <dgm:cxn modelId="{EBC3731E-46DF-4060-80AA-B72B593C40A7}" type="presOf" srcId="{6C8ED873-7C8B-4FE6-8455-651D6798AD2A}" destId="{CCA6682A-B8D9-4422-81D1-9D81BC43DBDE}" srcOrd="0" destOrd="0" presId="urn:microsoft.com/office/officeart/2005/8/layout/bProcess2"/>
    <dgm:cxn modelId="{14EE1B91-A77A-4833-BE95-A5769AC62486}" type="presOf" srcId="{16D5D507-E669-4CC0-9413-FE2EC0B0B51A}" destId="{EBF952DA-8673-4E47-B94B-AAFBDAA1E140}" srcOrd="0" destOrd="0" presId="urn:microsoft.com/office/officeart/2005/8/layout/bProcess2"/>
    <dgm:cxn modelId="{8D44DA49-845B-4F1A-A6D1-E96FC1EC48A3}" type="presOf" srcId="{7542F385-C2AB-4321-9FAD-CC71499774D5}" destId="{F3E4D6D1-D7FB-4783-9E99-4C9F8C33046E}" srcOrd="0" destOrd="0" presId="urn:microsoft.com/office/officeart/2005/8/layout/bProcess2"/>
    <dgm:cxn modelId="{0F742EFE-7649-4542-BE1A-BEC17B5F36DE}" srcId="{13348436-A40E-4B4F-A5C6-6950C7542B50}" destId="{918D2552-FBB2-4C30-AE8D-29F044143BEC}" srcOrd="4" destOrd="0" parTransId="{E1CB6FCC-8F5A-486E-84E8-269E6A6E0BC9}" sibTransId="{91BEA6B1-A243-4972-92FD-7CD29D3B4B44}"/>
    <dgm:cxn modelId="{13CB3882-3498-481E-B19D-E89EA2360F5A}" type="presParOf" srcId="{FB236FFB-BEC2-4294-B7E8-452BE0ED7975}" destId="{CFC47DDE-42E4-4FB3-8F69-2415C7F52CC9}" srcOrd="0" destOrd="0" presId="urn:microsoft.com/office/officeart/2005/8/layout/bProcess2"/>
    <dgm:cxn modelId="{C5E758F0-2B64-45F8-A26F-13E057C25FC0}" type="presParOf" srcId="{FB236FFB-BEC2-4294-B7E8-452BE0ED7975}" destId="{CEE7847B-8D14-4004-995F-671653853086}" srcOrd="1" destOrd="0" presId="urn:microsoft.com/office/officeart/2005/8/layout/bProcess2"/>
    <dgm:cxn modelId="{1A6E275B-0185-4916-8D7D-E6778C25A355}" type="presParOf" srcId="{FB236FFB-BEC2-4294-B7E8-452BE0ED7975}" destId="{24A5ED78-A848-4515-B1D0-0ED5B254FE13}" srcOrd="2" destOrd="0" presId="urn:microsoft.com/office/officeart/2005/8/layout/bProcess2"/>
    <dgm:cxn modelId="{20B93360-815D-4EEB-8CFC-4EA3F37816A8}" type="presParOf" srcId="{24A5ED78-A848-4515-B1D0-0ED5B254FE13}" destId="{B82A2702-CF2C-4FD0-9955-47E88AC3A47E}" srcOrd="0" destOrd="0" presId="urn:microsoft.com/office/officeart/2005/8/layout/bProcess2"/>
    <dgm:cxn modelId="{F8FB57BD-87E7-4073-9D97-C634B0BAF627}" type="presParOf" srcId="{24A5ED78-A848-4515-B1D0-0ED5B254FE13}" destId="{EBF952DA-8673-4E47-B94B-AAFBDAA1E140}" srcOrd="1" destOrd="0" presId="urn:microsoft.com/office/officeart/2005/8/layout/bProcess2"/>
    <dgm:cxn modelId="{7A7855F4-776F-4156-BC0B-418093AD1715}" type="presParOf" srcId="{FB236FFB-BEC2-4294-B7E8-452BE0ED7975}" destId="{ACC3BA02-2E90-4ED5-B255-91B241C5830E}" srcOrd="3" destOrd="0" presId="urn:microsoft.com/office/officeart/2005/8/layout/bProcess2"/>
    <dgm:cxn modelId="{10CB281D-E97E-4072-9896-125DB00317FA}" type="presParOf" srcId="{FB236FFB-BEC2-4294-B7E8-452BE0ED7975}" destId="{F937923D-01A9-4866-B9C2-3BAEBB0D3299}" srcOrd="4" destOrd="0" presId="urn:microsoft.com/office/officeart/2005/8/layout/bProcess2"/>
    <dgm:cxn modelId="{9597E57D-021C-4352-90E1-A0F1AD51BF3C}" type="presParOf" srcId="{F937923D-01A9-4866-B9C2-3BAEBB0D3299}" destId="{1CC0D0FA-F52E-4EA7-A418-D4BA248C7B00}" srcOrd="0" destOrd="0" presId="urn:microsoft.com/office/officeart/2005/8/layout/bProcess2"/>
    <dgm:cxn modelId="{7E68BF71-8C9B-4C74-BD67-8361857BE53D}" type="presParOf" srcId="{F937923D-01A9-4866-B9C2-3BAEBB0D3299}" destId="{F3E4D6D1-D7FB-4783-9E99-4C9F8C33046E}" srcOrd="1" destOrd="0" presId="urn:microsoft.com/office/officeart/2005/8/layout/bProcess2"/>
    <dgm:cxn modelId="{F08918C2-12A2-4414-A6B0-138ACA11FBD3}" type="presParOf" srcId="{FB236FFB-BEC2-4294-B7E8-452BE0ED7975}" destId="{89D67FF4-73E7-42CF-AB93-1251976A9CBB}" srcOrd="5" destOrd="0" presId="urn:microsoft.com/office/officeart/2005/8/layout/bProcess2"/>
    <dgm:cxn modelId="{F611F9AD-ADBD-4A55-9462-155756D04C85}" type="presParOf" srcId="{FB236FFB-BEC2-4294-B7E8-452BE0ED7975}" destId="{FF7B8EC1-455D-4BF8-8CED-76F5607F2590}" srcOrd="6" destOrd="0" presId="urn:microsoft.com/office/officeart/2005/8/layout/bProcess2"/>
    <dgm:cxn modelId="{9C0920D4-D88C-4CE7-9C0C-28D1598A43E9}" type="presParOf" srcId="{FF7B8EC1-455D-4BF8-8CED-76F5607F2590}" destId="{E2DAB7F2-26BB-4831-8389-51D2320064BB}" srcOrd="0" destOrd="0" presId="urn:microsoft.com/office/officeart/2005/8/layout/bProcess2"/>
    <dgm:cxn modelId="{F9812F4F-DC8F-40DE-8B7C-A49192179185}" type="presParOf" srcId="{FF7B8EC1-455D-4BF8-8CED-76F5607F2590}" destId="{CC6B9508-77B1-4231-9435-F4AC79E966E6}" srcOrd="1" destOrd="0" presId="urn:microsoft.com/office/officeart/2005/8/layout/bProcess2"/>
    <dgm:cxn modelId="{A22C268B-2AC8-4C92-90D0-3FF8379415BA}" type="presParOf" srcId="{FB236FFB-BEC2-4294-B7E8-452BE0ED7975}" destId="{D095BF24-86A0-4985-9936-4CBE52FF7907}" srcOrd="7" destOrd="0" presId="urn:microsoft.com/office/officeart/2005/8/layout/bProcess2"/>
    <dgm:cxn modelId="{E2B3F121-A8A6-482A-86EE-C816FFBB322C}" type="presParOf" srcId="{FB236FFB-BEC2-4294-B7E8-452BE0ED7975}" destId="{AC2D4A55-6A0D-4213-B810-A0209DD037D6}" srcOrd="8" destOrd="0" presId="urn:microsoft.com/office/officeart/2005/8/layout/bProcess2"/>
    <dgm:cxn modelId="{4F7C6935-FE0C-4CBF-8E43-77723E580AAF}" type="presParOf" srcId="{AC2D4A55-6A0D-4213-B810-A0209DD037D6}" destId="{BDCA0251-520B-4C30-B87D-51788D3B15E9}" srcOrd="0" destOrd="0" presId="urn:microsoft.com/office/officeart/2005/8/layout/bProcess2"/>
    <dgm:cxn modelId="{DFFAF45D-1C74-4EDB-98F1-22286D84C266}" type="presParOf" srcId="{AC2D4A55-6A0D-4213-B810-A0209DD037D6}" destId="{63DDAF9C-A42F-47BA-8B6F-018AA1FCB5D3}" srcOrd="1" destOrd="0" presId="urn:microsoft.com/office/officeart/2005/8/layout/bProcess2"/>
    <dgm:cxn modelId="{303B69CA-C40A-48A7-B4C9-A9C4A533F58E}" type="presParOf" srcId="{FB236FFB-BEC2-4294-B7E8-452BE0ED7975}" destId="{903823A9-9118-4D16-B4AE-2F65FA4C1AFD}" srcOrd="9" destOrd="0" presId="urn:microsoft.com/office/officeart/2005/8/layout/bProcess2"/>
    <dgm:cxn modelId="{6DB4DA0B-1C20-4112-B446-F845E2E1A82A}" type="presParOf" srcId="{FB236FFB-BEC2-4294-B7E8-452BE0ED7975}" destId="{CCA6682A-B8D9-4422-81D1-9D81BC43DBDE}" srcOrd="10"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80AC7D-1A19-4E84-A172-4C8E87C6DB38}" type="doc">
      <dgm:prSet loTypeId="urn:microsoft.com/office/officeart/2005/8/layout/hierarchy2" loCatId="hierarchy" qsTypeId="urn:microsoft.com/office/officeart/2005/8/quickstyle/simple3" qsCatId="simple" csTypeId="urn:microsoft.com/office/officeart/2005/8/colors/accent1_2" csCatId="accent1" phldr="1"/>
      <dgm:spPr/>
      <dgm:t>
        <a:bodyPr/>
        <a:lstStyle/>
        <a:p>
          <a:endParaRPr lang="es-EC"/>
        </a:p>
      </dgm:t>
    </dgm:pt>
    <dgm:pt modelId="{CA98D02B-8307-484B-8A46-DB418A3E74FC}">
      <dgm:prSet phldrT="[Texto]" custT="1"/>
      <dgm:spPr/>
      <dgm:t>
        <a:bodyPr/>
        <a:lstStyle/>
        <a:p>
          <a:pPr algn="ctr"/>
          <a:r>
            <a:rPr lang="es-EC" sz="1200" b="1" dirty="0">
              <a:latin typeface="Arial" panose="020B0604020202020204" pitchFamily="34" charset="0"/>
              <a:cs typeface="Arial" panose="020B0604020202020204" pitchFamily="34" charset="0"/>
            </a:rPr>
            <a:t>CARGAS</a:t>
          </a:r>
        </a:p>
      </dgm:t>
    </dgm:pt>
    <dgm:pt modelId="{CA207439-B842-4C0B-AA3E-B892A208EE18}" type="parTrans" cxnId="{3BE10E4E-BCC5-49AD-9727-5F6FDA647542}">
      <dgm:prSet/>
      <dgm:spPr/>
      <dgm:t>
        <a:bodyPr/>
        <a:lstStyle/>
        <a:p>
          <a:pPr algn="ctr"/>
          <a:endParaRPr lang="es-EC" sz="1200" b="1">
            <a:latin typeface="Arial" panose="020B0604020202020204" pitchFamily="34" charset="0"/>
            <a:cs typeface="Arial" panose="020B0604020202020204" pitchFamily="34" charset="0"/>
          </a:endParaRPr>
        </a:p>
      </dgm:t>
    </dgm:pt>
    <dgm:pt modelId="{D5609DE8-5DAA-4855-B8ED-A09217548BB4}" type="sibTrans" cxnId="{3BE10E4E-BCC5-49AD-9727-5F6FDA647542}">
      <dgm:prSet/>
      <dgm:spPr/>
      <dgm:t>
        <a:bodyPr/>
        <a:lstStyle/>
        <a:p>
          <a:pPr algn="ctr"/>
          <a:endParaRPr lang="es-EC" sz="1200" b="1">
            <a:latin typeface="Arial" panose="020B0604020202020204" pitchFamily="34" charset="0"/>
            <a:cs typeface="Arial" panose="020B0604020202020204" pitchFamily="34" charset="0"/>
          </a:endParaRPr>
        </a:p>
      </dgm:t>
    </dgm:pt>
    <dgm:pt modelId="{F3F8BD2A-281B-4F0B-BCD4-ACF5CC9721A9}">
      <dgm:prSet phldrT="[Texto]" custT="1"/>
      <dgm:spPr/>
      <dgm:t>
        <a:bodyPr/>
        <a:lstStyle/>
        <a:p>
          <a:pPr algn="ctr"/>
          <a:r>
            <a:rPr lang="es-EC" sz="1200" b="0">
              <a:latin typeface="Arial" panose="020B0604020202020204" pitchFamily="34" charset="0"/>
              <a:cs typeface="Arial" panose="020B0604020202020204" pitchFamily="34" charset="0"/>
            </a:rPr>
            <a:t>Permanentes</a:t>
          </a:r>
        </a:p>
      </dgm:t>
    </dgm:pt>
    <dgm:pt modelId="{4EFE58BA-575F-48FB-A1A4-8AABE4A3C661}" type="parTrans" cxnId="{BE0DCDC8-6C53-4F3B-B0B1-F53E38A9E0BC}">
      <dgm:prSet custT="1"/>
      <dgm:spPr/>
      <dgm:t>
        <a:bodyPr/>
        <a:lstStyle/>
        <a:p>
          <a:pPr algn="ctr"/>
          <a:endParaRPr lang="es-EC" sz="1200" b="1">
            <a:latin typeface="Arial" panose="020B0604020202020204" pitchFamily="34" charset="0"/>
            <a:cs typeface="Arial" panose="020B0604020202020204" pitchFamily="34" charset="0"/>
          </a:endParaRPr>
        </a:p>
      </dgm:t>
    </dgm:pt>
    <dgm:pt modelId="{67A286AF-3D61-40F9-9B45-C4B73795FCE3}" type="sibTrans" cxnId="{BE0DCDC8-6C53-4F3B-B0B1-F53E38A9E0BC}">
      <dgm:prSet/>
      <dgm:spPr/>
      <dgm:t>
        <a:bodyPr/>
        <a:lstStyle/>
        <a:p>
          <a:pPr algn="ctr"/>
          <a:endParaRPr lang="es-EC" sz="1200" b="1">
            <a:latin typeface="Arial" panose="020B0604020202020204" pitchFamily="34" charset="0"/>
            <a:cs typeface="Arial" panose="020B0604020202020204" pitchFamily="34" charset="0"/>
          </a:endParaRPr>
        </a:p>
      </dgm:t>
    </dgm:pt>
    <dgm:pt modelId="{D5F40EB1-9952-4182-BE00-B579012BE905}">
      <dgm:prSet phldrT="[Texto]" custT="1"/>
      <dgm:spPr/>
      <dgm:t>
        <a:bodyPr/>
        <a:lstStyle/>
        <a:p>
          <a:pPr algn="ctr"/>
          <a:r>
            <a:rPr lang="es-EC" sz="1200" b="0">
              <a:latin typeface="Arial" panose="020B0604020202020204" pitchFamily="34" charset="0"/>
              <a:cs typeface="Arial" panose="020B0604020202020204" pitchFamily="34" charset="0"/>
            </a:rPr>
            <a:t>Cargas Muertas</a:t>
          </a:r>
        </a:p>
      </dgm:t>
    </dgm:pt>
    <dgm:pt modelId="{3FA5D62F-7F39-4DAE-901E-64DF5652FFE0}" type="parTrans" cxnId="{17AB71AD-1BED-4E15-B202-F821D238D7F1}">
      <dgm:prSet custT="1"/>
      <dgm:spPr/>
      <dgm:t>
        <a:bodyPr/>
        <a:lstStyle/>
        <a:p>
          <a:pPr algn="ctr"/>
          <a:endParaRPr lang="es-EC" sz="1200" b="1">
            <a:latin typeface="Arial" panose="020B0604020202020204" pitchFamily="34" charset="0"/>
            <a:cs typeface="Arial" panose="020B0604020202020204" pitchFamily="34" charset="0"/>
          </a:endParaRPr>
        </a:p>
      </dgm:t>
    </dgm:pt>
    <dgm:pt modelId="{19F33CFE-AEAC-4C30-BDE9-E3CAE7EA8202}" type="sibTrans" cxnId="{17AB71AD-1BED-4E15-B202-F821D238D7F1}">
      <dgm:prSet/>
      <dgm:spPr/>
      <dgm:t>
        <a:bodyPr/>
        <a:lstStyle/>
        <a:p>
          <a:pPr algn="ctr"/>
          <a:endParaRPr lang="es-EC" sz="1200" b="1">
            <a:latin typeface="Arial" panose="020B0604020202020204" pitchFamily="34" charset="0"/>
            <a:cs typeface="Arial" panose="020B0604020202020204" pitchFamily="34" charset="0"/>
          </a:endParaRPr>
        </a:p>
      </dgm:t>
    </dgm:pt>
    <dgm:pt modelId="{7ACEC592-C237-4605-8D27-468A69C60F95}">
      <dgm:prSet phldrT="[Texto]" custT="1"/>
      <dgm:spPr/>
      <dgm:t>
        <a:bodyPr/>
        <a:lstStyle/>
        <a:p>
          <a:pPr algn="ctr"/>
          <a:r>
            <a:rPr lang="es-EC" sz="1200" b="0">
              <a:latin typeface="Arial" panose="020B0604020202020204" pitchFamily="34" charset="0"/>
              <a:cs typeface="Arial" panose="020B0604020202020204" pitchFamily="34" charset="0"/>
            </a:rPr>
            <a:t>Variables</a:t>
          </a:r>
        </a:p>
      </dgm:t>
    </dgm:pt>
    <dgm:pt modelId="{422AB42C-C049-476B-94D6-F068DA9BFF9E}" type="parTrans" cxnId="{B1E334A4-755D-4EF3-A891-1C3E5C3041E9}">
      <dgm:prSet custT="1"/>
      <dgm:spPr/>
      <dgm:t>
        <a:bodyPr/>
        <a:lstStyle/>
        <a:p>
          <a:pPr algn="ctr"/>
          <a:endParaRPr lang="es-EC" sz="1200" b="1">
            <a:latin typeface="Arial" panose="020B0604020202020204" pitchFamily="34" charset="0"/>
            <a:cs typeface="Arial" panose="020B0604020202020204" pitchFamily="34" charset="0"/>
          </a:endParaRPr>
        </a:p>
      </dgm:t>
    </dgm:pt>
    <dgm:pt modelId="{B18D0D04-3EB7-46B5-A06A-A90E2A72D956}" type="sibTrans" cxnId="{B1E334A4-755D-4EF3-A891-1C3E5C3041E9}">
      <dgm:prSet/>
      <dgm:spPr/>
      <dgm:t>
        <a:bodyPr/>
        <a:lstStyle/>
        <a:p>
          <a:pPr algn="ctr"/>
          <a:endParaRPr lang="es-EC" sz="1200" b="1">
            <a:latin typeface="Arial" panose="020B0604020202020204" pitchFamily="34" charset="0"/>
            <a:cs typeface="Arial" panose="020B0604020202020204" pitchFamily="34" charset="0"/>
          </a:endParaRPr>
        </a:p>
      </dgm:t>
    </dgm:pt>
    <dgm:pt modelId="{6187473E-C0D0-48C0-BF84-E01CCE39236C}">
      <dgm:prSet phldrT="[Texto]" custT="1"/>
      <dgm:spPr/>
      <dgm:t>
        <a:bodyPr/>
        <a:lstStyle/>
        <a:p>
          <a:pPr algn="ctr"/>
          <a:r>
            <a:rPr lang="es-EC" sz="1200" b="0" dirty="0">
              <a:latin typeface="Arial" panose="020B0604020202020204" pitchFamily="34" charset="0"/>
              <a:cs typeface="Arial" panose="020B0604020202020204" pitchFamily="34" charset="0"/>
            </a:rPr>
            <a:t>Cargas Sísmicas</a:t>
          </a:r>
        </a:p>
      </dgm:t>
    </dgm:pt>
    <dgm:pt modelId="{B385A187-E1A4-4ED4-AEDF-20182926CC5A}" type="parTrans" cxnId="{0CD2B190-7226-4279-901F-9BFFA333DDBE}">
      <dgm:prSet custT="1"/>
      <dgm:spPr/>
      <dgm:t>
        <a:bodyPr/>
        <a:lstStyle/>
        <a:p>
          <a:pPr algn="ctr"/>
          <a:endParaRPr lang="es-EC" sz="1200" b="1">
            <a:latin typeface="Arial" panose="020B0604020202020204" pitchFamily="34" charset="0"/>
            <a:cs typeface="Arial" panose="020B0604020202020204" pitchFamily="34" charset="0"/>
          </a:endParaRPr>
        </a:p>
      </dgm:t>
    </dgm:pt>
    <dgm:pt modelId="{08E1B2E5-5D5B-4629-ACB3-A9BDD5410F71}" type="sibTrans" cxnId="{0CD2B190-7226-4279-901F-9BFFA333DDBE}">
      <dgm:prSet/>
      <dgm:spPr/>
      <dgm:t>
        <a:bodyPr/>
        <a:lstStyle/>
        <a:p>
          <a:pPr algn="ctr"/>
          <a:endParaRPr lang="es-EC" sz="1200" b="1">
            <a:latin typeface="Arial" panose="020B0604020202020204" pitchFamily="34" charset="0"/>
            <a:cs typeface="Arial" panose="020B0604020202020204" pitchFamily="34" charset="0"/>
          </a:endParaRPr>
        </a:p>
      </dgm:t>
    </dgm:pt>
    <dgm:pt modelId="{E7CE9EBC-F4BB-4A87-BDF9-315283C2C29F}">
      <dgm:prSet phldrT="[Texto]" custT="1"/>
      <dgm:spPr/>
      <dgm:t>
        <a:bodyPr/>
        <a:lstStyle/>
        <a:p>
          <a:pPr algn="ctr"/>
          <a:r>
            <a:rPr lang="es-EC" sz="1200" b="0">
              <a:latin typeface="Arial" panose="020B0604020202020204" pitchFamily="34" charset="0"/>
              <a:cs typeface="Arial" panose="020B0604020202020204" pitchFamily="34" charset="0"/>
            </a:rPr>
            <a:t>Accidentales</a:t>
          </a:r>
        </a:p>
      </dgm:t>
    </dgm:pt>
    <dgm:pt modelId="{2694F12C-815B-4CF9-A98B-4E1B9F007E42}" type="parTrans" cxnId="{1B98F1A7-A4E3-4B35-806D-3E6ECD66DB7C}">
      <dgm:prSet custT="1"/>
      <dgm:spPr/>
      <dgm:t>
        <a:bodyPr/>
        <a:lstStyle/>
        <a:p>
          <a:pPr algn="ctr"/>
          <a:endParaRPr lang="es-EC" sz="1200" b="1">
            <a:latin typeface="Arial" panose="020B0604020202020204" pitchFamily="34" charset="0"/>
            <a:cs typeface="Arial" panose="020B0604020202020204" pitchFamily="34" charset="0"/>
          </a:endParaRPr>
        </a:p>
      </dgm:t>
    </dgm:pt>
    <dgm:pt modelId="{35FF3A02-FAB0-46FB-B67D-3E48A4AE27A6}" type="sibTrans" cxnId="{1B98F1A7-A4E3-4B35-806D-3E6ECD66DB7C}">
      <dgm:prSet/>
      <dgm:spPr/>
      <dgm:t>
        <a:bodyPr/>
        <a:lstStyle/>
        <a:p>
          <a:pPr algn="ctr"/>
          <a:endParaRPr lang="es-EC" sz="1200" b="1">
            <a:latin typeface="Arial" panose="020B0604020202020204" pitchFamily="34" charset="0"/>
            <a:cs typeface="Arial" panose="020B0604020202020204" pitchFamily="34" charset="0"/>
          </a:endParaRPr>
        </a:p>
      </dgm:t>
    </dgm:pt>
    <dgm:pt modelId="{3CF75707-D11F-4F31-944A-99DCBDE9D4C8}">
      <dgm:prSet phldrT="[Texto]" custT="1"/>
      <dgm:spPr/>
      <dgm:t>
        <a:bodyPr/>
        <a:lstStyle/>
        <a:p>
          <a:pPr algn="ctr"/>
          <a:r>
            <a:rPr lang="es-EC" sz="1200" b="0">
              <a:latin typeface="Arial" panose="020B0604020202020204" pitchFamily="34" charset="0"/>
              <a:cs typeface="Arial" panose="020B0604020202020204" pitchFamily="34" charset="0"/>
            </a:rPr>
            <a:t>Cargas Vivas</a:t>
          </a:r>
        </a:p>
      </dgm:t>
    </dgm:pt>
    <dgm:pt modelId="{65D38E12-F244-49DA-AAD0-2EE3BE863388}" type="parTrans" cxnId="{80FC2D89-FB8E-44AF-8627-24164A875DE9}">
      <dgm:prSet custT="1"/>
      <dgm:spPr/>
      <dgm:t>
        <a:bodyPr/>
        <a:lstStyle/>
        <a:p>
          <a:pPr algn="ctr"/>
          <a:endParaRPr lang="es-EC" sz="1200" b="1">
            <a:latin typeface="Arial" panose="020B0604020202020204" pitchFamily="34" charset="0"/>
            <a:cs typeface="Arial" panose="020B0604020202020204" pitchFamily="34" charset="0"/>
          </a:endParaRPr>
        </a:p>
      </dgm:t>
    </dgm:pt>
    <dgm:pt modelId="{125B6FE5-D94B-42B2-9AC4-958BA03FA4AA}" type="sibTrans" cxnId="{80FC2D89-FB8E-44AF-8627-24164A875DE9}">
      <dgm:prSet/>
      <dgm:spPr/>
      <dgm:t>
        <a:bodyPr/>
        <a:lstStyle/>
        <a:p>
          <a:pPr algn="ctr"/>
          <a:endParaRPr lang="es-EC" sz="1200" b="1">
            <a:latin typeface="Arial" panose="020B0604020202020204" pitchFamily="34" charset="0"/>
            <a:cs typeface="Arial" panose="020B0604020202020204" pitchFamily="34" charset="0"/>
          </a:endParaRPr>
        </a:p>
      </dgm:t>
    </dgm:pt>
    <dgm:pt modelId="{7D3668BD-AD36-498F-AF9F-45D981493B0E}">
      <dgm:prSet phldrT="[Texto]" custT="1"/>
      <dgm:spPr/>
      <dgm:t>
        <a:bodyPr/>
        <a:lstStyle/>
        <a:p>
          <a:pPr algn="ctr"/>
          <a:r>
            <a:rPr lang="es-EC" sz="1200" b="0">
              <a:latin typeface="Arial" panose="020B0604020202020204" pitchFamily="34" charset="0"/>
              <a:cs typeface="Arial" panose="020B0604020202020204" pitchFamily="34" charset="0"/>
            </a:rPr>
            <a:t>Cargas Climáticas</a:t>
          </a:r>
        </a:p>
      </dgm:t>
    </dgm:pt>
    <dgm:pt modelId="{F9F22ED0-9189-4549-B73B-96EBB8644207}" type="parTrans" cxnId="{B73DE629-A712-4B0B-9E05-479312818601}">
      <dgm:prSet custT="1"/>
      <dgm:spPr/>
      <dgm:t>
        <a:bodyPr/>
        <a:lstStyle/>
        <a:p>
          <a:pPr algn="ctr"/>
          <a:endParaRPr lang="es-EC" sz="1200" b="1">
            <a:latin typeface="Arial" panose="020B0604020202020204" pitchFamily="34" charset="0"/>
            <a:cs typeface="Arial" panose="020B0604020202020204" pitchFamily="34" charset="0"/>
          </a:endParaRPr>
        </a:p>
      </dgm:t>
    </dgm:pt>
    <dgm:pt modelId="{2985363E-1522-4F73-A7A7-EB55C71AA565}" type="sibTrans" cxnId="{B73DE629-A712-4B0B-9E05-479312818601}">
      <dgm:prSet/>
      <dgm:spPr/>
      <dgm:t>
        <a:bodyPr/>
        <a:lstStyle/>
        <a:p>
          <a:pPr algn="ctr"/>
          <a:endParaRPr lang="es-EC" sz="1200" b="1">
            <a:latin typeface="Arial" panose="020B0604020202020204" pitchFamily="34" charset="0"/>
            <a:cs typeface="Arial" panose="020B0604020202020204" pitchFamily="34" charset="0"/>
          </a:endParaRPr>
        </a:p>
      </dgm:t>
    </dgm:pt>
    <dgm:pt modelId="{42D90EB0-AEDA-4FF0-A3E1-1D4F14BBA8FE}">
      <dgm:prSet phldrT="[Texto]" custT="1"/>
      <dgm:spPr/>
      <dgm:t>
        <a:bodyPr/>
        <a:lstStyle/>
        <a:p>
          <a:pPr algn="ctr"/>
          <a:r>
            <a:rPr lang="es-EC" sz="1200" b="0">
              <a:latin typeface="Arial" panose="020B0604020202020204" pitchFamily="34" charset="0"/>
              <a:cs typeface="Arial" panose="020B0604020202020204" pitchFamily="34" charset="0"/>
            </a:rPr>
            <a:t>Granizo</a:t>
          </a:r>
        </a:p>
      </dgm:t>
    </dgm:pt>
    <dgm:pt modelId="{B14B1D87-E05C-4B15-AC25-220B2F20673B}" type="parTrans" cxnId="{EE06C88F-4C5C-4E26-909E-D3222EA63CB5}">
      <dgm:prSet custT="1"/>
      <dgm:spPr/>
      <dgm:t>
        <a:bodyPr/>
        <a:lstStyle/>
        <a:p>
          <a:pPr algn="ctr"/>
          <a:endParaRPr lang="es-EC" sz="1200" b="1">
            <a:latin typeface="Arial" panose="020B0604020202020204" pitchFamily="34" charset="0"/>
            <a:cs typeface="Arial" panose="020B0604020202020204" pitchFamily="34" charset="0"/>
          </a:endParaRPr>
        </a:p>
      </dgm:t>
    </dgm:pt>
    <dgm:pt modelId="{AD306652-C2ED-40BB-8815-4ADD350FE5E1}" type="sibTrans" cxnId="{EE06C88F-4C5C-4E26-909E-D3222EA63CB5}">
      <dgm:prSet/>
      <dgm:spPr/>
      <dgm:t>
        <a:bodyPr/>
        <a:lstStyle/>
        <a:p>
          <a:pPr algn="ctr"/>
          <a:endParaRPr lang="es-EC" sz="1200" b="1">
            <a:latin typeface="Arial" panose="020B0604020202020204" pitchFamily="34" charset="0"/>
            <a:cs typeface="Arial" panose="020B0604020202020204" pitchFamily="34" charset="0"/>
          </a:endParaRPr>
        </a:p>
      </dgm:t>
    </dgm:pt>
    <dgm:pt modelId="{3B582CB0-989D-4CFB-BB8F-43DE7217308D}">
      <dgm:prSet phldrT="[Texto]" custT="1"/>
      <dgm:spPr/>
      <dgm:t>
        <a:bodyPr/>
        <a:lstStyle/>
        <a:p>
          <a:pPr algn="ctr"/>
          <a:r>
            <a:rPr lang="es-EC" sz="1200" b="0">
              <a:latin typeface="Arial" panose="020B0604020202020204" pitchFamily="34" charset="0"/>
              <a:cs typeface="Arial" panose="020B0604020202020204" pitchFamily="34" charset="0"/>
            </a:rPr>
            <a:t>Viento</a:t>
          </a:r>
        </a:p>
      </dgm:t>
    </dgm:pt>
    <dgm:pt modelId="{47270AA4-4E45-4260-A73C-F79827E8AE3F}" type="parTrans" cxnId="{6976205A-F905-4B03-871E-8E7E5DFB9719}">
      <dgm:prSet custT="1"/>
      <dgm:spPr/>
      <dgm:t>
        <a:bodyPr/>
        <a:lstStyle/>
        <a:p>
          <a:pPr algn="ctr"/>
          <a:endParaRPr lang="es-EC" sz="1200" b="1">
            <a:latin typeface="Arial" panose="020B0604020202020204" pitchFamily="34" charset="0"/>
            <a:cs typeface="Arial" panose="020B0604020202020204" pitchFamily="34" charset="0"/>
          </a:endParaRPr>
        </a:p>
      </dgm:t>
    </dgm:pt>
    <dgm:pt modelId="{3EBAC8B3-0D1D-4710-A4AE-F65430FE0296}" type="sibTrans" cxnId="{6976205A-F905-4B03-871E-8E7E5DFB9719}">
      <dgm:prSet/>
      <dgm:spPr/>
      <dgm:t>
        <a:bodyPr/>
        <a:lstStyle/>
        <a:p>
          <a:pPr algn="ctr"/>
          <a:endParaRPr lang="es-EC" sz="1200" b="1">
            <a:latin typeface="Arial" panose="020B0604020202020204" pitchFamily="34" charset="0"/>
            <a:cs typeface="Arial" panose="020B0604020202020204" pitchFamily="34" charset="0"/>
          </a:endParaRPr>
        </a:p>
      </dgm:t>
    </dgm:pt>
    <dgm:pt modelId="{0E4DA504-E276-45F9-B56F-283DF5E14F1F}">
      <dgm:prSet phldrT="[Texto]" custT="1"/>
      <dgm:spPr/>
      <dgm:t>
        <a:bodyPr/>
        <a:lstStyle/>
        <a:p>
          <a:pPr algn="ctr"/>
          <a:r>
            <a:rPr lang="es-EC" sz="1200" b="0">
              <a:latin typeface="Arial" panose="020B0604020202020204" pitchFamily="34" charset="0"/>
              <a:cs typeface="Arial" panose="020B0604020202020204" pitchFamily="34" charset="0"/>
            </a:rPr>
            <a:t>Otras</a:t>
          </a:r>
        </a:p>
      </dgm:t>
    </dgm:pt>
    <dgm:pt modelId="{5C459059-18AB-4B76-907D-B26F2759AA98}" type="parTrans" cxnId="{B7C819B3-AA53-45C5-82A4-C1832ECA8447}">
      <dgm:prSet custT="1"/>
      <dgm:spPr/>
      <dgm:t>
        <a:bodyPr/>
        <a:lstStyle/>
        <a:p>
          <a:pPr algn="ctr"/>
          <a:endParaRPr lang="es-EC" sz="1200"/>
        </a:p>
      </dgm:t>
    </dgm:pt>
    <dgm:pt modelId="{1AE988E4-AE3A-46E9-B35B-72C7190E2261}" type="sibTrans" cxnId="{B7C819B3-AA53-45C5-82A4-C1832ECA8447}">
      <dgm:prSet/>
      <dgm:spPr/>
      <dgm:t>
        <a:bodyPr/>
        <a:lstStyle/>
        <a:p>
          <a:pPr algn="ctr"/>
          <a:endParaRPr lang="es-EC" sz="1200"/>
        </a:p>
      </dgm:t>
    </dgm:pt>
    <dgm:pt modelId="{BD5E56B8-51C3-49FC-B537-583BBF98EF79}" type="pres">
      <dgm:prSet presAssocID="{7A80AC7D-1A19-4E84-A172-4C8E87C6DB38}" presName="diagram" presStyleCnt="0">
        <dgm:presLayoutVars>
          <dgm:chPref val="1"/>
          <dgm:dir/>
          <dgm:animOne val="branch"/>
          <dgm:animLvl val="lvl"/>
          <dgm:resizeHandles val="exact"/>
        </dgm:presLayoutVars>
      </dgm:prSet>
      <dgm:spPr/>
      <dgm:t>
        <a:bodyPr/>
        <a:lstStyle/>
        <a:p>
          <a:endParaRPr lang="es-EC"/>
        </a:p>
      </dgm:t>
    </dgm:pt>
    <dgm:pt modelId="{6D96A41A-349C-4A42-9C52-3AE4A8129215}" type="pres">
      <dgm:prSet presAssocID="{CA98D02B-8307-484B-8A46-DB418A3E74FC}" presName="root1" presStyleCnt="0"/>
      <dgm:spPr/>
    </dgm:pt>
    <dgm:pt modelId="{3CC8636F-5881-490D-9BC0-8534F3D568DA}" type="pres">
      <dgm:prSet presAssocID="{CA98D02B-8307-484B-8A46-DB418A3E74FC}" presName="LevelOneTextNode" presStyleLbl="node0" presStyleIdx="0" presStyleCnt="1" custScaleY="70651">
        <dgm:presLayoutVars>
          <dgm:chPref val="3"/>
        </dgm:presLayoutVars>
      </dgm:prSet>
      <dgm:spPr/>
      <dgm:t>
        <a:bodyPr/>
        <a:lstStyle/>
        <a:p>
          <a:endParaRPr lang="es-EC"/>
        </a:p>
      </dgm:t>
    </dgm:pt>
    <dgm:pt modelId="{8B5197AB-7CAD-4797-BB54-FEFB9766410F}" type="pres">
      <dgm:prSet presAssocID="{CA98D02B-8307-484B-8A46-DB418A3E74FC}" presName="level2hierChild" presStyleCnt="0"/>
      <dgm:spPr/>
    </dgm:pt>
    <dgm:pt modelId="{D0DB8560-03D7-4E66-BDEF-4DA5FFB4EEF0}" type="pres">
      <dgm:prSet presAssocID="{4EFE58BA-575F-48FB-A1A4-8AABE4A3C661}" presName="conn2-1" presStyleLbl="parChTrans1D2" presStyleIdx="0" presStyleCnt="4"/>
      <dgm:spPr/>
      <dgm:t>
        <a:bodyPr/>
        <a:lstStyle/>
        <a:p>
          <a:endParaRPr lang="es-EC"/>
        </a:p>
      </dgm:t>
    </dgm:pt>
    <dgm:pt modelId="{AAEE3D6B-43BC-4072-8430-C2BDE3258CA2}" type="pres">
      <dgm:prSet presAssocID="{4EFE58BA-575F-48FB-A1A4-8AABE4A3C661}" presName="connTx" presStyleLbl="parChTrans1D2" presStyleIdx="0" presStyleCnt="4"/>
      <dgm:spPr/>
      <dgm:t>
        <a:bodyPr/>
        <a:lstStyle/>
        <a:p>
          <a:endParaRPr lang="es-EC"/>
        </a:p>
      </dgm:t>
    </dgm:pt>
    <dgm:pt modelId="{F591FF48-80A0-4452-8965-E01626FA2548}" type="pres">
      <dgm:prSet presAssocID="{F3F8BD2A-281B-4F0B-BCD4-ACF5CC9721A9}" presName="root2" presStyleCnt="0"/>
      <dgm:spPr/>
    </dgm:pt>
    <dgm:pt modelId="{5482D80F-6C37-45FD-BDB7-3E9A306879CE}" type="pres">
      <dgm:prSet presAssocID="{F3F8BD2A-281B-4F0B-BCD4-ACF5CC9721A9}" presName="LevelTwoTextNode" presStyleLbl="node2" presStyleIdx="0" presStyleCnt="4" custScaleX="117611" custScaleY="52424">
        <dgm:presLayoutVars>
          <dgm:chPref val="3"/>
        </dgm:presLayoutVars>
      </dgm:prSet>
      <dgm:spPr/>
      <dgm:t>
        <a:bodyPr/>
        <a:lstStyle/>
        <a:p>
          <a:endParaRPr lang="es-EC"/>
        </a:p>
      </dgm:t>
    </dgm:pt>
    <dgm:pt modelId="{18B9F352-B3D8-4279-B725-7E41583D3A78}" type="pres">
      <dgm:prSet presAssocID="{F3F8BD2A-281B-4F0B-BCD4-ACF5CC9721A9}" presName="level3hierChild" presStyleCnt="0"/>
      <dgm:spPr/>
    </dgm:pt>
    <dgm:pt modelId="{BC159613-EFBC-4808-A9D1-53195568F326}" type="pres">
      <dgm:prSet presAssocID="{3FA5D62F-7F39-4DAE-901E-64DF5652FFE0}" presName="conn2-1" presStyleLbl="parChTrans1D3" presStyleIdx="0" presStyleCnt="4"/>
      <dgm:spPr/>
      <dgm:t>
        <a:bodyPr/>
        <a:lstStyle/>
        <a:p>
          <a:endParaRPr lang="es-EC"/>
        </a:p>
      </dgm:t>
    </dgm:pt>
    <dgm:pt modelId="{13743B7D-3619-4C5A-A7AD-0A4AFB635A7D}" type="pres">
      <dgm:prSet presAssocID="{3FA5D62F-7F39-4DAE-901E-64DF5652FFE0}" presName="connTx" presStyleLbl="parChTrans1D3" presStyleIdx="0" presStyleCnt="4"/>
      <dgm:spPr/>
      <dgm:t>
        <a:bodyPr/>
        <a:lstStyle/>
        <a:p>
          <a:endParaRPr lang="es-EC"/>
        </a:p>
      </dgm:t>
    </dgm:pt>
    <dgm:pt modelId="{E4E095F3-E1A4-4703-851D-8F7B64B71462}" type="pres">
      <dgm:prSet presAssocID="{D5F40EB1-9952-4182-BE00-B579012BE905}" presName="root2" presStyleCnt="0"/>
      <dgm:spPr/>
    </dgm:pt>
    <dgm:pt modelId="{DB25EC2A-FD99-4913-AF74-CD60FF5140B1}" type="pres">
      <dgm:prSet presAssocID="{D5F40EB1-9952-4182-BE00-B579012BE905}" presName="LevelTwoTextNode" presStyleLbl="node3" presStyleIdx="0" presStyleCnt="4" custScaleX="177224" custScaleY="52424">
        <dgm:presLayoutVars>
          <dgm:chPref val="3"/>
        </dgm:presLayoutVars>
      </dgm:prSet>
      <dgm:spPr/>
      <dgm:t>
        <a:bodyPr/>
        <a:lstStyle/>
        <a:p>
          <a:endParaRPr lang="es-EC"/>
        </a:p>
      </dgm:t>
    </dgm:pt>
    <dgm:pt modelId="{B6CBB581-6656-41D5-82A7-E13A84D126C5}" type="pres">
      <dgm:prSet presAssocID="{D5F40EB1-9952-4182-BE00-B579012BE905}" presName="level3hierChild" presStyleCnt="0"/>
      <dgm:spPr/>
    </dgm:pt>
    <dgm:pt modelId="{5DC05D13-41E7-44F5-8092-B5F26693AD86}" type="pres">
      <dgm:prSet presAssocID="{422AB42C-C049-476B-94D6-F068DA9BFF9E}" presName="conn2-1" presStyleLbl="parChTrans1D2" presStyleIdx="1" presStyleCnt="4"/>
      <dgm:spPr/>
      <dgm:t>
        <a:bodyPr/>
        <a:lstStyle/>
        <a:p>
          <a:endParaRPr lang="es-EC"/>
        </a:p>
      </dgm:t>
    </dgm:pt>
    <dgm:pt modelId="{1EE32F90-7370-4B31-A831-E45BEE96075F}" type="pres">
      <dgm:prSet presAssocID="{422AB42C-C049-476B-94D6-F068DA9BFF9E}" presName="connTx" presStyleLbl="parChTrans1D2" presStyleIdx="1" presStyleCnt="4"/>
      <dgm:spPr/>
      <dgm:t>
        <a:bodyPr/>
        <a:lstStyle/>
        <a:p>
          <a:endParaRPr lang="es-EC"/>
        </a:p>
      </dgm:t>
    </dgm:pt>
    <dgm:pt modelId="{5AF8DED7-FD0B-48F6-BF71-6242FA0E6F95}" type="pres">
      <dgm:prSet presAssocID="{7ACEC592-C237-4605-8D27-468A69C60F95}" presName="root2" presStyleCnt="0"/>
      <dgm:spPr/>
    </dgm:pt>
    <dgm:pt modelId="{77697B1C-53FA-4228-8976-D93B24299D2D}" type="pres">
      <dgm:prSet presAssocID="{7ACEC592-C237-4605-8D27-468A69C60F95}" presName="LevelTwoTextNode" presStyleLbl="node2" presStyleIdx="1" presStyleCnt="4" custScaleX="117611" custScaleY="52424">
        <dgm:presLayoutVars>
          <dgm:chPref val="3"/>
        </dgm:presLayoutVars>
      </dgm:prSet>
      <dgm:spPr/>
      <dgm:t>
        <a:bodyPr/>
        <a:lstStyle/>
        <a:p>
          <a:endParaRPr lang="es-EC"/>
        </a:p>
      </dgm:t>
    </dgm:pt>
    <dgm:pt modelId="{B07BF077-10AC-440D-A446-FB4251581313}" type="pres">
      <dgm:prSet presAssocID="{7ACEC592-C237-4605-8D27-468A69C60F95}" presName="level3hierChild" presStyleCnt="0"/>
      <dgm:spPr/>
    </dgm:pt>
    <dgm:pt modelId="{750118F4-B883-473E-A152-CA1004BDD567}" type="pres">
      <dgm:prSet presAssocID="{65D38E12-F244-49DA-AAD0-2EE3BE863388}" presName="conn2-1" presStyleLbl="parChTrans1D3" presStyleIdx="1" presStyleCnt="4"/>
      <dgm:spPr/>
      <dgm:t>
        <a:bodyPr/>
        <a:lstStyle/>
        <a:p>
          <a:endParaRPr lang="es-EC"/>
        </a:p>
      </dgm:t>
    </dgm:pt>
    <dgm:pt modelId="{0EB69AEC-7BEF-48D1-B9D5-6FBEBB81229D}" type="pres">
      <dgm:prSet presAssocID="{65D38E12-F244-49DA-AAD0-2EE3BE863388}" presName="connTx" presStyleLbl="parChTrans1D3" presStyleIdx="1" presStyleCnt="4"/>
      <dgm:spPr/>
      <dgm:t>
        <a:bodyPr/>
        <a:lstStyle/>
        <a:p>
          <a:endParaRPr lang="es-EC"/>
        </a:p>
      </dgm:t>
    </dgm:pt>
    <dgm:pt modelId="{63ED7B50-9A98-45C9-B733-2B62F165DE82}" type="pres">
      <dgm:prSet presAssocID="{3CF75707-D11F-4F31-944A-99DCBDE9D4C8}" presName="root2" presStyleCnt="0"/>
      <dgm:spPr/>
    </dgm:pt>
    <dgm:pt modelId="{3E69616F-6A13-4A81-BCA6-5D50F9E3D691}" type="pres">
      <dgm:prSet presAssocID="{3CF75707-D11F-4F31-944A-99DCBDE9D4C8}" presName="LevelTwoTextNode" presStyleLbl="node3" presStyleIdx="1" presStyleCnt="4" custScaleX="177224" custScaleY="52424">
        <dgm:presLayoutVars>
          <dgm:chPref val="3"/>
        </dgm:presLayoutVars>
      </dgm:prSet>
      <dgm:spPr/>
      <dgm:t>
        <a:bodyPr/>
        <a:lstStyle/>
        <a:p>
          <a:endParaRPr lang="es-EC"/>
        </a:p>
      </dgm:t>
    </dgm:pt>
    <dgm:pt modelId="{BF9CBA01-5EB1-4F57-AF84-2BECEDCF1B97}" type="pres">
      <dgm:prSet presAssocID="{3CF75707-D11F-4F31-944A-99DCBDE9D4C8}" presName="level3hierChild" presStyleCnt="0"/>
      <dgm:spPr/>
    </dgm:pt>
    <dgm:pt modelId="{D5BE694E-684F-481F-915E-C4B8CA817534}" type="pres">
      <dgm:prSet presAssocID="{F9F22ED0-9189-4549-B73B-96EBB8644207}" presName="conn2-1" presStyleLbl="parChTrans1D3" presStyleIdx="2" presStyleCnt="4"/>
      <dgm:spPr/>
      <dgm:t>
        <a:bodyPr/>
        <a:lstStyle/>
        <a:p>
          <a:endParaRPr lang="es-EC"/>
        </a:p>
      </dgm:t>
    </dgm:pt>
    <dgm:pt modelId="{5C2F97BD-CF4F-4CC3-B31E-6CDC8B085BB0}" type="pres">
      <dgm:prSet presAssocID="{F9F22ED0-9189-4549-B73B-96EBB8644207}" presName="connTx" presStyleLbl="parChTrans1D3" presStyleIdx="2" presStyleCnt="4"/>
      <dgm:spPr/>
      <dgm:t>
        <a:bodyPr/>
        <a:lstStyle/>
        <a:p>
          <a:endParaRPr lang="es-EC"/>
        </a:p>
      </dgm:t>
    </dgm:pt>
    <dgm:pt modelId="{B22F7934-D9FE-4648-95D8-C358B9818C8F}" type="pres">
      <dgm:prSet presAssocID="{7D3668BD-AD36-498F-AF9F-45D981493B0E}" presName="root2" presStyleCnt="0"/>
      <dgm:spPr/>
    </dgm:pt>
    <dgm:pt modelId="{9CAF46BA-9BDE-4733-B953-3BB2838C7FED}" type="pres">
      <dgm:prSet presAssocID="{7D3668BD-AD36-498F-AF9F-45D981493B0E}" presName="LevelTwoTextNode" presStyleLbl="node3" presStyleIdx="2" presStyleCnt="4" custScaleX="176687" custScaleY="52424">
        <dgm:presLayoutVars>
          <dgm:chPref val="3"/>
        </dgm:presLayoutVars>
      </dgm:prSet>
      <dgm:spPr/>
      <dgm:t>
        <a:bodyPr/>
        <a:lstStyle/>
        <a:p>
          <a:endParaRPr lang="es-EC"/>
        </a:p>
      </dgm:t>
    </dgm:pt>
    <dgm:pt modelId="{D4F42BFE-9604-4B6F-9B49-92F38727DEB5}" type="pres">
      <dgm:prSet presAssocID="{7D3668BD-AD36-498F-AF9F-45D981493B0E}" presName="level3hierChild" presStyleCnt="0"/>
      <dgm:spPr/>
    </dgm:pt>
    <dgm:pt modelId="{659D1DB7-4F00-4E7F-9D52-42C7A7120E17}" type="pres">
      <dgm:prSet presAssocID="{47270AA4-4E45-4260-A73C-F79827E8AE3F}" presName="conn2-1" presStyleLbl="parChTrans1D4" presStyleIdx="0" presStyleCnt="2"/>
      <dgm:spPr/>
      <dgm:t>
        <a:bodyPr/>
        <a:lstStyle/>
        <a:p>
          <a:endParaRPr lang="es-EC"/>
        </a:p>
      </dgm:t>
    </dgm:pt>
    <dgm:pt modelId="{8543D5E7-4D89-40B6-8C06-BCC15FE03367}" type="pres">
      <dgm:prSet presAssocID="{47270AA4-4E45-4260-A73C-F79827E8AE3F}" presName="connTx" presStyleLbl="parChTrans1D4" presStyleIdx="0" presStyleCnt="2"/>
      <dgm:spPr/>
      <dgm:t>
        <a:bodyPr/>
        <a:lstStyle/>
        <a:p>
          <a:endParaRPr lang="es-EC"/>
        </a:p>
      </dgm:t>
    </dgm:pt>
    <dgm:pt modelId="{E70B14F6-59B2-47C3-958B-62622084BDC1}" type="pres">
      <dgm:prSet presAssocID="{3B582CB0-989D-4CFB-BB8F-43DE7217308D}" presName="root2" presStyleCnt="0"/>
      <dgm:spPr/>
    </dgm:pt>
    <dgm:pt modelId="{BB227E66-2AC5-4DEE-B74B-209CB34745A3}" type="pres">
      <dgm:prSet presAssocID="{3B582CB0-989D-4CFB-BB8F-43DE7217308D}" presName="LevelTwoTextNode" presStyleLbl="node4" presStyleIdx="0" presStyleCnt="2" custScaleY="52424">
        <dgm:presLayoutVars>
          <dgm:chPref val="3"/>
        </dgm:presLayoutVars>
      </dgm:prSet>
      <dgm:spPr/>
      <dgm:t>
        <a:bodyPr/>
        <a:lstStyle/>
        <a:p>
          <a:endParaRPr lang="es-EC"/>
        </a:p>
      </dgm:t>
    </dgm:pt>
    <dgm:pt modelId="{F4E00BDE-0D78-43F5-986E-F3B3E67D1778}" type="pres">
      <dgm:prSet presAssocID="{3B582CB0-989D-4CFB-BB8F-43DE7217308D}" presName="level3hierChild" presStyleCnt="0"/>
      <dgm:spPr/>
    </dgm:pt>
    <dgm:pt modelId="{793DB76C-E23A-4FE6-917E-A13D0E460795}" type="pres">
      <dgm:prSet presAssocID="{B14B1D87-E05C-4B15-AC25-220B2F20673B}" presName="conn2-1" presStyleLbl="parChTrans1D4" presStyleIdx="1" presStyleCnt="2"/>
      <dgm:spPr/>
      <dgm:t>
        <a:bodyPr/>
        <a:lstStyle/>
        <a:p>
          <a:endParaRPr lang="es-EC"/>
        </a:p>
      </dgm:t>
    </dgm:pt>
    <dgm:pt modelId="{7BF00A69-D4B4-452B-931E-EDA2D6E492B5}" type="pres">
      <dgm:prSet presAssocID="{B14B1D87-E05C-4B15-AC25-220B2F20673B}" presName="connTx" presStyleLbl="parChTrans1D4" presStyleIdx="1" presStyleCnt="2"/>
      <dgm:spPr/>
      <dgm:t>
        <a:bodyPr/>
        <a:lstStyle/>
        <a:p>
          <a:endParaRPr lang="es-EC"/>
        </a:p>
      </dgm:t>
    </dgm:pt>
    <dgm:pt modelId="{82007986-9420-46D5-A843-A0334EC7B8F3}" type="pres">
      <dgm:prSet presAssocID="{42D90EB0-AEDA-4FF0-A3E1-1D4F14BBA8FE}" presName="root2" presStyleCnt="0"/>
      <dgm:spPr/>
    </dgm:pt>
    <dgm:pt modelId="{05E54B37-5850-4829-9C49-FC22ABB04D2C}" type="pres">
      <dgm:prSet presAssocID="{42D90EB0-AEDA-4FF0-A3E1-1D4F14BBA8FE}" presName="LevelTwoTextNode" presStyleLbl="node4" presStyleIdx="1" presStyleCnt="2" custScaleY="52424">
        <dgm:presLayoutVars>
          <dgm:chPref val="3"/>
        </dgm:presLayoutVars>
      </dgm:prSet>
      <dgm:spPr/>
      <dgm:t>
        <a:bodyPr/>
        <a:lstStyle/>
        <a:p>
          <a:endParaRPr lang="es-EC"/>
        </a:p>
      </dgm:t>
    </dgm:pt>
    <dgm:pt modelId="{DE4045F2-515D-43E3-BE13-9F72AC611DA6}" type="pres">
      <dgm:prSet presAssocID="{42D90EB0-AEDA-4FF0-A3E1-1D4F14BBA8FE}" presName="level3hierChild" presStyleCnt="0"/>
      <dgm:spPr/>
    </dgm:pt>
    <dgm:pt modelId="{14D1771B-F811-4878-B7E8-C90E9A316E5B}" type="pres">
      <dgm:prSet presAssocID="{2694F12C-815B-4CF9-A98B-4E1B9F007E42}" presName="conn2-1" presStyleLbl="parChTrans1D2" presStyleIdx="2" presStyleCnt="4"/>
      <dgm:spPr/>
      <dgm:t>
        <a:bodyPr/>
        <a:lstStyle/>
        <a:p>
          <a:endParaRPr lang="es-EC"/>
        </a:p>
      </dgm:t>
    </dgm:pt>
    <dgm:pt modelId="{84EC2374-A2DD-423D-8C3D-F854A1250BAA}" type="pres">
      <dgm:prSet presAssocID="{2694F12C-815B-4CF9-A98B-4E1B9F007E42}" presName="connTx" presStyleLbl="parChTrans1D2" presStyleIdx="2" presStyleCnt="4"/>
      <dgm:spPr/>
      <dgm:t>
        <a:bodyPr/>
        <a:lstStyle/>
        <a:p>
          <a:endParaRPr lang="es-EC"/>
        </a:p>
      </dgm:t>
    </dgm:pt>
    <dgm:pt modelId="{B7135383-42B5-4115-A2C7-E10AFD044E6B}" type="pres">
      <dgm:prSet presAssocID="{E7CE9EBC-F4BB-4A87-BDF9-315283C2C29F}" presName="root2" presStyleCnt="0"/>
      <dgm:spPr/>
    </dgm:pt>
    <dgm:pt modelId="{C5B55CB9-9558-4667-ABCE-9E3FA2FFED7C}" type="pres">
      <dgm:prSet presAssocID="{E7CE9EBC-F4BB-4A87-BDF9-315283C2C29F}" presName="LevelTwoTextNode" presStyleLbl="node2" presStyleIdx="2" presStyleCnt="4" custScaleX="117611" custScaleY="52424">
        <dgm:presLayoutVars>
          <dgm:chPref val="3"/>
        </dgm:presLayoutVars>
      </dgm:prSet>
      <dgm:spPr/>
      <dgm:t>
        <a:bodyPr/>
        <a:lstStyle/>
        <a:p>
          <a:endParaRPr lang="es-EC"/>
        </a:p>
      </dgm:t>
    </dgm:pt>
    <dgm:pt modelId="{06F0ADCD-B233-4D7E-BFBE-75D3214024A8}" type="pres">
      <dgm:prSet presAssocID="{E7CE9EBC-F4BB-4A87-BDF9-315283C2C29F}" presName="level3hierChild" presStyleCnt="0"/>
      <dgm:spPr/>
    </dgm:pt>
    <dgm:pt modelId="{34CF2F59-8F0A-41FB-AC8C-E92C26F2503B}" type="pres">
      <dgm:prSet presAssocID="{B385A187-E1A4-4ED4-AEDF-20182926CC5A}" presName="conn2-1" presStyleLbl="parChTrans1D3" presStyleIdx="3" presStyleCnt="4"/>
      <dgm:spPr/>
      <dgm:t>
        <a:bodyPr/>
        <a:lstStyle/>
        <a:p>
          <a:endParaRPr lang="es-EC"/>
        </a:p>
      </dgm:t>
    </dgm:pt>
    <dgm:pt modelId="{A56E6B6F-34E3-48BA-84A7-CBF12377B00B}" type="pres">
      <dgm:prSet presAssocID="{B385A187-E1A4-4ED4-AEDF-20182926CC5A}" presName="connTx" presStyleLbl="parChTrans1D3" presStyleIdx="3" presStyleCnt="4"/>
      <dgm:spPr/>
      <dgm:t>
        <a:bodyPr/>
        <a:lstStyle/>
        <a:p>
          <a:endParaRPr lang="es-EC"/>
        </a:p>
      </dgm:t>
    </dgm:pt>
    <dgm:pt modelId="{0184CDE9-7CB6-48E5-A3AE-E94B0EB964C9}" type="pres">
      <dgm:prSet presAssocID="{6187473E-C0D0-48C0-BF84-E01CCE39236C}" presName="root2" presStyleCnt="0"/>
      <dgm:spPr/>
    </dgm:pt>
    <dgm:pt modelId="{7AF5E4A6-981B-4BBE-9771-6DAD131A744B}" type="pres">
      <dgm:prSet presAssocID="{6187473E-C0D0-48C0-BF84-E01CCE39236C}" presName="LevelTwoTextNode" presStyleLbl="node3" presStyleIdx="3" presStyleCnt="4" custScaleX="177224" custScaleY="52424">
        <dgm:presLayoutVars>
          <dgm:chPref val="3"/>
        </dgm:presLayoutVars>
      </dgm:prSet>
      <dgm:spPr/>
      <dgm:t>
        <a:bodyPr/>
        <a:lstStyle/>
        <a:p>
          <a:endParaRPr lang="es-EC"/>
        </a:p>
      </dgm:t>
    </dgm:pt>
    <dgm:pt modelId="{ADF43E96-8F58-4246-AD68-B288CC22EEB7}" type="pres">
      <dgm:prSet presAssocID="{6187473E-C0D0-48C0-BF84-E01CCE39236C}" presName="level3hierChild" presStyleCnt="0"/>
      <dgm:spPr/>
    </dgm:pt>
    <dgm:pt modelId="{EA926DE9-0F55-4B56-B7FC-002B9744E446}" type="pres">
      <dgm:prSet presAssocID="{5C459059-18AB-4B76-907D-B26F2759AA98}" presName="conn2-1" presStyleLbl="parChTrans1D2" presStyleIdx="3" presStyleCnt="4"/>
      <dgm:spPr/>
      <dgm:t>
        <a:bodyPr/>
        <a:lstStyle/>
        <a:p>
          <a:endParaRPr lang="es-EC"/>
        </a:p>
      </dgm:t>
    </dgm:pt>
    <dgm:pt modelId="{C2FCDA62-3680-4359-B5E4-6CFA54F577AA}" type="pres">
      <dgm:prSet presAssocID="{5C459059-18AB-4B76-907D-B26F2759AA98}" presName="connTx" presStyleLbl="parChTrans1D2" presStyleIdx="3" presStyleCnt="4"/>
      <dgm:spPr/>
      <dgm:t>
        <a:bodyPr/>
        <a:lstStyle/>
        <a:p>
          <a:endParaRPr lang="es-EC"/>
        </a:p>
      </dgm:t>
    </dgm:pt>
    <dgm:pt modelId="{292320A9-2880-4674-A784-0413FA3DDCAB}" type="pres">
      <dgm:prSet presAssocID="{0E4DA504-E276-45F9-B56F-283DF5E14F1F}" presName="root2" presStyleCnt="0"/>
      <dgm:spPr/>
    </dgm:pt>
    <dgm:pt modelId="{8062CCDA-0E3B-42F7-BC36-C4B8D219CDF4}" type="pres">
      <dgm:prSet presAssocID="{0E4DA504-E276-45F9-B56F-283DF5E14F1F}" presName="LevelTwoTextNode" presStyleLbl="node2" presStyleIdx="3" presStyleCnt="4" custScaleX="117722" custScaleY="52424">
        <dgm:presLayoutVars>
          <dgm:chPref val="3"/>
        </dgm:presLayoutVars>
      </dgm:prSet>
      <dgm:spPr/>
      <dgm:t>
        <a:bodyPr/>
        <a:lstStyle/>
        <a:p>
          <a:endParaRPr lang="es-EC"/>
        </a:p>
      </dgm:t>
    </dgm:pt>
    <dgm:pt modelId="{2F8B68BD-01C4-424C-9E16-1759C7637792}" type="pres">
      <dgm:prSet presAssocID="{0E4DA504-E276-45F9-B56F-283DF5E14F1F}" presName="level3hierChild" presStyleCnt="0"/>
      <dgm:spPr/>
    </dgm:pt>
  </dgm:ptLst>
  <dgm:cxnLst>
    <dgm:cxn modelId="{34D135A0-6276-4CB9-833A-B518039BC646}" type="presOf" srcId="{F9F22ED0-9189-4549-B73B-96EBB8644207}" destId="{5C2F97BD-CF4F-4CC3-B31E-6CDC8B085BB0}" srcOrd="1" destOrd="0" presId="urn:microsoft.com/office/officeart/2005/8/layout/hierarchy2"/>
    <dgm:cxn modelId="{0D0187A1-FD99-46AE-A5A0-15DB3B710876}" type="presOf" srcId="{3FA5D62F-7F39-4DAE-901E-64DF5652FFE0}" destId="{13743B7D-3619-4C5A-A7AD-0A4AFB635A7D}" srcOrd="1" destOrd="0" presId="urn:microsoft.com/office/officeart/2005/8/layout/hierarchy2"/>
    <dgm:cxn modelId="{ED81B87B-2320-42FA-B352-5ACBA3F0A2B3}" type="presOf" srcId="{47270AA4-4E45-4260-A73C-F79827E8AE3F}" destId="{8543D5E7-4D89-40B6-8C06-BCC15FE03367}" srcOrd="1" destOrd="0" presId="urn:microsoft.com/office/officeart/2005/8/layout/hierarchy2"/>
    <dgm:cxn modelId="{EE06C88F-4C5C-4E26-909E-D3222EA63CB5}" srcId="{7D3668BD-AD36-498F-AF9F-45D981493B0E}" destId="{42D90EB0-AEDA-4FF0-A3E1-1D4F14BBA8FE}" srcOrd="1" destOrd="0" parTransId="{B14B1D87-E05C-4B15-AC25-220B2F20673B}" sibTransId="{AD306652-C2ED-40BB-8815-4ADD350FE5E1}"/>
    <dgm:cxn modelId="{E360D6D5-7599-45A2-A2CE-84784A735A0D}" type="presOf" srcId="{F9F22ED0-9189-4549-B73B-96EBB8644207}" destId="{D5BE694E-684F-481F-915E-C4B8CA817534}" srcOrd="0" destOrd="0" presId="urn:microsoft.com/office/officeart/2005/8/layout/hierarchy2"/>
    <dgm:cxn modelId="{0BDC1669-490A-4334-9F0A-98EB3EF7CD67}" type="presOf" srcId="{B14B1D87-E05C-4B15-AC25-220B2F20673B}" destId="{793DB76C-E23A-4FE6-917E-A13D0E460795}" srcOrd="0" destOrd="0" presId="urn:microsoft.com/office/officeart/2005/8/layout/hierarchy2"/>
    <dgm:cxn modelId="{179EE16A-ECA4-4433-909E-B19E1299E0AC}" type="presOf" srcId="{5C459059-18AB-4B76-907D-B26F2759AA98}" destId="{EA926DE9-0F55-4B56-B7FC-002B9744E446}" srcOrd="0" destOrd="0" presId="urn:microsoft.com/office/officeart/2005/8/layout/hierarchy2"/>
    <dgm:cxn modelId="{2A008662-BA79-4BBE-9478-9659173B6504}" type="presOf" srcId="{47270AA4-4E45-4260-A73C-F79827E8AE3F}" destId="{659D1DB7-4F00-4E7F-9D52-42C7A7120E17}" srcOrd="0" destOrd="0" presId="urn:microsoft.com/office/officeart/2005/8/layout/hierarchy2"/>
    <dgm:cxn modelId="{1B98F1A7-A4E3-4B35-806D-3E6ECD66DB7C}" srcId="{CA98D02B-8307-484B-8A46-DB418A3E74FC}" destId="{E7CE9EBC-F4BB-4A87-BDF9-315283C2C29F}" srcOrd="2" destOrd="0" parTransId="{2694F12C-815B-4CF9-A98B-4E1B9F007E42}" sibTransId="{35FF3A02-FAB0-46FB-B67D-3E48A4AE27A6}"/>
    <dgm:cxn modelId="{AB32193B-06FC-4206-8462-AE784FEEC8B9}" type="presOf" srcId="{B14B1D87-E05C-4B15-AC25-220B2F20673B}" destId="{7BF00A69-D4B4-452B-931E-EDA2D6E492B5}" srcOrd="1" destOrd="0" presId="urn:microsoft.com/office/officeart/2005/8/layout/hierarchy2"/>
    <dgm:cxn modelId="{6CEB1954-BD7A-433E-A24A-0BBD6819B8F1}" type="presOf" srcId="{CA98D02B-8307-484B-8A46-DB418A3E74FC}" destId="{3CC8636F-5881-490D-9BC0-8534F3D568DA}" srcOrd="0" destOrd="0" presId="urn:microsoft.com/office/officeart/2005/8/layout/hierarchy2"/>
    <dgm:cxn modelId="{46E76BDA-E50C-4344-B9A7-C8852B8929A4}" type="presOf" srcId="{4EFE58BA-575F-48FB-A1A4-8AABE4A3C661}" destId="{D0DB8560-03D7-4E66-BDEF-4DA5FFB4EEF0}" srcOrd="0" destOrd="0" presId="urn:microsoft.com/office/officeart/2005/8/layout/hierarchy2"/>
    <dgm:cxn modelId="{C1D0E163-51BD-4826-9031-C6B307E4BD25}" type="presOf" srcId="{D5F40EB1-9952-4182-BE00-B579012BE905}" destId="{DB25EC2A-FD99-4913-AF74-CD60FF5140B1}" srcOrd="0" destOrd="0" presId="urn:microsoft.com/office/officeart/2005/8/layout/hierarchy2"/>
    <dgm:cxn modelId="{BE0DCDC8-6C53-4F3B-B0B1-F53E38A9E0BC}" srcId="{CA98D02B-8307-484B-8A46-DB418A3E74FC}" destId="{F3F8BD2A-281B-4F0B-BCD4-ACF5CC9721A9}" srcOrd="0" destOrd="0" parTransId="{4EFE58BA-575F-48FB-A1A4-8AABE4A3C661}" sibTransId="{67A286AF-3D61-40F9-9B45-C4B73795FCE3}"/>
    <dgm:cxn modelId="{3BE10E4E-BCC5-49AD-9727-5F6FDA647542}" srcId="{7A80AC7D-1A19-4E84-A172-4C8E87C6DB38}" destId="{CA98D02B-8307-484B-8A46-DB418A3E74FC}" srcOrd="0" destOrd="0" parTransId="{CA207439-B842-4C0B-AA3E-B892A208EE18}" sibTransId="{D5609DE8-5DAA-4855-B8ED-A09217548BB4}"/>
    <dgm:cxn modelId="{B824363D-7D00-4747-A249-B2DB53621F01}" type="presOf" srcId="{B385A187-E1A4-4ED4-AEDF-20182926CC5A}" destId="{34CF2F59-8F0A-41FB-AC8C-E92C26F2503B}" srcOrd="0" destOrd="0" presId="urn:microsoft.com/office/officeart/2005/8/layout/hierarchy2"/>
    <dgm:cxn modelId="{BFCC6A31-4119-4630-B763-41B0108FF743}" type="presOf" srcId="{7ACEC592-C237-4605-8D27-468A69C60F95}" destId="{77697B1C-53FA-4228-8976-D93B24299D2D}" srcOrd="0" destOrd="0" presId="urn:microsoft.com/office/officeart/2005/8/layout/hierarchy2"/>
    <dgm:cxn modelId="{B7CBB823-B3EF-4444-9BBF-0ECDBFDF2075}" type="presOf" srcId="{4EFE58BA-575F-48FB-A1A4-8AABE4A3C661}" destId="{AAEE3D6B-43BC-4072-8430-C2BDE3258CA2}" srcOrd="1" destOrd="0" presId="urn:microsoft.com/office/officeart/2005/8/layout/hierarchy2"/>
    <dgm:cxn modelId="{B1E334A4-755D-4EF3-A891-1C3E5C3041E9}" srcId="{CA98D02B-8307-484B-8A46-DB418A3E74FC}" destId="{7ACEC592-C237-4605-8D27-468A69C60F95}" srcOrd="1" destOrd="0" parTransId="{422AB42C-C049-476B-94D6-F068DA9BFF9E}" sibTransId="{B18D0D04-3EB7-46B5-A06A-A90E2A72D956}"/>
    <dgm:cxn modelId="{8643AB29-3CDC-4B61-8029-2AA6F74BED5C}" type="presOf" srcId="{F3F8BD2A-281B-4F0B-BCD4-ACF5CC9721A9}" destId="{5482D80F-6C37-45FD-BDB7-3E9A306879CE}" srcOrd="0" destOrd="0" presId="urn:microsoft.com/office/officeart/2005/8/layout/hierarchy2"/>
    <dgm:cxn modelId="{6976205A-F905-4B03-871E-8E7E5DFB9719}" srcId="{7D3668BD-AD36-498F-AF9F-45D981493B0E}" destId="{3B582CB0-989D-4CFB-BB8F-43DE7217308D}" srcOrd="0" destOrd="0" parTransId="{47270AA4-4E45-4260-A73C-F79827E8AE3F}" sibTransId="{3EBAC8B3-0D1D-4710-A4AE-F65430FE0296}"/>
    <dgm:cxn modelId="{08D9201E-D779-4C71-9FDF-665450C84D9A}" type="presOf" srcId="{3CF75707-D11F-4F31-944A-99DCBDE9D4C8}" destId="{3E69616F-6A13-4A81-BCA6-5D50F9E3D691}" srcOrd="0" destOrd="0" presId="urn:microsoft.com/office/officeart/2005/8/layout/hierarchy2"/>
    <dgm:cxn modelId="{EFF32CC3-AE5E-4FEF-AE74-DB56825611B8}" type="presOf" srcId="{7A80AC7D-1A19-4E84-A172-4C8E87C6DB38}" destId="{BD5E56B8-51C3-49FC-B537-583BBF98EF79}" srcOrd="0" destOrd="0" presId="urn:microsoft.com/office/officeart/2005/8/layout/hierarchy2"/>
    <dgm:cxn modelId="{0CD2B190-7226-4279-901F-9BFFA333DDBE}" srcId="{E7CE9EBC-F4BB-4A87-BDF9-315283C2C29F}" destId="{6187473E-C0D0-48C0-BF84-E01CCE39236C}" srcOrd="0" destOrd="0" parTransId="{B385A187-E1A4-4ED4-AEDF-20182926CC5A}" sibTransId="{08E1B2E5-5D5B-4629-ACB3-A9BDD5410F71}"/>
    <dgm:cxn modelId="{B73DE629-A712-4B0B-9E05-479312818601}" srcId="{7ACEC592-C237-4605-8D27-468A69C60F95}" destId="{7D3668BD-AD36-498F-AF9F-45D981493B0E}" srcOrd="1" destOrd="0" parTransId="{F9F22ED0-9189-4549-B73B-96EBB8644207}" sibTransId="{2985363E-1522-4F73-A7A7-EB55C71AA565}"/>
    <dgm:cxn modelId="{80FC2D89-FB8E-44AF-8627-24164A875DE9}" srcId="{7ACEC592-C237-4605-8D27-468A69C60F95}" destId="{3CF75707-D11F-4F31-944A-99DCBDE9D4C8}" srcOrd="0" destOrd="0" parTransId="{65D38E12-F244-49DA-AAD0-2EE3BE863388}" sibTransId="{125B6FE5-D94B-42B2-9AC4-958BA03FA4AA}"/>
    <dgm:cxn modelId="{D61DFBA2-3D5A-49DF-8A53-11CA60BD3A02}" type="presOf" srcId="{3FA5D62F-7F39-4DAE-901E-64DF5652FFE0}" destId="{BC159613-EFBC-4808-A9D1-53195568F326}" srcOrd="0" destOrd="0" presId="urn:microsoft.com/office/officeart/2005/8/layout/hierarchy2"/>
    <dgm:cxn modelId="{E13A82ED-EA9E-46BB-8C5D-F6A5A941065D}" type="presOf" srcId="{65D38E12-F244-49DA-AAD0-2EE3BE863388}" destId="{750118F4-B883-473E-A152-CA1004BDD567}" srcOrd="0" destOrd="0" presId="urn:microsoft.com/office/officeart/2005/8/layout/hierarchy2"/>
    <dgm:cxn modelId="{A2A2BE16-A6A2-421E-8A3D-0A9E34071DF1}" type="presOf" srcId="{E7CE9EBC-F4BB-4A87-BDF9-315283C2C29F}" destId="{C5B55CB9-9558-4667-ABCE-9E3FA2FFED7C}" srcOrd="0" destOrd="0" presId="urn:microsoft.com/office/officeart/2005/8/layout/hierarchy2"/>
    <dgm:cxn modelId="{5F253360-9974-410A-B900-6D5DADE39D86}" type="presOf" srcId="{3B582CB0-989D-4CFB-BB8F-43DE7217308D}" destId="{BB227E66-2AC5-4DEE-B74B-209CB34745A3}" srcOrd="0" destOrd="0" presId="urn:microsoft.com/office/officeart/2005/8/layout/hierarchy2"/>
    <dgm:cxn modelId="{B7C819B3-AA53-45C5-82A4-C1832ECA8447}" srcId="{CA98D02B-8307-484B-8A46-DB418A3E74FC}" destId="{0E4DA504-E276-45F9-B56F-283DF5E14F1F}" srcOrd="3" destOrd="0" parTransId="{5C459059-18AB-4B76-907D-B26F2759AA98}" sibTransId="{1AE988E4-AE3A-46E9-B35B-72C7190E2261}"/>
    <dgm:cxn modelId="{15F4CD77-F115-4F48-BD9A-D81A00E203F0}" type="presOf" srcId="{42D90EB0-AEDA-4FF0-A3E1-1D4F14BBA8FE}" destId="{05E54B37-5850-4829-9C49-FC22ABB04D2C}" srcOrd="0" destOrd="0" presId="urn:microsoft.com/office/officeart/2005/8/layout/hierarchy2"/>
    <dgm:cxn modelId="{EF1E0D97-4C0C-4556-8A86-B3F6283CE39A}" type="presOf" srcId="{0E4DA504-E276-45F9-B56F-283DF5E14F1F}" destId="{8062CCDA-0E3B-42F7-BC36-C4B8D219CDF4}" srcOrd="0" destOrd="0" presId="urn:microsoft.com/office/officeart/2005/8/layout/hierarchy2"/>
    <dgm:cxn modelId="{5E54C6C5-1758-447C-A1F2-13084CB91676}" type="presOf" srcId="{2694F12C-815B-4CF9-A98B-4E1B9F007E42}" destId="{84EC2374-A2DD-423D-8C3D-F854A1250BAA}" srcOrd="1" destOrd="0" presId="urn:microsoft.com/office/officeart/2005/8/layout/hierarchy2"/>
    <dgm:cxn modelId="{83D5D1E2-D57F-4CF9-8F5C-4AF7EE034074}" type="presOf" srcId="{6187473E-C0D0-48C0-BF84-E01CCE39236C}" destId="{7AF5E4A6-981B-4BBE-9771-6DAD131A744B}" srcOrd="0" destOrd="0" presId="urn:microsoft.com/office/officeart/2005/8/layout/hierarchy2"/>
    <dgm:cxn modelId="{1EFACACD-0B59-461B-8AB9-F98882DCE546}" type="presOf" srcId="{422AB42C-C049-476B-94D6-F068DA9BFF9E}" destId="{1EE32F90-7370-4B31-A831-E45BEE96075F}" srcOrd="1" destOrd="0" presId="urn:microsoft.com/office/officeart/2005/8/layout/hierarchy2"/>
    <dgm:cxn modelId="{FB4908BF-D24A-46F8-B352-A0CB727500FD}" type="presOf" srcId="{65D38E12-F244-49DA-AAD0-2EE3BE863388}" destId="{0EB69AEC-7BEF-48D1-B9D5-6FBEBB81229D}" srcOrd="1" destOrd="0" presId="urn:microsoft.com/office/officeart/2005/8/layout/hierarchy2"/>
    <dgm:cxn modelId="{4E046059-2798-4457-9E15-D3BC05F103A8}" type="presOf" srcId="{B385A187-E1A4-4ED4-AEDF-20182926CC5A}" destId="{A56E6B6F-34E3-48BA-84A7-CBF12377B00B}" srcOrd="1" destOrd="0" presId="urn:microsoft.com/office/officeart/2005/8/layout/hierarchy2"/>
    <dgm:cxn modelId="{43E0B620-5AF7-49F3-A9C6-8BD466CA32D3}" type="presOf" srcId="{7D3668BD-AD36-498F-AF9F-45D981493B0E}" destId="{9CAF46BA-9BDE-4733-B953-3BB2838C7FED}" srcOrd="0" destOrd="0" presId="urn:microsoft.com/office/officeart/2005/8/layout/hierarchy2"/>
    <dgm:cxn modelId="{B6DBD02B-65F0-4C60-B210-37A1825D8F36}" type="presOf" srcId="{5C459059-18AB-4B76-907D-B26F2759AA98}" destId="{C2FCDA62-3680-4359-B5E4-6CFA54F577AA}" srcOrd="1" destOrd="0" presId="urn:microsoft.com/office/officeart/2005/8/layout/hierarchy2"/>
    <dgm:cxn modelId="{F1C900AA-6436-4708-B35E-DB87BEA873C3}" type="presOf" srcId="{2694F12C-815B-4CF9-A98B-4E1B9F007E42}" destId="{14D1771B-F811-4878-B7E8-C90E9A316E5B}" srcOrd="0" destOrd="0" presId="urn:microsoft.com/office/officeart/2005/8/layout/hierarchy2"/>
    <dgm:cxn modelId="{17AB71AD-1BED-4E15-B202-F821D238D7F1}" srcId="{F3F8BD2A-281B-4F0B-BCD4-ACF5CC9721A9}" destId="{D5F40EB1-9952-4182-BE00-B579012BE905}" srcOrd="0" destOrd="0" parTransId="{3FA5D62F-7F39-4DAE-901E-64DF5652FFE0}" sibTransId="{19F33CFE-AEAC-4C30-BDE9-E3CAE7EA8202}"/>
    <dgm:cxn modelId="{EA4F8760-A001-46A2-B6EB-44C0D2B73996}" type="presOf" srcId="{422AB42C-C049-476B-94D6-F068DA9BFF9E}" destId="{5DC05D13-41E7-44F5-8092-B5F26693AD86}" srcOrd="0" destOrd="0" presId="urn:microsoft.com/office/officeart/2005/8/layout/hierarchy2"/>
    <dgm:cxn modelId="{EF167388-4FCC-4999-953C-7D46C74FD497}" type="presParOf" srcId="{BD5E56B8-51C3-49FC-B537-583BBF98EF79}" destId="{6D96A41A-349C-4A42-9C52-3AE4A8129215}" srcOrd="0" destOrd="0" presId="urn:microsoft.com/office/officeart/2005/8/layout/hierarchy2"/>
    <dgm:cxn modelId="{3E653701-1DF9-4388-A103-F136830F20A3}" type="presParOf" srcId="{6D96A41A-349C-4A42-9C52-3AE4A8129215}" destId="{3CC8636F-5881-490D-9BC0-8534F3D568DA}" srcOrd="0" destOrd="0" presId="urn:microsoft.com/office/officeart/2005/8/layout/hierarchy2"/>
    <dgm:cxn modelId="{E02E3567-2931-461B-97F6-2DDB3EE135B8}" type="presParOf" srcId="{6D96A41A-349C-4A42-9C52-3AE4A8129215}" destId="{8B5197AB-7CAD-4797-BB54-FEFB9766410F}" srcOrd="1" destOrd="0" presId="urn:microsoft.com/office/officeart/2005/8/layout/hierarchy2"/>
    <dgm:cxn modelId="{BBCF011B-B15B-408E-B309-0AB8B9400BD4}" type="presParOf" srcId="{8B5197AB-7CAD-4797-BB54-FEFB9766410F}" destId="{D0DB8560-03D7-4E66-BDEF-4DA5FFB4EEF0}" srcOrd="0" destOrd="0" presId="urn:microsoft.com/office/officeart/2005/8/layout/hierarchy2"/>
    <dgm:cxn modelId="{1B28BA95-D87E-4176-90C4-435425BF5B7D}" type="presParOf" srcId="{D0DB8560-03D7-4E66-BDEF-4DA5FFB4EEF0}" destId="{AAEE3D6B-43BC-4072-8430-C2BDE3258CA2}" srcOrd="0" destOrd="0" presId="urn:microsoft.com/office/officeart/2005/8/layout/hierarchy2"/>
    <dgm:cxn modelId="{C4F0D89F-393C-45C1-9CC8-C9116192DF98}" type="presParOf" srcId="{8B5197AB-7CAD-4797-BB54-FEFB9766410F}" destId="{F591FF48-80A0-4452-8965-E01626FA2548}" srcOrd="1" destOrd="0" presId="urn:microsoft.com/office/officeart/2005/8/layout/hierarchy2"/>
    <dgm:cxn modelId="{4AF7E2D8-C22A-416F-80D1-19751A305A5E}" type="presParOf" srcId="{F591FF48-80A0-4452-8965-E01626FA2548}" destId="{5482D80F-6C37-45FD-BDB7-3E9A306879CE}" srcOrd="0" destOrd="0" presId="urn:microsoft.com/office/officeart/2005/8/layout/hierarchy2"/>
    <dgm:cxn modelId="{9D4F8FCD-5796-48AD-8F56-D73DC6042300}" type="presParOf" srcId="{F591FF48-80A0-4452-8965-E01626FA2548}" destId="{18B9F352-B3D8-4279-B725-7E41583D3A78}" srcOrd="1" destOrd="0" presId="urn:microsoft.com/office/officeart/2005/8/layout/hierarchy2"/>
    <dgm:cxn modelId="{D058785F-C8D8-40BF-A2E2-F5B2585326D9}" type="presParOf" srcId="{18B9F352-B3D8-4279-B725-7E41583D3A78}" destId="{BC159613-EFBC-4808-A9D1-53195568F326}" srcOrd="0" destOrd="0" presId="urn:microsoft.com/office/officeart/2005/8/layout/hierarchy2"/>
    <dgm:cxn modelId="{8D3D0E89-6A43-4E93-BA58-6D06A85AFFD3}" type="presParOf" srcId="{BC159613-EFBC-4808-A9D1-53195568F326}" destId="{13743B7D-3619-4C5A-A7AD-0A4AFB635A7D}" srcOrd="0" destOrd="0" presId="urn:microsoft.com/office/officeart/2005/8/layout/hierarchy2"/>
    <dgm:cxn modelId="{BA535A9F-40B6-41D8-9225-E72827043206}" type="presParOf" srcId="{18B9F352-B3D8-4279-B725-7E41583D3A78}" destId="{E4E095F3-E1A4-4703-851D-8F7B64B71462}" srcOrd="1" destOrd="0" presId="urn:microsoft.com/office/officeart/2005/8/layout/hierarchy2"/>
    <dgm:cxn modelId="{A66F4704-2CF2-4085-9D9F-7CF14E1BDBAE}" type="presParOf" srcId="{E4E095F3-E1A4-4703-851D-8F7B64B71462}" destId="{DB25EC2A-FD99-4913-AF74-CD60FF5140B1}" srcOrd="0" destOrd="0" presId="urn:microsoft.com/office/officeart/2005/8/layout/hierarchy2"/>
    <dgm:cxn modelId="{323B24F9-1731-4018-8B12-DAD9AB2F33F8}" type="presParOf" srcId="{E4E095F3-E1A4-4703-851D-8F7B64B71462}" destId="{B6CBB581-6656-41D5-82A7-E13A84D126C5}" srcOrd="1" destOrd="0" presId="urn:microsoft.com/office/officeart/2005/8/layout/hierarchy2"/>
    <dgm:cxn modelId="{D089C679-4619-4C33-8339-617123786B61}" type="presParOf" srcId="{8B5197AB-7CAD-4797-BB54-FEFB9766410F}" destId="{5DC05D13-41E7-44F5-8092-B5F26693AD86}" srcOrd="2" destOrd="0" presId="urn:microsoft.com/office/officeart/2005/8/layout/hierarchy2"/>
    <dgm:cxn modelId="{8D5C0DF1-474F-4F22-8397-FDE7AFA4E8A8}" type="presParOf" srcId="{5DC05D13-41E7-44F5-8092-B5F26693AD86}" destId="{1EE32F90-7370-4B31-A831-E45BEE96075F}" srcOrd="0" destOrd="0" presId="urn:microsoft.com/office/officeart/2005/8/layout/hierarchy2"/>
    <dgm:cxn modelId="{D80F4D45-0EA2-4FE1-B061-1A7062D748EB}" type="presParOf" srcId="{8B5197AB-7CAD-4797-BB54-FEFB9766410F}" destId="{5AF8DED7-FD0B-48F6-BF71-6242FA0E6F95}" srcOrd="3" destOrd="0" presId="urn:microsoft.com/office/officeart/2005/8/layout/hierarchy2"/>
    <dgm:cxn modelId="{34861A01-7FD5-4BE7-A60E-B048B7506939}" type="presParOf" srcId="{5AF8DED7-FD0B-48F6-BF71-6242FA0E6F95}" destId="{77697B1C-53FA-4228-8976-D93B24299D2D}" srcOrd="0" destOrd="0" presId="urn:microsoft.com/office/officeart/2005/8/layout/hierarchy2"/>
    <dgm:cxn modelId="{B0A02E1C-49B4-4DB5-A251-C17CCF7CF3A8}" type="presParOf" srcId="{5AF8DED7-FD0B-48F6-BF71-6242FA0E6F95}" destId="{B07BF077-10AC-440D-A446-FB4251581313}" srcOrd="1" destOrd="0" presId="urn:microsoft.com/office/officeart/2005/8/layout/hierarchy2"/>
    <dgm:cxn modelId="{846CBC79-984F-4D3F-9B6B-305A9AF023BD}" type="presParOf" srcId="{B07BF077-10AC-440D-A446-FB4251581313}" destId="{750118F4-B883-473E-A152-CA1004BDD567}" srcOrd="0" destOrd="0" presId="urn:microsoft.com/office/officeart/2005/8/layout/hierarchy2"/>
    <dgm:cxn modelId="{CE6DF489-C0BB-4408-8812-908C3919666F}" type="presParOf" srcId="{750118F4-B883-473E-A152-CA1004BDD567}" destId="{0EB69AEC-7BEF-48D1-B9D5-6FBEBB81229D}" srcOrd="0" destOrd="0" presId="urn:microsoft.com/office/officeart/2005/8/layout/hierarchy2"/>
    <dgm:cxn modelId="{8F78E4E7-8128-4FE4-9E54-EB77182BEBE7}" type="presParOf" srcId="{B07BF077-10AC-440D-A446-FB4251581313}" destId="{63ED7B50-9A98-45C9-B733-2B62F165DE82}" srcOrd="1" destOrd="0" presId="urn:microsoft.com/office/officeart/2005/8/layout/hierarchy2"/>
    <dgm:cxn modelId="{117296F3-E94F-4D89-8622-606F5F3C7FB8}" type="presParOf" srcId="{63ED7B50-9A98-45C9-B733-2B62F165DE82}" destId="{3E69616F-6A13-4A81-BCA6-5D50F9E3D691}" srcOrd="0" destOrd="0" presId="urn:microsoft.com/office/officeart/2005/8/layout/hierarchy2"/>
    <dgm:cxn modelId="{66BE451B-0E95-4F9B-839E-35B64996A4CF}" type="presParOf" srcId="{63ED7B50-9A98-45C9-B733-2B62F165DE82}" destId="{BF9CBA01-5EB1-4F57-AF84-2BECEDCF1B97}" srcOrd="1" destOrd="0" presId="urn:microsoft.com/office/officeart/2005/8/layout/hierarchy2"/>
    <dgm:cxn modelId="{1668EDE9-0D58-47AE-B262-B667F99B4FC0}" type="presParOf" srcId="{B07BF077-10AC-440D-A446-FB4251581313}" destId="{D5BE694E-684F-481F-915E-C4B8CA817534}" srcOrd="2" destOrd="0" presId="urn:microsoft.com/office/officeart/2005/8/layout/hierarchy2"/>
    <dgm:cxn modelId="{495A6CAB-B211-463E-B4B8-5724EA080958}" type="presParOf" srcId="{D5BE694E-684F-481F-915E-C4B8CA817534}" destId="{5C2F97BD-CF4F-4CC3-B31E-6CDC8B085BB0}" srcOrd="0" destOrd="0" presId="urn:microsoft.com/office/officeart/2005/8/layout/hierarchy2"/>
    <dgm:cxn modelId="{82990EE6-CF36-439B-B48B-9A291CB81C45}" type="presParOf" srcId="{B07BF077-10AC-440D-A446-FB4251581313}" destId="{B22F7934-D9FE-4648-95D8-C358B9818C8F}" srcOrd="3" destOrd="0" presId="urn:microsoft.com/office/officeart/2005/8/layout/hierarchy2"/>
    <dgm:cxn modelId="{7A0D0949-0F1C-493A-87DA-7738947256BC}" type="presParOf" srcId="{B22F7934-D9FE-4648-95D8-C358B9818C8F}" destId="{9CAF46BA-9BDE-4733-B953-3BB2838C7FED}" srcOrd="0" destOrd="0" presId="urn:microsoft.com/office/officeart/2005/8/layout/hierarchy2"/>
    <dgm:cxn modelId="{CF6168B9-74CF-47C2-B629-A599ACD32D22}" type="presParOf" srcId="{B22F7934-D9FE-4648-95D8-C358B9818C8F}" destId="{D4F42BFE-9604-4B6F-9B49-92F38727DEB5}" srcOrd="1" destOrd="0" presId="urn:microsoft.com/office/officeart/2005/8/layout/hierarchy2"/>
    <dgm:cxn modelId="{E2D2FEB5-A094-4ED4-BB3C-29D359F371CE}" type="presParOf" srcId="{D4F42BFE-9604-4B6F-9B49-92F38727DEB5}" destId="{659D1DB7-4F00-4E7F-9D52-42C7A7120E17}" srcOrd="0" destOrd="0" presId="urn:microsoft.com/office/officeart/2005/8/layout/hierarchy2"/>
    <dgm:cxn modelId="{A8B8CBBD-4307-4E5C-BD2C-10FEEC3549D1}" type="presParOf" srcId="{659D1DB7-4F00-4E7F-9D52-42C7A7120E17}" destId="{8543D5E7-4D89-40B6-8C06-BCC15FE03367}" srcOrd="0" destOrd="0" presId="urn:microsoft.com/office/officeart/2005/8/layout/hierarchy2"/>
    <dgm:cxn modelId="{DE17929E-2E82-4931-8337-765ED1C5FF72}" type="presParOf" srcId="{D4F42BFE-9604-4B6F-9B49-92F38727DEB5}" destId="{E70B14F6-59B2-47C3-958B-62622084BDC1}" srcOrd="1" destOrd="0" presId="urn:microsoft.com/office/officeart/2005/8/layout/hierarchy2"/>
    <dgm:cxn modelId="{16B7623D-9FEF-495C-80D0-75BACCE61BF3}" type="presParOf" srcId="{E70B14F6-59B2-47C3-958B-62622084BDC1}" destId="{BB227E66-2AC5-4DEE-B74B-209CB34745A3}" srcOrd="0" destOrd="0" presId="urn:microsoft.com/office/officeart/2005/8/layout/hierarchy2"/>
    <dgm:cxn modelId="{21101CDE-9F6D-4250-854D-5F565A3D1B7C}" type="presParOf" srcId="{E70B14F6-59B2-47C3-958B-62622084BDC1}" destId="{F4E00BDE-0D78-43F5-986E-F3B3E67D1778}" srcOrd="1" destOrd="0" presId="urn:microsoft.com/office/officeart/2005/8/layout/hierarchy2"/>
    <dgm:cxn modelId="{D8112AC6-57EF-4270-81DB-7B462DCEC090}" type="presParOf" srcId="{D4F42BFE-9604-4B6F-9B49-92F38727DEB5}" destId="{793DB76C-E23A-4FE6-917E-A13D0E460795}" srcOrd="2" destOrd="0" presId="urn:microsoft.com/office/officeart/2005/8/layout/hierarchy2"/>
    <dgm:cxn modelId="{12C70F85-08F0-4CFA-B1B2-C73DD87F7C24}" type="presParOf" srcId="{793DB76C-E23A-4FE6-917E-A13D0E460795}" destId="{7BF00A69-D4B4-452B-931E-EDA2D6E492B5}" srcOrd="0" destOrd="0" presId="urn:microsoft.com/office/officeart/2005/8/layout/hierarchy2"/>
    <dgm:cxn modelId="{21E4CE16-8B2C-4E89-B70B-6A11AF100AF7}" type="presParOf" srcId="{D4F42BFE-9604-4B6F-9B49-92F38727DEB5}" destId="{82007986-9420-46D5-A843-A0334EC7B8F3}" srcOrd="3" destOrd="0" presId="urn:microsoft.com/office/officeart/2005/8/layout/hierarchy2"/>
    <dgm:cxn modelId="{56BDEACF-0C23-4988-A34E-0200A3F3275D}" type="presParOf" srcId="{82007986-9420-46D5-A843-A0334EC7B8F3}" destId="{05E54B37-5850-4829-9C49-FC22ABB04D2C}" srcOrd="0" destOrd="0" presId="urn:microsoft.com/office/officeart/2005/8/layout/hierarchy2"/>
    <dgm:cxn modelId="{AFDA2780-D5AB-4D93-ABCA-29197903453A}" type="presParOf" srcId="{82007986-9420-46D5-A843-A0334EC7B8F3}" destId="{DE4045F2-515D-43E3-BE13-9F72AC611DA6}" srcOrd="1" destOrd="0" presId="urn:microsoft.com/office/officeart/2005/8/layout/hierarchy2"/>
    <dgm:cxn modelId="{6C377633-38E0-42E0-A79E-E3819F9D8020}" type="presParOf" srcId="{8B5197AB-7CAD-4797-BB54-FEFB9766410F}" destId="{14D1771B-F811-4878-B7E8-C90E9A316E5B}" srcOrd="4" destOrd="0" presId="urn:microsoft.com/office/officeart/2005/8/layout/hierarchy2"/>
    <dgm:cxn modelId="{84017389-3756-44B5-B848-00814B23E4BC}" type="presParOf" srcId="{14D1771B-F811-4878-B7E8-C90E9A316E5B}" destId="{84EC2374-A2DD-423D-8C3D-F854A1250BAA}" srcOrd="0" destOrd="0" presId="urn:microsoft.com/office/officeart/2005/8/layout/hierarchy2"/>
    <dgm:cxn modelId="{019EABA7-53C1-4114-959A-6879B9C3AB34}" type="presParOf" srcId="{8B5197AB-7CAD-4797-BB54-FEFB9766410F}" destId="{B7135383-42B5-4115-A2C7-E10AFD044E6B}" srcOrd="5" destOrd="0" presId="urn:microsoft.com/office/officeart/2005/8/layout/hierarchy2"/>
    <dgm:cxn modelId="{7ED8385B-05B6-45FE-BA97-4C671EBC9525}" type="presParOf" srcId="{B7135383-42B5-4115-A2C7-E10AFD044E6B}" destId="{C5B55CB9-9558-4667-ABCE-9E3FA2FFED7C}" srcOrd="0" destOrd="0" presId="urn:microsoft.com/office/officeart/2005/8/layout/hierarchy2"/>
    <dgm:cxn modelId="{38B5DB24-7103-4724-8D7A-DED76D4CEDE2}" type="presParOf" srcId="{B7135383-42B5-4115-A2C7-E10AFD044E6B}" destId="{06F0ADCD-B233-4D7E-BFBE-75D3214024A8}" srcOrd="1" destOrd="0" presId="urn:microsoft.com/office/officeart/2005/8/layout/hierarchy2"/>
    <dgm:cxn modelId="{FD2C3DFD-E65B-4F61-B203-6CED6F49A25A}" type="presParOf" srcId="{06F0ADCD-B233-4D7E-BFBE-75D3214024A8}" destId="{34CF2F59-8F0A-41FB-AC8C-E92C26F2503B}" srcOrd="0" destOrd="0" presId="urn:microsoft.com/office/officeart/2005/8/layout/hierarchy2"/>
    <dgm:cxn modelId="{F201ABBD-07AC-4174-8B37-3BD9696AD68B}" type="presParOf" srcId="{34CF2F59-8F0A-41FB-AC8C-E92C26F2503B}" destId="{A56E6B6F-34E3-48BA-84A7-CBF12377B00B}" srcOrd="0" destOrd="0" presId="urn:microsoft.com/office/officeart/2005/8/layout/hierarchy2"/>
    <dgm:cxn modelId="{FE7D6272-3741-4FC9-8BF0-05C49EB74D04}" type="presParOf" srcId="{06F0ADCD-B233-4D7E-BFBE-75D3214024A8}" destId="{0184CDE9-7CB6-48E5-A3AE-E94B0EB964C9}" srcOrd="1" destOrd="0" presId="urn:microsoft.com/office/officeart/2005/8/layout/hierarchy2"/>
    <dgm:cxn modelId="{37D981F4-3D7B-476A-B3D1-C587AAD28248}" type="presParOf" srcId="{0184CDE9-7CB6-48E5-A3AE-E94B0EB964C9}" destId="{7AF5E4A6-981B-4BBE-9771-6DAD131A744B}" srcOrd="0" destOrd="0" presId="urn:microsoft.com/office/officeart/2005/8/layout/hierarchy2"/>
    <dgm:cxn modelId="{D21EAC0E-DE3D-4EDA-9E98-D17DC121B4D8}" type="presParOf" srcId="{0184CDE9-7CB6-48E5-A3AE-E94B0EB964C9}" destId="{ADF43E96-8F58-4246-AD68-B288CC22EEB7}" srcOrd="1" destOrd="0" presId="urn:microsoft.com/office/officeart/2005/8/layout/hierarchy2"/>
    <dgm:cxn modelId="{3BC93373-81E7-4188-B534-9354FA320108}" type="presParOf" srcId="{8B5197AB-7CAD-4797-BB54-FEFB9766410F}" destId="{EA926DE9-0F55-4B56-B7FC-002B9744E446}" srcOrd="6" destOrd="0" presId="urn:microsoft.com/office/officeart/2005/8/layout/hierarchy2"/>
    <dgm:cxn modelId="{3EC0E95E-AE32-48C2-B45A-865D2E17BB24}" type="presParOf" srcId="{EA926DE9-0F55-4B56-B7FC-002B9744E446}" destId="{C2FCDA62-3680-4359-B5E4-6CFA54F577AA}" srcOrd="0" destOrd="0" presId="urn:microsoft.com/office/officeart/2005/8/layout/hierarchy2"/>
    <dgm:cxn modelId="{777C7971-67C6-47DB-8E7F-0D728C7CE1E7}" type="presParOf" srcId="{8B5197AB-7CAD-4797-BB54-FEFB9766410F}" destId="{292320A9-2880-4674-A784-0413FA3DDCAB}" srcOrd="7" destOrd="0" presId="urn:microsoft.com/office/officeart/2005/8/layout/hierarchy2"/>
    <dgm:cxn modelId="{CF23178B-1580-460D-960A-B6F0C137D1F8}" type="presParOf" srcId="{292320A9-2880-4674-A784-0413FA3DDCAB}" destId="{8062CCDA-0E3B-42F7-BC36-C4B8D219CDF4}" srcOrd="0" destOrd="0" presId="urn:microsoft.com/office/officeart/2005/8/layout/hierarchy2"/>
    <dgm:cxn modelId="{161ED814-F492-4ED1-BD94-6C7A2C8BF079}" type="presParOf" srcId="{292320A9-2880-4674-A784-0413FA3DDCAB}" destId="{2F8B68BD-01C4-424C-9E16-1759C7637792}"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10F317C-5530-4749-9CAB-FA89E411792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s-EC"/>
        </a:p>
      </dgm:t>
    </dgm:pt>
    <dgm:pt modelId="{C6DF8ED4-9291-468C-8363-D3BBAAE862C7}">
      <dgm:prSet phldrT="[Texto]"/>
      <dgm:spPr/>
      <dgm:t>
        <a:bodyPr/>
        <a:lstStyle/>
        <a:p>
          <a:r>
            <a:rPr lang="es-EC" b="1" smtClean="0">
              <a:latin typeface="Arial" panose="020B0604020202020204" pitchFamily="34" charset="0"/>
              <a:cs typeface="Arial" panose="020B0604020202020204" pitchFamily="34" charset="0"/>
            </a:rPr>
            <a:t>Tipo de análisis</a:t>
          </a:r>
          <a:endParaRPr lang="es-EC"/>
        </a:p>
      </dgm:t>
    </dgm:pt>
    <dgm:pt modelId="{EC74A9BE-40B7-42BA-B48D-C2ECA36F4B18}" type="parTrans" cxnId="{33F049F5-24DA-48E5-B0C9-7DA514DE3FB3}">
      <dgm:prSet/>
      <dgm:spPr/>
      <dgm:t>
        <a:bodyPr/>
        <a:lstStyle/>
        <a:p>
          <a:endParaRPr lang="es-EC"/>
        </a:p>
      </dgm:t>
    </dgm:pt>
    <dgm:pt modelId="{2BDFE890-BEEB-456E-B5BF-25D5CFBC2A91}" type="sibTrans" cxnId="{33F049F5-24DA-48E5-B0C9-7DA514DE3FB3}">
      <dgm:prSet/>
      <dgm:spPr/>
      <dgm:t>
        <a:bodyPr/>
        <a:lstStyle/>
        <a:p>
          <a:endParaRPr lang="es-EC"/>
        </a:p>
      </dgm:t>
    </dgm:pt>
    <dgm:pt modelId="{55AC06C7-8A93-48D5-8455-CA3818D75C57}">
      <dgm:prSet phldrT="[Texto]"/>
      <dgm:spPr/>
      <dgm:t>
        <a:bodyPr/>
        <a:lstStyle/>
        <a:p>
          <a:r>
            <a:rPr lang="es-EC" dirty="0" smtClean="0"/>
            <a:t>Diseño Basado en Fuerzas (DBF) </a:t>
          </a:r>
          <a:endParaRPr lang="es-EC" dirty="0"/>
        </a:p>
      </dgm:t>
    </dgm:pt>
    <dgm:pt modelId="{9BB655D1-847A-4667-A733-B11FED37C6DC}" type="parTrans" cxnId="{71D0030B-2991-47FD-B65F-4FFCEE7A77BB}">
      <dgm:prSet/>
      <dgm:spPr/>
      <dgm:t>
        <a:bodyPr/>
        <a:lstStyle/>
        <a:p>
          <a:endParaRPr lang="es-EC"/>
        </a:p>
      </dgm:t>
    </dgm:pt>
    <dgm:pt modelId="{26B1B3F8-3620-4072-8E41-E29D5BC2C408}" type="sibTrans" cxnId="{71D0030B-2991-47FD-B65F-4FFCEE7A77BB}">
      <dgm:prSet/>
      <dgm:spPr/>
      <dgm:t>
        <a:bodyPr/>
        <a:lstStyle/>
        <a:p>
          <a:endParaRPr lang="es-EC"/>
        </a:p>
      </dgm:t>
    </dgm:pt>
    <dgm:pt modelId="{2EA6662A-6D6C-4676-BAF2-6A0206AF65E9}">
      <dgm:prSet phldrT="[Texto]"/>
      <dgm:spPr/>
      <dgm:t>
        <a:bodyPr/>
        <a:lstStyle/>
        <a:p>
          <a:r>
            <a:rPr lang="es-EC" dirty="0" smtClean="0"/>
            <a:t>Análisis estático</a:t>
          </a:r>
          <a:endParaRPr lang="es-EC" dirty="0"/>
        </a:p>
      </dgm:t>
    </dgm:pt>
    <dgm:pt modelId="{9C95E8F2-542A-4CC2-956A-2317BCA6CD3A}" type="parTrans" cxnId="{1EAA0DA0-77BB-4262-B396-29D90A856F58}">
      <dgm:prSet/>
      <dgm:spPr/>
      <dgm:t>
        <a:bodyPr/>
        <a:lstStyle/>
        <a:p>
          <a:endParaRPr lang="es-EC"/>
        </a:p>
      </dgm:t>
    </dgm:pt>
    <dgm:pt modelId="{CAB7BFDA-FB7D-4CFF-8FF6-D647AB8A0026}" type="sibTrans" cxnId="{1EAA0DA0-77BB-4262-B396-29D90A856F58}">
      <dgm:prSet/>
      <dgm:spPr/>
      <dgm:t>
        <a:bodyPr/>
        <a:lstStyle/>
        <a:p>
          <a:endParaRPr lang="es-EC"/>
        </a:p>
      </dgm:t>
    </dgm:pt>
    <dgm:pt modelId="{BD3BBB94-76F4-4C9C-8F2C-9E9AE447E608}">
      <dgm:prSet phldrT="[Texto]"/>
      <dgm:spPr/>
      <dgm:t>
        <a:bodyPr/>
        <a:lstStyle/>
        <a:p>
          <a:r>
            <a:rPr lang="es-EC" dirty="0" smtClean="0"/>
            <a:t>Fuerzas dinámicas como estáticas</a:t>
          </a:r>
          <a:endParaRPr lang="es-EC" dirty="0"/>
        </a:p>
      </dgm:t>
    </dgm:pt>
    <dgm:pt modelId="{16AACF09-F1CC-4F31-8528-44A22EAB9BE0}" type="parTrans" cxnId="{4C3A710C-0B71-4BD8-BCCC-DA8438972E22}">
      <dgm:prSet/>
      <dgm:spPr/>
      <dgm:t>
        <a:bodyPr/>
        <a:lstStyle/>
        <a:p>
          <a:endParaRPr lang="es-EC"/>
        </a:p>
      </dgm:t>
    </dgm:pt>
    <dgm:pt modelId="{075CD0FA-C2B2-47B6-BFA5-AB322700249D}" type="sibTrans" cxnId="{4C3A710C-0B71-4BD8-BCCC-DA8438972E22}">
      <dgm:prSet/>
      <dgm:spPr/>
      <dgm:t>
        <a:bodyPr/>
        <a:lstStyle/>
        <a:p>
          <a:endParaRPr lang="es-EC"/>
        </a:p>
      </dgm:t>
    </dgm:pt>
    <dgm:pt modelId="{DA4612D1-536D-4ADF-AF72-B5469F540DDC}">
      <dgm:prSet phldrT="[Texto]"/>
      <dgm:spPr/>
      <dgm:t>
        <a:bodyPr/>
        <a:lstStyle/>
        <a:p>
          <a:r>
            <a:rPr lang="es-EC" dirty="0" smtClean="0"/>
            <a:t>No lineal</a:t>
          </a:r>
          <a:endParaRPr lang="es-EC" dirty="0"/>
        </a:p>
      </dgm:t>
    </dgm:pt>
    <dgm:pt modelId="{0C966361-C103-462F-88CA-905C0A3B942E}" type="parTrans" cxnId="{B8D7D6AA-95B3-4F50-BEDB-D8F1A24DD214}">
      <dgm:prSet/>
      <dgm:spPr/>
      <dgm:t>
        <a:bodyPr/>
        <a:lstStyle/>
        <a:p>
          <a:endParaRPr lang="es-EC"/>
        </a:p>
      </dgm:t>
    </dgm:pt>
    <dgm:pt modelId="{B1E31970-E4FD-488E-8D0C-401350ABE411}" type="sibTrans" cxnId="{B8D7D6AA-95B3-4F50-BEDB-D8F1A24DD214}">
      <dgm:prSet/>
      <dgm:spPr/>
      <dgm:t>
        <a:bodyPr/>
        <a:lstStyle/>
        <a:p>
          <a:endParaRPr lang="es-EC"/>
        </a:p>
      </dgm:t>
    </dgm:pt>
    <dgm:pt modelId="{6100B976-DF0F-4CD0-87AA-B52469EB5B34}">
      <dgm:prSet phldrT="[Texto]"/>
      <dgm:spPr/>
      <dgm:t>
        <a:bodyPr/>
        <a:lstStyle/>
        <a:p>
          <a:r>
            <a:rPr lang="es-EC" dirty="0" smtClean="0"/>
            <a:t>No linealidad geométrica de los cables</a:t>
          </a:r>
          <a:endParaRPr lang="es-EC" dirty="0"/>
        </a:p>
      </dgm:t>
    </dgm:pt>
    <dgm:pt modelId="{39DBEA2F-4ED3-4790-8564-52C743B0E132}" type="parTrans" cxnId="{342B23BC-8283-459F-92CD-3C3E9F5D193C}">
      <dgm:prSet/>
      <dgm:spPr/>
      <dgm:t>
        <a:bodyPr/>
        <a:lstStyle/>
        <a:p>
          <a:endParaRPr lang="es-EC"/>
        </a:p>
      </dgm:t>
    </dgm:pt>
    <dgm:pt modelId="{E5039D03-D0CA-4139-8E0E-9EEDE49310CB}" type="sibTrans" cxnId="{342B23BC-8283-459F-92CD-3C3E9F5D193C}">
      <dgm:prSet/>
      <dgm:spPr/>
      <dgm:t>
        <a:bodyPr/>
        <a:lstStyle/>
        <a:p>
          <a:endParaRPr lang="es-EC"/>
        </a:p>
      </dgm:t>
    </dgm:pt>
    <dgm:pt modelId="{3C5420DA-2FFF-4BC1-830B-016525B5E137}">
      <dgm:prSet phldrT="[Texto]"/>
      <dgm:spPr/>
      <dgm:t>
        <a:bodyPr/>
        <a:lstStyle/>
        <a:p>
          <a:r>
            <a:rPr lang="es-EC" dirty="0" smtClean="0"/>
            <a:t>Análisis elástico</a:t>
          </a:r>
          <a:endParaRPr lang="es-EC" dirty="0"/>
        </a:p>
      </dgm:t>
    </dgm:pt>
    <dgm:pt modelId="{6635021B-200E-4E0E-A082-68A17C0320F5}" type="parTrans" cxnId="{7EB7BE8E-4B8A-4BC1-B8AE-356CE49E4CF2}">
      <dgm:prSet/>
      <dgm:spPr/>
      <dgm:t>
        <a:bodyPr/>
        <a:lstStyle/>
        <a:p>
          <a:endParaRPr lang="es-EC"/>
        </a:p>
      </dgm:t>
    </dgm:pt>
    <dgm:pt modelId="{8B050DC9-7454-4253-B24E-92C5ED6B34DC}" type="sibTrans" cxnId="{7EB7BE8E-4B8A-4BC1-B8AE-356CE49E4CF2}">
      <dgm:prSet/>
      <dgm:spPr/>
      <dgm:t>
        <a:bodyPr/>
        <a:lstStyle/>
        <a:p>
          <a:endParaRPr lang="es-EC"/>
        </a:p>
      </dgm:t>
    </dgm:pt>
    <dgm:pt modelId="{236AF56C-92F8-4D6F-8185-2580E5C7E213}">
      <dgm:prSet phldrT="[Texto]"/>
      <dgm:spPr/>
      <dgm:t>
        <a:bodyPr/>
        <a:lstStyle/>
        <a:p>
          <a:r>
            <a:rPr lang="es-EC" dirty="0" smtClean="0"/>
            <a:t> Estructuras con armaduras</a:t>
          </a:r>
          <a:endParaRPr lang="es-EC" dirty="0"/>
        </a:p>
      </dgm:t>
    </dgm:pt>
    <dgm:pt modelId="{B485F4D8-B55F-4FFF-B850-3FB94A680207}" type="parTrans" cxnId="{5F1966EE-C2B0-4CD6-86D6-0D2A076A5B5F}">
      <dgm:prSet/>
      <dgm:spPr/>
      <dgm:t>
        <a:bodyPr/>
        <a:lstStyle/>
        <a:p>
          <a:endParaRPr lang="es-EC"/>
        </a:p>
      </dgm:t>
    </dgm:pt>
    <dgm:pt modelId="{87B82C1A-ADAD-4D1F-A205-FFF0B99E543D}" type="sibTrans" cxnId="{5F1966EE-C2B0-4CD6-86D6-0D2A076A5B5F}">
      <dgm:prSet/>
      <dgm:spPr/>
      <dgm:t>
        <a:bodyPr/>
        <a:lstStyle/>
        <a:p>
          <a:endParaRPr lang="es-EC"/>
        </a:p>
      </dgm:t>
    </dgm:pt>
    <dgm:pt modelId="{66633FE2-5369-4AF8-BEAE-D6C7336EB26D}">
      <dgm:prSet phldrT="[Texto]"/>
      <dgm:spPr/>
      <dgm:t>
        <a:bodyPr/>
        <a:lstStyle/>
        <a:p>
          <a:r>
            <a:rPr lang="es-EC" dirty="0" smtClean="0"/>
            <a:t>Categoría ocupacional: Normal</a:t>
          </a:r>
          <a:endParaRPr lang="es-EC" dirty="0"/>
        </a:p>
      </dgm:t>
    </dgm:pt>
    <dgm:pt modelId="{9DC0B843-31A3-4FB5-8FEF-9D0B9EF12B23}" type="parTrans" cxnId="{FB1A60C5-D7E5-41C6-874B-0BFFB801EA9C}">
      <dgm:prSet/>
      <dgm:spPr/>
      <dgm:t>
        <a:bodyPr/>
        <a:lstStyle/>
        <a:p>
          <a:endParaRPr lang="es-EC"/>
        </a:p>
      </dgm:t>
    </dgm:pt>
    <dgm:pt modelId="{0B3CE489-2CF0-4563-9793-DC6BEA52F905}" type="sibTrans" cxnId="{FB1A60C5-D7E5-41C6-874B-0BFFB801EA9C}">
      <dgm:prSet/>
      <dgm:spPr/>
      <dgm:t>
        <a:bodyPr/>
        <a:lstStyle/>
        <a:p>
          <a:endParaRPr lang="es-EC"/>
        </a:p>
      </dgm:t>
    </dgm:pt>
    <dgm:pt modelId="{3F4E762F-E9C7-4C19-B751-052FC580526C}">
      <dgm:prSet phldrT="[Texto]"/>
      <dgm:spPr/>
      <dgm:t>
        <a:bodyPr/>
        <a:lstStyle/>
        <a:p>
          <a:r>
            <a:rPr lang="es-EC" dirty="0" smtClean="0"/>
            <a:t>Predominan las cargas axiales</a:t>
          </a:r>
          <a:endParaRPr lang="es-EC" dirty="0"/>
        </a:p>
      </dgm:t>
    </dgm:pt>
    <dgm:pt modelId="{B29D109F-3C6A-43DC-B9E4-7675F00B73BF}" type="parTrans" cxnId="{ADD8D902-E1EF-4441-A66A-81D0A2AD003F}">
      <dgm:prSet/>
      <dgm:spPr/>
      <dgm:t>
        <a:bodyPr/>
        <a:lstStyle/>
        <a:p>
          <a:endParaRPr lang="es-EC"/>
        </a:p>
      </dgm:t>
    </dgm:pt>
    <dgm:pt modelId="{7484EE0F-93E1-431F-AF4E-17C1D1A66D68}" type="sibTrans" cxnId="{ADD8D902-E1EF-4441-A66A-81D0A2AD003F}">
      <dgm:prSet/>
      <dgm:spPr/>
      <dgm:t>
        <a:bodyPr/>
        <a:lstStyle/>
        <a:p>
          <a:endParaRPr lang="es-EC"/>
        </a:p>
      </dgm:t>
    </dgm:pt>
    <dgm:pt modelId="{17F9B4DE-019E-4EC0-ABB3-DC41CEFA6471}">
      <dgm:prSet phldrT="[Texto]"/>
      <dgm:spPr/>
      <dgm:t>
        <a:bodyPr/>
        <a:lstStyle/>
        <a:p>
          <a:r>
            <a:rPr lang="es-EC" dirty="0" smtClean="0"/>
            <a:t>LRFD</a:t>
          </a:r>
          <a:endParaRPr lang="es-EC" dirty="0"/>
        </a:p>
      </dgm:t>
    </dgm:pt>
    <dgm:pt modelId="{5104FE61-7600-4569-BFD3-357D8A1E4C33}" type="parTrans" cxnId="{272F3B62-5275-4B84-84DA-8EEC76140F8F}">
      <dgm:prSet/>
      <dgm:spPr/>
      <dgm:t>
        <a:bodyPr/>
        <a:lstStyle/>
        <a:p>
          <a:endParaRPr lang="es-EC"/>
        </a:p>
      </dgm:t>
    </dgm:pt>
    <dgm:pt modelId="{9F8D2906-B2A7-4895-93ED-07CBC762E4CE}" type="sibTrans" cxnId="{272F3B62-5275-4B84-84DA-8EEC76140F8F}">
      <dgm:prSet/>
      <dgm:spPr/>
      <dgm:t>
        <a:bodyPr/>
        <a:lstStyle/>
        <a:p>
          <a:endParaRPr lang="es-EC"/>
        </a:p>
      </dgm:t>
    </dgm:pt>
    <dgm:pt modelId="{C9C997CE-DDA0-432A-916F-69C28C5C04CD}">
      <dgm:prSet phldrT="[Texto]"/>
      <dgm:spPr/>
      <dgm:t>
        <a:bodyPr/>
        <a:lstStyle/>
        <a:p>
          <a:r>
            <a:rPr lang="es-EC" dirty="0" smtClean="0"/>
            <a:t>Elementos finitos 1D</a:t>
          </a:r>
          <a:endParaRPr lang="es-EC" dirty="0"/>
        </a:p>
      </dgm:t>
    </dgm:pt>
    <dgm:pt modelId="{D7D881F4-E55E-454A-9019-9295B1AC0322}" type="parTrans" cxnId="{D106954B-44EB-4BCD-85EC-4B7FCDBE0DF4}">
      <dgm:prSet/>
      <dgm:spPr/>
      <dgm:t>
        <a:bodyPr/>
        <a:lstStyle/>
        <a:p>
          <a:endParaRPr lang="es-EC"/>
        </a:p>
      </dgm:t>
    </dgm:pt>
    <dgm:pt modelId="{F320F440-11E3-425D-8B8B-4161078733A7}" type="sibTrans" cxnId="{D106954B-44EB-4BCD-85EC-4B7FCDBE0DF4}">
      <dgm:prSet/>
      <dgm:spPr/>
      <dgm:t>
        <a:bodyPr/>
        <a:lstStyle/>
        <a:p>
          <a:endParaRPr lang="es-EC"/>
        </a:p>
      </dgm:t>
    </dgm:pt>
    <dgm:pt modelId="{4A92C9C7-DCC2-42A4-A0FC-83B0FA34F6CF}" type="pres">
      <dgm:prSet presAssocID="{010F317C-5530-4749-9CAB-FA89E4117929}" presName="diagram" presStyleCnt="0">
        <dgm:presLayoutVars>
          <dgm:chPref val="1"/>
          <dgm:dir/>
          <dgm:animOne val="branch"/>
          <dgm:animLvl val="lvl"/>
          <dgm:resizeHandles val="exact"/>
        </dgm:presLayoutVars>
      </dgm:prSet>
      <dgm:spPr/>
      <dgm:t>
        <a:bodyPr/>
        <a:lstStyle/>
        <a:p>
          <a:endParaRPr lang="es-EC"/>
        </a:p>
      </dgm:t>
    </dgm:pt>
    <dgm:pt modelId="{C6833C34-1853-47D8-808E-DABA0DF6B9CE}" type="pres">
      <dgm:prSet presAssocID="{C6DF8ED4-9291-468C-8363-D3BBAAE862C7}" presName="root1" presStyleCnt="0"/>
      <dgm:spPr/>
    </dgm:pt>
    <dgm:pt modelId="{D3997035-C959-4B00-9F85-51241F32C2ED}" type="pres">
      <dgm:prSet presAssocID="{C6DF8ED4-9291-468C-8363-D3BBAAE862C7}" presName="LevelOneTextNode" presStyleLbl="node0" presStyleIdx="0" presStyleCnt="1">
        <dgm:presLayoutVars>
          <dgm:chPref val="3"/>
        </dgm:presLayoutVars>
      </dgm:prSet>
      <dgm:spPr/>
      <dgm:t>
        <a:bodyPr/>
        <a:lstStyle/>
        <a:p>
          <a:endParaRPr lang="es-EC"/>
        </a:p>
      </dgm:t>
    </dgm:pt>
    <dgm:pt modelId="{7060B119-C9F9-41C2-9EE4-8BEAFE255345}" type="pres">
      <dgm:prSet presAssocID="{C6DF8ED4-9291-468C-8363-D3BBAAE862C7}" presName="level2hierChild" presStyleCnt="0"/>
      <dgm:spPr/>
    </dgm:pt>
    <dgm:pt modelId="{49E8BEAE-9490-43B6-A4ED-B32173E34561}" type="pres">
      <dgm:prSet presAssocID="{9BB655D1-847A-4667-A733-B11FED37C6DC}" presName="conn2-1" presStyleLbl="parChTrans1D2" presStyleIdx="0" presStyleCnt="4"/>
      <dgm:spPr/>
      <dgm:t>
        <a:bodyPr/>
        <a:lstStyle/>
        <a:p>
          <a:endParaRPr lang="es-EC"/>
        </a:p>
      </dgm:t>
    </dgm:pt>
    <dgm:pt modelId="{6D8067FE-E60D-4291-9A76-239188B4E416}" type="pres">
      <dgm:prSet presAssocID="{9BB655D1-847A-4667-A733-B11FED37C6DC}" presName="connTx" presStyleLbl="parChTrans1D2" presStyleIdx="0" presStyleCnt="4"/>
      <dgm:spPr/>
      <dgm:t>
        <a:bodyPr/>
        <a:lstStyle/>
        <a:p>
          <a:endParaRPr lang="es-EC"/>
        </a:p>
      </dgm:t>
    </dgm:pt>
    <dgm:pt modelId="{2F35D215-81B1-4C6A-9FCB-1CD02A47EC5E}" type="pres">
      <dgm:prSet presAssocID="{55AC06C7-8A93-48D5-8455-CA3818D75C57}" presName="root2" presStyleCnt="0"/>
      <dgm:spPr/>
    </dgm:pt>
    <dgm:pt modelId="{EB07C639-5484-4AA4-B2BD-CF83156CF76D}" type="pres">
      <dgm:prSet presAssocID="{55AC06C7-8A93-48D5-8455-CA3818D75C57}" presName="LevelTwoTextNode" presStyleLbl="node2" presStyleIdx="0" presStyleCnt="4">
        <dgm:presLayoutVars>
          <dgm:chPref val="3"/>
        </dgm:presLayoutVars>
      </dgm:prSet>
      <dgm:spPr/>
      <dgm:t>
        <a:bodyPr/>
        <a:lstStyle/>
        <a:p>
          <a:endParaRPr lang="es-EC"/>
        </a:p>
      </dgm:t>
    </dgm:pt>
    <dgm:pt modelId="{52C478C9-3A73-4E48-856C-5DC8DFEEB052}" type="pres">
      <dgm:prSet presAssocID="{55AC06C7-8A93-48D5-8455-CA3818D75C57}" presName="level3hierChild" presStyleCnt="0"/>
      <dgm:spPr/>
    </dgm:pt>
    <dgm:pt modelId="{191E44F8-DEA7-4CA8-8AA6-E2D61AD989DA}" type="pres">
      <dgm:prSet presAssocID="{9C95E8F2-542A-4CC2-956A-2317BCA6CD3A}" presName="conn2-1" presStyleLbl="parChTrans1D3" presStyleIdx="0" presStyleCnt="3"/>
      <dgm:spPr/>
      <dgm:t>
        <a:bodyPr/>
        <a:lstStyle/>
        <a:p>
          <a:endParaRPr lang="es-EC"/>
        </a:p>
      </dgm:t>
    </dgm:pt>
    <dgm:pt modelId="{DA2E3832-EF68-47F0-84F0-7C8662015CE9}" type="pres">
      <dgm:prSet presAssocID="{9C95E8F2-542A-4CC2-956A-2317BCA6CD3A}" presName="connTx" presStyleLbl="parChTrans1D3" presStyleIdx="0" presStyleCnt="3"/>
      <dgm:spPr/>
      <dgm:t>
        <a:bodyPr/>
        <a:lstStyle/>
        <a:p>
          <a:endParaRPr lang="es-EC"/>
        </a:p>
      </dgm:t>
    </dgm:pt>
    <dgm:pt modelId="{E7AE10BD-F344-471D-9F53-67C36D9552A1}" type="pres">
      <dgm:prSet presAssocID="{2EA6662A-6D6C-4676-BAF2-6A0206AF65E9}" presName="root2" presStyleCnt="0"/>
      <dgm:spPr/>
    </dgm:pt>
    <dgm:pt modelId="{22EF958C-E4BB-47D5-9A41-62D2501FF0C9}" type="pres">
      <dgm:prSet presAssocID="{2EA6662A-6D6C-4676-BAF2-6A0206AF65E9}" presName="LevelTwoTextNode" presStyleLbl="node3" presStyleIdx="0" presStyleCnt="3">
        <dgm:presLayoutVars>
          <dgm:chPref val="3"/>
        </dgm:presLayoutVars>
      </dgm:prSet>
      <dgm:spPr/>
      <dgm:t>
        <a:bodyPr/>
        <a:lstStyle/>
        <a:p>
          <a:endParaRPr lang="es-EC"/>
        </a:p>
      </dgm:t>
    </dgm:pt>
    <dgm:pt modelId="{F7130135-8FDB-41FA-B9A4-A0E031BDD8E5}" type="pres">
      <dgm:prSet presAssocID="{2EA6662A-6D6C-4676-BAF2-6A0206AF65E9}" presName="level3hierChild" presStyleCnt="0"/>
      <dgm:spPr/>
    </dgm:pt>
    <dgm:pt modelId="{C67FC29E-40C0-4242-A154-35EE7A824E56}" type="pres">
      <dgm:prSet presAssocID="{16AACF09-F1CC-4F31-8528-44A22EAB9BE0}" presName="conn2-1" presStyleLbl="parChTrans1D4" presStyleIdx="0" presStyleCnt="4"/>
      <dgm:spPr/>
      <dgm:t>
        <a:bodyPr/>
        <a:lstStyle/>
        <a:p>
          <a:endParaRPr lang="es-EC"/>
        </a:p>
      </dgm:t>
    </dgm:pt>
    <dgm:pt modelId="{D82ABB57-1449-45F5-8A0A-C70564F3330E}" type="pres">
      <dgm:prSet presAssocID="{16AACF09-F1CC-4F31-8528-44A22EAB9BE0}" presName="connTx" presStyleLbl="parChTrans1D4" presStyleIdx="0" presStyleCnt="4"/>
      <dgm:spPr/>
      <dgm:t>
        <a:bodyPr/>
        <a:lstStyle/>
        <a:p>
          <a:endParaRPr lang="es-EC"/>
        </a:p>
      </dgm:t>
    </dgm:pt>
    <dgm:pt modelId="{FD5DF793-1167-4BB0-9AB6-40CE04576953}" type="pres">
      <dgm:prSet presAssocID="{BD3BBB94-76F4-4C9C-8F2C-9E9AE447E608}" presName="root2" presStyleCnt="0"/>
      <dgm:spPr/>
    </dgm:pt>
    <dgm:pt modelId="{D34B3002-4358-4211-A1C9-F7FEFA5381AE}" type="pres">
      <dgm:prSet presAssocID="{BD3BBB94-76F4-4C9C-8F2C-9E9AE447E608}" presName="LevelTwoTextNode" presStyleLbl="node4" presStyleIdx="0" presStyleCnt="4">
        <dgm:presLayoutVars>
          <dgm:chPref val="3"/>
        </dgm:presLayoutVars>
      </dgm:prSet>
      <dgm:spPr/>
      <dgm:t>
        <a:bodyPr/>
        <a:lstStyle/>
        <a:p>
          <a:endParaRPr lang="es-EC"/>
        </a:p>
      </dgm:t>
    </dgm:pt>
    <dgm:pt modelId="{390E730F-23FE-4620-85B4-C1B484CBF62E}" type="pres">
      <dgm:prSet presAssocID="{BD3BBB94-76F4-4C9C-8F2C-9E9AE447E608}" presName="level3hierChild" presStyleCnt="0"/>
      <dgm:spPr/>
    </dgm:pt>
    <dgm:pt modelId="{1378E380-5F7A-4AA3-84F2-E0FDCC52DB5F}" type="pres">
      <dgm:prSet presAssocID="{9DC0B843-31A3-4FB5-8FEF-9D0B9EF12B23}" presName="conn2-1" presStyleLbl="parChTrans1D4" presStyleIdx="1" presStyleCnt="4"/>
      <dgm:spPr/>
      <dgm:t>
        <a:bodyPr/>
        <a:lstStyle/>
        <a:p>
          <a:endParaRPr lang="es-EC"/>
        </a:p>
      </dgm:t>
    </dgm:pt>
    <dgm:pt modelId="{958365AF-1B82-42A2-8083-7648B496E30D}" type="pres">
      <dgm:prSet presAssocID="{9DC0B843-31A3-4FB5-8FEF-9D0B9EF12B23}" presName="connTx" presStyleLbl="parChTrans1D4" presStyleIdx="1" presStyleCnt="4"/>
      <dgm:spPr/>
      <dgm:t>
        <a:bodyPr/>
        <a:lstStyle/>
        <a:p>
          <a:endParaRPr lang="es-EC"/>
        </a:p>
      </dgm:t>
    </dgm:pt>
    <dgm:pt modelId="{0E688B1F-8D8F-463C-BB14-CE6123368A97}" type="pres">
      <dgm:prSet presAssocID="{66633FE2-5369-4AF8-BEAE-D6C7336EB26D}" presName="root2" presStyleCnt="0"/>
      <dgm:spPr/>
    </dgm:pt>
    <dgm:pt modelId="{E847A59C-2E46-4EBC-A822-3E20504440DD}" type="pres">
      <dgm:prSet presAssocID="{66633FE2-5369-4AF8-BEAE-D6C7336EB26D}" presName="LevelTwoTextNode" presStyleLbl="node4" presStyleIdx="1" presStyleCnt="4">
        <dgm:presLayoutVars>
          <dgm:chPref val="3"/>
        </dgm:presLayoutVars>
      </dgm:prSet>
      <dgm:spPr/>
      <dgm:t>
        <a:bodyPr/>
        <a:lstStyle/>
        <a:p>
          <a:endParaRPr lang="es-EC"/>
        </a:p>
      </dgm:t>
    </dgm:pt>
    <dgm:pt modelId="{E7B5EBBA-46F4-4F8F-ADB0-F3DFED835783}" type="pres">
      <dgm:prSet presAssocID="{66633FE2-5369-4AF8-BEAE-D6C7336EB26D}" presName="level3hierChild" presStyleCnt="0"/>
      <dgm:spPr/>
    </dgm:pt>
    <dgm:pt modelId="{5BDB5E9D-D554-4E42-AF30-BBC019F656BB}" type="pres">
      <dgm:prSet presAssocID="{0C966361-C103-462F-88CA-905C0A3B942E}" presName="conn2-1" presStyleLbl="parChTrans1D2" presStyleIdx="1" presStyleCnt="4"/>
      <dgm:spPr/>
      <dgm:t>
        <a:bodyPr/>
        <a:lstStyle/>
        <a:p>
          <a:endParaRPr lang="es-EC"/>
        </a:p>
      </dgm:t>
    </dgm:pt>
    <dgm:pt modelId="{B61A8F33-E090-4C6D-A903-25EBE0E3F7B2}" type="pres">
      <dgm:prSet presAssocID="{0C966361-C103-462F-88CA-905C0A3B942E}" presName="connTx" presStyleLbl="parChTrans1D2" presStyleIdx="1" presStyleCnt="4"/>
      <dgm:spPr/>
      <dgm:t>
        <a:bodyPr/>
        <a:lstStyle/>
        <a:p>
          <a:endParaRPr lang="es-EC"/>
        </a:p>
      </dgm:t>
    </dgm:pt>
    <dgm:pt modelId="{7D23D1BF-5F3D-497E-9BC8-41308FD95509}" type="pres">
      <dgm:prSet presAssocID="{DA4612D1-536D-4ADF-AF72-B5469F540DDC}" presName="root2" presStyleCnt="0"/>
      <dgm:spPr/>
    </dgm:pt>
    <dgm:pt modelId="{71FE7E42-30AC-4E4B-81B9-9C642B041532}" type="pres">
      <dgm:prSet presAssocID="{DA4612D1-536D-4ADF-AF72-B5469F540DDC}" presName="LevelTwoTextNode" presStyleLbl="node2" presStyleIdx="1" presStyleCnt="4" custLinFactNeighborX="-876" custLinFactNeighborY="15759">
        <dgm:presLayoutVars>
          <dgm:chPref val="3"/>
        </dgm:presLayoutVars>
      </dgm:prSet>
      <dgm:spPr/>
      <dgm:t>
        <a:bodyPr/>
        <a:lstStyle/>
        <a:p>
          <a:endParaRPr lang="es-EC"/>
        </a:p>
      </dgm:t>
    </dgm:pt>
    <dgm:pt modelId="{6C386F43-B0EB-4F16-AAB0-9C7DB85088B8}" type="pres">
      <dgm:prSet presAssocID="{DA4612D1-536D-4ADF-AF72-B5469F540DDC}" presName="level3hierChild" presStyleCnt="0"/>
      <dgm:spPr/>
    </dgm:pt>
    <dgm:pt modelId="{88BC452F-24D6-4AD8-8E27-B03B999C1AE5}" type="pres">
      <dgm:prSet presAssocID="{39DBEA2F-4ED3-4790-8564-52C743B0E132}" presName="conn2-1" presStyleLbl="parChTrans1D3" presStyleIdx="1" presStyleCnt="3"/>
      <dgm:spPr/>
      <dgm:t>
        <a:bodyPr/>
        <a:lstStyle/>
        <a:p>
          <a:endParaRPr lang="es-EC"/>
        </a:p>
      </dgm:t>
    </dgm:pt>
    <dgm:pt modelId="{CA3BBBD9-B25F-4359-8620-047BAF637AAF}" type="pres">
      <dgm:prSet presAssocID="{39DBEA2F-4ED3-4790-8564-52C743B0E132}" presName="connTx" presStyleLbl="parChTrans1D3" presStyleIdx="1" presStyleCnt="3"/>
      <dgm:spPr/>
      <dgm:t>
        <a:bodyPr/>
        <a:lstStyle/>
        <a:p>
          <a:endParaRPr lang="es-EC"/>
        </a:p>
      </dgm:t>
    </dgm:pt>
    <dgm:pt modelId="{C9D4D0A5-E2A2-4BDF-A69B-FD7B9CA53AAF}" type="pres">
      <dgm:prSet presAssocID="{6100B976-DF0F-4CD0-87AA-B52469EB5B34}" presName="root2" presStyleCnt="0"/>
      <dgm:spPr/>
    </dgm:pt>
    <dgm:pt modelId="{C1701455-C32D-4761-B781-9132DDC657F8}" type="pres">
      <dgm:prSet presAssocID="{6100B976-DF0F-4CD0-87AA-B52469EB5B34}" presName="LevelTwoTextNode" presStyleLbl="node3" presStyleIdx="1" presStyleCnt="3" custLinFactNeighborX="-876" custLinFactNeighborY="15759">
        <dgm:presLayoutVars>
          <dgm:chPref val="3"/>
        </dgm:presLayoutVars>
      </dgm:prSet>
      <dgm:spPr/>
      <dgm:t>
        <a:bodyPr/>
        <a:lstStyle/>
        <a:p>
          <a:endParaRPr lang="es-EC"/>
        </a:p>
      </dgm:t>
    </dgm:pt>
    <dgm:pt modelId="{2E7C4EDF-3330-46DD-A996-3E92CFAF465E}" type="pres">
      <dgm:prSet presAssocID="{6100B976-DF0F-4CD0-87AA-B52469EB5B34}" presName="level3hierChild" presStyleCnt="0"/>
      <dgm:spPr/>
    </dgm:pt>
    <dgm:pt modelId="{B0C477E7-3FE4-49AE-9DE2-313FEF1A745B}" type="pres">
      <dgm:prSet presAssocID="{6635021B-200E-4E0E-A082-68A17C0320F5}" presName="conn2-1" presStyleLbl="parChTrans1D2" presStyleIdx="2" presStyleCnt="4"/>
      <dgm:spPr/>
      <dgm:t>
        <a:bodyPr/>
        <a:lstStyle/>
        <a:p>
          <a:endParaRPr lang="es-EC"/>
        </a:p>
      </dgm:t>
    </dgm:pt>
    <dgm:pt modelId="{D8230288-71EF-46A6-A6DC-1E1D4FF4152F}" type="pres">
      <dgm:prSet presAssocID="{6635021B-200E-4E0E-A082-68A17C0320F5}" presName="connTx" presStyleLbl="parChTrans1D2" presStyleIdx="2" presStyleCnt="4"/>
      <dgm:spPr/>
      <dgm:t>
        <a:bodyPr/>
        <a:lstStyle/>
        <a:p>
          <a:endParaRPr lang="es-EC"/>
        </a:p>
      </dgm:t>
    </dgm:pt>
    <dgm:pt modelId="{125E9A94-317D-4DF4-A940-DF2537FE8092}" type="pres">
      <dgm:prSet presAssocID="{3C5420DA-2FFF-4BC1-830B-016525B5E137}" presName="root2" presStyleCnt="0"/>
      <dgm:spPr/>
    </dgm:pt>
    <dgm:pt modelId="{186C1417-7753-44B5-B7E0-69AC5E7B4CF5}" type="pres">
      <dgm:prSet presAssocID="{3C5420DA-2FFF-4BC1-830B-016525B5E137}" presName="LevelTwoTextNode" presStyleLbl="node2" presStyleIdx="2" presStyleCnt="4">
        <dgm:presLayoutVars>
          <dgm:chPref val="3"/>
        </dgm:presLayoutVars>
      </dgm:prSet>
      <dgm:spPr/>
      <dgm:t>
        <a:bodyPr/>
        <a:lstStyle/>
        <a:p>
          <a:endParaRPr lang="es-EC"/>
        </a:p>
      </dgm:t>
    </dgm:pt>
    <dgm:pt modelId="{A756528C-195A-453C-8737-B70BB960930E}" type="pres">
      <dgm:prSet presAssocID="{3C5420DA-2FFF-4BC1-830B-016525B5E137}" presName="level3hierChild" presStyleCnt="0"/>
      <dgm:spPr/>
    </dgm:pt>
    <dgm:pt modelId="{E646F331-992C-4773-B63D-AA5EA1C35735}" type="pres">
      <dgm:prSet presAssocID="{5104FE61-7600-4569-BFD3-357D8A1E4C33}" presName="conn2-1" presStyleLbl="parChTrans1D3" presStyleIdx="2" presStyleCnt="3"/>
      <dgm:spPr/>
      <dgm:t>
        <a:bodyPr/>
        <a:lstStyle/>
        <a:p>
          <a:endParaRPr lang="es-EC"/>
        </a:p>
      </dgm:t>
    </dgm:pt>
    <dgm:pt modelId="{CDDBAAD6-E712-43A7-9175-8641F1E05EDB}" type="pres">
      <dgm:prSet presAssocID="{5104FE61-7600-4569-BFD3-357D8A1E4C33}" presName="connTx" presStyleLbl="parChTrans1D3" presStyleIdx="2" presStyleCnt="3"/>
      <dgm:spPr/>
      <dgm:t>
        <a:bodyPr/>
        <a:lstStyle/>
        <a:p>
          <a:endParaRPr lang="es-EC"/>
        </a:p>
      </dgm:t>
    </dgm:pt>
    <dgm:pt modelId="{D657CD7E-8D58-4CD3-8618-3510C12FA6DF}" type="pres">
      <dgm:prSet presAssocID="{17F9B4DE-019E-4EC0-ABB3-DC41CEFA6471}" presName="root2" presStyleCnt="0"/>
      <dgm:spPr/>
    </dgm:pt>
    <dgm:pt modelId="{DF4A8AAE-EA0B-47A3-957D-194F2A727C3E}" type="pres">
      <dgm:prSet presAssocID="{17F9B4DE-019E-4EC0-ABB3-DC41CEFA6471}" presName="LevelTwoTextNode" presStyleLbl="node3" presStyleIdx="2" presStyleCnt="3">
        <dgm:presLayoutVars>
          <dgm:chPref val="3"/>
        </dgm:presLayoutVars>
      </dgm:prSet>
      <dgm:spPr/>
      <dgm:t>
        <a:bodyPr/>
        <a:lstStyle/>
        <a:p>
          <a:endParaRPr lang="es-EC"/>
        </a:p>
      </dgm:t>
    </dgm:pt>
    <dgm:pt modelId="{3901CBAA-9F71-4CF2-BF56-2CBC43B68A4E}" type="pres">
      <dgm:prSet presAssocID="{17F9B4DE-019E-4EC0-ABB3-DC41CEFA6471}" presName="level3hierChild" presStyleCnt="0"/>
      <dgm:spPr/>
    </dgm:pt>
    <dgm:pt modelId="{36535EA5-90C2-40E5-8CEB-D4A0D7377CFD}" type="pres">
      <dgm:prSet presAssocID="{B485F4D8-B55F-4FFF-B850-3FB94A680207}" presName="conn2-1" presStyleLbl="parChTrans1D4" presStyleIdx="2" presStyleCnt="4"/>
      <dgm:spPr/>
      <dgm:t>
        <a:bodyPr/>
        <a:lstStyle/>
        <a:p>
          <a:endParaRPr lang="es-EC"/>
        </a:p>
      </dgm:t>
    </dgm:pt>
    <dgm:pt modelId="{AD657144-B3E7-4E48-B26C-68D24852AD23}" type="pres">
      <dgm:prSet presAssocID="{B485F4D8-B55F-4FFF-B850-3FB94A680207}" presName="connTx" presStyleLbl="parChTrans1D4" presStyleIdx="2" presStyleCnt="4"/>
      <dgm:spPr/>
      <dgm:t>
        <a:bodyPr/>
        <a:lstStyle/>
        <a:p>
          <a:endParaRPr lang="es-EC"/>
        </a:p>
      </dgm:t>
    </dgm:pt>
    <dgm:pt modelId="{5CA961A0-6795-405A-A92B-BF8D18C960F1}" type="pres">
      <dgm:prSet presAssocID="{236AF56C-92F8-4D6F-8185-2580E5C7E213}" presName="root2" presStyleCnt="0"/>
      <dgm:spPr/>
    </dgm:pt>
    <dgm:pt modelId="{00C2FC2D-4179-4D0C-A48D-FF514E4820E6}" type="pres">
      <dgm:prSet presAssocID="{236AF56C-92F8-4D6F-8185-2580E5C7E213}" presName="LevelTwoTextNode" presStyleLbl="node4" presStyleIdx="2" presStyleCnt="4">
        <dgm:presLayoutVars>
          <dgm:chPref val="3"/>
        </dgm:presLayoutVars>
      </dgm:prSet>
      <dgm:spPr/>
      <dgm:t>
        <a:bodyPr/>
        <a:lstStyle/>
        <a:p>
          <a:endParaRPr lang="es-EC"/>
        </a:p>
      </dgm:t>
    </dgm:pt>
    <dgm:pt modelId="{51281C65-3C1C-4ABF-BC5E-D20AD65199C1}" type="pres">
      <dgm:prSet presAssocID="{236AF56C-92F8-4D6F-8185-2580E5C7E213}" presName="level3hierChild" presStyleCnt="0"/>
      <dgm:spPr/>
    </dgm:pt>
    <dgm:pt modelId="{CEDA4995-4814-4BD9-9140-560C06ECE2B8}" type="pres">
      <dgm:prSet presAssocID="{B29D109F-3C6A-43DC-B9E4-7675F00B73BF}" presName="conn2-1" presStyleLbl="parChTrans1D4" presStyleIdx="3" presStyleCnt="4"/>
      <dgm:spPr/>
      <dgm:t>
        <a:bodyPr/>
        <a:lstStyle/>
        <a:p>
          <a:endParaRPr lang="es-EC"/>
        </a:p>
      </dgm:t>
    </dgm:pt>
    <dgm:pt modelId="{930C6F0F-DA99-4D59-A3CC-0A1B14E5B272}" type="pres">
      <dgm:prSet presAssocID="{B29D109F-3C6A-43DC-B9E4-7675F00B73BF}" presName="connTx" presStyleLbl="parChTrans1D4" presStyleIdx="3" presStyleCnt="4"/>
      <dgm:spPr/>
      <dgm:t>
        <a:bodyPr/>
        <a:lstStyle/>
        <a:p>
          <a:endParaRPr lang="es-EC"/>
        </a:p>
      </dgm:t>
    </dgm:pt>
    <dgm:pt modelId="{A3BA8A5D-F62E-4E9B-9A6C-7E98D9356A7E}" type="pres">
      <dgm:prSet presAssocID="{3F4E762F-E9C7-4C19-B751-052FC580526C}" presName="root2" presStyleCnt="0"/>
      <dgm:spPr/>
    </dgm:pt>
    <dgm:pt modelId="{66D48ADB-10DE-4B8F-9F38-3829DB8341CD}" type="pres">
      <dgm:prSet presAssocID="{3F4E762F-E9C7-4C19-B751-052FC580526C}" presName="LevelTwoTextNode" presStyleLbl="node4" presStyleIdx="3" presStyleCnt="4">
        <dgm:presLayoutVars>
          <dgm:chPref val="3"/>
        </dgm:presLayoutVars>
      </dgm:prSet>
      <dgm:spPr/>
      <dgm:t>
        <a:bodyPr/>
        <a:lstStyle/>
        <a:p>
          <a:endParaRPr lang="es-EC"/>
        </a:p>
      </dgm:t>
    </dgm:pt>
    <dgm:pt modelId="{2784EB7A-2C04-424B-B689-B82C5BF9473A}" type="pres">
      <dgm:prSet presAssocID="{3F4E762F-E9C7-4C19-B751-052FC580526C}" presName="level3hierChild" presStyleCnt="0"/>
      <dgm:spPr/>
    </dgm:pt>
    <dgm:pt modelId="{574BA4C7-E947-49DB-81C6-0CD3249FAD8A}" type="pres">
      <dgm:prSet presAssocID="{D7D881F4-E55E-454A-9019-9295B1AC0322}" presName="conn2-1" presStyleLbl="parChTrans1D2" presStyleIdx="3" presStyleCnt="4"/>
      <dgm:spPr/>
      <dgm:t>
        <a:bodyPr/>
        <a:lstStyle/>
        <a:p>
          <a:endParaRPr lang="es-EC"/>
        </a:p>
      </dgm:t>
    </dgm:pt>
    <dgm:pt modelId="{222558C7-9548-43EC-BCFD-FF230378EBB3}" type="pres">
      <dgm:prSet presAssocID="{D7D881F4-E55E-454A-9019-9295B1AC0322}" presName="connTx" presStyleLbl="parChTrans1D2" presStyleIdx="3" presStyleCnt="4"/>
      <dgm:spPr/>
      <dgm:t>
        <a:bodyPr/>
        <a:lstStyle/>
        <a:p>
          <a:endParaRPr lang="es-EC"/>
        </a:p>
      </dgm:t>
    </dgm:pt>
    <dgm:pt modelId="{9F798956-E5BF-4F1C-827D-B2826B9C0FC3}" type="pres">
      <dgm:prSet presAssocID="{C9C997CE-DDA0-432A-916F-69C28C5C04CD}" presName="root2" presStyleCnt="0"/>
      <dgm:spPr/>
    </dgm:pt>
    <dgm:pt modelId="{4AE91D02-C0EE-4AD7-A5B6-41FEBDF68E9C}" type="pres">
      <dgm:prSet presAssocID="{C9C997CE-DDA0-432A-916F-69C28C5C04CD}" presName="LevelTwoTextNode" presStyleLbl="node2" presStyleIdx="3" presStyleCnt="4">
        <dgm:presLayoutVars>
          <dgm:chPref val="3"/>
        </dgm:presLayoutVars>
      </dgm:prSet>
      <dgm:spPr/>
      <dgm:t>
        <a:bodyPr/>
        <a:lstStyle/>
        <a:p>
          <a:endParaRPr lang="es-EC"/>
        </a:p>
      </dgm:t>
    </dgm:pt>
    <dgm:pt modelId="{E100F204-0C7B-4BA4-A581-9746E6698A7E}" type="pres">
      <dgm:prSet presAssocID="{C9C997CE-DDA0-432A-916F-69C28C5C04CD}" presName="level3hierChild" presStyleCnt="0"/>
      <dgm:spPr/>
    </dgm:pt>
  </dgm:ptLst>
  <dgm:cxnLst>
    <dgm:cxn modelId="{F374C7AD-6152-457E-BBC0-BA899C469B54}" type="presOf" srcId="{C9C997CE-DDA0-432A-916F-69C28C5C04CD}" destId="{4AE91D02-C0EE-4AD7-A5B6-41FEBDF68E9C}" srcOrd="0" destOrd="0" presId="urn:microsoft.com/office/officeart/2005/8/layout/hierarchy2"/>
    <dgm:cxn modelId="{71D0030B-2991-47FD-B65F-4FFCEE7A77BB}" srcId="{C6DF8ED4-9291-468C-8363-D3BBAAE862C7}" destId="{55AC06C7-8A93-48D5-8455-CA3818D75C57}" srcOrd="0" destOrd="0" parTransId="{9BB655D1-847A-4667-A733-B11FED37C6DC}" sibTransId="{26B1B3F8-3620-4072-8E41-E29D5BC2C408}"/>
    <dgm:cxn modelId="{1EAA0DA0-77BB-4262-B396-29D90A856F58}" srcId="{55AC06C7-8A93-48D5-8455-CA3818D75C57}" destId="{2EA6662A-6D6C-4676-BAF2-6A0206AF65E9}" srcOrd="0" destOrd="0" parTransId="{9C95E8F2-542A-4CC2-956A-2317BCA6CD3A}" sibTransId="{CAB7BFDA-FB7D-4CFF-8FF6-D647AB8A0026}"/>
    <dgm:cxn modelId="{B1310159-0B34-428E-8D5F-29390316B92F}" type="presOf" srcId="{2EA6662A-6D6C-4676-BAF2-6A0206AF65E9}" destId="{22EF958C-E4BB-47D5-9A41-62D2501FF0C9}" srcOrd="0" destOrd="0" presId="urn:microsoft.com/office/officeart/2005/8/layout/hierarchy2"/>
    <dgm:cxn modelId="{1F47C6D0-4728-4D6A-9505-D26731B8B17B}" type="presOf" srcId="{DA4612D1-536D-4ADF-AF72-B5469F540DDC}" destId="{71FE7E42-30AC-4E4B-81B9-9C642B041532}" srcOrd="0" destOrd="0" presId="urn:microsoft.com/office/officeart/2005/8/layout/hierarchy2"/>
    <dgm:cxn modelId="{4C3A710C-0B71-4BD8-BCCC-DA8438972E22}" srcId="{2EA6662A-6D6C-4676-BAF2-6A0206AF65E9}" destId="{BD3BBB94-76F4-4C9C-8F2C-9E9AE447E608}" srcOrd="0" destOrd="0" parTransId="{16AACF09-F1CC-4F31-8528-44A22EAB9BE0}" sibTransId="{075CD0FA-C2B2-47B6-BFA5-AB322700249D}"/>
    <dgm:cxn modelId="{EB3EFA60-1B31-4DCF-832F-0C62E9A8302D}" type="presOf" srcId="{39DBEA2F-4ED3-4790-8564-52C743B0E132}" destId="{CA3BBBD9-B25F-4359-8620-047BAF637AAF}" srcOrd="1" destOrd="0" presId="urn:microsoft.com/office/officeart/2005/8/layout/hierarchy2"/>
    <dgm:cxn modelId="{1B57CA97-0CE1-479F-B354-95D728B94F5C}" type="presOf" srcId="{39DBEA2F-4ED3-4790-8564-52C743B0E132}" destId="{88BC452F-24D6-4AD8-8E27-B03B999C1AE5}" srcOrd="0" destOrd="0" presId="urn:microsoft.com/office/officeart/2005/8/layout/hierarchy2"/>
    <dgm:cxn modelId="{DB9C2F80-B534-4A66-AEFE-A2ECB2387CC7}" type="presOf" srcId="{BD3BBB94-76F4-4C9C-8F2C-9E9AE447E608}" destId="{D34B3002-4358-4211-A1C9-F7FEFA5381AE}" srcOrd="0" destOrd="0" presId="urn:microsoft.com/office/officeart/2005/8/layout/hierarchy2"/>
    <dgm:cxn modelId="{F5FA4518-5162-47DE-89DB-A7785CA6C194}" type="presOf" srcId="{3C5420DA-2FFF-4BC1-830B-016525B5E137}" destId="{186C1417-7753-44B5-B7E0-69AC5E7B4CF5}" srcOrd="0" destOrd="0" presId="urn:microsoft.com/office/officeart/2005/8/layout/hierarchy2"/>
    <dgm:cxn modelId="{1EE6594F-AE80-4CE2-9D87-49D6DE76FC69}" type="presOf" srcId="{66633FE2-5369-4AF8-BEAE-D6C7336EB26D}" destId="{E847A59C-2E46-4EBC-A822-3E20504440DD}" srcOrd="0" destOrd="0" presId="urn:microsoft.com/office/officeart/2005/8/layout/hierarchy2"/>
    <dgm:cxn modelId="{DF139BA6-3D3A-4670-B71C-E911AF97BC9B}" type="presOf" srcId="{9BB655D1-847A-4667-A733-B11FED37C6DC}" destId="{49E8BEAE-9490-43B6-A4ED-B32173E34561}" srcOrd="0" destOrd="0" presId="urn:microsoft.com/office/officeart/2005/8/layout/hierarchy2"/>
    <dgm:cxn modelId="{FD850B9D-1667-49A2-9955-72766CF86527}" type="presOf" srcId="{5104FE61-7600-4569-BFD3-357D8A1E4C33}" destId="{E646F331-992C-4773-B63D-AA5EA1C35735}" srcOrd="0" destOrd="0" presId="urn:microsoft.com/office/officeart/2005/8/layout/hierarchy2"/>
    <dgm:cxn modelId="{ABE00052-B019-46CD-96BD-2878DD899EE4}" type="presOf" srcId="{B485F4D8-B55F-4FFF-B850-3FB94A680207}" destId="{AD657144-B3E7-4E48-B26C-68D24852AD23}" srcOrd="1" destOrd="0" presId="urn:microsoft.com/office/officeart/2005/8/layout/hierarchy2"/>
    <dgm:cxn modelId="{ADD8D902-E1EF-4441-A66A-81D0A2AD003F}" srcId="{17F9B4DE-019E-4EC0-ABB3-DC41CEFA6471}" destId="{3F4E762F-E9C7-4C19-B751-052FC580526C}" srcOrd="1" destOrd="0" parTransId="{B29D109F-3C6A-43DC-B9E4-7675F00B73BF}" sibTransId="{7484EE0F-93E1-431F-AF4E-17C1D1A66D68}"/>
    <dgm:cxn modelId="{50C2C004-2126-45C2-B641-C47EAE300686}" type="presOf" srcId="{010F317C-5530-4749-9CAB-FA89E4117929}" destId="{4A92C9C7-DCC2-42A4-A0FC-83B0FA34F6CF}" srcOrd="0" destOrd="0" presId="urn:microsoft.com/office/officeart/2005/8/layout/hierarchy2"/>
    <dgm:cxn modelId="{91E1F9F9-18CC-49C9-A735-58B781FB5E92}" type="presOf" srcId="{55AC06C7-8A93-48D5-8455-CA3818D75C57}" destId="{EB07C639-5484-4AA4-B2BD-CF83156CF76D}" srcOrd="0" destOrd="0" presId="urn:microsoft.com/office/officeart/2005/8/layout/hierarchy2"/>
    <dgm:cxn modelId="{E50D43B4-5060-4631-BBFD-195DFAAD5DA6}" type="presOf" srcId="{236AF56C-92F8-4D6F-8185-2580E5C7E213}" destId="{00C2FC2D-4179-4D0C-A48D-FF514E4820E6}" srcOrd="0" destOrd="0" presId="urn:microsoft.com/office/officeart/2005/8/layout/hierarchy2"/>
    <dgm:cxn modelId="{BDEDE102-B80A-4331-9753-D1D5B5F0764E}" type="presOf" srcId="{5104FE61-7600-4569-BFD3-357D8A1E4C33}" destId="{CDDBAAD6-E712-43A7-9175-8641F1E05EDB}" srcOrd="1" destOrd="0" presId="urn:microsoft.com/office/officeart/2005/8/layout/hierarchy2"/>
    <dgm:cxn modelId="{94ACBA9B-B123-4AEA-B125-3F2F02A7F7AF}" type="presOf" srcId="{6635021B-200E-4E0E-A082-68A17C0320F5}" destId="{D8230288-71EF-46A6-A6DC-1E1D4FF4152F}" srcOrd="1" destOrd="0" presId="urn:microsoft.com/office/officeart/2005/8/layout/hierarchy2"/>
    <dgm:cxn modelId="{342B23BC-8283-459F-92CD-3C3E9F5D193C}" srcId="{DA4612D1-536D-4ADF-AF72-B5469F540DDC}" destId="{6100B976-DF0F-4CD0-87AA-B52469EB5B34}" srcOrd="0" destOrd="0" parTransId="{39DBEA2F-4ED3-4790-8564-52C743B0E132}" sibTransId="{E5039D03-D0CA-4139-8E0E-9EEDE49310CB}"/>
    <dgm:cxn modelId="{FB1A60C5-D7E5-41C6-874B-0BFFB801EA9C}" srcId="{BD3BBB94-76F4-4C9C-8F2C-9E9AE447E608}" destId="{66633FE2-5369-4AF8-BEAE-D6C7336EB26D}" srcOrd="0" destOrd="0" parTransId="{9DC0B843-31A3-4FB5-8FEF-9D0B9EF12B23}" sibTransId="{0B3CE489-2CF0-4563-9793-DC6BEA52F905}"/>
    <dgm:cxn modelId="{700B821A-6895-41DE-8A0C-90AFF49998C3}" type="presOf" srcId="{9DC0B843-31A3-4FB5-8FEF-9D0B9EF12B23}" destId="{958365AF-1B82-42A2-8083-7648B496E30D}" srcOrd="1" destOrd="0" presId="urn:microsoft.com/office/officeart/2005/8/layout/hierarchy2"/>
    <dgm:cxn modelId="{33F049F5-24DA-48E5-B0C9-7DA514DE3FB3}" srcId="{010F317C-5530-4749-9CAB-FA89E4117929}" destId="{C6DF8ED4-9291-468C-8363-D3BBAAE862C7}" srcOrd="0" destOrd="0" parTransId="{EC74A9BE-40B7-42BA-B48D-C2ECA36F4B18}" sibTransId="{2BDFE890-BEEB-456E-B5BF-25D5CFBC2A91}"/>
    <dgm:cxn modelId="{EB258279-D709-40C3-8C91-1B74A9A2A9AA}" type="presOf" srcId="{C6DF8ED4-9291-468C-8363-D3BBAAE862C7}" destId="{D3997035-C959-4B00-9F85-51241F32C2ED}" srcOrd="0" destOrd="0" presId="urn:microsoft.com/office/officeart/2005/8/layout/hierarchy2"/>
    <dgm:cxn modelId="{0F6EB114-BDAD-4BB4-AE04-F13C9CF455C0}" type="presOf" srcId="{B485F4D8-B55F-4FFF-B850-3FB94A680207}" destId="{36535EA5-90C2-40E5-8CEB-D4A0D7377CFD}" srcOrd="0" destOrd="0" presId="urn:microsoft.com/office/officeart/2005/8/layout/hierarchy2"/>
    <dgm:cxn modelId="{937FDE07-E146-4DDB-AF55-4932A363DD63}" type="presOf" srcId="{17F9B4DE-019E-4EC0-ABB3-DC41CEFA6471}" destId="{DF4A8AAE-EA0B-47A3-957D-194F2A727C3E}" srcOrd="0" destOrd="0" presId="urn:microsoft.com/office/officeart/2005/8/layout/hierarchy2"/>
    <dgm:cxn modelId="{272F3B62-5275-4B84-84DA-8EEC76140F8F}" srcId="{3C5420DA-2FFF-4BC1-830B-016525B5E137}" destId="{17F9B4DE-019E-4EC0-ABB3-DC41CEFA6471}" srcOrd="0" destOrd="0" parTransId="{5104FE61-7600-4569-BFD3-357D8A1E4C33}" sibTransId="{9F8D2906-B2A7-4895-93ED-07CBC762E4CE}"/>
    <dgm:cxn modelId="{F2865DF4-4BC7-46FA-8286-78DE1F58315F}" type="presOf" srcId="{9BB655D1-847A-4667-A733-B11FED37C6DC}" destId="{6D8067FE-E60D-4291-9A76-239188B4E416}" srcOrd="1" destOrd="0" presId="urn:microsoft.com/office/officeart/2005/8/layout/hierarchy2"/>
    <dgm:cxn modelId="{088B5265-5B31-453A-93F4-B5185ECAA463}" type="presOf" srcId="{B29D109F-3C6A-43DC-B9E4-7675F00B73BF}" destId="{930C6F0F-DA99-4D59-A3CC-0A1B14E5B272}" srcOrd="1" destOrd="0" presId="urn:microsoft.com/office/officeart/2005/8/layout/hierarchy2"/>
    <dgm:cxn modelId="{B8D7D6AA-95B3-4F50-BEDB-D8F1A24DD214}" srcId="{C6DF8ED4-9291-468C-8363-D3BBAAE862C7}" destId="{DA4612D1-536D-4ADF-AF72-B5469F540DDC}" srcOrd="1" destOrd="0" parTransId="{0C966361-C103-462F-88CA-905C0A3B942E}" sibTransId="{B1E31970-E4FD-488E-8D0C-401350ABE411}"/>
    <dgm:cxn modelId="{DD7CD71E-E919-4C36-AADC-997C97D549AD}" type="presOf" srcId="{16AACF09-F1CC-4F31-8528-44A22EAB9BE0}" destId="{D82ABB57-1449-45F5-8A0A-C70564F3330E}" srcOrd="1" destOrd="0" presId="urn:microsoft.com/office/officeart/2005/8/layout/hierarchy2"/>
    <dgm:cxn modelId="{17806DB9-D139-4D0C-ADD0-DD3F946BBC9E}" type="presOf" srcId="{0C966361-C103-462F-88CA-905C0A3B942E}" destId="{B61A8F33-E090-4C6D-A903-25EBE0E3F7B2}" srcOrd="1" destOrd="0" presId="urn:microsoft.com/office/officeart/2005/8/layout/hierarchy2"/>
    <dgm:cxn modelId="{B924A2C4-CC69-44F3-97EE-C7F54328D286}" type="presOf" srcId="{D7D881F4-E55E-454A-9019-9295B1AC0322}" destId="{574BA4C7-E947-49DB-81C6-0CD3249FAD8A}" srcOrd="0" destOrd="0" presId="urn:microsoft.com/office/officeart/2005/8/layout/hierarchy2"/>
    <dgm:cxn modelId="{7EB7BE8E-4B8A-4BC1-B8AE-356CE49E4CF2}" srcId="{C6DF8ED4-9291-468C-8363-D3BBAAE862C7}" destId="{3C5420DA-2FFF-4BC1-830B-016525B5E137}" srcOrd="2" destOrd="0" parTransId="{6635021B-200E-4E0E-A082-68A17C0320F5}" sibTransId="{8B050DC9-7454-4253-B24E-92C5ED6B34DC}"/>
    <dgm:cxn modelId="{8E029AB0-5FA5-40EE-9E43-0AEDD37E14FD}" type="presOf" srcId="{16AACF09-F1CC-4F31-8528-44A22EAB9BE0}" destId="{C67FC29E-40C0-4242-A154-35EE7A824E56}" srcOrd="0" destOrd="0" presId="urn:microsoft.com/office/officeart/2005/8/layout/hierarchy2"/>
    <dgm:cxn modelId="{5FC4D29C-B480-4B11-A207-F9FB979C0B4B}" type="presOf" srcId="{B29D109F-3C6A-43DC-B9E4-7675F00B73BF}" destId="{CEDA4995-4814-4BD9-9140-560C06ECE2B8}" srcOrd="0" destOrd="0" presId="urn:microsoft.com/office/officeart/2005/8/layout/hierarchy2"/>
    <dgm:cxn modelId="{D862D336-D79E-4846-80C5-6D56229A50FA}" type="presOf" srcId="{9DC0B843-31A3-4FB5-8FEF-9D0B9EF12B23}" destId="{1378E380-5F7A-4AA3-84F2-E0FDCC52DB5F}" srcOrd="0" destOrd="0" presId="urn:microsoft.com/office/officeart/2005/8/layout/hierarchy2"/>
    <dgm:cxn modelId="{C34819BE-F7DA-4553-9916-BD283648BD9C}" type="presOf" srcId="{3F4E762F-E9C7-4C19-B751-052FC580526C}" destId="{66D48ADB-10DE-4B8F-9F38-3829DB8341CD}" srcOrd="0" destOrd="0" presId="urn:microsoft.com/office/officeart/2005/8/layout/hierarchy2"/>
    <dgm:cxn modelId="{4B5CE46E-A05F-4C61-9832-B9D3C37442C7}" type="presOf" srcId="{9C95E8F2-542A-4CC2-956A-2317BCA6CD3A}" destId="{191E44F8-DEA7-4CA8-8AA6-E2D61AD989DA}" srcOrd="0" destOrd="0" presId="urn:microsoft.com/office/officeart/2005/8/layout/hierarchy2"/>
    <dgm:cxn modelId="{D106954B-44EB-4BCD-85EC-4B7FCDBE0DF4}" srcId="{C6DF8ED4-9291-468C-8363-D3BBAAE862C7}" destId="{C9C997CE-DDA0-432A-916F-69C28C5C04CD}" srcOrd="3" destOrd="0" parTransId="{D7D881F4-E55E-454A-9019-9295B1AC0322}" sibTransId="{F320F440-11E3-425D-8B8B-4161078733A7}"/>
    <dgm:cxn modelId="{42143C0B-C790-4B83-8884-E503540474D6}" type="presOf" srcId="{0C966361-C103-462F-88CA-905C0A3B942E}" destId="{5BDB5E9D-D554-4E42-AF30-BBC019F656BB}" srcOrd="0" destOrd="0" presId="urn:microsoft.com/office/officeart/2005/8/layout/hierarchy2"/>
    <dgm:cxn modelId="{2A7ED8EE-79BD-4697-B289-65F0EF2E7A2C}" type="presOf" srcId="{9C95E8F2-542A-4CC2-956A-2317BCA6CD3A}" destId="{DA2E3832-EF68-47F0-84F0-7C8662015CE9}" srcOrd="1" destOrd="0" presId="urn:microsoft.com/office/officeart/2005/8/layout/hierarchy2"/>
    <dgm:cxn modelId="{87D0C08B-4D84-4134-897B-0ADBB0829962}" type="presOf" srcId="{6100B976-DF0F-4CD0-87AA-B52469EB5B34}" destId="{C1701455-C32D-4761-B781-9132DDC657F8}" srcOrd="0" destOrd="0" presId="urn:microsoft.com/office/officeart/2005/8/layout/hierarchy2"/>
    <dgm:cxn modelId="{DB7EEBC2-6F32-4E48-ABF8-FCEB75677C92}" type="presOf" srcId="{D7D881F4-E55E-454A-9019-9295B1AC0322}" destId="{222558C7-9548-43EC-BCFD-FF230378EBB3}" srcOrd="1" destOrd="0" presId="urn:microsoft.com/office/officeart/2005/8/layout/hierarchy2"/>
    <dgm:cxn modelId="{5F1966EE-C2B0-4CD6-86D6-0D2A076A5B5F}" srcId="{17F9B4DE-019E-4EC0-ABB3-DC41CEFA6471}" destId="{236AF56C-92F8-4D6F-8185-2580E5C7E213}" srcOrd="0" destOrd="0" parTransId="{B485F4D8-B55F-4FFF-B850-3FB94A680207}" sibTransId="{87B82C1A-ADAD-4D1F-A205-FFF0B99E543D}"/>
    <dgm:cxn modelId="{1029DE7C-7353-46B8-95A2-895BAAFB287C}" type="presOf" srcId="{6635021B-200E-4E0E-A082-68A17C0320F5}" destId="{B0C477E7-3FE4-49AE-9DE2-313FEF1A745B}" srcOrd="0" destOrd="0" presId="urn:microsoft.com/office/officeart/2005/8/layout/hierarchy2"/>
    <dgm:cxn modelId="{28351F88-3770-48F3-B603-54A285B0957A}" type="presParOf" srcId="{4A92C9C7-DCC2-42A4-A0FC-83B0FA34F6CF}" destId="{C6833C34-1853-47D8-808E-DABA0DF6B9CE}" srcOrd="0" destOrd="0" presId="urn:microsoft.com/office/officeart/2005/8/layout/hierarchy2"/>
    <dgm:cxn modelId="{1812AC5D-65A7-4D7C-9864-675EB123E205}" type="presParOf" srcId="{C6833C34-1853-47D8-808E-DABA0DF6B9CE}" destId="{D3997035-C959-4B00-9F85-51241F32C2ED}" srcOrd="0" destOrd="0" presId="urn:microsoft.com/office/officeart/2005/8/layout/hierarchy2"/>
    <dgm:cxn modelId="{E6D814FA-E6BE-4B54-AF83-D1F0CEC3F7F6}" type="presParOf" srcId="{C6833C34-1853-47D8-808E-DABA0DF6B9CE}" destId="{7060B119-C9F9-41C2-9EE4-8BEAFE255345}" srcOrd="1" destOrd="0" presId="urn:microsoft.com/office/officeart/2005/8/layout/hierarchy2"/>
    <dgm:cxn modelId="{22D2610D-0D44-4793-81C3-2D411E34390E}" type="presParOf" srcId="{7060B119-C9F9-41C2-9EE4-8BEAFE255345}" destId="{49E8BEAE-9490-43B6-A4ED-B32173E34561}" srcOrd="0" destOrd="0" presId="urn:microsoft.com/office/officeart/2005/8/layout/hierarchy2"/>
    <dgm:cxn modelId="{53CD0BDC-C58B-4870-A3AE-2C3D8D9F35CB}" type="presParOf" srcId="{49E8BEAE-9490-43B6-A4ED-B32173E34561}" destId="{6D8067FE-E60D-4291-9A76-239188B4E416}" srcOrd="0" destOrd="0" presId="urn:microsoft.com/office/officeart/2005/8/layout/hierarchy2"/>
    <dgm:cxn modelId="{6ECFAAF6-B2A6-4FB4-A1B7-0440666D8004}" type="presParOf" srcId="{7060B119-C9F9-41C2-9EE4-8BEAFE255345}" destId="{2F35D215-81B1-4C6A-9FCB-1CD02A47EC5E}" srcOrd="1" destOrd="0" presId="urn:microsoft.com/office/officeart/2005/8/layout/hierarchy2"/>
    <dgm:cxn modelId="{1FCAEA15-02B0-4ACA-9686-0BE63003BB50}" type="presParOf" srcId="{2F35D215-81B1-4C6A-9FCB-1CD02A47EC5E}" destId="{EB07C639-5484-4AA4-B2BD-CF83156CF76D}" srcOrd="0" destOrd="0" presId="urn:microsoft.com/office/officeart/2005/8/layout/hierarchy2"/>
    <dgm:cxn modelId="{E6E2FFE4-CC31-4CEB-989E-ADE706980127}" type="presParOf" srcId="{2F35D215-81B1-4C6A-9FCB-1CD02A47EC5E}" destId="{52C478C9-3A73-4E48-856C-5DC8DFEEB052}" srcOrd="1" destOrd="0" presId="urn:microsoft.com/office/officeart/2005/8/layout/hierarchy2"/>
    <dgm:cxn modelId="{CF6F80F9-F33D-45F1-B2C0-A14648BB7706}" type="presParOf" srcId="{52C478C9-3A73-4E48-856C-5DC8DFEEB052}" destId="{191E44F8-DEA7-4CA8-8AA6-E2D61AD989DA}" srcOrd="0" destOrd="0" presId="urn:microsoft.com/office/officeart/2005/8/layout/hierarchy2"/>
    <dgm:cxn modelId="{4D979070-71C5-40CD-A8D2-501259EDCDDC}" type="presParOf" srcId="{191E44F8-DEA7-4CA8-8AA6-E2D61AD989DA}" destId="{DA2E3832-EF68-47F0-84F0-7C8662015CE9}" srcOrd="0" destOrd="0" presId="urn:microsoft.com/office/officeart/2005/8/layout/hierarchy2"/>
    <dgm:cxn modelId="{5B002AEC-B35C-4885-99F8-13810B51439C}" type="presParOf" srcId="{52C478C9-3A73-4E48-856C-5DC8DFEEB052}" destId="{E7AE10BD-F344-471D-9F53-67C36D9552A1}" srcOrd="1" destOrd="0" presId="urn:microsoft.com/office/officeart/2005/8/layout/hierarchy2"/>
    <dgm:cxn modelId="{04340648-DFE6-4D9E-BB35-F37C19410DD1}" type="presParOf" srcId="{E7AE10BD-F344-471D-9F53-67C36D9552A1}" destId="{22EF958C-E4BB-47D5-9A41-62D2501FF0C9}" srcOrd="0" destOrd="0" presId="urn:microsoft.com/office/officeart/2005/8/layout/hierarchy2"/>
    <dgm:cxn modelId="{ABA19101-EA1D-4D29-BC19-91D8FB0B1079}" type="presParOf" srcId="{E7AE10BD-F344-471D-9F53-67C36D9552A1}" destId="{F7130135-8FDB-41FA-B9A4-A0E031BDD8E5}" srcOrd="1" destOrd="0" presId="urn:microsoft.com/office/officeart/2005/8/layout/hierarchy2"/>
    <dgm:cxn modelId="{9C22C4BA-2776-4877-B98A-B0141BDAB1CA}" type="presParOf" srcId="{F7130135-8FDB-41FA-B9A4-A0E031BDD8E5}" destId="{C67FC29E-40C0-4242-A154-35EE7A824E56}" srcOrd="0" destOrd="0" presId="urn:microsoft.com/office/officeart/2005/8/layout/hierarchy2"/>
    <dgm:cxn modelId="{E14554CA-1B7B-4AA7-9CAF-1F2196E0BAB4}" type="presParOf" srcId="{C67FC29E-40C0-4242-A154-35EE7A824E56}" destId="{D82ABB57-1449-45F5-8A0A-C70564F3330E}" srcOrd="0" destOrd="0" presId="urn:microsoft.com/office/officeart/2005/8/layout/hierarchy2"/>
    <dgm:cxn modelId="{279394E1-98F5-4EDB-9654-3A9E5B768710}" type="presParOf" srcId="{F7130135-8FDB-41FA-B9A4-A0E031BDD8E5}" destId="{FD5DF793-1167-4BB0-9AB6-40CE04576953}" srcOrd="1" destOrd="0" presId="urn:microsoft.com/office/officeart/2005/8/layout/hierarchy2"/>
    <dgm:cxn modelId="{490EEA32-5634-46BB-8244-24222DF5A71E}" type="presParOf" srcId="{FD5DF793-1167-4BB0-9AB6-40CE04576953}" destId="{D34B3002-4358-4211-A1C9-F7FEFA5381AE}" srcOrd="0" destOrd="0" presId="urn:microsoft.com/office/officeart/2005/8/layout/hierarchy2"/>
    <dgm:cxn modelId="{DB908211-5A07-4B0C-867F-F4FF227AD999}" type="presParOf" srcId="{FD5DF793-1167-4BB0-9AB6-40CE04576953}" destId="{390E730F-23FE-4620-85B4-C1B484CBF62E}" srcOrd="1" destOrd="0" presId="urn:microsoft.com/office/officeart/2005/8/layout/hierarchy2"/>
    <dgm:cxn modelId="{471866C4-8972-4AEB-960A-CB4F25C3E96D}" type="presParOf" srcId="{390E730F-23FE-4620-85B4-C1B484CBF62E}" destId="{1378E380-5F7A-4AA3-84F2-E0FDCC52DB5F}" srcOrd="0" destOrd="0" presId="urn:microsoft.com/office/officeart/2005/8/layout/hierarchy2"/>
    <dgm:cxn modelId="{02D4ED46-F18B-4B3C-9A4E-E3A070345250}" type="presParOf" srcId="{1378E380-5F7A-4AA3-84F2-E0FDCC52DB5F}" destId="{958365AF-1B82-42A2-8083-7648B496E30D}" srcOrd="0" destOrd="0" presId="urn:microsoft.com/office/officeart/2005/8/layout/hierarchy2"/>
    <dgm:cxn modelId="{662D0F79-CBC6-47F4-946B-56CFA8F6C7E7}" type="presParOf" srcId="{390E730F-23FE-4620-85B4-C1B484CBF62E}" destId="{0E688B1F-8D8F-463C-BB14-CE6123368A97}" srcOrd="1" destOrd="0" presId="urn:microsoft.com/office/officeart/2005/8/layout/hierarchy2"/>
    <dgm:cxn modelId="{6FB36D10-14B6-4E37-8DBB-AC016DD77663}" type="presParOf" srcId="{0E688B1F-8D8F-463C-BB14-CE6123368A97}" destId="{E847A59C-2E46-4EBC-A822-3E20504440DD}" srcOrd="0" destOrd="0" presId="urn:microsoft.com/office/officeart/2005/8/layout/hierarchy2"/>
    <dgm:cxn modelId="{0DFC6F8E-5F60-4D69-B9E4-484054203952}" type="presParOf" srcId="{0E688B1F-8D8F-463C-BB14-CE6123368A97}" destId="{E7B5EBBA-46F4-4F8F-ADB0-F3DFED835783}" srcOrd="1" destOrd="0" presId="urn:microsoft.com/office/officeart/2005/8/layout/hierarchy2"/>
    <dgm:cxn modelId="{44594516-2381-46D9-8C6B-8C2E8668195C}" type="presParOf" srcId="{7060B119-C9F9-41C2-9EE4-8BEAFE255345}" destId="{5BDB5E9D-D554-4E42-AF30-BBC019F656BB}" srcOrd="2" destOrd="0" presId="urn:microsoft.com/office/officeart/2005/8/layout/hierarchy2"/>
    <dgm:cxn modelId="{53402561-3207-42DB-8AB6-4A92E28180FB}" type="presParOf" srcId="{5BDB5E9D-D554-4E42-AF30-BBC019F656BB}" destId="{B61A8F33-E090-4C6D-A903-25EBE0E3F7B2}" srcOrd="0" destOrd="0" presId="urn:microsoft.com/office/officeart/2005/8/layout/hierarchy2"/>
    <dgm:cxn modelId="{8A6E1039-1377-412F-B6C8-1BF637234DA0}" type="presParOf" srcId="{7060B119-C9F9-41C2-9EE4-8BEAFE255345}" destId="{7D23D1BF-5F3D-497E-9BC8-41308FD95509}" srcOrd="3" destOrd="0" presId="urn:microsoft.com/office/officeart/2005/8/layout/hierarchy2"/>
    <dgm:cxn modelId="{2B320362-67B6-4368-85DE-706C62E8A694}" type="presParOf" srcId="{7D23D1BF-5F3D-497E-9BC8-41308FD95509}" destId="{71FE7E42-30AC-4E4B-81B9-9C642B041532}" srcOrd="0" destOrd="0" presId="urn:microsoft.com/office/officeart/2005/8/layout/hierarchy2"/>
    <dgm:cxn modelId="{4000B066-7EE4-447A-97DD-21F9B384BB5D}" type="presParOf" srcId="{7D23D1BF-5F3D-497E-9BC8-41308FD95509}" destId="{6C386F43-B0EB-4F16-AAB0-9C7DB85088B8}" srcOrd="1" destOrd="0" presId="urn:microsoft.com/office/officeart/2005/8/layout/hierarchy2"/>
    <dgm:cxn modelId="{F1DFB781-51BC-484C-A019-4BB13E85BDA6}" type="presParOf" srcId="{6C386F43-B0EB-4F16-AAB0-9C7DB85088B8}" destId="{88BC452F-24D6-4AD8-8E27-B03B999C1AE5}" srcOrd="0" destOrd="0" presId="urn:microsoft.com/office/officeart/2005/8/layout/hierarchy2"/>
    <dgm:cxn modelId="{7820F13E-8DFA-4E70-8E8E-73F3A0793ED1}" type="presParOf" srcId="{88BC452F-24D6-4AD8-8E27-B03B999C1AE5}" destId="{CA3BBBD9-B25F-4359-8620-047BAF637AAF}" srcOrd="0" destOrd="0" presId="urn:microsoft.com/office/officeart/2005/8/layout/hierarchy2"/>
    <dgm:cxn modelId="{B1ACC7EA-94A0-499E-B9F0-54162CBD2EDD}" type="presParOf" srcId="{6C386F43-B0EB-4F16-AAB0-9C7DB85088B8}" destId="{C9D4D0A5-E2A2-4BDF-A69B-FD7B9CA53AAF}" srcOrd="1" destOrd="0" presId="urn:microsoft.com/office/officeart/2005/8/layout/hierarchy2"/>
    <dgm:cxn modelId="{802EC7AC-14F3-4649-9737-8135FBA4D91A}" type="presParOf" srcId="{C9D4D0A5-E2A2-4BDF-A69B-FD7B9CA53AAF}" destId="{C1701455-C32D-4761-B781-9132DDC657F8}" srcOrd="0" destOrd="0" presId="urn:microsoft.com/office/officeart/2005/8/layout/hierarchy2"/>
    <dgm:cxn modelId="{5438078F-27AA-4E38-8BDF-5A4C0A000382}" type="presParOf" srcId="{C9D4D0A5-E2A2-4BDF-A69B-FD7B9CA53AAF}" destId="{2E7C4EDF-3330-46DD-A996-3E92CFAF465E}" srcOrd="1" destOrd="0" presId="urn:microsoft.com/office/officeart/2005/8/layout/hierarchy2"/>
    <dgm:cxn modelId="{0839212A-DF62-46BB-84C9-282837D9E265}" type="presParOf" srcId="{7060B119-C9F9-41C2-9EE4-8BEAFE255345}" destId="{B0C477E7-3FE4-49AE-9DE2-313FEF1A745B}" srcOrd="4" destOrd="0" presId="urn:microsoft.com/office/officeart/2005/8/layout/hierarchy2"/>
    <dgm:cxn modelId="{E1E0B075-63AB-4DEC-A3A9-D0B7F048431C}" type="presParOf" srcId="{B0C477E7-3FE4-49AE-9DE2-313FEF1A745B}" destId="{D8230288-71EF-46A6-A6DC-1E1D4FF4152F}" srcOrd="0" destOrd="0" presId="urn:microsoft.com/office/officeart/2005/8/layout/hierarchy2"/>
    <dgm:cxn modelId="{87664FB0-86AF-4CBE-9BCB-C07061BE359C}" type="presParOf" srcId="{7060B119-C9F9-41C2-9EE4-8BEAFE255345}" destId="{125E9A94-317D-4DF4-A940-DF2537FE8092}" srcOrd="5" destOrd="0" presId="urn:microsoft.com/office/officeart/2005/8/layout/hierarchy2"/>
    <dgm:cxn modelId="{DA03C64C-B10F-48A8-8865-9F80FCC1E302}" type="presParOf" srcId="{125E9A94-317D-4DF4-A940-DF2537FE8092}" destId="{186C1417-7753-44B5-B7E0-69AC5E7B4CF5}" srcOrd="0" destOrd="0" presId="urn:microsoft.com/office/officeart/2005/8/layout/hierarchy2"/>
    <dgm:cxn modelId="{CCA4589B-B574-4CAE-9660-39A9A3E84240}" type="presParOf" srcId="{125E9A94-317D-4DF4-A940-DF2537FE8092}" destId="{A756528C-195A-453C-8737-B70BB960930E}" srcOrd="1" destOrd="0" presId="urn:microsoft.com/office/officeart/2005/8/layout/hierarchy2"/>
    <dgm:cxn modelId="{9A156106-7D50-4600-AD44-31F81486F2E6}" type="presParOf" srcId="{A756528C-195A-453C-8737-B70BB960930E}" destId="{E646F331-992C-4773-B63D-AA5EA1C35735}" srcOrd="0" destOrd="0" presId="urn:microsoft.com/office/officeart/2005/8/layout/hierarchy2"/>
    <dgm:cxn modelId="{B73D4321-2778-4BCE-BBD1-65248346166A}" type="presParOf" srcId="{E646F331-992C-4773-B63D-AA5EA1C35735}" destId="{CDDBAAD6-E712-43A7-9175-8641F1E05EDB}" srcOrd="0" destOrd="0" presId="urn:microsoft.com/office/officeart/2005/8/layout/hierarchy2"/>
    <dgm:cxn modelId="{261E5360-F6AF-4149-B045-54BC79F37FC7}" type="presParOf" srcId="{A756528C-195A-453C-8737-B70BB960930E}" destId="{D657CD7E-8D58-4CD3-8618-3510C12FA6DF}" srcOrd="1" destOrd="0" presId="urn:microsoft.com/office/officeart/2005/8/layout/hierarchy2"/>
    <dgm:cxn modelId="{2CFD698A-A27A-4EFF-9577-BBF3A5104584}" type="presParOf" srcId="{D657CD7E-8D58-4CD3-8618-3510C12FA6DF}" destId="{DF4A8AAE-EA0B-47A3-957D-194F2A727C3E}" srcOrd="0" destOrd="0" presId="urn:microsoft.com/office/officeart/2005/8/layout/hierarchy2"/>
    <dgm:cxn modelId="{DF152FFE-8AAC-44AA-AAE7-0E5D0023A49D}" type="presParOf" srcId="{D657CD7E-8D58-4CD3-8618-3510C12FA6DF}" destId="{3901CBAA-9F71-4CF2-BF56-2CBC43B68A4E}" srcOrd="1" destOrd="0" presId="urn:microsoft.com/office/officeart/2005/8/layout/hierarchy2"/>
    <dgm:cxn modelId="{E1CCE285-AB36-4CAB-974D-A83E0863A39F}" type="presParOf" srcId="{3901CBAA-9F71-4CF2-BF56-2CBC43B68A4E}" destId="{36535EA5-90C2-40E5-8CEB-D4A0D7377CFD}" srcOrd="0" destOrd="0" presId="urn:microsoft.com/office/officeart/2005/8/layout/hierarchy2"/>
    <dgm:cxn modelId="{49BF017B-0E35-452E-B664-FADC8E25C176}" type="presParOf" srcId="{36535EA5-90C2-40E5-8CEB-D4A0D7377CFD}" destId="{AD657144-B3E7-4E48-B26C-68D24852AD23}" srcOrd="0" destOrd="0" presId="urn:microsoft.com/office/officeart/2005/8/layout/hierarchy2"/>
    <dgm:cxn modelId="{EB6C9C51-045D-482A-AD25-63E042EFB973}" type="presParOf" srcId="{3901CBAA-9F71-4CF2-BF56-2CBC43B68A4E}" destId="{5CA961A0-6795-405A-A92B-BF8D18C960F1}" srcOrd="1" destOrd="0" presId="urn:microsoft.com/office/officeart/2005/8/layout/hierarchy2"/>
    <dgm:cxn modelId="{D8847C26-194D-478E-84DD-7C471051F65E}" type="presParOf" srcId="{5CA961A0-6795-405A-A92B-BF8D18C960F1}" destId="{00C2FC2D-4179-4D0C-A48D-FF514E4820E6}" srcOrd="0" destOrd="0" presId="urn:microsoft.com/office/officeart/2005/8/layout/hierarchy2"/>
    <dgm:cxn modelId="{90F16446-DD08-4D73-8BE9-D34B2074B600}" type="presParOf" srcId="{5CA961A0-6795-405A-A92B-BF8D18C960F1}" destId="{51281C65-3C1C-4ABF-BC5E-D20AD65199C1}" srcOrd="1" destOrd="0" presId="urn:microsoft.com/office/officeart/2005/8/layout/hierarchy2"/>
    <dgm:cxn modelId="{52797DCB-CF6B-4BF1-B501-D24A73E54B8B}" type="presParOf" srcId="{3901CBAA-9F71-4CF2-BF56-2CBC43B68A4E}" destId="{CEDA4995-4814-4BD9-9140-560C06ECE2B8}" srcOrd="2" destOrd="0" presId="urn:microsoft.com/office/officeart/2005/8/layout/hierarchy2"/>
    <dgm:cxn modelId="{1237B7E9-F24A-4B92-9AF2-F286B40799B5}" type="presParOf" srcId="{CEDA4995-4814-4BD9-9140-560C06ECE2B8}" destId="{930C6F0F-DA99-4D59-A3CC-0A1B14E5B272}" srcOrd="0" destOrd="0" presId="urn:microsoft.com/office/officeart/2005/8/layout/hierarchy2"/>
    <dgm:cxn modelId="{33A68AE7-F76E-4621-8B2E-4EE7EBE1CBB0}" type="presParOf" srcId="{3901CBAA-9F71-4CF2-BF56-2CBC43B68A4E}" destId="{A3BA8A5D-F62E-4E9B-9A6C-7E98D9356A7E}" srcOrd="3" destOrd="0" presId="urn:microsoft.com/office/officeart/2005/8/layout/hierarchy2"/>
    <dgm:cxn modelId="{6CAE5220-5591-42C9-868F-B881621649A1}" type="presParOf" srcId="{A3BA8A5D-F62E-4E9B-9A6C-7E98D9356A7E}" destId="{66D48ADB-10DE-4B8F-9F38-3829DB8341CD}" srcOrd="0" destOrd="0" presId="urn:microsoft.com/office/officeart/2005/8/layout/hierarchy2"/>
    <dgm:cxn modelId="{46B9F08F-94FA-460B-A01D-5F90E2AB6E40}" type="presParOf" srcId="{A3BA8A5D-F62E-4E9B-9A6C-7E98D9356A7E}" destId="{2784EB7A-2C04-424B-B689-B82C5BF9473A}" srcOrd="1" destOrd="0" presId="urn:microsoft.com/office/officeart/2005/8/layout/hierarchy2"/>
    <dgm:cxn modelId="{FB6EB8B7-9861-439C-A50F-3A9A637C2445}" type="presParOf" srcId="{7060B119-C9F9-41C2-9EE4-8BEAFE255345}" destId="{574BA4C7-E947-49DB-81C6-0CD3249FAD8A}" srcOrd="6" destOrd="0" presId="urn:microsoft.com/office/officeart/2005/8/layout/hierarchy2"/>
    <dgm:cxn modelId="{A6024E51-1495-4BD1-9909-4C8FB802F4A3}" type="presParOf" srcId="{574BA4C7-E947-49DB-81C6-0CD3249FAD8A}" destId="{222558C7-9548-43EC-BCFD-FF230378EBB3}" srcOrd="0" destOrd="0" presId="urn:microsoft.com/office/officeart/2005/8/layout/hierarchy2"/>
    <dgm:cxn modelId="{D63215E2-F2D9-48DE-BADC-27FC677216D0}" type="presParOf" srcId="{7060B119-C9F9-41C2-9EE4-8BEAFE255345}" destId="{9F798956-E5BF-4F1C-827D-B2826B9C0FC3}" srcOrd="7" destOrd="0" presId="urn:microsoft.com/office/officeart/2005/8/layout/hierarchy2"/>
    <dgm:cxn modelId="{CF276AE1-FE62-4675-BE31-F0235F53237A}" type="presParOf" srcId="{9F798956-E5BF-4F1C-827D-B2826B9C0FC3}" destId="{4AE91D02-C0EE-4AD7-A5B6-41FEBDF68E9C}" srcOrd="0" destOrd="0" presId="urn:microsoft.com/office/officeart/2005/8/layout/hierarchy2"/>
    <dgm:cxn modelId="{2036B458-1534-454C-9CBF-A2BD36F30B38}" type="presParOf" srcId="{9F798956-E5BF-4F1C-827D-B2826B9C0FC3}" destId="{E100F204-0C7B-4BA4-A581-9746E6698A7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3EEDAD5-2CCA-4C29-9486-BB028D5D8ABE}" type="datetimeFigureOut">
              <a:rPr lang="es-EC" smtClean="0"/>
              <a:t>10/12/2015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A02FB9B-6FD2-4081-B90A-70EB52453B6C}" type="slidenum">
              <a:rPr lang="es-EC" smtClean="0"/>
              <a:t>‹Nº›</a:t>
            </a:fld>
            <a:endParaRPr lang="es-EC"/>
          </a:p>
        </p:txBody>
      </p:sp>
    </p:spTree>
    <p:extLst>
      <p:ext uri="{BB962C8B-B14F-4D97-AF65-F5344CB8AC3E}">
        <p14:creationId xmlns:p14="http://schemas.microsoft.com/office/powerpoint/2010/main" val="1581229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3EEDAD5-2CCA-4C29-9486-BB028D5D8ABE}" type="datetimeFigureOut">
              <a:rPr lang="es-EC" smtClean="0"/>
              <a:t>10/12/2015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A02FB9B-6FD2-4081-B90A-70EB52453B6C}" type="slidenum">
              <a:rPr lang="es-EC" smtClean="0"/>
              <a:t>‹Nº›</a:t>
            </a:fld>
            <a:endParaRPr lang="es-EC"/>
          </a:p>
        </p:txBody>
      </p:sp>
    </p:spTree>
    <p:extLst>
      <p:ext uri="{BB962C8B-B14F-4D97-AF65-F5344CB8AC3E}">
        <p14:creationId xmlns:p14="http://schemas.microsoft.com/office/powerpoint/2010/main" val="3816234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3EEDAD5-2CCA-4C29-9486-BB028D5D8ABE}" type="datetimeFigureOut">
              <a:rPr lang="es-EC" smtClean="0"/>
              <a:t>10/12/2015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A02FB9B-6FD2-4081-B90A-70EB52453B6C}" type="slidenum">
              <a:rPr lang="es-EC" smtClean="0"/>
              <a:t>‹Nº›</a:t>
            </a:fld>
            <a:endParaRPr lang="es-EC"/>
          </a:p>
        </p:txBody>
      </p:sp>
    </p:spTree>
    <p:extLst>
      <p:ext uri="{BB962C8B-B14F-4D97-AF65-F5344CB8AC3E}">
        <p14:creationId xmlns:p14="http://schemas.microsoft.com/office/powerpoint/2010/main" val="973791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3EEDAD5-2CCA-4C29-9486-BB028D5D8ABE}" type="datetimeFigureOut">
              <a:rPr lang="es-EC" smtClean="0"/>
              <a:t>10/12/2015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A02FB9B-6FD2-4081-B90A-70EB52453B6C}" type="slidenum">
              <a:rPr lang="es-EC" smtClean="0"/>
              <a:t>‹Nº›</a:t>
            </a:fld>
            <a:endParaRPr lang="es-EC"/>
          </a:p>
        </p:txBody>
      </p:sp>
    </p:spTree>
    <p:extLst>
      <p:ext uri="{BB962C8B-B14F-4D97-AF65-F5344CB8AC3E}">
        <p14:creationId xmlns:p14="http://schemas.microsoft.com/office/powerpoint/2010/main" val="2173109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3EEDAD5-2CCA-4C29-9486-BB028D5D8ABE}" type="datetimeFigureOut">
              <a:rPr lang="es-EC" smtClean="0"/>
              <a:t>10/12/2015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A02FB9B-6FD2-4081-B90A-70EB52453B6C}" type="slidenum">
              <a:rPr lang="es-EC" smtClean="0"/>
              <a:t>‹Nº›</a:t>
            </a:fld>
            <a:endParaRPr lang="es-EC"/>
          </a:p>
        </p:txBody>
      </p:sp>
    </p:spTree>
    <p:extLst>
      <p:ext uri="{BB962C8B-B14F-4D97-AF65-F5344CB8AC3E}">
        <p14:creationId xmlns:p14="http://schemas.microsoft.com/office/powerpoint/2010/main" val="78756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F3EEDAD5-2CCA-4C29-9486-BB028D5D8ABE}" type="datetimeFigureOut">
              <a:rPr lang="es-EC" smtClean="0"/>
              <a:t>10/12/2015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EA02FB9B-6FD2-4081-B90A-70EB52453B6C}" type="slidenum">
              <a:rPr lang="es-EC" smtClean="0"/>
              <a:t>‹Nº›</a:t>
            </a:fld>
            <a:endParaRPr lang="es-EC"/>
          </a:p>
        </p:txBody>
      </p:sp>
    </p:spTree>
    <p:extLst>
      <p:ext uri="{BB962C8B-B14F-4D97-AF65-F5344CB8AC3E}">
        <p14:creationId xmlns:p14="http://schemas.microsoft.com/office/powerpoint/2010/main" val="3417468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F3EEDAD5-2CCA-4C29-9486-BB028D5D8ABE}" type="datetimeFigureOut">
              <a:rPr lang="es-EC" smtClean="0"/>
              <a:t>10/12/2015</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EA02FB9B-6FD2-4081-B90A-70EB52453B6C}" type="slidenum">
              <a:rPr lang="es-EC" smtClean="0"/>
              <a:t>‹Nº›</a:t>
            </a:fld>
            <a:endParaRPr lang="es-EC"/>
          </a:p>
        </p:txBody>
      </p:sp>
    </p:spTree>
    <p:extLst>
      <p:ext uri="{BB962C8B-B14F-4D97-AF65-F5344CB8AC3E}">
        <p14:creationId xmlns:p14="http://schemas.microsoft.com/office/powerpoint/2010/main" val="3293986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3EEDAD5-2CCA-4C29-9486-BB028D5D8ABE}" type="datetimeFigureOut">
              <a:rPr lang="es-EC" smtClean="0"/>
              <a:t>10/12/2015</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EA02FB9B-6FD2-4081-B90A-70EB52453B6C}" type="slidenum">
              <a:rPr lang="es-EC" smtClean="0"/>
              <a:t>‹Nº›</a:t>
            </a:fld>
            <a:endParaRPr lang="es-EC"/>
          </a:p>
        </p:txBody>
      </p:sp>
    </p:spTree>
    <p:extLst>
      <p:ext uri="{BB962C8B-B14F-4D97-AF65-F5344CB8AC3E}">
        <p14:creationId xmlns:p14="http://schemas.microsoft.com/office/powerpoint/2010/main" val="3690333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EEDAD5-2CCA-4C29-9486-BB028D5D8ABE}" type="datetimeFigureOut">
              <a:rPr lang="es-EC" smtClean="0"/>
              <a:t>10/12/2015</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EA02FB9B-6FD2-4081-B90A-70EB52453B6C}" type="slidenum">
              <a:rPr lang="es-EC" smtClean="0"/>
              <a:t>‹Nº›</a:t>
            </a:fld>
            <a:endParaRPr lang="es-EC"/>
          </a:p>
        </p:txBody>
      </p:sp>
    </p:spTree>
    <p:extLst>
      <p:ext uri="{BB962C8B-B14F-4D97-AF65-F5344CB8AC3E}">
        <p14:creationId xmlns:p14="http://schemas.microsoft.com/office/powerpoint/2010/main" val="931859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3EEDAD5-2CCA-4C29-9486-BB028D5D8ABE}" type="datetimeFigureOut">
              <a:rPr lang="es-EC" smtClean="0"/>
              <a:t>10/12/2015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EA02FB9B-6FD2-4081-B90A-70EB52453B6C}" type="slidenum">
              <a:rPr lang="es-EC" smtClean="0"/>
              <a:t>‹Nº›</a:t>
            </a:fld>
            <a:endParaRPr lang="es-EC"/>
          </a:p>
        </p:txBody>
      </p:sp>
    </p:spTree>
    <p:extLst>
      <p:ext uri="{BB962C8B-B14F-4D97-AF65-F5344CB8AC3E}">
        <p14:creationId xmlns:p14="http://schemas.microsoft.com/office/powerpoint/2010/main" val="1033288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3EEDAD5-2CCA-4C29-9486-BB028D5D8ABE}" type="datetimeFigureOut">
              <a:rPr lang="es-EC" smtClean="0"/>
              <a:t>10/12/2015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EA02FB9B-6FD2-4081-B90A-70EB52453B6C}" type="slidenum">
              <a:rPr lang="es-EC" smtClean="0"/>
              <a:t>‹Nº›</a:t>
            </a:fld>
            <a:endParaRPr lang="es-EC"/>
          </a:p>
        </p:txBody>
      </p:sp>
    </p:spTree>
    <p:extLst>
      <p:ext uri="{BB962C8B-B14F-4D97-AF65-F5344CB8AC3E}">
        <p14:creationId xmlns:p14="http://schemas.microsoft.com/office/powerpoint/2010/main" val="3029860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EEDAD5-2CCA-4C29-9486-BB028D5D8ABE}" type="datetimeFigureOut">
              <a:rPr lang="es-EC" smtClean="0"/>
              <a:t>10/12/2015</a:t>
            </a:fld>
            <a:endParaRPr lang="es-EC"/>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2FB9B-6FD2-4081-B90A-70EB52453B6C}" type="slidenum">
              <a:rPr lang="es-EC" smtClean="0"/>
              <a:t>‹Nº›</a:t>
            </a:fld>
            <a:endParaRPr lang="es-EC"/>
          </a:p>
        </p:txBody>
      </p:sp>
    </p:spTree>
    <p:extLst>
      <p:ext uri="{BB962C8B-B14F-4D97-AF65-F5344CB8AC3E}">
        <p14:creationId xmlns:p14="http://schemas.microsoft.com/office/powerpoint/2010/main" val="40150224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1.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6.xml"/><Relationship Id="rId7" Type="http://schemas.openxmlformats.org/officeDocument/2006/relationships/image" Target="../media/image25.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1.emf"/><Relationship Id="rId4" Type="http://schemas.openxmlformats.org/officeDocument/2006/relationships/package" Target="../embeddings/Dibujo_de_Microsoft_Visio1.vsdx"/></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2.emf"/><Relationship Id="rId4" Type="http://schemas.openxmlformats.org/officeDocument/2006/relationships/package" Target="../embeddings/Dibujo_de_Microsoft_Visio2.vsdx"/></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3.emf"/><Relationship Id="rId4" Type="http://schemas.openxmlformats.org/officeDocument/2006/relationships/package" Target="../embeddings/Dibujo_de_Microsoft_Visio3.vsdx"/></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44.emf"/><Relationship Id="rId4" Type="http://schemas.openxmlformats.org/officeDocument/2006/relationships/package" Target="../embeddings/Dibujo_de_Microsoft_Visio4.vsdx"/></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45.emf"/><Relationship Id="rId4" Type="http://schemas.openxmlformats.org/officeDocument/2006/relationships/package" Target="../embeddings/Dibujo_de_Microsoft_Visio5.vsdx"/></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46.emf"/><Relationship Id="rId4" Type="http://schemas.openxmlformats.org/officeDocument/2006/relationships/package" Target="../embeddings/Dibujo_de_Microsoft_Visio6.vsdx"/></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47.emf"/><Relationship Id="rId4" Type="http://schemas.openxmlformats.org/officeDocument/2006/relationships/package" Target="../embeddings/Dibujo_de_Microsoft_Visio7.vsdx"/></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52.emf"/><Relationship Id="rId4" Type="http://schemas.openxmlformats.org/officeDocument/2006/relationships/package" Target="../embeddings/Dibujo_de_Microsoft_Visio8.vsdx"/></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53.emf"/><Relationship Id="rId4" Type="http://schemas.openxmlformats.org/officeDocument/2006/relationships/package" Target="../embeddings/Dibujo_de_Microsoft_Visio9.vsdx"/></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54.emf"/><Relationship Id="rId4" Type="http://schemas.openxmlformats.org/officeDocument/2006/relationships/package" Target="../embeddings/Dibujo_de_Microsoft_Visio10.vsdx"/></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56.emf"/><Relationship Id="rId4" Type="http://schemas.openxmlformats.org/officeDocument/2006/relationships/package" Target="../embeddings/Dibujo_de_Microsoft_Visio11.vsdx"/></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57.emf"/><Relationship Id="rId4" Type="http://schemas.openxmlformats.org/officeDocument/2006/relationships/package" Target="../embeddings/Dibujo_de_Microsoft_Visio12.vsdx"/></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58.emf"/><Relationship Id="rId4" Type="http://schemas.openxmlformats.org/officeDocument/2006/relationships/package" Target="../embeddings/Dibujo_de_Microsoft_Visio13.vsdx"/></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59.emf"/><Relationship Id="rId4" Type="http://schemas.openxmlformats.org/officeDocument/2006/relationships/package" Target="../embeddings/Dibujo_de_Microsoft_Visio14.vsdx"/></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2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 Target="slide8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 Target="slide8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7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8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8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007921" y="2171700"/>
            <a:ext cx="7772400" cy="1681170"/>
          </a:xfrm>
        </p:spPr>
        <p:txBody>
          <a:bodyPr>
            <a:normAutofit/>
          </a:bodyPr>
          <a:lstStyle/>
          <a:p>
            <a:r>
              <a:rPr lang="es-EC" sz="2800" b="1" dirty="0">
                <a:latin typeface="Arial" panose="020B0604020202020204" pitchFamily="34" charset="0"/>
                <a:cs typeface="Arial" panose="020B0604020202020204" pitchFamily="34" charset="0"/>
              </a:rPr>
              <a:t>DISEÑO DE UN SISTEMA MODULAR DE NAVE INDUSTRIAL CON AUTO-IZAJE DE VIGAS Y CON CAPACIDAD DE COBERTURA DE HASTA 3600 m</a:t>
            </a:r>
            <a:r>
              <a:rPr lang="es-EC" sz="2800" b="1" baseline="30000" dirty="0">
                <a:latin typeface="Arial" panose="020B0604020202020204" pitchFamily="34" charset="0"/>
                <a:cs typeface="Arial" panose="020B0604020202020204" pitchFamily="34" charset="0"/>
              </a:rPr>
              <a:t>2</a:t>
            </a:r>
            <a:endParaRPr lang="es-EC" sz="2800"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1465121" y="5025598"/>
            <a:ext cx="7315200" cy="481585"/>
          </a:xfrm>
        </p:spPr>
        <p:txBody>
          <a:bodyPr/>
          <a:lstStyle/>
          <a:p>
            <a:pPr algn="r"/>
            <a:r>
              <a:rPr lang="es-EC" b="1" dirty="0"/>
              <a:t>EFRÉN VINICIO DÁVILA OTERO</a:t>
            </a:r>
            <a:endParaRPr lang="es-EC" dirty="0"/>
          </a:p>
        </p:txBody>
      </p:sp>
    </p:spTree>
    <p:extLst>
      <p:ext uri="{BB962C8B-B14F-4D97-AF65-F5344CB8AC3E}">
        <p14:creationId xmlns:p14="http://schemas.microsoft.com/office/powerpoint/2010/main" val="36666268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624902"/>
            <a:ext cx="7886700" cy="788264"/>
          </a:xfrm>
        </p:spPr>
        <p:txBody>
          <a:bodyPr>
            <a:normAutofit/>
          </a:bodyPr>
          <a:lstStyle/>
          <a:p>
            <a:r>
              <a:rPr lang="es-EC" sz="2800" b="1" dirty="0" smtClean="0">
                <a:latin typeface="Arial" panose="020B0604020202020204" pitchFamily="34" charset="0"/>
                <a:cs typeface="Arial" panose="020B0604020202020204" pitchFamily="34" charset="0"/>
              </a:rPr>
              <a:t>CAPÍTULO 2: MARCO TEÓRICO</a:t>
            </a:r>
            <a:endParaRPr lang="es-EC" sz="1800" u="sng"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592297098"/>
              </p:ext>
            </p:extLst>
          </p:nvPr>
        </p:nvGraphicFramePr>
        <p:xfrm>
          <a:off x="628650" y="2015829"/>
          <a:ext cx="7886700" cy="340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contenido 2"/>
          <p:cNvSpPr txBox="1">
            <a:spLocks/>
          </p:cNvSpPr>
          <p:nvPr/>
        </p:nvSpPr>
        <p:spPr>
          <a:xfrm>
            <a:off x="628650" y="1448090"/>
            <a:ext cx="7886700" cy="453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spcBef>
                <a:spcPts val="600"/>
              </a:spcBef>
              <a:buFont typeface="Arial" panose="020B0604020202020204" pitchFamily="34" charset="0"/>
              <a:buNone/>
            </a:pPr>
            <a:r>
              <a:rPr lang="es-EC" sz="1800" b="1" u="sng" dirty="0" smtClean="0">
                <a:latin typeface="Arial" panose="020B0604020202020204" pitchFamily="34" charset="0"/>
                <a:cs typeface="Arial" panose="020B0604020202020204" pitchFamily="34" charset="0"/>
              </a:rPr>
              <a:t>GENERALIDADES</a:t>
            </a:r>
            <a:endParaRPr lang="es-EC" sz="1800" u="sng"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96683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4"/>
          <p:cNvGraphicFramePr>
            <a:graphicFrameLocks noGrp="1"/>
          </p:cNvGraphicFramePr>
          <p:nvPr>
            <p:ph idx="1"/>
            <p:extLst>
              <p:ext uri="{D42A27DB-BD31-4B8C-83A1-F6EECF244321}">
                <p14:modId xmlns:p14="http://schemas.microsoft.com/office/powerpoint/2010/main" val="686196709"/>
              </p:ext>
            </p:extLst>
          </p:nvPr>
        </p:nvGraphicFramePr>
        <p:xfrm>
          <a:off x="490537" y="682621"/>
          <a:ext cx="8172449" cy="22683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p:nvPr/>
        </p:nvPicPr>
        <p:blipFill>
          <a:blip r:embed="rId7">
            <a:extLst>
              <a:ext uri="{28A0092B-C50C-407E-A947-70E740481C1C}">
                <a14:useLocalDpi xmlns:a14="http://schemas.microsoft.com/office/drawing/2010/main" val="0"/>
              </a:ext>
            </a:extLst>
          </a:blip>
          <a:srcRect/>
          <a:stretch>
            <a:fillRect/>
          </a:stretch>
        </p:blipFill>
        <p:spPr bwMode="auto">
          <a:xfrm>
            <a:off x="649865" y="3238238"/>
            <a:ext cx="3667125" cy="2044065"/>
          </a:xfrm>
          <a:prstGeom prst="rect">
            <a:avLst/>
          </a:prstGeom>
          <a:noFill/>
          <a:ln>
            <a:noFill/>
          </a:ln>
        </p:spPr>
      </p:pic>
      <p:pic>
        <p:nvPicPr>
          <p:cNvPr id="6" name="Imagen 5"/>
          <p:cNvPicPr/>
          <p:nvPr/>
        </p:nvPicPr>
        <p:blipFill rotWithShape="1">
          <a:blip r:embed="rId8">
            <a:extLst>
              <a:ext uri="{28A0092B-C50C-407E-A947-70E740481C1C}">
                <a14:useLocalDpi xmlns:a14="http://schemas.microsoft.com/office/drawing/2010/main" val="0"/>
              </a:ext>
            </a:extLst>
          </a:blip>
          <a:srcRect r="50193" b="6971"/>
          <a:stretch/>
        </p:blipFill>
        <p:spPr bwMode="auto">
          <a:xfrm>
            <a:off x="5137266" y="3238238"/>
            <a:ext cx="3601490" cy="2044065"/>
          </a:xfrm>
          <a:prstGeom prst="rect">
            <a:avLst/>
          </a:prstGeom>
          <a:noFill/>
          <a:ln>
            <a:noFill/>
          </a:ln>
        </p:spPr>
      </p:pic>
    </p:spTree>
    <p:extLst>
      <p:ext uri="{BB962C8B-B14F-4D97-AF65-F5344CB8AC3E}">
        <p14:creationId xmlns:p14="http://schemas.microsoft.com/office/powerpoint/2010/main" val="25771212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2279339932"/>
              </p:ext>
            </p:extLst>
          </p:nvPr>
        </p:nvGraphicFramePr>
        <p:xfrm>
          <a:off x="166255" y="-1579420"/>
          <a:ext cx="8801100" cy="7699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contenido 2"/>
          <p:cNvSpPr>
            <a:spLocks noGrp="1"/>
          </p:cNvSpPr>
          <p:nvPr>
            <p:ph idx="1"/>
          </p:nvPr>
        </p:nvSpPr>
        <p:spPr>
          <a:xfrm>
            <a:off x="628650" y="744966"/>
            <a:ext cx="7886700" cy="314907"/>
          </a:xfrm>
        </p:spPr>
        <p:txBody>
          <a:bodyPr>
            <a:normAutofit/>
          </a:bodyPr>
          <a:lstStyle/>
          <a:p>
            <a:pPr marL="457200" lvl="1" indent="0" algn="just">
              <a:spcBef>
                <a:spcPts val="600"/>
              </a:spcBef>
              <a:buNone/>
            </a:pPr>
            <a:r>
              <a:rPr lang="es-EC" sz="1600" b="1" dirty="0" smtClean="0">
                <a:latin typeface="Arial" panose="020B0604020202020204" pitchFamily="34" charset="0"/>
                <a:cs typeface="Arial" panose="020B0604020202020204" pitchFamily="34" charset="0"/>
              </a:rPr>
              <a:t>	DISEÑO</a:t>
            </a:r>
            <a:endParaRPr lang="es-EC" sz="1600" dirty="0">
              <a:latin typeface="Arial" panose="020B0604020202020204" pitchFamily="34" charset="0"/>
              <a:cs typeface="Arial" panose="020B0604020202020204" pitchFamily="34" charset="0"/>
            </a:endParaRPr>
          </a:p>
          <a:p>
            <a:pPr marL="0" indent="0" algn="just">
              <a:spcBef>
                <a:spcPts val="600"/>
              </a:spcBef>
              <a:buNone/>
            </a:pPr>
            <a:endParaRPr lang="es-EC" sz="1600" dirty="0" smtClean="0">
              <a:latin typeface="Arial" panose="020B0604020202020204" pitchFamily="34" charset="0"/>
              <a:cs typeface="Arial" panose="020B0604020202020204" pitchFamily="34" charset="0"/>
            </a:endParaRPr>
          </a:p>
          <a:p>
            <a:pPr marL="0" indent="0" algn="just">
              <a:spcBef>
                <a:spcPts val="600"/>
              </a:spcBef>
              <a:buNone/>
            </a:pPr>
            <a:endParaRPr lang="es-EC" sz="1600" dirty="0">
              <a:latin typeface="Arial" panose="020B0604020202020204" pitchFamily="34" charset="0"/>
              <a:cs typeface="Arial" panose="020B0604020202020204" pitchFamily="34" charset="0"/>
            </a:endParaRPr>
          </a:p>
          <a:p>
            <a:pPr marL="0" indent="0">
              <a:buNone/>
            </a:pPr>
            <a:endParaRPr lang="es-EC" dirty="0"/>
          </a:p>
        </p:txBody>
      </p:sp>
      <p:sp>
        <p:nvSpPr>
          <p:cNvPr id="6" name="Marcador de contenido 2"/>
          <p:cNvSpPr txBox="1">
            <a:spLocks/>
          </p:cNvSpPr>
          <p:nvPr/>
        </p:nvSpPr>
        <p:spPr>
          <a:xfrm>
            <a:off x="628650" y="3837995"/>
            <a:ext cx="7886700" cy="3082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spcBef>
                <a:spcPts val="600"/>
              </a:spcBef>
              <a:buFont typeface="Arial" panose="020B0604020202020204" pitchFamily="34" charset="0"/>
              <a:buNone/>
            </a:pPr>
            <a:r>
              <a:rPr lang="es-EC" sz="1800" b="1" u="sng" dirty="0" smtClean="0">
                <a:latin typeface="Arial" panose="020B0604020202020204" pitchFamily="34" charset="0"/>
                <a:cs typeface="Arial" panose="020B0604020202020204" pitchFamily="34" charset="0"/>
              </a:rPr>
              <a:t>MODULARIDAD EN LA CONSTRUCCIÓN</a:t>
            </a:r>
            <a:endParaRPr lang="es-EC" sz="1800" u="sng" dirty="0" smtClean="0">
              <a:latin typeface="Arial" panose="020B0604020202020204" pitchFamily="34" charset="0"/>
              <a:cs typeface="Arial" panose="020B0604020202020204" pitchFamily="34" charset="0"/>
            </a:endParaRPr>
          </a:p>
          <a:p>
            <a:pPr marL="0" indent="0" algn="just">
              <a:spcBef>
                <a:spcPts val="600"/>
              </a:spcBef>
              <a:buFont typeface="Arial" panose="020B0604020202020204" pitchFamily="34" charset="0"/>
              <a:buNone/>
            </a:pPr>
            <a:endParaRPr lang="es-EC" sz="1600" dirty="0" smtClean="0">
              <a:latin typeface="Arial" panose="020B0604020202020204" pitchFamily="34" charset="0"/>
              <a:cs typeface="Arial" panose="020B0604020202020204" pitchFamily="34" charset="0"/>
            </a:endParaRPr>
          </a:p>
          <a:p>
            <a:pPr marL="0" indent="0" algn="just">
              <a:spcBef>
                <a:spcPts val="600"/>
              </a:spcBef>
              <a:buNone/>
            </a:pPr>
            <a:r>
              <a:rPr lang="es-EC" sz="1400" b="1" dirty="0" smtClean="0">
                <a:latin typeface="Arial" panose="020B0604020202020204" pitchFamily="34" charset="0"/>
                <a:cs typeface="Arial" panose="020B0604020202020204" pitchFamily="34" charset="0"/>
              </a:rPr>
              <a:t>Puentes:</a:t>
            </a:r>
            <a:r>
              <a:rPr lang="es-EC" sz="1400" dirty="0" smtClean="0">
                <a:latin typeface="Arial" panose="020B0604020202020204" pitchFamily="34" charset="0"/>
                <a:cs typeface="Arial" panose="020B0604020202020204" pitchFamily="34" charset="0"/>
              </a:rPr>
              <a:t> </a:t>
            </a:r>
            <a:r>
              <a:rPr lang="es-EC" sz="1400" dirty="0">
                <a:latin typeface="Arial" panose="020B0604020202020204" pitchFamily="34" charset="0"/>
                <a:cs typeface="Arial" panose="020B0604020202020204" pitchFamily="34" charset="0"/>
              </a:rPr>
              <a:t>Los diseños actuales nacen de los puentes Bailey, la idea central es tener </a:t>
            </a:r>
            <a:r>
              <a:rPr lang="es-EC" sz="1400" dirty="0" smtClean="0">
                <a:latin typeface="Arial" panose="020B0604020202020204" pitchFamily="34" charset="0"/>
                <a:cs typeface="Arial" panose="020B0604020202020204" pitchFamily="34" charset="0"/>
              </a:rPr>
              <a:t>un </a:t>
            </a:r>
            <a:r>
              <a:rPr lang="es-EC" sz="1400" dirty="0">
                <a:latin typeface="Arial" panose="020B0604020202020204" pitchFamily="34" charset="0"/>
                <a:cs typeface="Arial" panose="020B0604020202020204" pitchFamily="34" charset="0"/>
              </a:rPr>
              <a:t>puente capaz de ser instalado sin uso de grúas, que tenga pocas piezas estándar intercambiables y que el refuerzo se proporcione por medio de la superposición de estas mismas piezas</a:t>
            </a:r>
            <a:r>
              <a:rPr lang="es-EC" sz="1400" dirty="0" smtClean="0">
                <a:latin typeface="Arial" panose="020B0604020202020204" pitchFamily="34" charset="0"/>
                <a:cs typeface="Arial" panose="020B0604020202020204" pitchFamily="34" charset="0"/>
              </a:rPr>
              <a:t>.</a:t>
            </a:r>
          </a:p>
          <a:p>
            <a:pPr lvl="1" algn="just">
              <a:spcBef>
                <a:spcPts val="600"/>
              </a:spcBef>
            </a:pPr>
            <a:r>
              <a:rPr lang="es-EC" sz="1400" dirty="0" smtClean="0">
                <a:latin typeface="Arial" panose="020B0604020202020204" pitchFamily="34" charset="0"/>
                <a:cs typeface="Arial" panose="020B0604020202020204" pitchFamily="34" charset="0"/>
              </a:rPr>
              <a:t>Puentes temporales</a:t>
            </a:r>
          </a:p>
          <a:p>
            <a:pPr lvl="1" algn="just">
              <a:spcBef>
                <a:spcPts val="600"/>
              </a:spcBef>
            </a:pPr>
            <a:r>
              <a:rPr lang="es-EC" sz="1400" dirty="0" smtClean="0">
                <a:latin typeface="Arial" panose="020B0604020202020204" pitchFamily="34" charset="0"/>
                <a:cs typeface="Arial" panose="020B0604020202020204" pitchFamily="34" charset="0"/>
              </a:rPr>
              <a:t>Puentes de emergencia</a:t>
            </a:r>
          </a:p>
          <a:p>
            <a:pPr lvl="1" algn="just">
              <a:spcBef>
                <a:spcPts val="600"/>
              </a:spcBef>
            </a:pPr>
            <a:r>
              <a:rPr lang="es-EC" sz="1400" dirty="0" smtClean="0">
                <a:latin typeface="Arial" panose="020B0604020202020204" pitchFamily="34" charset="0"/>
                <a:cs typeface="Arial" panose="020B0604020202020204" pitchFamily="34" charset="0"/>
              </a:rPr>
              <a:t>Puentes permanentes</a:t>
            </a:r>
          </a:p>
          <a:p>
            <a:pPr marL="0" indent="0">
              <a:buFont typeface="Arial" panose="020B0604020202020204" pitchFamily="34" charset="0"/>
              <a:buNone/>
            </a:pPr>
            <a:endParaRPr lang="es-EC" sz="1600" dirty="0"/>
          </a:p>
        </p:txBody>
      </p:sp>
    </p:spTree>
    <p:extLst>
      <p:ext uri="{BB962C8B-B14F-4D97-AF65-F5344CB8AC3E}">
        <p14:creationId xmlns:p14="http://schemas.microsoft.com/office/powerpoint/2010/main" val="37014832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A sketch showing examples of the different configurations that can be achieved by using multiple components of the Standard Bailey panel bridge system."/>
          <p:cNvPicPr/>
          <p:nvPr/>
        </p:nvPicPr>
        <p:blipFill>
          <a:blip r:embed="rId2">
            <a:extLst>
              <a:ext uri="{28A0092B-C50C-407E-A947-70E740481C1C}">
                <a14:useLocalDpi xmlns:a14="http://schemas.microsoft.com/office/drawing/2010/main" val="0"/>
              </a:ext>
            </a:extLst>
          </a:blip>
          <a:srcRect/>
          <a:stretch>
            <a:fillRect/>
          </a:stretch>
        </p:blipFill>
        <p:spPr bwMode="auto">
          <a:xfrm>
            <a:off x="4831777" y="742892"/>
            <a:ext cx="4218708" cy="2208530"/>
          </a:xfrm>
          <a:prstGeom prst="rect">
            <a:avLst/>
          </a:prstGeom>
          <a:noFill/>
          <a:ln>
            <a:noFill/>
          </a:ln>
        </p:spPr>
      </p:pic>
      <p:sp>
        <p:nvSpPr>
          <p:cNvPr id="5" name="Marcador de contenido 2"/>
          <p:cNvSpPr txBox="1">
            <a:spLocks/>
          </p:cNvSpPr>
          <p:nvPr/>
        </p:nvSpPr>
        <p:spPr>
          <a:xfrm>
            <a:off x="628650" y="3609393"/>
            <a:ext cx="7886700" cy="32589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a:latin typeface="Arial" panose="020B0604020202020204" pitchFamily="34" charset="0"/>
                <a:cs typeface="Arial" panose="020B0604020202020204" pitchFamily="34" charset="0"/>
              </a:rPr>
              <a:t>Edificaciones: </a:t>
            </a:r>
            <a:r>
              <a:rPr lang="es-EC" sz="1400" dirty="0">
                <a:latin typeface="Arial" panose="020B0604020202020204" pitchFamily="34" charset="0"/>
                <a:cs typeface="Arial" panose="020B0604020202020204" pitchFamily="34" charset="0"/>
              </a:rPr>
              <a:t>Las edificaciones modulares, también llamadas prefabricadas, más populares del mercado son los edificios y casas modulares</a:t>
            </a:r>
            <a:r>
              <a:rPr lang="es-EC" sz="1400" dirty="0" smtClean="0">
                <a:latin typeface="Arial" panose="020B0604020202020204" pitchFamily="34" charset="0"/>
                <a:cs typeface="Arial" panose="020B0604020202020204" pitchFamily="34" charset="0"/>
              </a:rPr>
              <a:t>, que </a:t>
            </a:r>
            <a:r>
              <a:rPr lang="es-EC" sz="1400" dirty="0">
                <a:latin typeface="Arial" panose="020B0604020202020204" pitchFamily="34" charset="0"/>
                <a:cs typeface="Arial" panose="020B0604020202020204" pitchFamily="34" charset="0"/>
              </a:rPr>
              <a:t>consisten de secciones llamadas </a:t>
            </a:r>
            <a:r>
              <a:rPr lang="es-EC" sz="1400" dirty="0" smtClean="0">
                <a:latin typeface="Arial" panose="020B0604020202020204" pitchFamily="34" charset="0"/>
                <a:cs typeface="Arial" panose="020B0604020202020204" pitchFamily="34" charset="0"/>
              </a:rPr>
              <a:t>módulos. Dichos componentes </a:t>
            </a:r>
            <a:r>
              <a:rPr lang="es-EC" sz="1400" dirty="0">
                <a:latin typeface="Arial" panose="020B0604020202020204" pitchFamily="34" charset="0"/>
                <a:cs typeface="Arial" panose="020B0604020202020204" pitchFamily="34" charset="0"/>
              </a:rPr>
              <a:t>modulares se fabrican en la planta industrial bajo el cumplimiento de los códigos de construcción. Terminados los módulos, son transportados a la obra de construcción y ensamblados por grúas. La colocación de los módulos puede tomar de varias horas a varios días.</a:t>
            </a:r>
          </a:p>
          <a:p>
            <a:pPr marL="0" indent="0" algn="just">
              <a:spcBef>
                <a:spcPts val="600"/>
              </a:spcBef>
              <a:buNone/>
            </a:pPr>
            <a:r>
              <a:rPr lang="es-EC" sz="1400" dirty="0" smtClean="0">
                <a:latin typeface="Arial" panose="020B0604020202020204" pitchFamily="34" charset="0"/>
                <a:cs typeface="Arial" panose="020B0604020202020204" pitchFamily="34" charset="0"/>
              </a:rPr>
              <a:t>En </a:t>
            </a:r>
            <a:r>
              <a:rPr lang="es-EC" sz="1400" dirty="0">
                <a:latin typeface="Arial" panose="020B0604020202020204" pitchFamily="34" charset="0"/>
                <a:cs typeface="Arial" panose="020B0604020202020204" pitchFamily="34" charset="0"/>
              </a:rPr>
              <a:t>la instalación, se fijan los primeros módulos a los cimientos y luego se colocan los demás ya sea lado a lado, de extremo a extremo, o apilados, lo que permite una amplia variedad de configuraciones y estilos en la distribución del edificio</a:t>
            </a:r>
            <a:r>
              <a:rPr lang="es-EC" sz="1400" dirty="0" smtClean="0">
                <a:latin typeface="Arial" panose="020B0604020202020204" pitchFamily="34" charset="0"/>
                <a:cs typeface="Arial" panose="020B0604020202020204" pitchFamily="34" charset="0"/>
              </a:rPr>
              <a:t>.</a:t>
            </a:r>
          </a:p>
        </p:txBody>
      </p:sp>
      <p:pic>
        <p:nvPicPr>
          <p:cNvPr id="6" name="Imagen 5" descr="A line drawing showing the Standard Bailey Bridge components."/>
          <p:cNvPicPr/>
          <p:nvPr/>
        </p:nvPicPr>
        <p:blipFill>
          <a:blip r:embed="rId3">
            <a:extLst>
              <a:ext uri="{28A0092B-C50C-407E-A947-70E740481C1C}">
                <a14:useLocalDpi xmlns:a14="http://schemas.microsoft.com/office/drawing/2010/main" val="0"/>
              </a:ext>
            </a:extLst>
          </a:blip>
          <a:srcRect/>
          <a:stretch>
            <a:fillRect/>
          </a:stretch>
        </p:blipFill>
        <p:spPr bwMode="auto">
          <a:xfrm>
            <a:off x="103909" y="896186"/>
            <a:ext cx="4416136" cy="1901941"/>
          </a:xfrm>
          <a:prstGeom prst="rect">
            <a:avLst/>
          </a:prstGeom>
          <a:noFill/>
          <a:ln>
            <a:noFill/>
          </a:ln>
        </p:spPr>
      </p:pic>
      <p:sp>
        <p:nvSpPr>
          <p:cNvPr id="7" name="Rectángulo 6"/>
          <p:cNvSpPr/>
          <p:nvPr/>
        </p:nvSpPr>
        <p:spPr>
          <a:xfrm>
            <a:off x="628650" y="2951422"/>
            <a:ext cx="9019309" cy="246221"/>
          </a:xfrm>
          <a:prstGeom prst="rect">
            <a:avLst/>
          </a:prstGeom>
        </p:spPr>
        <p:txBody>
          <a:bodyPr wrap="square">
            <a:spAutoFit/>
          </a:bodyPr>
          <a:lstStyle/>
          <a:p>
            <a:r>
              <a:rPr lang="es-EC" sz="1000" dirty="0">
                <a:latin typeface="Arial" panose="020B0604020202020204" pitchFamily="34" charset="0"/>
                <a:ea typeface="Times New Roman" panose="02020603050405020304" pitchFamily="18" charset="0"/>
                <a:cs typeface="Arial" panose="020B0604020202020204" pitchFamily="34" charset="0"/>
              </a:rPr>
              <a:t>Fuente: Puente Bailey. </a:t>
            </a:r>
            <a:r>
              <a:rPr lang="es-EC"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U.K. </a:t>
            </a:r>
            <a:r>
              <a:rPr lang="es-EC" sz="1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Patent</a:t>
            </a:r>
            <a:r>
              <a:rPr lang="es-EC" sz="1000" dirty="0">
                <a:solidFill>
                  <a:srgbClr val="000000"/>
                </a:solidFill>
                <a:latin typeface="Arial" panose="020B0604020202020204" pitchFamily="34" charset="0"/>
                <a:ea typeface="Times New Roman" panose="02020603050405020304" pitchFamily="18" charset="0"/>
                <a:cs typeface="Arial" panose="020B0604020202020204" pitchFamily="34" charset="0"/>
              </a:rPr>
              <a:t> #: 553,374 (1943)</a:t>
            </a:r>
            <a:r>
              <a:rPr lang="es-EC" sz="1000" dirty="0">
                <a:latin typeface="Arial" panose="020B0604020202020204" pitchFamily="34" charset="0"/>
                <a:ea typeface="Times New Roman" panose="02020603050405020304" pitchFamily="18" charset="0"/>
                <a:cs typeface="Arial" panose="020B0604020202020204" pitchFamily="34" charset="0"/>
              </a:rPr>
              <a:t>. www.baileybridge.com.</a:t>
            </a:r>
            <a:endParaRPr lang="es-EC"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5350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543781317"/>
              </p:ext>
            </p:extLst>
          </p:nvPr>
        </p:nvGraphicFramePr>
        <p:xfrm>
          <a:off x="1872297" y="731974"/>
          <a:ext cx="5399405" cy="314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arcador de contenido 2"/>
          <p:cNvSpPr txBox="1">
            <a:spLocks/>
          </p:cNvSpPr>
          <p:nvPr/>
        </p:nvSpPr>
        <p:spPr>
          <a:xfrm>
            <a:off x="628650" y="4554968"/>
            <a:ext cx="7886700" cy="3082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spcBef>
                <a:spcPts val="600"/>
              </a:spcBef>
              <a:buFont typeface="Arial" panose="020B0604020202020204" pitchFamily="34" charset="0"/>
              <a:buNone/>
            </a:pPr>
            <a:r>
              <a:rPr lang="es-EC" sz="1800" b="1" u="sng" dirty="0" smtClean="0">
                <a:latin typeface="Arial" panose="020B0604020202020204" pitchFamily="34" charset="0"/>
                <a:cs typeface="Arial" panose="020B0604020202020204" pitchFamily="34" charset="0"/>
              </a:rPr>
              <a:t>SISTEMA DE INSTALACIÓN AUTÓNOMO</a:t>
            </a:r>
            <a:endParaRPr lang="es-EC" sz="1800" u="sng" dirty="0" smtClean="0">
              <a:latin typeface="Arial" panose="020B0604020202020204" pitchFamily="34" charset="0"/>
              <a:cs typeface="Arial" panose="020B0604020202020204" pitchFamily="34" charset="0"/>
            </a:endParaRPr>
          </a:p>
          <a:p>
            <a:pPr marL="0" indent="0" algn="just">
              <a:spcBef>
                <a:spcPts val="600"/>
              </a:spcBef>
              <a:buFont typeface="Arial" panose="020B0604020202020204" pitchFamily="34" charset="0"/>
              <a:buNone/>
            </a:pPr>
            <a:endParaRPr lang="es-EC" sz="1600" dirty="0" smtClean="0">
              <a:latin typeface="Arial" panose="020B0604020202020204" pitchFamily="34" charset="0"/>
              <a:cs typeface="Arial" panose="020B0604020202020204" pitchFamily="34" charset="0"/>
            </a:endParaRPr>
          </a:p>
          <a:p>
            <a:pPr marL="0" indent="0" algn="just">
              <a:spcBef>
                <a:spcPts val="600"/>
              </a:spcBef>
              <a:buNone/>
            </a:pPr>
            <a:r>
              <a:rPr lang="es-EC" sz="1400" dirty="0">
                <a:latin typeface="Arial" panose="020B0604020202020204" pitchFamily="34" charset="0"/>
                <a:cs typeface="Arial" panose="020B0604020202020204" pitchFamily="34" charset="0"/>
              </a:rPr>
              <a:t>Existen sistemas de instalación autónomos aplicados a estructuras metálicas, sin embargo no son utilizados en el área de construcción. El presente proyecto pretende la aplicación parcial de estos sistemas en la nave industrial, con el objetivo de mostrar un prototipo que pueda desarrollarse en el futuro.</a:t>
            </a:r>
            <a:endParaRPr lang="es-EC"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34200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699938"/>
            <a:ext cx="7886700" cy="2209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spcBef>
                <a:spcPts val="600"/>
              </a:spcBef>
              <a:buNone/>
            </a:pPr>
            <a:r>
              <a:rPr lang="es-EC" sz="1600" b="1" dirty="0" smtClean="0">
                <a:latin typeface="Arial" panose="020B0604020202020204" pitchFamily="34" charset="0"/>
                <a:cs typeface="Arial" panose="020B0604020202020204" pitchFamily="34" charset="0"/>
              </a:rPr>
              <a:t>	SISTEMA </a:t>
            </a:r>
            <a:r>
              <a:rPr lang="es-EC" sz="1600" b="1" dirty="0">
                <a:latin typeface="Arial" panose="020B0604020202020204" pitchFamily="34" charset="0"/>
                <a:cs typeface="Arial" panose="020B0604020202020204" pitchFamily="34" charset="0"/>
              </a:rPr>
              <a:t>DE IZAJE CON GUÍAS ANCLADAS AL SUELO Y TECLES</a:t>
            </a:r>
            <a:endParaRPr lang="es-EC" sz="1600" dirty="0" smtClean="0">
              <a:latin typeface="Arial" panose="020B0604020202020204" pitchFamily="34" charset="0"/>
              <a:cs typeface="Arial" panose="020B0604020202020204" pitchFamily="34" charset="0"/>
            </a:endParaRPr>
          </a:p>
          <a:p>
            <a:pPr marL="0" indent="0" algn="just">
              <a:spcBef>
                <a:spcPts val="600"/>
              </a:spcBef>
              <a:buNone/>
            </a:pPr>
            <a:endParaRPr lang="es-EC" sz="1600" dirty="0" smtClean="0">
              <a:latin typeface="Arial" panose="020B0604020202020204" pitchFamily="34" charset="0"/>
              <a:cs typeface="Arial" panose="020B0604020202020204" pitchFamily="34" charset="0"/>
            </a:endParaRPr>
          </a:p>
          <a:p>
            <a:pPr marL="0" indent="0" algn="just">
              <a:spcBef>
                <a:spcPts val="600"/>
              </a:spcBef>
              <a:buNone/>
            </a:pPr>
            <a:r>
              <a:rPr lang="es-EC" sz="1600" b="1" dirty="0" smtClean="0">
                <a:latin typeface="Arial" panose="020B0604020202020204" pitchFamily="34" charset="0"/>
                <a:cs typeface="Arial" panose="020B0604020202020204" pitchFamily="34" charset="0"/>
              </a:rPr>
              <a:t>Método </a:t>
            </a:r>
            <a:r>
              <a:rPr lang="es-EC" sz="1600" b="1" dirty="0">
                <a:latin typeface="Arial" panose="020B0604020202020204" pitchFamily="34" charset="0"/>
                <a:cs typeface="Arial" panose="020B0604020202020204" pitchFamily="34" charset="0"/>
              </a:rPr>
              <a:t>con soportes a </a:t>
            </a:r>
            <a:r>
              <a:rPr lang="es-EC" sz="1600" b="1" dirty="0" smtClean="0">
                <a:latin typeface="Arial" panose="020B0604020202020204" pitchFamily="34" charset="0"/>
                <a:cs typeface="Arial" panose="020B0604020202020204" pitchFamily="34" charset="0"/>
              </a:rPr>
              <a:t>tierra</a:t>
            </a:r>
          </a:p>
          <a:p>
            <a:pPr marL="0" indent="0" algn="just">
              <a:spcBef>
                <a:spcPts val="600"/>
              </a:spcBef>
              <a:buNone/>
            </a:pPr>
            <a:endParaRPr lang="es-EC" sz="1600" b="1" dirty="0">
              <a:latin typeface="Arial" panose="020B0604020202020204" pitchFamily="34" charset="0"/>
              <a:cs typeface="Arial" panose="020B0604020202020204" pitchFamily="34" charset="0"/>
            </a:endParaRPr>
          </a:p>
          <a:p>
            <a:pPr marL="0" indent="0" algn="just">
              <a:spcBef>
                <a:spcPts val="600"/>
              </a:spcBef>
              <a:buNone/>
            </a:pPr>
            <a:r>
              <a:rPr lang="es-EC" sz="1400" dirty="0">
                <a:latin typeface="Arial" panose="020B0604020202020204" pitchFamily="34" charset="0"/>
                <a:cs typeface="Arial" panose="020B0604020202020204" pitchFamily="34" charset="0"/>
              </a:rPr>
              <a:t>En este tipo de sistema, los dispositivos anclados al </a:t>
            </a:r>
            <a:r>
              <a:rPr lang="es-EC" sz="1400" dirty="0" smtClean="0">
                <a:latin typeface="Arial" panose="020B0604020202020204" pitchFamily="34" charset="0"/>
                <a:cs typeface="Arial" panose="020B0604020202020204" pitchFamily="34" charset="0"/>
              </a:rPr>
              <a:t>suelo (columnas) </a:t>
            </a:r>
            <a:r>
              <a:rPr lang="es-EC" sz="1400" dirty="0">
                <a:latin typeface="Arial" panose="020B0604020202020204" pitchFamily="34" charset="0"/>
                <a:cs typeface="Arial" panose="020B0604020202020204" pitchFamily="34" charset="0"/>
              </a:rPr>
              <a:t>guían la carga que se va a levantar mediante </a:t>
            </a:r>
            <a:r>
              <a:rPr lang="es-EC" sz="1400" dirty="0" smtClean="0">
                <a:latin typeface="Arial" panose="020B0604020202020204" pitchFamily="34" charset="0"/>
                <a:cs typeface="Arial" panose="020B0604020202020204" pitchFamily="34" charset="0"/>
              </a:rPr>
              <a:t>tecles</a:t>
            </a:r>
            <a:r>
              <a:rPr lang="es-EC" sz="1400" dirty="0">
                <a:latin typeface="Arial" panose="020B0604020202020204" pitchFamily="34" charset="0"/>
                <a:cs typeface="Arial" panose="020B0604020202020204" pitchFamily="34" charset="0"/>
              </a:rPr>
              <a:t>. Hay dos métodos para unir tecles a sistemas con soporte a </a:t>
            </a:r>
            <a:r>
              <a:rPr lang="es-EC" sz="1400" dirty="0" smtClean="0">
                <a:latin typeface="Arial" panose="020B0604020202020204" pitchFamily="34" charset="0"/>
                <a:cs typeface="Arial" panose="020B0604020202020204" pitchFamily="34" charset="0"/>
              </a:rPr>
              <a:t>tierra:</a:t>
            </a: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871980" y="2948592"/>
            <a:ext cx="5400040" cy="2872740"/>
          </a:xfrm>
          <a:prstGeom prst="rect">
            <a:avLst/>
          </a:prstGeom>
          <a:noFill/>
          <a:ln>
            <a:noFill/>
          </a:ln>
        </p:spPr>
      </p:pic>
    </p:spTree>
    <p:extLst>
      <p:ext uri="{BB962C8B-B14F-4D97-AF65-F5344CB8AC3E}">
        <p14:creationId xmlns:p14="http://schemas.microsoft.com/office/powerpoint/2010/main" val="20457402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28650" y="656075"/>
            <a:ext cx="7886700" cy="518100"/>
          </a:xfrm>
        </p:spPr>
        <p:txBody>
          <a:bodyPr>
            <a:normAutofit/>
          </a:bodyPr>
          <a:lstStyle/>
          <a:p>
            <a:r>
              <a:rPr lang="es-EC" sz="2800" b="1" dirty="0" smtClean="0">
                <a:latin typeface="Arial" panose="020B0604020202020204" pitchFamily="34" charset="0"/>
                <a:cs typeface="Arial" panose="020B0604020202020204" pitchFamily="34" charset="0"/>
              </a:rPr>
              <a:t>CAPÍTULO 3: DISEÑO</a:t>
            </a:r>
            <a:endParaRPr lang="es-EC" sz="1800" u="sng" dirty="0"/>
          </a:p>
        </p:txBody>
      </p:sp>
      <p:sp>
        <p:nvSpPr>
          <p:cNvPr id="5" name="Marcador de contenido 2"/>
          <p:cNvSpPr txBox="1">
            <a:spLocks/>
          </p:cNvSpPr>
          <p:nvPr/>
        </p:nvSpPr>
        <p:spPr>
          <a:xfrm>
            <a:off x="628650" y="1271438"/>
            <a:ext cx="7886700" cy="5409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spcBef>
                <a:spcPts val="600"/>
              </a:spcBef>
              <a:buFont typeface="Arial" panose="020B0604020202020204" pitchFamily="34" charset="0"/>
              <a:buNone/>
            </a:pPr>
            <a:r>
              <a:rPr lang="es-EC" sz="1800" b="1" u="sng" dirty="0" smtClean="0">
                <a:latin typeface="Arial" panose="020B0604020202020204" pitchFamily="34" charset="0"/>
                <a:cs typeface="Arial" panose="020B0604020202020204" pitchFamily="34" charset="0"/>
              </a:rPr>
              <a:t>DISEÑO DE LA NAVE INDUSTRIAL MODULAR</a:t>
            </a:r>
          </a:p>
          <a:p>
            <a:pPr marL="457200" lvl="1" indent="0" algn="just">
              <a:spcBef>
                <a:spcPts val="600"/>
              </a:spcBef>
              <a:buNone/>
            </a:pPr>
            <a:r>
              <a:rPr lang="es-EC" sz="1800" b="1" dirty="0">
                <a:latin typeface="Arial" panose="020B0604020202020204" pitchFamily="34" charset="0"/>
                <a:cs typeface="Arial" panose="020B0604020202020204" pitchFamily="34" charset="0"/>
              </a:rPr>
              <a:t>	</a:t>
            </a:r>
          </a:p>
          <a:p>
            <a:pPr marL="457200" lvl="1" indent="0" algn="just">
              <a:spcBef>
                <a:spcPts val="600"/>
              </a:spcBef>
              <a:buNone/>
            </a:pPr>
            <a:r>
              <a:rPr lang="es-EC" sz="1600" b="1" dirty="0" smtClean="0">
                <a:latin typeface="Arial" panose="020B0604020202020204" pitchFamily="34" charset="0"/>
                <a:cs typeface="Arial" panose="020B0604020202020204" pitchFamily="34" charset="0"/>
              </a:rPr>
              <a:t>	DISEÑO CONCEPTUAL</a:t>
            </a:r>
            <a:endParaRPr lang="es-EC" sz="1600" dirty="0" smtClean="0">
              <a:latin typeface="Arial" panose="020B0604020202020204" pitchFamily="34" charset="0"/>
              <a:cs typeface="Arial" panose="020B0604020202020204" pitchFamily="34" charset="0"/>
            </a:endParaRPr>
          </a:p>
          <a:p>
            <a:pPr algn="just">
              <a:spcBef>
                <a:spcPts val="600"/>
              </a:spcBef>
            </a:pPr>
            <a:endParaRPr lang="es-EC" sz="1600" dirty="0" smtClean="0">
              <a:latin typeface="Arial" panose="020B0604020202020204" pitchFamily="34" charset="0"/>
              <a:cs typeface="Arial" panose="020B0604020202020204" pitchFamily="34" charset="0"/>
            </a:endParaRPr>
          </a:p>
          <a:p>
            <a:pPr algn="just">
              <a:spcBef>
                <a:spcPts val="600"/>
              </a:spcBef>
            </a:pPr>
            <a:r>
              <a:rPr lang="es-EC" sz="1400" dirty="0" smtClean="0">
                <a:latin typeface="Arial" panose="020B0604020202020204" pitchFamily="34" charset="0"/>
                <a:cs typeface="Arial" panose="020B0604020202020204" pitchFamily="34" charset="0"/>
              </a:rPr>
              <a:t>Funcionalidad </a:t>
            </a:r>
            <a:r>
              <a:rPr lang="es-EC" sz="1400" dirty="0">
                <a:latin typeface="Arial" panose="020B0604020202020204" pitchFamily="34" charset="0"/>
                <a:cs typeface="Arial" panose="020B0604020202020204" pitchFamily="34" charset="0"/>
              </a:rPr>
              <a:t>del edificio: la nave industrial podrá ser destinada para las siguientes aplicaciones: bodegas, centros de acopio, centros de mantenimiento, industrias productoras, empacadoras, planteles avícolas, canchas deportivas, gimnasios y similares, pudiendo ser temporales o fijas</a:t>
            </a:r>
            <a:r>
              <a:rPr lang="es-EC" sz="1400" dirty="0" smtClean="0">
                <a:latin typeface="Arial" panose="020B0604020202020204" pitchFamily="34" charset="0"/>
                <a:cs typeface="Arial" panose="020B0604020202020204" pitchFamily="34" charset="0"/>
              </a:rPr>
              <a:t>.</a:t>
            </a:r>
          </a:p>
          <a:p>
            <a:pPr algn="just">
              <a:spcBef>
                <a:spcPts val="600"/>
              </a:spcBef>
            </a:pPr>
            <a:r>
              <a:rPr lang="es-EC" sz="1400" dirty="0" smtClean="0">
                <a:latin typeface="Arial" panose="020B0604020202020204" pitchFamily="34" charset="0"/>
                <a:cs typeface="Arial" panose="020B0604020202020204" pitchFamily="34" charset="0"/>
              </a:rPr>
              <a:t>Modularidad:</a:t>
            </a:r>
          </a:p>
          <a:p>
            <a:pPr lvl="1" algn="just">
              <a:spcBef>
                <a:spcPts val="600"/>
              </a:spcBef>
            </a:pPr>
            <a:r>
              <a:rPr lang="es-EC" sz="1400" dirty="0">
                <a:latin typeface="Arial" panose="020B0604020202020204" pitchFamily="34" charset="0"/>
                <a:cs typeface="Arial" panose="020B0604020202020204" pitchFamily="34" charset="0"/>
              </a:rPr>
              <a:t>Piezas modulares con dimensiones de fácil manejo.</a:t>
            </a:r>
          </a:p>
          <a:p>
            <a:pPr lvl="1" algn="just">
              <a:spcBef>
                <a:spcPts val="600"/>
              </a:spcBef>
            </a:pPr>
            <a:r>
              <a:rPr lang="es-EC" sz="1400" dirty="0">
                <a:latin typeface="Arial" panose="020B0604020202020204" pitchFamily="34" charset="0"/>
                <a:cs typeface="Arial" panose="020B0604020202020204" pitchFamily="34" charset="0"/>
              </a:rPr>
              <a:t>Módulos estandarizados e intercambiables.</a:t>
            </a:r>
          </a:p>
          <a:p>
            <a:pPr lvl="1" algn="just">
              <a:spcBef>
                <a:spcPts val="600"/>
              </a:spcBef>
            </a:pPr>
            <a:r>
              <a:rPr lang="es-EC" sz="1400" dirty="0">
                <a:latin typeface="Arial" panose="020B0604020202020204" pitchFamily="34" charset="0"/>
                <a:cs typeface="Arial" panose="020B0604020202020204" pitchFamily="34" charset="0"/>
              </a:rPr>
              <a:t>Nave industrial desmontable y módulos de fácil almacenaje.</a:t>
            </a:r>
          </a:p>
          <a:p>
            <a:pPr lvl="1" algn="just">
              <a:spcBef>
                <a:spcPts val="600"/>
              </a:spcBef>
            </a:pPr>
            <a:r>
              <a:rPr lang="es-EC" sz="1400" dirty="0">
                <a:latin typeface="Arial" panose="020B0604020202020204" pitchFamily="34" charset="0"/>
                <a:cs typeface="Arial" panose="020B0604020202020204" pitchFamily="34" charset="0"/>
              </a:rPr>
              <a:t>La nave industrial debe tener capacidad de expansión desde un área mínima de cobertura de 240m2 hasta un área máxima de 3600m2.</a:t>
            </a:r>
          </a:p>
          <a:p>
            <a:pPr algn="just">
              <a:spcBef>
                <a:spcPts val="600"/>
              </a:spcBef>
            </a:pPr>
            <a:r>
              <a:rPr lang="es-EC" sz="1400" dirty="0" smtClean="0">
                <a:latin typeface="Arial" panose="020B0604020202020204" pitchFamily="34" charset="0"/>
                <a:cs typeface="Arial" panose="020B0604020202020204" pitchFamily="34" charset="0"/>
              </a:rPr>
              <a:t>Sistema </a:t>
            </a:r>
            <a:r>
              <a:rPr lang="es-EC" sz="1400" dirty="0">
                <a:latin typeface="Arial" panose="020B0604020202020204" pitchFamily="34" charset="0"/>
                <a:cs typeface="Arial" panose="020B0604020202020204" pitchFamily="34" charset="0"/>
              </a:rPr>
              <a:t>autónomo de </a:t>
            </a:r>
            <a:r>
              <a:rPr lang="es-EC" sz="1400" dirty="0" err="1">
                <a:latin typeface="Arial" panose="020B0604020202020204" pitchFamily="34" charset="0"/>
                <a:cs typeface="Arial" panose="020B0604020202020204" pitchFamily="34" charset="0"/>
              </a:rPr>
              <a:t>izaje</a:t>
            </a:r>
            <a:r>
              <a:rPr lang="es-EC" sz="1400" dirty="0">
                <a:latin typeface="Arial" panose="020B0604020202020204" pitchFamily="34" charset="0"/>
                <a:cs typeface="Arial" panose="020B0604020202020204" pitchFamily="34" charset="0"/>
              </a:rPr>
              <a:t> de </a:t>
            </a:r>
            <a:r>
              <a:rPr lang="es-EC" sz="1400" dirty="0" smtClean="0">
                <a:latin typeface="Arial" panose="020B0604020202020204" pitchFamily="34" charset="0"/>
                <a:cs typeface="Arial" panose="020B0604020202020204" pitchFamily="34" charset="0"/>
              </a:rPr>
              <a:t>vigas</a:t>
            </a:r>
            <a:r>
              <a:rPr lang="es-EC" sz="1400" dirty="0">
                <a:latin typeface="Arial" panose="020B0604020202020204" pitchFamily="34" charset="0"/>
                <a:cs typeface="Arial" panose="020B0604020202020204" pitchFamily="34" charset="0"/>
              </a:rPr>
              <a:t>: </a:t>
            </a:r>
            <a:r>
              <a:rPr lang="es-EC" sz="1400" dirty="0" smtClean="0">
                <a:latin typeface="Arial" panose="020B0604020202020204" pitchFamily="34" charset="0"/>
                <a:cs typeface="Arial" panose="020B0604020202020204" pitchFamily="34" charset="0"/>
              </a:rPr>
              <a:t>La </a:t>
            </a:r>
            <a:r>
              <a:rPr lang="es-EC" sz="1400" dirty="0">
                <a:latin typeface="Arial" panose="020B0604020202020204" pitchFamily="34" charset="0"/>
                <a:cs typeface="Arial" panose="020B0604020202020204" pitchFamily="34" charset="0"/>
              </a:rPr>
              <a:t>nave industrial debe incluir un sistema autónomo de </a:t>
            </a:r>
            <a:r>
              <a:rPr lang="es-EC" sz="1400" dirty="0" err="1">
                <a:latin typeface="Arial" panose="020B0604020202020204" pitchFamily="34" charset="0"/>
                <a:cs typeface="Arial" panose="020B0604020202020204" pitchFamily="34" charset="0"/>
              </a:rPr>
              <a:t>izaje</a:t>
            </a:r>
            <a:r>
              <a:rPr lang="es-EC" sz="1400" dirty="0">
                <a:latin typeface="Arial" panose="020B0604020202020204" pitchFamily="34" charset="0"/>
                <a:cs typeface="Arial" panose="020B0604020202020204" pitchFamily="34" charset="0"/>
              </a:rPr>
              <a:t> de las vigas del </a:t>
            </a:r>
            <a:r>
              <a:rPr lang="es-EC" sz="1400" dirty="0" smtClean="0">
                <a:latin typeface="Arial" panose="020B0604020202020204" pitchFamily="34" charset="0"/>
                <a:cs typeface="Arial" panose="020B0604020202020204" pitchFamily="34" charset="0"/>
              </a:rPr>
              <a:t>pórtico</a:t>
            </a:r>
            <a:r>
              <a:rPr lang="es-EC" sz="1400" dirty="0">
                <a:latin typeface="Arial" panose="020B0604020202020204" pitchFamily="34" charset="0"/>
                <a:cs typeface="Arial" panose="020B0604020202020204" pitchFamily="34" charset="0"/>
              </a:rPr>
              <a:t>. </a:t>
            </a:r>
            <a:r>
              <a:rPr lang="es-EC" sz="1400" dirty="0" smtClean="0">
                <a:latin typeface="Arial" panose="020B0604020202020204" pitchFamily="34" charset="0"/>
                <a:cs typeface="Arial" panose="020B0604020202020204" pitchFamily="34" charset="0"/>
              </a:rPr>
              <a:t>La nave </a:t>
            </a:r>
            <a:r>
              <a:rPr lang="es-EC" sz="1400" dirty="0">
                <a:latin typeface="Arial" panose="020B0604020202020204" pitchFamily="34" charset="0"/>
                <a:cs typeface="Arial" panose="020B0604020202020204" pitchFamily="34" charset="0"/>
              </a:rPr>
              <a:t>industrial </a:t>
            </a:r>
            <a:r>
              <a:rPr lang="es-EC" sz="1400" dirty="0" smtClean="0">
                <a:latin typeface="Arial" panose="020B0604020202020204" pitchFamily="34" charset="0"/>
                <a:cs typeface="Arial" panose="020B0604020202020204" pitchFamily="34" charset="0"/>
              </a:rPr>
              <a:t>y el </a:t>
            </a:r>
            <a:r>
              <a:rPr lang="es-EC" sz="1400" dirty="0">
                <a:latin typeface="Arial" panose="020B0604020202020204" pitchFamily="34" charset="0"/>
                <a:cs typeface="Arial" panose="020B0604020202020204" pitchFamily="34" charset="0"/>
              </a:rPr>
              <a:t>sistema de </a:t>
            </a:r>
            <a:r>
              <a:rPr lang="es-EC" sz="1400" dirty="0" err="1">
                <a:latin typeface="Arial" panose="020B0604020202020204" pitchFamily="34" charset="0"/>
                <a:cs typeface="Arial" panose="020B0604020202020204" pitchFamily="34" charset="0"/>
              </a:rPr>
              <a:t>izaje</a:t>
            </a:r>
            <a:r>
              <a:rPr lang="es-EC" sz="1400" dirty="0">
                <a:latin typeface="Arial" panose="020B0604020202020204" pitchFamily="34" charset="0"/>
                <a:cs typeface="Arial" panose="020B0604020202020204" pitchFamily="34" charset="0"/>
              </a:rPr>
              <a:t> autónomo deben adaptarse mutuamente para </a:t>
            </a:r>
            <a:r>
              <a:rPr lang="es-EC" sz="1400" dirty="0" smtClean="0">
                <a:latin typeface="Arial" panose="020B0604020202020204" pitchFamily="34" charset="0"/>
                <a:cs typeface="Arial" panose="020B0604020202020204" pitchFamily="34" charset="0"/>
              </a:rPr>
              <a:t>un funcionamiento simple </a:t>
            </a:r>
            <a:r>
              <a:rPr lang="es-EC" sz="1400" dirty="0">
                <a:latin typeface="Arial" panose="020B0604020202020204" pitchFamily="34" charset="0"/>
                <a:cs typeface="Arial" panose="020B0604020202020204" pitchFamily="34" charset="0"/>
              </a:rPr>
              <a:t>y eficiente.</a:t>
            </a:r>
          </a:p>
          <a:p>
            <a:pPr algn="just">
              <a:spcBef>
                <a:spcPts val="600"/>
              </a:spcBef>
            </a:pPr>
            <a:endParaRPr lang="es-EC"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75005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616809"/>
            <a:ext cx="7886700" cy="59606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600"/>
              </a:spcBef>
            </a:pPr>
            <a:r>
              <a:rPr lang="es-EC" sz="1400" dirty="0" smtClean="0">
                <a:latin typeface="Arial" panose="020B0604020202020204" pitchFamily="34" charset="0"/>
                <a:cs typeface="Arial" panose="020B0604020202020204" pitchFamily="34" charset="0"/>
              </a:rPr>
              <a:t>Tipo </a:t>
            </a:r>
            <a:r>
              <a:rPr lang="es-EC" sz="1400" dirty="0">
                <a:latin typeface="Arial" panose="020B0604020202020204" pitchFamily="34" charset="0"/>
                <a:cs typeface="Arial" panose="020B0604020202020204" pitchFamily="34" charset="0"/>
              </a:rPr>
              <a:t>de recubrimiento estructural: El material a utilizar como recubrimiento estructural es la membrana de alta resistencia que ha sido planteada por la empresa METALSHOP S.A.</a:t>
            </a:r>
          </a:p>
          <a:p>
            <a:pPr algn="just">
              <a:spcBef>
                <a:spcPts val="600"/>
              </a:spcBef>
            </a:pPr>
            <a:r>
              <a:rPr lang="es-EC" sz="1400" dirty="0" smtClean="0">
                <a:latin typeface="Arial" panose="020B0604020202020204" pitchFamily="34" charset="0"/>
                <a:cs typeface="Arial" panose="020B0604020202020204" pitchFamily="34" charset="0"/>
              </a:rPr>
              <a:t>Condiciones </a:t>
            </a:r>
            <a:r>
              <a:rPr lang="es-EC" sz="1400" dirty="0">
                <a:latin typeface="Arial" panose="020B0604020202020204" pitchFamily="34" charset="0"/>
                <a:cs typeface="Arial" panose="020B0604020202020204" pitchFamily="34" charset="0"/>
              </a:rPr>
              <a:t>estructurales:</a:t>
            </a:r>
          </a:p>
          <a:p>
            <a:pPr lvl="1" algn="just">
              <a:spcBef>
                <a:spcPts val="600"/>
              </a:spcBef>
            </a:pPr>
            <a:r>
              <a:rPr lang="es-EC" sz="1400" dirty="0" smtClean="0">
                <a:latin typeface="Arial" panose="020B0604020202020204" pitchFamily="34" charset="0"/>
                <a:cs typeface="Arial" panose="020B0604020202020204" pitchFamily="34" charset="0"/>
              </a:rPr>
              <a:t>Ubicación </a:t>
            </a:r>
            <a:r>
              <a:rPr lang="es-EC" sz="1400" dirty="0">
                <a:latin typeface="Arial" panose="020B0604020202020204" pitchFamily="34" charset="0"/>
                <a:cs typeface="Arial" panose="020B0604020202020204" pitchFamily="34" charset="0"/>
              </a:rPr>
              <a:t>geográfica: Provincia de Pichincha - Ciudad Quito.</a:t>
            </a:r>
          </a:p>
          <a:p>
            <a:pPr lvl="1" algn="just">
              <a:spcBef>
                <a:spcPts val="600"/>
              </a:spcBef>
            </a:pPr>
            <a:r>
              <a:rPr lang="es-EC" sz="1400" dirty="0" smtClean="0">
                <a:latin typeface="Arial" panose="020B0604020202020204" pitchFamily="34" charset="0"/>
                <a:cs typeface="Arial" panose="020B0604020202020204" pitchFamily="34" charset="0"/>
              </a:rPr>
              <a:t>Entorno </a:t>
            </a:r>
            <a:r>
              <a:rPr lang="es-EC" sz="1400" dirty="0">
                <a:latin typeface="Arial" panose="020B0604020202020204" pitchFamily="34" charset="0"/>
                <a:cs typeface="Arial" panose="020B0604020202020204" pitchFamily="34" charset="0"/>
              </a:rPr>
              <a:t>del edificio: Zonas urbanas y rurales.</a:t>
            </a:r>
          </a:p>
          <a:p>
            <a:pPr lvl="1" algn="just">
              <a:spcBef>
                <a:spcPts val="600"/>
              </a:spcBef>
            </a:pPr>
            <a:r>
              <a:rPr lang="es-EC" sz="1400" dirty="0" smtClean="0">
                <a:latin typeface="Arial" panose="020B0604020202020204" pitchFamily="34" charset="0"/>
                <a:cs typeface="Arial" panose="020B0604020202020204" pitchFamily="34" charset="0"/>
              </a:rPr>
              <a:t>Obstrucción </a:t>
            </a:r>
            <a:r>
              <a:rPr lang="es-EC" sz="1400" dirty="0">
                <a:latin typeface="Arial" panose="020B0604020202020204" pitchFamily="34" charset="0"/>
                <a:cs typeface="Arial" panose="020B0604020202020204" pitchFamily="34" charset="0"/>
              </a:rPr>
              <a:t>baja: Categoría B.</a:t>
            </a:r>
          </a:p>
          <a:p>
            <a:pPr lvl="1" algn="just">
              <a:spcBef>
                <a:spcPts val="600"/>
              </a:spcBef>
            </a:pPr>
            <a:r>
              <a:rPr lang="es-EC" sz="1400" dirty="0" smtClean="0">
                <a:latin typeface="Arial" panose="020B0604020202020204" pitchFamily="34" charset="0"/>
                <a:cs typeface="Arial" panose="020B0604020202020204" pitchFamily="34" charset="0"/>
              </a:rPr>
              <a:t>Estructura </a:t>
            </a:r>
            <a:r>
              <a:rPr lang="es-EC" sz="1400" dirty="0">
                <a:latin typeface="Arial" panose="020B0604020202020204" pitchFamily="34" charset="0"/>
                <a:cs typeface="Arial" panose="020B0604020202020204" pitchFamily="34" charset="0"/>
              </a:rPr>
              <a:t>de ocupación normal.</a:t>
            </a:r>
          </a:p>
          <a:p>
            <a:pPr lvl="1" algn="just">
              <a:spcBef>
                <a:spcPts val="600"/>
              </a:spcBef>
            </a:pPr>
            <a:r>
              <a:rPr lang="es-EC" sz="1400" dirty="0" smtClean="0">
                <a:latin typeface="Arial" panose="020B0604020202020204" pitchFamily="34" charset="0"/>
                <a:cs typeface="Arial" panose="020B0604020202020204" pitchFamily="34" charset="0"/>
              </a:rPr>
              <a:t>Edificio </a:t>
            </a:r>
            <a:r>
              <a:rPr lang="es-EC" sz="1400" dirty="0">
                <a:latin typeface="Arial" panose="020B0604020202020204" pitchFamily="34" charset="0"/>
                <a:cs typeface="Arial" panose="020B0604020202020204" pitchFamily="34" charset="0"/>
              </a:rPr>
              <a:t>parcialmente cerrado</a:t>
            </a:r>
            <a:r>
              <a:rPr lang="es-EC" sz="1400" dirty="0" smtClean="0">
                <a:latin typeface="Arial" panose="020B0604020202020204" pitchFamily="34" charset="0"/>
                <a:cs typeface="Arial" panose="020B0604020202020204" pitchFamily="34" charset="0"/>
              </a:rPr>
              <a:t>.</a:t>
            </a:r>
          </a:p>
          <a:p>
            <a:pPr lvl="1" algn="just">
              <a:spcBef>
                <a:spcPts val="600"/>
              </a:spcBef>
            </a:pPr>
            <a:endParaRPr lang="es-EC" sz="1600" dirty="0" smtClean="0">
              <a:latin typeface="Arial" panose="020B0604020202020204" pitchFamily="34" charset="0"/>
              <a:cs typeface="Arial" panose="020B0604020202020204" pitchFamily="34" charset="0"/>
            </a:endParaRPr>
          </a:p>
          <a:p>
            <a:pPr marL="457200" lvl="1" indent="0" algn="just">
              <a:spcBef>
                <a:spcPts val="600"/>
              </a:spcBef>
              <a:buNone/>
            </a:pPr>
            <a:r>
              <a:rPr lang="es-EC" sz="1600" b="1" dirty="0">
                <a:latin typeface="Arial" panose="020B0604020202020204" pitchFamily="34" charset="0"/>
                <a:cs typeface="Arial" panose="020B0604020202020204" pitchFamily="34" charset="0"/>
              </a:rPr>
              <a:t>	</a:t>
            </a:r>
            <a:r>
              <a:rPr lang="es-EC" sz="1600" b="1" dirty="0" smtClean="0">
                <a:latin typeface="Arial" panose="020B0604020202020204" pitchFamily="34" charset="0"/>
                <a:cs typeface="Arial" panose="020B0604020202020204" pitchFamily="34" charset="0"/>
              </a:rPr>
              <a:t>ESPECIFICACIONES </a:t>
            </a:r>
            <a:r>
              <a:rPr lang="es-EC" sz="1600" b="1" dirty="0">
                <a:latin typeface="Arial" panose="020B0604020202020204" pitchFamily="34" charset="0"/>
                <a:cs typeface="Arial" panose="020B0604020202020204" pitchFamily="34" charset="0"/>
              </a:rPr>
              <a:t>DIMENSIONALES </a:t>
            </a:r>
            <a:endParaRPr lang="es-EC" sz="1600" dirty="0">
              <a:latin typeface="Arial" panose="020B0604020202020204" pitchFamily="34" charset="0"/>
              <a:cs typeface="Arial" panose="020B0604020202020204" pitchFamily="34" charset="0"/>
            </a:endParaRPr>
          </a:p>
          <a:p>
            <a:pPr marL="0" indent="0" algn="just">
              <a:spcBef>
                <a:spcPts val="600"/>
              </a:spcBef>
              <a:buNone/>
            </a:pPr>
            <a:endParaRPr lang="es-EC" sz="1600" dirty="0" smtClean="0">
              <a:latin typeface="Arial" panose="020B0604020202020204" pitchFamily="34" charset="0"/>
              <a:cs typeface="Arial" panose="020B0604020202020204" pitchFamily="34" charset="0"/>
            </a:endParaRPr>
          </a:p>
          <a:p>
            <a:pPr algn="just">
              <a:spcBef>
                <a:spcPts val="600"/>
              </a:spcBef>
            </a:pPr>
            <a:r>
              <a:rPr lang="es-EC" sz="1400" dirty="0" smtClean="0">
                <a:latin typeface="Arial" panose="020B0604020202020204" pitchFamily="34" charset="0"/>
                <a:cs typeface="Arial" panose="020B0604020202020204" pitchFamily="34" charset="0"/>
              </a:rPr>
              <a:t>Luz: 20 m</a:t>
            </a:r>
          </a:p>
          <a:p>
            <a:pPr algn="just">
              <a:spcBef>
                <a:spcPts val="600"/>
              </a:spcBef>
            </a:pPr>
            <a:r>
              <a:rPr lang="es-EC" sz="1400" dirty="0" smtClean="0">
                <a:latin typeface="Arial" panose="020B0604020202020204" pitchFamily="34" charset="0"/>
                <a:cs typeface="Arial" panose="020B0604020202020204" pitchFamily="34" charset="0"/>
              </a:rPr>
              <a:t>Altura al alero: 4,5 m</a:t>
            </a:r>
          </a:p>
          <a:p>
            <a:pPr algn="just">
              <a:spcBef>
                <a:spcPts val="600"/>
              </a:spcBef>
            </a:pPr>
            <a:r>
              <a:rPr lang="es-EC" sz="1400" dirty="0" smtClean="0">
                <a:latin typeface="Arial" panose="020B0604020202020204" pitchFamily="34" charset="0"/>
                <a:cs typeface="Arial" panose="020B0604020202020204" pitchFamily="34" charset="0"/>
              </a:rPr>
              <a:t>Ángulo de inclinación del techo: 15°</a:t>
            </a:r>
          </a:p>
          <a:p>
            <a:pPr algn="just">
              <a:spcBef>
                <a:spcPts val="600"/>
              </a:spcBef>
            </a:pPr>
            <a:r>
              <a:rPr lang="es-EC" sz="1400" dirty="0" smtClean="0">
                <a:latin typeface="Arial" panose="020B0604020202020204" pitchFamily="34" charset="0"/>
                <a:cs typeface="Arial" panose="020B0604020202020204" pitchFamily="34" charset="0"/>
              </a:rPr>
              <a:t>Altura a la cumbrera: 7,18 m</a:t>
            </a:r>
          </a:p>
          <a:p>
            <a:pPr algn="just">
              <a:spcBef>
                <a:spcPts val="600"/>
              </a:spcBef>
            </a:pPr>
            <a:r>
              <a:rPr lang="es-EC" sz="1400" dirty="0" smtClean="0">
                <a:latin typeface="Arial" panose="020B0604020202020204" pitchFamily="34" charset="0"/>
                <a:cs typeface="Arial" panose="020B0604020202020204" pitchFamily="34" charset="0"/>
              </a:rPr>
              <a:t>Altura media del techo: 5,84 m</a:t>
            </a:r>
          </a:p>
          <a:p>
            <a:pPr algn="just">
              <a:spcBef>
                <a:spcPts val="600"/>
              </a:spcBef>
            </a:pPr>
            <a:r>
              <a:rPr lang="es-EC" sz="1400" dirty="0" smtClean="0">
                <a:latin typeface="Arial" panose="020B0604020202020204" pitchFamily="34" charset="0"/>
                <a:cs typeface="Arial" panose="020B0604020202020204" pitchFamily="34" charset="0"/>
              </a:rPr>
              <a:t>Vano: 6 m</a:t>
            </a:r>
          </a:p>
          <a:p>
            <a:pPr algn="just">
              <a:spcBef>
                <a:spcPts val="600"/>
              </a:spcBef>
            </a:pPr>
            <a:r>
              <a:rPr lang="es-EC" sz="1400" dirty="0" smtClean="0">
                <a:latin typeface="Arial" panose="020B0604020202020204" pitchFamily="34" charset="0"/>
                <a:cs typeface="Arial" panose="020B0604020202020204" pitchFamily="34" charset="0"/>
              </a:rPr>
              <a:t>Área mínima de cobertura: 240 m2</a:t>
            </a:r>
          </a:p>
          <a:p>
            <a:pPr algn="just">
              <a:spcBef>
                <a:spcPts val="600"/>
              </a:spcBef>
            </a:pPr>
            <a:r>
              <a:rPr lang="es-EC" sz="1400" dirty="0">
                <a:latin typeface="Arial" panose="020B0604020202020204" pitchFamily="34" charset="0"/>
                <a:cs typeface="Arial" panose="020B0604020202020204" pitchFamily="34" charset="0"/>
              </a:rPr>
              <a:t>Área </a:t>
            </a:r>
            <a:r>
              <a:rPr lang="es-EC" sz="1400" dirty="0" smtClean="0">
                <a:latin typeface="Arial" panose="020B0604020202020204" pitchFamily="34" charset="0"/>
                <a:cs typeface="Arial" panose="020B0604020202020204" pitchFamily="34" charset="0"/>
              </a:rPr>
              <a:t>máxima </a:t>
            </a:r>
            <a:r>
              <a:rPr lang="es-EC" sz="1400" dirty="0">
                <a:latin typeface="Arial" panose="020B0604020202020204" pitchFamily="34" charset="0"/>
                <a:cs typeface="Arial" panose="020B0604020202020204" pitchFamily="34" charset="0"/>
              </a:rPr>
              <a:t>de cobertura: </a:t>
            </a:r>
            <a:r>
              <a:rPr lang="es-EC" sz="1400" dirty="0" smtClean="0">
                <a:latin typeface="Arial" panose="020B0604020202020204" pitchFamily="34" charset="0"/>
                <a:cs typeface="Arial" panose="020B0604020202020204" pitchFamily="34" charset="0"/>
              </a:rPr>
              <a:t>3600 </a:t>
            </a:r>
            <a:r>
              <a:rPr lang="es-EC" sz="1400" dirty="0">
                <a:latin typeface="Arial" panose="020B0604020202020204" pitchFamily="34" charset="0"/>
                <a:cs typeface="Arial" panose="020B0604020202020204" pitchFamily="34" charset="0"/>
              </a:rPr>
              <a:t>m2</a:t>
            </a:r>
          </a:p>
          <a:p>
            <a:pPr algn="just">
              <a:spcBef>
                <a:spcPts val="600"/>
              </a:spcBef>
            </a:pPr>
            <a:endParaRPr lang="es-EC" sz="1400" dirty="0" smtClean="0">
              <a:latin typeface="Arial" panose="020B0604020202020204" pitchFamily="34" charset="0"/>
              <a:cs typeface="Arial" panose="020B0604020202020204" pitchFamily="34" charset="0"/>
            </a:endParaRPr>
          </a:p>
          <a:p>
            <a:pPr algn="just">
              <a:spcBef>
                <a:spcPts val="600"/>
              </a:spcBef>
            </a:pPr>
            <a:endParaRPr lang="es-EC" sz="1600" dirty="0" smtClean="0">
              <a:latin typeface="Arial" panose="020B0604020202020204" pitchFamily="34" charset="0"/>
              <a:cs typeface="Arial" panose="020B0604020202020204" pitchFamily="34" charset="0"/>
            </a:endParaRPr>
          </a:p>
          <a:p>
            <a:pPr marL="457200" lvl="1" indent="0" algn="just">
              <a:spcBef>
                <a:spcPts val="600"/>
              </a:spcBef>
              <a:buNone/>
            </a:pPr>
            <a:endParaRPr lang="es-EC" sz="1600" dirty="0">
              <a:latin typeface="Arial" panose="020B0604020202020204" pitchFamily="34" charset="0"/>
              <a:cs typeface="Arial" panose="020B0604020202020204" pitchFamily="34" charset="0"/>
            </a:endParaRPr>
          </a:p>
          <a:p>
            <a:pPr algn="just">
              <a:spcBef>
                <a:spcPts val="600"/>
              </a:spcBef>
            </a:pPr>
            <a:endParaRPr lang="es-EC" sz="1600" dirty="0" smtClean="0">
              <a:latin typeface="Arial" panose="020B0604020202020204" pitchFamily="34" charset="0"/>
              <a:cs typeface="Arial" panose="020B0604020202020204" pitchFamily="34" charset="0"/>
            </a:endParaRPr>
          </a:p>
        </p:txBody>
      </p:sp>
      <p:sp>
        <p:nvSpPr>
          <p:cNvPr id="5" name="Cerrar llave 4"/>
          <p:cNvSpPr/>
          <p:nvPr/>
        </p:nvSpPr>
        <p:spPr>
          <a:xfrm>
            <a:off x="3969330" y="3678382"/>
            <a:ext cx="280555" cy="117417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6" name="Cerrar llave 5"/>
          <p:cNvSpPr/>
          <p:nvPr/>
        </p:nvSpPr>
        <p:spPr>
          <a:xfrm>
            <a:off x="3965865" y="4942611"/>
            <a:ext cx="280555" cy="75160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7" name="CuadroTexto 6"/>
          <p:cNvSpPr txBox="1"/>
          <p:nvPr/>
        </p:nvSpPr>
        <p:spPr>
          <a:xfrm>
            <a:off x="4281053" y="4083626"/>
            <a:ext cx="742511" cy="307777"/>
          </a:xfrm>
          <a:prstGeom prst="rect">
            <a:avLst/>
          </a:prstGeom>
          <a:noFill/>
        </p:spPr>
        <p:txBody>
          <a:bodyPr wrap="none" rtlCol="0">
            <a:spAutoFit/>
          </a:bodyPr>
          <a:lstStyle/>
          <a:p>
            <a:r>
              <a:rPr lang="es-EC" sz="1400" dirty="0" smtClean="0">
                <a:latin typeface="Arial" panose="020B0604020202020204" pitchFamily="34" charset="0"/>
                <a:cs typeface="Arial" panose="020B0604020202020204" pitchFamily="34" charset="0"/>
              </a:rPr>
              <a:t>Pórtico</a:t>
            </a:r>
            <a:endParaRPr lang="es-EC" sz="1400" dirty="0">
              <a:latin typeface="Arial" panose="020B0604020202020204" pitchFamily="34" charset="0"/>
              <a:cs typeface="Arial" panose="020B0604020202020204" pitchFamily="34" charset="0"/>
            </a:endParaRPr>
          </a:p>
        </p:txBody>
      </p:sp>
      <p:sp>
        <p:nvSpPr>
          <p:cNvPr id="8" name="CuadroTexto 7"/>
          <p:cNvSpPr txBox="1"/>
          <p:nvPr/>
        </p:nvSpPr>
        <p:spPr>
          <a:xfrm>
            <a:off x="4287979" y="5108868"/>
            <a:ext cx="1369286" cy="307777"/>
          </a:xfrm>
          <a:prstGeom prst="rect">
            <a:avLst/>
          </a:prstGeom>
          <a:noFill/>
        </p:spPr>
        <p:txBody>
          <a:bodyPr wrap="none" rtlCol="0">
            <a:spAutoFit/>
          </a:bodyPr>
          <a:lstStyle/>
          <a:p>
            <a:r>
              <a:rPr lang="es-EC" sz="1400" dirty="0" smtClean="0">
                <a:latin typeface="Arial" panose="020B0604020202020204" pitchFamily="34" charset="0"/>
                <a:cs typeface="Arial" panose="020B0604020202020204" pitchFamily="34" charset="0"/>
              </a:rPr>
              <a:t>Nave industrial</a:t>
            </a:r>
            <a:endParaRPr lang="es-EC" sz="1400" dirty="0">
              <a:latin typeface="Arial" panose="020B0604020202020204" pitchFamily="34" charset="0"/>
              <a:cs typeface="Arial" panose="020B0604020202020204" pitchFamily="34" charset="0"/>
            </a:endParaRPr>
          </a:p>
        </p:txBody>
      </p:sp>
      <p:pic>
        <p:nvPicPr>
          <p:cNvPr id="10" name="Imagen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2261" y="3040131"/>
            <a:ext cx="2206397" cy="1261707"/>
          </a:xfrm>
          <a:prstGeom prst="rect">
            <a:avLst/>
          </a:prstGeom>
          <a:noFill/>
          <a:ln>
            <a:noFill/>
          </a:ln>
        </p:spPr>
      </p:pic>
      <p:pic>
        <p:nvPicPr>
          <p:cNvPr id="9" name="Imagen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2261" y="4357677"/>
            <a:ext cx="2845988" cy="1502382"/>
          </a:xfrm>
          <a:prstGeom prst="rect">
            <a:avLst/>
          </a:prstGeom>
          <a:noFill/>
          <a:ln>
            <a:noFill/>
          </a:ln>
        </p:spPr>
      </p:pic>
    </p:spTree>
    <p:extLst>
      <p:ext uri="{BB962C8B-B14F-4D97-AF65-F5344CB8AC3E}">
        <p14:creationId xmlns:p14="http://schemas.microsoft.com/office/powerpoint/2010/main" val="8449594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616809"/>
            <a:ext cx="7886700" cy="34564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spcBef>
                <a:spcPts val="600"/>
              </a:spcBef>
              <a:buNone/>
            </a:pPr>
            <a:r>
              <a:rPr lang="es-EC" sz="1600" b="1" dirty="0">
                <a:latin typeface="Arial" panose="020B0604020202020204" pitchFamily="34" charset="0"/>
                <a:cs typeface="Arial" panose="020B0604020202020204" pitchFamily="34" charset="0"/>
              </a:rPr>
              <a:t>	</a:t>
            </a:r>
            <a:r>
              <a:rPr lang="es-EC" sz="1600" b="1" dirty="0" smtClean="0">
                <a:latin typeface="Arial" panose="020B0604020202020204" pitchFamily="34" charset="0"/>
                <a:cs typeface="Arial" panose="020B0604020202020204" pitchFamily="34" charset="0"/>
              </a:rPr>
              <a:t>ELECCIÓN </a:t>
            </a:r>
            <a:r>
              <a:rPr lang="es-EC" sz="1600" b="1" dirty="0">
                <a:latin typeface="Arial" panose="020B0604020202020204" pitchFamily="34" charset="0"/>
                <a:cs typeface="Arial" panose="020B0604020202020204" pitchFamily="34" charset="0"/>
              </a:rPr>
              <a:t>DEL TIPO DE PÓRTICO</a:t>
            </a:r>
            <a:endParaRPr lang="es-EC" sz="1600" dirty="0">
              <a:latin typeface="Arial" panose="020B0604020202020204" pitchFamily="34" charset="0"/>
              <a:cs typeface="Arial" panose="020B0604020202020204" pitchFamily="34" charset="0"/>
            </a:endParaRPr>
          </a:p>
          <a:p>
            <a:pPr marL="0" indent="0" algn="just">
              <a:spcBef>
                <a:spcPts val="600"/>
              </a:spcBef>
              <a:buNone/>
            </a:pPr>
            <a:endParaRPr lang="es-EC" sz="1600" dirty="0" smtClean="0">
              <a:latin typeface="Arial" panose="020B0604020202020204" pitchFamily="34" charset="0"/>
              <a:cs typeface="Arial" panose="020B0604020202020204" pitchFamily="34" charset="0"/>
            </a:endParaRPr>
          </a:p>
          <a:p>
            <a:pPr marL="0" indent="0" algn="just">
              <a:spcBef>
                <a:spcPts val="600"/>
              </a:spcBef>
              <a:buNone/>
            </a:pPr>
            <a:r>
              <a:rPr lang="es-EC" sz="1400" dirty="0">
                <a:latin typeface="Arial" panose="020B0604020202020204" pitchFamily="34" charset="0"/>
                <a:cs typeface="Arial" panose="020B0604020202020204" pitchFamily="34" charset="0"/>
              </a:rPr>
              <a:t>Los parámetros que entran en consideración para la selección del tipo de pórtico son: luz, área de cobertura, modularidad y sistema de auto </a:t>
            </a:r>
            <a:r>
              <a:rPr lang="es-EC" sz="1400" dirty="0" err="1">
                <a:latin typeface="Arial" panose="020B0604020202020204" pitchFamily="34" charset="0"/>
                <a:cs typeface="Arial" panose="020B0604020202020204" pitchFamily="34" charset="0"/>
              </a:rPr>
              <a:t>izaje</a:t>
            </a:r>
            <a:r>
              <a:rPr lang="es-EC" sz="1400" dirty="0" smtClean="0">
                <a:latin typeface="Arial" panose="020B0604020202020204" pitchFamily="34" charset="0"/>
                <a:cs typeface="Arial" panose="020B0604020202020204" pitchFamily="34" charset="0"/>
              </a:rPr>
              <a:t>.</a:t>
            </a:r>
          </a:p>
          <a:p>
            <a:pPr algn="just">
              <a:spcBef>
                <a:spcPts val="600"/>
              </a:spcBef>
            </a:pPr>
            <a:r>
              <a:rPr lang="es-EC" sz="1400" dirty="0" smtClean="0">
                <a:latin typeface="Arial" panose="020B0604020202020204" pitchFamily="34" charset="0"/>
                <a:cs typeface="Arial" panose="020B0604020202020204" pitchFamily="34" charset="0"/>
              </a:rPr>
              <a:t>Los </a:t>
            </a:r>
            <a:r>
              <a:rPr lang="es-EC" sz="1400" dirty="0">
                <a:latin typeface="Arial" panose="020B0604020202020204" pitchFamily="34" charset="0"/>
                <a:cs typeface="Arial" panose="020B0604020202020204" pitchFamily="34" charset="0"/>
              </a:rPr>
              <a:t>pórticos simples son los más recomendados para luces entre 20 y 60 metros, sin embargo los pórticos con armadura  pueden llegar a ser igual de eficientes cuando el área de cobertura es </a:t>
            </a:r>
            <a:r>
              <a:rPr lang="es-EC" sz="1400" dirty="0" smtClean="0">
                <a:latin typeface="Arial" panose="020B0604020202020204" pitchFamily="34" charset="0"/>
                <a:cs typeface="Arial" panose="020B0604020202020204" pitchFamily="34" charset="0"/>
              </a:rPr>
              <a:t>considerable.</a:t>
            </a:r>
          </a:p>
          <a:p>
            <a:pPr algn="just">
              <a:spcBef>
                <a:spcPts val="600"/>
              </a:spcBef>
            </a:pPr>
            <a:r>
              <a:rPr lang="es-EC" sz="1400" dirty="0" smtClean="0">
                <a:latin typeface="Arial" panose="020B0604020202020204" pitchFamily="34" charset="0"/>
                <a:cs typeface="Arial" panose="020B0604020202020204" pitchFamily="34" charset="0"/>
              </a:rPr>
              <a:t>El </a:t>
            </a:r>
            <a:r>
              <a:rPr lang="es-EC" sz="1400" dirty="0">
                <a:latin typeface="Arial" panose="020B0604020202020204" pitchFamily="34" charset="0"/>
                <a:cs typeface="Arial" panose="020B0604020202020204" pitchFamily="34" charset="0"/>
              </a:rPr>
              <a:t>concepto de modularidad requiere aligerar los miembros estructurales y las armaduras disminuyen el peso de los miembros sin sacrificar la </a:t>
            </a:r>
            <a:r>
              <a:rPr lang="es-EC" sz="1400" dirty="0" smtClean="0">
                <a:latin typeface="Arial" panose="020B0604020202020204" pitchFamily="34" charset="0"/>
                <a:cs typeface="Arial" panose="020B0604020202020204" pitchFamily="34" charset="0"/>
              </a:rPr>
              <a:t>resistencia.</a:t>
            </a:r>
          </a:p>
          <a:p>
            <a:pPr algn="just">
              <a:spcBef>
                <a:spcPts val="600"/>
              </a:spcBef>
            </a:pPr>
            <a:r>
              <a:rPr lang="es-EC" sz="1400" dirty="0" smtClean="0">
                <a:latin typeface="Arial" panose="020B0604020202020204" pitchFamily="34" charset="0"/>
                <a:cs typeface="Arial" panose="020B0604020202020204" pitchFamily="34" charset="0"/>
              </a:rPr>
              <a:t>El sistema </a:t>
            </a:r>
            <a:r>
              <a:rPr lang="es-EC" sz="1400" dirty="0">
                <a:latin typeface="Arial" panose="020B0604020202020204" pitchFamily="34" charset="0"/>
                <a:cs typeface="Arial" panose="020B0604020202020204" pitchFamily="34" charset="0"/>
              </a:rPr>
              <a:t>de </a:t>
            </a:r>
            <a:r>
              <a:rPr lang="es-EC" sz="1400" dirty="0" err="1">
                <a:latin typeface="Arial" panose="020B0604020202020204" pitchFamily="34" charset="0"/>
                <a:cs typeface="Arial" panose="020B0604020202020204" pitchFamily="34" charset="0"/>
              </a:rPr>
              <a:t>izaje</a:t>
            </a:r>
            <a:r>
              <a:rPr lang="es-EC" sz="1400" dirty="0">
                <a:latin typeface="Arial" panose="020B0604020202020204" pitchFamily="34" charset="0"/>
                <a:cs typeface="Arial" panose="020B0604020202020204" pitchFamily="34" charset="0"/>
              </a:rPr>
              <a:t> autónomo que utiliza las columnas como </a:t>
            </a:r>
            <a:r>
              <a:rPr lang="es-EC" sz="1400" dirty="0" smtClean="0">
                <a:latin typeface="Arial" panose="020B0604020202020204" pitchFamily="34" charset="0"/>
                <a:cs typeface="Arial" panose="020B0604020202020204" pitchFamily="34" charset="0"/>
              </a:rPr>
              <a:t>guías, requiere que estas sean </a:t>
            </a:r>
            <a:r>
              <a:rPr lang="es-EC" sz="1400" dirty="0">
                <a:latin typeface="Arial" panose="020B0604020202020204" pitchFamily="34" charset="0"/>
                <a:cs typeface="Arial" panose="020B0604020202020204" pitchFamily="34" charset="0"/>
              </a:rPr>
              <a:t>uniformes </a:t>
            </a:r>
            <a:r>
              <a:rPr lang="es-EC" sz="1400" dirty="0" smtClean="0">
                <a:latin typeface="Arial" panose="020B0604020202020204" pitchFamily="34" charset="0"/>
                <a:cs typeface="Arial" panose="020B0604020202020204" pitchFamily="34" charset="0"/>
              </a:rPr>
              <a:t>para evitar obstáculos y de un </a:t>
            </a:r>
            <a:r>
              <a:rPr lang="es-EC" sz="1400" dirty="0">
                <a:latin typeface="Arial" panose="020B0604020202020204" pitchFamily="34" charset="0"/>
                <a:cs typeface="Arial" panose="020B0604020202020204" pitchFamily="34" charset="0"/>
              </a:rPr>
              <a:t>solo cuerpo ya que la altura de la columna es relativamente baja.</a:t>
            </a:r>
            <a:endParaRPr lang="es-EC" sz="1400" dirty="0" smtClean="0">
              <a:latin typeface="Arial" panose="020B0604020202020204" pitchFamily="34" charset="0"/>
              <a:cs typeface="Arial" panose="020B0604020202020204" pitchFamily="34" charset="0"/>
            </a:endParaRPr>
          </a:p>
        </p:txBody>
      </p:sp>
      <p:pic>
        <p:nvPicPr>
          <p:cNvPr id="5" name="Imagen 4"/>
          <p:cNvPicPr/>
          <p:nvPr/>
        </p:nvPicPr>
        <p:blipFill>
          <a:blip r:embed="rId2"/>
          <a:stretch>
            <a:fillRect/>
          </a:stretch>
        </p:blipFill>
        <p:spPr>
          <a:xfrm>
            <a:off x="2444252" y="4073236"/>
            <a:ext cx="4277360" cy="1516380"/>
          </a:xfrm>
          <a:prstGeom prst="rect">
            <a:avLst/>
          </a:prstGeom>
        </p:spPr>
      </p:pic>
      <p:sp>
        <p:nvSpPr>
          <p:cNvPr id="9" name="CuadroTexto 8"/>
          <p:cNvSpPr txBox="1"/>
          <p:nvPr/>
        </p:nvSpPr>
        <p:spPr>
          <a:xfrm>
            <a:off x="3530400" y="5589616"/>
            <a:ext cx="2105063" cy="307777"/>
          </a:xfrm>
          <a:prstGeom prst="rect">
            <a:avLst/>
          </a:prstGeom>
          <a:noFill/>
        </p:spPr>
        <p:txBody>
          <a:bodyPr wrap="none" rtlCol="0">
            <a:spAutoFit/>
          </a:bodyPr>
          <a:lstStyle/>
          <a:p>
            <a:r>
              <a:rPr lang="es-EC" sz="1400" dirty="0" smtClean="0">
                <a:latin typeface="Arial" panose="020B0604020202020204" pitchFamily="34" charset="0"/>
                <a:cs typeface="Arial" panose="020B0604020202020204" pitchFamily="34" charset="0"/>
              </a:rPr>
              <a:t>Columnas de alma llena</a:t>
            </a:r>
            <a:endParaRPr lang="es-EC" sz="1400" dirty="0">
              <a:latin typeface="Arial" panose="020B0604020202020204" pitchFamily="34" charset="0"/>
              <a:cs typeface="Arial" panose="020B0604020202020204" pitchFamily="34" charset="0"/>
            </a:endParaRPr>
          </a:p>
        </p:txBody>
      </p:sp>
      <p:sp>
        <p:nvSpPr>
          <p:cNvPr id="17" name="CuadroTexto 16"/>
          <p:cNvSpPr txBox="1"/>
          <p:nvPr/>
        </p:nvSpPr>
        <p:spPr>
          <a:xfrm>
            <a:off x="3711571" y="3704744"/>
            <a:ext cx="1742721" cy="307777"/>
          </a:xfrm>
          <a:prstGeom prst="rect">
            <a:avLst/>
          </a:prstGeom>
          <a:noFill/>
        </p:spPr>
        <p:txBody>
          <a:bodyPr wrap="none" rtlCol="0">
            <a:spAutoFit/>
          </a:bodyPr>
          <a:lstStyle/>
          <a:p>
            <a:r>
              <a:rPr lang="es-EC" sz="1400" dirty="0" smtClean="0">
                <a:latin typeface="Arial" panose="020B0604020202020204" pitchFamily="34" charset="0"/>
                <a:cs typeface="Arial" panose="020B0604020202020204" pitchFamily="34" charset="0"/>
              </a:rPr>
              <a:t>Vigas en armadura</a:t>
            </a:r>
            <a:endParaRPr lang="es-EC" sz="1400" dirty="0">
              <a:latin typeface="Arial" panose="020B0604020202020204" pitchFamily="34" charset="0"/>
              <a:cs typeface="Arial" panose="020B0604020202020204" pitchFamily="34" charset="0"/>
            </a:endParaRPr>
          </a:p>
        </p:txBody>
      </p:sp>
      <p:cxnSp>
        <p:nvCxnSpPr>
          <p:cNvPr id="20" name="Conector angular 19"/>
          <p:cNvCxnSpPr>
            <a:stCxn id="9" idx="3"/>
          </p:cNvCxnSpPr>
          <p:nvPr/>
        </p:nvCxnSpPr>
        <p:spPr>
          <a:xfrm flipV="1">
            <a:off x="5635463" y="5215543"/>
            <a:ext cx="993937" cy="52796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angular 21"/>
          <p:cNvCxnSpPr/>
          <p:nvPr/>
        </p:nvCxnSpPr>
        <p:spPr>
          <a:xfrm rot="10800000">
            <a:off x="2530126" y="5215543"/>
            <a:ext cx="1000274" cy="4572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ector angular 32"/>
          <p:cNvCxnSpPr>
            <a:stCxn id="17" idx="3"/>
          </p:cNvCxnSpPr>
          <p:nvPr/>
        </p:nvCxnSpPr>
        <p:spPr>
          <a:xfrm>
            <a:off x="5454292" y="3858633"/>
            <a:ext cx="181171" cy="47385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ector angular 34"/>
          <p:cNvCxnSpPr>
            <a:stCxn id="17" idx="1"/>
          </p:cNvCxnSpPr>
          <p:nvPr/>
        </p:nvCxnSpPr>
        <p:spPr>
          <a:xfrm rot="10800000" flipV="1">
            <a:off x="3530401" y="3858632"/>
            <a:ext cx="181170" cy="45324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66721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628650" y="616809"/>
            <a:ext cx="7886700" cy="10561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spcBef>
                <a:spcPts val="600"/>
              </a:spcBef>
              <a:buNone/>
            </a:pPr>
            <a:r>
              <a:rPr lang="es-EC" sz="1600" b="1" dirty="0" smtClean="0">
                <a:latin typeface="Arial" panose="020B0604020202020204" pitchFamily="34" charset="0"/>
                <a:cs typeface="Arial" panose="020B0604020202020204" pitchFamily="34" charset="0"/>
              </a:rPr>
              <a:t>	ANÁLISIS </a:t>
            </a:r>
            <a:r>
              <a:rPr lang="es-EC" sz="1600" b="1" dirty="0">
                <a:latin typeface="Arial" panose="020B0604020202020204" pitchFamily="34" charset="0"/>
                <a:cs typeface="Arial" panose="020B0604020202020204" pitchFamily="34" charset="0"/>
              </a:rPr>
              <a:t>DE CARGAS</a:t>
            </a:r>
            <a:endParaRPr lang="es-EC" sz="16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r>
              <a:rPr lang="es-EC" sz="1400" dirty="0" smtClean="0">
                <a:latin typeface="Arial" panose="020B0604020202020204" pitchFamily="34" charset="0"/>
                <a:cs typeface="Arial" panose="020B0604020202020204" pitchFamily="34" charset="0"/>
              </a:rPr>
              <a:t>Se </a:t>
            </a:r>
            <a:r>
              <a:rPr lang="es-EC" sz="1400" dirty="0">
                <a:latin typeface="Arial" panose="020B0604020202020204" pitchFamily="34" charset="0"/>
                <a:cs typeface="Arial" panose="020B0604020202020204" pitchFamily="34" charset="0"/>
              </a:rPr>
              <a:t>hace uso de la Norma Ecuatoriana de la Construcción (NEC) como herramienta principal, mientras que la ASCE 7-10 se usa como norma de apoyo.</a:t>
            </a:r>
            <a:endParaRPr lang="es-EC" sz="1400" dirty="0" smtClean="0">
              <a:latin typeface="Arial" panose="020B0604020202020204" pitchFamily="34" charset="0"/>
              <a:cs typeface="Arial" panose="020B0604020202020204" pitchFamily="34" charset="0"/>
            </a:endParaRPr>
          </a:p>
        </p:txBody>
      </p:sp>
      <p:graphicFrame>
        <p:nvGraphicFramePr>
          <p:cNvPr id="6" name="Diagrama 5"/>
          <p:cNvGraphicFramePr/>
          <p:nvPr>
            <p:extLst>
              <p:ext uri="{D42A27DB-BD31-4B8C-83A1-F6EECF244321}">
                <p14:modId xmlns:p14="http://schemas.microsoft.com/office/powerpoint/2010/main" val="1094606407"/>
              </p:ext>
            </p:extLst>
          </p:nvPr>
        </p:nvGraphicFramePr>
        <p:xfrm>
          <a:off x="2038350" y="1884211"/>
          <a:ext cx="5067300" cy="144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a14="http://schemas.microsoft.com/office/drawing/2010/main">
        <mc:Choice Requires="a14">
          <p:sp>
            <p:nvSpPr>
              <p:cNvPr id="7" name="Marcador de contenido 2"/>
              <p:cNvSpPr txBox="1">
                <a:spLocks/>
              </p:cNvSpPr>
              <p:nvPr/>
            </p:nvSpPr>
            <p:spPr>
              <a:xfrm>
                <a:off x="628650" y="3557435"/>
                <a:ext cx="7886700" cy="32693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600" b="1" dirty="0" smtClean="0">
                    <a:latin typeface="Arial" panose="020B0604020202020204" pitchFamily="34" charset="0"/>
                    <a:cs typeface="Arial" panose="020B0604020202020204" pitchFamily="34" charset="0"/>
                  </a:rPr>
                  <a:t>Carga muerta</a:t>
                </a:r>
              </a:p>
              <a:p>
                <a:pPr marL="0" indent="0" algn="just">
                  <a:spcBef>
                    <a:spcPts val="600"/>
                  </a:spcBef>
                  <a:buNone/>
                </a:pPr>
                <a:endParaRPr lang="es-EC" sz="1400" b="1" dirty="0">
                  <a:latin typeface="Arial" panose="020B0604020202020204" pitchFamily="34" charset="0"/>
                  <a:cs typeface="Arial" panose="020B0604020202020204" pitchFamily="34" charset="0"/>
                </a:endParaRPr>
              </a:p>
              <a:p>
                <a:pPr algn="just">
                  <a:spcBef>
                    <a:spcPts val="600"/>
                  </a:spcBef>
                </a:pPr>
                <a:r>
                  <a:rPr lang="es-EC" sz="1400" dirty="0" smtClean="0">
                    <a:latin typeface="Arial" panose="020B0604020202020204" pitchFamily="34" charset="0"/>
                    <a:cs typeface="Arial" panose="020B0604020202020204" pitchFamily="34" charset="0"/>
                  </a:rPr>
                  <a:t>El </a:t>
                </a:r>
                <a:r>
                  <a:rPr lang="es-EC" sz="1400" dirty="0">
                    <a:latin typeface="Arial" panose="020B0604020202020204" pitchFamily="34" charset="0"/>
                    <a:cs typeface="Arial" panose="020B0604020202020204" pitchFamily="34" charset="0"/>
                  </a:rPr>
                  <a:t>peso propio de la </a:t>
                </a:r>
                <a:r>
                  <a:rPr lang="es-EC" sz="1400" dirty="0" smtClean="0">
                    <a:latin typeface="Arial" panose="020B0604020202020204" pitchFamily="34" charset="0"/>
                    <a:cs typeface="Arial" panose="020B0604020202020204" pitchFamily="34" charset="0"/>
                  </a:rPr>
                  <a:t>estructura incluye </a:t>
                </a:r>
                <a:r>
                  <a:rPr lang="es-EC" sz="1400" dirty="0">
                    <a:latin typeface="Arial" panose="020B0604020202020204" pitchFamily="34" charset="0"/>
                    <a:cs typeface="Arial" panose="020B0604020202020204" pitchFamily="34" charset="0"/>
                  </a:rPr>
                  <a:t>juntas y </a:t>
                </a:r>
                <a:r>
                  <a:rPr lang="es-EC" sz="1400" dirty="0" smtClean="0">
                    <a:latin typeface="Arial" panose="020B0604020202020204" pitchFamily="34" charset="0"/>
                    <a:cs typeface="Arial" panose="020B0604020202020204" pitchFamily="34" charset="0"/>
                  </a:rPr>
                  <a:t>conectores:</a:t>
                </a:r>
              </a:p>
              <a:p>
                <a:pPr marL="0" indent="0" algn="just">
                  <a:spcBef>
                    <a:spcPts val="600"/>
                  </a:spcBef>
                  <a:buNone/>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𝐷</m:t>
                          </m:r>
                        </m:e>
                        <m:sub>
                          <m:r>
                            <a:rPr lang="es-EC" sz="1400" i="1">
                              <a:latin typeface="Cambria Math" panose="02040503050406030204" pitchFamily="18" charset="0"/>
                            </a:rPr>
                            <m:t>𝑒</m:t>
                          </m:r>
                        </m:sub>
                      </m:sSub>
                      <m:r>
                        <a:rPr lang="es-EC" sz="1400" i="1">
                          <a:latin typeface="Cambria Math" panose="02040503050406030204" pitchFamily="18" charset="0"/>
                        </a:rPr>
                        <m:t>=56343,18 [</m:t>
                      </m:r>
                      <m:r>
                        <a:rPr lang="es-EC" sz="1400" i="1">
                          <a:latin typeface="Cambria Math" panose="02040503050406030204" pitchFamily="18" charset="0"/>
                        </a:rPr>
                        <m:t>𝑘𝑔</m:t>
                      </m:r>
                      <m:r>
                        <a:rPr lang="es-EC" sz="1400" i="1">
                          <a:latin typeface="Cambria Math" panose="02040503050406030204" pitchFamily="18" charset="0"/>
                        </a:rPr>
                        <m:t>]</m:t>
                      </m:r>
                    </m:oMath>
                  </m:oMathPara>
                </a14:m>
                <a:endParaRPr lang="es-EC" sz="1400" dirty="0"/>
              </a:p>
              <a:p>
                <a:pPr algn="just">
                  <a:spcBef>
                    <a:spcPts val="600"/>
                  </a:spcBef>
                </a:pPr>
                <a:r>
                  <a:rPr lang="es-EC" sz="1400" dirty="0" smtClean="0">
                    <a:latin typeface="Arial" panose="020B0604020202020204" pitchFamily="34" charset="0"/>
                    <a:cs typeface="Arial" panose="020B0604020202020204" pitchFamily="34" charset="0"/>
                  </a:rPr>
                  <a:t>Si </a:t>
                </a:r>
                <a:r>
                  <a:rPr lang="es-EC" sz="1400" dirty="0">
                    <a:latin typeface="Arial" panose="020B0604020202020204" pitchFamily="34" charset="0"/>
                    <a:cs typeface="Arial" panose="020B0604020202020204" pitchFamily="34" charset="0"/>
                  </a:rPr>
                  <a:t>el peso de la membrana es 0,88 </a:t>
                </a:r>
                <a:r>
                  <a:rPr lang="es-EC" sz="1400" dirty="0" smtClean="0">
                    <a:latin typeface="Arial" panose="020B0604020202020204" pitchFamily="34" charset="0"/>
                    <a:cs typeface="Arial" panose="020B0604020202020204" pitchFamily="34" charset="0"/>
                  </a:rPr>
                  <a:t>kg/m2 y el área recubierta es </a:t>
                </a:r>
                <a:r>
                  <a:rPr lang="es-EC" sz="1400" dirty="0">
                    <a:latin typeface="Arial" panose="020B0604020202020204" pitchFamily="34" charset="0"/>
                    <a:cs typeface="Arial" panose="020B0604020202020204" pitchFamily="34" charset="0"/>
                  </a:rPr>
                  <a:t>5681,81 m2 </a:t>
                </a:r>
                <a:r>
                  <a:rPr lang="es-EC" sz="1400" dirty="0" smtClean="0">
                    <a:latin typeface="Arial" panose="020B0604020202020204" pitchFamily="34" charset="0"/>
                    <a:cs typeface="Arial" panose="020B0604020202020204" pitchFamily="34" charset="0"/>
                  </a:rPr>
                  <a:t>, </a:t>
                </a:r>
                <a:r>
                  <a:rPr lang="es-EC" sz="1400" dirty="0">
                    <a:latin typeface="Arial" panose="020B0604020202020204" pitchFamily="34" charset="0"/>
                    <a:cs typeface="Arial" panose="020B0604020202020204" pitchFamily="34" charset="0"/>
                  </a:rPr>
                  <a:t>la carga muerta total del recubrimiento es:</a:t>
                </a:r>
              </a:p>
              <a:p>
                <a:pPr marL="0" indent="0" algn="just">
                  <a:spcBef>
                    <a:spcPts val="600"/>
                  </a:spcBef>
                  <a:buNone/>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𝐷</m:t>
                          </m:r>
                        </m:e>
                        <m:sub>
                          <m:r>
                            <a:rPr lang="es-EC" sz="1400" i="1">
                              <a:latin typeface="Cambria Math" panose="02040503050406030204" pitchFamily="18" charset="0"/>
                            </a:rPr>
                            <m:t>𝑟</m:t>
                          </m:r>
                        </m:sub>
                      </m:sSub>
                      <m:r>
                        <a:rPr lang="es-EC" sz="1400" i="1">
                          <a:latin typeface="Cambria Math" panose="02040503050406030204" pitchFamily="18" charset="0"/>
                        </a:rPr>
                        <m:t>=</m:t>
                      </m:r>
                      <m:d>
                        <m:dPr>
                          <m:ctrlPr>
                            <a:rPr lang="es-EC" sz="1400" i="1">
                              <a:latin typeface="Cambria Math" panose="02040503050406030204" pitchFamily="18" charset="0"/>
                            </a:rPr>
                          </m:ctrlPr>
                        </m:dPr>
                        <m:e>
                          <m:r>
                            <a:rPr lang="es-EC" sz="1400">
                              <a:latin typeface="Cambria Math" panose="02040503050406030204" pitchFamily="18" charset="0"/>
                            </a:rPr>
                            <m:t>5681,81</m:t>
                          </m:r>
                        </m:e>
                      </m:d>
                      <m:d>
                        <m:dPr>
                          <m:ctrlPr>
                            <a:rPr lang="es-EC" sz="1400" i="1">
                              <a:latin typeface="Cambria Math" panose="02040503050406030204" pitchFamily="18" charset="0"/>
                            </a:rPr>
                          </m:ctrlPr>
                        </m:dPr>
                        <m:e>
                          <m:r>
                            <a:rPr lang="es-EC" sz="1400">
                              <a:latin typeface="Cambria Math" panose="02040503050406030204" pitchFamily="18" charset="0"/>
                            </a:rPr>
                            <m:t>0,88</m:t>
                          </m:r>
                        </m:e>
                      </m:d>
                      <m:r>
                        <a:rPr lang="es-EC" sz="1400">
                          <a:latin typeface="Cambria Math" panose="02040503050406030204" pitchFamily="18" charset="0"/>
                        </a:rPr>
                        <m:t>=</m:t>
                      </m:r>
                      <m:r>
                        <a:rPr lang="es-EC" sz="1400" i="1">
                          <a:latin typeface="Cambria Math" panose="02040503050406030204" pitchFamily="18" charset="0"/>
                        </a:rPr>
                        <m:t>5000 [</m:t>
                      </m:r>
                      <m:r>
                        <a:rPr lang="es-EC" sz="1400" i="1">
                          <a:latin typeface="Cambria Math" panose="02040503050406030204" pitchFamily="18" charset="0"/>
                        </a:rPr>
                        <m:t>𝑘𝑔</m:t>
                      </m:r>
                      <m:r>
                        <a:rPr lang="es-EC" sz="1400" i="1">
                          <a:latin typeface="Cambria Math" panose="02040503050406030204" pitchFamily="18" charset="0"/>
                        </a:rPr>
                        <m:t>]</m:t>
                      </m:r>
                    </m:oMath>
                  </m:oMathPara>
                </a14:m>
                <a:endParaRPr lang="es-EC" sz="1400" dirty="0"/>
              </a:p>
              <a:p>
                <a:pPr algn="just">
                  <a:spcBef>
                    <a:spcPts val="600"/>
                  </a:spcBef>
                </a:pPr>
                <a:r>
                  <a:rPr lang="es-EC" sz="1400" dirty="0" smtClean="0">
                    <a:latin typeface="Arial" panose="020B0604020202020204" pitchFamily="34" charset="0"/>
                    <a:cs typeface="Arial" panose="020B0604020202020204" pitchFamily="34" charset="0"/>
                  </a:rPr>
                  <a:t>El </a:t>
                </a:r>
                <a:r>
                  <a:rPr lang="es-EC" sz="1400" dirty="0">
                    <a:latin typeface="Arial" panose="020B0604020202020204" pitchFamily="34" charset="0"/>
                    <a:cs typeface="Arial" panose="020B0604020202020204" pitchFamily="34" charset="0"/>
                  </a:rPr>
                  <a:t>peso de los equipos de servicio como son las luminarias y las </a:t>
                </a:r>
                <a:r>
                  <a:rPr lang="es-EC" sz="1400" dirty="0" smtClean="0">
                    <a:latin typeface="Arial" panose="020B0604020202020204" pitchFamily="34" charset="0"/>
                    <a:cs typeface="Arial" panose="020B0604020202020204" pitchFamily="34" charset="0"/>
                  </a:rPr>
                  <a:t>puertas es</a:t>
                </a:r>
                <a:r>
                  <a:rPr lang="es-EC" sz="1400" dirty="0">
                    <a:latin typeface="Arial" panose="020B0604020202020204" pitchFamily="34" charset="0"/>
                    <a:cs typeface="Arial" panose="020B0604020202020204" pitchFamily="34" charset="0"/>
                  </a:rPr>
                  <a:t>:</a:t>
                </a:r>
                <a:endParaRPr lang="es-EC" sz="1400" dirty="0" smtClean="0">
                  <a:latin typeface="Arial" panose="020B0604020202020204" pitchFamily="34" charset="0"/>
                  <a:cs typeface="Arial" panose="020B0604020202020204" pitchFamily="34" charset="0"/>
                </a:endParaRPr>
              </a:p>
              <a:p>
                <a:pPr marL="0" indent="0" algn="just">
                  <a:spcBef>
                    <a:spcPts val="600"/>
                  </a:spcBef>
                  <a:buNone/>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𝐷</m:t>
                          </m:r>
                        </m:e>
                        <m:sub>
                          <m:r>
                            <a:rPr lang="es-EC" sz="1400" i="1">
                              <a:latin typeface="Cambria Math" panose="02040503050406030204" pitchFamily="18" charset="0"/>
                            </a:rPr>
                            <m:t>𝑠𝑒</m:t>
                          </m:r>
                        </m:sub>
                      </m:sSub>
                      <m:r>
                        <a:rPr lang="es-EC" sz="1400" i="1">
                          <a:latin typeface="Cambria Math" panose="02040503050406030204" pitchFamily="18" charset="0"/>
                        </a:rPr>
                        <m:t>=11910 [</m:t>
                      </m:r>
                      <m:r>
                        <a:rPr lang="es-EC" sz="1400" i="1">
                          <a:latin typeface="Cambria Math" panose="02040503050406030204" pitchFamily="18" charset="0"/>
                        </a:rPr>
                        <m:t>𝑘𝑔</m:t>
                      </m:r>
                      <m:r>
                        <a:rPr lang="es-EC" sz="1400" i="1">
                          <a:latin typeface="Cambria Math" panose="02040503050406030204" pitchFamily="18" charset="0"/>
                        </a:rPr>
                        <m:t>]</m:t>
                      </m:r>
                    </m:oMath>
                  </m:oMathPara>
                </a14:m>
                <a:endParaRPr lang="es-EC" sz="1400" dirty="0"/>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algn="just">
                  <a:spcBef>
                    <a:spcPts val="600"/>
                  </a:spcBef>
                </a:pPr>
                <a:endParaRPr lang="es-EC" sz="1400" dirty="0">
                  <a:latin typeface="Arial" panose="020B0604020202020204" pitchFamily="34" charset="0"/>
                  <a:cs typeface="Arial" panose="020B0604020202020204" pitchFamily="34" charset="0"/>
                </a:endParaRPr>
              </a:p>
              <a:p>
                <a:pPr algn="just">
                  <a:spcBef>
                    <a:spcPts val="600"/>
                  </a:spcBef>
                </a:pPr>
                <a:endParaRPr lang="es-EC" sz="1400" dirty="0" smtClean="0">
                  <a:latin typeface="Arial" panose="020B0604020202020204" pitchFamily="34" charset="0"/>
                  <a:cs typeface="Arial" panose="020B0604020202020204" pitchFamily="34" charset="0"/>
                </a:endParaRPr>
              </a:p>
            </p:txBody>
          </p:sp>
        </mc:Choice>
        <mc:Fallback xmlns="">
          <p:sp>
            <p:nvSpPr>
              <p:cNvPr id="7" name="Marcador de contenido 2"/>
              <p:cNvSpPr txBox="1">
                <a:spLocks noRot="1" noChangeAspect="1" noMove="1" noResize="1" noEditPoints="1" noAdjustHandles="1" noChangeArrowheads="1" noChangeShapeType="1" noTextEdit="1"/>
              </p:cNvSpPr>
              <p:nvPr/>
            </p:nvSpPr>
            <p:spPr>
              <a:xfrm>
                <a:off x="628650" y="3557435"/>
                <a:ext cx="7886700" cy="3269392"/>
              </a:xfrm>
              <a:prstGeom prst="rect">
                <a:avLst/>
              </a:prstGeom>
              <a:blipFill rotWithShape="0">
                <a:blip r:embed="rId7"/>
                <a:stretch>
                  <a:fillRect l="-386" t="-1306" r="-232"/>
                </a:stretch>
              </a:blipFill>
            </p:spPr>
            <p:txBody>
              <a:bodyPr/>
              <a:lstStyle/>
              <a:p>
                <a:r>
                  <a:rPr lang="es-EC">
                    <a:noFill/>
                  </a:rPr>
                  <a:t> </a:t>
                </a:r>
              </a:p>
            </p:txBody>
          </p:sp>
        </mc:Fallback>
      </mc:AlternateContent>
    </p:spTree>
    <p:extLst>
      <p:ext uri="{BB962C8B-B14F-4D97-AF65-F5344CB8AC3E}">
        <p14:creationId xmlns:p14="http://schemas.microsoft.com/office/powerpoint/2010/main" val="9044936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2800" b="1" dirty="0">
                <a:latin typeface="Arial" panose="020B0604020202020204" pitchFamily="34" charset="0"/>
                <a:cs typeface="Arial" panose="020B0604020202020204" pitchFamily="34" charset="0"/>
              </a:rPr>
              <a:t>CAPÍTULO </a:t>
            </a:r>
            <a:r>
              <a:rPr lang="es-EC" sz="2800" b="1" dirty="0" smtClean="0">
                <a:latin typeface="Arial" panose="020B0604020202020204" pitchFamily="34" charset="0"/>
                <a:cs typeface="Arial" panose="020B0604020202020204" pitchFamily="34" charset="0"/>
              </a:rPr>
              <a:t>1: GENERALIDADES</a:t>
            </a:r>
            <a:endParaRPr lang="es-EC" sz="2800" dirty="0">
              <a:latin typeface="Arial" panose="020B0604020202020204" pitchFamily="34" charset="0"/>
              <a:cs typeface="Arial" panose="020B0604020202020204" pitchFamily="34" charset="0"/>
            </a:endParaRPr>
          </a:p>
        </p:txBody>
      </p:sp>
      <p:sp>
        <p:nvSpPr>
          <p:cNvPr id="6" name="Marcador de contenido 5"/>
          <p:cNvSpPr>
            <a:spLocks noGrp="1"/>
          </p:cNvSpPr>
          <p:nvPr>
            <p:ph idx="1"/>
          </p:nvPr>
        </p:nvSpPr>
        <p:spPr>
          <a:xfrm>
            <a:off x="628650" y="1648981"/>
            <a:ext cx="7886700" cy="4024455"/>
          </a:xfrm>
        </p:spPr>
        <p:txBody>
          <a:bodyPr>
            <a:normAutofit/>
          </a:bodyPr>
          <a:lstStyle/>
          <a:p>
            <a:pPr marL="457200" lvl="1" indent="0" algn="just">
              <a:lnSpc>
                <a:spcPct val="100000"/>
              </a:lnSpc>
              <a:spcBef>
                <a:spcPts val="600"/>
              </a:spcBef>
              <a:buNone/>
            </a:pPr>
            <a:r>
              <a:rPr lang="es-EC" sz="1800" b="1" u="sng" dirty="0">
                <a:latin typeface="Arial" panose="020B0604020202020204" pitchFamily="34" charset="0"/>
                <a:cs typeface="Arial" panose="020B0604020202020204" pitchFamily="34" charset="0"/>
              </a:rPr>
              <a:t>ANTECEDENTES</a:t>
            </a:r>
            <a:endParaRPr lang="es-EC" sz="1800" u="sng" dirty="0">
              <a:latin typeface="Arial" panose="020B0604020202020204" pitchFamily="34" charset="0"/>
              <a:cs typeface="Arial" panose="020B0604020202020204" pitchFamily="34" charset="0"/>
            </a:endParaRPr>
          </a:p>
          <a:p>
            <a:pPr marL="0" indent="0" algn="just">
              <a:lnSpc>
                <a:spcPct val="100000"/>
              </a:lnSpc>
              <a:spcBef>
                <a:spcPts val="600"/>
              </a:spcBef>
              <a:buNone/>
            </a:pPr>
            <a:endParaRPr lang="es-EC" sz="1800" dirty="0">
              <a:latin typeface="Arial" panose="020B0604020202020204" pitchFamily="34" charset="0"/>
              <a:cs typeface="Arial" panose="020B0604020202020204" pitchFamily="34" charset="0"/>
            </a:endParaRPr>
          </a:p>
          <a:p>
            <a:pPr algn="just">
              <a:lnSpc>
                <a:spcPct val="110000"/>
              </a:lnSpc>
              <a:spcBef>
                <a:spcPts val="600"/>
              </a:spcBef>
            </a:pPr>
            <a:r>
              <a:rPr lang="es-EC" sz="1400" dirty="0">
                <a:latin typeface="Arial" panose="020B0604020202020204" pitchFamily="34" charset="0"/>
                <a:cs typeface="Arial" panose="020B0604020202020204" pitchFamily="34" charset="0"/>
              </a:rPr>
              <a:t>Edificios industriales: Son un subconjunto de los edificios de baja altura, por lo general son de un solo nivel. La estructura es relativamente ligera así como la cubierta de techo y paredes. Habitualmente se utilizan como bodegas, fábricas, plantas siderúrgicas, planteles avícolas y otras aplicaciones industriales.</a:t>
            </a:r>
          </a:p>
          <a:p>
            <a:pPr algn="just">
              <a:lnSpc>
                <a:spcPct val="100000"/>
              </a:lnSpc>
              <a:spcBef>
                <a:spcPts val="600"/>
              </a:spcBef>
            </a:pPr>
            <a:r>
              <a:rPr lang="es-EC" sz="1400" dirty="0">
                <a:latin typeface="Arial" panose="020B0604020202020204" pitchFamily="34" charset="0"/>
                <a:cs typeface="Arial" panose="020B0604020202020204" pitchFamily="34" charset="0"/>
              </a:rPr>
              <a:t>Carpas industriales: Son estructuras ligeras cubiertas generalmente con materiales livianos hechos a base de fibras y polímeros; se caracterizan por ser modulares, desmontables y temporales. Se utilizan para aplicaciones como campamentos, eventos sociales, eventos deportivos, eventos académicos, publicidad, instalaciones industriales, refugios en caso de desastres naturales y toda aplicación similar.</a:t>
            </a:r>
          </a:p>
          <a:p>
            <a:pPr algn="just">
              <a:lnSpc>
                <a:spcPct val="100000"/>
              </a:lnSpc>
              <a:spcBef>
                <a:spcPts val="600"/>
              </a:spcBef>
            </a:pPr>
            <a:r>
              <a:rPr lang="es-EC" sz="1400" dirty="0">
                <a:latin typeface="Arial" panose="020B0604020202020204" pitchFamily="34" charset="0"/>
                <a:cs typeface="Arial" panose="020B0604020202020204" pitchFamily="34" charset="0"/>
              </a:rPr>
              <a:t>Estructuras modulares: Se utilizan en sectores distintos al industrial, como en eventos, por ejemplo en conciertos. La estructura se conforma por tubos de aleación de aluminio, así es rígida y el peso de la estructura no se incrementa. La instalación se hace utilizando un sistema de </a:t>
            </a:r>
            <a:r>
              <a:rPr lang="es-EC" sz="1400" dirty="0" err="1">
                <a:latin typeface="Arial" panose="020B0604020202020204" pitchFamily="34" charset="0"/>
                <a:cs typeface="Arial" panose="020B0604020202020204" pitchFamily="34" charset="0"/>
              </a:rPr>
              <a:t>izaje</a:t>
            </a:r>
            <a:r>
              <a:rPr lang="es-EC" sz="1400" dirty="0">
                <a:latin typeface="Arial" panose="020B0604020202020204" pitchFamily="34" charset="0"/>
                <a:cs typeface="Arial" panose="020B0604020202020204" pitchFamily="34" charset="0"/>
              </a:rPr>
              <a:t> autónomo de los elementos del techo</a:t>
            </a:r>
            <a:r>
              <a:rPr lang="es-EC" sz="1400" dirty="0" smtClean="0">
                <a:latin typeface="Arial" panose="020B0604020202020204" pitchFamily="34" charset="0"/>
                <a:cs typeface="Arial" panose="020B0604020202020204" pitchFamily="34" charset="0"/>
              </a:rPr>
              <a:t>.</a:t>
            </a:r>
            <a:endParaRPr lang="es-EC"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70002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Marcador de contenido 2"/>
              <p:cNvSpPr txBox="1">
                <a:spLocks/>
              </p:cNvSpPr>
              <p:nvPr/>
            </p:nvSpPr>
            <p:spPr>
              <a:xfrm>
                <a:off x="628650" y="616810"/>
                <a:ext cx="7886700" cy="9002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600"/>
                  </a:spcBef>
                </a:pPr>
                <a:r>
                  <a:rPr lang="es-EC" sz="1400" dirty="0" smtClean="0">
                    <a:latin typeface="Arial" panose="020B0604020202020204" pitchFamily="34" charset="0"/>
                    <a:cs typeface="Arial" panose="020B0604020202020204" pitchFamily="34" charset="0"/>
                  </a:rPr>
                  <a:t>Carga </a:t>
                </a:r>
                <a:r>
                  <a:rPr lang="es-EC" sz="1400" dirty="0">
                    <a:latin typeface="Arial" panose="020B0604020202020204" pitchFamily="34" charset="0"/>
                    <a:cs typeface="Arial" panose="020B0604020202020204" pitchFamily="34" charset="0"/>
                  </a:rPr>
                  <a:t>muerta de la estructura:</a:t>
                </a:r>
                <a:endParaRPr lang="es-EC" sz="1400" i="1" dirty="0" smtClean="0"/>
              </a:p>
              <a:p>
                <a:pPr marL="0" indent="0" algn="just">
                  <a:spcBef>
                    <a:spcPts val="600"/>
                  </a:spcBef>
                  <a:buNone/>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𝐷</m:t>
                      </m:r>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𝐷</m:t>
                          </m:r>
                        </m:e>
                        <m:sub>
                          <m:r>
                            <a:rPr lang="es-EC" sz="1400" i="1">
                              <a:latin typeface="Cambria Math" panose="02040503050406030204" pitchFamily="18" charset="0"/>
                            </a:rPr>
                            <m:t>𝑒</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𝐷</m:t>
                          </m:r>
                        </m:e>
                        <m:sub>
                          <m:r>
                            <a:rPr lang="es-EC" sz="1400" i="1">
                              <a:latin typeface="Cambria Math" panose="02040503050406030204" pitchFamily="18" charset="0"/>
                            </a:rPr>
                            <m:t>𝑟</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𝐷</m:t>
                          </m:r>
                        </m:e>
                        <m:sub>
                          <m:r>
                            <a:rPr lang="es-EC" sz="1400" i="1">
                              <a:latin typeface="Cambria Math" panose="02040503050406030204" pitchFamily="18" charset="0"/>
                            </a:rPr>
                            <m:t>𝑠𝑒</m:t>
                          </m:r>
                        </m:sub>
                      </m:sSub>
                    </m:oMath>
                  </m:oMathPara>
                </a14:m>
                <a:endParaRPr lang="es-EC" sz="1400" dirty="0"/>
              </a:p>
              <a:p>
                <a:pPr marL="0" indent="0">
                  <a:buNone/>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𝐷</m:t>
                      </m:r>
                      <m:r>
                        <a:rPr lang="es-EC" sz="1400" i="1">
                          <a:latin typeface="Cambria Math" panose="02040503050406030204" pitchFamily="18" charset="0"/>
                        </a:rPr>
                        <m:t>=73253,18 [</m:t>
                      </m:r>
                      <m:r>
                        <a:rPr lang="es-EC" sz="1400" i="1">
                          <a:latin typeface="Cambria Math" panose="02040503050406030204" pitchFamily="18" charset="0"/>
                        </a:rPr>
                        <m:t>𝑘𝑔</m:t>
                      </m:r>
                      <m:r>
                        <a:rPr lang="es-EC" sz="1400" i="1">
                          <a:latin typeface="Cambria Math" panose="02040503050406030204" pitchFamily="18" charset="0"/>
                        </a:rPr>
                        <m:t>]</m:t>
                      </m:r>
                    </m:oMath>
                  </m:oMathPara>
                </a14:m>
                <a:endParaRPr lang="es-EC" sz="1400" dirty="0"/>
              </a:p>
              <a:p>
                <a:pPr marL="0" indent="0">
                  <a:buNone/>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𝐷</m:t>
                      </m:r>
                      <m:r>
                        <a:rPr lang="es-EC" sz="1400" i="1">
                          <a:latin typeface="Cambria Math" panose="02040503050406030204" pitchFamily="18" charset="0"/>
                        </a:rPr>
                        <m:t>=718613,7 [</m:t>
                      </m:r>
                      <m:r>
                        <a:rPr lang="es-EC" sz="1400" i="1">
                          <a:latin typeface="Cambria Math" panose="02040503050406030204" pitchFamily="18" charset="0"/>
                        </a:rPr>
                        <m:t>𝑁</m:t>
                      </m:r>
                      <m:r>
                        <a:rPr lang="es-EC" sz="1400" i="1">
                          <a:latin typeface="Cambria Math" panose="02040503050406030204" pitchFamily="18" charset="0"/>
                        </a:rPr>
                        <m:t>]</m:t>
                      </m:r>
                    </m:oMath>
                  </m:oMathPara>
                </a14:m>
                <a:endParaRPr lang="es-EC" sz="1400" dirty="0"/>
              </a:p>
              <a:p>
                <a:pPr marL="0" indent="0" algn="just">
                  <a:spcBef>
                    <a:spcPts val="600"/>
                  </a:spcBef>
                  <a:buNone/>
                </a:pPr>
                <a:endParaRPr lang="es-EC" sz="1400" dirty="0" smtClean="0">
                  <a:latin typeface="Arial" panose="020B0604020202020204" pitchFamily="34" charset="0"/>
                  <a:cs typeface="Arial" panose="020B0604020202020204" pitchFamily="34" charset="0"/>
                </a:endParaRPr>
              </a:p>
            </p:txBody>
          </p:sp>
        </mc:Choice>
        <mc:Fallback xmlns="">
          <p:sp>
            <p:nvSpPr>
              <p:cNvPr id="4" name="Marcador de contenido 2"/>
              <p:cNvSpPr txBox="1">
                <a:spLocks noRot="1" noChangeAspect="1" noMove="1" noResize="1" noEditPoints="1" noAdjustHandles="1" noChangeArrowheads="1" noChangeShapeType="1" noTextEdit="1"/>
              </p:cNvSpPr>
              <p:nvPr/>
            </p:nvSpPr>
            <p:spPr>
              <a:xfrm>
                <a:off x="628650" y="616810"/>
                <a:ext cx="7886700" cy="900264"/>
              </a:xfrm>
              <a:prstGeom prst="rect">
                <a:avLst/>
              </a:prstGeom>
              <a:blipFill rotWithShape="0">
                <a:blip r:embed="rId2"/>
                <a:stretch>
                  <a:fillRect l="-77" t="-405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Marcador de contenido 2"/>
              <p:cNvSpPr txBox="1">
                <a:spLocks/>
              </p:cNvSpPr>
              <p:nvPr/>
            </p:nvSpPr>
            <p:spPr>
              <a:xfrm>
                <a:off x="628650" y="1572777"/>
                <a:ext cx="7886700" cy="49942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600" b="1" dirty="0" smtClean="0">
                    <a:latin typeface="Arial" panose="020B0604020202020204" pitchFamily="34" charset="0"/>
                    <a:cs typeface="Arial" panose="020B0604020202020204" pitchFamily="34" charset="0"/>
                  </a:rPr>
                  <a:t>Carga viva</a:t>
                </a:r>
              </a:p>
              <a:p>
                <a:pPr marL="0" indent="0" algn="just">
                  <a:spcBef>
                    <a:spcPts val="600"/>
                  </a:spcBef>
                  <a:buNone/>
                </a:pPr>
                <a:endParaRPr lang="es-EC" sz="1400" b="1" dirty="0">
                  <a:latin typeface="Arial" panose="020B0604020202020204" pitchFamily="34" charset="0"/>
                  <a:cs typeface="Arial" panose="020B0604020202020204" pitchFamily="34" charset="0"/>
                </a:endParaRPr>
              </a:p>
              <a:p>
                <a:pPr marL="0" indent="0" algn="just">
                  <a:spcBef>
                    <a:spcPts val="600"/>
                  </a:spcBef>
                  <a:buNone/>
                </a:pPr>
                <a:r>
                  <a:rPr lang="es-EC" sz="1400" dirty="0" smtClean="0">
                    <a:latin typeface="Arial" panose="020B0604020202020204" pitchFamily="34" charset="0"/>
                    <a:cs typeface="Arial" panose="020B0604020202020204" pitchFamily="34" charset="0"/>
                  </a:rPr>
                  <a:t>La </a:t>
                </a:r>
                <a:r>
                  <a:rPr lang="es-EC" sz="1400" dirty="0">
                    <a:latin typeface="Arial" panose="020B0604020202020204" pitchFamily="34" charset="0"/>
                    <a:cs typeface="Arial" panose="020B0604020202020204" pitchFamily="34" charset="0"/>
                  </a:rPr>
                  <a:t>carga viva de cubierta se establece </a:t>
                </a:r>
                <a:r>
                  <a:rPr lang="es-EC" sz="1400" dirty="0" smtClean="0">
                    <a:latin typeface="Arial" panose="020B0604020202020204" pitchFamily="34" charset="0"/>
                    <a:cs typeface="Arial" panose="020B0604020202020204" pitchFamily="34" charset="0"/>
                  </a:rPr>
                  <a:t>para </a:t>
                </a:r>
                <a:r>
                  <a:rPr lang="es-EC" sz="1400" dirty="0">
                    <a:latin typeface="Arial" panose="020B0604020202020204" pitchFamily="34" charset="0"/>
                    <a:cs typeface="Arial" panose="020B0604020202020204" pitchFamily="34" charset="0"/>
                  </a:rPr>
                  <a:t>una construcción en lona apoyada sobre una estructura ligera, dado a que la modularidad exige una estructura liviana, así la carga por unidad de área toma el valor de:</a:t>
                </a:r>
              </a:p>
              <a:p>
                <a:pPr marL="0" indent="0" algn="just">
                  <a:spcBef>
                    <a:spcPts val="600"/>
                  </a:spcBef>
                  <a:buNone/>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𝐿</m:t>
                          </m:r>
                        </m:e>
                        <m:sub>
                          <m:r>
                            <a:rPr lang="es-EC" sz="1400" i="1">
                              <a:latin typeface="Cambria Math" panose="02040503050406030204" pitchFamily="18" charset="0"/>
                            </a:rPr>
                            <m:t>𝑟</m:t>
                          </m:r>
                        </m:sub>
                      </m:sSub>
                      <m:r>
                        <a:rPr lang="es-EC" sz="1400" i="1">
                          <a:latin typeface="Cambria Math" panose="02040503050406030204" pitchFamily="18" charset="0"/>
                        </a:rPr>
                        <m:t>=0,24</m:t>
                      </m:r>
                      <m:d>
                        <m:dPr>
                          <m:begChr m:val="["/>
                          <m:endChr m:val="]"/>
                          <m:ctrlPr>
                            <a:rPr lang="es-EC" sz="1400" i="1">
                              <a:latin typeface="Cambria Math" panose="02040503050406030204" pitchFamily="18" charset="0"/>
                            </a:rPr>
                          </m:ctrlPr>
                        </m:dPr>
                        <m:e>
                          <m:f>
                            <m:fPr>
                              <m:ctrlPr>
                                <a:rPr lang="es-EC" sz="1400" i="1">
                                  <a:latin typeface="Cambria Math" panose="02040503050406030204" pitchFamily="18" charset="0"/>
                                </a:rPr>
                              </m:ctrlPr>
                            </m:fPr>
                            <m:num>
                              <m:r>
                                <a:rPr lang="es-EC" sz="1400" i="1">
                                  <a:latin typeface="Cambria Math" panose="02040503050406030204" pitchFamily="18" charset="0"/>
                                </a:rPr>
                                <m:t>𝑘𝑁</m:t>
                              </m:r>
                            </m:num>
                            <m:den>
                              <m:sSup>
                                <m:sSupPr>
                                  <m:ctrlPr>
                                    <a:rPr lang="es-EC" sz="1400" i="1">
                                      <a:latin typeface="Cambria Math" panose="02040503050406030204" pitchFamily="18" charset="0"/>
                                    </a:rPr>
                                  </m:ctrlPr>
                                </m:sSupPr>
                                <m:e>
                                  <m:r>
                                    <a:rPr lang="es-EC" sz="1400" i="1">
                                      <a:latin typeface="Cambria Math" panose="02040503050406030204" pitchFamily="18" charset="0"/>
                                    </a:rPr>
                                    <m:t>𝑚</m:t>
                                  </m:r>
                                </m:e>
                                <m:sup>
                                  <m:r>
                                    <a:rPr lang="es-EC" sz="1400" i="1">
                                      <a:latin typeface="Cambria Math" panose="02040503050406030204" pitchFamily="18" charset="0"/>
                                    </a:rPr>
                                    <m:t>2</m:t>
                                  </m:r>
                                </m:sup>
                              </m:sSup>
                            </m:den>
                          </m:f>
                        </m:e>
                      </m:d>
                    </m:oMath>
                  </m:oMathPara>
                </a14:m>
                <a:endParaRPr lang="es-EC" sz="1400" dirty="0"/>
              </a:p>
              <a:p>
                <a:pPr marL="0" indent="0" algn="just">
                  <a:spcBef>
                    <a:spcPts val="600"/>
                  </a:spcBef>
                  <a:buNone/>
                </a:pPr>
                <a:r>
                  <a:rPr lang="es-EC" sz="1400" dirty="0" smtClean="0">
                    <a:latin typeface="Arial" panose="020B0604020202020204" pitchFamily="34" charset="0"/>
                    <a:cs typeface="Arial" panose="020B0604020202020204" pitchFamily="34" charset="0"/>
                  </a:rPr>
                  <a:t>No </a:t>
                </a:r>
                <a:r>
                  <a:rPr lang="es-EC" sz="1400" dirty="0">
                    <a:latin typeface="Arial" panose="020B0604020202020204" pitchFamily="34" charset="0"/>
                    <a:cs typeface="Arial" panose="020B0604020202020204" pitchFamily="34" charset="0"/>
                  </a:rPr>
                  <a:t>se reduce la carga porque la ubicación geográfica de la construcción es en la región andina.</a:t>
                </a: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r>
                  <a:rPr lang="es-EC" sz="1600" b="1" dirty="0">
                    <a:latin typeface="Arial" panose="020B0604020202020204" pitchFamily="34" charset="0"/>
                    <a:cs typeface="Arial" panose="020B0604020202020204" pitchFamily="34" charset="0"/>
                  </a:rPr>
                  <a:t>Carga </a:t>
                </a:r>
                <a:r>
                  <a:rPr lang="es-EC" sz="1600" b="1" dirty="0" smtClean="0">
                    <a:latin typeface="Arial" panose="020B0604020202020204" pitchFamily="34" charset="0"/>
                    <a:cs typeface="Arial" panose="020B0604020202020204" pitchFamily="34" charset="0"/>
                  </a:rPr>
                  <a:t>de viento</a:t>
                </a:r>
                <a:endParaRPr lang="es-EC" sz="1600" b="1"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algn="just">
                  <a:spcBef>
                    <a:spcPts val="600"/>
                  </a:spcBef>
                </a:pPr>
                <a:r>
                  <a:rPr lang="es-EC" sz="1400" dirty="0" smtClean="0">
                    <a:latin typeface="Arial" panose="020B0604020202020204" pitchFamily="34" charset="0"/>
                    <a:cs typeface="Arial" panose="020B0604020202020204" pitchFamily="34" charset="0"/>
                  </a:rPr>
                  <a:t>Velocidad </a:t>
                </a:r>
                <a:r>
                  <a:rPr lang="es-EC" sz="1400" dirty="0">
                    <a:latin typeface="Arial" panose="020B0604020202020204" pitchFamily="34" charset="0"/>
                    <a:cs typeface="Arial" panose="020B0604020202020204" pitchFamily="34" charset="0"/>
                  </a:rPr>
                  <a:t>instantánea máxima del viento.</a:t>
                </a:r>
              </a:p>
              <a:p>
                <a:pPr marL="0" indent="0" algn="just">
                  <a:spcBef>
                    <a:spcPts val="600"/>
                  </a:spcBef>
                  <a:buNone/>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𝑉</m:t>
                      </m:r>
                      <m:r>
                        <a:rPr lang="es-EC" sz="1400" i="1">
                          <a:latin typeface="Cambria Math" panose="02040503050406030204" pitchFamily="18" charset="0"/>
                        </a:rPr>
                        <m:t>=21 </m:t>
                      </m:r>
                      <m:d>
                        <m:dPr>
                          <m:begChr m:val="["/>
                          <m:endChr m:val="]"/>
                          <m:ctrlPr>
                            <a:rPr lang="es-EC" sz="1400" i="1">
                              <a:latin typeface="Cambria Math" panose="02040503050406030204" pitchFamily="18" charset="0"/>
                            </a:rPr>
                          </m:ctrlPr>
                        </m:dPr>
                        <m:e>
                          <m:f>
                            <m:fPr>
                              <m:ctrlPr>
                                <a:rPr lang="es-EC" sz="1400" i="1">
                                  <a:latin typeface="Cambria Math" panose="02040503050406030204" pitchFamily="18" charset="0"/>
                                </a:rPr>
                              </m:ctrlPr>
                            </m:fPr>
                            <m:num>
                              <m:r>
                                <a:rPr lang="es-EC" sz="1400" i="1">
                                  <a:latin typeface="Cambria Math" panose="02040503050406030204" pitchFamily="18" charset="0"/>
                                </a:rPr>
                                <m:t>𝑚</m:t>
                              </m:r>
                            </m:num>
                            <m:den>
                              <m:r>
                                <a:rPr lang="es-EC" sz="1400" i="1">
                                  <a:latin typeface="Cambria Math" panose="02040503050406030204" pitchFamily="18" charset="0"/>
                                </a:rPr>
                                <m:t>𝑠</m:t>
                              </m:r>
                            </m:den>
                          </m:f>
                        </m:e>
                      </m:d>
                    </m:oMath>
                  </m:oMathPara>
                </a14:m>
                <a:endParaRPr lang="es-EC" sz="1400" dirty="0"/>
              </a:p>
              <a:p>
                <a:pPr algn="just">
                  <a:spcBef>
                    <a:spcPts val="600"/>
                  </a:spcBef>
                </a:pPr>
                <a:r>
                  <a:rPr lang="es-EC" sz="1400" dirty="0" smtClean="0">
                    <a:latin typeface="Arial" panose="020B0604020202020204" pitchFamily="34" charset="0"/>
                    <a:cs typeface="Arial" panose="020B0604020202020204" pitchFamily="34" charset="0"/>
                  </a:rPr>
                  <a:t>Velocidad </a:t>
                </a:r>
                <a:r>
                  <a:rPr lang="es-EC" sz="1400" dirty="0">
                    <a:latin typeface="Arial" panose="020B0604020202020204" pitchFamily="34" charset="0"/>
                    <a:cs typeface="Arial" panose="020B0604020202020204" pitchFamily="34" charset="0"/>
                  </a:rPr>
                  <a:t>corregida del </a:t>
                </a:r>
                <a:r>
                  <a:rPr lang="es-EC" sz="1400" dirty="0" smtClean="0">
                    <a:latin typeface="Arial" panose="020B0604020202020204" pitchFamily="34" charset="0"/>
                    <a:cs typeface="Arial" panose="020B0604020202020204" pitchFamily="34" charset="0"/>
                  </a:rPr>
                  <a:t>viento:</a:t>
                </a:r>
              </a:p>
              <a:p>
                <a:pPr marL="0" indent="0" algn="just">
                  <a:spcBef>
                    <a:spcPts val="600"/>
                  </a:spcBef>
                  <a:buNone/>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𝜎</m:t>
                      </m:r>
                      <m:r>
                        <a:rPr lang="es-EC" sz="1400" i="1">
                          <a:latin typeface="Cambria Math" panose="02040503050406030204" pitchFamily="18" charset="0"/>
                        </a:rPr>
                        <m:t>=0,87</m:t>
                      </m:r>
                    </m:oMath>
                  </m:oMathPara>
                </a14:m>
                <a:endParaRPr lang="es-EC" sz="1400" i="1" dirty="0" smtClean="0"/>
              </a:p>
              <a:p>
                <a:pPr marL="0" indent="0" algn="just">
                  <a:spcBef>
                    <a:spcPts val="600"/>
                  </a:spcBef>
                  <a:buNone/>
                </a:pPr>
                <a:endParaRPr lang="es-EC" sz="1400" i="1" dirty="0" smtClean="0"/>
              </a:p>
              <a:p>
                <a:pPr marL="0" indent="0" algn="just">
                  <a:spcBef>
                    <a:spcPts val="600"/>
                  </a:spcBef>
                  <a:buNone/>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𝑉</m:t>
                          </m:r>
                        </m:e>
                        <m:sub>
                          <m:r>
                            <a:rPr lang="es-EC" sz="1400" i="1">
                              <a:latin typeface="Cambria Math" panose="02040503050406030204" pitchFamily="18" charset="0"/>
                            </a:rPr>
                            <m:t>𝑏</m:t>
                          </m:r>
                        </m:sub>
                      </m:sSub>
                      <m:r>
                        <a:rPr lang="es-EC" sz="1400" i="1">
                          <a:latin typeface="Cambria Math" panose="02040503050406030204" pitchFamily="18" charset="0"/>
                        </a:rPr>
                        <m:t>=</m:t>
                      </m:r>
                      <m:r>
                        <a:rPr lang="es-EC" sz="1400" i="1">
                          <a:latin typeface="Cambria Math" panose="02040503050406030204" pitchFamily="18" charset="0"/>
                        </a:rPr>
                        <m:t>𝑉</m:t>
                      </m:r>
                      <m:r>
                        <a:rPr lang="es-EC" sz="1400" i="1">
                          <a:latin typeface="Cambria Math" panose="02040503050406030204" pitchFamily="18" charset="0"/>
                        </a:rPr>
                        <m:t>𝜎</m:t>
                      </m:r>
                    </m:oMath>
                  </m:oMathPara>
                </a14:m>
                <a:endParaRPr lang="es-EC" sz="1400" dirty="0" smtClean="0">
                  <a:latin typeface="Arial" panose="020B0604020202020204" pitchFamily="34" charset="0"/>
                  <a:cs typeface="Arial" panose="020B0604020202020204" pitchFamily="34" charset="0"/>
                </a:endParaRPr>
              </a:p>
              <a:p>
                <a:pPr marL="0" indent="0" algn="just">
                  <a:spcBef>
                    <a:spcPts val="600"/>
                  </a:spcBef>
                  <a:buNone/>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𝑉</m:t>
                          </m:r>
                        </m:e>
                        <m:sub>
                          <m:r>
                            <a:rPr lang="es-EC" sz="1400" i="1">
                              <a:latin typeface="Cambria Math" panose="02040503050406030204" pitchFamily="18" charset="0"/>
                            </a:rPr>
                            <m:t>𝑏</m:t>
                          </m:r>
                        </m:sub>
                      </m:sSub>
                      <m:r>
                        <a:rPr lang="es-EC" sz="1400" i="1">
                          <a:latin typeface="Cambria Math" panose="02040503050406030204" pitchFamily="18" charset="0"/>
                        </a:rPr>
                        <m:t>=18,27 </m:t>
                      </m:r>
                      <m:d>
                        <m:dPr>
                          <m:begChr m:val="["/>
                          <m:endChr m:val="]"/>
                          <m:ctrlPr>
                            <a:rPr lang="es-EC" sz="1400" i="1">
                              <a:latin typeface="Cambria Math" panose="02040503050406030204" pitchFamily="18" charset="0"/>
                            </a:rPr>
                          </m:ctrlPr>
                        </m:dPr>
                        <m:e>
                          <m:f>
                            <m:fPr>
                              <m:ctrlPr>
                                <a:rPr lang="es-EC" sz="1400" i="1">
                                  <a:latin typeface="Cambria Math" panose="02040503050406030204" pitchFamily="18" charset="0"/>
                                </a:rPr>
                              </m:ctrlPr>
                            </m:fPr>
                            <m:num>
                              <m:r>
                                <a:rPr lang="es-EC" sz="1400" i="1">
                                  <a:latin typeface="Cambria Math" panose="02040503050406030204" pitchFamily="18" charset="0"/>
                                </a:rPr>
                                <m:t>𝑚</m:t>
                              </m:r>
                            </m:num>
                            <m:den>
                              <m:r>
                                <a:rPr lang="es-EC" sz="1400" i="1">
                                  <a:latin typeface="Cambria Math" panose="02040503050406030204" pitchFamily="18" charset="0"/>
                                </a:rPr>
                                <m:t>𝑠</m:t>
                              </m:r>
                            </m:den>
                          </m:f>
                        </m:e>
                      </m:d>
                    </m:oMath>
                  </m:oMathPara>
                </a14:m>
                <a:endParaRPr lang="es-EC" sz="1400" dirty="0"/>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p:txBody>
          </p:sp>
        </mc:Choice>
        <mc:Fallback xmlns="">
          <p:sp>
            <p:nvSpPr>
              <p:cNvPr id="5" name="Marcador de contenido 2"/>
              <p:cNvSpPr txBox="1">
                <a:spLocks noRot="1" noChangeAspect="1" noMove="1" noResize="1" noEditPoints="1" noAdjustHandles="1" noChangeArrowheads="1" noChangeShapeType="1" noTextEdit="1"/>
              </p:cNvSpPr>
              <p:nvPr/>
            </p:nvSpPr>
            <p:spPr>
              <a:xfrm>
                <a:off x="628650" y="1572777"/>
                <a:ext cx="7886700" cy="4994278"/>
              </a:xfrm>
              <a:prstGeom prst="rect">
                <a:avLst/>
              </a:prstGeom>
              <a:blipFill rotWithShape="0">
                <a:blip r:embed="rId3"/>
                <a:stretch>
                  <a:fillRect l="-386" t="-855" r="-232"/>
                </a:stretch>
              </a:blipFill>
            </p:spPr>
            <p:txBody>
              <a:bodyPr/>
              <a:lstStyle/>
              <a:p>
                <a:r>
                  <a:rPr lang="es-EC">
                    <a:noFill/>
                  </a:rPr>
                  <a:t> </a:t>
                </a:r>
              </a:p>
            </p:txBody>
          </p:sp>
        </mc:Fallback>
      </mc:AlternateContent>
    </p:spTree>
    <p:extLst>
      <p:ext uri="{BB962C8B-B14F-4D97-AF65-F5344CB8AC3E}">
        <p14:creationId xmlns:p14="http://schemas.microsoft.com/office/powerpoint/2010/main" val="10294414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Marcador de contenido 2"/>
              <p:cNvSpPr txBox="1">
                <a:spLocks/>
              </p:cNvSpPr>
              <p:nvPr/>
            </p:nvSpPr>
            <p:spPr>
              <a:xfrm>
                <a:off x="628650" y="627201"/>
                <a:ext cx="7886700" cy="60853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600"/>
                  </a:spcBef>
                </a:pPr>
                <a:r>
                  <a:rPr lang="es-EC" sz="1400" dirty="0" smtClean="0">
                    <a:latin typeface="Arial" panose="020B0604020202020204" pitchFamily="34" charset="0"/>
                    <a:cs typeface="Arial" panose="020B0604020202020204" pitchFamily="34" charset="0"/>
                  </a:rPr>
                  <a:t>Presión </a:t>
                </a:r>
                <a:r>
                  <a:rPr lang="es-EC" sz="1400" dirty="0">
                    <a:latin typeface="Arial" panose="020B0604020202020204" pitchFamily="34" charset="0"/>
                    <a:cs typeface="Arial" panose="020B0604020202020204" pitchFamily="34" charset="0"/>
                  </a:rPr>
                  <a:t>del </a:t>
                </a:r>
                <a:r>
                  <a:rPr lang="es-EC" sz="1400" dirty="0" smtClean="0">
                    <a:latin typeface="Arial" panose="020B0604020202020204" pitchFamily="34" charset="0"/>
                    <a:cs typeface="Arial" panose="020B0604020202020204" pitchFamily="34" charset="0"/>
                  </a:rPr>
                  <a:t>viento.</a:t>
                </a:r>
                <a:endParaRPr lang="es-EC" sz="1400" dirty="0">
                  <a:latin typeface="Arial" panose="020B0604020202020204" pitchFamily="34" charset="0"/>
                  <a:cs typeface="Arial" panose="020B0604020202020204" pitchFamily="34" charset="0"/>
                </a:endParaRPr>
              </a:p>
              <a:p>
                <a:pPr lvl="1" algn="just">
                  <a:spcBef>
                    <a:spcPts val="600"/>
                  </a:spcBef>
                </a:pPr>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𝑐</m:t>
                        </m:r>
                      </m:e>
                      <m:sub>
                        <m:r>
                          <a:rPr lang="es-EC" sz="1400" i="1">
                            <a:latin typeface="Cambria Math" panose="02040503050406030204" pitchFamily="18" charset="0"/>
                          </a:rPr>
                          <m:t>𝑒</m:t>
                        </m:r>
                      </m:sub>
                    </m:sSub>
                    <m:r>
                      <a:rPr lang="es-EC" sz="1400" i="1">
                        <a:latin typeface="Cambria Math" panose="02040503050406030204" pitchFamily="18" charset="0"/>
                      </a:rPr>
                      <m:t>=1,67</m:t>
                    </m:r>
                  </m:oMath>
                </a14:m>
                <a:r>
                  <a:rPr lang="es-EC" sz="1400" dirty="0" smtClean="0"/>
                  <a:t>	</a:t>
                </a:r>
                <a:endParaRPr lang="es-EC" sz="1400" dirty="0"/>
              </a:p>
              <a:p>
                <a:pPr lvl="1"/>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𝑐</m:t>
                        </m:r>
                      </m:e>
                      <m:sub>
                        <m:r>
                          <a:rPr lang="es-EC" sz="1400" i="1">
                            <a:latin typeface="Cambria Math" panose="02040503050406030204" pitchFamily="18" charset="0"/>
                          </a:rPr>
                          <m:t>𝑓</m:t>
                        </m:r>
                      </m:sub>
                    </m:sSub>
                    <m:r>
                      <a:rPr lang="es-EC" sz="1400" i="1">
                        <a:latin typeface="Cambria Math" panose="02040503050406030204" pitchFamily="18" charset="0"/>
                      </a:rPr>
                      <m:t>=±0,8</m:t>
                    </m:r>
                  </m:oMath>
                </a14:m>
                <a:r>
                  <a:rPr lang="es-EC" sz="1400" dirty="0"/>
                  <a:t>	</a:t>
                </a:r>
                <a:r>
                  <a:rPr lang="es-EC" sz="1400" dirty="0">
                    <a:latin typeface="Arial" panose="020B0604020202020204" pitchFamily="34" charset="0"/>
                    <a:cs typeface="Arial" panose="020B0604020202020204" pitchFamily="34" charset="0"/>
                  </a:rPr>
                  <a:t>para paredes verticales de barlovento y sotavento.</a:t>
                </a:r>
              </a:p>
              <a:p>
                <a:pPr lvl="1"/>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𝑐</m:t>
                        </m:r>
                      </m:e>
                      <m:sub>
                        <m:r>
                          <a:rPr lang="es-EC" sz="1400" i="1">
                            <a:latin typeface="Cambria Math" panose="02040503050406030204" pitchFamily="18" charset="0"/>
                          </a:rPr>
                          <m:t>𝑓</m:t>
                        </m:r>
                      </m:sub>
                    </m:sSub>
                    <m:r>
                      <a:rPr lang="es-EC" sz="1400" i="1">
                        <a:latin typeface="Cambria Math" panose="02040503050406030204" pitchFamily="18" charset="0"/>
                      </a:rPr>
                      <m:t>=±0,3</m:t>
                    </m:r>
                  </m:oMath>
                </a14:m>
                <a:r>
                  <a:rPr lang="es-EC" sz="1400" dirty="0"/>
                  <a:t>	</a:t>
                </a:r>
                <a:r>
                  <a:rPr lang="es-EC" sz="1400" dirty="0">
                    <a:latin typeface="Arial" panose="020B0604020202020204" pitchFamily="34" charset="0"/>
                    <a:cs typeface="Arial" panose="020B0604020202020204" pitchFamily="34" charset="0"/>
                  </a:rPr>
                  <a:t>para superficies inclinadas entre 15° y 60° de barlovento (α=15°).</a:t>
                </a:r>
              </a:p>
              <a:p>
                <a:pPr lvl="1"/>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𝑐</m:t>
                        </m:r>
                      </m:e>
                      <m:sub>
                        <m:r>
                          <a:rPr lang="es-EC" sz="1400" i="1">
                            <a:latin typeface="Cambria Math" panose="02040503050406030204" pitchFamily="18" charset="0"/>
                          </a:rPr>
                          <m:t>𝑓</m:t>
                        </m:r>
                      </m:sub>
                    </m:sSub>
                    <m:r>
                      <a:rPr lang="es-EC" sz="1400" i="1">
                        <a:latin typeface="Cambria Math" panose="02040503050406030204" pitchFamily="18" charset="0"/>
                      </a:rPr>
                      <m:t>=−0,6</m:t>
                    </m:r>
                  </m:oMath>
                </a14:m>
                <a:r>
                  <a:rPr lang="es-EC" sz="1400" dirty="0"/>
                  <a:t>	</a:t>
                </a:r>
                <a:r>
                  <a:rPr lang="es-EC" sz="1400" dirty="0">
                    <a:latin typeface="Arial" panose="020B0604020202020204" pitchFamily="34" charset="0"/>
                    <a:cs typeface="Arial" panose="020B0604020202020204" pitchFamily="34" charset="0"/>
                  </a:rPr>
                  <a:t>para superficies inclinadas entre 15° y 60° de sotavento (α=15</a:t>
                </a:r>
                <a:r>
                  <a:rPr lang="es-EC" sz="1400" dirty="0" smtClean="0">
                    <a:latin typeface="Arial" panose="020B0604020202020204" pitchFamily="34" charset="0"/>
                    <a:cs typeface="Arial" panose="020B0604020202020204" pitchFamily="34" charset="0"/>
                  </a:rPr>
                  <a:t>°).</a:t>
                </a:r>
              </a:p>
              <a:p>
                <a:pPr lvl="1"/>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𝐺𝐶</m:t>
                        </m:r>
                      </m:e>
                      <m:sub>
                        <m:r>
                          <a:rPr lang="es-EC" sz="1400" i="1">
                            <a:latin typeface="Cambria Math" panose="02040503050406030204" pitchFamily="18" charset="0"/>
                          </a:rPr>
                          <m:t>𝑝𝑖</m:t>
                        </m:r>
                      </m:sub>
                    </m:sSub>
                    <m:r>
                      <a:rPr lang="es-EC" sz="1400" i="1">
                        <a:latin typeface="Cambria Math" panose="02040503050406030204" pitchFamily="18" charset="0"/>
                      </a:rPr>
                      <m:t>=±0,55</m:t>
                    </m:r>
                  </m:oMath>
                </a14:m>
                <a:r>
                  <a:rPr lang="es-EC" sz="1400" dirty="0" smtClean="0"/>
                  <a:t>	</a:t>
                </a:r>
                <a:r>
                  <a:rPr lang="es-EC" sz="1400" dirty="0" smtClean="0">
                    <a:latin typeface="Arial" panose="020B0604020202020204" pitchFamily="34" charset="0"/>
                    <a:cs typeface="Arial" panose="020B0604020202020204" pitchFamily="34" charset="0"/>
                  </a:rPr>
                  <a:t>para edificios parcialmente cerrados.</a:t>
                </a:r>
              </a:p>
              <a:p>
                <a:pPr lvl="1"/>
                <a:r>
                  <a:rPr lang="es-EC" sz="1400" dirty="0">
                    <a:latin typeface="Arial" panose="020B0604020202020204" pitchFamily="34" charset="0"/>
                    <a:cs typeface="Arial" panose="020B0604020202020204" pitchFamily="34" charset="0"/>
                  </a:rPr>
                  <a:t> La densidad, ρ, del aire en general se considera 1,25 kg/m3</a:t>
                </a: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i="1" dirty="0" smtClean="0"/>
              </a:p>
              <a:p>
                <a:pPr marL="0" indent="0" algn="ctr">
                  <a:spcBef>
                    <a:spcPts val="600"/>
                  </a:spcBef>
                  <a:buNone/>
                </a:pPr>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𝑤</m:t>
                        </m:r>
                      </m:e>
                      <m:sub>
                        <m:r>
                          <a:rPr lang="es-EC" sz="1400" i="1">
                            <a:latin typeface="Cambria Math" panose="02040503050406030204" pitchFamily="18" charset="0"/>
                          </a:rPr>
                          <m:t>𝑃</m:t>
                        </m:r>
                      </m:sub>
                    </m:sSub>
                    <m:r>
                      <a:rPr lang="es-EC" sz="1400" i="1">
                        <a:latin typeface="Cambria Math" panose="02040503050406030204" pitchFamily="18" charset="0"/>
                      </a:rPr>
                      <m:t>=</m:t>
                    </m:r>
                    <m:f>
                      <m:fPr>
                        <m:ctrlPr>
                          <a:rPr lang="es-EC" sz="1400" i="1">
                            <a:latin typeface="Cambria Math" panose="02040503050406030204" pitchFamily="18" charset="0"/>
                          </a:rPr>
                        </m:ctrlPr>
                      </m:fPr>
                      <m:num>
                        <m:r>
                          <a:rPr lang="es-EC" sz="1400" i="1">
                            <a:latin typeface="Cambria Math" panose="02040503050406030204" pitchFamily="18" charset="0"/>
                          </a:rPr>
                          <m:t>1</m:t>
                        </m:r>
                      </m:num>
                      <m:den>
                        <m:r>
                          <a:rPr lang="es-EC" sz="1400" i="1">
                            <a:latin typeface="Cambria Math" panose="02040503050406030204" pitchFamily="18" charset="0"/>
                          </a:rPr>
                          <m:t>2</m:t>
                        </m:r>
                      </m:den>
                    </m:f>
                    <m:r>
                      <a:rPr lang="es-EC" sz="1400" i="1">
                        <a:latin typeface="Cambria Math" panose="02040503050406030204" pitchFamily="18" charset="0"/>
                      </a:rPr>
                      <m:t>𝜌</m:t>
                    </m:r>
                    <m:sSubSup>
                      <m:sSubSupPr>
                        <m:ctrlPr>
                          <a:rPr lang="es-EC" sz="1400" i="1">
                            <a:latin typeface="Cambria Math" panose="02040503050406030204" pitchFamily="18" charset="0"/>
                          </a:rPr>
                        </m:ctrlPr>
                      </m:sSubSupPr>
                      <m:e>
                        <m:r>
                          <a:rPr lang="es-EC" sz="1400" i="1">
                            <a:latin typeface="Cambria Math" panose="02040503050406030204" pitchFamily="18" charset="0"/>
                          </a:rPr>
                          <m:t>𝑉</m:t>
                        </m:r>
                      </m:e>
                      <m:sub>
                        <m:r>
                          <a:rPr lang="es-EC" sz="1400" i="1">
                            <a:latin typeface="Cambria Math" panose="02040503050406030204" pitchFamily="18" charset="0"/>
                          </a:rPr>
                          <m:t>𝑏</m:t>
                        </m:r>
                      </m:sub>
                      <m:sup>
                        <m:r>
                          <a:rPr lang="es-EC" sz="1400" i="1">
                            <a:latin typeface="Cambria Math" panose="02040503050406030204" pitchFamily="18" charset="0"/>
                          </a:rPr>
                          <m:t>2</m:t>
                        </m:r>
                      </m:sup>
                    </m:sSubSup>
                    <m:sSub>
                      <m:sSubPr>
                        <m:ctrlPr>
                          <a:rPr lang="es-EC" sz="1400" i="1">
                            <a:latin typeface="Cambria Math" panose="02040503050406030204" pitchFamily="18" charset="0"/>
                          </a:rPr>
                        </m:ctrlPr>
                      </m:sSubPr>
                      <m:e>
                        <m:r>
                          <a:rPr lang="es-EC" sz="1400" i="1">
                            <a:latin typeface="Cambria Math" panose="02040503050406030204" pitchFamily="18" charset="0"/>
                          </a:rPr>
                          <m:t>𝑐</m:t>
                        </m:r>
                      </m:e>
                      <m:sub>
                        <m:r>
                          <a:rPr lang="es-EC" sz="1400" i="1">
                            <a:latin typeface="Cambria Math" panose="02040503050406030204" pitchFamily="18" charset="0"/>
                          </a:rPr>
                          <m:t>𝑒</m:t>
                        </m:r>
                      </m:sub>
                    </m:sSub>
                    <m:sSub>
                      <m:sSubPr>
                        <m:ctrlPr>
                          <a:rPr lang="es-EC" sz="1400" i="1">
                            <a:latin typeface="Cambria Math" panose="02040503050406030204" pitchFamily="18" charset="0"/>
                          </a:rPr>
                        </m:ctrlPr>
                      </m:sSubPr>
                      <m:e>
                        <m:r>
                          <a:rPr lang="es-EC" sz="1400" i="1">
                            <a:latin typeface="Cambria Math" panose="02040503050406030204" pitchFamily="18" charset="0"/>
                          </a:rPr>
                          <m:t>𝐶</m:t>
                        </m:r>
                      </m:e>
                      <m:sub>
                        <m:r>
                          <a:rPr lang="es-EC" sz="1400" i="1">
                            <a:latin typeface="Cambria Math" panose="02040503050406030204" pitchFamily="18" charset="0"/>
                          </a:rPr>
                          <m:t>𝑓</m:t>
                        </m:r>
                      </m:sub>
                    </m:sSub>
                  </m:oMath>
                </a14:m>
                <a:r>
                  <a:rPr lang="es-EC" sz="1400" dirty="0" smtClean="0"/>
                  <a:t>	</a:t>
                </a:r>
                <a:r>
                  <a:rPr lang="es-EC" sz="1400" dirty="0"/>
                  <a:t> </a:t>
                </a:r>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𝑊</m:t>
                        </m:r>
                      </m:e>
                      <m:sub>
                        <m:r>
                          <a:rPr lang="es-EC" sz="1400" i="1">
                            <a:latin typeface="Cambria Math" panose="02040503050406030204" pitchFamily="18" charset="0"/>
                          </a:rPr>
                          <m:t>𝑝𝑖</m:t>
                        </m:r>
                      </m:sub>
                    </m:sSub>
                    <m:r>
                      <a:rPr lang="es-EC" sz="1400" i="1">
                        <a:latin typeface="Cambria Math" panose="02040503050406030204" pitchFamily="18" charset="0"/>
                      </a:rPr>
                      <m:t>=</m:t>
                    </m:r>
                    <m:f>
                      <m:fPr>
                        <m:ctrlPr>
                          <a:rPr lang="es-EC" sz="1400" i="1">
                            <a:latin typeface="Cambria Math" panose="02040503050406030204" pitchFamily="18" charset="0"/>
                          </a:rPr>
                        </m:ctrlPr>
                      </m:fPr>
                      <m:num>
                        <m:r>
                          <a:rPr lang="es-EC" sz="1400" i="1">
                            <a:latin typeface="Cambria Math" panose="02040503050406030204" pitchFamily="18" charset="0"/>
                          </a:rPr>
                          <m:t>1</m:t>
                        </m:r>
                      </m:num>
                      <m:den>
                        <m:r>
                          <a:rPr lang="es-EC" sz="1400" i="1">
                            <a:latin typeface="Cambria Math" panose="02040503050406030204" pitchFamily="18" charset="0"/>
                          </a:rPr>
                          <m:t>2</m:t>
                        </m:r>
                      </m:den>
                    </m:f>
                    <m:r>
                      <a:rPr lang="es-EC" sz="1400" i="1">
                        <a:latin typeface="Cambria Math" panose="02040503050406030204" pitchFamily="18" charset="0"/>
                      </a:rPr>
                      <m:t>𝜌</m:t>
                    </m:r>
                    <m:sSubSup>
                      <m:sSubSupPr>
                        <m:ctrlPr>
                          <a:rPr lang="es-EC" sz="1400" i="1">
                            <a:latin typeface="Cambria Math" panose="02040503050406030204" pitchFamily="18" charset="0"/>
                          </a:rPr>
                        </m:ctrlPr>
                      </m:sSubSupPr>
                      <m:e>
                        <m:r>
                          <a:rPr lang="es-EC" sz="1400" i="1">
                            <a:latin typeface="Cambria Math" panose="02040503050406030204" pitchFamily="18" charset="0"/>
                          </a:rPr>
                          <m:t>𝑉</m:t>
                        </m:r>
                      </m:e>
                      <m:sub>
                        <m:r>
                          <a:rPr lang="es-EC" sz="1400" i="1">
                            <a:latin typeface="Cambria Math" panose="02040503050406030204" pitchFamily="18" charset="0"/>
                          </a:rPr>
                          <m:t>𝑏</m:t>
                        </m:r>
                      </m:sub>
                      <m:sup>
                        <m:r>
                          <a:rPr lang="es-EC" sz="1400" i="1">
                            <a:latin typeface="Cambria Math" panose="02040503050406030204" pitchFamily="18" charset="0"/>
                          </a:rPr>
                          <m:t>2</m:t>
                        </m:r>
                      </m:sup>
                    </m:sSubSup>
                    <m:sSub>
                      <m:sSubPr>
                        <m:ctrlPr>
                          <a:rPr lang="es-EC" sz="1400" i="1">
                            <a:latin typeface="Cambria Math" panose="02040503050406030204" pitchFamily="18" charset="0"/>
                          </a:rPr>
                        </m:ctrlPr>
                      </m:sSubPr>
                      <m:e>
                        <m:r>
                          <a:rPr lang="es-EC" sz="1400" i="1">
                            <a:latin typeface="Cambria Math" panose="02040503050406030204" pitchFamily="18" charset="0"/>
                          </a:rPr>
                          <m:t>𝑐</m:t>
                        </m:r>
                      </m:e>
                      <m:sub>
                        <m:r>
                          <a:rPr lang="es-EC" sz="1400" i="1">
                            <a:latin typeface="Cambria Math" panose="02040503050406030204" pitchFamily="18" charset="0"/>
                          </a:rPr>
                          <m:t>𝑒</m:t>
                        </m:r>
                      </m:sub>
                    </m:sSub>
                    <m:sSub>
                      <m:sSubPr>
                        <m:ctrlPr>
                          <a:rPr lang="es-EC" sz="1400" i="1">
                            <a:latin typeface="Cambria Math" panose="02040503050406030204" pitchFamily="18" charset="0"/>
                          </a:rPr>
                        </m:ctrlPr>
                      </m:sSubPr>
                      <m:e>
                        <m:r>
                          <a:rPr lang="es-EC" sz="1400" i="1">
                            <a:latin typeface="Cambria Math" panose="02040503050406030204" pitchFamily="18" charset="0"/>
                          </a:rPr>
                          <m:t>𝐺𝐶</m:t>
                        </m:r>
                      </m:e>
                      <m:sub>
                        <m:r>
                          <a:rPr lang="es-EC" sz="1400" i="1">
                            <a:latin typeface="Cambria Math" panose="02040503050406030204" pitchFamily="18" charset="0"/>
                          </a:rPr>
                          <m:t>𝑝𝑖</m:t>
                        </m:r>
                      </m:sub>
                    </m:sSub>
                  </m:oMath>
                </a14:m>
                <a:endParaRPr lang="es-EC" sz="1400" dirty="0"/>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lvl="1"/>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𝑤</m:t>
                        </m:r>
                      </m:e>
                      <m:sub>
                        <m:r>
                          <a:rPr lang="es-EC" sz="1400" i="1">
                            <a:latin typeface="Cambria Math" panose="02040503050406030204" pitchFamily="18" charset="0"/>
                          </a:rPr>
                          <m:t>𝑃</m:t>
                        </m:r>
                        <m:r>
                          <a:rPr lang="es-EC" sz="1400" i="1">
                            <a:latin typeface="Cambria Math" panose="02040503050406030204" pitchFamily="18" charset="0"/>
                          </a:rPr>
                          <m:t>1</m:t>
                        </m:r>
                      </m:sub>
                    </m:sSub>
                    <m:r>
                      <a:rPr lang="es-EC" sz="1400" i="1">
                        <a:latin typeface="Cambria Math" panose="02040503050406030204" pitchFamily="18" charset="0"/>
                      </a:rPr>
                      <m:t>=±278,72 </m:t>
                    </m:r>
                    <m:d>
                      <m:dPr>
                        <m:begChr m:val="["/>
                        <m:endChr m:val="]"/>
                        <m:ctrlPr>
                          <a:rPr lang="es-EC" sz="1400" i="1">
                            <a:latin typeface="Cambria Math" panose="02040503050406030204" pitchFamily="18" charset="0"/>
                          </a:rPr>
                        </m:ctrlPr>
                      </m:dPr>
                      <m:e>
                        <m:f>
                          <m:fPr>
                            <m:ctrlPr>
                              <a:rPr lang="es-EC" sz="1400" i="1">
                                <a:latin typeface="Cambria Math" panose="02040503050406030204" pitchFamily="18" charset="0"/>
                              </a:rPr>
                            </m:ctrlPr>
                          </m:fPr>
                          <m:num>
                            <m:r>
                              <a:rPr lang="es-EC" sz="1400" i="1">
                                <a:latin typeface="Cambria Math" panose="02040503050406030204" pitchFamily="18" charset="0"/>
                              </a:rPr>
                              <m:t>𝑁</m:t>
                            </m:r>
                          </m:num>
                          <m:den>
                            <m:sSup>
                              <m:sSupPr>
                                <m:ctrlPr>
                                  <a:rPr lang="es-EC" sz="1400" i="1">
                                    <a:latin typeface="Cambria Math" panose="02040503050406030204" pitchFamily="18" charset="0"/>
                                  </a:rPr>
                                </m:ctrlPr>
                              </m:sSupPr>
                              <m:e>
                                <m:r>
                                  <a:rPr lang="es-EC" sz="1400" i="1">
                                    <a:latin typeface="Cambria Math" panose="02040503050406030204" pitchFamily="18" charset="0"/>
                                  </a:rPr>
                                  <m:t>𝑚</m:t>
                                </m:r>
                              </m:e>
                              <m:sup>
                                <m:r>
                                  <a:rPr lang="es-EC" sz="1400" i="1">
                                    <a:latin typeface="Cambria Math" panose="02040503050406030204" pitchFamily="18" charset="0"/>
                                  </a:rPr>
                                  <m:t>2</m:t>
                                </m:r>
                              </m:sup>
                            </m:sSup>
                          </m:den>
                        </m:f>
                      </m:e>
                    </m:d>
                  </m:oMath>
                </a14:m>
                <a:r>
                  <a:rPr lang="es-EC" sz="1400" dirty="0" smtClean="0"/>
                  <a:t> 		</a:t>
                </a:r>
                <a:r>
                  <a:rPr lang="es-EC" sz="1400" dirty="0" smtClean="0">
                    <a:latin typeface="Arial" panose="020B0604020202020204" pitchFamily="34" charset="0"/>
                    <a:cs typeface="Arial" panose="020B0604020202020204" pitchFamily="34" charset="0"/>
                  </a:rPr>
                  <a:t>Presión/succión </a:t>
                </a:r>
                <a:r>
                  <a:rPr lang="es-EC" sz="1400" dirty="0">
                    <a:latin typeface="Arial" panose="020B0604020202020204" pitchFamily="34" charset="0"/>
                    <a:cs typeface="Arial" panose="020B0604020202020204" pitchFamily="34" charset="0"/>
                  </a:rPr>
                  <a:t>en </a:t>
                </a:r>
                <a:r>
                  <a:rPr lang="es-EC" sz="1400" dirty="0" smtClean="0">
                    <a:latin typeface="Arial" panose="020B0604020202020204" pitchFamily="34" charset="0"/>
                    <a:cs typeface="Arial" panose="020B0604020202020204" pitchFamily="34" charset="0"/>
                  </a:rPr>
                  <a:t>las paredes de barlovento y 				sotavento.</a:t>
                </a:r>
              </a:p>
              <a:p>
                <a:pPr lvl="1"/>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𝑤</m:t>
                        </m:r>
                      </m:e>
                      <m:sub>
                        <m:r>
                          <a:rPr lang="es-EC" sz="1400" i="1">
                            <a:latin typeface="Cambria Math" panose="02040503050406030204" pitchFamily="18" charset="0"/>
                          </a:rPr>
                          <m:t>𝑃</m:t>
                        </m:r>
                        <m:r>
                          <a:rPr lang="es-EC" sz="1400" i="1">
                            <a:latin typeface="Cambria Math" panose="02040503050406030204" pitchFamily="18" charset="0"/>
                          </a:rPr>
                          <m:t>2</m:t>
                        </m:r>
                      </m:sub>
                    </m:sSub>
                    <m:r>
                      <a:rPr lang="es-EC" sz="1400" i="1">
                        <a:latin typeface="Cambria Math" panose="02040503050406030204" pitchFamily="18" charset="0"/>
                      </a:rPr>
                      <m:t>=±104,52 </m:t>
                    </m:r>
                    <m:d>
                      <m:dPr>
                        <m:begChr m:val="["/>
                        <m:endChr m:val="]"/>
                        <m:ctrlPr>
                          <a:rPr lang="es-EC" sz="1400" i="1">
                            <a:latin typeface="Cambria Math" panose="02040503050406030204" pitchFamily="18" charset="0"/>
                          </a:rPr>
                        </m:ctrlPr>
                      </m:dPr>
                      <m:e>
                        <m:f>
                          <m:fPr>
                            <m:ctrlPr>
                              <a:rPr lang="es-EC" sz="1400" i="1">
                                <a:latin typeface="Cambria Math" panose="02040503050406030204" pitchFamily="18" charset="0"/>
                              </a:rPr>
                            </m:ctrlPr>
                          </m:fPr>
                          <m:num>
                            <m:r>
                              <a:rPr lang="es-EC" sz="1400" i="1">
                                <a:latin typeface="Cambria Math" panose="02040503050406030204" pitchFamily="18" charset="0"/>
                              </a:rPr>
                              <m:t>𝑁</m:t>
                            </m:r>
                          </m:num>
                          <m:den>
                            <m:sSup>
                              <m:sSupPr>
                                <m:ctrlPr>
                                  <a:rPr lang="es-EC" sz="1400" i="1">
                                    <a:latin typeface="Cambria Math" panose="02040503050406030204" pitchFamily="18" charset="0"/>
                                  </a:rPr>
                                </m:ctrlPr>
                              </m:sSupPr>
                              <m:e>
                                <m:r>
                                  <a:rPr lang="es-EC" sz="1400" i="1">
                                    <a:latin typeface="Cambria Math" panose="02040503050406030204" pitchFamily="18" charset="0"/>
                                  </a:rPr>
                                  <m:t>𝑚</m:t>
                                </m:r>
                              </m:e>
                              <m:sup>
                                <m:r>
                                  <a:rPr lang="es-EC" sz="1400" i="1">
                                    <a:latin typeface="Cambria Math" panose="02040503050406030204" pitchFamily="18" charset="0"/>
                                  </a:rPr>
                                  <m:t>2</m:t>
                                </m:r>
                              </m:sup>
                            </m:sSup>
                          </m:den>
                        </m:f>
                      </m:e>
                    </m:d>
                  </m:oMath>
                </a14:m>
                <a:r>
                  <a:rPr lang="es-EC" sz="1400" dirty="0" smtClean="0"/>
                  <a:t>		</a:t>
                </a:r>
                <a:r>
                  <a:rPr lang="es-EC" sz="1400" dirty="0">
                    <a:latin typeface="Arial" panose="020B0604020202020204" pitchFamily="34" charset="0"/>
                    <a:cs typeface="Arial" panose="020B0604020202020204" pitchFamily="34" charset="0"/>
                  </a:rPr>
                  <a:t>Presión/succión en la cubierta de barlovento</a:t>
                </a:r>
                <a:r>
                  <a:rPr lang="es-EC" sz="1400" dirty="0" smtClean="0">
                    <a:latin typeface="Arial" panose="020B0604020202020204" pitchFamily="34" charset="0"/>
                    <a:cs typeface="Arial" panose="020B0604020202020204" pitchFamily="34" charset="0"/>
                  </a:rPr>
                  <a:t>.</a:t>
                </a:r>
              </a:p>
              <a:p>
                <a:pPr lvl="1"/>
                <a14:m>
                  <m:oMath xmlns:m="http://schemas.openxmlformats.org/officeDocument/2006/math">
                    <m:sSub>
                      <m:sSubPr>
                        <m:ctrlPr>
                          <a:rPr lang="es-EC" sz="1400" i="1">
                            <a:latin typeface="Cambria Math" panose="02040503050406030204" pitchFamily="18" charset="0"/>
                          </a:rPr>
                        </m:ctrlPr>
                      </m:sSubPr>
                      <m:e>
                        <m:r>
                          <a:rPr lang="es-EC" sz="1400" i="1" smtClean="0">
                            <a:latin typeface="Cambria Math" panose="02040503050406030204" pitchFamily="18" charset="0"/>
                          </a:rPr>
                          <m:t>𝑤</m:t>
                        </m:r>
                      </m:e>
                      <m:sub>
                        <m:r>
                          <a:rPr lang="es-EC" sz="1400" i="1">
                            <a:latin typeface="Cambria Math" panose="02040503050406030204" pitchFamily="18" charset="0"/>
                          </a:rPr>
                          <m:t>𝑃</m:t>
                        </m:r>
                        <m:r>
                          <a:rPr lang="es-EC" sz="1400" i="1">
                            <a:latin typeface="Cambria Math" panose="02040503050406030204" pitchFamily="18" charset="0"/>
                          </a:rPr>
                          <m:t>3</m:t>
                        </m:r>
                      </m:sub>
                    </m:sSub>
                    <m:r>
                      <a:rPr lang="es-EC" sz="1400" i="1">
                        <a:latin typeface="Cambria Math" panose="02040503050406030204" pitchFamily="18" charset="0"/>
                      </a:rPr>
                      <m:t>=−209,04 </m:t>
                    </m:r>
                    <m:d>
                      <m:dPr>
                        <m:begChr m:val="["/>
                        <m:endChr m:val="]"/>
                        <m:ctrlPr>
                          <a:rPr lang="es-EC" sz="1400" i="1">
                            <a:latin typeface="Cambria Math" panose="02040503050406030204" pitchFamily="18" charset="0"/>
                          </a:rPr>
                        </m:ctrlPr>
                      </m:dPr>
                      <m:e>
                        <m:f>
                          <m:fPr>
                            <m:ctrlPr>
                              <a:rPr lang="es-EC" sz="1400" i="1">
                                <a:latin typeface="Cambria Math" panose="02040503050406030204" pitchFamily="18" charset="0"/>
                              </a:rPr>
                            </m:ctrlPr>
                          </m:fPr>
                          <m:num>
                            <m:r>
                              <a:rPr lang="es-EC" sz="1400" i="1">
                                <a:latin typeface="Cambria Math" panose="02040503050406030204" pitchFamily="18" charset="0"/>
                              </a:rPr>
                              <m:t>𝑁</m:t>
                            </m:r>
                          </m:num>
                          <m:den>
                            <m:sSup>
                              <m:sSupPr>
                                <m:ctrlPr>
                                  <a:rPr lang="es-EC" sz="1400" i="1">
                                    <a:latin typeface="Cambria Math" panose="02040503050406030204" pitchFamily="18" charset="0"/>
                                  </a:rPr>
                                </m:ctrlPr>
                              </m:sSupPr>
                              <m:e>
                                <m:r>
                                  <a:rPr lang="es-EC" sz="1400" i="1">
                                    <a:latin typeface="Cambria Math" panose="02040503050406030204" pitchFamily="18" charset="0"/>
                                  </a:rPr>
                                  <m:t>𝑚</m:t>
                                </m:r>
                              </m:e>
                              <m:sup>
                                <m:r>
                                  <a:rPr lang="es-EC" sz="1400" i="1">
                                    <a:latin typeface="Cambria Math" panose="02040503050406030204" pitchFamily="18" charset="0"/>
                                  </a:rPr>
                                  <m:t>2</m:t>
                                </m:r>
                              </m:sup>
                            </m:sSup>
                          </m:den>
                        </m:f>
                      </m:e>
                    </m:d>
                  </m:oMath>
                </a14:m>
                <a:r>
                  <a:rPr lang="es-EC" sz="1400" dirty="0" smtClean="0"/>
                  <a:t>		</a:t>
                </a:r>
                <a:r>
                  <a:rPr lang="es-EC" sz="1400" dirty="0">
                    <a:latin typeface="Arial" panose="020B0604020202020204" pitchFamily="34" charset="0"/>
                    <a:cs typeface="Arial" panose="020B0604020202020204" pitchFamily="34" charset="0"/>
                  </a:rPr>
                  <a:t>Succión en la cubierta de sotavento</a:t>
                </a:r>
                <a:r>
                  <a:rPr lang="es-EC" sz="1400" dirty="0" smtClean="0">
                    <a:latin typeface="Arial" panose="020B0604020202020204" pitchFamily="34" charset="0"/>
                    <a:cs typeface="Arial" panose="020B0604020202020204" pitchFamily="34" charset="0"/>
                  </a:rPr>
                  <a:t>.</a:t>
                </a:r>
              </a:p>
              <a:p>
                <a:pPr lvl="1"/>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𝑤</m:t>
                        </m:r>
                      </m:e>
                      <m:sub>
                        <m:r>
                          <a:rPr lang="es-EC" sz="1400" i="1">
                            <a:latin typeface="Cambria Math" panose="02040503050406030204" pitchFamily="18" charset="0"/>
                          </a:rPr>
                          <m:t>𝑝𝑖</m:t>
                        </m:r>
                      </m:sub>
                    </m:sSub>
                    <m:r>
                      <a:rPr lang="es-EC" sz="1400" i="1">
                        <a:latin typeface="Cambria Math" panose="02040503050406030204" pitchFamily="18" charset="0"/>
                      </a:rPr>
                      <m:t>=±191,62 </m:t>
                    </m:r>
                    <m:d>
                      <m:dPr>
                        <m:begChr m:val="["/>
                        <m:endChr m:val="]"/>
                        <m:ctrlPr>
                          <a:rPr lang="es-EC" sz="1400" i="1">
                            <a:latin typeface="Cambria Math" panose="02040503050406030204" pitchFamily="18" charset="0"/>
                          </a:rPr>
                        </m:ctrlPr>
                      </m:dPr>
                      <m:e>
                        <m:f>
                          <m:fPr>
                            <m:ctrlPr>
                              <a:rPr lang="es-EC" sz="1400" i="1">
                                <a:latin typeface="Cambria Math" panose="02040503050406030204" pitchFamily="18" charset="0"/>
                              </a:rPr>
                            </m:ctrlPr>
                          </m:fPr>
                          <m:num>
                            <m:r>
                              <a:rPr lang="es-EC" sz="1400" i="1">
                                <a:latin typeface="Cambria Math" panose="02040503050406030204" pitchFamily="18" charset="0"/>
                              </a:rPr>
                              <m:t>𝑁</m:t>
                            </m:r>
                          </m:num>
                          <m:den>
                            <m:sSup>
                              <m:sSupPr>
                                <m:ctrlPr>
                                  <a:rPr lang="es-EC" sz="1400" i="1">
                                    <a:latin typeface="Cambria Math" panose="02040503050406030204" pitchFamily="18" charset="0"/>
                                  </a:rPr>
                                </m:ctrlPr>
                              </m:sSupPr>
                              <m:e>
                                <m:r>
                                  <a:rPr lang="es-EC" sz="1400" i="1">
                                    <a:latin typeface="Cambria Math" panose="02040503050406030204" pitchFamily="18" charset="0"/>
                                  </a:rPr>
                                  <m:t>𝑚</m:t>
                                </m:r>
                              </m:e>
                              <m:sup>
                                <m:r>
                                  <a:rPr lang="es-EC" sz="1400" i="1">
                                    <a:latin typeface="Cambria Math" panose="02040503050406030204" pitchFamily="18" charset="0"/>
                                  </a:rPr>
                                  <m:t>2</m:t>
                                </m:r>
                              </m:sup>
                            </m:sSup>
                          </m:den>
                        </m:f>
                      </m:e>
                    </m:d>
                  </m:oMath>
                </a14:m>
                <a:r>
                  <a:rPr lang="es-EC" sz="1400" dirty="0" smtClean="0"/>
                  <a:t>		</a:t>
                </a:r>
                <a:r>
                  <a:rPr lang="es-EC" sz="1400" dirty="0" smtClean="0">
                    <a:latin typeface="Arial" panose="020B0604020202020204" pitchFamily="34" charset="0"/>
                    <a:cs typeface="Arial" panose="020B0604020202020204" pitchFamily="34" charset="0"/>
                  </a:rPr>
                  <a:t>Presión interna.</a:t>
                </a:r>
                <a:endParaRPr lang="es-EC" sz="1400" dirty="0">
                  <a:latin typeface="Arial" panose="020B0604020202020204" pitchFamily="34" charset="0"/>
                  <a:cs typeface="Arial" panose="020B0604020202020204" pitchFamily="34" charset="0"/>
                </a:endParaRPr>
              </a:p>
              <a:p>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p:txBody>
          </p:sp>
        </mc:Choice>
        <mc:Fallback xmlns="">
          <p:sp>
            <p:nvSpPr>
              <p:cNvPr id="4" name="Marcador de contenido 2"/>
              <p:cNvSpPr txBox="1">
                <a:spLocks noRot="1" noChangeAspect="1" noMove="1" noResize="1" noEditPoints="1" noAdjustHandles="1" noChangeArrowheads="1" noChangeShapeType="1" noTextEdit="1"/>
              </p:cNvSpPr>
              <p:nvPr/>
            </p:nvSpPr>
            <p:spPr>
              <a:xfrm>
                <a:off x="628650" y="627201"/>
                <a:ext cx="7886700" cy="6085326"/>
              </a:xfrm>
              <a:prstGeom prst="rect">
                <a:avLst/>
              </a:prstGeom>
              <a:blipFill rotWithShape="0">
                <a:blip r:embed="rId2"/>
                <a:stretch>
                  <a:fillRect l="-77" t="-501"/>
                </a:stretch>
              </a:blipFill>
            </p:spPr>
            <p:txBody>
              <a:bodyPr/>
              <a:lstStyle/>
              <a:p>
                <a:r>
                  <a:rPr lang="es-EC">
                    <a:noFill/>
                  </a:rPr>
                  <a:t> </a:t>
                </a:r>
              </a:p>
            </p:txBody>
          </p:sp>
        </mc:Fallback>
      </mc:AlternateContent>
    </p:spTree>
    <p:extLst>
      <p:ext uri="{BB962C8B-B14F-4D97-AF65-F5344CB8AC3E}">
        <p14:creationId xmlns:p14="http://schemas.microsoft.com/office/powerpoint/2010/main" val="31886570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Marcador de contenido 2"/>
              <p:cNvSpPr txBox="1">
                <a:spLocks/>
              </p:cNvSpPr>
              <p:nvPr/>
            </p:nvSpPr>
            <p:spPr>
              <a:xfrm>
                <a:off x="628650" y="637586"/>
                <a:ext cx="7886700" cy="56904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600" b="1" dirty="0" smtClean="0">
                    <a:latin typeface="Arial" panose="020B0604020202020204" pitchFamily="34" charset="0"/>
                    <a:cs typeface="Arial" panose="020B0604020202020204" pitchFamily="34" charset="0"/>
                  </a:rPr>
                  <a:t>Carga de granizo</a:t>
                </a:r>
              </a:p>
              <a:p>
                <a:pPr marL="0" indent="0" algn="just">
                  <a:spcBef>
                    <a:spcPts val="600"/>
                  </a:spcBef>
                  <a:buNone/>
                </a:pPr>
                <a:endParaRPr lang="es-EC" sz="1400" b="1" dirty="0">
                  <a:latin typeface="Arial" panose="020B0604020202020204" pitchFamily="34" charset="0"/>
                  <a:cs typeface="Arial" panose="020B0604020202020204" pitchFamily="34" charset="0"/>
                </a:endParaRPr>
              </a:p>
              <a:p>
                <a:pPr marL="0" indent="0" algn="just">
                  <a:spcBef>
                    <a:spcPts val="600"/>
                  </a:spcBef>
                  <a:buNone/>
                </a:pPr>
                <a:r>
                  <a:rPr lang="es-EC" sz="1400" dirty="0">
                    <a:latin typeface="Arial" panose="020B0604020202020204" pitchFamily="34" charset="0"/>
                    <a:cs typeface="Arial" panose="020B0604020202020204" pitchFamily="34" charset="0"/>
                  </a:rPr>
                  <a:t>Se debe tomar en cuenta para regiones del país con más de 1500 msnm (metros sobre el nivel del mar). La altura media de la provincia de Pichincha es 2953 msnm. Se utiliza la carga mínima recomendada para cubiertas con pendiente menor a 15%, esto al no haber un valor </a:t>
                </a:r>
                <a:r>
                  <a:rPr lang="es-EC" sz="1400" dirty="0" smtClean="0">
                    <a:latin typeface="Arial" panose="020B0604020202020204" pitchFamily="34" charset="0"/>
                    <a:cs typeface="Arial" panose="020B0604020202020204" pitchFamily="34" charset="0"/>
                  </a:rPr>
                  <a:t>menor.</a:t>
                </a: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𝑆</m:t>
                      </m:r>
                      <m:r>
                        <a:rPr lang="es-EC" sz="1400" i="1">
                          <a:latin typeface="Cambria Math" panose="02040503050406030204" pitchFamily="18" charset="0"/>
                        </a:rPr>
                        <m:t>=0,5 </m:t>
                      </m:r>
                      <m:d>
                        <m:dPr>
                          <m:begChr m:val="["/>
                          <m:endChr m:val="]"/>
                          <m:ctrlPr>
                            <a:rPr lang="es-EC" sz="1400" i="1">
                              <a:latin typeface="Cambria Math" panose="02040503050406030204" pitchFamily="18" charset="0"/>
                            </a:rPr>
                          </m:ctrlPr>
                        </m:dPr>
                        <m:e>
                          <m:f>
                            <m:fPr>
                              <m:ctrlPr>
                                <a:rPr lang="es-EC" sz="1400" i="1">
                                  <a:latin typeface="Cambria Math" panose="02040503050406030204" pitchFamily="18" charset="0"/>
                                </a:rPr>
                              </m:ctrlPr>
                            </m:fPr>
                            <m:num>
                              <m:r>
                                <a:rPr lang="es-EC" sz="1400" i="1">
                                  <a:latin typeface="Cambria Math" panose="02040503050406030204" pitchFamily="18" charset="0"/>
                                </a:rPr>
                                <m:t>𝑘𝑁</m:t>
                              </m:r>
                            </m:num>
                            <m:den>
                              <m:sSup>
                                <m:sSupPr>
                                  <m:ctrlPr>
                                    <a:rPr lang="es-EC" sz="1400" i="1">
                                      <a:latin typeface="Cambria Math" panose="02040503050406030204" pitchFamily="18" charset="0"/>
                                    </a:rPr>
                                  </m:ctrlPr>
                                </m:sSupPr>
                                <m:e>
                                  <m:r>
                                    <a:rPr lang="es-EC" sz="1400" i="1">
                                      <a:latin typeface="Cambria Math" panose="02040503050406030204" pitchFamily="18" charset="0"/>
                                    </a:rPr>
                                    <m:t>𝑚</m:t>
                                  </m:r>
                                </m:e>
                                <m:sup>
                                  <m:r>
                                    <a:rPr lang="es-EC" sz="1400" i="1">
                                      <a:latin typeface="Cambria Math" panose="02040503050406030204" pitchFamily="18" charset="0"/>
                                    </a:rPr>
                                    <m:t>2</m:t>
                                  </m:r>
                                </m:sup>
                              </m:sSup>
                            </m:den>
                          </m:f>
                        </m:e>
                      </m:d>
                    </m:oMath>
                  </m:oMathPara>
                </a14:m>
                <a:endParaRPr lang="es-EC" sz="1400" dirty="0"/>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r>
                  <a:rPr lang="es-EC" sz="1600" b="1" dirty="0">
                    <a:latin typeface="Arial" panose="020B0604020202020204" pitchFamily="34" charset="0"/>
                    <a:cs typeface="Arial" panose="020B0604020202020204" pitchFamily="34" charset="0"/>
                  </a:rPr>
                  <a:t>Carga </a:t>
                </a:r>
                <a:r>
                  <a:rPr lang="es-EC" sz="1600" b="1" dirty="0" smtClean="0">
                    <a:latin typeface="Arial" panose="020B0604020202020204" pitchFamily="34" charset="0"/>
                    <a:cs typeface="Arial" panose="020B0604020202020204" pitchFamily="34" charset="0"/>
                  </a:rPr>
                  <a:t>sísmica</a:t>
                </a:r>
                <a:endParaRPr lang="es-EC" sz="1600" b="1"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342900" indent="-342900" algn="just">
                  <a:spcBef>
                    <a:spcPts val="600"/>
                  </a:spcBef>
                  <a:buFont typeface="+mj-lt"/>
                  <a:buAutoNum type="alphaLcParenR"/>
                </a:pPr>
                <a:r>
                  <a:rPr lang="es-EC" sz="1400" dirty="0" smtClean="0">
                    <a:latin typeface="Arial" panose="020B0604020202020204" pitchFamily="34" charset="0"/>
                    <a:cs typeface="Arial" panose="020B0604020202020204" pitchFamily="34" charset="0"/>
                  </a:rPr>
                  <a:t>Categoría </a:t>
                </a:r>
                <a:r>
                  <a:rPr lang="es-EC" sz="1400" dirty="0">
                    <a:latin typeface="Arial" panose="020B0604020202020204" pitchFamily="34" charset="0"/>
                    <a:cs typeface="Arial" panose="020B0604020202020204" pitchFamily="34" charset="0"/>
                  </a:rPr>
                  <a:t>de edificio y coeficiente de </a:t>
                </a:r>
                <a:r>
                  <a:rPr lang="es-EC" sz="1400" dirty="0" smtClean="0">
                    <a:latin typeface="Arial" panose="020B0604020202020204" pitchFamily="34" charset="0"/>
                    <a:cs typeface="Arial" panose="020B0604020202020204" pitchFamily="34" charset="0"/>
                  </a:rPr>
                  <a:t>importancia: </a:t>
                </a:r>
                <a14:m>
                  <m:oMath xmlns:m="http://schemas.openxmlformats.org/officeDocument/2006/math">
                    <m:r>
                      <a:rPr lang="es-EC" sz="1400" i="1">
                        <a:latin typeface="Cambria Math" panose="02040503050406030204" pitchFamily="18" charset="0"/>
                      </a:rPr>
                      <m:t>𝐼</m:t>
                    </m:r>
                    <m:r>
                      <a:rPr lang="es-EC" sz="1400" i="1">
                        <a:latin typeface="Cambria Math" panose="02040503050406030204" pitchFamily="18" charset="0"/>
                      </a:rPr>
                      <m:t>=1,0</m:t>
                    </m:r>
                  </m:oMath>
                </a14:m>
                <a:endParaRPr lang="es-EC" sz="1400" dirty="0"/>
              </a:p>
              <a:p>
                <a:pPr marL="342900" indent="-342900" algn="just">
                  <a:spcBef>
                    <a:spcPts val="600"/>
                  </a:spcBef>
                  <a:buFont typeface="+mj-lt"/>
                  <a:buAutoNum type="alphaLcParenR"/>
                </a:pPr>
                <a:r>
                  <a:rPr lang="es-EC" sz="1400" dirty="0" smtClean="0">
                    <a:latin typeface="Arial" panose="020B0604020202020204" pitchFamily="34" charset="0"/>
                    <a:cs typeface="Arial" panose="020B0604020202020204" pitchFamily="34" charset="0"/>
                  </a:rPr>
                  <a:t>Zonificación </a:t>
                </a:r>
                <a:r>
                  <a:rPr lang="es-EC" sz="1400" dirty="0">
                    <a:latin typeface="Arial" panose="020B0604020202020204" pitchFamily="34" charset="0"/>
                    <a:cs typeface="Arial" panose="020B0604020202020204" pitchFamily="34" charset="0"/>
                  </a:rPr>
                  <a:t>sísmica y factor de </a:t>
                </a:r>
                <a:r>
                  <a:rPr lang="es-EC" sz="1400" dirty="0" smtClean="0">
                    <a:latin typeface="Arial" panose="020B0604020202020204" pitchFamily="34" charset="0"/>
                    <a:cs typeface="Arial" panose="020B0604020202020204" pitchFamily="34" charset="0"/>
                  </a:rPr>
                  <a:t>zona: </a:t>
                </a:r>
                <a14:m>
                  <m:oMath xmlns:m="http://schemas.openxmlformats.org/officeDocument/2006/math">
                    <m:r>
                      <a:rPr lang="es-EC" sz="1400" i="1">
                        <a:latin typeface="Cambria Math" panose="02040503050406030204" pitchFamily="18" charset="0"/>
                      </a:rPr>
                      <m:t>𝑍</m:t>
                    </m:r>
                    <m:r>
                      <a:rPr lang="es-EC" sz="1400" i="1">
                        <a:latin typeface="Cambria Math" panose="02040503050406030204" pitchFamily="18" charset="0"/>
                      </a:rPr>
                      <m:t>=</m:t>
                    </m:r>
                    <m:r>
                      <a:rPr lang="es-EC" sz="1400" i="1">
                        <a:latin typeface="Cambria Math" panose="02040503050406030204" pitchFamily="18" charset="0"/>
                      </a:rPr>
                      <m:t>𝑃𝐺𝐴</m:t>
                    </m:r>
                    <m:r>
                      <a:rPr lang="es-EC" sz="1400" i="1">
                        <a:latin typeface="Cambria Math" panose="02040503050406030204" pitchFamily="18" charset="0"/>
                      </a:rPr>
                      <m:t>=0,40</m:t>
                    </m:r>
                    <m:r>
                      <a:rPr lang="es-EC" sz="1400" i="1">
                        <a:latin typeface="Cambria Math" panose="02040503050406030204" pitchFamily="18" charset="0"/>
                      </a:rPr>
                      <m:t>𝑔</m:t>
                    </m:r>
                  </m:oMath>
                </a14:m>
                <a:endParaRPr lang="es-EC" sz="1400" dirty="0" smtClean="0">
                  <a:latin typeface="Arial" panose="020B0604020202020204" pitchFamily="34" charset="0"/>
                  <a:cs typeface="Arial" panose="020B0604020202020204" pitchFamily="34" charset="0"/>
                </a:endParaRPr>
              </a:p>
              <a:p>
                <a:pPr marL="342900" indent="-342900" algn="just">
                  <a:spcBef>
                    <a:spcPts val="600"/>
                  </a:spcBef>
                  <a:buFont typeface="+mj-lt"/>
                  <a:buAutoNum type="alphaLcParenR"/>
                </a:pPr>
                <a:r>
                  <a:rPr lang="es-EC" sz="1400" dirty="0" smtClean="0">
                    <a:latin typeface="Arial" panose="020B0604020202020204" pitchFamily="34" charset="0"/>
                    <a:cs typeface="Arial" panose="020B0604020202020204" pitchFamily="34" charset="0"/>
                  </a:rPr>
                  <a:t>Perfil </a:t>
                </a:r>
                <a:r>
                  <a:rPr lang="es-EC" sz="1400" dirty="0">
                    <a:latin typeface="Arial" panose="020B0604020202020204" pitchFamily="34" charset="0"/>
                    <a:cs typeface="Arial" panose="020B0604020202020204" pitchFamily="34" charset="0"/>
                  </a:rPr>
                  <a:t>de suelo: suelo tipo </a:t>
                </a:r>
                <a:r>
                  <a:rPr lang="es-EC" sz="1400" dirty="0" smtClean="0">
                    <a:latin typeface="Arial" panose="020B0604020202020204" pitchFamily="34" charset="0"/>
                    <a:cs typeface="Arial" panose="020B0604020202020204" pitchFamily="34" charset="0"/>
                  </a:rPr>
                  <a:t>E</a:t>
                </a:r>
              </a:p>
              <a:p>
                <a:pPr marL="342900" indent="-342900" algn="just">
                  <a:spcBef>
                    <a:spcPts val="600"/>
                  </a:spcBef>
                  <a:buFont typeface="+mj-lt"/>
                  <a:buAutoNum type="alphaLcParenR"/>
                </a:pPr>
                <a:r>
                  <a:rPr lang="es-EC" sz="1400" dirty="0">
                    <a:latin typeface="Arial" panose="020B0604020202020204" pitchFamily="34" charset="0"/>
                    <a:cs typeface="Arial" panose="020B0604020202020204" pitchFamily="34" charset="0"/>
                  </a:rPr>
                  <a:t>Coeficientes de perfil de suelo:</a:t>
                </a:r>
              </a:p>
              <a:p>
                <a:pPr lvl="1" algn="just">
                  <a:spcBef>
                    <a:spcPts val="600"/>
                  </a:spcBef>
                </a:pPr>
                <a:r>
                  <a:rPr lang="es-EC" sz="1400" dirty="0">
                    <a:latin typeface="Arial" panose="020B0604020202020204" pitchFamily="34" charset="0"/>
                    <a:cs typeface="Arial" panose="020B0604020202020204" pitchFamily="34" charset="0"/>
                  </a:rPr>
                  <a:t>Coeficiente de amplificación de suelo en la zona de periodo corto: </a:t>
                </a:r>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𝐹</m:t>
                        </m:r>
                      </m:e>
                      <m:sub>
                        <m:r>
                          <a:rPr lang="es-EC" sz="1400" i="1">
                            <a:latin typeface="Cambria Math" panose="02040503050406030204" pitchFamily="18" charset="0"/>
                          </a:rPr>
                          <m:t>𝑎</m:t>
                        </m:r>
                      </m:sub>
                    </m:sSub>
                    <m:r>
                      <a:rPr lang="es-EC" sz="1400" i="1">
                        <a:latin typeface="Cambria Math" panose="02040503050406030204" pitchFamily="18" charset="0"/>
                      </a:rPr>
                      <m:t>=1,14</m:t>
                    </m:r>
                  </m:oMath>
                </a14:m>
                <a:endParaRPr lang="es-EC" sz="1400" dirty="0"/>
              </a:p>
              <a:p>
                <a:pPr lvl="1" algn="just">
                  <a:spcBef>
                    <a:spcPts val="600"/>
                  </a:spcBef>
                </a:pPr>
                <a:r>
                  <a:rPr lang="es-EC" sz="1400" dirty="0">
                    <a:latin typeface="Arial" panose="020B0604020202020204" pitchFamily="34" charset="0"/>
                    <a:cs typeface="Arial" panose="020B0604020202020204" pitchFamily="34" charset="0"/>
                  </a:rPr>
                  <a:t>Coeficiente de desplazamientos para diseño en roca: </a:t>
                </a:r>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𝐹</m:t>
                        </m:r>
                      </m:e>
                      <m:sub>
                        <m:r>
                          <a:rPr lang="es-EC" sz="1400" i="1">
                            <a:latin typeface="Cambria Math" panose="02040503050406030204" pitchFamily="18" charset="0"/>
                          </a:rPr>
                          <m:t>𝑑</m:t>
                        </m:r>
                      </m:sub>
                    </m:sSub>
                    <m:r>
                      <a:rPr lang="es-EC" sz="1400" i="1">
                        <a:latin typeface="Cambria Math" panose="02040503050406030204" pitchFamily="18" charset="0"/>
                      </a:rPr>
                      <m:t>=1,60</m:t>
                    </m:r>
                  </m:oMath>
                </a14:m>
                <a:endParaRPr lang="es-EC" sz="1400" dirty="0"/>
              </a:p>
              <a:p>
                <a:pPr lvl="1" algn="just">
                  <a:spcBef>
                    <a:spcPts val="600"/>
                  </a:spcBef>
                </a:pPr>
                <a:r>
                  <a:rPr lang="es-EC" sz="1400" dirty="0">
                    <a:latin typeface="Arial" panose="020B0604020202020204" pitchFamily="34" charset="0"/>
                    <a:cs typeface="Arial" panose="020B0604020202020204" pitchFamily="34" charset="0"/>
                  </a:rPr>
                  <a:t>Coeficiente de comportamiento no lineal de los suelos: </a:t>
                </a:r>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𝐹</m:t>
                        </m:r>
                      </m:e>
                      <m:sub>
                        <m:r>
                          <a:rPr lang="es-EC" sz="1400" i="1">
                            <a:latin typeface="Cambria Math" panose="02040503050406030204" pitchFamily="18" charset="0"/>
                          </a:rPr>
                          <m:t>𝑠</m:t>
                        </m:r>
                      </m:sub>
                    </m:sSub>
                    <m:r>
                      <a:rPr lang="es-EC" sz="1400" i="1">
                        <a:latin typeface="Cambria Math" panose="02040503050406030204" pitchFamily="18" charset="0"/>
                      </a:rPr>
                      <m:t>=1,90</m:t>
                    </m:r>
                  </m:oMath>
                </a14:m>
                <a:endParaRPr lang="es-EC" sz="1400" dirty="0"/>
              </a:p>
              <a:p>
                <a:pPr marL="342900" indent="-342900" algn="just">
                  <a:spcBef>
                    <a:spcPts val="600"/>
                  </a:spcBef>
                  <a:buFont typeface="+mj-lt"/>
                  <a:buAutoNum type="alphaLcParenR"/>
                </a:pPr>
                <a:r>
                  <a:rPr lang="es-EC" sz="1400" dirty="0" smtClean="0">
                    <a:latin typeface="Arial" panose="020B0604020202020204" pitchFamily="34" charset="0"/>
                    <a:cs typeface="Arial" panose="020B0604020202020204" pitchFamily="34" charset="0"/>
                  </a:rPr>
                  <a:t>Configuración estructural y regularidad estructural: </a:t>
                </a:r>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Ø</m:t>
                        </m:r>
                      </m:e>
                      <m:sub>
                        <m:r>
                          <a:rPr lang="es-EC" sz="1400" i="1">
                            <a:latin typeface="Cambria Math" panose="02040503050406030204" pitchFamily="18" charset="0"/>
                          </a:rPr>
                          <m:t>𝑃</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Ø</m:t>
                        </m:r>
                      </m:e>
                      <m:sub>
                        <m:r>
                          <a:rPr lang="es-EC" sz="1400" i="1">
                            <a:latin typeface="Cambria Math" panose="02040503050406030204" pitchFamily="18" charset="0"/>
                          </a:rPr>
                          <m:t>𝐸</m:t>
                        </m:r>
                      </m:sub>
                    </m:sSub>
                    <m:r>
                      <a:rPr lang="es-EC" sz="1400" i="1">
                        <a:latin typeface="Cambria Math" panose="02040503050406030204" pitchFamily="18" charset="0"/>
                      </a:rPr>
                      <m:t>=1</m:t>
                    </m:r>
                  </m:oMath>
                </a14:m>
                <a:endParaRPr lang="es-EC" sz="1400" dirty="0"/>
              </a:p>
              <a:p>
                <a:pPr marL="342900" indent="-342900" algn="just">
                  <a:spcBef>
                    <a:spcPts val="600"/>
                  </a:spcBef>
                  <a:buFont typeface="+mj-lt"/>
                  <a:buAutoNum type="alphaLcParenR"/>
                </a:pPr>
                <a:r>
                  <a:rPr lang="es-EC" sz="1400" dirty="0" smtClean="0">
                    <a:latin typeface="Arial" panose="020B0604020202020204" pitchFamily="34" charset="0"/>
                    <a:cs typeface="Arial" panose="020B0604020202020204" pitchFamily="34" charset="0"/>
                  </a:rPr>
                  <a:t>Método </a:t>
                </a:r>
                <a:r>
                  <a:rPr lang="es-EC" sz="1400" dirty="0">
                    <a:latin typeface="Arial" panose="020B0604020202020204" pitchFamily="34" charset="0"/>
                    <a:cs typeface="Arial" panose="020B0604020202020204" pitchFamily="34" charset="0"/>
                  </a:rPr>
                  <a:t>de </a:t>
                </a:r>
                <a:r>
                  <a:rPr lang="es-EC" sz="1400" dirty="0" smtClean="0">
                    <a:latin typeface="Arial" panose="020B0604020202020204" pitchFamily="34" charset="0"/>
                    <a:cs typeface="Arial" panose="020B0604020202020204" pitchFamily="34" charset="0"/>
                  </a:rPr>
                  <a:t>análisis</a:t>
                </a:r>
                <a:r>
                  <a:rPr lang="es-EC" sz="1400" dirty="0">
                    <a:latin typeface="Arial" panose="020B0604020202020204" pitchFamily="34" charset="0"/>
                    <a:cs typeface="Arial" panose="020B0604020202020204" pitchFamily="34" charset="0"/>
                  </a:rPr>
                  <a:t>: Diseño Basado en Fuerzas (DBF</a:t>
                </a:r>
                <a:r>
                  <a:rPr lang="es-EC" sz="1400" dirty="0" smtClean="0">
                    <a:latin typeface="Arial" panose="020B0604020202020204" pitchFamily="34" charset="0"/>
                    <a:cs typeface="Arial" panose="020B0604020202020204" pitchFamily="34" charset="0"/>
                  </a:rPr>
                  <a:t>)</a:t>
                </a:r>
              </a:p>
              <a:p>
                <a:pPr marL="342900" indent="-342900" algn="just">
                  <a:spcBef>
                    <a:spcPts val="600"/>
                  </a:spcBef>
                  <a:buFont typeface="+mj-lt"/>
                  <a:buAutoNum type="alphaLcParenR"/>
                </a:pPr>
                <a:r>
                  <a:rPr lang="es-EC" sz="1400" dirty="0" smtClean="0">
                    <a:latin typeface="Arial" panose="020B0604020202020204" pitchFamily="34" charset="0"/>
                    <a:cs typeface="Arial" panose="020B0604020202020204" pitchFamily="34" charset="0"/>
                  </a:rPr>
                  <a:t>Carga </a:t>
                </a:r>
                <a:r>
                  <a:rPr lang="es-EC" sz="1400" dirty="0">
                    <a:latin typeface="Arial" panose="020B0604020202020204" pitchFamily="34" charset="0"/>
                    <a:cs typeface="Arial" panose="020B0604020202020204" pitchFamily="34" charset="0"/>
                  </a:rPr>
                  <a:t>sísmica </a:t>
                </a:r>
                <a:r>
                  <a:rPr lang="es-EC" sz="1400" dirty="0" smtClean="0">
                    <a:latin typeface="Arial" panose="020B0604020202020204" pitchFamily="34" charset="0"/>
                    <a:cs typeface="Arial" panose="020B0604020202020204" pitchFamily="34" charset="0"/>
                  </a:rPr>
                  <a:t>reactiva: </a:t>
                </a:r>
                <a14:m>
                  <m:oMath xmlns:m="http://schemas.openxmlformats.org/officeDocument/2006/math">
                    <m:r>
                      <a:rPr lang="es-EC" sz="1400" i="1">
                        <a:latin typeface="Cambria Math" panose="02040503050406030204" pitchFamily="18" charset="0"/>
                      </a:rPr>
                      <m:t>𝑊</m:t>
                    </m:r>
                    <m:r>
                      <a:rPr lang="es-EC" sz="1400" i="1">
                        <a:latin typeface="Cambria Math" panose="02040503050406030204" pitchFamily="18" charset="0"/>
                      </a:rPr>
                      <m:t>=</m:t>
                    </m:r>
                    <m:r>
                      <a:rPr lang="es-EC" sz="1400" i="1">
                        <a:latin typeface="Cambria Math" panose="02040503050406030204" pitchFamily="18" charset="0"/>
                      </a:rPr>
                      <m:t>𝐷</m:t>
                    </m:r>
                    <m:r>
                      <a:rPr lang="es-EC" sz="1400" i="1">
                        <a:latin typeface="Cambria Math" panose="02040503050406030204" pitchFamily="18" charset="0"/>
                      </a:rPr>
                      <m:t>+0,5</m:t>
                    </m:r>
                    <m:r>
                      <a:rPr lang="es-EC" sz="1400" i="1">
                        <a:latin typeface="Cambria Math" panose="02040503050406030204" pitchFamily="18" charset="0"/>
                      </a:rPr>
                      <m:t>𝐿𝑖</m:t>
                    </m:r>
                  </m:oMath>
                </a14:m>
                <a:r>
                  <a:rPr lang="es-EC" sz="1400" dirty="0" smtClean="0">
                    <a:latin typeface="Arial" panose="020B0604020202020204" pitchFamily="34" charset="0"/>
                    <a:cs typeface="Arial" panose="020B0604020202020204" pitchFamily="34" charset="0"/>
                  </a:rPr>
                  <a:t>	    </a:t>
                </a:r>
                <a14:m>
                  <m:oMath xmlns:m="http://schemas.openxmlformats.org/officeDocument/2006/math">
                    <m:r>
                      <a:rPr lang="es-EC" sz="1400" i="1">
                        <a:latin typeface="Cambria Math" panose="02040503050406030204" pitchFamily="18" charset="0"/>
                      </a:rPr>
                      <m:t>𝑊</m:t>
                    </m:r>
                    <m:r>
                      <a:rPr lang="es-EC" sz="1400" i="1">
                        <a:latin typeface="Cambria Math" panose="02040503050406030204" pitchFamily="18" charset="0"/>
                      </a:rPr>
                      <m:t>=118466,54 [</m:t>
                    </m:r>
                    <m:r>
                      <a:rPr lang="es-EC" sz="1400" i="1">
                        <a:latin typeface="Cambria Math" panose="02040503050406030204" pitchFamily="18" charset="0"/>
                      </a:rPr>
                      <m:t>𝑘𝑔</m:t>
                    </m:r>
                    <m:r>
                      <a:rPr lang="es-EC" sz="1400" i="1">
                        <a:latin typeface="Cambria Math" panose="02040503050406030204" pitchFamily="18" charset="0"/>
                      </a:rPr>
                      <m:t>]</m:t>
                    </m:r>
                  </m:oMath>
                </a14:m>
                <a:endParaRPr lang="es-EC" sz="1400" dirty="0"/>
              </a:p>
              <a:p>
                <a:pPr marL="342900" indent="-342900" algn="just">
                  <a:spcBef>
                    <a:spcPts val="600"/>
                  </a:spcBef>
                  <a:buFont typeface="+mj-lt"/>
                  <a:buAutoNum type="alphaLcParenR"/>
                </a:pPr>
                <a:endParaRPr lang="es-EC" sz="1400" dirty="0" smtClean="0">
                  <a:latin typeface="Arial" panose="020B0604020202020204" pitchFamily="34" charset="0"/>
                  <a:cs typeface="Arial" panose="020B0604020202020204" pitchFamily="34" charset="0"/>
                </a:endParaRPr>
              </a:p>
            </p:txBody>
          </p:sp>
        </mc:Choice>
        <mc:Fallback xmlns="">
          <p:sp>
            <p:nvSpPr>
              <p:cNvPr id="4" name="Marcador de contenido 2"/>
              <p:cNvSpPr txBox="1">
                <a:spLocks noRot="1" noChangeAspect="1" noMove="1" noResize="1" noEditPoints="1" noAdjustHandles="1" noChangeArrowheads="1" noChangeShapeType="1" noTextEdit="1"/>
              </p:cNvSpPr>
              <p:nvPr/>
            </p:nvSpPr>
            <p:spPr>
              <a:xfrm>
                <a:off x="628650" y="637586"/>
                <a:ext cx="7886700" cy="5690477"/>
              </a:xfrm>
              <a:prstGeom prst="rect">
                <a:avLst/>
              </a:prstGeom>
              <a:blipFill rotWithShape="0">
                <a:blip r:embed="rId2"/>
                <a:stretch>
                  <a:fillRect l="-386" t="-750" r="-232"/>
                </a:stretch>
              </a:blipFill>
            </p:spPr>
            <p:txBody>
              <a:bodyPr/>
              <a:lstStyle/>
              <a:p>
                <a:r>
                  <a:rPr lang="es-EC">
                    <a:noFill/>
                  </a:rPr>
                  <a:t> </a:t>
                </a:r>
              </a:p>
            </p:txBody>
          </p:sp>
        </mc:Fallback>
      </mc:AlternateContent>
      <p:cxnSp>
        <p:nvCxnSpPr>
          <p:cNvPr id="6" name="Conector recto de flecha 5"/>
          <p:cNvCxnSpPr/>
          <p:nvPr/>
        </p:nvCxnSpPr>
        <p:spPr>
          <a:xfrm flipV="1">
            <a:off x="4177145" y="5922818"/>
            <a:ext cx="322119" cy="10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4326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Marcador de contenido 2"/>
              <p:cNvSpPr txBox="1">
                <a:spLocks/>
              </p:cNvSpPr>
              <p:nvPr/>
            </p:nvSpPr>
            <p:spPr>
              <a:xfrm>
                <a:off x="628650" y="606413"/>
                <a:ext cx="7886700" cy="56904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spcBef>
                    <a:spcPts val="600"/>
                  </a:spcBef>
                  <a:buFont typeface="Arial" panose="020B0604020202020204" pitchFamily="34" charset="0"/>
                  <a:buAutoNum type="alphaLcParenR" startAt="8"/>
                </a:pPr>
                <a:r>
                  <a:rPr lang="es-EC" sz="1400" dirty="0" smtClean="0">
                    <a:latin typeface="Arial" panose="020B0604020202020204" pitchFamily="34" charset="0"/>
                    <a:cs typeface="Arial" panose="020B0604020202020204" pitchFamily="34" charset="0"/>
                  </a:rPr>
                  <a:t>Periodo </a:t>
                </a:r>
                <a:r>
                  <a:rPr lang="es-EC" sz="1400" dirty="0">
                    <a:latin typeface="Arial" panose="020B0604020202020204" pitchFamily="34" charset="0"/>
                    <a:cs typeface="Arial" panose="020B0604020202020204" pitchFamily="34" charset="0"/>
                  </a:rPr>
                  <a:t>de vibración</a:t>
                </a:r>
                <a:r>
                  <a:rPr lang="es-EC" sz="1400" dirty="0" smtClean="0">
                    <a:latin typeface="Arial" panose="020B0604020202020204" pitchFamily="34" charset="0"/>
                    <a:cs typeface="Arial" panose="020B0604020202020204" pitchFamily="34" charset="0"/>
                  </a:rPr>
                  <a:t>: </a:t>
                </a:r>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𝑇</m:t>
                        </m:r>
                      </m:e>
                      <m:sub>
                        <m:r>
                          <a:rPr lang="es-EC" sz="1400" i="1">
                            <a:latin typeface="Cambria Math" panose="02040503050406030204" pitchFamily="18" charset="0"/>
                          </a:rPr>
                          <m:t>𝑎</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𝐶</m:t>
                        </m:r>
                      </m:e>
                      <m:sub>
                        <m:r>
                          <a:rPr lang="es-EC" sz="1400" i="1">
                            <a:latin typeface="Cambria Math" panose="02040503050406030204" pitchFamily="18" charset="0"/>
                          </a:rPr>
                          <m:t>𝑡</m:t>
                        </m:r>
                      </m:sub>
                    </m:sSub>
                    <m:sSup>
                      <m:sSupPr>
                        <m:ctrlPr>
                          <a:rPr lang="es-EC" sz="1400" i="1">
                            <a:latin typeface="Cambria Math" panose="02040503050406030204" pitchFamily="18" charset="0"/>
                          </a:rPr>
                        </m:ctrlPr>
                      </m:sSupPr>
                      <m:e>
                        <m:r>
                          <a:rPr lang="es-EC" sz="1400" i="1">
                            <a:latin typeface="Cambria Math" panose="02040503050406030204" pitchFamily="18" charset="0"/>
                          </a:rPr>
                          <m:t>h</m:t>
                        </m:r>
                      </m:e>
                      <m:sup>
                        <m:r>
                          <a:rPr lang="es-EC" sz="1400" i="1">
                            <a:latin typeface="Cambria Math" panose="02040503050406030204" pitchFamily="18" charset="0"/>
                          </a:rPr>
                          <m:t>𝛼</m:t>
                        </m:r>
                      </m:sup>
                    </m:sSup>
                  </m:oMath>
                </a14:m>
                <a:r>
                  <a:rPr lang="es-EC" sz="1400" dirty="0" smtClean="0">
                    <a:latin typeface="Arial" panose="020B0604020202020204" pitchFamily="34" charset="0"/>
                    <a:cs typeface="Arial" panose="020B0604020202020204" pitchFamily="34" charset="0"/>
                  </a:rPr>
                  <a:t>         </a:t>
                </a:r>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𝑇</m:t>
                        </m:r>
                      </m:e>
                      <m:sub>
                        <m:r>
                          <a:rPr lang="es-EC" sz="1400" i="1">
                            <a:latin typeface="Cambria Math" panose="02040503050406030204" pitchFamily="18" charset="0"/>
                          </a:rPr>
                          <m:t>𝑎</m:t>
                        </m:r>
                      </m:sub>
                    </m:sSub>
                    <m:r>
                      <a:rPr lang="es-EC" sz="1400" i="1">
                        <a:latin typeface="Cambria Math" panose="02040503050406030204" pitchFamily="18" charset="0"/>
                      </a:rPr>
                      <m:t>=0,274 [</m:t>
                    </m:r>
                    <m:r>
                      <a:rPr lang="es-EC" sz="1400" i="1">
                        <a:latin typeface="Cambria Math" panose="02040503050406030204" pitchFamily="18" charset="0"/>
                      </a:rPr>
                      <m:t>𝑠</m:t>
                    </m:r>
                    <m:r>
                      <a:rPr lang="es-EC" sz="1400" i="1">
                        <a:latin typeface="Cambria Math" panose="02040503050406030204" pitchFamily="18" charset="0"/>
                      </a:rPr>
                      <m:t>]</m:t>
                    </m:r>
                  </m:oMath>
                </a14:m>
                <a:endParaRPr lang="es-EC" sz="1400" dirty="0"/>
              </a:p>
              <a:p>
                <a:pPr marL="342900" indent="-342900" algn="just">
                  <a:spcBef>
                    <a:spcPts val="600"/>
                  </a:spcBef>
                  <a:buAutoNum type="alphaLcParenR" startAt="8"/>
                </a:pPr>
                <a:r>
                  <a:rPr lang="es-EC" sz="1400" dirty="0" smtClean="0">
                    <a:latin typeface="Arial" panose="020B0604020202020204" pitchFamily="34" charset="0"/>
                    <a:cs typeface="Arial" panose="020B0604020202020204" pitchFamily="34" charset="0"/>
                  </a:rPr>
                  <a:t>Espectro </a:t>
                </a:r>
                <a:r>
                  <a:rPr lang="es-EC" sz="1400" dirty="0">
                    <a:latin typeface="Arial" panose="020B0604020202020204" pitchFamily="34" charset="0"/>
                    <a:cs typeface="Arial" panose="020B0604020202020204" pitchFamily="34" charset="0"/>
                  </a:rPr>
                  <a:t>de diseño de </a:t>
                </a:r>
                <a:r>
                  <a:rPr lang="es-EC" sz="1400" dirty="0" smtClean="0">
                    <a:latin typeface="Arial" panose="020B0604020202020204" pitchFamily="34" charset="0"/>
                    <a:cs typeface="Arial" panose="020B0604020202020204" pitchFamily="34" charset="0"/>
                  </a:rPr>
                  <a:t>aceleraciones: </a:t>
                </a:r>
              </a:p>
              <a:p>
                <a:pPr marL="342900" indent="-342900" algn="just">
                  <a:spcBef>
                    <a:spcPts val="600"/>
                  </a:spcBef>
                  <a:buAutoNum type="alphaLcParenR" startAt="8"/>
                </a:pPr>
                <a:endParaRPr lang="es-EC" sz="1400" dirty="0" smtClean="0">
                  <a:latin typeface="Arial" panose="020B0604020202020204" pitchFamily="34" charset="0"/>
                  <a:cs typeface="Arial" panose="020B0604020202020204" pitchFamily="34" charset="0"/>
                </a:endParaRPr>
              </a:p>
              <a:p>
                <a:pPr marL="342900" indent="-342900" algn="just">
                  <a:spcBef>
                    <a:spcPts val="600"/>
                  </a:spcBef>
                  <a:buAutoNum type="alphaLcParenR" startAt="8"/>
                </a:pPr>
                <a:endParaRPr lang="es-EC" sz="1400" dirty="0">
                  <a:latin typeface="Arial" panose="020B0604020202020204" pitchFamily="34" charset="0"/>
                  <a:cs typeface="Arial" panose="020B0604020202020204" pitchFamily="34" charset="0"/>
                </a:endParaRPr>
              </a:p>
              <a:p>
                <a:pPr marL="342900" indent="-342900" algn="just">
                  <a:spcBef>
                    <a:spcPts val="600"/>
                  </a:spcBef>
                  <a:buAutoNum type="alphaLcParenR" startAt="8"/>
                </a:pPr>
                <a:endParaRPr lang="es-EC" sz="1400" dirty="0" smtClean="0">
                  <a:latin typeface="Arial" panose="020B0604020202020204" pitchFamily="34" charset="0"/>
                  <a:cs typeface="Arial" panose="020B0604020202020204" pitchFamily="34" charset="0"/>
                </a:endParaRPr>
              </a:p>
              <a:p>
                <a:pPr marL="342900" indent="-342900" algn="just">
                  <a:spcBef>
                    <a:spcPts val="600"/>
                  </a:spcBef>
                  <a:buAutoNum type="alphaLcParenR" startAt="8"/>
                </a:pPr>
                <a:endParaRPr lang="es-EC" sz="1400" dirty="0">
                  <a:latin typeface="Arial" panose="020B0604020202020204" pitchFamily="34" charset="0"/>
                  <a:cs typeface="Arial" panose="020B0604020202020204" pitchFamily="34" charset="0"/>
                </a:endParaRPr>
              </a:p>
              <a:p>
                <a:pPr marL="342900" indent="-342900" algn="just">
                  <a:spcBef>
                    <a:spcPts val="600"/>
                  </a:spcBef>
                  <a:buAutoNum type="alphaLcParenR" startAt="8"/>
                </a:pPr>
                <a:endParaRPr lang="es-EC" sz="1400" dirty="0" smtClean="0">
                  <a:latin typeface="Arial" panose="020B0604020202020204" pitchFamily="34" charset="0"/>
                  <a:cs typeface="Arial" panose="020B0604020202020204" pitchFamily="34" charset="0"/>
                </a:endParaRPr>
              </a:p>
              <a:p>
                <a:pPr marL="342900" indent="-342900" algn="just">
                  <a:spcBef>
                    <a:spcPts val="600"/>
                  </a:spcBef>
                  <a:buAutoNum type="alphaLcParenR" startAt="8"/>
                </a:pPr>
                <a:endParaRPr lang="es-EC" sz="1400" dirty="0">
                  <a:latin typeface="Arial" panose="020B0604020202020204" pitchFamily="34" charset="0"/>
                  <a:cs typeface="Arial" panose="020B0604020202020204" pitchFamily="34" charset="0"/>
                </a:endParaRPr>
              </a:p>
              <a:p>
                <a:pPr marL="342900" indent="-342900" algn="just">
                  <a:spcBef>
                    <a:spcPts val="600"/>
                  </a:spcBef>
                  <a:buAutoNum type="alphaLcParenR" startAt="8"/>
                </a:pPr>
                <a:endParaRPr lang="es-EC" sz="1400" dirty="0" smtClean="0">
                  <a:latin typeface="Arial" panose="020B0604020202020204" pitchFamily="34" charset="0"/>
                  <a:cs typeface="Arial" panose="020B0604020202020204" pitchFamily="34" charset="0"/>
                </a:endParaRPr>
              </a:p>
              <a:p>
                <a:pPr marL="342900" indent="-342900" algn="just">
                  <a:spcBef>
                    <a:spcPts val="600"/>
                  </a:spcBef>
                  <a:buAutoNum type="alphaLcParenR" startAt="8"/>
                </a:pPr>
                <a:endParaRPr lang="es-EC" sz="1400" dirty="0">
                  <a:latin typeface="Arial" panose="020B0604020202020204" pitchFamily="34" charset="0"/>
                  <a:cs typeface="Arial" panose="020B0604020202020204" pitchFamily="34" charset="0"/>
                </a:endParaRPr>
              </a:p>
              <a:p>
                <a:pPr marL="342900" indent="-342900" algn="just">
                  <a:spcBef>
                    <a:spcPts val="600"/>
                  </a:spcBef>
                  <a:buAutoNum type="alphaLcParenR" startAt="8"/>
                </a:pPr>
                <a:endParaRPr lang="es-EC" sz="1400" dirty="0" smtClean="0">
                  <a:latin typeface="Arial" panose="020B0604020202020204" pitchFamily="34" charset="0"/>
                  <a:cs typeface="Arial" panose="020B0604020202020204" pitchFamily="34" charset="0"/>
                </a:endParaRPr>
              </a:p>
              <a:p>
                <a:pPr marL="342900" indent="-342900" algn="just">
                  <a:spcBef>
                    <a:spcPts val="600"/>
                  </a:spcBef>
                  <a:buAutoNum type="alphaLcParenR" startAt="8"/>
                </a:pPr>
                <a:endParaRPr lang="es-EC" sz="1400" dirty="0">
                  <a:latin typeface="Arial" panose="020B0604020202020204" pitchFamily="34" charset="0"/>
                  <a:cs typeface="Arial" panose="020B0604020202020204" pitchFamily="34" charset="0"/>
                </a:endParaRPr>
              </a:p>
              <a:p>
                <a:pPr marL="342900" indent="-342900" algn="just">
                  <a:spcBef>
                    <a:spcPts val="600"/>
                  </a:spcBef>
                  <a:buAutoNum type="alphaLcParenR" startAt="8"/>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𝑆</m:t>
                          </m:r>
                        </m:e>
                        <m:sub>
                          <m:r>
                            <a:rPr lang="es-EC" sz="1400" i="1">
                              <a:latin typeface="Cambria Math" panose="02040503050406030204" pitchFamily="18" charset="0"/>
                            </a:rPr>
                            <m:t>𝑎</m:t>
                          </m:r>
                        </m:sub>
                      </m:sSub>
                      <m:r>
                        <a:rPr lang="es-EC" sz="1400" i="1">
                          <a:latin typeface="Cambria Math" panose="02040503050406030204" pitchFamily="18" charset="0"/>
                        </a:rPr>
                        <m:t>=</m:t>
                      </m:r>
                      <m:r>
                        <a:rPr lang="es-EC" sz="1400" i="1">
                          <a:latin typeface="Cambria Math" panose="02040503050406030204" pitchFamily="18" charset="0"/>
                        </a:rPr>
                        <m:t>𝜂</m:t>
                      </m:r>
                      <m:r>
                        <a:rPr lang="es-EC" sz="1400" i="1">
                          <a:latin typeface="Cambria Math" panose="02040503050406030204" pitchFamily="18" charset="0"/>
                        </a:rPr>
                        <m:t>𝑍</m:t>
                      </m:r>
                      <m:sSub>
                        <m:sSubPr>
                          <m:ctrlPr>
                            <a:rPr lang="es-EC" sz="1400" i="1">
                              <a:latin typeface="Cambria Math" panose="02040503050406030204" pitchFamily="18" charset="0"/>
                            </a:rPr>
                          </m:ctrlPr>
                        </m:sSubPr>
                        <m:e>
                          <m:r>
                            <a:rPr lang="es-EC" sz="1400" i="1">
                              <a:latin typeface="Cambria Math" panose="02040503050406030204" pitchFamily="18" charset="0"/>
                            </a:rPr>
                            <m:t>𝐹</m:t>
                          </m:r>
                        </m:e>
                        <m:sub>
                          <m:r>
                            <a:rPr lang="es-EC" sz="1400" i="1">
                              <a:latin typeface="Cambria Math" panose="02040503050406030204" pitchFamily="18" charset="0"/>
                            </a:rPr>
                            <m:t>𝑎</m:t>
                          </m:r>
                        </m:sub>
                      </m:sSub>
                      <m:r>
                        <a:rPr lang="es-EC" sz="1400" i="1">
                          <a:latin typeface="Cambria Math" panose="02040503050406030204" pitchFamily="18" charset="0"/>
                        </a:rPr>
                        <m:t>          </m:t>
                      </m:r>
                      <m:r>
                        <a:rPr lang="es-EC" sz="1400" i="1">
                          <a:latin typeface="Cambria Math" panose="02040503050406030204" pitchFamily="18" charset="0"/>
                        </a:rPr>
                        <m:t>𝑝𝑎𝑟𝑎</m:t>
                      </m:r>
                      <m:r>
                        <a:rPr lang="es-EC" sz="1400" i="1">
                          <a:latin typeface="Cambria Math" panose="02040503050406030204" pitchFamily="18" charset="0"/>
                        </a:rPr>
                        <m:t> 0≤</m:t>
                      </m:r>
                      <m:sSub>
                        <m:sSubPr>
                          <m:ctrlPr>
                            <a:rPr lang="es-EC" sz="1400" i="1">
                              <a:latin typeface="Cambria Math" panose="02040503050406030204" pitchFamily="18" charset="0"/>
                            </a:rPr>
                          </m:ctrlPr>
                        </m:sSubPr>
                        <m:e>
                          <m:r>
                            <a:rPr lang="es-EC" sz="1400" i="1">
                              <a:latin typeface="Cambria Math" panose="02040503050406030204" pitchFamily="18" charset="0"/>
                            </a:rPr>
                            <m:t>𝑇</m:t>
                          </m:r>
                        </m:e>
                        <m:sub>
                          <m:r>
                            <a:rPr lang="es-EC" sz="1400" i="1">
                              <a:latin typeface="Cambria Math" panose="02040503050406030204" pitchFamily="18" charset="0"/>
                            </a:rPr>
                            <m:t>𝑎</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𝑇</m:t>
                          </m:r>
                        </m:e>
                        <m:sub>
                          <m:r>
                            <a:rPr lang="es-EC" sz="1400" i="1">
                              <a:latin typeface="Cambria Math" panose="02040503050406030204" pitchFamily="18" charset="0"/>
                            </a:rPr>
                            <m:t>𝑐</m:t>
                          </m:r>
                        </m:sub>
                      </m:sSub>
                    </m:oMath>
                  </m:oMathPara>
                </a14:m>
                <a:endParaRPr lang="es-EC" sz="1400" dirty="0" smtClean="0">
                  <a:latin typeface="Arial" panose="020B0604020202020204" pitchFamily="34" charset="0"/>
                  <a:cs typeface="Arial" panose="020B0604020202020204" pitchFamily="34" charset="0"/>
                </a:endParaRPr>
              </a:p>
              <a:p>
                <a:pPr marL="0" indent="0" algn="just">
                  <a:spcBef>
                    <a:spcPts val="600"/>
                  </a:spcBef>
                  <a:buNone/>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𝑆</m:t>
                          </m:r>
                        </m:e>
                        <m:sub>
                          <m:r>
                            <a:rPr lang="es-EC" sz="1400" i="1">
                              <a:latin typeface="Cambria Math" panose="02040503050406030204" pitchFamily="18" charset="0"/>
                            </a:rPr>
                            <m:t>𝑎</m:t>
                          </m:r>
                        </m:sub>
                      </m:sSub>
                      <m:r>
                        <a:rPr lang="es-EC" sz="1400" i="1">
                          <a:latin typeface="Cambria Math" panose="02040503050406030204" pitchFamily="18" charset="0"/>
                        </a:rPr>
                        <m:t>=</m:t>
                      </m:r>
                      <m:r>
                        <a:rPr lang="es-EC" sz="1400" i="1">
                          <a:latin typeface="Cambria Math" panose="02040503050406030204" pitchFamily="18" charset="0"/>
                        </a:rPr>
                        <m:t>𝜂</m:t>
                      </m:r>
                      <m:r>
                        <a:rPr lang="es-EC" sz="1400" i="1">
                          <a:latin typeface="Cambria Math" panose="02040503050406030204" pitchFamily="18" charset="0"/>
                        </a:rPr>
                        <m:t>𝑍</m:t>
                      </m:r>
                      <m:sSub>
                        <m:sSubPr>
                          <m:ctrlPr>
                            <a:rPr lang="es-EC" sz="1400" i="1">
                              <a:latin typeface="Cambria Math" panose="02040503050406030204" pitchFamily="18" charset="0"/>
                            </a:rPr>
                          </m:ctrlPr>
                        </m:sSubPr>
                        <m:e>
                          <m:r>
                            <a:rPr lang="es-EC" sz="1400" i="1">
                              <a:latin typeface="Cambria Math" panose="02040503050406030204" pitchFamily="18" charset="0"/>
                            </a:rPr>
                            <m:t>𝐹</m:t>
                          </m:r>
                        </m:e>
                        <m:sub>
                          <m:r>
                            <a:rPr lang="es-EC" sz="1400" i="1">
                              <a:latin typeface="Cambria Math" panose="02040503050406030204" pitchFamily="18" charset="0"/>
                            </a:rPr>
                            <m:t>𝑎</m:t>
                          </m:r>
                        </m:sub>
                      </m:sSub>
                      <m:sSup>
                        <m:sSupPr>
                          <m:ctrlPr>
                            <a:rPr lang="es-EC" sz="1400" i="1">
                              <a:latin typeface="Cambria Math" panose="02040503050406030204" pitchFamily="18" charset="0"/>
                            </a:rPr>
                          </m:ctrlPr>
                        </m:sSupPr>
                        <m:e>
                          <m:d>
                            <m:dPr>
                              <m:ctrlPr>
                                <a:rPr lang="es-EC" sz="1400" i="1">
                                  <a:latin typeface="Cambria Math" panose="02040503050406030204" pitchFamily="18" charset="0"/>
                                </a:rPr>
                              </m:ctrlPr>
                            </m:dPr>
                            <m:e>
                              <m:f>
                                <m:fPr>
                                  <m:ctrlPr>
                                    <a:rPr lang="es-EC" sz="1400" i="1">
                                      <a:latin typeface="Cambria Math" panose="02040503050406030204" pitchFamily="18" charset="0"/>
                                    </a:rPr>
                                  </m:ctrlPr>
                                </m:fPr>
                                <m:num>
                                  <m:sSub>
                                    <m:sSubPr>
                                      <m:ctrlPr>
                                        <a:rPr lang="es-EC" sz="1400" i="1">
                                          <a:latin typeface="Cambria Math" panose="02040503050406030204" pitchFamily="18" charset="0"/>
                                        </a:rPr>
                                      </m:ctrlPr>
                                    </m:sSubPr>
                                    <m:e>
                                      <m:r>
                                        <a:rPr lang="es-EC" sz="1400" i="1">
                                          <a:latin typeface="Cambria Math" panose="02040503050406030204" pitchFamily="18" charset="0"/>
                                        </a:rPr>
                                        <m:t>𝑇</m:t>
                                      </m:r>
                                    </m:e>
                                    <m:sub>
                                      <m:r>
                                        <a:rPr lang="es-EC" sz="1400" i="1">
                                          <a:latin typeface="Cambria Math" panose="02040503050406030204" pitchFamily="18" charset="0"/>
                                        </a:rPr>
                                        <m:t>𝑐</m:t>
                                      </m:r>
                                    </m:sub>
                                  </m:sSub>
                                </m:num>
                                <m:den>
                                  <m:r>
                                    <a:rPr lang="es-EC" sz="1400" i="1">
                                      <a:latin typeface="Cambria Math" panose="02040503050406030204" pitchFamily="18" charset="0"/>
                                    </a:rPr>
                                    <m:t>𝑇</m:t>
                                  </m:r>
                                </m:den>
                              </m:f>
                            </m:e>
                          </m:d>
                        </m:e>
                        <m:sup>
                          <m:r>
                            <a:rPr lang="es-EC" sz="1400" i="1">
                              <a:latin typeface="Cambria Math" panose="02040503050406030204" pitchFamily="18" charset="0"/>
                            </a:rPr>
                            <m:t>𝑟</m:t>
                          </m:r>
                        </m:sup>
                      </m:sSup>
                      <m:r>
                        <a:rPr lang="es-EC" sz="1400" i="1">
                          <a:latin typeface="Cambria Math" panose="02040503050406030204" pitchFamily="18" charset="0"/>
                        </a:rPr>
                        <m:t>          </m:t>
                      </m:r>
                      <m:r>
                        <a:rPr lang="es-EC" sz="1400" i="1">
                          <a:latin typeface="Cambria Math" panose="02040503050406030204" pitchFamily="18" charset="0"/>
                        </a:rPr>
                        <m:t>𝑝𝑎𝑟𝑎</m:t>
                      </m:r>
                      <m:r>
                        <a:rPr lang="es-EC" sz="1400" i="1">
                          <a:latin typeface="Cambria Math" panose="02040503050406030204" pitchFamily="18" charset="0"/>
                        </a:rPr>
                        <m:t> </m:t>
                      </m:r>
                      <m:sSub>
                        <m:sSubPr>
                          <m:ctrlPr>
                            <a:rPr lang="es-EC" sz="1400" i="1">
                              <a:latin typeface="Cambria Math" panose="02040503050406030204" pitchFamily="18" charset="0"/>
                            </a:rPr>
                          </m:ctrlPr>
                        </m:sSubPr>
                        <m:e>
                          <m:r>
                            <a:rPr lang="es-EC" sz="1400" i="1">
                              <a:latin typeface="Cambria Math" panose="02040503050406030204" pitchFamily="18" charset="0"/>
                            </a:rPr>
                            <m:t>𝑇</m:t>
                          </m:r>
                        </m:e>
                        <m:sub>
                          <m:r>
                            <a:rPr lang="es-EC" sz="1400" i="1">
                              <a:latin typeface="Cambria Math" panose="02040503050406030204" pitchFamily="18" charset="0"/>
                            </a:rPr>
                            <m:t>𝑎</m:t>
                          </m:r>
                        </m:sub>
                      </m:sSub>
                      <m:r>
                        <a:rPr lang="es-EC" sz="1400" i="1">
                          <a:latin typeface="Cambria Math" panose="02040503050406030204" pitchFamily="18" charset="0"/>
                        </a:rPr>
                        <m:t>&gt;</m:t>
                      </m:r>
                      <m:sSub>
                        <m:sSubPr>
                          <m:ctrlPr>
                            <a:rPr lang="es-EC" sz="1400" i="1">
                              <a:latin typeface="Cambria Math" panose="02040503050406030204" pitchFamily="18" charset="0"/>
                            </a:rPr>
                          </m:ctrlPr>
                        </m:sSubPr>
                        <m:e>
                          <m:r>
                            <a:rPr lang="es-EC" sz="1400" i="1">
                              <a:latin typeface="Cambria Math" panose="02040503050406030204" pitchFamily="18" charset="0"/>
                            </a:rPr>
                            <m:t>𝑇</m:t>
                          </m:r>
                        </m:e>
                        <m:sub>
                          <m:r>
                            <a:rPr lang="es-EC" sz="1400" i="1">
                              <a:latin typeface="Cambria Math" panose="02040503050406030204" pitchFamily="18" charset="0"/>
                            </a:rPr>
                            <m:t>𝑐</m:t>
                          </m:r>
                        </m:sub>
                      </m:sSub>
                    </m:oMath>
                  </m:oMathPara>
                </a14:m>
                <a:endParaRPr lang="es-EC" sz="1400" dirty="0" smtClean="0">
                  <a:latin typeface="Arial" panose="020B0604020202020204" pitchFamily="34" charset="0"/>
                  <a:cs typeface="Arial" panose="020B0604020202020204" pitchFamily="34" charset="0"/>
                </a:endParaRPr>
              </a:p>
              <a:p>
                <a:pPr marL="342900" indent="-342900" algn="just">
                  <a:spcBef>
                    <a:spcPts val="600"/>
                  </a:spcBef>
                  <a:buAutoNum type="alphaLcParenR" startAt="8"/>
                </a:pPr>
                <a:endParaRPr lang="es-EC" sz="1400" dirty="0" smtClean="0">
                  <a:latin typeface="Arial" panose="020B0604020202020204" pitchFamily="34" charset="0"/>
                  <a:cs typeface="Arial" panose="020B0604020202020204" pitchFamily="34" charset="0"/>
                </a:endParaRPr>
              </a:p>
              <a:p>
                <a:pPr lvl="1" algn="just">
                  <a:spcBef>
                    <a:spcPts val="600"/>
                  </a:spcBef>
                </a:pPr>
                <a:r>
                  <a:rPr lang="es-EC" sz="1400" dirty="0" smtClean="0">
                    <a:latin typeface="Arial" panose="020B0604020202020204" pitchFamily="34" charset="0"/>
                    <a:cs typeface="Arial" panose="020B0604020202020204" pitchFamily="34" charset="0"/>
                  </a:rPr>
                  <a:t>Periodo de vibración límite: </a:t>
                </a:r>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𝑇</m:t>
                        </m:r>
                      </m:e>
                      <m:sub>
                        <m:r>
                          <a:rPr lang="es-EC" sz="1400" i="1">
                            <a:latin typeface="Cambria Math" panose="02040503050406030204" pitchFamily="18" charset="0"/>
                          </a:rPr>
                          <m:t>𝑐</m:t>
                        </m:r>
                      </m:sub>
                    </m:sSub>
                    <m:r>
                      <a:rPr lang="es-EC" sz="1400" i="1">
                        <a:latin typeface="Cambria Math" panose="02040503050406030204" pitchFamily="18" charset="0"/>
                      </a:rPr>
                      <m:t>=0,55</m:t>
                    </m:r>
                    <m:sSub>
                      <m:sSubPr>
                        <m:ctrlPr>
                          <a:rPr lang="es-EC" sz="1400" i="1">
                            <a:latin typeface="Cambria Math" panose="02040503050406030204" pitchFamily="18" charset="0"/>
                          </a:rPr>
                        </m:ctrlPr>
                      </m:sSubPr>
                      <m:e>
                        <m:r>
                          <a:rPr lang="es-EC" sz="1400" i="1">
                            <a:latin typeface="Cambria Math" panose="02040503050406030204" pitchFamily="18" charset="0"/>
                          </a:rPr>
                          <m:t>𝐹</m:t>
                        </m:r>
                      </m:e>
                      <m:sub>
                        <m:r>
                          <a:rPr lang="es-EC" sz="1400" i="1">
                            <a:latin typeface="Cambria Math" panose="02040503050406030204" pitchFamily="18" charset="0"/>
                          </a:rPr>
                          <m:t>𝑠</m:t>
                        </m:r>
                      </m:sub>
                    </m:sSub>
                    <m:f>
                      <m:fPr>
                        <m:ctrlPr>
                          <a:rPr lang="es-EC" sz="1400" i="1">
                            <a:latin typeface="Cambria Math" panose="02040503050406030204" pitchFamily="18" charset="0"/>
                          </a:rPr>
                        </m:ctrlPr>
                      </m:fPr>
                      <m:num>
                        <m:sSub>
                          <m:sSubPr>
                            <m:ctrlPr>
                              <a:rPr lang="es-EC" sz="1400" i="1">
                                <a:latin typeface="Cambria Math" panose="02040503050406030204" pitchFamily="18" charset="0"/>
                              </a:rPr>
                            </m:ctrlPr>
                          </m:sSubPr>
                          <m:e>
                            <m:r>
                              <a:rPr lang="es-EC" sz="1400" i="1">
                                <a:latin typeface="Cambria Math" panose="02040503050406030204" pitchFamily="18" charset="0"/>
                              </a:rPr>
                              <m:t>𝐹</m:t>
                            </m:r>
                          </m:e>
                          <m:sub>
                            <m:r>
                              <a:rPr lang="es-EC" sz="1400" i="1">
                                <a:latin typeface="Cambria Math" panose="02040503050406030204" pitchFamily="18" charset="0"/>
                              </a:rPr>
                              <m:t>𝑑</m:t>
                            </m:r>
                          </m:sub>
                        </m:sSub>
                      </m:num>
                      <m:den>
                        <m:sSub>
                          <m:sSubPr>
                            <m:ctrlPr>
                              <a:rPr lang="es-EC" sz="1400" i="1">
                                <a:latin typeface="Cambria Math" panose="02040503050406030204" pitchFamily="18" charset="0"/>
                              </a:rPr>
                            </m:ctrlPr>
                          </m:sSubPr>
                          <m:e>
                            <m:r>
                              <a:rPr lang="es-EC" sz="1400" i="1">
                                <a:latin typeface="Cambria Math" panose="02040503050406030204" pitchFamily="18" charset="0"/>
                              </a:rPr>
                              <m:t>𝐹</m:t>
                            </m:r>
                          </m:e>
                          <m:sub>
                            <m:r>
                              <a:rPr lang="es-EC" sz="1400" i="1">
                                <a:latin typeface="Cambria Math" panose="02040503050406030204" pitchFamily="18" charset="0"/>
                              </a:rPr>
                              <m:t>𝑎</m:t>
                            </m:r>
                          </m:sub>
                        </m:sSub>
                      </m:den>
                    </m:f>
                  </m:oMath>
                </a14:m>
                <a:r>
                  <a:rPr lang="es-EC" sz="1400" dirty="0" smtClean="0">
                    <a:latin typeface="Arial" panose="020B0604020202020204" pitchFamily="34" charset="0"/>
                    <a:cs typeface="Arial" panose="020B0604020202020204" pitchFamily="34" charset="0"/>
                  </a:rPr>
                  <a:t>         </a:t>
                </a:r>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𝑇</m:t>
                        </m:r>
                      </m:e>
                      <m:sub>
                        <m:r>
                          <a:rPr lang="es-EC" sz="1400" i="1">
                            <a:latin typeface="Cambria Math" panose="02040503050406030204" pitchFamily="18" charset="0"/>
                          </a:rPr>
                          <m:t>𝑐</m:t>
                        </m:r>
                      </m:sub>
                    </m:sSub>
                    <m:r>
                      <a:rPr lang="es-EC" sz="1400" b="0" i="1" smtClean="0">
                        <a:latin typeface="Cambria Math" panose="02040503050406030204" pitchFamily="18" charset="0"/>
                      </a:rPr>
                      <m:t>=</m:t>
                    </m:r>
                    <m:r>
                      <a:rPr lang="es-EC" sz="1400" i="1">
                        <a:latin typeface="Cambria Math" panose="02040503050406030204" pitchFamily="18" charset="0"/>
                      </a:rPr>
                      <m:t>1,4666 [</m:t>
                    </m:r>
                    <m:r>
                      <a:rPr lang="es-EC" sz="1400" i="1">
                        <a:latin typeface="Cambria Math" panose="02040503050406030204" pitchFamily="18" charset="0"/>
                      </a:rPr>
                      <m:t>𝑠</m:t>
                    </m:r>
                    <m:r>
                      <a:rPr lang="es-EC" sz="1400" i="1">
                        <a:latin typeface="Cambria Math" panose="02040503050406030204" pitchFamily="18" charset="0"/>
                      </a:rPr>
                      <m:t>]</m:t>
                    </m:r>
                  </m:oMath>
                </a14:m>
                <a:endParaRPr lang="es-EC" sz="1400" dirty="0"/>
              </a:p>
              <a:p>
                <a:pPr lvl="1" algn="just">
                  <a:spcBef>
                    <a:spcPts val="600"/>
                  </a:spcBef>
                </a:pPr>
                <a:r>
                  <a:rPr lang="es-EC" sz="1400" dirty="0" smtClean="0">
                    <a:latin typeface="Arial" panose="020B0604020202020204" pitchFamily="34" charset="0"/>
                    <a:cs typeface="Arial" panose="020B0604020202020204" pitchFamily="34" charset="0"/>
                  </a:rPr>
                  <a:t>η=2,48</a:t>
                </a:r>
                <a:r>
                  <a:rPr lang="es-EC" sz="1400" dirty="0">
                    <a:latin typeface="Arial" panose="020B0604020202020204" pitchFamily="34" charset="0"/>
                    <a:cs typeface="Arial" panose="020B0604020202020204" pitchFamily="34" charset="0"/>
                  </a:rPr>
                  <a:t>, para provincias de la Sierra, Esmeraldas y Galápagos </a:t>
                </a: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i="1" dirty="0" smtClean="0"/>
              </a:p>
              <a:p>
                <a:pPr marL="0" indent="0" algn="just">
                  <a:spcBef>
                    <a:spcPts val="600"/>
                  </a:spcBef>
                  <a:buNone/>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𝑆</m:t>
                          </m:r>
                        </m:e>
                        <m:sub>
                          <m:r>
                            <a:rPr lang="es-EC" sz="1400" i="1">
                              <a:latin typeface="Cambria Math" panose="02040503050406030204" pitchFamily="18" charset="0"/>
                            </a:rPr>
                            <m:t>𝑎</m:t>
                          </m:r>
                        </m:sub>
                      </m:sSub>
                      <m:r>
                        <a:rPr lang="es-EC" sz="1400" i="1">
                          <a:latin typeface="Cambria Math" panose="02040503050406030204" pitchFamily="18" charset="0"/>
                        </a:rPr>
                        <m:t>=11,094 </m:t>
                      </m:r>
                      <m:d>
                        <m:dPr>
                          <m:begChr m:val="["/>
                          <m:endChr m:val="]"/>
                          <m:ctrlPr>
                            <a:rPr lang="es-EC" sz="1400" i="1">
                              <a:latin typeface="Cambria Math" panose="02040503050406030204" pitchFamily="18" charset="0"/>
                            </a:rPr>
                          </m:ctrlPr>
                        </m:dPr>
                        <m:e>
                          <m:f>
                            <m:fPr>
                              <m:ctrlPr>
                                <a:rPr lang="es-EC" sz="1400" i="1">
                                  <a:latin typeface="Cambria Math" panose="02040503050406030204" pitchFamily="18" charset="0"/>
                                </a:rPr>
                              </m:ctrlPr>
                            </m:fPr>
                            <m:num>
                              <m:r>
                                <a:rPr lang="es-EC" sz="1400" i="1">
                                  <a:latin typeface="Cambria Math" panose="02040503050406030204" pitchFamily="18" charset="0"/>
                                </a:rPr>
                                <m:t>𝑚</m:t>
                              </m:r>
                            </m:num>
                            <m:den>
                              <m:sSup>
                                <m:sSupPr>
                                  <m:ctrlPr>
                                    <a:rPr lang="es-EC" sz="1400" i="1">
                                      <a:latin typeface="Cambria Math" panose="02040503050406030204" pitchFamily="18" charset="0"/>
                                    </a:rPr>
                                  </m:ctrlPr>
                                </m:sSupPr>
                                <m:e>
                                  <m:r>
                                    <a:rPr lang="es-EC" sz="1400" i="1">
                                      <a:latin typeface="Cambria Math" panose="02040503050406030204" pitchFamily="18" charset="0"/>
                                    </a:rPr>
                                    <m:t>𝑠</m:t>
                                  </m:r>
                                </m:e>
                                <m:sup>
                                  <m:r>
                                    <a:rPr lang="es-EC" sz="1400" i="1">
                                      <a:latin typeface="Cambria Math" panose="02040503050406030204" pitchFamily="18" charset="0"/>
                                    </a:rPr>
                                    <m:t>2</m:t>
                                  </m:r>
                                </m:sup>
                              </m:sSup>
                            </m:den>
                          </m:f>
                        </m:e>
                      </m:d>
                      <m:r>
                        <a:rPr lang="es-EC" sz="1400" i="1">
                          <a:latin typeface="Cambria Math" panose="02040503050406030204" pitchFamily="18" charset="0"/>
                        </a:rPr>
                        <m:t>          </m:t>
                      </m:r>
                      <m:r>
                        <a:rPr lang="es-EC" sz="1400" i="1">
                          <a:latin typeface="Cambria Math" panose="02040503050406030204" pitchFamily="18" charset="0"/>
                        </a:rPr>
                        <m:t>𝑝𝑎𝑟𝑎</m:t>
                      </m:r>
                      <m:r>
                        <a:rPr lang="es-EC" sz="1400" i="1">
                          <a:latin typeface="Cambria Math" panose="02040503050406030204" pitchFamily="18" charset="0"/>
                        </a:rPr>
                        <m:t> 0≤</m:t>
                      </m:r>
                      <m:sSub>
                        <m:sSubPr>
                          <m:ctrlPr>
                            <a:rPr lang="es-EC" sz="1400" i="1">
                              <a:latin typeface="Cambria Math" panose="02040503050406030204" pitchFamily="18" charset="0"/>
                            </a:rPr>
                          </m:ctrlPr>
                        </m:sSubPr>
                        <m:e>
                          <m:r>
                            <a:rPr lang="es-EC" sz="1400" i="1">
                              <a:latin typeface="Cambria Math" panose="02040503050406030204" pitchFamily="18" charset="0"/>
                            </a:rPr>
                            <m:t>𝑇</m:t>
                          </m:r>
                        </m:e>
                        <m:sub>
                          <m:r>
                            <a:rPr lang="es-EC" sz="1400" i="1">
                              <a:latin typeface="Cambria Math" panose="02040503050406030204" pitchFamily="18" charset="0"/>
                            </a:rPr>
                            <m:t>𝑎</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𝑇</m:t>
                          </m:r>
                        </m:e>
                        <m:sub>
                          <m:r>
                            <a:rPr lang="es-EC" sz="1400" i="1">
                              <a:latin typeface="Cambria Math" panose="02040503050406030204" pitchFamily="18" charset="0"/>
                            </a:rPr>
                            <m:t>𝑐</m:t>
                          </m:r>
                        </m:sub>
                      </m:sSub>
                    </m:oMath>
                  </m:oMathPara>
                </a14:m>
                <a:endParaRPr lang="es-EC" sz="1400" dirty="0">
                  <a:latin typeface="Arial" panose="020B0604020202020204" pitchFamily="34" charset="0"/>
                  <a:cs typeface="Arial" panose="020B0604020202020204" pitchFamily="34" charset="0"/>
                </a:endParaRPr>
              </a:p>
              <a:p>
                <a:pPr marL="342900" indent="-342900" algn="just">
                  <a:spcBef>
                    <a:spcPts val="600"/>
                  </a:spcBef>
                  <a:buAutoNum type="alphaLcParenR" startAt="8"/>
                </a:pPr>
                <a:endParaRPr lang="es-EC" sz="1400" dirty="0" smtClean="0">
                  <a:latin typeface="Arial" panose="020B0604020202020204" pitchFamily="34" charset="0"/>
                  <a:cs typeface="Arial" panose="020B0604020202020204" pitchFamily="34" charset="0"/>
                </a:endParaRPr>
              </a:p>
              <a:p>
                <a:pPr marL="342900" indent="-342900" algn="just">
                  <a:spcBef>
                    <a:spcPts val="600"/>
                  </a:spcBef>
                  <a:buAutoNum type="alphaLcParenR" startAt="8"/>
                </a:pPr>
                <a:endParaRPr lang="es-EC" sz="1400" dirty="0" smtClean="0">
                  <a:latin typeface="Arial" panose="020B0604020202020204" pitchFamily="34" charset="0"/>
                  <a:cs typeface="Arial" panose="020B0604020202020204" pitchFamily="34" charset="0"/>
                </a:endParaRPr>
              </a:p>
              <a:p>
                <a:pPr marL="342900" indent="-342900" algn="just">
                  <a:spcBef>
                    <a:spcPts val="600"/>
                  </a:spcBef>
                  <a:buAutoNum type="alphaLcParenR" startAt="8"/>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342900" indent="-342900" algn="just">
                  <a:spcBef>
                    <a:spcPts val="600"/>
                  </a:spcBef>
                  <a:buFont typeface="+mj-lt"/>
                  <a:buAutoNum type="alphaLcParenR"/>
                </a:pPr>
                <a:endParaRPr lang="es-EC" sz="1400" dirty="0">
                  <a:latin typeface="Arial" panose="020B0604020202020204" pitchFamily="34" charset="0"/>
                  <a:cs typeface="Arial" panose="020B0604020202020204" pitchFamily="34" charset="0"/>
                </a:endParaRPr>
              </a:p>
            </p:txBody>
          </p:sp>
        </mc:Choice>
        <mc:Fallback xmlns="">
          <p:sp>
            <p:nvSpPr>
              <p:cNvPr id="4" name="Marcador de contenido 2"/>
              <p:cNvSpPr txBox="1">
                <a:spLocks noRot="1" noChangeAspect="1" noMove="1" noResize="1" noEditPoints="1" noAdjustHandles="1" noChangeArrowheads="1" noChangeShapeType="1" noTextEdit="1"/>
              </p:cNvSpPr>
              <p:nvPr/>
            </p:nvSpPr>
            <p:spPr>
              <a:xfrm>
                <a:off x="628650" y="606413"/>
                <a:ext cx="7886700" cy="5690477"/>
              </a:xfrm>
              <a:prstGeom prst="rect">
                <a:avLst/>
              </a:prstGeom>
              <a:blipFill rotWithShape="0">
                <a:blip r:embed="rId2"/>
                <a:stretch>
                  <a:fillRect l="-77" t="-535"/>
                </a:stretch>
              </a:blipFill>
            </p:spPr>
            <p:txBody>
              <a:bodyPr/>
              <a:lstStyle/>
              <a:p>
                <a:r>
                  <a:rPr lang="es-EC">
                    <a:noFill/>
                  </a:rPr>
                  <a:t> </a:t>
                </a:r>
              </a:p>
            </p:txBody>
          </p:sp>
        </mc:Fallback>
      </mc:AlternateContent>
      <p:cxnSp>
        <p:nvCxnSpPr>
          <p:cNvPr id="5" name="Conector recto de flecha 4"/>
          <p:cNvCxnSpPr/>
          <p:nvPr/>
        </p:nvCxnSpPr>
        <p:spPr>
          <a:xfrm flipV="1">
            <a:off x="3595254" y="779318"/>
            <a:ext cx="322119" cy="10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1871980" y="1256289"/>
            <a:ext cx="5400040" cy="2682875"/>
          </a:xfrm>
          <a:prstGeom prst="rect">
            <a:avLst/>
          </a:prstGeom>
          <a:noFill/>
          <a:ln>
            <a:noFill/>
          </a:ln>
        </p:spPr>
      </p:pic>
      <p:cxnSp>
        <p:nvCxnSpPr>
          <p:cNvPr id="8" name="Conector recto de flecha 7"/>
          <p:cNvCxnSpPr/>
          <p:nvPr/>
        </p:nvCxnSpPr>
        <p:spPr>
          <a:xfrm flipV="1">
            <a:off x="4755572" y="5159591"/>
            <a:ext cx="322119" cy="10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7615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Marcador de contenido 2"/>
              <p:cNvSpPr txBox="1">
                <a:spLocks/>
              </p:cNvSpPr>
              <p:nvPr/>
            </p:nvSpPr>
            <p:spPr>
              <a:xfrm>
                <a:off x="628650" y="606413"/>
                <a:ext cx="7886700" cy="62515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spcBef>
                    <a:spcPts val="600"/>
                  </a:spcBef>
                  <a:buAutoNum type="alphaLcParenR" startAt="11"/>
                </a:pPr>
                <a:r>
                  <a:rPr lang="es-EC" sz="1400" dirty="0" smtClean="0">
                    <a:latin typeface="Arial" panose="020B0604020202020204" pitchFamily="34" charset="0"/>
                    <a:cs typeface="Arial" panose="020B0604020202020204" pitchFamily="34" charset="0"/>
                  </a:rPr>
                  <a:t>Factor </a:t>
                </a:r>
                <a:r>
                  <a:rPr lang="es-EC" sz="1400" dirty="0">
                    <a:latin typeface="Arial" panose="020B0604020202020204" pitchFamily="34" charset="0"/>
                    <a:cs typeface="Arial" panose="020B0604020202020204" pitchFamily="34" charset="0"/>
                  </a:rPr>
                  <a:t>de </a:t>
                </a:r>
                <a:r>
                  <a:rPr lang="es-EC" sz="1400" dirty="0" smtClean="0">
                    <a:latin typeface="Arial" panose="020B0604020202020204" pitchFamily="34" charset="0"/>
                    <a:cs typeface="Arial" panose="020B0604020202020204" pitchFamily="34" charset="0"/>
                  </a:rPr>
                  <a:t>reducción: </a:t>
                </a:r>
                <a14:m>
                  <m:oMath xmlns:m="http://schemas.openxmlformats.org/officeDocument/2006/math">
                    <m:r>
                      <a:rPr lang="es-EC" sz="1400" i="1">
                        <a:latin typeface="Cambria Math" panose="02040503050406030204" pitchFamily="18" charset="0"/>
                      </a:rPr>
                      <m:t>𝑅</m:t>
                    </m:r>
                    <m:r>
                      <a:rPr lang="es-EC" sz="1400" i="1">
                        <a:latin typeface="Cambria Math" panose="02040503050406030204" pitchFamily="18" charset="0"/>
                      </a:rPr>
                      <m:t>=3</m:t>
                    </m:r>
                  </m:oMath>
                </a14:m>
                <a:endParaRPr lang="es-EC" sz="1400" dirty="0" smtClean="0">
                  <a:latin typeface="Arial" panose="020B0604020202020204" pitchFamily="34" charset="0"/>
                  <a:cs typeface="Arial" panose="020B0604020202020204" pitchFamily="34" charset="0"/>
                </a:endParaRPr>
              </a:p>
              <a:p>
                <a:pPr marL="342900" indent="-342900" algn="just">
                  <a:spcBef>
                    <a:spcPts val="600"/>
                  </a:spcBef>
                  <a:buFont typeface="Arial" panose="020B0604020202020204" pitchFamily="34" charset="0"/>
                  <a:buAutoNum type="alphaLcParenR" startAt="11"/>
                </a:pPr>
                <a:r>
                  <a:rPr lang="es-EC" sz="1400" dirty="0" smtClean="0">
                    <a:latin typeface="Arial" panose="020B0604020202020204" pitchFamily="34" charset="0"/>
                    <a:cs typeface="Arial" panose="020B0604020202020204" pitchFamily="34" charset="0"/>
                  </a:rPr>
                  <a:t>Cortante basal </a:t>
                </a:r>
                <a:r>
                  <a:rPr lang="es-EC" sz="1400" dirty="0">
                    <a:latin typeface="Arial" panose="020B0604020202020204" pitchFamily="34" charset="0"/>
                    <a:cs typeface="Arial" panose="020B0604020202020204" pitchFamily="34" charset="0"/>
                  </a:rPr>
                  <a:t>de </a:t>
                </a:r>
                <a:r>
                  <a:rPr lang="es-EC" sz="1400" dirty="0" smtClean="0">
                    <a:latin typeface="Arial" panose="020B0604020202020204" pitchFamily="34" charset="0"/>
                    <a:cs typeface="Arial" panose="020B0604020202020204" pitchFamily="34" charset="0"/>
                  </a:rPr>
                  <a:t>diseño: </a:t>
                </a:r>
                <a14:m>
                  <m:oMath xmlns:m="http://schemas.openxmlformats.org/officeDocument/2006/math">
                    <m:r>
                      <m:rPr>
                        <m:sty m:val="p"/>
                      </m:rPr>
                      <a:rPr lang="es-EC" sz="1400">
                        <a:latin typeface="Cambria Math" panose="02040503050406030204" pitchFamily="18" charset="0"/>
                      </a:rPr>
                      <m:t>V</m:t>
                    </m:r>
                    <m:r>
                      <a:rPr lang="es-EC" sz="1400" i="1">
                        <a:latin typeface="Cambria Math" panose="02040503050406030204" pitchFamily="18" charset="0"/>
                      </a:rPr>
                      <m:t>=</m:t>
                    </m:r>
                    <m:f>
                      <m:fPr>
                        <m:ctrlPr>
                          <a:rPr lang="es-EC" sz="1400" i="1">
                            <a:latin typeface="Cambria Math" panose="02040503050406030204" pitchFamily="18" charset="0"/>
                          </a:rPr>
                        </m:ctrlPr>
                      </m:fPr>
                      <m:num>
                        <m:r>
                          <a:rPr lang="es-EC" sz="1400" i="1">
                            <a:latin typeface="Cambria Math" panose="02040503050406030204" pitchFamily="18" charset="0"/>
                          </a:rPr>
                          <m:t>𝐼</m:t>
                        </m:r>
                        <m:sSub>
                          <m:sSubPr>
                            <m:ctrlPr>
                              <a:rPr lang="es-EC" sz="1400" i="1">
                                <a:latin typeface="Cambria Math" panose="02040503050406030204" pitchFamily="18" charset="0"/>
                              </a:rPr>
                            </m:ctrlPr>
                          </m:sSubPr>
                          <m:e>
                            <m:r>
                              <a:rPr lang="es-EC" sz="1400" i="1">
                                <a:latin typeface="Cambria Math" panose="02040503050406030204" pitchFamily="18" charset="0"/>
                              </a:rPr>
                              <m:t>𝑆</m:t>
                            </m:r>
                          </m:e>
                          <m:sub>
                            <m:r>
                              <a:rPr lang="es-EC" sz="1400" i="1">
                                <a:latin typeface="Cambria Math" panose="02040503050406030204" pitchFamily="18" charset="0"/>
                              </a:rPr>
                              <m:t>𝑎</m:t>
                            </m:r>
                          </m:sub>
                        </m:sSub>
                      </m:num>
                      <m:den>
                        <m:r>
                          <a:rPr lang="es-EC" sz="1400" i="1">
                            <a:latin typeface="Cambria Math" panose="02040503050406030204" pitchFamily="18" charset="0"/>
                          </a:rPr>
                          <m:t>𝑅</m:t>
                        </m:r>
                        <m:sSub>
                          <m:sSubPr>
                            <m:ctrlPr>
                              <a:rPr lang="es-EC" sz="1400" i="1">
                                <a:latin typeface="Cambria Math" panose="02040503050406030204" pitchFamily="18" charset="0"/>
                              </a:rPr>
                            </m:ctrlPr>
                          </m:sSubPr>
                          <m:e>
                            <m:r>
                              <a:rPr lang="es-EC" sz="1400" i="1">
                                <a:latin typeface="Cambria Math" panose="02040503050406030204" pitchFamily="18" charset="0"/>
                              </a:rPr>
                              <m:t>∅</m:t>
                            </m:r>
                          </m:e>
                          <m:sub>
                            <m:r>
                              <a:rPr lang="es-EC" sz="1400" i="1">
                                <a:latin typeface="Cambria Math" panose="02040503050406030204" pitchFamily="18" charset="0"/>
                              </a:rPr>
                              <m:t>𝑃</m:t>
                            </m:r>
                          </m:sub>
                        </m:sSub>
                        <m:sSub>
                          <m:sSubPr>
                            <m:ctrlPr>
                              <a:rPr lang="es-EC" sz="1400" i="1">
                                <a:latin typeface="Cambria Math" panose="02040503050406030204" pitchFamily="18" charset="0"/>
                              </a:rPr>
                            </m:ctrlPr>
                          </m:sSubPr>
                          <m:e>
                            <m:r>
                              <a:rPr lang="es-EC" sz="1400" i="1">
                                <a:latin typeface="Cambria Math" panose="02040503050406030204" pitchFamily="18" charset="0"/>
                              </a:rPr>
                              <m:t>∅</m:t>
                            </m:r>
                          </m:e>
                          <m:sub>
                            <m:r>
                              <a:rPr lang="es-EC" sz="1400" i="1">
                                <a:latin typeface="Cambria Math" panose="02040503050406030204" pitchFamily="18" charset="0"/>
                              </a:rPr>
                              <m:t>𝐸</m:t>
                            </m:r>
                          </m:sub>
                        </m:sSub>
                      </m:den>
                    </m:f>
                    <m:r>
                      <a:rPr lang="es-EC" sz="1400" i="1">
                        <a:latin typeface="Cambria Math" panose="02040503050406030204" pitchFamily="18" charset="0"/>
                      </a:rPr>
                      <m:t>𝑊</m:t>
                    </m:r>
                  </m:oMath>
                </a14:m>
                <a:r>
                  <a:rPr lang="es-EC" sz="1400" dirty="0" smtClean="0">
                    <a:latin typeface="Arial" panose="020B0604020202020204" pitchFamily="34" charset="0"/>
                    <a:cs typeface="Arial" panose="020B0604020202020204" pitchFamily="34" charset="0"/>
                  </a:rPr>
                  <a:t>          </a:t>
                </a:r>
                <a14:m>
                  <m:oMath xmlns:m="http://schemas.openxmlformats.org/officeDocument/2006/math">
                    <m:r>
                      <a:rPr lang="es-EC" sz="1400" i="1">
                        <a:latin typeface="Cambria Math" panose="02040503050406030204" pitchFamily="18" charset="0"/>
                      </a:rPr>
                      <m:t>𝑉</m:t>
                    </m:r>
                    <m:r>
                      <a:rPr lang="es-EC" sz="1400" i="1">
                        <a:latin typeface="Cambria Math" panose="02040503050406030204" pitchFamily="18" charset="0"/>
                      </a:rPr>
                      <m:t>=438089 [</m:t>
                    </m:r>
                    <m:r>
                      <a:rPr lang="es-EC" sz="1400" i="1">
                        <a:latin typeface="Cambria Math" panose="02040503050406030204" pitchFamily="18" charset="0"/>
                      </a:rPr>
                      <m:t>𝑁</m:t>
                    </m:r>
                    <m:r>
                      <a:rPr lang="es-EC" sz="1400" i="1">
                        <a:latin typeface="Cambria Math" panose="02040503050406030204" pitchFamily="18" charset="0"/>
                      </a:rPr>
                      <m:t>]</m:t>
                    </m:r>
                  </m:oMath>
                </a14:m>
                <a:endParaRPr lang="es-EC" sz="1400" dirty="0"/>
              </a:p>
              <a:p>
                <a:pPr marL="342900" indent="-342900" algn="just">
                  <a:spcBef>
                    <a:spcPts val="600"/>
                  </a:spcBef>
                  <a:buAutoNum type="alphaLcParenR" startAt="11"/>
                </a:pPr>
                <a:r>
                  <a:rPr lang="es-EC" sz="1400" dirty="0" smtClean="0">
                    <a:latin typeface="Arial" panose="020B0604020202020204" pitchFamily="34" charset="0"/>
                    <a:cs typeface="Arial" panose="020B0604020202020204" pitchFamily="34" charset="0"/>
                  </a:rPr>
                  <a:t>Distribución </a:t>
                </a:r>
                <a:r>
                  <a:rPr lang="es-EC" sz="1400" dirty="0">
                    <a:latin typeface="Arial" panose="020B0604020202020204" pitchFamily="34" charset="0"/>
                    <a:cs typeface="Arial" panose="020B0604020202020204" pitchFamily="34" charset="0"/>
                  </a:rPr>
                  <a:t>de fuerzas sísmicas </a:t>
                </a:r>
                <a:r>
                  <a:rPr lang="es-EC" sz="1400" dirty="0" smtClean="0">
                    <a:latin typeface="Arial" panose="020B0604020202020204" pitchFamily="34" charset="0"/>
                    <a:cs typeface="Arial" panose="020B0604020202020204" pitchFamily="34" charset="0"/>
                  </a:rPr>
                  <a:t>laterales: </a:t>
                </a:r>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𝐹</m:t>
                        </m:r>
                      </m:e>
                      <m:sub>
                        <m:r>
                          <a:rPr lang="es-EC" sz="1400" i="1">
                            <a:latin typeface="Cambria Math" panose="02040503050406030204" pitchFamily="18" charset="0"/>
                          </a:rPr>
                          <m:t>𝑋</m:t>
                        </m:r>
                      </m:sub>
                    </m:sSub>
                    <m:r>
                      <a:rPr lang="es-EC" sz="1400" i="1">
                        <a:latin typeface="Cambria Math" panose="02040503050406030204" pitchFamily="18" charset="0"/>
                      </a:rPr>
                      <m:t>=</m:t>
                    </m:r>
                    <m:f>
                      <m:fPr>
                        <m:ctrlPr>
                          <a:rPr lang="es-EC" sz="1400" i="1">
                            <a:latin typeface="Cambria Math" panose="02040503050406030204" pitchFamily="18" charset="0"/>
                          </a:rPr>
                        </m:ctrlPr>
                      </m:fPr>
                      <m:num>
                        <m:sSub>
                          <m:sSubPr>
                            <m:ctrlPr>
                              <a:rPr lang="es-EC" sz="1400" i="1">
                                <a:latin typeface="Cambria Math" panose="02040503050406030204" pitchFamily="18" charset="0"/>
                              </a:rPr>
                            </m:ctrlPr>
                          </m:sSubPr>
                          <m:e>
                            <m:r>
                              <a:rPr lang="es-EC" sz="1400" i="1">
                                <a:latin typeface="Cambria Math" panose="02040503050406030204" pitchFamily="18" charset="0"/>
                              </a:rPr>
                              <m:t>𝑤</m:t>
                            </m:r>
                          </m:e>
                          <m:sub>
                            <m:r>
                              <a:rPr lang="es-EC" sz="1400" i="1">
                                <a:latin typeface="Cambria Math" panose="02040503050406030204" pitchFamily="18" charset="0"/>
                              </a:rPr>
                              <m:t>𝑥</m:t>
                            </m:r>
                          </m:sub>
                        </m:sSub>
                        <m:sSubSup>
                          <m:sSubSupPr>
                            <m:ctrlPr>
                              <a:rPr lang="es-EC" sz="1400" i="1">
                                <a:latin typeface="Cambria Math" panose="02040503050406030204" pitchFamily="18" charset="0"/>
                              </a:rPr>
                            </m:ctrlPr>
                          </m:sSubSupPr>
                          <m:e>
                            <m:r>
                              <a:rPr lang="es-EC" sz="1400" i="1">
                                <a:latin typeface="Cambria Math" panose="02040503050406030204" pitchFamily="18" charset="0"/>
                              </a:rPr>
                              <m:t>h</m:t>
                            </m:r>
                          </m:e>
                          <m:sub>
                            <m:r>
                              <a:rPr lang="es-EC" sz="1400" i="1">
                                <a:latin typeface="Cambria Math" panose="02040503050406030204" pitchFamily="18" charset="0"/>
                              </a:rPr>
                              <m:t>𝑥</m:t>
                            </m:r>
                          </m:sub>
                          <m:sup>
                            <m:r>
                              <a:rPr lang="es-EC" sz="1400" i="1">
                                <a:latin typeface="Cambria Math" panose="02040503050406030204" pitchFamily="18" charset="0"/>
                              </a:rPr>
                              <m:t>𝑘</m:t>
                            </m:r>
                          </m:sup>
                        </m:sSubSup>
                      </m:num>
                      <m:den>
                        <m:nary>
                          <m:naryPr>
                            <m:chr m:val="∑"/>
                            <m:limLoc m:val="undOvr"/>
                            <m:ctrlPr>
                              <a:rPr lang="es-EC" sz="1400" i="1">
                                <a:latin typeface="Cambria Math" panose="02040503050406030204" pitchFamily="18" charset="0"/>
                              </a:rPr>
                            </m:ctrlPr>
                          </m:naryPr>
                          <m:sub>
                            <m:r>
                              <a:rPr lang="es-EC" sz="1400" i="1">
                                <a:latin typeface="Cambria Math" panose="02040503050406030204" pitchFamily="18" charset="0"/>
                              </a:rPr>
                              <m:t>𝑖</m:t>
                            </m:r>
                            <m:r>
                              <a:rPr lang="es-EC" sz="1400" i="1">
                                <a:latin typeface="Cambria Math" panose="02040503050406030204" pitchFamily="18" charset="0"/>
                              </a:rPr>
                              <m:t>=1</m:t>
                            </m:r>
                          </m:sub>
                          <m:sup>
                            <m:r>
                              <a:rPr lang="es-EC" sz="1400" i="1">
                                <a:latin typeface="Cambria Math" panose="02040503050406030204" pitchFamily="18" charset="0"/>
                              </a:rPr>
                              <m:t>𝑛</m:t>
                            </m:r>
                          </m:sup>
                          <m:e>
                            <m:sSub>
                              <m:sSubPr>
                                <m:ctrlPr>
                                  <a:rPr lang="es-EC" sz="1400" i="1">
                                    <a:latin typeface="Cambria Math" panose="02040503050406030204" pitchFamily="18" charset="0"/>
                                  </a:rPr>
                                </m:ctrlPr>
                              </m:sSubPr>
                              <m:e>
                                <m:r>
                                  <a:rPr lang="es-EC" sz="1400" i="1">
                                    <a:latin typeface="Cambria Math" panose="02040503050406030204" pitchFamily="18" charset="0"/>
                                  </a:rPr>
                                  <m:t>𝑤</m:t>
                                </m:r>
                              </m:e>
                              <m:sub>
                                <m:r>
                                  <a:rPr lang="es-EC" sz="1400" i="1">
                                    <a:latin typeface="Cambria Math" panose="02040503050406030204" pitchFamily="18" charset="0"/>
                                  </a:rPr>
                                  <m:t>𝑖</m:t>
                                </m:r>
                              </m:sub>
                            </m:sSub>
                            <m:sSubSup>
                              <m:sSubSupPr>
                                <m:ctrlPr>
                                  <a:rPr lang="es-EC" sz="1400" i="1">
                                    <a:latin typeface="Cambria Math" panose="02040503050406030204" pitchFamily="18" charset="0"/>
                                  </a:rPr>
                                </m:ctrlPr>
                              </m:sSubSupPr>
                              <m:e>
                                <m:r>
                                  <a:rPr lang="es-EC" sz="1400" i="1">
                                    <a:latin typeface="Cambria Math" panose="02040503050406030204" pitchFamily="18" charset="0"/>
                                  </a:rPr>
                                  <m:t>h</m:t>
                                </m:r>
                              </m:e>
                              <m:sub>
                                <m:r>
                                  <a:rPr lang="es-EC" sz="1400" i="1">
                                    <a:latin typeface="Cambria Math" panose="02040503050406030204" pitchFamily="18" charset="0"/>
                                  </a:rPr>
                                  <m:t>𝑖</m:t>
                                </m:r>
                              </m:sub>
                              <m:sup>
                                <m:r>
                                  <a:rPr lang="es-EC" sz="1400" i="1">
                                    <a:latin typeface="Cambria Math" panose="02040503050406030204" pitchFamily="18" charset="0"/>
                                  </a:rPr>
                                  <m:t>𝑘</m:t>
                                </m:r>
                              </m:sup>
                            </m:sSubSup>
                          </m:e>
                        </m:nary>
                      </m:den>
                    </m:f>
                    <m:r>
                      <a:rPr lang="es-EC" sz="1400" i="1">
                        <a:latin typeface="Cambria Math" panose="02040503050406030204" pitchFamily="18" charset="0"/>
                      </a:rPr>
                      <m:t>𝑉</m:t>
                    </m:r>
                  </m:oMath>
                </a14:m>
                <a:r>
                  <a:rPr lang="es-EC" sz="1400" dirty="0" smtClean="0">
                    <a:latin typeface="Arial" panose="020B0604020202020204" pitchFamily="34" charset="0"/>
                    <a:cs typeface="Arial" panose="020B0604020202020204" pitchFamily="34" charset="0"/>
                  </a:rPr>
                  <a:t>          </a:t>
                </a:r>
                <a:endParaRPr lang="es-EC" sz="1400" dirty="0">
                  <a:latin typeface="Arial" panose="020B0604020202020204" pitchFamily="34" charset="0"/>
                  <a:cs typeface="Arial" panose="020B0604020202020204" pitchFamily="34" charset="0"/>
                </a:endParaRPr>
              </a:p>
              <a:p>
                <a:pPr lvl="1" algn="just">
                  <a:spcBef>
                    <a:spcPts val="600"/>
                  </a:spcBef>
                </a:pPr>
                <a:r>
                  <a:rPr lang="pt-BR" sz="1400" dirty="0" smtClean="0">
                    <a:latin typeface="Arial" panose="020B0604020202020204" pitchFamily="34" charset="0"/>
                    <a:cs typeface="Arial" panose="020B0604020202020204" pitchFamily="34" charset="0"/>
                  </a:rPr>
                  <a:t>Valor </a:t>
                </a:r>
                <a:r>
                  <a:rPr lang="pt-BR" sz="1400" dirty="0">
                    <a:latin typeface="Arial" panose="020B0604020202020204" pitchFamily="34" charset="0"/>
                    <a:cs typeface="Arial" panose="020B0604020202020204" pitchFamily="34" charset="0"/>
                  </a:rPr>
                  <a:t>de k: Ta≤0,5 s → k=1</a:t>
                </a:r>
                <a:endParaRPr lang="es-EC" sz="1400" dirty="0">
                  <a:latin typeface="Arial" panose="020B0604020202020204" pitchFamily="34" charset="0"/>
                  <a:cs typeface="Arial" panose="020B0604020202020204" pitchFamily="34" charset="0"/>
                </a:endParaRPr>
              </a:p>
              <a:p>
                <a:pPr marL="0" indent="0" algn="just">
                  <a:spcBef>
                    <a:spcPts val="600"/>
                  </a:spcBef>
                  <a:buNone/>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𝐹</m:t>
                          </m:r>
                        </m:e>
                        <m:sub>
                          <m:r>
                            <a:rPr lang="es-EC" sz="1400" i="1">
                              <a:latin typeface="Cambria Math" panose="02040503050406030204" pitchFamily="18" charset="0"/>
                            </a:rPr>
                            <m:t>𝑋</m:t>
                          </m:r>
                        </m:sub>
                      </m:sSub>
                      <m:r>
                        <a:rPr lang="es-EC" sz="1400" i="1">
                          <a:latin typeface="Cambria Math" panose="02040503050406030204" pitchFamily="18" charset="0"/>
                        </a:rPr>
                        <m:t>=</m:t>
                      </m:r>
                      <m:r>
                        <a:rPr lang="es-EC" sz="1400" i="1">
                          <a:latin typeface="Cambria Math" panose="02040503050406030204" pitchFamily="18" charset="0"/>
                        </a:rPr>
                        <m:t>𝑉</m:t>
                      </m:r>
                      <m:r>
                        <a:rPr lang="es-EC" sz="1400" i="1">
                          <a:latin typeface="Cambria Math" panose="02040503050406030204" pitchFamily="18" charset="0"/>
                        </a:rPr>
                        <m:t>=438089 </m:t>
                      </m:r>
                      <m:d>
                        <m:dPr>
                          <m:begChr m:val="["/>
                          <m:endChr m:val="]"/>
                          <m:ctrlPr>
                            <a:rPr lang="es-EC" sz="1400" i="1">
                              <a:latin typeface="Cambria Math" panose="02040503050406030204" pitchFamily="18" charset="0"/>
                            </a:rPr>
                          </m:ctrlPr>
                        </m:dPr>
                        <m:e>
                          <m:r>
                            <a:rPr lang="es-EC" sz="1400" i="1">
                              <a:latin typeface="Cambria Math" panose="02040503050406030204" pitchFamily="18" charset="0"/>
                            </a:rPr>
                            <m:t>𝑁</m:t>
                          </m:r>
                        </m:e>
                      </m:d>
                    </m:oMath>
                  </m:oMathPara>
                </a14:m>
                <a:endParaRPr lang="es-EC" sz="1400" dirty="0" smtClean="0">
                  <a:latin typeface="Arial" panose="020B0604020202020204" pitchFamily="34" charset="0"/>
                </a:endParaRPr>
              </a:p>
              <a:p>
                <a:pPr marL="342900" indent="-342900" algn="just">
                  <a:spcBef>
                    <a:spcPts val="600"/>
                  </a:spcBef>
                  <a:buAutoNum type="alphaLcParenR" startAt="14"/>
                </a:pPr>
                <a:r>
                  <a:rPr lang="es-EC" sz="1400" dirty="0" smtClean="0">
                    <a:latin typeface="Arial" panose="020B0604020202020204" pitchFamily="34" charset="0"/>
                    <a:cs typeface="Arial" panose="020B0604020202020204" pitchFamily="34" charset="0"/>
                  </a:rPr>
                  <a:t>Fuerzas </a:t>
                </a:r>
                <a:r>
                  <a:rPr lang="es-EC" sz="1400" dirty="0">
                    <a:latin typeface="Arial" panose="020B0604020202020204" pitchFamily="34" charset="0"/>
                    <a:cs typeface="Arial" panose="020B0604020202020204" pitchFamily="34" charset="0"/>
                  </a:rPr>
                  <a:t>sísmicas </a:t>
                </a:r>
                <a:r>
                  <a:rPr lang="es-EC" sz="1400" dirty="0" smtClean="0">
                    <a:latin typeface="Arial" panose="020B0604020202020204" pitchFamily="34" charset="0"/>
                    <a:cs typeface="Arial" panose="020B0604020202020204" pitchFamily="34" charset="0"/>
                  </a:rPr>
                  <a:t>resultantes:</a:t>
                </a:r>
              </a:p>
              <a:p>
                <a:pPr lvl="1" algn="just">
                  <a:spcBef>
                    <a:spcPts val="600"/>
                  </a:spcBef>
                </a:pPr>
                <a:r>
                  <a:rPr lang="es-EC" sz="1400" dirty="0" smtClean="0">
                    <a:latin typeface="Arial" panose="020B0604020202020204" pitchFamily="34" charset="0"/>
                    <a:cs typeface="Arial" panose="020B0604020202020204" pitchFamily="34" charset="0"/>
                  </a:rPr>
                  <a:t>La </a:t>
                </a:r>
                <a:r>
                  <a:rPr lang="es-EC" sz="1400" dirty="0">
                    <a:latin typeface="Arial" panose="020B0604020202020204" pitchFamily="34" charset="0"/>
                    <a:cs typeface="Arial" panose="020B0604020202020204" pitchFamily="34" charset="0"/>
                  </a:rPr>
                  <a:t>componente vertical es igual a cero porque la nave industrial es una estructura de ocupación normal y no existen </a:t>
                </a:r>
                <a:r>
                  <a:rPr lang="es-EC" sz="1400" dirty="0" smtClean="0">
                    <a:latin typeface="Arial" panose="020B0604020202020204" pitchFamily="34" charset="0"/>
                    <a:cs typeface="Arial" panose="020B0604020202020204" pitchFamily="34" charset="0"/>
                  </a:rPr>
                  <a:t>voladizos: </a:t>
                </a:r>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𝐸</m:t>
                        </m:r>
                      </m:e>
                      <m:sub>
                        <m:r>
                          <a:rPr lang="es-EC" sz="1400" i="1">
                            <a:latin typeface="Cambria Math" panose="02040503050406030204" pitchFamily="18" charset="0"/>
                          </a:rPr>
                          <m:t>𝑣</m:t>
                        </m:r>
                      </m:sub>
                    </m:sSub>
                    <m:r>
                      <a:rPr lang="es-EC" sz="1400" i="1">
                        <a:latin typeface="Cambria Math" panose="02040503050406030204" pitchFamily="18" charset="0"/>
                      </a:rPr>
                      <m:t>=0</m:t>
                    </m:r>
                  </m:oMath>
                </a14:m>
                <a:endParaRPr lang="es-EC" sz="1400" dirty="0"/>
              </a:p>
              <a:p>
                <a:pPr lvl="1" algn="just">
                  <a:spcBef>
                    <a:spcPts val="600"/>
                  </a:spcBef>
                </a:pPr>
                <a:r>
                  <a:rPr lang="es-EC" sz="1400" dirty="0">
                    <a:latin typeface="Arial" panose="020B0604020202020204" pitchFamily="34" charset="0"/>
                    <a:cs typeface="Arial" panose="020B0604020202020204" pitchFamily="34" charset="0"/>
                  </a:rPr>
                  <a:t>La </a:t>
                </a:r>
                <a:r>
                  <a:rPr lang="es-EC" sz="1400" dirty="0" smtClean="0">
                    <a:latin typeface="Arial" panose="020B0604020202020204" pitchFamily="34" charset="0"/>
                    <a:cs typeface="Arial" panose="020B0604020202020204" pitchFamily="34" charset="0"/>
                  </a:rPr>
                  <a:t>componente horizontal: </a:t>
                </a:r>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𝐸</m:t>
                        </m:r>
                      </m:e>
                      <m:sub>
                        <m:r>
                          <a:rPr lang="es-EC" sz="1400" i="1">
                            <a:latin typeface="Cambria Math" panose="02040503050406030204" pitchFamily="18" charset="0"/>
                          </a:rPr>
                          <m:t>𝑥</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𝐸</m:t>
                        </m:r>
                      </m:e>
                      <m:sub>
                        <m:r>
                          <a:rPr lang="es-EC" sz="1400" i="1">
                            <a:latin typeface="Cambria Math" panose="02040503050406030204" pitchFamily="18" charset="0"/>
                          </a:rPr>
                          <m:t>𝑦</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𝐹</m:t>
                        </m:r>
                      </m:e>
                      <m:sub>
                        <m:r>
                          <a:rPr lang="es-EC" sz="1400" i="1">
                            <a:latin typeface="Cambria Math" panose="02040503050406030204" pitchFamily="18" charset="0"/>
                          </a:rPr>
                          <m:t>𝑋</m:t>
                        </m:r>
                      </m:sub>
                    </m:sSub>
                    <m:r>
                      <a:rPr lang="es-EC" sz="1400" i="1">
                        <a:latin typeface="Cambria Math" panose="02040503050406030204" pitchFamily="18" charset="0"/>
                      </a:rPr>
                      <m:t>=438089 [</m:t>
                    </m:r>
                    <m:r>
                      <a:rPr lang="es-EC" sz="1400" i="1">
                        <a:latin typeface="Cambria Math" panose="02040503050406030204" pitchFamily="18" charset="0"/>
                      </a:rPr>
                      <m:t>𝑁</m:t>
                    </m:r>
                    <m:r>
                      <a:rPr lang="es-EC" sz="1400" i="1">
                        <a:latin typeface="Cambria Math" panose="02040503050406030204" pitchFamily="18" charset="0"/>
                      </a:rPr>
                      <m:t>]</m:t>
                    </m:r>
                  </m:oMath>
                </a14:m>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lvl="1"/>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𝐸</m:t>
                        </m:r>
                      </m:e>
                      <m:sub>
                        <m:r>
                          <a:rPr lang="es-EC" sz="1400" i="1">
                            <a:latin typeface="Cambria Math" panose="02040503050406030204" pitchFamily="18" charset="0"/>
                          </a:rPr>
                          <m:t>h</m:t>
                        </m:r>
                        <m:r>
                          <a:rPr lang="es-EC" sz="1400" i="1">
                            <a:latin typeface="Cambria Math" panose="02040503050406030204" pitchFamily="18" charset="0"/>
                          </a:rPr>
                          <m:t>1</m:t>
                        </m:r>
                      </m:sub>
                    </m:sSub>
                    <m:r>
                      <a:rPr lang="es-EC" sz="1400" i="1">
                        <a:latin typeface="Cambria Math" panose="02040503050406030204" pitchFamily="18" charset="0"/>
                      </a:rPr>
                      <m:t>=</m:t>
                    </m:r>
                    <m:r>
                      <a:rPr lang="es-EC" sz="1400" i="1">
                        <a:latin typeface="Cambria Math" panose="02040503050406030204" pitchFamily="18" charset="0"/>
                      </a:rPr>
                      <m:t>𝑚𝑎𝑥</m:t>
                    </m:r>
                    <m:d>
                      <m:dPr>
                        <m:begChr m:val="["/>
                        <m:endChr m:val="]"/>
                        <m:ctrlPr>
                          <a:rPr lang="es-EC" sz="1400" i="1">
                            <a:latin typeface="Cambria Math" panose="02040503050406030204" pitchFamily="18" charset="0"/>
                          </a:rPr>
                        </m:ctrlPr>
                      </m:dPr>
                      <m:e>
                        <m:d>
                          <m:dPr>
                            <m:ctrlPr>
                              <a:rPr lang="es-EC" sz="1400" i="1">
                                <a:latin typeface="Cambria Math" panose="02040503050406030204" pitchFamily="18" charset="0"/>
                              </a:rPr>
                            </m:ctrlPr>
                          </m:dPr>
                          <m:e>
                            <m:sSub>
                              <m:sSubPr>
                                <m:ctrlPr>
                                  <a:rPr lang="es-EC" sz="1400" i="1">
                                    <a:latin typeface="Cambria Math" panose="02040503050406030204" pitchFamily="18" charset="0"/>
                                  </a:rPr>
                                </m:ctrlPr>
                              </m:sSubPr>
                              <m:e>
                                <m:r>
                                  <a:rPr lang="es-EC" sz="1400" i="1">
                                    <a:latin typeface="Cambria Math" panose="02040503050406030204" pitchFamily="18" charset="0"/>
                                  </a:rPr>
                                  <m:t>𝐸</m:t>
                                </m:r>
                              </m:e>
                              <m:sub>
                                <m:r>
                                  <a:rPr lang="es-EC" sz="1400" i="1">
                                    <a:latin typeface="Cambria Math" panose="02040503050406030204" pitchFamily="18" charset="0"/>
                                  </a:rPr>
                                  <m:t>𝑥</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0,3</m:t>
                                </m:r>
                                <m:r>
                                  <a:rPr lang="es-EC" sz="1400" i="1">
                                    <a:latin typeface="Cambria Math" panose="02040503050406030204" pitchFamily="18" charset="0"/>
                                  </a:rPr>
                                  <m:t>𝐸</m:t>
                                </m:r>
                              </m:e>
                              <m:sub>
                                <m:r>
                                  <a:rPr lang="es-EC" sz="1400" i="1">
                                    <a:latin typeface="Cambria Math" panose="02040503050406030204" pitchFamily="18" charset="0"/>
                                  </a:rPr>
                                  <m:t>𝑦</m:t>
                                </m:r>
                              </m:sub>
                            </m:sSub>
                          </m:e>
                        </m:d>
                        <m:r>
                          <a:rPr lang="es-EC" sz="1400" i="1">
                            <a:latin typeface="Cambria Math" panose="02040503050406030204" pitchFamily="18" charset="0"/>
                          </a:rPr>
                          <m:t>;</m:t>
                        </m:r>
                        <m:d>
                          <m:dPr>
                            <m:ctrlPr>
                              <a:rPr lang="es-EC" sz="1400" i="1">
                                <a:latin typeface="Cambria Math" panose="02040503050406030204" pitchFamily="18" charset="0"/>
                              </a:rPr>
                            </m:ctrlPr>
                          </m:dPr>
                          <m:e>
                            <m:r>
                              <a:rPr lang="es-EC" sz="1400" i="1">
                                <a:latin typeface="Cambria Math" panose="02040503050406030204" pitchFamily="18" charset="0"/>
                              </a:rPr>
                              <m:t>0,3</m:t>
                            </m:r>
                            <m:sSub>
                              <m:sSubPr>
                                <m:ctrlPr>
                                  <a:rPr lang="es-EC" sz="1400" i="1">
                                    <a:latin typeface="Cambria Math" panose="02040503050406030204" pitchFamily="18" charset="0"/>
                                  </a:rPr>
                                </m:ctrlPr>
                              </m:sSubPr>
                              <m:e>
                                <m:r>
                                  <a:rPr lang="es-EC" sz="1400" i="1">
                                    <a:latin typeface="Cambria Math" panose="02040503050406030204" pitchFamily="18" charset="0"/>
                                  </a:rPr>
                                  <m:t>𝐸</m:t>
                                </m:r>
                              </m:e>
                              <m:sub>
                                <m:r>
                                  <a:rPr lang="es-EC" sz="1400" i="1">
                                    <a:latin typeface="Cambria Math" panose="02040503050406030204" pitchFamily="18" charset="0"/>
                                  </a:rPr>
                                  <m:t>𝑥</m:t>
                                </m:r>
                              </m:sub>
                            </m:sSub>
                            <m:r>
                              <a:rPr lang="es-EC" sz="1400" i="1">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𝐸</m:t>
                                </m:r>
                              </m:e>
                              <m:sub>
                                <m:r>
                                  <a:rPr lang="es-EC" sz="1400" i="1">
                                    <a:latin typeface="Cambria Math" panose="02040503050406030204" pitchFamily="18" charset="0"/>
                                  </a:rPr>
                                  <m:t>𝑦</m:t>
                                </m:r>
                              </m:sub>
                            </m:sSub>
                          </m:e>
                        </m:d>
                      </m:e>
                    </m:d>
                  </m:oMath>
                </a14:m>
                <a:r>
                  <a:rPr lang="es-EC" sz="1400" dirty="0" smtClean="0">
                    <a:latin typeface="Arial" panose="020B0604020202020204" pitchFamily="34" charset="0"/>
                    <a:cs typeface="Arial" panose="020B0604020202020204" pitchFamily="34" charset="0"/>
                  </a:rPr>
                  <a:t>	</a:t>
                </a:r>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𝐸</m:t>
                        </m:r>
                      </m:e>
                      <m:sub>
                        <m:r>
                          <a:rPr lang="es-EC" sz="1400" i="1">
                            <a:latin typeface="Cambria Math" panose="02040503050406030204" pitchFamily="18" charset="0"/>
                          </a:rPr>
                          <m:t>h</m:t>
                        </m:r>
                        <m:r>
                          <a:rPr lang="es-EC" sz="1400" i="1">
                            <a:latin typeface="Cambria Math" panose="02040503050406030204" pitchFamily="18" charset="0"/>
                          </a:rPr>
                          <m:t>1</m:t>
                        </m:r>
                      </m:sub>
                    </m:sSub>
                    <m:r>
                      <a:rPr lang="es-EC" sz="1400" i="1">
                        <a:latin typeface="Cambria Math" panose="02040503050406030204" pitchFamily="18" charset="0"/>
                      </a:rPr>
                      <m:t>=569516 [</m:t>
                    </m:r>
                    <m:r>
                      <a:rPr lang="es-EC" sz="1400" i="1">
                        <a:latin typeface="Cambria Math" panose="02040503050406030204" pitchFamily="18" charset="0"/>
                      </a:rPr>
                      <m:t>𝑁</m:t>
                    </m:r>
                    <m:r>
                      <a:rPr lang="es-EC" sz="1400" i="1">
                        <a:latin typeface="Cambria Math" panose="02040503050406030204" pitchFamily="18" charset="0"/>
                      </a:rPr>
                      <m:t>]</m:t>
                    </m:r>
                  </m:oMath>
                </a14:m>
                <a:endParaRPr lang="es-EC" sz="1400" dirty="0"/>
              </a:p>
              <a:p>
                <a:pPr lvl="1" algn="just">
                  <a:spcBef>
                    <a:spcPts val="600"/>
                  </a:spcBef>
                </a:pPr>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𝐸</m:t>
                        </m:r>
                      </m:e>
                      <m:sub>
                        <m:r>
                          <a:rPr lang="es-EC" sz="1400" i="1">
                            <a:latin typeface="Cambria Math" panose="02040503050406030204" pitchFamily="18" charset="0"/>
                          </a:rPr>
                          <m:t>h</m:t>
                        </m:r>
                        <m:r>
                          <a:rPr lang="es-EC" sz="1400" i="1">
                            <a:latin typeface="Cambria Math" panose="02040503050406030204" pitchFamily="18" charset="0"/>
                          </a:rPr>
                          <m:t>2</m:t>
                        </m:r>
                      </m:sub>
                    </m:sSub>
                    <m:r>
                      <a:rPr lang="es-EC" sz="1400" i="1">
                        <a:latin typeface="Cambria Math" panose="02040503050406030204" pitchFamily="18" charset="0"/>
                      </a:rPr>
                      <m:t>=∓</m:t>
                    </m:r>
                    <m:rad>
                      <m:radPr>
                        <m:degHide m:val="on"/>
                        <m:ctrlPr>
                          <a:rPr lang="es-EC" sz="1400" i="1">
                            <a:latin typeface="Cambria Math" panose="02040503050406030204" pitchFamily="18" charset="0"/>
                          </a:rPr>
                        </m:ctrlPr>
                      </m:radPr>
                      <m:deg/>
                      <m:e>
                        <m:sSubSup>
                          <m:sSubSupPr>
                            <m:ctrlPr>
                              <a:rPr lang="es-EC" sz="1400" i="1">
                                <a:latin typeface="Cambria Math" panose="02040503050406030204" pitchFamily="18" charset="0"/>
                              </a:rPr>
                            </m:ctrlPr>
                          </m:sSubSupPr>
                          <m:e>
                            <m:r>
                              <a:rPr lang="es-EC" sz="1400" i="1">
                                <a:latin typeface="Cambria Math" panose="02040503050406030204" pitchFamily="18" charset="0"/>
                              </a:rPr>
                              <m:t>𝐸</m:t>
                            </m:r>
                          </m:e>
                          <m:sub>
                            <m:r>
                              <a:rPr lang="es-EC" sz="1400" i="1">
                                <a:latin typeface="Cambria Math" panose="02040503050406030204" pitchFamily="18" charset="0"/>
                              </a:rPr>
                              <m:t>𝑥</m:t>
                            </m:r>
                          </m:sub>
                          <m:sup>
                            <m:r>
                              <a:rPr lang="es-EC" sz="1400" i="1">
                                <a:latin typeface="Cambria Math" panose="02040503050406030204" pitchFamily="18" charset="0"/>
                              </a:rPr>
                              <m:t>2</m:t>
                            </m:r>
                          </m:sup>
                        </m:sSubSup>
                        <m:r>
                          <a:rPr lang="es-EC" sz="1400" i="1">
                            <a:latin typeface="Cambria Math" panose="02040503050406030204" pitchFamily="18" charset="0"/>
                          </a:rPr>
                          <m:t>+</m:t>
                        </m:r>
                        <m:sSubSup>
                          <m:sSubSupPr>
                            <m:ctrlPr>
                              <a:rPr lang="es-EC" sz="1400" i="1">
                                <a:latin typeface="Cambria Math" panose="02040503050406030204" pitchFamily="18" charset="0"/>
                              </a:rPr>
                            </m:ctrlPr>
                          </m:sSubSupPr>
                          <m:e>
                            <m:r>
                              <a:rPr lang="es-EC" sz="1400" i="1">
                                <a:latin typeface="Cambria Math" panose="02040503050406030204" pitchFamily="18" charset="0"/>
                              </a:rPr>
                              <m:t>𝐸</m:t>
                            </m:r>
                          </m:e>
                          <m:sub>
                            <m:r>
                              <a:rPr lang="es-EC" sz="1400" i="1">
                                <a:latin typeface="Cambria Math" panose="02040503050406030204" pitchFamily="18" charset="0"/>
                              </a:rPr>
                              <m:t>𝑦</m:t>
                            </m:r>
                          </m:sub>
                          <m:sup>
                            <m:r>
                              <a:rPr lang="es-EC" sz="1400" i="1">
                                <a:latin typeface="Cambria Math" panose="02040503050406030204" pitchFamily="18" charset="0"/>
                              </a:rPr>
                              <m:t>2</m:t>
                            </m:r>
                          </m:sup>
                        </m:sSubSup>
                      </m:e>
                    </m:rad>
                  </m:oMath>
                </a14:m>
                <a:r>
                  <a:rPr lang="es-EC" sz="1400" dirty="0" smtClean="0">
                    <a:latin typeface="Arial" panose="020B0604020202020204" pitchFamily="34" charset="0"/>
                    <a:cs typeface="Arial" panose="020B0604020202020204" pitchFamily="34" charset="0"/>
                  </a:rPr>
                  <a:t>	</a:t>
                </a:r>
                <a:r>
                  <a:rPr lang="es-EC" sz="1400" dirty="0"/>
                  <a:t> </a:t>
                </a:r>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𝐸</m:t>
                        </m:r>
                      </m:e>
                      <m:sub>
                        <m:r>
                          <a:rPr lang="es-EC" sz="1400" i="1">
                            <a:latin typeface="Cambria Math" panose="02040503050406030204" pitchFamily="18" charset="0"/>
                          </a:rPr>
                          <m:t>h</m:t>
                        </m:r>
                        <m:r>
                          <a:rPr lang="es-EC" sz="1400" i="1">
                            <a:latin typeface="Cambria Math" panose="02040503050406030204" pitchFamily="18" charset="0"/>
                          </a:rPr>
                          <m:t>2</m:t>
                        </m:r>
                      </m:sub>
                    </m:sSub>
                    <m:r>
                      <a:rPr lang="es-EC" sz="1400" i="1">
                        <a:latin typeface="Cambria Math" panose="02040503050406030204" pitchFamily="18" charset="0"/>
                      </a:rPr>
                      <m:t>=619551,4 [</m:t>
                    </m:r>
                    <m:r>
                      <a:rPr lang="es-EC" sz="1400" i="1">
                        <a:latin typeface="Cambria Math" panose="02040503050406030204" pitchFamily="18" charset="0"/>
                      </a:rPr>
                      <m:t>𝑁</m:t>
                    </m:r>
                    <m:r>
                      <a:rPr lang="es-EC" sz="1400" i="1">
                        <a:latin typeface="Cambria Math" panose="02040503050406030204" pitchFamily="18" charset="0"/>
                      </a:rPr>
                      <m:t>]</m:t>
                    </m:r>
                  </m:oMath>
                </a14:m>
                <a:endParaRPr lang="es-EC" sz="1400" dirty="0" smtClean="0"/>
              </a:p>
              <a:p>
                <a:pPr lvl="1" algn="just">
                  <a:spcBef>
                    <a:spcPts val="600"/>
                  </a:spcBef>
                </a:pPr>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𝐸</m:t>
                        </m:r>
                      </m:e>
                      <m:sub>
                        <m:r>
                          <a:rPr lang="es-EC" sz="1400" i="1">
                            <a:latin typeface="Cambria Math" panose="02040503050406030204" pitchFamily="18" charset="0"/>
                          </a:rPr>
                          <m:t>𝑖</m:t>
                        </m:r>
                      </m:sub>
                    </m:sSub>
                    <m:r>
                      <a:rPr lang="es-EC" sz="1400" i="1">
                        <a:latin typeface="Cambria Math" panose="02040503050406030204" pitchFamily="18" charset="0"/>
                      </a:rPr>
                      <m:t>=</m:t>
                    </m:r>
                    <m:f>
                      <m:fPr>
                        <m:ctrlPr>
                          <a:rPr lang="es-EC" sz="1400" i="1">
                            <a:latin typeface="Cambria Math" panose="02040503050406030204" pitchFamily="18" charset="0"/>
                          </a:rPr>
                        </m:ctrlPr>
                      </m:fPr>
                      <m:num>
                        <m:r>
                          <a:rPr lang="es-EC" sz="1400" i="1">
                            <a:latin typeface="Cambria Math" panose="02040503050406030204" pitchFamily="18" charset="0"/>
                          </a:rPr>
                          <m:t>𝐸</m:t>
                        </m:r>
                      </m:num>
                      <m:den>
                        <m:sSub>
                          <m:sSubPr>
                            <m:ctrlPr>
                              <a:rPr lang="es-EC" sz="1400" i="1">
                                <a:latin typeface="Cambria Math" panose="02040503050406030204" pitchFamily="18" charset="0"/>
                              </a:rPr>
                            </m:ctrlPr>
                          </m:sSubPr>
                          <m:e>
                            <m:r>
                              <a:rPr lang="es-EC" sz="1400" i="1">
                                <a:latin typeface="Cambria Math" panose="02040503050406030204" pitchFamily="18" charset="0"/>
                              </a:rPr>
                              <m:t>𝑛</m:t>
                            </m:r>
                          </m:e>
                          <m:sub>
                            <m:r>
                              <a:rPr lang="es-EC" sz="1400" i="1">
                                <a:latin typeface="Cambria Math" panose="02040503050406030204" pitchFamily="18" charset="0"/>
                              </a:rPr>
                              <m:t>𝑝</m:t>
                            </m:r>
                          </m:sub>
                        </m:sSub>
                      </m:den>
                    </m:f>
                  </m:oMath>
                </a14:m>
                <a:r>
                  <a:rPr lang="es-EC" sz="1400" dirty="0" smtClean="0"/>
                  <a:t>            </a:t>
                </a:r>
                <a14:m>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𝐸</m:t>
                        </m:r>
                      </m:e>
                      <m:sub>
                        <m:r>
                          <a:rPr lang="es-EC" sz="1400" i="1">
                            <a:latin typeface="Cambria Math" panose="02040503050406030204" pitchFamily="18" charset="0"/>
                          </a:rPr>
                          <m:t>𝑖</m:t>
                        </m:r>
                      </m:sub>
                    </m:sSub>
                    <m:r>
                      <a:rPr lang="es-EC" sz="1400" i="1">
                        <a:latin typeface="Cambria Math" panose="02040503050406030204" pitchFamily="18" charset="0"/>
                      </a:rPr>
                      <m:t>=</m:t>
                    </m:r>
                    <m:f>
                      <m:fPr>
                        <m:ctrlPr>
                          <a:rPr lang="es-EC" sz="1400" i="1">
                            <a:latin typeface="Cambria Math" panose="02040503050406030204" pitchFamily="18" charset="0"/>
                          </a:rPr>
                        </m:ctrlPr>
                      </m:fPr>
                      <m:num>
                        <m:r>
                          <a:rPr lang="es-EC" sz="1400" i="1">
                            <a:latin typeface="Cambria Math" panose="02040503050406030204" pitchFamily="18" charset="0"/>
                          </a:rPr>
                          <m:t>619551,4</m:t>
                        </m:r>
                      </m:num>
                      <m:den>
                        <m:r>
                          <a:rPr lang="es-EC" sz="1400" i="1">
                            <a:latin typeface="Cambria Math" panose="02040503050406030204" pitchFamily="18" charset="0"/>
                          </a:rPr>
                          <m:t>99</m:t>
                        </m:r>
                      </m:den>
                    </m:f>
                    <m:r>
                      <a:rPr lang="es-EC" sz="1400" i="1">
                        <a:latin typeface="Cambria Math" panose="02040503050406030204" pitchFamily="18" charset="0"/>
                      </a:rPr>
                      <m:t>=6258 [</m:t>
                    </m:r>
                    <m:r>
                      <a:rPr lang="es-EC" sz="1400" i="1">
                        <a:latin typeface="Cambria Math" panose="02040503050406030204" pitchFamily="18" charset="0"/>
                      </a:rPr>
                      <m:t>𝑁</m:t>
                    </m:r>
                    <m:r>
                      <a:rPr lang="es-EC" sz="1400" i="1">
                        <a:latin typeface="Cambria Math" panose="02040503050406030204" pitchFamily="18" charset="0"/>
                      </a:rPr>
                      <m:t>]</m:t>
                    </m:r>
                  </m:oMath>
                </a14:m>
                <a:endParaRPr lang="es-EC" sz="1400" dirty="0"/>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342900" indent="-342900" algn="just">
                  <a:spcBef>
                    <a:spcPts val="600"/>
                  </a:spcBef>
                  <a:buFont typeface="+mj-lt"/>
                  <a:buAutoNum type="alphaLcParenR"/>
                </a:pPr>
                <a:endParaRPr lang="es-EC" sz="1400" dirty="0">
                  <a:latin typeface="Arial" panose="020B0604020202020204" pitchFamily="34" charset="0"/>
                  <a:cs typeface="Arial" panose="020B0604020202020204" pitchFamily="34" charset="0"/>
                </a:endParaRPr>
              </a:p>
            </p:txBody>
          </p:sp>
        </mc:Choice>
        <mc:Fallback xmlns="">
          <p:sp>
            <p:nvSpPr>
              <p:cNvPr id="4" name="Marcador de contenido 2"/>
              <p:cNvSpPr txBox="1">
                <a:spLocks noRot="1" noChangeAspect="1" noMove="1" noResize="1" noEditPoints="1" noAdjustHandles="1" noChangeArrowheads="1" noChangeShapeType="1" noTextEdit="1"/>
              </p:cNvSpPr>
              <p:nvPr/>
            </p:nvSpPr>
            <p:spPr>
              <a:xfrm>
                <a:off x="628650" y="606413"/>
                <a:ext cx="7886700" cy="6251587"/>
              </a:xfrm>
              <a:prstGeom prst="rect">
                <a:avLst/>
              </a:prstGeom>
              <a:blipFill rotWithShape="0">
                <a:blip r:embed="rId2"/>
                <a:stretch>
                  <a:fillRect l="-77" t="-390" r="-232"/>
                </a:stretch>
              </a:blipFill>
            </p:spPr>
            <p:txBody>
              <a:bodyPr/>
              <a:lstStyle/>
              <a:p>
                <a:r>
                  <a:rPr lang="es-EC">
                    <a:noFill/>
                  </a:rPr>
                  <a:t> </a:t>
                </a:r>
              </a:p>
            </p:txBody>
          </p:sp>
        </mc:Fallback>
      </mc:AlternateContent>
      <p:cxnSp>
        <p:nvCxnSpPr>
          <p:cNvPr id="5" name="Conector recto de flecha 4"/>
          <p:cNvCxnSpPr/>
          <p:nvPr/>
        </p:nvCxnSpPr>
        <p:spPr>
          <a:xfrm flipV="1">
            <a:off x="4121727" y="1034400"/>
            <a:ext cx="322119" cy="10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3859775" y="3280676"/>
            <a:ext cx="1424450" cy="1341438"/>
          </a:xfrm>
          <a:prstGeom prst="rect">
            <a:avLst/>
          </a:prstGeom>
          <a:noFill/>
          <a:ln>
            <a:noFill/>
          </a:ln>
        </p:spPr>
      </p:pic>
      <p:cxnSp>
        <p:nvCxnSpPr>
          <p:cNvPr id="9" name="Conector recto de flecha 8"/>
          <p:cNvCxnSpPr/>
          <p:nvPr/>
        </p:nvCxnSpPr>
        <p:spPr>
          <a:xfrm flipV="1">
            <a:off x="2019300" y="5738018"/>
            <a:ext cx="322119" cy="10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81796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571499"/>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spcBef>
                <a:spcPts val="600"/>
              </a:spcBef>
              <a:buNone/>
            </a:pPr>
            <a:r>
              <a:rPr lang="es-EC" sz="1600" b="1" dirty="0">
                <a:latin typeface="Arial" panose="020B0604020202020204" pitchFamily="34" charset="0"/>
                <a:cs typeface="Arial" panose="020B0604020202020204" pitchFamily="34" charset="0"/>
              </a:rPr>
              <a:t>DISEÑO ESTRUCTURAL COMPUTACIONAL</a:t>
            </a: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600" b="1" dirty="0">
              <a:latin typeface="Arial" panose="020B0604020202020204" pitchFamily="34" charset="0"/>
              <a:cs typeface="Arial" panose="020B0604020202020204" pitchFamily="34" charset="0"/>
            </a:endParaRPr>
          </a:p>
          <a:p>
            <a:pPr marL="0" indent="0" algn="just">
              <a:spcBef>
                <a:spcPts val="600"/>
              </a:spcBef>
              <a:buNone/>
            </a:pPr>
            <a:r>
              <a:rPr lang="es-EC" sz="1600" b="1" dirty="0">
                <a:latin typeface="Arial" panose="020B0604020202020204" pitchFamily="34" charset="0"/>
                <a:cs typeface="Arial" panose="020B0604020202020204" pitchFamily="34" charset="0"/>
              </a:rPr>
              <a:t>Modelado</a:t>
            </a:r>
          </a:p>
          <a:p>
            <a:pPr marL="0" indent="0" algn="just">
              <a:spcBef>
                <a:spcPts val="600"/>
              </a:spcBef>
              <a:buNone/>
            </a:pPr>
            <a:endParaRPr lang="es-EC" sz="1400" dirty="0">
              <a:latin typeface="Arial" panose="020B0604020202020204" pitchFamily="34" charset="0"/>
              <a:cs typeface="Arial" panose="020B0604020202020204" pitchFamily="34" charset="0"/>
            </a:endParaRPr>
          </a:p>
          <a:p>
            <a:pPr algn="just">
              <a:spcBef>
                <a:spcPts val="600"/>
              </a:spcBef>
            </a:pPr>
            <a:r>
              <a:rPr lang="es-EC" sz="1400" dirty="0">
                <a:latin typeface="Arial" panose="020B0604020202020204" pitchFamily="34" charset="0"/>
                <a:cs typeface="Arial" panose="020B0604020202020204" pitchFamily="34" charset="0"/>
              </a:rPr>
              <a:t>Elementos de la nave industrial:</a:t>
            </a: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algn="just">
              <a:spcBef>
                <a:spcPts val="600"/>
              </a:spcBef>
            </a:pPr>
            <a:r>
              <a:rPr lang="es-EC" sz="1400" dirty="0" smtClean="0">
                <a:latin typeface="Arial" panose="020B0604020202020204" pitchFamily="34" charset="0"/>
                <a:cs typeface="Arial" panose="020B0604020202020204" pitchFamily="34" charset="0"/>
              </a:rPr>
              <a:t>Pórticos </a:t>
            </a:r>
            <a:r>
              <a:rPr lang="es-EC" sz="1400" dirty="0">
                <a:latin typeface="Arial" panose="020B0604020202020204" pitchFamily="34" charset="0"/>
                <a:cs typeface="Arial" panose="020B0604020202020204" pitchFamily="34" charset="0"/>
              </a:rPr>
              <a:t>contiguos</a:t>
            </a:r>
            <a:r>
              <a:rPr lang="es-EC" sz="1400" dirty="0" smtClean="0">
                <a:latin typeface="Arial" panose="020B0604020202020204" pitchFamily="34" charset="0"/>
                <a:cs typeface="Arial" panose="020B0604020202020204" pitchFamily="34" charset="0"/>
              </a:rPr>
              <a:t>:</a:t>
            </a:r>
            <a:endParaRPr lang="es-EC" sz="1400" dirty="0">
              <a:latin typeface="Arial" panose="020B0604020202020204" pitchFamily="34" charset="0"/>
              <a:cs typeface="Arial" panose="020B0604020202020204" pitchFamily="34" charset="0"/>
            </a:endParaRPr>
          </a:p>
          <a:p>
            <a:pPr algn="just">
              <a:spcBef>
                <a:spcPts val="600"/>
              </a:spcBef>
            </a:pPr>
            <a:endParaRPr lang="es-EC" sz="1400" dirty="0" smtClean="0">
              <a:latin typeface="Arial" panose="020B0604020202020204" pitchFamily="34" charset="0"/>
              <a:cs typeface="Arial" panose="020B0604020202020204" pitchFamily="34" charset="0"/>
            </a:endParaRPr>
          </a:p>
          <a:p>
            <a:pPr algn="just">
              <a:spcBef>
                <a:spcPts val="600"/>
              </a:spcBef>
            </a:pPr>
            <a:endParaRPr lang="es-EC" sz="1400" dirty="0">
              <a:latin typeface="Arial" panose="020B0604020202020204" pitchFamily="34" charset="0"/>
              <a:cs typeface="Arial" panose="020B0604020202020204" pitchFamily="34" charset="0"/>
            </a:endParaRPr>
          </a:p>
          <a:p>
            <a:pPr algn="just">
              <a:spcBef>
                <a:spcPts val="600"/>
              </a:spcBef>
            </a:pPr>
            <a:endParaRPr lang="es-EC" sz="1400" dirty="0" smtClean="0">
              <a:latin typeface="Arial" panose="020B0604020202020204" pitchFamily="34" charset="0"/>
              <a:cs typeface="Arial" panose="020B0604020202020204" pitchFamily="34" charset="0"/>
            </a:endParaRPr>
          </a:p>
          <a:p>
            <a:pPr algn="just">
              <a:spcBef>
                <a:spcPts val="600"/>
              </a:spcBef>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p:txBody>
      </p:sp>
      <p:pic>
        <p:nvPicPr>
          <p:cNvPr id="5" name="Imagen 4"/>
          <p:cNvPicPr/>
          <p:nvPr/>
        </p:nvPicPr>
        <p:blipFill>
          <a:blip r:embed="rId2"/>
          <a:stretch>
            <a:fillRect/>
          </a:stretch>
        </p:blipFill>
        <p:spPr>
          <a:xfrm>
            <a:off x="1318721" y="4702243"/>
            <a:ext cx="2589184" cy="1451566"/>
          </a:xfrm>
          <a:prstGeom prst="rect">
            <a:avLst/>
          </a:prstGeom>
        </p:spPr>
      </p:pic>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5093870" y="2275788"/>
            <a:ext cx="3893358" cy="3629817"/>
          </a:xfrm>
          <a:prstGeom prst="rect">
            <a:avLst/>
          </a:prstGeom>
          <a:noFill/>
          <a:ln>
            <a:noFill/>
          </a:ln>
        </p:spPr>
      </p:pic>
      <p:sp>
        <p:nvSpPr>
          <p:cNvPr id="2" name="CuadroTexto 1"/>
          <p:cNvSpPr txBox="1"/>
          <p:nvPr/>
        </p:nvSpPr>
        <p:spPr>
          <a:xfrm>
            <a:off x="4344312" y="1701699"/>
            <a:ext cx="3801225" cy="800219"/>
          </a:xfrm>
          <a:prstGeom prst="rect">
            <a:avLst/>
          </a:prstGeom>
          <a:noFill/>
        </p:spPr>
        <p:txBody>
          <a:bodyPr wrap="square" rtlCol="0">
            <a:spAutoFit/>
          </a:bodyPr>
          <a:lstStyle/>
          <a:p>
            <a:pPr marL="742950" lvl="1" indent="-285750" algn="just">
              <a:spcBef>
                <a:spcPts val="600"/>
              </a:spcBef>
              <a:buFont typeface="Arial" panose="020B0604020202020204" pitchFamily="34" charset="0"/>
              <a:buChar char="•"/>
            </a:pPr>
            <a:r>
              <a:rPr lang="es-EC" sz="1400" dirty="0">
                <a:latin typeface="Arial" panose="020B0604020202020204" pitchFamily="34" charset="0"/>
                <a:cs typeface="Arial" panose="020B0604020202020204" pitchFamily="34" charset="0"/>
              </a:rPr>
              <a:t>Modelo para el análisis </a:t>
            </a:r>
            <a:r>
              <a:rPr lang="es-EC" sz="1400" dirty="0" smtClean="0">
                <a:latin typeface="Arial" panose="020B0604020202020204" pitchFamily="34" charset="0"/>
                <a:cs typeface="Arial" panose="020B0604020202020204" pitchFamily="34" charset="0"/>
              </a:rPr>
              <a:t>estructural computacional </a:t>
            </a:r>
            <a:r>
              <a:rPr lang="es-EC" sz="1400" dirty="0">
                <a:latin typeface="Arial" panose="020B0604020202020204" pitchFamily="34" charset="0"/>
                <a:cs typeface="Arial" panose="020B0604020202020204" pitchFamily="34" charset="0"/>
              </a:rPr>
              <a:t>de la nave </a:t>
            </a:r>
            <a:r>
              <a:rPr lang="es-EC" sz="1400" dirty="0" smtClean="0">
                <a:latin typeface="Arial" panose="020B0604020202020204" pitchFamily="34" charset="0"/>
                <a:cs typeface="Arial" panose="020B0604020202020204" pitchFamily="34" charset="0"/>
              </a:rPr>
              <a:t>industrial:</a:t>
            </a:r>
            <a:endParaRPr lang="es-EC" sz="1400" dirty="0">
              <a:latin typeface="Arial" panose="020B0604020202020204" pitchFamily="34" charset="0"/>
              <a:cs typeface="Arial" panose="020B0604020202020204" pitchFamily="34" charset="0"/>
            </a:endParaRPr>
          </a:p>
          <a:p>
            <a:endParaRPr lang="es-EC" dirty="0"/>
          </a:p>
        </p:txBody>
      </p:sp>
      <p:pic>
        <p:nvPicPr>
          <p:cNvPr id="10" name="Imagen 9"/>
          <p:cNvPicPr/>
          <p:nvPr/>
        </p:nvPicPr>
        <p:blipFill>
          <a:blip r:embed="rId4"/>
          <a:stretch>
            <a:fillRect/>
          </a:stretch>
        </p:blipFill>
        <p:spPr>
          <a:xfrm>
            <a:off x="822828" y="2062989"/>
            <a:ext cx="3580971" cy="2246792"/>
          </a:xfrm>
          <a:prstGeom prst="rect">
            <a:avLst/>
          </a:prstGeom>
        </p:spPr>
      </p:pic>
    </p:spTree>
    <p:extLst>
      <p:ext uri="{BB962C8B-B14F-4D97-AF65-F5344CB8AC3E}">
        <p14:creationId xmlns:p14="http://schemas.microsoft.com/office/powerpoint/2010/main" val="11181822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602672"/>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600"/>
              </a:spcBef>
            </a:pPr>
            <a:r>
              <a:rPr lang="es-EC" sz="1400" dirty="0" err="1" smtClean="0">
                <a:latin typeface="Arial" panose="020B0604020202020204" pitchFamily="34" charset="0"/>
                <a:cs typeface="Arial" panose="020B0604020202020204" pitchFamily="34" charset="0"/>
              </a:rPr>
              <a:t>Arriostramiento</a:t>
            </a:r>
            <a:r>
              <a:rPr lang="es-EC" sz="1400" dirty="0" smtClean="0">
                <a:latin typeface="Arial" panose="020B0604020202020204" pitchFamily="34" charset="0"/>
                <a:cs typeface="Arial" panose="020B0604020202020204" pitchFamily="34" charset="0"/>
              </a:rPr>
              <a:t>:</a:t>
            </a: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algn="just">
              <a:spcBef>
                <a:spcPts val="600"/>
              </a:spcBef>
            </a:pPr>
            <a:r>
              <a:rPr lang="es-EC" sz="1400" dirty="0">
                <a:latin typeface="Arial" panose="020B0604020202020204" pitchFamily="34" charset="0"/>
                <a:cs typeface="Arial" panose="020B0604020202020204" pitchFamily="34" charset="0"/>
              </a:rPr>
              <a:t>Sistema estructural </a:t>
            </a:r>
            <a:r>
              <a:rPr lang="es-EC" sz="1400" dirty="0" smtClean="0">
                <a:latin typeface="Arial" panose="020B0604020202020204" pitchFamily="34" charset="0"/>
                <a:cs typeface="Arial" panose="020B0604020202020204" pitchFamily="34" charset="0"/>
              </a:rPr>
              <a:t>secundario:</a:t>
            </a:r>
            <a:endParaRPr lang="es-EC" sz="1400" dirty="0">
              <a:latin typeface="Arial" panose="020B0604020202020204" pitchFamily="34" charset="0"/>
              <a:cs typeface="Arial" panose="020B0604020202020204" pitchFamily="34" charset="0"/>
            </a:endParaRPr>
          </a:p>
          <a:p>
            <a:pPr algn="just">
              <a:spcBef>
                <a:spcPts val="600"/>
              </a:spcBef>
            </a:pPr>
            <a:endParaRPr lang="es-EC" sz="1400" dirty="0" smtClean="0">
              <a:latin typeface="Arial" panose="020B0604020202020204" pitchFamily="34" charset="0"/>
              <a:cs typeface="Arial" panose="020B0604020202020204" pitchFamily="34" charset="0"/>
            </a:endParaRPr>
          </a:p>
          <a:p>
            <a:pPr algn="just">
              <a:spcBef>
                <a:spcPts val="600"/>
              </a:spcBef>
            </a:pPr>
            <a:endParaRPr lang="es-EC" sz="1400" dirty="0">
              <a:latin typeface="Arial" panose="020B0604020202020204" pitchFamily="34" charset="0"/>
              <a:cs typeface="Arial" panose="020B0604020202020204" pitchFamily="34" charset="0"/>
            </a:endParaRPr>
          </a:p>
          <a:p>
            <a:pPr algn="just">
              <a:spcBef>
                <a:spcPts val="600"/>
              </a:spcBef>
            </a:pPr>
            <a:endParaRPr lang="es-EC" sz="1400" dirty="0" smtClean="0">
              <a:latin typeface="Arial" panose="020B0604020202020204" pitchFamily="34" charset="0"/>
              <a:cs typeface="Arial" panose="020B0604020202020204" pitchFamily="34" charset="0"/>
            </a:endParaRPr>
          </a:p>
          <a:p>
            <a:pPr algn="just">
              <a:spcBef>
                <a:spcPts val="600"/>
              </a:spcBef>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p:txBody>
      </p:sp>
      <p:sp>
        <p:nvSpPr>
          <p:cNvPr id="2" name="CuadroTexto 1"/>
          <p:cNvSpPr txBox="1"/>
          <p:nvPr/>
        </p:nvSpPr>
        <p:spPr>
          <a:xfrm>
            <a:off x="4088822" y="602672"/>
            <a:ext cx="4426527" cy="3293209"/>
          </a:xfrm>
          <a:prstGeom prst="rect">
            <a:avLst/>
          </a:prstGeom>
          <a:noFill/>
        </p:spPr>
        <p:txBody>
          <a:bodyPr wrap="square" rtlCol="0">
            <a:spAutoFit/>
          </a:bodyPr>
          <a:lstStyle/>
          <a:p>
            <a:pPr marL="742950" lvl="1" indent="-285750" algn="just">
              <a:spcBef>
                <a:spcPts val="600"/>
              </a:spcBef>
              <a:buFont typeface="Arial" panose="020B0604020202020204" pitchFamily="34" charset="0"/>
              <a:buChar char="•"/>
            </a:pPr>
            <a:r>
              <a:rPr lang="es-EC" sz="1400" dirty="0" smtClean="0">
                <a:latin typeface="Arial" panose="020B0604020202020204" pitchFamily="34" charset="0"/>
                <a:cs typeface="Arial" panose="020B0604020202020204" pitchFamily="34" charset="0"/>
              </a:rPr>
              <a:t>Conexiones.</a:t>
            </a:r>
          </a:p>
          <a:p>
            <a:pPr marL="1200150" lvl="2" indent="-285750" algn="just">
              <a:spcBef>
                <a:spcPts val="600"/>
              </a:spcBef>
              <a:buFont typeface="Arial" panose="020B0604020202020204" pitchFamily="34" charset="0"/>
              <a:buChar char="•"/>
            </a:pPr>
            <a:r>
              <a:rPr lang="es-EC" sz="1400" dirty="0" smtClean="0">
                <a:latin typeface="Arial" panose="020B0604020202020204" pitchFamily="34" charset="0"/>
                <a:cs typeface="Arial" panose="020B0604020202020204" pitchFamily="34" charset="0"/>
              </a:rPr>
              <a:t>Articuladas.</a:t>
            </a:r>
          </a:p>
          <a:p>
            <a:pPr marL="1200150" lvl="2" indent="-285750" algn="just">
              <a:spcBef>
                <a:spcPts val="600"/>
              </a:spcBef>
              <a:buFont typeface="Arial" panose="020B0604020202020204" pitchFamily="34" charset="0"/>
              <a:buChar char="•"/>
            </a:pPr>
            <a:r>
              <a:rPr lang="es-EC" sz="1400" dirty="0" smtClean="0">
                <a:latin typeface="Arial" panose="020B0604020202020204" pitchFamily="34" charset="0"/>
                <a:cs typeface="Arial" panose="020B0604020202020204" pitchFamily="34" charset="0"/>
              </a:rPr>
              <a:t>Simples de cortante.</a:t>
            </a:r>
          </a:p>
          <a:p>
            <a:pPr marL="1200150" lvl="2" indent="-285750" algn="just">
              <a:spcBef>
                <a:spcPts val="600"/>
              </a:spcBef>
              <a:buFont typeface="Arial" panose="020B0604020202020204" pitchFamily="34" charset="0"/>
              <a:buChar char="•"/>
            </a:pPr>
            <a:r>
              <a:rPr lang="es-EC" sz="1400" dirty="0" smtClean="0">
                <a:latin typeface="Arial" panose="020B0604020202020204" pitchFamily="34" charset="0"/>
                <a:cs typeface="Arial" panose="020B0604020202020204" pitchFamily="34" charset="0"/>
              </a:rPr>
              <a:t>Tipo pasador.</a:t>
            </a:r>
          </a:p>
          <a:p>
            <a:pPr marL="1200150" lvl="2" indent="-285750" algn="just">
              <a:spcBef>
                <a:spcPts val="600"/>
              </a:spcBef>
              <a:buFont typeface="Arial" panose="020B0604020202020204" pitchFamily="34" charset="0"/>
              <a:buChar char="•"/>
            </a:pPr>
            <a:r>
              <a:rPr lang="es-EC" sz="1400" dirty="0" smtClean="0">
                <a:latin typeface="Arial" panose="020B0604020202020204" pitchFamily="34" charset="0"/>
                <a:cs typeface="Arial" panose="020B0604020202020204" pitchFamily="34" charset="0"/>
              </a:rPr>
              <a:t>Restringidas.</a:t>
            </a:r>
          </a:p>
          <a:p>
            <a:pPr marL="1200150" lvl="2" indent="-285750" algn="just">
              <a:spcBef>
                <a:spcPts val="600"/>
              </a:spcBef>
              <a:buFont typeface="Arial" panose="020B0604020202020204" pitchFamily="34" charset="0"/>
              <a:buChar char="•"/>
            </a:pPr>
            <a:endParaRPr lang="es-EC" sz="1400" dirty="0">
              <a:latin typeface="Arial" panose="020B0604020202020204" pitchFamily="34" charset="0"/>
              <a:cs typeface="Arial" panose="020B0604020202020204" pitchFamily="34" charset="0"/>
            </a:endParaRPr>
          </a:p>
          <a:p>
            <a:pPr marL="742950" lvl="1" indent="-285750" algn="just">
              <a:spcBef>
                <a:spcPts val="600"/>
              </a:spcBef>
              <a:buFont typeface="Arial" panose="020B0604020202020204" pitchFamily="34" charset="0"/>
              <a:buChar char="•"/>
            </a:pPr>
            <a:r>
              <a:rPr lang="es-EC" sz="1400" dirty="0" smtClean="0">
                <a:latin typeface="Arial" panose="020B0604020202020204" pitchFamily="34" charset="0"/>
                <a:cs typeface="Arial" panose="020B0604020202020204" pitchFamily="34" charset="0"/>
              </a:rPr>
              <a:t>Recubrimiento.</a:t>
            </a:r>
          </a:p>
          <a:p>
            <a:pPr marL="1200150" lvl="2" indent="-285750" algn="just">
              <a:spcBef>
                <a:spcPts val="600"/>
              </a:spcBef>
              <a:buFont typeface="Arial" panose="020B0604020202020204" pitchFamily="34" charset="0"/>
              <a:buChar char="•"/>
            </a:pPr>
            <a:r>
              <a:rPr lang="es-EC" sz="1400" dirty="0" smtClean="0">
                <a:latin typeface="Arial" panose="020B0604020202020204" pitchFamily="34" charset="0"/>
                <a:cs typeface="Arial" panose="020B0604020202020204" pitchFamily="34" charset="0"/>
              </a:rPr>
              <a:t>Carga muerta del recubrimiento.</a:t>
            </a:r>
          </a:p>
          <a:p>
            <a:pPr marL="1200150" lvl="2" indent="-285750" algn="just">
              <a:spcBef>
                <a:spcPts val="600"/>
              </a:spcBef>
              <a:buFont typeface="Arial" panose="020B0604020202020204" pitchFamily="34" charset="0"/>
              <a:buChar char="•"/>
            </a:pPr>
            <a:r>
              <a:rPr lang="es-EC" sz="1400" dirty="0" smtClean="0">
                <a:latin typeface="Arial" panose="020B0604020202020204" pitchFamily="34" charset="0"/>
                <a:cs typeface="Arial" panose="020B0604020202020204" pitchFamily="34" charset="0"/>
              </a:rPr>
              <a:t>Aplicación de cargas en unidades de fuerza por área</a:t>
            </a:r>
            <a:endParaRPr lang="es-EC" sz="1400" dirty="0">
              <a:latin typeface="Arial" panose="020B0604020202020204" pitchFamily="34" charset="0"/>
              <a:cs typeface="Arial" panose="020B0604020202020204" pitchFamily="34" charset="0"/>
            </a:endParaRPr>
          </a:p>
          <a:p>
            <a:endParaRPr lang="es-EC" sz="1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EC" sz="1400" dirty="0">
              <a:latin typeface="Arial" panose="020B0604020202020204" pitchFamily="34" charset="0"/>
              <a:cs typeface="Arial" panose="020B0604020202020204" pitchFamily="34" charset="0"/>
            </a:endParaRPr>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1431578" y="1045557"/>
            <a:ext cx="2424285" cy="3121198"/>
          </a:xfrm>
          <a:prstGeom prst="rect">
            <a:avLst/>
          </a:prstGeom>
          <a:noFill/>
          <a:ln>
            <a:noFill/>
          </a:ln>
        </p:spPr>
      </p:pic>
      <p:pic>
        <p:nvPicPr>
          <p:cNvPr id="8" name="Imagen 7"/>
          <p:cNvPicPr/>
          <p:nvPr/>
        </p:nvPicPr>
        <p:blipFill>
          <a:blip r:embed="rId3"/>
          <a:stretch>
            <a:fillRect/>
          </a:stretch>
        </p:blipFill>
        <p:spPr>
          <a:xfrm>
            <a:off x="1331504" y="4885777"/>
            <a:ext cx="2524359" cy="964305"/>
          </a:xfrm>
          <a:prstGeom prst="rect">
            <a:avLst/>
          </a:prstGeom>
        </p:spPr>
      </p:pic>
    </p:spTree>
    <p:extLst>
      <p:ext uri="{BB962C8B-B14F-4D97-AF65-F5344CB8AC3E}">
        <p14:creationId xmlns:p14="http://schemas.microsoft.com/office/powerpoint/2010/main" val="6123225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571499"/>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600" b="1" dirty="0" smtClean="0">
                <a:latin typeface="Arial" panose="020B0604020202020204" pitchFamily="34" charset="0"/>
                <a:cs typeface="Arial" panose="020B0604020202020204" pitchFamily="34" charset="0"/>
              </a:rPr>
              <a:t>Normativa aplicable</a:t>
            </a:r>
            <a:endParaRPr lang="es-EC" sz="1600" b="1" dirty="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r>
              <a:rPr lang="es-EC" sz="1400" dirty="0">
                <a:latin typeface="Arial" panose="020B0604020202020204" pitchFamily="34" charset="0"/>
                <a:cs typeface="Arial" panose="020B0604020202020204" pitchFamily="34" charset="0"/>
              </a:rPr>
              <a:t>Para el diseño estructural se aplican:</a:t>
            </a:r>
          </a:p>
          <a:p>
            <a:pPr algn="just">
              <a:spcBef>
                <a:spcPts val="600"/>
              </a:spcBef>
            </a:pPr>
            <a:r>
              <a:rPr lang="es-EC" sz="1400" dirty="0" smtClean="0">
                <a:latin typeface="Arial" panose="020B0604020202020204" pitchFamily="34" charset="0"/>
                <a:cs typeface="Arial" panose="020B0604020202020204" pitchFamily="34" charset="0"/>
              </a:rPr>
              <a:t>La </a:t>
            </a:r>
            <a:r>
              <a:rPr lang="es-EC" sz="1400" dirty="0">
                <a:latin typeface="Arial" panose="020B0604020202020204" pitchFamily="34" charset="0"/>
                <a:cs typeface="Arial" panose="020B0604020202020204" pitchFamily="34" charset="0"/>
              </a:rPr>
              <a:t>especificación AISC </a:t>
            </a:r>
            <a:r>
              <a:rPr lang="es-EC" sz="1400" dirty="0" smtClean="0">
                <a:latin typeface="Arial" panose="020B0604020202020204" pitchFamily="34" charset="0"/>
                <a:cs typeface="Arial" panose="020B0604020202020204" pitchFamily="34" charset="0"/>
              </a:rPr>
              <a:t>360-10</a:t>
            </a:r>
            <a:endParaRPr lang="es-EC" sz="1400" dirty="0">
              <a:latin typeface="Arial" panose="020B0604020202020204" pitchFamily="34" charset="0"/>
              <a:cs typeface="Arial" panose="020B0604020202020204" pitchFamily="34" charset="0"/>
            </a:endParaRPr>
          </a:p>
          <a:p>
            <a:pPr algn="just">
              <a:spcBef>
                <a:spcPts val="600"/>
              </a:spcBef>
            </a:pPr>
            <a:r>
              <a:rPr lang="es-EC" sz="1400" dirty="0" smtClean="0">
                <a:latin typeface="Arial" panose="020B0604020202020204" pitchFamily="34" charset="0"/>
                <a:cs typeface="Arial" panose="020B0604020202020204" pitchFamily="34" charset="0"/>
              </a:rPr>
              <a:t>La </a:t>
            </a:r>
            <a:r>
              <a:rPr lang="es-EC" sz="1400" dirty="0">
                <a:latin typeface="Arial" panose="020B0604020202020204" pitchFamily="34" charset="0"/>
                <a:cs typeface="Arial" panose="020B0604020202020204" pitchFamily="34" charset="0"/>
              </a:rPr>
              <a:t>guía de diseño 1 (Base </a:t>
            </a:r>
            <a:r>
              <a:rPr lang="es-EC" sz="1400" dirty="0" err="1">
                <a:latin typeface="Arial" panose="020B0604020202020204" pitchFamily="34" charset="0"/>
                <a:cs typeface="Arial" panose="020B0604020202020204" pitchFamily="34" charset="0"/>
              </a:rPr>
              <a:t>Plate</a:t>
            </a:r>
            <a:r>
              <a:rPr lang="es-EC" sz="1400" dirty="0">
                <a:latin typeface="Arial" panose="020B0604020202020204" pitchFamily="34" charset="0"/>
                <a:cs typeface="Arial" panose="020B0604020202020204" pitchFamily="34" charset="0"/>
              </a:rPr>
              <a:t> and Anchor </a:t>
            </a:r>
            <a:r>
              <a:rPr lang="es-EC" sz="1400" dirty="0" err="1">
                <a:latin typeface="Arial" panose="020B0604020202020204" pitchFamily="34" charset="0"/>
                <a:cs typeface="Arial" panose="020B0604020202020204" pitchFamily="34" charset="0"/>
              </a:rPr>
              <a:t>Rod</a:t>
            </a:r>
            <a:r>
              <a:rPr lang="es-EC" sz="1400" dirty="0">
                <a:latin typeface="Arial" panose="020B0604020202020204" pitchFamily="34" charset="0"/>
                <a:cs typeface="Arial" panose="020B0604020202020204" pitchFamily="34" charset="0"/>
              </a:rPr>
              <a:t> </a:t>
            </a:r>
            <a:r>
              <a:rPr lang="es-EC" sz="1400" dirty="0" err="1">
                <a:latin typeface="Arial" panose="020B0604020202020204" pitchFamily="34" charset="0"/>
                <a:cs typeface="Arial" panose="020B0604020202020204" pitchFamily="34" charset="0"/>
              </a:rPr>
              <a:t>Design</a:t>
            </a:r>
            <a:r>
              <a:rPr lang="es-EC" sz="1400" dirty="0" smtClean="0">
                <a:latin typeface="Arial" panose="020B0604020202020204" pitchFamily="34" charset="0"/>
                <a:cs typeface="Arial" panose="020B0604020202020204" pitchFamily="34" charset="0"/>
              </a:rPr>
              <a:t>)</a:t>
            </a:r>
            <a:endParaRPr lang="es-EC" sz="1400" dirty="0">
              <a:latin typeface="Arial" panose="020B0604020202020204" pitchFamily="34" charset="0"/>
              <a:cs typeface="Arial" panose="020B0604020202020204" pitchFamily="34" charset="0"/>
            </a:endParaRPr>
          </a:p>
          <a:p>
            <a:pPr marL="0" indent="0" algn="just">
              <a:spcBef>
                <a:spcPts val="600"/>
              </a:spcBef>
              <a:buNone/>
            </a:pPr>
            <a:r>
              <a:rPr lang="es-EC" sz="1400" dirty="0">
                <a:latin typeface="Arial" panose="020B0604020202020204" pitchFamily="34" charset="0"/>
                <a:cs typeface="Arial" panose="020B0604020202020204" pitchFamily="34" charset="0"/>
              </a:rPr>
              <a:t>Dentro de estas normativas existen dos filosofías de diseño:</a:t>
            </a:r>
          </a:p>
          <a:p>
            <a:pPr algn="just">
              <a:spcBef>
                <a:spcPts val="600"/>
              </a:spcBef>
            </a:pPr>
            <a:r>
              <a:rPr lang="es-EC" sz="1400" dirty="0" smtClean="0">
                <a:latin typeface="Arial" panose="020B0604020202020204" pitchFamily="34" charset="0"/>
                <a:cs typeface="Arial" panose="020B0604020202020204" pitchFamily="34" charset="0"/>
              </a:rPr>
              <a:t>ASD </a:t>
            </a:r>
            <a:r>
              <a:rPr lang="es-EC" sz="1400" dirty="0">
                <a:latin typeface="Arial" panose="020B0604020202020204" pitchFamily="34" charset="0"/>
                <a:cs typeface="Arial" panose="020B0604020202020204" pitchFamily="34" charset="0"/>
              </a:rPr>
              <a:t>(</a:t>
            </a:r>
            <a:r>
              <a:rPr lang="es-EC" sz="1400" dirty="0" err="1">
                <a:latin typeface="Arial" panose="020B0604020202020204" pitchFamily="34" charset="0"/>
                <a:cs typeface="Arial" panose="020B0604020202020204" pitchFamily="34" charset="0"/>
              </a:rPr>
              <a:t>Allowable</a:t>
            </a:r>
            <a:r>
              <a:rPr lang="es-EC" sz="1400" dirty="0">
                <a:latin typeface="Arial" panose="020B0604020202020204" pitchFamily="34" charset="0"/>
                <a:cs typeface="Arial" panose="020B0604020202020204" pitchFamily="34" charset="0"/>
              </a:rPr>
              <a:t> Stress </a:t>
            </a:r>
            <a:r>
              <a:rPr lang="es-EC" sz="1400" dirty="0" err="1">
                <a:latin typeface="Arial" panose="020B0604020202020204" pitchFamily="34" charset="0"/>
                <a:cs typeface="Arial" panose="020B0604020202020204" pitchFamily="34" charset="0"/>
              </a:rPr>
              <a:t>Design</a:t>
            </a:r>
            <a:r>
              <a:rPr lang="es-EC" sz="1400" dirty="0">
                <a:latin typeface="Arial" panose="020B0604020202020204" pitchFamily="34" charset="0"/>
                <a:cs typeface="Arial" panose="020B0604020202020204" pitchFamily="34" charset="0"/>
              </a:rPr>
              <a:t>), Diseño por Resistencia Permisible, DRP</a:t>
            </a:r>
            <a:r>
              <a:rPr lang="es-EC" sz="1400" dirty="0" smtClean="0">
                <a:latin typeface="Arial" panose="020B0604020202020204" pitchFamily="34" charset="0"/>
                <a:cs typeface="Arial" panose="020B0604020202020204" pitchFamily="34" charset="0"/>
              </a:rPr>
              <a:t>.</a:t>
            </a:r>
          </a:p>
          <a:p>
            <a:pPr lvl="1" algn="just">
              <a:spcBef>
                <a:spcPts val="600"/>
              </a:spcBef>
            </a:pPr>
            <a:r>
              <a:rPr lang="es-EC" sz="1400" dirty="0" smtClean="0">
                <a:latin typeface="Arial" panose="020B0604020202020204" pitchFamily="34" charset="0"/>
                <a:cs typeface="Arial" panose="020B0604020202020204" pitchFamily="34" charset="0"/>
              </a:rPr>
              <a:t>Todas </a:t>
            </a:r>
            <a:r>
              <a:rPr lang="es-EC" sz="1400" dirty="0">
                <a:latin typeface="Arial" panose="020B0604020202020204" pitchFamily="34" charset="0"/>
                <a:cs typeface="Arial" panose="020B0604020202020204" pitchFamily="34" charset="0"/>
              </a:rPr>
              <a:t>las cargas son asumidas hacia tener la misma variabilidad promedio, es decir, no considera factores de </a:t>
            </a:r>
            <a:r>
              <a:rPr lang="es-EC" sz="1400" dirty="0" smtClean="0">
                <a:latin typeface="Arial" panose="020B0604020202020204" pitchFamily="34" charset="0"/>
                <a:cs typeface="Arial" panose="020B0604020202020204" pitchFamily="34" charset="0"/>
              </a:rPr>
              <a:t>carga.</a:t>
            </a:r>
          </a:p>
          <a:p>
            <a:pPr lvl="1" algn="just">
              <a:spcBef>
                <a:spcPts val="600"/>
              </a:spcBef>
            </a:pPr>
            <a:r>
              <a:rPr lang="es-EC" sz="1400" dirty="0" smtClean="0">
                <a:latin typeface="Arial" panose="020B0604020202020204" pitchFamily="34" charset="0"/>
                <a:cs typeface="Arial" panose="020B0604020202020204" pitchFamily="34" charset="0"/>
              </a:rPr>
              <a:t>No reconoce </a:t>
            </a:r>
            <a:r>
              <a:rPr lang="es-EC" sz="1400" dirty="0">
                <a:latin typeface="Arial" panose="020B0604020202020204" pitchFamily="34" charset="0"/>
                <a:cs typeface="Arial" panose="020B0604020202020204" pitchFamily="34" charset="0"/>
              </a:rPr>
              <a:t>los diferentes grados de variabilidad que existen, por ejemplo entre las cargas permanentes y las cargas sísmicas (Herrera, 2006, p. 15).</a:t>
            </a:r>
            <a:endParaRPr lang="es-EC" sz="1400" dirty="0" smtClean="0">
              <a:latin typeface="Arial" panose="020B0604020202020204" pitchFamily="34" charset="0"/>
              <a:cs typeface="Arial" panose="020B0604020202020204" pitchFamily="34" charset="0"/>
            </a:endParaRPr>
          </a:p>
          <a:p>
            <a:pPr lvl="1" algn="just">
              <a:spcBef>
                <a:spcPts val="600"/>
              </a:spcBef>
            </a:pPr>
            <a:r>
              <a:rPr lang="es-EC" sz="1400" dirty="0">
                <a:latin typeface="Arial" panose="020B0604020202020204" pitchFamily="34" charset="0"/>
                <a:cs typeface="Arial" panose="020B0604020202020204" pitchFamily="34" charset="0"/>
              </a:rPr>
              <a:t>Los factores de seguridad no se determinan usando métodos probabilísticos, sino que son producto de la experiencia y el juicio (Mendoza, 2007, p. 72</a:t>
            </a:r>
            <a:r>
              <a:rPr lang="es-EC" sz="1400" dirty="0" smtClean="0">
                <a:latin typeface="Arial" panose="020B0604020202020204" pitchFamily="34" charset="0"/>
                <a:cs typeface="Arial" panose="020B0604020202020204" pitchFamily="34" charset="0"/>
              </a:rPr>
              <a:t>).</a:t>
            </a:r>
            <a:endParaRPr lang="es-EC" sz="1400" dirty="0">
              <a:latin typeface="Arial" panose="020B0604020202020204" pitchFamily="34" charset="0"/>
              <a:cs typeface="Arial" panose="020B0604020202020204" pitchFamily="34" charset="0"/>
            </a:endParaRPr>
          </a:p>
          <a:p>
            <a:pPr algn="just">
              <a:spcBef>
                <a:spcPts val="600"/>
              </a:spcBef>
            </a:pPr>
            <a:r>
              <a:rPr lang="es-EC" sz="1400" dirty="0" smtClean="0">
                <a:latin typeface="Arial" panose="020B0604020202020204" pitchFamily="34" charset="0"/>
                <a:cs typeface="Arial" panose="020B0604020202020204" pitchFamily="34" charset="0"/>
              </a:rPr>
              <a:t>LRFD </a:t>
            </a:r>
            <a:r>
              <a:rPr lang="es-EC" sz="1400" dirty="0">
                <a:latin typeface="Arial" panose="020B0604020202020204" pitchFamily="34" charset="0"/>
                <a:cs typeface="Arial" panose="020B0604020202020204" pitchFamily="34" charset="0"/>
              </a:rPr>
              <a:t>(Load and </a:t>
            </a:r>
            <a:r>
              <a:rPr lang="es-EC" sz="1400" dirty="0" err="1">
                <a:latin typeface="Arial" panose="020B0604020202020204" pitchFamily="34" charset="0"/>
                <a:cs typeface="Arial" panose="020B0604020202020204" pitchFamily="34" charset="0"/>
              </a:rPr>
              <a:t>Resistance</a:t>
            </a:r>
            <a:r>
              <a:rPr lang="es-EC" sz="1400" dirty="0">
                <a:latin typeface="Arial" panose="020B0604020202020204" pitchFamily="34" charset="0"/>
                <a:cs typeface="Arial" panose="020B0604020202020204" pitchFamily="34" charset="0"/>
              </a:rPr>
              <a:t> Factor </a:t>
            </a:r>
            <a:r>
              <a:rPr lang="es-EC" sz="1400" dirty="0" err="1">
                <a:latin typeface="Arial" panose="020B0604020202020204" pitchFamily="34" charset="0"/>
                <a:cs typeface="Arial" panose="020B0604020202020204" pitchFamily="34" charset="0"/>
              </a:rPr>
              <a:t>Design</a:t>
            </a:r>
            <a:r>
              <a:rPr lang="es-EC" sz="1400" dirty="0">
                <a:latin typeface="Arial" panose="020B0604020202020204" pitchFamily="34" charset="0"/>
                <a:cs typeface="Arial" panose="020B0604020202020204" pitchFamily="34" charset="0"/>
              </a:rPr>
              <a:t>), Diseño por Factores de Carga y Resistencia, DFCR.</a:t>
            </a:r>
          </a:p>
          <a:p>
            <a:pPr lvl="1" algn="just">
              <a:spcBef>
                <a:spcPts val="600"/>
              </a:spcBef>
            </a:pPr>
            <a:r>
              <a:rPr lang="es-EC" sz="1400" dirty="0">
                <a:latin typeface="Arial" panose="020B0604020202020204" pitchFamily="34" charset="0"/>
                <a:cs typeface="Arial" panose="020B0604020202020204" pitchFamily="34" charset="0"/>
              </a:rPr>
              <a:t>“El método LRFD utiliza factores de carga que son diferentes dependiendo del tipo de carga considerada”  (Herrera, 2006, p. 16</a:t>
            </a:r>
            <a:r>
              <a:rPr lang="es-EC" sz="1400" dirty="0" smtClean="0">
                <a:latin typeface="Arial" panose="020B0604020202020204" pitchFamily="34" charset="0"/>
                <a:cs typeface="Arial" panose="020B0604020202020204" pitchFamily="34" charset="0"/>
              </a:rPr>
              <a:t>).</a:t>
            </a:r>
          </a:p>
          <a:p>
            <a:pPr lvl="1" algn="just">
              <a:spcBef>
                <a:spcPts val="600"/>
              </a:spcBef>
            </a:pPr>
            <a:r>
              <a:rPr lang="es-EC" sz="1400" dirty="0">
                <a:latin typeface="Arial" panose="020B0604020202020204" pitchFamily="34" charset="0"/>
                <a:cs typeface="Arial" panose="020B0604020202020204" pitchFamily="34" charset="0"/>
              </a:rPr>
              <a:t>El método está basado en un modelo probabilístico y fue inicialmente calibrado para producir el mismo resultado que el método ASD (Herrera, 2006, p. 16</a:t>
            </a:r>
            <a:r>
              <a:rPr lang="es-EC" sz="1400" dirty="0" smtClean="0">
                <a:latin typeface="Arial" panose="020B0604020202020204" pitchFamily="34" charset="0"/>
                <a:cs typeface="Arial" panose="020B0604020202020204" pitchFamily="34" charset="0"/>
              </a:rPr>
              <a:t>).</a:t>
            </a:r>
          </a:p>
          <a:p>
            <a:pPr marL="0" indent="0" algn="just">
              <a:spcBef>
                <a:spcPts val="600"/>
              </a:spcBef>
              <a:buNone/>
            </a:pPr>
            <a:r>
              <a:rPr lang="es-EC" sz="1400" dirty="0">
                <a:latin typeface="Arial" panose="020B0604020202020204" pitchFamily="34" charset="0"/>
                <a:cs typeface="Arial" panose="020B0604020202020204" pitchFamily="34" charset="0"/>
              </a:rPr>
              <a:t>P</a:t>
            </a:r>
            <a:r>
              <a:rPr lang="es-EC" sz="1400" dirty="0" smtClean="0">
                <a:latin typeface="Arial" panose="020B0604020202020204" pitchFamily="34" charset="0"/>
                <a:cs typeface="Arial" panose="020B0604020202020204" pitchFamily="34" charset="0"/>
              </a:rPr>
              <a:t>ara </a:t>
            </a:r>
            <a:r>
              <a:rPr lang="es-EC" sz="1400" dirty="0">
                <a:latin typeface="Arial" panose="020B0604020202020204" pitchFamily="34" charset="0"/>
                <a:cs typeface="Arial" panose="020B0604020202020204" pitchFamily="34" charset="0"/>
              </a:rPr>
              <a:t>este proyecto se aplicará la filosofía LRFD debido a que “proporciona un margen de seguridad más confiable bajo las diferentes condiciones de carga. Es decir, LRFD permite que el factor de seguridad sea más preciso para diferentes tipos de carga y combinaciones de las mismas” (Manual de Diseño para la Construcción en Acero, 2014, p. 80)</a:t>
            </a: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48507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571499"/>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600" b="1" dirty="0" smtClean="0">
                <a:latin typeface="Arial" panose="020B0604020202020204" pitchFamily="34" charset="0"/>
                <a:cs typeface="Arial" panose="020B0604020202020204" pitchFamily="34" charset="0"/>
              </a:rPr>
              <a:t>Tipo de análisis y elementos finitos</a:t>
            </a:r>
            <a:endParaRPr lang="es-EC" sz="1600" b="1"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r>
              <a:rPr lang="es-EC" sz="1600" b="1" dirty="0" smtClean="0">
                <a:latin typeface="Arial" panose="020B0604020202020204" pitchFamily="34" charset="0"/>
                <a:cs typeface="Arial" panose="020B0604020202020204" pitchFamily="34" charset="0"/>
              </a:rPr>
              <a:t>Aplicación </a:t>
            </a:r>
            <a:r>
              <a:rPr lang="es-EC" sz="1600" b="1" dirty="0">
                <a:latin typeface="Arial" panose="020B0604020202020204" pitchFamily="34" charset="0"/>
                <a:cs typeface="Arial" panose="020B0604020202020204" pitchFamily="34" charset="0"/>
              </a:rPr>
              <a:t>de cargas y combinaciones de carga</a:t>
            </a:r>
          </a:p>
          <a:p>
            <a:pPr marL="0" indent="0" algn="just">
              <a:spcBef>
                <a:spcPts val="600"/>
              </a:spcBef>
              <a:buNone/>
            </a:pPr>
            <a:endParaRPr lang="es-EC" sz="1400" dirty="0" smtClean="0">
              <a:latin typeface="Arial" panose="020B0604020202020204" pitchFamily="34" charset="0"/>
              <a:cs typeface="Arial" panose="020B0604020202020204" pitchFamily="34" charset="0"/>
            </a:endParaRPr>
          </a:p>
        </p:txBody>
      </p:sp>
      <p:graphicFrame>
        <p:nvGraphicFramePr>
          <p:cNvPr id="7" name="Diagrama 6"/>
          <p:cNvGraphicFramePr/>
          <p:nvPr>
            <p:extLst>
              <p:ext uri="{D42A27DB-BD31-4B8C-83A1-F6EECF244321}">
                <p14:modId xmlns:p14="http://schemas.microsoft.com/office/powerpoint/2010/main" val="3838659502"/>
              </p:ext>
            </p:extLst>
          </p:nvPr>
        </p:nvGraphicFramePr>
        <p:xfrm>
          <a:off x="755067" y="1111827"/>
          <a:ext cx="7568052" cy="2473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magen 10"/>
          <p:cNvPicPr>
            <a:picLocks noChangeAspect="1"/>
          </p:cNvPicPr>
          <p:nvPr/>
        </p:nvPicPr>
        <p:blipFill>
          <a:blip r:embed="rId7"/>
          <a:stretch>
            <a:fillRect/>
          </a:stretch>
        </p:blipFill>
        <p:spPr>
          <a:xfrm>
            <a:off x="466841" y="4358611"/>
            <a:ext cx="3834246" cy="1778201"/>
          </a:xfrm>
          <a:prstGeom prst="rect">
            <a:avLst/>
          </a:prstGeom>
        </p:spPr>
      </p:pic>
      <p:pic>
        <p:nvPicPr>
          <p:cNvPr id="12" name="Imagen 11"/>
          <p:cNvPicPr>
            <a:picLocks noChangeAspect="1"/>
          </p:cNvPicPr>
          <p:nvPr/>
        </p:nvPicPr>
        <p:blipFill>
          <a:blip r:embed="rId8"/>
          <a:stretch>
            <a:fillRect/>
          </a:stretch>
        </p:blipFill>
        <p:spPr>
          <a:xfrm>
            <a:off x="6599503" y="4213138"/>
            <a:ext cx="2226879" cy="1720072"/>
          </a:xfrm>
          <a:prstGeom prst="rect">
            <a:avLst/>
          </a:prstGeom>
        </p:spPr>
      </p:pic>
      <p:sp>
        <p:nvSpPr>
          <p:cNvPr id="13" name="Abrir llave 12"/>
          <p:cNvSpPr/>
          <p:nvPr/>
        </p:nvSpPr>
        <p:spPr>
          <a:xfrm>
            <a:off x="6374822" y="4213138"/>
            <a:ext cx="189007" cy="172007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4" name="CuadroTexto 13"/>
          <p:cNvSpPr txBox="1"/>
          <p:nvPr/>
        </p:nvSpPr>
        <p:spPr>
          <a:xfrm>
            <a:off x="4612119" y="4779072"/>
            <a:ext cx="1613479" cy="646331"/>
          </a:xfrm>
          <a:prstGeom prst="rect">
            <a:avLst/>
          </a:prstGeom>
          <a:noFill/>
        </p:spPr>
        <p:txBody>
          <a:bodyPr wrap="square" rtlCol="0">
            <a:spAutoFit/>
          </a:bodyPr>
          <a:lstStyle/>
          <a:p>
            <a:pPr algn="just"/>
            <a:r>
              <a:rPr lang="es-EC" sz="1200" dirty="0" smtClean="0">
                <a:latin typeface="Arial" panose="020B0604020202020204" pitchFamily="34" charset="0"/>
                <a:cs typeface="Arial" panose="020B0604020202020204" pitchFamily="34" charset="0"/>
              </a:rPr>
              <a:t>Combinaciones de carga recomendadas por la NEC</a:t>
            </a:r>
            <a:endParaRPr lang="es-EC"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00308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571499"/>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smtClean="0">
                <a:latin typeface="Arial" panose="020B0604020202020204" pitchFamily="34" charset="0"/>
                <a:cs typeface="Arial" panose="020B0604020202020204" pitchFamily="34" charset="0"/>
              </a:rPr>
              <a:t>Casos de carga de viento</a:t>
            </a:r>
            <a:endParaRPr lang="es-EC" sz="1400" b="1"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r>
              <a:rPr lang="es-EC" sz="1400" dirty="0">
                <a:latin typeface="Arial" panose="020B0604020202020204" pitchFamily="34" charset="0"/>
                <a:cs typeface="Arial" panose="020B0604020202020204" pitchFamily="34" charset="0"/>
              </a:rPr>
              <a:t>Existen tres factores que causan la generación de casos de carga por </a:t>
            </a:r>
            <a:r>
              <a:rPr lang="es-EC" sz="1400" dirty="0" smtClean="0">
                <a:latin typeface="Arial" panose="020B0604020202020204" pitchFamily="34" charset="0"/>
                <a:cs typeface="Arial" panose="020B0604020202020204" pitchFamily="34" charset="0"/>
              </a:rPr>
              <a:t>viento:</a:t>
            </a:r>
          </a:p>
          <a:p>
            <a:pPr algn="just">
              <a:spcBef>
                <a:spcPts val="600"/>
              </a:spcBef>
            </a:pPr>
            <a:r>
              <a:rPr lang="es-EC" sz="1400" dirty="0" smtClean="0">
                <a:latin typeface="Arial" panose="020B0604020202020204" pitchFamily="34" charset="0"/>
                <a:cs typeface="Arial" panose="020B0604020202020204" pitchFamily="34" charset="0"/>
              </a:rPr>
              <a:t>Orientación </a:t>
            </a:r>
            <a:r>
              <a:rPr lang="es-EC" sz="1400" dirty="0">
                <a:latin typeface="Arial" panose="020B0604020202020204" pitchFamily="34" charset="0"/>
                <a:cs typeface="Arial" panose="020B0604020202020204" pitchFamily="34" charset="0"/>
              </a:rPr>
              <a:t>de la nave industrial.</a:t>
            </a:r>
          </a:p>
          <a:p>
            <a:pPr algn="just">
              <a:spcBef>
                <a:spcPts val="600"/>
              </a:spcBef>
            </a:pPr>
            <a:r>
              <a:rPr lang="es-EC" sz="1400" dirty="0" smtClean="0">
                <a:latin typeface="Arial" panose="020B0604020202020204" pitchFamily="34" charset="0"/>
                <a:cs typeface="Arial" panose="020B0604020202020204" pitchFamily="34" charset="0"/>
              </a:rPr>
              <a:t>Dirección </a:t>
            </a:r>
            <a:r>
              <a:rPr lang="es-EC" sz="1400" dirty="0">
                <a:latin typeface="Arial" panose="020B0604020202020204" pitchFamily="34" charset="0"/>
                <a:cs typeface="Arial" panose="020B0604020202020204" pitchFamily="34" charset="0"/>
              </a:rPr>
              <a:t>de la carga de viento sobre la cubierta de barlovento.</a:t>
            </a:r>
          </a:p>
          <a:p>
            <a:pPr algn="just">
              <a:spcBef>
                <a:spcPts val="600"/>
              </a:spcBef>
            </a:pPr>
            <a:r>
              <a:rPr lang="es-EC" sz="1400" dirty="0" smtClean="0">
                <a:latin typeface="Arial" panose="020B0604020202020204" pitchFamily="34" charset="0"/>
                <a:cs typeface="Arial" panose="020B0604020202020204" pitchFamily="34" charset="0"/>
              </a:rPr>
              <a:t>Nivel </a:t>
            </a:r>
            <a:r>
              <a:rPr lang="es-EC" sz="1400" dirty="0">
                <a:latin typeface="Arial" panose="020B0604020202020204" pitchFamily="34" charset="0"/>
                <a:cs typeface="Arial" panose="020B0604020202020204" pitchFamily="34" charset="0"/>
              </a:rPr>
              <a:t>de abertura de la estructura.</a:t>
            </a:r>
          </a:p>
          <a:p>
            <a:pPr algn="just">
              <a:spcBef>
                <a:spcPts val="600"/>
              </a:spcBef>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p:txBody>
      </p:sp>
      <p:pic>
        <p:nvPicPr>
          <p:cNvPr id="8" name="Imagen 7"/>
          <p:cNvPicPr/>
          <p:nvPr/>
        </p:nvPicPr>
        <p:blipFill>
          <a:blip r:embed="rId2"/>
          <a:stretch>
            <a:fillRect/>
          </a:stretch>
        </p:blipFill>
        <p:spPr>
          <a:xfrm>
            <a:off x="342351" y="2516012"/>
            <a:ext cx="2893868" cy="2168872"/>
          </a:xfrm>
          <a:prstGeom prst="rect">
            <a:avLst/>
          </a:prstGeom>
        </p:spPr>
      </p:pic>
      <p:pic>
        <p:nvPicPr>
          <p:cNvPr id="9" name="Imagen 8"/>
          <p:cNvPicPr/>
          <p:nvPr/>
        </p:nvPicPr>
        <p:blipFill>
          <a:blip r:embed="rId3"/>
          <a:stretch>
            <a:fillRect/>
          </a:stretch>
        </p:blipFill>
        <p:spPr>
          <a:xfrm>
            <a:off x="3304308" y="2404456"/>
            <a:ext cx="2743200" cy="2391983"/>
          </a:xfrm>
          <a:prstGeom prst="rect">
            <a:avLst/>
          </a:prstGeom>
        </p:spPr>
      </p:pic>
      <p:pic>
        <p:nvPicPr>
          <p:cNvPr id="10" name="Imagen 9"/>
          <p:cNvPicPr/>
          <p:nvPr/>
        </p:nvPicPr>
        <p:blipFill>
          <a:blip r:embed="rId4"/>
          <a:stretch>
            <a:fillRect/>
          </a:stretch>
        </p:blipFill>
        <p:spPr>
          <a:xfrm>
            <a:off x="6115597" y="2404456"/>
            <a:ext cx="2742419" cy="2391983"/>
          </a:xfrm>
          <a:prstGeom prst="rect">
            <a:avLst/>
          </a:prstGeom>
        </p:spPr>
      </p:pic>
    </p:spTree>
    <p:extLst>
      <p:ext uri="{BB962C8B-B14F-4D97-AF65-F5344CB8AC3E}">
        <p14:creationId xmlns:p14="http://schemas.microsoft.com/office/powerpoint/2010/main" val="20734126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8650" y="852056"/>
            <a:ext cx="7886700" cy="4166755"/>
          </a:xfrm>
        </p:spPr>
        <p:txBody>
          <a:bodyPr>
            <a:noAutofit/>
          </a:bodyPr>
          <a:lstStyle/>
          <a:p>
            <a:pPr marL="457200" lvl="1" indent="0" algn="just">
              <a:spcBef>
                <a:spcPts val="600"/>
              </a:spcBef>
              <a:buNone/>
            </a:pPr>
            <a:r>
              <a:rPr lang="es-EC" sz="1800" b="1" u="sng" dirty="0">
                <a:latin typeface="Arial" panose="020B0604020202020204" pitchFamily="34" charset="0"/>
                <a:cs typeface="Arial" panose="020B0604020202020204" pitchFamily="34" charset="0"/>
              </a:rPr>
              <a:t>DEFINICIÓN DEL PROBLEMA</a:t>
            </a:r>
            <a:endParaRPr lang="es-EC" sz="1800" u="sng" dirty="0">
              <a:latin typeface="Arial" panose="020B0604020202020204" pitchFamily="34" charset="0"/>
              <a:cs typeface="Arial" panose="020B0604020202020204" pitchFamily="34" charset="0"/>
            </a:endParaRPr>
          </a:p>
          <a:p>
            <a:pPr marL="0" indent="0" algn="just">
              <a:spcBef>
                <a:spcPts val="600"/>
              </a:spcBef>
              <a:buNone/>
            </a:pPr>
            <a:endParaRPr lang="es-EC" sz="1600" dirty="0" smtClean="0">
              <a:latin typeface="Arial" panose="020B0604020202020204" pitchFamily="34" charset="0"/>
              <a:cs typeface="Arial" panose="020B0604020202020204" pitchFamily="34" charset="0"/>
            </a:endParaRPr>
          </a:p>
          <a:p>
            <a:pPr marL="0" indent="0" algn="just">
              <a:spcBef>
                <a:spcPts val="600"/>
              </a:spcBef>
              <a:buNone/>
            </a:pPr>
            <a:r>
              <a:rPr lang="es-EC" sz="1400" dirty="0" smtClean="0">
                <a:latin typeface="Arial" panose="020B0604020202020204" pitchFamily="34" charset="0"/>
                <a:cs typeface="Arial" panose="020B0604020202020204" pitchFamily="34" charset="0"/>
              </a:rPr>
              <a:t>El proyecto busca modificar el concepto tradicional de edificio industrial para que la empresa </a:t>
            </a:r>
            <a:r>
              <a:rPr lang="es-EC" sz="1400" dirty="0">
                <a:latin typeface="Arial" panose="020B0604020202020204" pitchFamily="34" charset="0"/>
                <a:cs typeface="Arial" panose="020B0604020202020204" pitchFamily="34" charset="0"/>
              </a:rPr>
              <a:t>METALSHOP S.A</a:t>
            </a:r>
            <a:r>
              <a:rPr lang="es-EC" sz="1400" dirty="0" smtClean="0">
                <a:latin typeface="Arial" panose="020B0604020202020204" pitchFamily="34" charset="0"/>
                <a:cs typeface="Arial" panose="020B0604020202020204" pitchFamily="34" charset="0"/>
              </a:rPr>
              <a:t>. entre al mercado de la construcción con el objetivo de satisfacer necesidades específicas, como: </a:t>
            </a:r>
          </a:p>
          <a:p>
            <a:pPr marL="0" indent="0" algn="just">
              <a:spcBef>
                <a:spcPts val="600"/>
              </a:spcBef>
              <a:buNone/>
            </a:pPr>
            <a:endParaRPr lang="es-EC" sz="1400" dirty="0">
              <a:latin typeface="Arial" panose="020B0604020202020204" pitchFamily="34" charset="0"/>
              <a:cs typeface="Arial" panose="020B0604020202020204" pitchFamily="34" charset="0"/>
            </a:endParaRPr>
          </a:p>
          <a:p>
            <a:pPr lvl="0" algn="just">
              <a:spcBef>
                <a:spcPts val="600"/>
              </a:spcBef>
            </a:pPr>
            <a:r>
              <a:rPr lang="es-EC" sz="1400" dirty="0" smtClean="0">
                <a:latin typeface="Arial" panose="020B0604020202020204" pitchFamily="34" charset="0"/>
                <a:cs typeface="Arial" panose="020B0604020202020204" pitchFamily="34" charset="0"/>
              </a:rPr>
              <a:t>Estructuras </a:t>
            </a:r>
            <a:r>
              <a:rPr lang="es-EC" sz="1400" dirty="0">
                <a:latin typeface="Arial" panose="020B0604020202020204" pitchFamily="34" charset="0"/>
                <a:cs typeface="Arial" panose="020B0604020202020204" pitchFamily="34" charset="0"/>
              </a:rPr>
              <a:t>de baja altura, luces pequeñas y/o aplicaciones ligeras como por ejemplo: estaciones de mantenimiento en sitio de maquinaria y equipo de transporte, bodegas pequeñas, bodegas en obra, campamentos, comedores provisionales, estacionamientos de una sola planta, y similares.</a:t>
            </a:r>
          </a:p>
          <a:p>
            <a:pPr lvl="0" algn="just">
              <a:spcBef>
                <a:spcPts val="600"/>
              </a:spcBef>
            </a:pPr>
            <a:r>
              <a:rPr lang="es-EC" sz="1400" dirty="0" smtClean="0">
                <a:latin typeface="Arial" panose="020B0604020202020204" pitchFamily="34" charset="0"/>
                <a:cs typeface="Arial" panose="020B0604020202020204" pitchFamily="34" charset="0"/>
              </a:rPr>
              <a:t>Disminución de costos de transporte y montaje.</a:t>
            </a:r>
          </a:p>
          <a:p>
            <a:pPr lvl="0" algn="just">
              <a:spcBef>
                <a:spcPts val="600"/>
              </a:spcBef>
            </a:pPr>
            <a:r>
              <a:rPr lang="es-EC" sz="1400" dirty="0" smtClean="0">
                <a:latin typeface="Arial" panose="020B0604020202020204" pitchFamily="34" charset="0"/>
                <a:cs typeface="Arial" panose="020B0604020202020204" pitchFamily="34" charset="0"/>
              </a:rPr>
              <a:t>Desmontaje de la estructura por motivos de traslado, fin de obra o cambio de aplicación. </a:t>
            </a:r>
          </a:p>
          <a:p>
            <a:pPr lvl="0" algn="just">
              <a:spcBef>
                <a:spcPts val="600"/>
              </a:spcBef>
            </a:pPr>
            <a:r>
              <a:rPr lang="es-EC" sz="1400" dirty="0" smtClean="0">
                <a:latin typeface="Arial" panose="020B0604020202020204" pitchFamily="34" charset="0"/>
                <a:cs typeface="Arial" panose="020B0604020202020204" pitchFamily="34" charset="0"/>
              </a:rPr>
              <a:t>Expansión y/o reducción el </a:t>
            </a:r>
            <a:r>
              <a:rPr lang="es-EC" sz="1400" dirty="0">
                <a:latin typeface="Arial" panose="020B0604020202020204" pitchFamily="34" charset="0"/>
                <a:cs typeface="Arial" panose="020B0604020202020204" pitchFamily="34" charset="0"/>
              </a:rPr>
              <a:t>área de cobertura de la nave industrial. </a:t>
            </a:r>
            <a:endParaRPr lang="es-EC" sz="1400" dirty="0" smtClean="0">
              <a:latin typeface="Arial" panose="020B0604020202020204" pitchFamily="34" charset="0"/>
              <a:cs typeface="Arial" panose="020B0604020202020204" pitchFamily="34" charset="0"/>
            </a:endParaRPr>
          </a:p>
          <a:p>
            <a:pPr lvl="0" algn="just">
              <a:spcBef>
                <a:spcPts val="600"/>
              </a:spcBef>
            </a:pPr>
            <a:endParaRPr lang="es-EC" sz="1400" dirty="0" smtClean="0">
              <a:latin typeface="Arial" panose="020B0604020202020204" pitchFamily="34" charset="0"/>
              <a:cs typeface="Arial" panose="020B0604020202020204" pitchFamily="34" charset="0"/>
            </a:endParaRPr>
          </a:p>
          <a:p>
            <a:pPr marL="0" lvl="0" indent="0" algn="just">
              <a:spcBef>
                <a:spcPts val="600"/>
              </a:spcBef>
              <a:buNone/>
            </a:pPr>
            <a:r>
              <a:rPr lang="es-EC" sz="1400" dirty="0" smtClean="0">
                <a:latin typeface="Arial" panose="020B0604020202020204" pitchFamily="34" charset="0"/>
                <a:cs typeface="Arial" panose="020B0604020202020204" pitchFamily="34" charset="0"/>
              </a:rPr>
              <a:t>En conclusión se puede definir </a:t>
            </a:r>
            <a:r>
              <a:rPr lang="es-EC" sz="1400" dirty="0">
                <a:latin typeface="Arial" panose="020B0604020202020204" pitchFamily="34" charset="0"/>
                <a:cs typeface="Arial" panose="020B0604020202020204" pitchFamily="34" charset="0"/>
              </a:rPr>
              <a:t>necesidades de: diseño ligero, modularidad y ergonomía para facilitar el manejo, traslado, montaje, desmontaje y almacenaje de los elementos de la nave </a:t>
            </a:r>
            <a:r>
              <a:rPr lang="es-EC" sz="1400" dirty="0" smtClean="0">
                <a:latin typeface="Arial" panose="020B0604020202020204" pitchFamily="34" charset="0"/>
                <a:cs typeface="Arial" panose="020B0604020202020204" pitchFamily="34" charset="0"/>
              </a:rPr>
              <a:t>industrial; expansión </a:t>
            </a:r>
            <a:r>
              <a:rPr lang="es-EC" sz="1400" dirty="0">
                <a:latin typeface="Arial" panose="020B0604020202020204" pitchFamily="34" charset="0"/>
                <a:cs typeface="Arial" panose="020B0604020202020204" pitchFamily="34" charset="0"/>
              </a:rPr>
              <a:t>y reducción </a:t>
            </a:r>
            <a:r>
              <a:rPr lang="es-EC" sz="1400" dirty="0" smtClean="0">
                <a:latin typeface="Arial" panose="020B0604020202020204" pitchFamily="34" charset="0"/>
                <a:cs typeface="Arial" panose="020B0604020202020204" pitchFamily="34" charset="0"/>
              </a:rPr>
              <a:t>del área de cobertura.</a:t>
            </a:r>
            <a:endParaRPr lang="es-EC"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6263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571499"/>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smtClean="0">
                <a:latin typeface="Arial" panose="020B0604020202020204" pitchFamily="34" charset="0"/>
                <a:cs typeface="Arial" panose="020B0604020202020204" pitchFamily="34" charset="0"/>
              </a:rPr>
              <a:t>Casos de carga de sismo</a:t>
            </a:r>
            <a:endParaRPr lang="es-EC" sz="1400" b="1"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628650" y="1153706"/>
            <a:ext cx="2395105" cy="3042253"/>
          </a:xfrm>
          <a:prstGeom prst="rect">
            <a:avLst/>
          </a:prstGeom>
          <a:noFill/>
          <a:ln>
            <a:noFill/>
          </a:ln>
        </p:spPr>
      </p:pic>
      <p:sp>
        <p:nvSpPr>
          <p:cNvPr id="3" name="CuadroTexto 2"/>
          <p:cNvSpPr txBox="1"/>
          <p:nvPr/>
        </p:nvSpPr>
        <p:spPr>
          <a:xfrm>
            <a:off x="3803978" y="1951557"/>
            <a:ext cx="3931148" cy="1446550"/>
          </a:xfrm>
          <a:prstGeom prst="rect">
            <a:avLst/>
          </a:prstGeom>
          <a:noFill/>
        </p:spPr>
        <p:txBody>
          <a:bodyPr wrap="square" rtlCol="0">
            <a:spAutoFit/>
          </a:bodyPr>
          <a:lstStyle/>
          <a:p>
            <a:pPr algn="just"/>
            <a:r>
              <a:rPr lang="es-EC" sz="1400" dirty="0">
                <a:latin typeface="Arial" panose="020B0604020202020204" pitchFamily="34" charset="0"/>
                <a:cs typeface="Arial" panose="020B0604020202020204" pitchFamily="34" charset="0"/>
              </a:rPr>
              <a:t>Debido a que es imposible predecir la dirección del cortante basal causado por un sismo, las cargas sísmicas en el diafragma del techo pueden estar orientadas en cualquiera de las dos direcciones ortogonales.</a:t>
            </a:r>
          </a:p>
          <a:p>
            <a:endParaRPr lang="es-EC" dirty="0"/>
          </a:p>
        </p:txBody>
      </p:sp>
    </p:spTree>
    <p:extLst>
      <p:ext uri="{BB962C8B-B14F-4D97-AF65-F5344CB8AC3E}">
        <p14:creationId xmlns:p14="http://schemas.microsoft.com/office/powerpoint/2010/main" val="24232620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571499"/>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smtClean="0">
                <a:latin typeface="Arial" panose="020B0604020202020204" pitchFamily="34" charset="0"/>
                <a:cs typeface="Arial" panose="020B0604020202020204" pitchFamily="34" charset="0"/>
              </a:rPr>
              <a:t>Declaración </a:t>
            </a:r>
            <a:r>
              <a:rPr lang="es-EC" sz="1400" b="1" dirty="0">
                <a:latin typeface="Arial" panose="020B0604020202020204" pitchFamily="34" charset="0"/>
                <a:cs typeface="Arial" panose="020B0604020202020204" pitchFamily="34" charset="0"/>
              </a:rPr>
              <a:t>de </a:t>
            </a:r>
            <a:r>
              <a:rPr lang="es-EC" sz="1400" b="1" dirty="0" smtClean="0">
                <a:latin typeface="Arial" panose="020B0604020202020204" pitchFamily="34" charset="0"/>
                <a:cs typeface="Arial" panose="020B0604020202020204" pitchFamily="34" charset="0"/>
              </a:rPr>
              <a:t>combinaciones </a:t>
            </a:r>
            <a:r>
              <a:rPr lang="es-EC" sz="1400" b="1" dirty="0">
                <a:latin typeface="Arial" panose="020B0604020202020204" pitchFamily="34" charset="0"/>
                <a:cs typeface="Arial" panose="020B0604020202020204" pitchFamily="34" charset="0"/>
              </a:rPr>
              <a:t>de carga aplicadas al modelo</a:t>
            </a: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2"/>
          <a:stretch>
            <a:fillRect/>
          </a:stretch>
        </p:blipFill>
        <p:spPr>
          <a:xfrm>
            <a:off x="2891270" y="939748"/>
            <a:ext cx="3361459" cy="5238274"/>
          </a:xfrm>
          <a:prstGeom prst="rect">
            <a:avLst/>
          </a:prstGeom>
        </p:spPr>
      </p:pic>
    </p:spTree>
    <p:extLst>
      <p:ext uri="{BB962C8B-B14F-4D97-AF65-F5344CB8AC3E}">
        <p14:creationId xmlns:p14="http://schemas.microsoft.com/office/powerpoint/2010/main" val="38660736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571499"/>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smtClean="0">
                <a:latin typeface="Arial" panose="020B0604020202020204" pitchFamily="34" charset="0"/>
                <a:cs typeface="Arial" panose="020B0604020202020204" pitchFamily="34" charset="0"/>
              </a:rPr>
              <a:t>Asignación </a:t>
            </a:r>
            <a:r>
              <a:rPr lang="es-EC" sz="1400" b="1" dirty="0">
                <a:latin typeface="Arial" panose="020B0604020202020204" pitchFamily="34" charset="0"/>
                <a:cs typeface="Arial" panose="020B0604020202020204" pitchFamily="34" charset="0"/>
              </a:rPr>
              <a:t>de cargas a los elementos del modelo </a:t>
            </a: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algn="just">
              <a:spcBef>
                <a:spcPts val="600"/>
              </a:spcBef>
            </a:pPr>
            <a:r>
              <a:rPr lang="es-EC" sz="1400" dirty="0" smtClean="0">
                <a:latin typeface="Arial" panose="020B0604020202020204" pitchFamily="34" charset="0"/>
                <a:cs typeface="Arial" panose="020B0604020202020204" pitchFamily="34" charset="0"/>
              </a:rPr>
              <a:t>Carga muerta.</a:t>
            </a:r>
          </a:p>
          <a:p>
            <a:pPr algn="just">
              <a:spcBef>
                <a:spcPts val="600"/>
              </a:spcBef>
            </a:pPr>
            <a:r>
              <a:rPr lang="es-EC" sz="1400" dirty="0" smtClean="0">
                <a:latin typeface="Arial" panose="020B0604020202020204" pitchFamily="34" charset="0"/>
                <a:cs typeface="Arial" panose="020B0604020202020204" pitchFamily="34" charset="0"/>
              </a:rPr>
              <a:t>Carga viva.</a:t>
            </a: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algn="just">
              <a:spcBef>
                <a:spcPts val="600"/>
              </a:spcBef>
            </a:pPr>
            <a:r>
              <a:rPr lang="es-EC" sz="1400" dirty="0" smtClean="0">
                <a:latin typeface="Arial" panose="020B0604020202020204" pitchFamily="34" charset="0"/>
                <a:cs typeface="Arial" panose="020B0604020202020204" pitchFamily="34" charset="0"/>
              </a:rPr>
              <a:t>Carga de granizo.</a:t>
            </a:r>
          </a:p>
        </p:txBody>
      </p:sp>
      <p:pic>
        <p:nvPicPr>
          <p:cNvPr id="5" name="Imagen 4"/>
          <p:cNvPicPr/>
          <p:nvPr/>
        </p:nvPicPr>
        <p:blipFill>
          <a:blip r:embed="rId2"/>
          <a:stretch>
            <a:fillRect/>
          </a:stretch>
        </p:blipFill>
        <p:spPr>
          <a:xfrm>
            <a:off x="628650" y="1884767"/>
            <a:ext cx="3790748" cy="1511752"/>
          </a:xfrm>
          <a:prstGeom prst="rect">
            <a:avLst/>
          </a:prstGeom>
        </p:spPr>
      </p:pic>
      <p:pic>
        <p:nvPicPr>
          <p:cNvPr id="6" name="Imagen 5"/>
          <p:cNvPicPr/>
          <p:nvPr/>
        </p:nvPicPr>
        <p:blipFill>
          <a:blip r:embed="rId3"/>
          <a:stretch>
            <a:fillRect/>
          </a:stretch>
        </p:blipFill>
        <p:spPr>
          <a:xfrm>
            <a:off x="628650" y="3955471"/>
            <a:ext cx="3790748" cy="1508631"/>
          </a:xfrm>
          <a:prstGeom prst="rect">
            <a:avLst/>
          </a:prstGeom>
        </p:spPr>
      </p:pic>
      <p:sp>
        <p:nvSpPr>
          <p:cNvPr id="3" name="CuadroTexto 2"/>
          <p:cNvSpPr txBox="1"/>
          <p:nvPr/>
        </p:nvSpPr>
        <p:spPr>
          <a:xfrm>
            <a:off x="4990901" y="1074189"/>
            <a:ext cx="3678382" cy="307777"/>
          </a:xfrm>
          <a:prstGeom prst="rect">
            <a:avLst/>
          </a:prstGeom>
          <a:noFill/>
        </p:spPr>
        <p:txBody>
          <a:bodyPr wrap="square" rtlCol="0">
            <a:spAutoFit/>
          </a:bodyPr>
          <a:lstStyle/>
          <a:p>
            <a:pPr marL="285750" indent="-285750">
              <a:buFont typeface="Arial" panose="020B0604020202020204" pitchFamily="34" charset="0"/>
              <a:buChar char="•"/>
            </a:pPr>
            <a:r>
              <a:rPr lang="es-EC" sz="1400" dirty="0" smtClean="0">
                <a:latin typeface="Arial" panose="020B0604020202020204" pitchFamily="34" charset="0"/>
                <a:cs typeface="Arial" panose="020B0604020202020204" pitchFamily="34" charset="0"/>
              </a:rPr>
              <a:t>Carga de viento.</a:t>
            </a:r>
            <a:endParaRPr lang="es-EC" sz="1400" dirty="0">
              <a:latin typeface="Arial" panose="020B0604020202020204" pitchFamily="34" charset="0"/>
              <a:cs typeface="Arial" panose="020B0604020202020204" pitchFamily="34" charset="0"/>
            </a:endParaRPr>
          </a:p>
        </p:txBody>
      </p:sp>
      <p:pic>
        <p:nvPicPr>
          <p:cNvPr id="7" name="Imagen 6"/>
          <p:cNvPicPr/>
          <p:nvPr/>
        </p:nvPicPr>
        <p:blipFill>
          <a:blip r:embed="rId4">
            <a:extLst>
              <a:ext uri="{28A0092B-C50C-407E-A947-70E740481C1C}">
                <a14:useLocalDpi xmlns:a14="http://schemas.microsoft.com/office/drawing/2010/main" val="0"/>
              </a:ext>
            </a:extLst>
          </a:blip>
          <a:srcRect/>
          <a:stretch>
            <a:fillRect/>
          </a:stretch>
        </p:blipFill>
        <p:spPr bwMode="auto">
          <a:xfrm>
            <a:off x="5286003" y="1424542"/>
            <a:ext cx="3382934" cy="2171970"/>
          </a:xfrm>
          <a:prstGeom prst="rect">
            <a:avLst/>
          </a:prstGeom>
          <a:noFill/>
          <a:ln>
            <a:noFill/>
          </a:ln>
        </p:spPr>
      </p:pic>
      <p:sp>
        <p:nvSpPr>
          <p:cNvPr id="8" name="CuadroTexto 7"/>
          <p:cNvSpPr txBox="1"/>
          <p:nvPr/>
        </p:nvSpPr>
        <p:spPr>
          <a:xfrm>
            <a:off x="5091545" y="3810230"/>
            <a:ext cx="3678382" cy="307777"/>
          </a:xfrm>
          <a:prstGeom prst="rect">
            <a:avLst/>
          </a:prstGeom>
          <a:noFill/>
        </p:spPr>
        <p:txBody>
          <a:bodyPr wrap="square" rtlCol="0">
            <a:spAutoFit/>
          </a:bodyPr>
          <a:lstStyle/>
          <a:p>
            <a:pPr marL="285750" indent="-285750">
              <a:buFont typeface="Arial" panose="020B0604020202020204" pitchFamily="34" charset="0"/>
              <a:buChar char="•"/>
            </a:pPr>
            <a:r>
              <a:rPr lang="es-EC" sz="1400" dirty="0" smtClean="0">
                <a:latin typeface="Arial" panose="020B0604020202020204" pitchFamily="34" charset="0"/>
                <a:cs typeface="Arial" panose="020B0604020202020204" pitchFamily="34" charset="0"/>
              </a:rPr>
              <a:t>Carga sísmica.</a:t>
            </a:r>
            <a:endParaRPr lang="es-EC" sz="1400" dirty="0">
              <a:latin typeface="Arial" panose="020B0604020202020204" pitchFamily="34" charset="0"/>
              <a:cs typeface="Arial" panose="020B0604020202020204" pitchFamily="34" charset="0"/>
            </a:endParaRPr>
          </a:p>
        </p:txBody>
      </p:sp>
      <p:pic>
        <p:nvPicPr>
          <p:cNvPr id="9" name="Imagen 8"/>
          <p:cNvPicPr/>
          <p:nvPr/>
        </p:nvPicPr>
        <p:blipFill>
          <a:blip r:embed="rId5"/>
          <a:stretch>
            <a:fillRect/>
          </a:stretch>
        </p:blipFill>
        <p:spPr>
          <a:xfrm>
            <a:off x="5019775" y="4258989"/>
            <a:ext cx="3821921" cy="1677906"/>
          </a:xfrm>
          <a:prstGeom prst="rect">
            <a:avLst/>
          </a:prstGeom>
        </p:spPr>
      </p:pic>
    </p:spTree>
    <p:extLst>
      <p:ext uri="{BB962C8B-B14F-4D97-AF65-F5344CB8AC3E}">
        <p14:creationId xmlns:p14="http://schemas.microsoft.com/office/powerpoint/2010/main" val="37283261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571499"/>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600" b="1" dirty="0" smtClean="0">
                <a:latin typeface="Arial" panose="020B0604020202020204" pitchFamily="34" charset="0"/>
                <a:cs typeface="Arial" panose="020B0604020202020204" pitchFamily="34" charset="0"/>
              </a:rPr>
              <a:t>Análisis </a:t>
            </a:r>
            <a:r>
              <a:rPr lang="es-EC" sz="1600" b="1" dirty="0">
                <a:latin typeface="Arial" panose="020B0604020202020204" pitchFamily="34" charset="0"/>
                <a:cs typeface="Arial" panose="020B0604020202020204" pitchFamily="34" charset="0"/>
              </a:rPr>
              <a:t>estructural computacional</a:t>
            </a: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r>
              <a:rPr lang="es-EC" sz="1400" b="1" dirty="0" smtClean="0">
                <a:latin typeface="Arial" panose="020B0604020202020204" pitchFamily="34" charset="0"/>
                <a:cs typeface="Arial" panose="020B0604020202020204" pitchFamily="34" charset="0"/>
              </a:rPr>
              <a:t>Asignación </a:t>
            </a:r>
            <a:r>
              <a:rPr lang="es-EC" sz="1400" b="1" dirty="0">
                <a:latin typeface="Arial" panose="020B0604020202020204" pitchFamily="34" charset="0"/>
                <a:cs typeface="Arial" panose="020B0604020202020204" pitchFamily="34" charset="0"/>
              </a:rPr>
              <a:t>de perfiles estructurales y material</a:t>
            </a: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2"/>
          <a:stretch>
            <a:fillRect/>
          </a:stretch>
        </p:blipFill>
        <p:spPr>
          <a:xfrm>
            <a:off x="1635461" y="1604961"/>
            <a:ext cx="5873076" cy="3389558"/>
          </a:xfrm>
          <a:prstGeom prst="rect">
            <a:avLst/>
          </a:prstGeom>
        </p:spPr>
      </p:pic>
      <p:pic>
        <p:nvPicPr>
          <p:cNvPr id="3" name="Imagen 2"/>
          <p:cNvPicPr>
            <a:picLocks noChangeAspect="1"/>
          </p:cNvPicPr>
          <p:nvPr/>
        </p:nvPicPr>
        <p:blipFill>
          <a:blip r:embed="rId3"/>
          <a:stretch>
            <a:fillRect/>
          </a:stretch>
        </p:blipFill>
        <p:spPr>
          <a:xfrm>
            <a:off x="2629209" y="5321832"/>
            <a:ext cx="3885581" cy="762044"/>
          </a:xfrm>
          <a:prstGeom prst="rect">
            <a:avLst/>
          </a:prstGeom>
        </p:spPr>
      </p:pic>
    </p:spTree>
    <p:extLst>
      <p:ext uri="{BB962C8B-B14F-4D97-AF65-F5344CB8AC3E}">
        <p14:creationId xmlns:p14="http://schemas.microsoft.com/office/powerpoint/2010/main" val="8543925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613063"/>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smtClean="0">
                <a:latin typeface="Arial" panose="020B0604020202020204" pitchFamily="34" charset="0"/>
                <a:cs typeface="Arial" panose="020B0604020202020204" pitchFamily="34" charset="0"/>
              </a:rPr>
              <a:t>Comprobación </a:t>
            </a:r>
            <a:r>
              <a:rPr lang="es-EC" sz="1400" b="1" dirty="0">
                <a:latin typeface="Arial" panose="020B0604020202020204" pitchFamily="34" charset="0"/>
                <a:cs typeface="Arial" panose="020B0604020202020204" pitchFamily="34" charset="0"/>
              </a:rPr>
              <a:t>estructural y resultados</a:t>
            </a: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r>
              <a:rPr lang="es-EC" sz="1400" dirty="0">
                <a:latin typeface="Arial" panose="020B0604020202020204" pitchFamily="34" charset="0"/>
                <a:cs typeface="Arial" panose="020B0604020202020204" pitchFamily="34" charset="0"/>
              </a:rPr>
              <a:t>La herramienta del software que comprueba los componentes de los elementos estructurales, aplica los criterios de la norma AISC 360-10 </a:t>
            </a:r>
            <a:r>
              <a:rPr lang="es-EC" sz="1400" dirty="0" smtClean="0">
                <a:latin typeface="Arial" panose="020B0604020202020204" pitchFamily="34" charset="0"/>
                <a:cs typeface="Arial" panose="020B0604020202020204" pitchFamily="34" charset="0"/>
              </a:rPr>
              <a:t>por </a:t>
            </a:r>
            <a:r>
              <a:rPr lang="es-EC" sz="1400" dirty="0">
                <a:latin typeface="Arial" panose="020B0604020202020204" pitchFamily="34" charset="0"/>
                <a:cs typeface="Arial" panose="020B0604020202020204" pitchFamily="34" charset="0"/>
              </a:rPr>
              <a:t>el método LRFD, que evalúa la resistencia de un miembro mediante la capacidad de resistencia utilizada.</a:t>
            </a: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628650" y="1914091"/>
            <a:ext cx="4123815" cy="4185761"/>
          </a:xfrm>
          <a:prstGeom prst="rect">
            <a:avLst/>
          </a:prstGeom>
        </p:spPr>
      </p:pic>
      <p:sp>
        <p:nvSpPr>
          <p:cNvPr id="6" name="CuadroTexto 5"/>
          <p:cNvSpPr txBox="1"/>
          <p:nvPr/>
        </p:nvSpPr>
        <p:spPr>
          <a:xfrm>
            <a:off x="4904509" y="1914091"/>
            <a:ext cx="3610841" cy="4185761"/>
          </a:xfrm>
          <a:prstGeom prst="rect">
            <a:avLst/>
          </a:prstGeom>
          <a:noFill/>
        </p:spPr>
        <p:txBody>
          <a:bodyPr wrap="square" rtlCol="0">
            <a:spAutoFit/>
          </a:bodyPr>
          <a:lstStyle/>
          <a:p>
            <a:pPr algn="just"/>
            <a:r>
              <a:rPr lang="es-EC" sz="1400" dirty="0" smtClean="0">
                <a:latin typeface="Arial" panose="020B0604020202020204" pitchFamily="34" charset="0"/>
                <a:cs typeface="Arial" panose="020B0604020202020204" pitchFamily="34" charset="0"/>
              </a:rPr>
              <a:t>La </a:t>
            </a:r>
            <a:r>
              <a:rPr lang="es-EC" sz="1400" dirty="0">
                <a:latin typeface="Arial" panose="020B0604020202020204" pitchFamily="34" charset="0"/>
                <a:cs typeface="Arial" panose="020B0604020202020204" pitchFamily="34" charset="0"/>
              </a:rPr>
              <a:t>capacidad de resistencia </a:t>
            </a:r>
            <a:r>
              <a:rPr lang="es-EC" sz="1400" dirty="0" smtClean="0">
                <a:latin typeface="Arial" panose="020B0604020202020204" pitchFamily="34" charset="0"/>
                <a:cs typeface="Arial" panose="020B0604020202020204" pitchFamily="34" charset="0"/>
              </a:rPr>
              <a:t>utilizada es </a:t>
            </a:r>
            <a:r>
              <a:rPr lang="es-EC" sz="1400" dirty="0">
                <a:latin typeface="Arial" panose="020B0604020202020204" pitchFamily="34" charset="0"/>
                <a:cs typeface="Arial" panose="020B0604020202020204" pitchFamily="34" charset="0"/>
              </a:rPr>
              <a:t>el porcentaje de resistencia utilizado del miembro ante las fuerzas, combinadas o no, de: compresión, tensión, flexión, cortante y/o torsión, en una escala de 0 a 1; cuando se aproxima a 1, la capacidad de resistencia está cerca del 100%, por encima de este valor el componente falla. </a:t>
            </a:r>
            <a:endParaRPr lang="es-EC" sz="1400" dirty="0" smtClean="0"/>
          </a:p>
          <a:p>
            <a:pPr algn="just"/>
            <a:endParaRPr lang="es-EC" sz="1400" dirty="0">
              <a:latin typeface="Arial" panose="020B0604020202020204" pitchFamily="34" charset="0"/>
              <a:cs typeface="Arial" panose="020B0604020202020204" pitchFamily="34" charset="0"/>
            </a:endParaRPr>
          </a:p>
          <a:p>
            <a:pPr algn="just"/>
            <a:r>
              <a:rPr lang="es-EC" sz="1400" dirty="0">
                <a:latin typeface="Arial" panose="020B0604020202020204" pitchFamily="34" charset="0"/>
                <a:cs typeface="Arial" panose="020B0604020202020204" pitchFamily="34" charset="0"/>
              </a:rPr>
              <a:t>Para efectuar la comprobación estructural es </a:t>
            </a:r>
            <a:r>
              <a:rPr lang="es-EC" sz="1400" dirty="0" smtClean="0">
                <a:latin typeface="Arial" panose="020B0604020202020204" pitchFamily="34" charset="0"/>
                <a:cs typeface="Arial" panose="020B0604020202020204" pitchFamily="34" charset="0"/>
              </a:rPr>
              <a:t>necesario definir </a:t>
            </a:r>
            <a:r>
              <a:rPr lang="es-EC" sz="1400" dirty="0">
                <a:latin typeface="Arial" panose="020B0604020202020204" pitchFamily="34" charset="0"/>
                <a:cs typeface="Arial" panose="020B0604020202020204" pitchFamily="34" charset="0"/>
              </a:rPr>
              <a:t>el criterio del espesor de diseño para perfiles estructurales huecos (HSS por sus siglas en </a:t>
            </a:r>
            <a:r>
              <a:rPr lang="es-EC" sz="1400" dirty="0" smtClean="0">
                <a:latin typeface="Arial" panose="020B0604020202020204" pitchFamily="34" charset="0"/>
                <a:cs typeface="Arial" panose="020B0604020202020204" pitchFamily="34" charset="0"/>
              </a:rPr>
              <a:t>inglés).</a:t>
            </a:r>
          </a:p>
          <a:p>
            <a:pPr algn="just"/>
            <a:endParaRPr lang="es-EC" sz="1400" dirty="0">
              <a:latin typeface="Arial" panose="020B0604020202020204" pitchFamily="34" charset="0"/>
              <a:cs typeface="Arial" panose="020B0604020202020204" pitchFamily="34" charset="0"/>
            </a:endParaRPr>
          </a:p>
          <a:p>
            <a:pPr algn="just"/>
            <a:r>
              <a:rPr lang="es-EC" sz="1400" dirty="0">
                <a:latin typeface="Arial" panose="020B0604020202020204" pitchFamily="34" charset="0"/>
                <a:cs typeface="Arial" panose="020B0604020202020204" pitchFamily="34" charset="0"/>
              </a:rPr>
              <a:t>Los cables de acero </a:t>
            </a:r>
            <a:r>
              <a:rPr lang="es-EC" sz="1400" dirty="0" smtClean="0">
                <a:latin typeface="Arial" panose="020B0604020202020204" pitchFamily="34" charset="0"/>
                <a:cs typeface="Arial" panose="020B0604020202020204" pitchFamily="34" charset="0"/>
              </a:rPr>
              <a:t>no </a:t>
            </a:r>
            <a:r>
              <a:rPr lang="es-EC" sz="1400" dirty="0">
                <a:latin typeface="Arial" panose="020B0604020202020204" pitchFamily="34" charset="0"/>
                <a:cs typeface="Arial" panose="020B0604020202020204" pitchFamily="34" charset="0"/>
              </a:rPr>
              <a:t>pueden ser comprobados mediante la capacidad de resistencia utilizada porque son elementos no </a:t>
            </a:r>
            <a:r>
              <a:rPr lang="es-EC" sz="1400" dirty="0" smtClean="0">
                <a:latin typeface="Arial" panose="020B0604020202020204" pitchFamily="34" charset="0"/>
                <a:cs typeface="Arial" panose="020B0604020202020204" pitchFamily="34" charset="0"/>
              </a:rPr>
              <a:t>lineales.</a:t>
            </a:r>
          </a:p>
          <a:p>
            <a:pPr marL="285750" indent="-285750" algn="just">
              <a:buFont typeface="Arial" panose="020B0604020202020204" pitchFamily="34" charset="0"/>
              <a:buChar char="•"/>
            </a:pPr>
            <a:endParaRPr lang="es-EC"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20466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Marcador de contenido 2"/>
              <p:cNvSpPr txBox="1">
                <a:spLocks/>
              </p:cNvSpPr>
              <p:nvPr/>
            </p:nvSpPr>
            <p:spPr>
              <a:xfrm>
                <a:off x="628650" y="613063"/>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smtClean="0">
                    <a:latin typeface="Arial" panose="020B0604020202020204" pitchFamily="34" charset="0"/>
                    <a:cs typeface="Arial" panose="020B0604020202020204" pitchFamily="34" charset="0"/>
                  </a:rPr>
                  <a:t>Diseño </a:t>
                </a:r>
                <a:r>
                  <a:rPr lang="es-EC" sz="1400" b="1" dirty="0">
                    <a:latin typeface="Arial" panose="020B0604020202020204" pitchFamily="34" charset="0"/>
                    <a:cs typeface="Arial" panose="020B0604020202020204" pitchFamily="34" charset="0"/>
                  </a:rPr>
                  <a:t>estructural para el estado límite de servicio</a:t>
                </a: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r>
                  <a:rPr lang="es-EC" sz="1400" dirty="0">
                    <a:latin typeface="Arial" panose="020B0604020202020204" pitchFamily="34" charset="0"/>
                    <a:cs typeface="Arial" panose="020B0604020202020204" pitchFamily="34" charset="0"/>
                  </a:rPr>
                  <a:t>La deriva máxima de piso o techo, no debe </a:t>
                </a:r>
                <a:r>
                  <a:rPr lang="es-EC" sz="1400" dirty="0" smtClean="0">
                    <a:latin typeface="Arial" panose="020B0604020202020204" pitchFamily="34" charset="0"/>
                    <a:cs typeface="Arial" panose="020B0604020202020204" pitchFamily="34" charset="0"/>
                  </a:rPr>
                  <a:t>exceder (para estructuras metálicas):</a:t>
                </a: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m:t>
                          </m:r>
                        </m:e>
                        <m:sub>
                          <m:r>
                            <a:rPr lang="es-EC" sz="1400" i="1">
                              <a:latin typeface="Cambria Math" panose="02040503050406030204" pitchFamily="18" charset="0"/>
                            </a:rPr>
                            <m:t>𝑚𝑎𝑥</m:t>
                          </m:r>
                        </m:sub>
                      </m:sSub>
                      <m:r>
                        <a:rPr lang="es-EC" sz="1400" i="1">
                          <a:latin typeface="Cambria Math" panose="02040503050406030204" pitchFamily="18" charset="0"/>
                        </a:rPr>
                        <m:t>=0,02</m:t>
                      </m:r>
                      <m:r>
                        <a:rPr lang="es-EC" sz="1400" i="1">
                          <a:latin typeface="Cambria Math" panose="02040503050406030204" pitchFamily="18" charset="0"/>
                        </a:rPr>
                        <m:t>h</m:t>
                      </m:r>
                    </m:oMath>
                  </m:oMathPara>
                </a14:m>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m:t>
                          </m:r>
                        </m:e>
                        <m:sub>
                          <m:r>
                            <a:rPr lang="es-EC" sz="1400" i="1">
                              <a:latin typeface="Cambria Math" panose="02040503050406030204" pitchFamily="18" charset="0"/>
                            </a:rPr>
                            <m:t>𝑚𝑎𝑥</m:t>
                          </m:r>
                        </m:sub>
                      </m:sSub>
                      <m:r>
                        <a:rPr lang="es-EC" sz="1400" i="1">
                          <a:latin typeface="Cambria Math" panose="02040503050406030204" pitchFamily="18" charset="0"/>
                        </a:rPr>
                        <m:t>=0,117 [</m:t>
                      </m:r>
                      <m:r>
                        <a:rPr lang="es-EC" sz="1400" i="1">
                          <a:latin typeface="Cambria Math" panose="02040503050406030204" pitchFamily="18" charset="0"/>
                        </a:rPr>
                        <m:t>𝑚</m:t>
                      </m:r>
                      <m:r>
                        <a:rPr lang="es-EC" sz="1400" i="1">
                          <a:latin typeface="Cambria Math" panose="02040503050406030204" pitchFamily="18" charset="0"/>
                        </a:rPr>
                        <m:t>]</m:t>
                      </m:r>
                    </m:oMath>
                  </m:oMathPara>
                </a14:m>
                <a:endParaRPr lang="es-EC" sz="1400" dirty="0"/>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14:m>
                  <m:oMath xmlns:m="http://schemas.openxmlformats.org/officeDocument/2006/math">
                    <m:r>
                      <a:rPr lang="es-EC" sz="1400" i="1">
                        <a:latin typeface="Cambria Math" panose="02040503050406030204" pitchFamily="18" charset="0"/>
                      </a:rPr>
                      <m:t>∆</m:t>
                    </m:r>
                    <m:r>
                      <a:rPr lang="es-EC" sz="1400" i="1">
                        <a:latin typeface="Cambria Math" panose="02040503050406030204" pitchFamily="18" charset="0"/>
                      </a:rPr>
                      <m:t>𝑋</m:t>
                    </m:r>
                    <m:r>
                      <a:rPr lang="es-EC" sz="1400" i="1">
                        <a:latin typeface="Cambria Math" panose="02040503050406030204" pitchFamily="18" charset="0"/>
                      </a:rPr>
                      <m:t>=0,05 </m:t>
                    </m:r>
                    <m:d>
                      <m:dPr>
                        <m:begChr m:val="["/>
                        <m:endChr m:val="]"/>
                        <m:ctrlPr>
                          <a:rPr lang="es-EC" sz="1400" i="1">
                            <a:latin typeface="Cambria Math" panose="02040503050406030204" pitchFamily="18" charset="0"/>
                          </a:rPr>
                        </m:ctrlPr>
                      </m:dPr>
                      <m:e>
                        <m:r>
                          <a:rPr lang="es-EC" sz="1400" i="1">
                            <a:latin typeface="Cambria Math" panose="02040503050406030204" pitchFamily="18" charset="0"/>
                          </a:rPr>
                          <m:t>𝑚</m:t>
                        </m:r>
                      </m:e>
                    </m:d>
                  </m:oMath>
                </a14:m>
                <a:r>
                  <a:rPr lang="es-EC" sz="1400" dirty="0">
                    <a:latin typeface="Arial" panose="020B0604020202020204" pitchFamily="34" charset="0"/>
                    <a:cs typeface="Arial" panose="020B0604020202020204" pitchFamily="34" charset="0"/>
                  </a:rPr>
                  <a:t>, cuando la combinación de carga es LC-5.1.</a:t>
                </a:r>
              </a:p>
              <a:p>
                <a14:m>
                  <m:oMath xmlns:m="http://schemas.openxmlformats.org/officeDocument/2006/math">
                    <m:r>
                      <a:rPr lang="es-EC" sz="1400" i="1">
                        <a:latin typeface="Cambria Math" panose="02040503050406030204" pitchFamily="18" charset="0"/>
                      </a:rPr>
                      <m:t>∆</m:t>
                    </m:r>
                    <m:r>
                      <a:rPr lang="es-EC" sz="1400" i="1">
                        <a:latin typeface="Cambria Math" panose="02040503050406030204" pitchFamily="18" charset="0"/>
                      </a:rPr>
                      <m:t>𝑌</m:t>
                    </m:r>
                    <m:r>
                      <a:rPr lang="es-EC" sz="1400" i="1">
                        <a:latin typeface="Cambria Math" panose="02040503050406030204" pitchFamily="18" charset="0"/>
                      </a:rPr>
                      <m:t>=0,045 [</m:t>
                    </m:r>
                    <m:r>
                      <a:rPr lang="es-EC" sz="1400" i="1">
                        <a:latin typeface="Cambria Math" panose="02040503050406030204" pitchFamily="18" charset="0"/>
                      </a:rPr>
                      <m:t>𝑚</m:t>
                    </m:r>
                    <m:r>
                      <a:rPr lang="es-EC" sz="1400" i="1">
                        <a:latin typeface="Cambria Math" panose="02040503050406030204" pitchFamily="18" charset="0"/>
                      </a:rPr>
                      <m:t>]</m:t>
                    </m:r>
                  </m:oMath>
                </a14:m>
                <a:r>
                  <a:rPr lang="es-EC" sz="1400" dirty="0"/>
                  <a:t>, </a:t>
                </a:r>
                <a:r>
                  <a:rPr lang="es-EC" sz="1400" dirty="0">
                    <a:latin typeface="Arial" panose="020B0604020202020204" pitchFamily="34" charset="0"/>
                    <a:cs typeface="Arial" panose="020B0604020202020204" pitchFamily="34" charset="0"/>
                  </a:rPr>
                  <a:t>cuando la combinación de carga es LC-5.2.</a:t>
                </a: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p:txBody>
          </p:sp>
        </mc:Choice>
        <mc:Fallback xmlns="">
          <p:sp>
            <p:nvSpPr>
              <p:cNvPr id="4" name="Marcador de contenido 2"/>
              <p:cNvSpPr txBox="1">
                <a:spLocks noRot="1" noChangeAspect="1" noMove="1" noResize="1" noEditPoints="1" noAdjustHandles="1" noChangeArrowheads="1" noChangeShapeType="1" noTextEdit="1"/>
              </p:cNvSpPr>
              <p:nvPr/>
            </p:nvSpPr>
            <p:spPr>
              <a:xfrm>
                <a:off x="628650" y="613063"/>
                <a:ext cx="7886700" cy="5974773"/>
              </a:xfrm>
              <a:prstGeom prst="rect">
                <a:avLst/>
              </a:prstGeom>
              <a:blipFill rotWithShape="0">
                <a:blip r:embed="rId2"/>
                <a:stretch>
                  <a:fillRect l="-232" t="-510"/>
                </a:stretch>
              </a:blipFill>
            </p:spPr>
            <p:txBody>
              <a:bodyPr/>
              <a:lstStyle/>
              <a:p>
                <a:r>
                  <a:rPr lang="es-EC">
                    <a:noFill/>
                  </a:rPr>
                  <a:t> </a:t>
                </a:r>
              </a:p>
            </p:txBody>
          </p:sp>
        </mc:Fallback>
      </mc:AlternateContent>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2320203" y="2579979"/>
            <a:ext cx="4503593" cy="1106006"/>
          </a:xfrm>
          <a:prstGeom prst="rect">
            <a:avLst/>
          </a:prstGeom>
          <a:noFill/>
          <a:ln>
            <a:noFill/>
          </a:ln>
        </p:spPr>
      </p:pic>
    </p:spTree>
    <p:extLst>
      <p:ext uri="{BB962C8B-B14F-4D97-AF65-F5344CB8AC3E}">
        <p14:creationId xmlns:p14="http://schemas.microsoft.com/office/powerpoint/2010/main" val="37594988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571499"/>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600" b="1" dirty="0" smtClean="0">
                <a:latin typeface="Arial" panose="020B0604020202020204" pitchFamily="34" charset="0"/>
                <a:cs typeface="Arial" panose="020B0604020202020204" pitchFamily="34" charset="0"/>
              </a:rPr>
              <a:t>	COMPROBACIÓN ESTRUCTURAL Y DISEÑO DE CONEXIONES 	MEDIANTE ECUACIONES DE LA NORMA AISC 360-10</a:t>
            </a:r>
            <a:endParaRPr lang="es-EC" sz="16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r>
              <a:rPr lang="es-EC" sz="1400" dirty="0">
                <a:latin typeface="Arial" panose="020B0604020202020204" pitchFamily="34" charset="0"/>
                <a:cs typeface="Arial" panose="020B0604020202020204" pitchFamily="34" charset="0"/>
              </a:rPr>
              <a:t>C</a:t>
            </a:r>
            <a:r>
              <a:rPr lang="es-EC" sz="1400" dirty="0" smtClean="0">
                <a:latin typeface="Arial" panose="020B0604020202020204" pitchFamily="34" charset="0"/>
                <a:cs typeface="Arial" panose="020B0604020202020204" pitchFamily="34" charset="0"/>
              </a:rPr>
              <a:t>omparar </a:t>
            </a:r>
            <a:r>
              <a:rPr lang="es-EC" sz="1400" dirty="0">
                <a:latin typeface="Arial" panose="020B0604020202020204" pitchFamily="34" charset="0"/>
                <a:cs typeface="Arial" panose="020B0604020202020204" pitchFamily="34" charset="0"/>
              </a:rPr>
              <a:t>los resultados del análisis computacional, evaluar la necesidad de realizar cálculos manuales para incrementar la confiabilidad y diseñar las </a:t>
            </a:r>
            <a:r>
              <a:rPr lang="es-EC" sz="1400" dirty="0" smtClean="0">
                <a:latin typeface="Arial" panose="020B0604020202020204" pitchFamily="34" charset="0"/>
                <a:cs typeface="Arial" panose="020B0604020202020204" pitchFamily="34" charset="0"/>
              </a:rPr>
              <a:t>conexiones.</a:t>
            </a: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b="1" dirty="0" smtClean="0">
              <a:latin typeface="Arial" panose="020B0604020202020204" pitchFamily="34" charset="0"/>
              <a:cs typeface="Arial" panose="020B0604020202020204" pitchFamily="34" charset="0"/>
            </a:endParaRPr>
          </a:p>
        </p:txBody>
      </p:sp>
      <p:graphicFrame>
        <p:nvGraphicFramePr>
          <p:cNvPr id="3" name="Objeto 2"/>
          <p:cNvGraphicFramePr>
            <a:graphicFrameLocks noChangeAspect="1"/>
          </p:cNvGraphicFramePr>
          <p:nvPr>
            <p:extLst>
              <p:ext uri="{D42A27DB-BD31-4B8C-83A1-F6EECF244321}">
                <p14:modId xmlns:p14="http://schemas.microsoft.com/office/powerpoint/2010/main" val="3570556744"/>
              </p:ext>
            </p:extLst>
          </p:nvPr>
        </p:nvGraphicFramePr>
        <p:xfrm>
          <a:off x="628650" y="1615209"/>
          <a:ext cx="7411587" cy="5242791"/>
        </p:xfrm>
        <a:graphic>
          <a:graphicData uri="http://schemas.openxmlformats.org/presentationml/2006/ole">
            <mc:AlternateContent xmlns:mc="http://schemas.openxmlformats.org/markup-compatibility/2006">
              <mc:Choice xmlns:v="urn:schemas-microsoft-com:vml" Requires="v">
                <p:oleObj spid="_x0000_s1164" name="Visio" r:id="rId4" imgW="10706202" imgH="7572275" progId="Visio.Drawing.15">
                  <p:embed/>
                </p:oleObj>
              </mc:Choice>
              <mc:Fallback>
                <p:oleObj name="Visio" r:id="rId4" imgW="10706202" imgH="7572275" progId="Visio.Drawing.15">
                  <p:embed/>
                  <p:pic>
                    <p:nvPicPr>
                      <p:cNvPr id="0" name=""/>
                      <p:cNvPicPr/>
                      <p:nvPr/>
                    </p:nvPicPr>
                    <p:blipFill>
                      <a:blip r:embed="rId5"/>
                      <a:stretch>
                        <a:fillRect/>
                      </a:stretch>
                    </p:blipFill>
                    <p:spPr>
                      <a:xfrm>
                        <a:off x="628650" y="1615209"/>
                        <a:ext cx="7411587" cy="5242791"/>
                      </a:xfrm>
                      <a:prstGeom prst="rect">
                        <a:avLst/>
                      </a:prstGeom>
                    </p:spPr>
                  </p:pic>
                </p:oleObj>
              </mc:Fallback>
            </mc:AlternateContent>
          </a:graphicData>
        </a:graphic>
      </p:graphicFrame>
    </p:spTree>
    <p:extLst>
      <p:ext uri="{BB962C8B-B14F-4D97-AF65-F5344CB8AC3E}">
        <p14:creationId xmlns:p14="http://schemas.microsoft.com/office/powerpoint/2010/main" val="41768963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571499"/>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b="1" dirty="0" smtClean="0">
              <a:latin typeface="Arial" panose="020B0604020202020204" pitchFamily="34" charset="0"/>
              <a:cs typeface="Arial" panose="020B0604020202020204" pitchFamily="34" charset="0"/>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4089122201"/>
              </p:ext>
            </p:extLst>
          </p:nvPr>
        </p:nvGraphicFramePr>
        <p:xfrm>
          <a:off x="518441" y="0"/>
          <a:ext cx="7912049" cy="10655877"/>
        </p:xfrm>
        <a:graphic>
          <a:graphicData uri="http://schemas.openxmlformats.org/presentationml/2006/ole">
            <mc:AlternateContent xmlns:mc="http://schemas.openxmlformats.org/markup-compatibility/2006">
              <mc:Choice xmlns:v="urn:schemas-microsoft-com:vml" Requires="v">
                <p:oleObj spid="_x0000_s2186" name="Visio" r:id="rId4" imgW="10706202" imgH="14411425" progId="Visio.Drawing.15">
                  <p:embed/>
                </p:oleObj>
              </mc:Choice>
              <mc:Fallback>
                <p:oleObj name="Visio" r:id="rId4" imgW="10706202" imgH="14411425" progId="Visio.Drawing.15">
                  <p:embed/>
                  <p:pic>
                    <p:nvPicPr>
                      <p:cNvPr id="0" name=""/>
                      <p:cNvPicPr/>
                      <p:nvPr/>
                    </p:nvPicPr>
                    <p:blipFill>
                      <a:blip r:embed="rId5"/>
                      <a:stretch>
                        <a:fillRect/>
                      </a:stretch>
                    </p:blipFill>
                    <p:spPr>
                      <a:xfrm>
                        <a:off x="518441" y="0"/>
                        <a:ext cx="7912049" cy="10655877"/>
                      </a:xfrm>
                      <a:prstGeom prst="rect">
                        <a:avLst/>
                      </a:prstGeom>
                    </p:spPr>
                  </p:pic>
                </p:oleObj>
              </mc:Fallback>
            </mc:AlternateContent>
          </a:graphicData>
        </a:graphic>
      </p:graphicFrame>
    </p:spTree>
    <p:extLst>
      <p:ext uri="{BB962C8B-B14F-4D97-AF65-F5344CB8AC3E}">
        <p14:creationId xmlns:p14="http://schemas.microsoft.com/office/powerpoint/2010/main" val="9904028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571499"/>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b="1" dirty="0" smtClean="0">
              <a:latin typeface="Arial" panose="020B0604020202020204" pitchFamily="34" charset="0"/>
              <a:cs typeface="Arial" panose="020B0604020202020204" pitchFamily="34" charset="0"/>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2830483443"/>
              </p:ext>
            </p:extLst>
          </p:nvPr>
        </p:nvGraphicFramePr>
        <p:xfrm>
          <a:off x="275359" y="347407"/>
          <a:ext cx="8593282" cy="6084565"/>
        </p:xfrm>
        <a:graphic>
          <a:graphicData uri="http://schemas.openxmlformats.org/presentationml/2006/ole">
            <mc:AlternateContent xmlns:mc="http://schemas.openxmlformats.org/markup-compatibility/2006">
              <mc:Choice xmlns:v="urn:schemas-microsoft-com:vml" Requires="v">
                <p:oleObj spid="_x0000_s3208" name="Visio" r:id="rId4" imgW="10706202" imgH="7572275" progId="Visio.Drawing.15">
                  <p:embed/>
                </p:oleObj>
              </mc:Choice>
              <mc:Fallback>
                <p:oleObj name="Visio" r:id="rId4" imgW="10706202" imgH="7572275" progId="Visio.Drawing.15">
                  <p:embed/>
                  <p:pic>
                    <p:nvPicPr>
                      <p:cNvPr id="0" name=""/>
                      <p:cNvPicPr/>
                      <p:nvPr/>
                    </p:nvPicPr>
                    <p:blipFill>
                      <a:blip r:embed="rId5"/>
                      <a:stretch>
                        <a:fillRect/>
                      </a:stretch>
                    </p:blipFill>
                    <p:spPr>
                      <a:xfrm>
                        <a:off x="275359" y="347407"/>
                        <a:ext cx="8593282" cy="6084565"/>
                      </a:xfrm>
                      <a:prstGeom prst="rect">
                        <a:avLst/>
                      </a:prstGeom>
                    </p:spPr>
                  </p:pic>
                </p:oleObj>
              </mc:Fallback>
            </mc:AlternateContent>
          </a:graphicData>
        </a:graphic>
      </p:graphicFrame>
    </p:spTree>
    <p:extLst>
      <p:ext uri="{BB962C8B-B14F-4D97-AF65-F5344CB8AC3E}">
        <p14:creationId xmlns:p14="http://schemas.microsoft.com/office/powerpoint/2010/main" val="26763754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571499"/>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b="1" dirty="0" smtClean="0">
              <a:latin typeface="Arial" panose="020B0604020202020204" pitchFamily="34" charset="0"/>
              <a:cs typeface="Arial" panose="020B0604020202020204" pitchFamily="34" charset="0"/>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2347971300"/>
              </p:ext>
            </p:extLst>
          </p:nvPr>
        </p:nvGraphicFramePr>
        <p:xfrm>
          <a:off x="551053" y="72736"/>
          <a:ext cx="7217494" cy="9721810"/>
        </p:xfrm>
        <a:graphic>
          <a:graphicData uri="http://schemas.openxmlformats.org/presentationml/2006/ole">
            <mc:AlternateContent xmlns:mc="http://schemas.openxmlformats.org/markup-compatibility/2006">
              <mc:Choice xmlns:v="urn:schemas-microsoft-com:vml" Requires="v">
                <p:oleObj spid="_x0000_s4229" name="Visio" r:id="rId4" imgW="10706202" imgH="14411425" progId="Visio.Drawing.15">
                  <p:embed/>
                </p:oleObj>
              </mc:Choice>
              <mc:Fallback>
                <p:oleObj name="Visio" r:id="rId4" imgW="10706202" imgH="14411425" progId="Visio.Drawing.15">
                  <p:embed/>
                  <p:pic>
                    <p:nvPicPr>
                      <p:cNvPr id="0" name=""/>
                      <p:cNvPicPr/>
                      <p:nvPr/>
                    </p:nvPicPr>
                    <p:blipFill>
                      <a:blip r:embed="rId5"/>
                      <a:stretch>
                        <a:fillRect/>
                      </a:stretch>
                    </p:blipFill>
                    <p:spPr>
                      <a:xfrm>
                        <a:off x="551053" y="72736"/>
                        <a:ext cx="7217494" cy="9721810"/>
                      </a:xfrm>
                      <a:prstGeom prst="rect">
                        <a:avLst/>
                      </a:prstGeom>
                    </p:spPr>
                  </p:pic>
                </p:oleObj>
              </mc:Fallback>
            </mc:AlternateContent>
          </a:graphicData>
        </a:graphic>
      </p:graphicFrame>
    </p:spTree>
    <p:extLst>
      <p:ext uri="{BB962C8B-B14F-4D97-AF65-F5344CB8AC3E}">
        <p14:creationId xmlns:p14="http://schemas.microsoft.com/office/powerpoint/2010/main" val="22505002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8650" y="724188"/>
            <a:ext cx="7886700" cy="5915603"/>
          </a:xfrm>
        </p:spPr>
        <p:txBody>
          <a:bodyPr>
            <a:normAutofit/>
          </a:bodyPr>
          <a:lstStyle/>
          <a:p>
            <a:pPr marL="457200" lvl="1" indent="0" algn="just">
              <a:spcBef>
                <a:spcPts val="600"/>
              </a:spcBef>
              <a:buNone/>
            </a:pPr>
            <a:r>
              <a:rPr lang="es-EC" sz="1800" b="1" u="sng" dirty="0" smtClean="0">
                <a:latin typeface="Arial" panose="020B0604020202020204" pitchFamily="34" charset="0"/>
                <a:cs typeface="Arial" panose="020B0604020202020204" pitchFamily="34" charset="0"/>
              </a:rPr>
              <a:t>OBJETIVOS</a:t>
            </a:r>
            <a:endParaRPr lang="es-EC" sz="1800" u="sng" dirty="0" smtClean="0">
              <a:latin typeface="Arial" panose="020B0604020202020204" pitchFamily="34" charset="0"/>
              <a:cs typeface="Arial" panose="020B0604020202020204" pitchFamily="34" charset="0"/>
            </a:endParaRPr>
          </a:p>
          <a:p>
            <a:pPr marL="0" indent="0" algn="just">
              <a:spcBef>
                <a:spcPts val="600"/>
              </a:spcBef>
              <a:buNone/>
            </a:pPr>
            <a:endParaRPr lang="es-EC" sz="1800" dirty="0" smtClean="0">
              <a:latin typeface="Arial" panose="020B0604020202020204" pitchFamily="34" charset="0"/>
              <a:cs typeface="Arial" panose="020B0604020202020204" pitchFamily="34" charset="0"/>
            </a:endParaRPr>
          </a:p>
          <a:p>
            <a:pPr marL="914400" lvl="2" indent="0" algn="just">
              <a:spcBef>
                <a:spcPts val="600"/>
              </a:spcBef>
              <a:buNone/>
            </a:pPr>
            <a:r>
              <a:rPr lang="es-EC" sz="1600" b="1" dirty="0" smtClean="0">
                <a:latin typeface="Arial" panose="020B0604020202020204" pitchFamily="34" charset="0"/>
                <a:cs typeface="Arial" panose="020B0604020202020204" pitchFamily="34" charset="0"/>
              </a:rPr>
              <a:t>OBJETIVO GENERAL</a:t>
            </a:r>
            <a:endParaRPr lang="es-EC" sz="1600" dirty="0" smtClean="0">
              <a:latin typeface="Arial" panose="020B0604020202020204" pitchFamily="34" charset="0"/>
              <a:cs typeface="Arial" panose="020B0604020202020204" pitchFamily="34" charset="0"/>
            </a:endParaRPr>
          </a:p>
          <a:p>
            <a:pPr marL="0" indent="0" algn="just">
              <a:spcBef>
                <a:spcPts val="600"/>
              </a:spcBef>
              <a:buNone/>
            </a:pPr>
            <a:endParaRPr lang="es-EC" sz="1600" dirty="0">
              <a:latin typeface="Arial" panose="020B0604020202020204" pitchFamily="34" charset="0"/>
              <a:cs typeface="Arial" panose="020B0604020202020204" pitchFamily="34" charset="0"/>
            </a:endParaRPr>
          </a:p>
          <a:p>
            <a:pPr marL="0" indent="0" algn="just">
              <a:spcBef>
                <a:spcPts val="600"/>
              </a:spcBef>
              <a:buNone/>
            </a:pPr>
            <a:r>
              <a:rPr lang="es-EC" sz="1400" dirty="0">
                <a:latin typeface="Arial" panose="020B0604020202020204" pitchFamily="34" charset="0"/>
                <a:cs typeface="Arial" panose="020B0604020202020204" pitchFamily="34" charset="0"/>
              </a:rPr>
              <a:t>Diseñar una nave industrial modular y expandible con capacidad de cobertura de 240 a 3600 m</a:t>
            </a:r>
            <a:r>
              <a:rPr lang="es-EC" sz="1400" baseline="30000" dirty="0">
                <a:latin typeface="Arial" panose="020B0604020202020204" pitchFamily="34" charset="0"/>
                <a:cs typeface="Arial" panose="020B0604020202020204" pitchFamily="34" charset="0"/>
              </a:rPr>
              <a:t>2</a:t>
            </a:r>
            <a:r>
              <a:rPr lang="es-EC" sz="1400" dirty="0">
                <a:latin typeface="Arial" panose="020B0604020202020204" pitchFamily="34" charset="0"/>
                <a:cs typeface="Arial" panose="020B0604020202020204" pitchFamily="34" charset="0"/>
              </a:rPr>
              <a:t>, que además tenga un sistema de auto-</a:t>
            </a:r>
            <a:r>
              <a:rPr lang="es-EC" sz="1400" dirty="0" err="1">
                <a:latin typeface="Arial" panose="020B0604020202020204" pitchFamily="34" charset="0"/>
                <a:cs typeface="Arial" panose="020B0604020202020204" pitchFamily="34" charset="0"/>
              </a:rPr>
              <a:t>izaje</a:t>
            </a:r>
            <a:r>
              <a:rPr lang="es-EC" sz="1400" dirty="0">
                <a:latin typeface="Arial" panose="020B0604020202020204" pitchFamily="34" charset="0"/>
                <a:cs typeface="Arial" panose="020B0604020202020204" pitchFamily="34" charset="0"/>
              </a:rPr>
              <a:t> </a:t>
            </a:r>
            <a:r>
              <a:rPr lang="es-EC" sz="1400" dirty="0" smtClean="0">
                <a:latin typeface="Arial" panose="020B0604020202020204" pitchFamily="34" charset="0"/>
                <a:cs typeface="Arial" panose="020B0604020202020204" pitchFamily="34" charset="0"/>
              </a:rPr>
              <a:t>de </a:t>
            </a:r>
            <a:r>
              <a:rPr lang="es-EC" sz="1400" dirty="0">
                <a:latin typeface="Arial" panose="020B0604020202020204" pitchFamily="34" charset="0"/>
                <a:cs typeface="Arial" panose="020B0604020202020204" pitchFamily="34" charset="0"/>
              </a:rPr>
              <a:t>vigas</a:t>
            </a:r>
            <a:r>
              <a:rPr lang="es-EC" sz="1400" dirty="0" smtClean="0">
                <a:latin typeface="Arial" panose="020B0604020202020204" pitchFamily="34" charset="0"/>
                <a:cs typeface="Arial" panose="020B0604020202020204" pitchFamily="34" charset="0"/>
              </a:rPr>
              <a:t>.</a:t>
            </a:r>
          </a:p>
          <a:p>
            <a:pPr marL="914400" lvl="2" indent="0" algn="just">
              <a:spcBef>
                <a:spcPts val="600"/>
              </a:spcBef>
              <a:buNone/>
            </a:pPr>
            <a:endParaRPr lang="es-EC" sz="1600" dirty="0" smtClean="0">
              <a:latin typeface="Arial" panose="020B0604020202020204" pitchFamily="34" charset="0"/>
              <a:cs typeface="Arial" panose="020B0604020202020204" pitchFamily="34" charset="0"/>
            </a:endParaRPr>
          </a:p>
          <a:p>
            <a:pPr marL="914400" lvl="2" indent="0" algn="just">
              <a:spcBef>
                <a:spcPts val="600"/>
              </a:spcBef>
              <a:buNone/>
            </a:pPr>
            <a:r>
              <a:rPr lang="es-EC" sz="1600" b="1" dirty="0" smtClean="0">
                <a:latin typeface="Arial" panose="020B0604020202020204" pitchFamily="34" charset="0"/>
                <a:cs typeface="Arial" panose="020B0604020202020204" pitchFamily="34" charset="0"/>
              </a:rPr>
              <a:t>OBJETIVOS </a:t>
            </a:r>
            <a:r>
              <a:rPr lang="es-EC" sz="1600" b="1" dirty="0">
                <a:latin typeface="Arial" panose="020B0604020202020204" pitchFamily="34" charset="0"/>
                <a:cs typeface="Arial" panose="020B0604020202020204" pitchFamily="34" charset="0"/>
              </a:rPr>
              <a:t>ESPECÍFICOS</a:t>
            </a:r>
            <a:endParaRPr lang="es-EC" sz="1600" dirty="0">
              <a:latin typeface="Arial" panose="020B0604020202020204" pitchFamily="34" charset="0"/>
              <a:cs typeface="Arial" panose="020B0604020202020204" pitchFamily="34" charset="0"/>
            </a:endParaRPr>
          </a:p>
          <a:p>
            <a:pPr marL="0" indent="0" algn="just">
              <a:spcBef>
                <a:spcPts val="600"/>
              </a:spcBef>
              <a:buNone/>
            </a:pPr>
            <a:endParaRPr lang="es-EC" sz="1600" dirty="0">
              <a:latin typeface="Arial" panose="020B0604020202020204" pitchFamily="34" charset="0"/>
              <a:cs typeface="Arial" panose="020B0604020202020204" pitchFamily="34" charset="0"/>
            </a:endParaRPr>
          </a:p>
          <a:p>
            <a:pPr lvl="0" algn="just">
              <a:spcBef>
                <a:spcPts val="600"/>
              </a:spcBef>
            </a:pPr>
            <a:r>
              <a:rPr lang="es-EC" sz="1400" dirty="0">
                <a:latin typeface="Arial" panose="020B0604020202020204" pitchFamily="34" charset="0"/>
                <a:cs typeface="Arial" panose="020B0604020202020204" pitchFamily="34" charset="0"/>
              </a:rPr>
              <a:t>Cumplir con las especificaciones conceptuales y dimensionales de la estructura.</a:t>
            </a:r>
          </a:p>
          <a:p>
            <a:pPr lvl="0" algn="just">
              <a:spcBef>
                <a:spcPts val="600"/>
              </a:spcBef>
            </a:pPr>
            <a:r>
              <a:rPr lang="es-EC" sz="1400" dirty="0">
                <a:latin typeface="Arial" panose="020B0604020202020204" pitchFamily="34" charset="0"/>
                <a:cs typeface="Arial" panose="020B0604020202020204" pitchFamily="34" charset="0"/>
              </a:rPr>
              <a:t>Determinar las cargas que actúan sobre la estructura.</a:t>
            </a:r>
          </a:p>
          <a:p>
            <a:pPr lvl="0" algn="just">
              <a:spcBef>
                <a:spcPts val="600"/>
              </a:spcBef>
            </a:pPr>
            <a:r>
              <a:rPr lang="es-EC" sz="1400" dirty="0">
                <a:latin typeface="Arial" panose="020B0604020202020204" pitchFamily="34" charset="0"/>
                <a:cs typeface="Arial" panose="020B0604020202020204" pitchFamily="34" charset="0"/>
              </a:rPr>
              <a:t>Analizar y dimensionar los componentes de la estructura mediante software de ingeniería</a:t>
            </a:r>
            <a:r>
              <a:rPr lang="es-EC" sz="1400" dirty="0" smtClean="0">
                <a:latin typeface="Arial" panose="020B0604020202020204" pitchFamily="34" charset="0"/>
                <a:cs typeface="Arial" panose="020B0604020202020204" pitchFamily="34" charset="0"/>
              </a:rPr>
              <a:t>.</a:t>
            </a:r>
            <a:endParaRPr lang="es-EC" sz="1400" dirty="0">
              <a:latin typeface="Arial" panose="020B0604020202020204" pitchFamily="34" charset="0"/>
              <a:cs typeface="Arial" panose="020B0604020202020204" pitchFamily="34" charset="0"/>
            </a:endParaRPr>
          </a:p>
          <a:p>
            <a:pPr algn="just">
              <a:spcBef>
                <a:spcPts val="600"/>
              </a:spcBef>
            </a:pPr>
            <a:r>
              <a:rPr lang="es-EC" sz="1400" dirty="0" smtClean="0">
                <a:latin typeface="Arial" panose="020B0604020202020204" pitchFamily="34" charset="0"/>
                <a:cs typeface="Arial" panose="020B0604020202020204" pitchFamily="34" charset="0"/>
              </a:rPr>
              <a:t>Comprobar </a:t>
            </a:r>
            <a:r>
              <a:rPr lang="es-EC" sz="1400" dirty="0">
                <a:latin typeface="Arial" panose="020B0604020202020204" pitchFamily="34" charset="0"/>
                <a:cs typeface="Arial" panose="020B0604020202020204" pitchFamily="34" charset="0"/>
              </a:rPr>
              <a:t>los elementos estructurales aplicando ecuaciones </a:t>
            </a:r>
            <a:r>
              <a:rPr lang="es-EC" sz="1400" dirty="0" smtClean="0">
                <a:latin typeface="Arial" panose="020B0604020202020204" pitchFamily="34" charset="0"/>
                <a:cs typeface="Arial" panose="020B0604020202020204" pitchFamily="34" charset="0"/>
              </a:rPr>
              <a:t>numéricas normadas.</a:t>
            </a:r>
          </a:p>
          <a:p>
            <a:pPr algn="just">
              <a:spcBef>
                <a:spcPts val="600"/>
              </a:spcBef>
            </a:pPr>
            <a:r>
              <a:rPr lang="es-EC" sz="1400" dirty="0">
                <a:latin typeface="Arial" panose="020B0604020202020204" pitchFamily="34" charset="0"/>
                <a:cs typeface="Arial" panose="020B0604020202020204" pitchFamily="34" charset="0"/>
              </a:rPr>
              <a:t>Comparar los resultados del software con los de la comprobación numérica.</a:t>
            </a:r>
          </a:p>
          <a:p>
            <a:pPr algn="just">
              <a:spcBef>
                <a:spcPts val="600"/>
              </a:spcBef>
            </a:pPr>
            <a:r>
              <a:rPr lang="es-EC" sz="1400" dirty="0">
                <a:latin typeface="Arial" panose="020B0604020202020204" pitchFamily="34" charset="0"/>
                <a:cs typeface="Arial" panose="020B0604020202020204" pitchFamily="34" charset="0"/>
              </a:rPr>
              <a:t>Dimensionar las conexiones estructurales aplicando ecuaciones numéricas normadas.</a:t>
            </a:r>
          </a:p>
          <a:p>
            <a:pPr algn="just">
              <a:spcBef>
                <a:spcPts val="600"/>
              </a:spcBef>
            </a:pPr>
            <a:r>
              <a:rPr lang="es-EC" sz="1400" dirty="0">
                <a:latin typeface="Arial" panose="020B0604020202020204" pitchFamily="34" charset="0"/>
                <a:cs typeface="Arial" panose="020B0604020202020204" pitchFamily="34" charset="0"/>
              </a:rPr>
              <a:t>Diseñar el sistema de auto-</a:t>
            </a:r>
            <a:r>
              <a:rPr lang="es-EC" sz="1400" dirty="0" err="1">
                <a:latin typeface="Arial" panose="020B0604020202020204" pitchFamily="34" charset="0"/>
                <a:cs typeface="Arial" panose="020B0604020202020204" pitchFamily="34" charset="0"/>
              </a:rPr>
              <a:t>izaje</a:t>
            </a:r>
            <a:r>
              <a:rPr lang="es-EC" sz="1400" dirty="0">
                <a:latin typeface="Arial" panose="020B0604020202020204" pitchFamily="34" charset="0"/>
                <a:cs typeface="Arial" panose="020B0604020202020204" pitchFamily="34" charset="0"/>
              </a:rPr>
              <a:t> de vigas.	</a:t>
            </a:r>
          </a:p>
          <a:p>
            <a:pPr algn="just">
              <a:spcBef>
                <a:spcPts val="600"/>
              </a:spcBef>
            </a:pPr>
            <a:r>
              <a:rPr lang="es-EC" sz="1400" dirty="0">
                <a:latin typeface="Arial" panose="020B0604020202020204" pitchFamily="34" charset="0"/>
                <a:cs typeface="Arial" panose="020B0604020202020204" pitchFamily="34" charset="0"/>
              </a:rPr>
              <a:t>Establecer tiempos de producción.</a:t>
            </a:r>
          </a:p>
          <a:p>
            <a:pPr algn="just">
              <a:spcBef>
                <a:spcPts val="600"/>
              </a:spcBef>
            </a:pPr>
            <a:r>
              <a:rPr lang="es-EC" sz="1400" dirty="0">
                <a:latin typeface="Arial" panose="020B0604020202020204" pitchFamily="34" charset="0"/>
                <a:cs typeface="Arial" panose="020B0604020202020204" pitchFamily="34" charset="0"/>
              </a:rPr>
              <a:t>Analizar costos de producción</a:t>
            </a:r>
            <a:r>
              <a:rPr lang="es-EC" sz="1400" dirty="0" smtClean="0">
                <a:latin typeface="Arial" panose="020B0604020202020204" pitchFamily="34" charset="0"/>
                <a:cs typeface="Arial" panose="020B0604020202020204" pitchFamily="34" charset="0"/>
              </a:rPr>
              <a:t>.</a:t>
            </a:r>
            <a:endParaRPr lang="es-EC"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7254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571499"/>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b="1" dirty="0" smtClean="0">
              <a:latin typeface="Arial" panose="020B0604020202020204" pitchFamily="34" charset="0"/>
              <a:cs typeface="Arial" panose="020B0604020202020204" pitchFamily="34" charset="0"/>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760568565"/>
              </p:ext>
            </p:extLst>
          </p:nvPr>
        </p:nvGraphicFramePr>
        <p:xfrm>
          <a:off x="525531" y="809402"/>
          <a:ext cx="7763628" cy="5498966"/>
        </p:xfrm>
        <a:graphic>
          <a:graphicData uri="http://schemas.openxmlformats.org/presentationml/2006/ole">
            <mc:AlternateContent xmlns:mc="http://schemas.openxmlformats.org/markup-compatibility/2006">
              <mc:Choice xmlns:v="urn:schemas-microsoft-com:vml" Requires="v">
                <p:oleObj spid="_x0000_s5252" name="Visio" r:id="rId4" imgW="10706202" imgH="7572275" progId="Visio.Drawing.15">
                  <p:embed/>
                </p:oleObj>
              </mc:Choice>
              <mc:Fallback>
                <p:oleObj name="Visio" r:id="rId4" imgW="10706202" imgH="7572275" progId="Visio.Drawing.15">
                  <p:embed/>
                  <p:pic>
                    <p:nvPicPr>
                      <p:cNvPr id="0" name=""/>
                      <p:cNvPicPr/>
                      <p:nvPr/>
                    </p:nvPicPr>
                    <p:blipFill>
                      <a:blip r:embed="rId5"/>
                      <a:stretch>
                        <a:fillRect/>
                      </a:stretch>
                    </p:blipFill>
                    <p:spPr>
                      <a:xfrm>
                        <a:off x="525531" y="809402"/>
                        <a:ext cx="7763628" cy="5498966"/>
                      </a:xfrm>
                      <a:prstGeom prst="rect">
                        <a:avLst/>
                      </a:prstGeom>
                    </p:spPr>
                  </p:pic>
                </p:oleObj>
              </mc:Fallback>
            </mc:AlternateContent>
          </a:graphicData>
        </a:graphic>
      </p:graphicFrame>
    </p:spTree>
    <p:extLst>
      <p:ext uri="{BB962C8B-B14F-4D97-AF65-F5344CB8AC3E}">
        <p14:creationId xmlns:p14="http://schemas.microsoft.com/office/powerpoint/2010/main" val="25336927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571499"/>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b="1" dirty="0" smtClean="0">
              <a:latin typeface="Arial" panose="020B0604020202020204" pitchFamily="34" charset="0"/>
              <a:cs typeface="Arial" panose="020B0604020202020204" pitchFamily="34" charset="0"/>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1760002100"/>
              </p:ext>
            </p:extLst>
          </p:nvPr>
        </p:nvGraphicFramePr>
        <p:xfrm>
          <a:off x="539299" y="477982"/>
          <a:ext cx="8065401" cy="5711917"/>
        </p:xfrm>
        <a:graphic>
          <a:graphicData uri="http://schemas.openxmlformats.org/presentationml/2006/ole">
            <mc:AlternateContent xmlns:mc="http://schemas.openxmlformats.org/markup-compatibility/2006">
              <mc:Choice xmlns:v="urn:schemas-microsoft-com:vml" Requires="v">
                <p:oleObj spid="_x0000_s6275" name="Visio" r:id="rId4" imgW="10706202" imgH="7572275" progId="Visio.Drawing.15">
                  <p:embed/>
                </p:oleObj>
              </mc:Choice>
              <mc:Fallback>
                <p:oleObj name="Visio" r:id="rId4" imgW="10706202" imgH="7572275" progId="Visio.Drawing.15">
                  <p:embed/>
                  <p:pic>
                    <p:nvPicPr>
                      <p:cNvPr id="0" name=""/>
                      <p:cNvPicPr/>
                      <p:nvPr/>
                    </p:nvPicPr>
                    <p:blipFill>
                      <a:blip r:embed="rId5"/>
                      <a:stretch>
                        <a:fillRect/>
                      </a:stretch>
                    </p:blipFill>
                    <p:spPr>
                      <a:xfrm>
                        <a:off x="539299" y="477982"/>
                        <a:ext cx="8065401" cy="5711917"/>
                      </a:xfrm>
                      <a:prstGeom prst="rect">
                        <a:avLst/>
                      </a:prstGeom>
                    </p:spPr>
                  </p:pic>
                </p:oleObj>
              </mc:Fallback>
            </mc:AlternateContent>
          </a:graphicData>
        </a:graphic>
      </p:graphicFrame>
    </p:spTree>
    <p:extLst>
      <p:ext uri="{BB962C8B-B14F-4D97-AF65-F5344CB8AC3E}">
        <p14:creationId xmlns:p14="http://schemas.microsoft.com/office/powerpoint/2010/main" val="41891550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571499"/>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b="1" dirty="0" smtClean="0">
              <a:latin typeface="Arial" panose="020B0604020202020204" pitchFamily="34" charset="0"/>
              <a:cs typeface="Arial" panose="020B0604020202020204" pitchFamily="34" charset="0"/>
            </a:endParaRPr>
          </a:p>
        </p:txBody>
      </p:sp>
      <p:graphicFrame>
        <p:nvGraphicFramePr>
          <p:cNvPr id="2" name="Objeto 1"/>
          <p:cNvGraphicFramePr>
            <a:graphicFrameLocks noChangeAspect="1"/>
          </p:cNvGraphicFramePr>
          <p:nvPr>
            <p:extLst>
              <p:ext uri="{D42A27DB-BD31-4B8C-83A1-F6EECF244321}">
                <p14:modId xmlns:p14="http://schemas.microsoft.com/office/powerpoint/2010/main" val="3343554395"/>
              </p:ext>
            </p:extLst>
          </p:nvPr>
        </p:nvGraphicFramePr>
        <p:xfrm>
          <a:off x="722168" y="571499"/>
          <a:ext cx="7886700" cy="5586137"/>
        </p:xfrm>
        <a:graphic>
          <a:graphicData uri="http://schemas.openxmlformats.org/presentationml/2006/ole">
            <mc:AlternateContent xmlns:mc="http://schemas.openxmlformats.org/markup-compatibility/2006">
              <mc:Choice xmlns:v="urn:schemas-microsoft-com:vml" Requires="v">
                <p:oleObj spid="_x0000_s7298" name="Visio" r:id="rId4" imgW="7715098" imgH="6077151" progId="Visio.Drawing.15">
                  <p:embed/>
                </p:oleObj>
              </mc:Choice>
              <mc:Fallback>
                <p:oleObj name="Visio" r:id="rId4" imgW="7715098" imgH="6077151" progId="Visio.Drawing.15">
                  <p:embed/>
                  <p:pic>
                    <p:nvPicPr>
                      <p:cNvPr id="0" name=""/>
                      <p:cNvPicPr/>
                      <p:nvPr/>
                    </p:nvPicPr>
                    <p:blipFill>
                      <a:blip r:embed="rId5"/>
                      <a:stretch>
                        <a:fillRect/>
                      </a:stretch>
                    </p:blipFill>
                    <p:spPr>
                      <a:xfrm>
                        <a:off x="722168" y="571499"/>
                        <a:ext cx="7886700" cy="5586137"/>
                      </a:xfrm>
                      <a:prstGeom prst="rect">
                        <a:avLst/>
                      </a:prstGeom>
                    </p:spPr>
                  </p:pic>
                </p:oleObj>
              </mc:Fallback>
            </mc:AlternateContent>
          </a:graphicData>
        </a:graphic>
      </p:graphicFrame>
    </p:spTree>
    <p:extLst>
      <p:ext uri="{BB962C8B-B14F-4D97-AF65-F5344CB8AC3E}">
        <p14:creationId xmlns:p14="http://schemas.microsoft.com/office/powerpoint/2010/main" val="9390472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384461"/>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r>
              <a:rPr lang="es-EC" sz="1400" b="1" dirty="0" smtClean="0">
                <a:latin typeface="Arial" panose="020B0604020202020204" pitchFamily="34" charset="0"/>
                <a:cs typeface="Arial" panose="020B0604020202020204" pitchFamily="34" charset="0"/>
              </a:rPr>
              <a:t>EJEMPLO: CÁLCULO DE LA COLUMNA DE PÓRTICO CRÍTICA</a:t>
            </a:r>
          </a:p>
          <a:p>
            <a:pPr marL="0" indent="0" algn="just">
              <a:spcBef>
                <a:spcPts val="600"/>
              </a:spcBef>
              <a:buNone/>
            </a:pPr>
            <a:endParaRPr lang="es-EC" sz="1200" b="1" dirty="0">
              <a:latin typeface="Arial" panose="020B0604020202020204" pitchFamily="34" charset="0"/>
              <a:cs typeface="Arial" panose="020B0604020202020204" pitchFamily="34" charset="0"/>
            </a:endParaRPr>
          </a:p>
          <a:p>
            <a:pPr algn="just">
              <a:spcBef>
                <a:spcPts val="600"/>
              </a:spcBef>
            </a:pPr>
            <a:r>
              <a:rPr lang="es-EC" sz="1400" dirty="0" smtClean="0">
                <a:latin typeface="Arial" panose="020B0604020202020204" pitchFamily="34" charset="0"/>
                <a:cs typeface="Arial" panose="020B0604020202020204" pitchFamily="34" charset="0"/>
              </a:rPr>
              <a:t>La </a:t>
            </a:r>
            <a:r>
              <a:rPr lang="es-EC" sz="1400" dirty="0">
                <a:latin typeface="Arial" panose="020B0604020202020204" pitchFamily="34" charset="0"/>
                <a:cs typeface="Arial" panose="020B0604020202020204" pitchFamily="34" charset="0"/>
              </a:rPr>
              <a:t>capacidad de resistencia utilizada de la columna más esforzada es 0,831 cuando la combinación de carga es </a:t>
            </a:r>
            <a:r>
              <a:rPr lang="es-EC" sz="1400" dirty="0" smtClean="0">
                <a:latin typeface="Arial" panose="020B0604020202020204" pitchFamily="34" charset="0"/>
                <a:cs typeface="Arial" panose="020B0604020202020204" pitchFamily="34" charset="0"/>
              </a:rPr>
              <a:t>LC-3E-NL.</a:t>
            </a:r>
          </a:p>
          <a:p>
            <a:pPr algn="just">
              <a:spcBef>
                <a:spcPts val="600"/>
              </a:spcBef>
            </a:pPr>
            <a:r>
              <a:rPr lang="es-EC" sz="1400" dirty="0" smtClean="0">
                <a:latin typeface="Arial" panose="020B0604020202020204" pitchFamily="34" charset="0"/>
                <a:cs typeface="Arial" panose="020B0604020202020204" pitchFamily="34" charset="0"/>
              </a:rPr>
              <a:t>El </a:t>
            </a:r>
            <a:r>
              <a:rPr lang="es-EC" sz="1400" dirty="0">
                <a:latin typeface="Arial" panose="020B0604020202020204" pitchFamily="34" charset="0"/>
                <a:cs typeface="Arial" panose="020B0604020202020204" pitchFamily="34" charset="0"/>
              </a:rPr>
              <a:t>perfil estructural utilizado es tipo cajón, armado con dos perfiles G de 250x100x25x5 mm de acero ASTM A36, mediante soldadura de arco </a:t>
            </a:r>
            <a:r>
              <a:rPr lang="es-EC" sz="1400" dirty="0" smtClean="0">
                <a:latin typeface="Arial" panose="020B0604020202020204" pitchFamily="34" charset="0"/>
                <a:cs typeface="Arial" panose="020B0604020202020204" pitchFamily="34" charset="0"/>
              </a:rPr>
              <a:t>eléctrico.</a:t>
            </a:r>
          </a:p>
          <a:p>
            <a:pPr algn="just">
              <a:spcBef>
                <a:spcPts val="600"/>
              </a:spcBef>
            </a:pPr>
            <a:r>
              <a:rPr lang="es-EC" sz="1400" dirty="0">
                <a:latin typeface="Arial" panose="020B0604020202020204" pitchFamily="34" charset="0"/>
                <a:cs typeface="Arial" panose="020B0604020202020204" pitchFamily="34" charset="0"/>
              </a:rPr>
              <a:t>La </a:t>
            </a:r>
            <a:r>
              <a:rPr lang="es-EC" sz="1400" dirty="0" smtClean="0">
                <a:latin typeface="Arial" panose="020B0604020202020204" pitchFamily="34" charset="0"/>
                <a:cs typeface="Arial" panose="020B0604020202020204" pitchFamily="34" charset="0"/>
              </a:rPr>
              <a:t>siguiente tabla muestra los valores de resistencias requeridas y de diseño para las diferentes cargas, además se </a:t>
            </a:r>
            <a:r>
              <a:rPr lang="es-EC" sz="1400" dirty="0">
                <a:latin typeface="Arial" panose="020B0604020202020204" pitchFamily="34" charset="0"/>
                <a:cs typeface="Arial" panose="020B0604020202020204" pitchFamily="34" charset="0"/>
              </a:rPr>
              <a:t>especifica la sección de la norma AISC 360-10 que aplica para el cálculo de la resistencia de diseño. </a:t>
            </a:r>
          </a:p>
          <a:p>
            <a:pPr algn="just">
              <a:spcBef>
                <a:spcPts val="600"/>
              </a:spcBef>
            </a:pPr>
            <a:endParaRPr lang="es-EC" sz="1400" dirty="0" smtClean="0">
              <a:latin typeface="Arial" panose="020B0604020202020204" pitchFamily="34" charset="0"/>
              <a:cs typeface="Arial" panose="020B0604020202020204" pitchFamily="34" charset="0"/>
            </a:endParaRPr>
          </a:p>
          <a:p>
            <a:pPr algn="just">
              <a:spcBef>
                <a:spcPts val="600"/>
              </a:spcBef>
            </a:pPr>
            <a:endParaRPr lang="es-EC" sz="1400" dirty="0">
              <a:latin typeface="Arial" panose="020B0604020202020204" pitchFamily="34" charset="0"/>
              <a:cs typeface="Arial" panose="020B0604020202020204" pitchFamily="34" charset="0"/>
            </a:endParaRPr>
          </a:p>
          <a:p>
            <a:pPr algn="just">
              <a:spcBef>
                <a:spcPts val="600"/>
              </a:spcBef>
            </a:pPr>
            <a:endParaRPr lang="es-EC" sz="1400" dirty="0" smtClean="0">
              <a:latin typeface="Arial" panose="020B0604020202020204" pitchFamily="34" charset="0"/>
              <a:cs typeface="Arial" panose="020B0604020202020204" pitchFamily="34" charset="0"/>
            </a:endParaRPr>
          </a:p>
          <a:p>
            <a:pPr algn="just">
              <a:spcBef>
                <a:spcPts val="600"/>
              </a:spcBef>
            </a:pPr>
            <a:endParaRPr lang="es-EC" sz="1400" dirty="0">
              <a:latin typeface="Arial" panose="020B0604020202020204" pitchFamily="34" charset="0"/>
              <a:cs typeface="Arial" panose="020B0604020202020204" pitchFamily="34" charset="0"/>
            </a:endParaRPr>
          </a:p>
          <a:p>
            <a:pPr algn="just">
              <a:spcBef>
                <a:spcPts val="600"/>
              </a:spcBef>
            </a:pPr>
            <a:endParaRPr lang="es-EC" sz="1400" dirty="0" smtClean="0">
              <a:latin typeface="Arial" panose="020B0604020202020204" pitchFamily="34" charset="0"/>
              <a:cs typeface="Arial" panose="020B0604020202020204" pitchFamily="34" charset="0"/>
            </a:endParaRPr>
          </a:p>
          <a:p>
            <a:pPr algn="just">
              <a:spcBef>
                <a:spcPts val="600"/>
              </a:spcBef>
            </a:pPr>
            <a:endParaRPr lang="es-EC" sz="1400" dirty="0" smtClean="0">
              <a:latin typeface="Arial" panose="020B0604020202020204" pitchFamily="34" charset="0"/>
              <a:cs typeface="Arial" panose="020B0604020202020204" pitchFamily="34" charset="0"/>
            </a:endParaRPr>
          </a:p>
          <a:p>
            <a:pPr algn="just">
              <a:spcBef>
                <a:spcPts val="600"/>
              </a:spcBef>
            </a:pPr>
            <a:endParaRPr lang="es-EC" sz="1400" dirty="0">
              <a:latin typeface="Arial" panose="020B0604020202020204" pitchFamily="34" charset="0"/>
              <a:cs typeface="Arial" panose="020B0604020202020204" pitchFamily="34" charset="0"/>
            </a:endParaRPr>
          </a:p>
          <a:p>
            <a:pPr algn="just">
              <a:spcBef>
                <a:spcPts val="600"/>
              </a:spcBef>
            </a:pPr>
            <a:endParaRPr lang="es-EC" sz="1400" dirty="0" smtClean="0">
              <a:latin typeface="Arial" panose="020B0604020202020204" pitchFamily="34" charset="0"/>
              <a:cs typeface="Arial" panose="020B0604020202020204" pitchFamily="34" charset="0"/>
            </a:endParaRPr>
          </a:p>
          <a:p>
            <a:pPr algn="just">
              <a:spcBef>
                <a:spcPts val="600"/>
              </a:spcBef>
            </a:pPr>
            <a:endParaRPr lang="es-EC" sz="1400" dirty="0" smtClean="0">
              <a:latin typeface="Arial" panose="020B0604020202020204" pitchFamily="34" charset="0"/>
              <a:cs typeface="Arial" panose="020B0604020202020204" pitchFamily="34" charset="0"/>
            </a:endParaRPr>
          </a:p>
          <a:p>
            <a:pPr algn="just">
              <a:spcBef>
                <a:spcPts val="600"/>
              </a:spcBef>
            </a:pPr>
            <a:endParaRPr lang="es-EC" sz="1400" dirty="0" smtClean="0">
              <a:latin typeface="Arial" panose="020B0604020202020204" pitchFamily="34" charset="0"/>
              <a:cs typeface="Arial" panose="020B0604020202020204" pitchFamily="34" charset="0"/>
            </a:endParaRPr>
          </a:p>
          <a:p>
            <a:pPr algn="just">
              <a:spcBef>
                <a:spcPts val="600"/>
              </a:spcBef>
            </a:pPr>
            <a:r>
              <a:rPr lang="es-EC" sz="1400" dirty="0">
                <a:latin typeface="Arial" panose="020B0604020202020204" pitchFamily="34" charset="0"/>
                <a:cs typeface="Arial" panose="020B0604020202020204" pitchFamily="34" charset="0"/>
              </a:rPr>
              <a:t>Note que la torsión requerida no alcanza el 20% de la de diseño, entonces el diseño se hace en base a las fuerzas axiales y a los momentos flectores</a:t>
            </a:r>
          </a:p>
          <a:p>
            <a:pPr algn="just">
              <a:spcBef>
                <a:spcPts val="600"/>
              </a:spcBef>
            </a:pPr>
            <a:endParaRPr lang="es-EC" sz="1400" dirty="0" smtClean="0">
              <a:latin typeface="Arial" panose="020B0604020202020204" pitchFamily="34" charset="0"/>
              <a:cs typeface="Arial" panose="020B0604020202020204" pitchFamily="34" charset="0"/>
            </a:endParaRPr>
          </a:p>
          <a:p>
            <a:pPr algn="just">
              <a:spcBef>
                <a:spcPts val="600"/>
              </a:spcBef>
            </a:pPr>
            <a:endParaRPr lang="es-EC" sz="14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stretch>
            <a:fillRect/>
          </a:stretch>
        </p:blipFill>
        <p:spPr>
          <a:xfrm>
            <a:off x="2352675" y="2938028"/>
            <a:ext cx="4438650" cy="2228850"/>
          </a:xfrm>
          <a:prstGeom prst="rect">
            <a:avLst/>
          </a:prstGeom>
        </p:spPr>
      </p:pic>
    </p:spTree>
    <p:extLst>
      <p:ext uri="{BB962C8B-B14F-4D97-AF65-F5344CB8AC3E}">
        <p14:creationId xmlns:p14="http://schemas.microsoft.com/office/powerpoint/2010/main" val="36303165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384461"/>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algn="just">
              <a:spcBef>
                <a:spcPts val="600"/>
              </a:spcBef>
            </a:pPr>
            <a:r>
              <a:rPr lang="es-EC" sz="1400" dirty="0" smtClean="0">
                <a:latin typeface="Arial" panose="020B0604020202020204" pitchFamily="34" charset="0"/>
                <a:cs typeface="Arial" panose="020B0604020202020204" pitchFamily="34" charset="0"/>
              </a:rPr>
              <a:t>La capacidad de resistencia utilizada de la columna bajo compresión y flexión biaxial es:</a:t>
            </a:r>
          </a:p>
          <a:p>
            <a:pPr algn="just">
              <a:spcBef>
                <a:spcPts val="600"/>
              </a:spcBef>
            </a:pPr>
            <a:endParaRPr lang="es-EC" sz="1400" dirty="0">
              <a:latin typeface="Arial" panose="020B0604020202020204" pitchFamily="34" charset="0"/>
              <a:cs typeface="Arial" panose="020B0604020202020204" pitchFamily="34" charset="0"/>
            </a:endParaRPr>
          </a:p>
          <a:p>
            <a:pPr algn="just">
              <a:spcBef>
                <a:spcPts val="600"/>
              </a:spcBef>
            </a:pPr>
            <a:endParaRPr lang="es-EC" sz="1400" dirty="0" smtClean="0">
              <a:latin typeface="Arial" panose="020B0604020202020204" pitchFamily="34" charset="0"/>
              <a:cs typeface="Arial" panose="020B0604020202020204" pitchFamily="34" charset="0"/>
            </a:endParaRPr>
          </a:p>
          <a:p>
            <a:pPr algn="just">
              <a:spcBef>
                <a:spcPts val="600"/>
              </a:spcBef>
            </a:pPr>
            <a:endParaRPr lang="es-EC" sz="1400" dirty="0">
              <a:latin typeface="Arial" panose="020B0604020202020204" pitchFamily="34" charset="0"/>
              <a:cs typeface="Arial" panose="020B0604020202020204" pitchFamily="34" charset="0"/>
            </a:endParaRPr>
          </a:p>
          <a:p>
            <a:pPr algn="just">
              <a:spcBef>
                <a:spcPts val="600"/>
              </a:spcBef>
            </a:pPr>
            <a:endParaRPr lang="es-EC" sz="1400" dirty="0" smtClean="0">
              <a:latin typeface="Arial" panose="020B0604020202020204" pitchFamily="34" charset="0"/>
              <a:cs typeface="Arial" panose="020B0604020202020204" pitchFamily="34" charset="0"/>
            </a:endParaRPr>
          </a:p>
          <a:p>
            <a:pPr algn="just">
              <a:spcBef>
                <a:spcPts val="600"/>
              </a:spcBef>
            </a:pPr>
            <a:endParaRPr lang="es-EC" sz="1400" dirty="0">
              <a:latin typeface="Arial" panose="020B0604020202020204" pitchFamily="34" charset="0"/>
              <a:cs typeface="Arial" panose="020B0604020202020204" pitchFamily="34" charset="0"/>
            </a:endParaRPr>
          </a:p>
          <a:p>
            <a:pPr algn="just">
              <a:spcBef>
                <a:spcPts val="600"/>
              </a:spcBef>
            </a:pPr>
            <a:endParaRPr lang="es-EC" sz="1400" dirty="0" smtClean="0">
              <a:latin typeface="Arial" panose="020B0604020202020204" pitchFamily="34" charset="0"/>
              <a:cs typeface="Arial" panose="020B0604020202020204" pitchFamily="34" charset="0"/>
            </a:endParaRPr>
          </a:p>
          <a:p>
            <a:pPr algn="just">
              <a:spcBef>
                <a:spcPts val="600"/>
              </a:spcBef>
            </a:pPr>
            <a:endParaRPr lang="es-EC" sz="1400" dirty="0" smtClean="0">
              <a:latin typeface="Arial" panose="020B0604020202020204" pitchFamily="34" charset="0"/>
              <a:cs typeface="Arial" panose="020B0604020202020204" pitchFamily="34" charset="0"/>
            </a:endParaRPr>
          </a:p>
          <a:p>
            <a:pPr algn="just">
              <a:spcBef>
                <a:spcPts val="600"/>
              </a:spcBef>
            </a:pPr>
            <a:endParaRPr lang="es-EC" sz="1400" dirty="0">
              <a:latin typeface="Arial" panose="020B0604020202020204" pitchFamily="34" charset="0"/>
              <a:cs typeface="Arial" panose="020B0604020202020204" pitchFamily="34" charset="0"/>
            </a:endParaRPr>
          </a:p>
          <a:p>
            <a:pPr algn="just">
              <a:spcBef>
                <a:spcPts val="600"/>
              </a:spcBef>
            </a:pPr>
            <a:r>
              <a:rPr lang="es-EC" sz="1400" dirty="0" smtClean="0">
                <a:latin typeface="Arial" panose="020B0604020202020204" pitchFamily="34" charset="0"/>
                <a:cs typeface="Arial" panose="020B0604020202020204" pitchFamily="34" charset="0"/>
              </a:rPr>
              <a:t>La </a:t>
            </a:r>
            <a:r>
              <a:rPr lang="es-EC" sz="1400" dirty="0">
                <a:latin typeface="Arial" panose="020B0604020202020204" pitchFamily="34" charset="0"/>
                <a:cs typeface="Arial" panose="020B0604020202020204" pitchFamily="34" charset="0"/>
              </a:rPr>
              <a:t>capacidad de resistencia utilizada de la columna bajo tracción y flexión biaxial </a:t>
            </a:r>
            <a:r>
              <a:rPr lang="es-EC" sz="1400" dirty="0" smtClean="0">
                <a:latin typeface="Arial" panose="020B0604020202020204" pitchFamily="34" charset="0"/>
                <a:cs typeface="Arial" panose="020B0604020202020204" pitchFamily="34" charset="0"/>
              </a:rPr>
              <a:t>es:</a:t>
            </a: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r>
              <a:rPr lang="es-EC" sz="1400" dirty="0" smtClean="0">
                <a:latin typeface="Arial" panose="020B0604020202020204" pitchFamily="34" charset="0"/>
                <a:cs typeface="Arial" panose="020B0604020202020204" pitchFamily="34" charset="0"/>
              </a:rPr>
              <a:t>El </a:t>
            </a:r>
            <a:r>
              <a:rPr lang="es-EC" sz="1400" dirty="0">
                <a:latin typeface="Arial" panose="020B0604020202020204" pitchFamily="34" charset="0"/>
                <a:cs typeface="Arial" panose="020B0604020202020204" pitchFamily="34" charset="0"/>
              </a:rPr>
              <a:t>valor más alto es el representativo.</a:t>
            </a:r>
          </a:p>
          <a:p>
            <a:pPr algn="just">
              <a:spcBef>
                <a:spcPts val="600"/>
              </a:spcBef>
            </a:pPr>
            <a:endParaRPr lang="es-EC" sz="1400" dirty="0" smtClean="0">
              <a:latin typeface="Arial" panose="020B0604020202020204" pitchFamily="34" charset="0"/>
              <a:cs typeface="Arial" panose="020B0604020202020204" pitchFamily="34" charset="0"/>
            </a:endParaRPr>
          </a:p>
          <a:p>
            <a:pPr algn="just">
              <a:spcBef>
                <a:spcPts val="600"/>
              </a:spcBef>
            </a:pPr>
            <a:endParaRPr lang="es-EC" sz="1400"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3262628" y="1135207"/>
            <a:ext cx="2846650" cy="1713181"/>
          </a:xfrm>
          <a:prstGeom prst="rect">
            <a:avLst/>
          </a:prstGeom>
        </p:spPr>
      </p:pic>
      <p:pic>
        <p:nvPicPr>
          <p:cNvPr id="7" name="Imagen 6"/>
          <p:cNvPicPr>
            <a:picLocks noChangeAspect="1"/>
          </p:cNvPicPr>
          <p:nvPr/>
        </p:nvPicPr>
        <p:blipFill>
          <a:blip r:embed="rId3"/>
          <a:stretch>
            <a:fillRect/>
          </a:stretch>
        </p:blipFill>
        <p:spPr>
          <a:xfrm>
            <a:off x="3109739" y="3599134"/>
            <a:ext cx="2924521" cy="1687224"/>
          </a:xfrm>
          <a:prstGeom prst="rect">
            <a:avLst/>
          </a:prstGeom>
        </p:spPr>
      </p:pic>
    </p:spTree>
    <p:extLst>
      <p:ext uri="{BB962C8B-B14F-4D97-AF65-F5344CB8AC3E}">
        <p14:creationId xmlns:p14="http://schemas.microsoft.com/office/powerpoint/2010/main" val="32184163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384461"/>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r>
              <a:rPr lang="es-EC" sz="1400" b="1" dirty="0" smtClean="0">
                <a:latin typeface="Arial" panose="020B0604020202020204" pitchFamily="34" charset="0"/>
                <a:cs typeface="Arial" panose="020B0604020202020204" pitchFamily="34" charset="0"/>
              </a:rPr>
              <a:t>VALIDACIÓN ENTRE EL ANÁLISIS COMPUTACIONAL Y EL ANÁLISIS NUMÉRICO</a:t>
            </a:r>
          </a:p>
          <a:p>
            <a:pPr algn="just">
              <a:spcBef>
                <a:spcPts val="600"/>
              </a:spcBef>
            </a:pPr>
            <a:endParaRPr lang="es-EC" sz="1400"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rotWithShape="1">
          <a:blip r:embed="rId2"/>
          <a:srcRect b="5923"/>
          <a:stretch/>
        </p:blipFill>
        <p:spPr>
          <a:xfrm>
            <a:off x="905741" y="1285010"/>
            <a:ext cx="7332518" cy="2653146"/>
          </a:xfrm>
          <a:prstGeom prst="rect">
            <a:avLst/>
          </a:prstGeom>
        </p:spPr>
      </p:pic>
    </p:spTree>
    <p:extLst>
      <p:ext uri="{BB962C8B-B14F-4D97-AF65-F5344CB8AC3E}">
        <p14:creationId xmlns:p14="http://schemas.microsoft.com/office/powerpoint/2010/main" val="29772936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384461"/>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r>
              <a:rPr lang="es-EC" sz="1400" b="1" dirty="0" smtClean="0">
                <a:latin typeface="Arial" panose="020B0604020202020204" pitchFamily="34" charset="0"/>
                <a:cs typeface="Arial" panose="020B0604020202020204" pitchFamily="34" charset="0"/>
              </a:rPr>
              <a:t>DISEÑO DE BASES DE COLUMNA</a:t>
            </a:r>
            <a:endParaRPr lang="es-EC" sz="1400" dirty="0">
              <a:latin typeface="Arial" panose="020B0604020202020204" pitchFamily="34" charset="0"/>
              <a:cs typeface="Arial" panose="020B0604020202020204" pitchFamily="34" charset="0"/>
            </a:endParaRPr>
          </a:p>
        </p:txBody>
      </p:sp>
      <p:graphicFrame>
        <p:nvGraphicFramePr>
          <p:cNvPr id="3" name="Objeto 2"/>
          <p:cNvGraphicFramePr>
            <a:graphicFrameLocks noChangeAspect="1"/>
          </p:cNvGraphicFramePr>
          <p:nvPr>
            <p:extLst>
              <p:ext uri="{D42A27DB-BD31-4B8C-83A1-F6EECF244321}">
                <p14:modId xmlns:p14="http://schemas.microsoft.com/office/powerpoint/2010/main" val="4280965037"/>
              </p:ext>
            </p:extLst>
          </p:nvPr>
        </p:nvGraphicFramePr>
        <p:xfrm>
          <a:off x="315849" y="786810"/>
          <a:ext cx="13374236" cy="9469772"/>
        </p:xfrm>
        <a:graphic>
          <a:graphicData uri="http://schemas.openxmlformats.org/presentationml/2006/ole">
            <mc:AlternateContent xmlns:mc="http://schemas.openxmlformats.org/markup-compatibility/2006">
              <mc:Choice xmlns:v="urn:schemas-microsoft-com:vml" Requires="v">
                <p:oleObj spid="_x0000_s8283" name="Visio" r:id="rId4" imgW="20678851" imgH="14411425" progId="Visio.Drawing.15">
                  <p:embed/>
                </p:oleObj>
              </mc:Choice>
              <mc:Fallback>
                <p:oleObj name="Visio" r:id="rId4" imgW="20678851" imgH="14411425" progId="Visio.Drawing.15">
                  <p:embed/>
                  <p:pic>
                    <p:nvPicPr>
                      <p:cNvPr id="0" name=""/>
                      <p:cNvPicPr/>
                      <p:nvPr/>
                    </p:nvPicPr>
                    <p:blipFill>
                      <a:blip r:embed="rId5"/>
                      <a:stretch>
                        <a:fillRect/>
                      </a:stretch>
                    </p:blipFill>
                    <p:spPr>
                      <a:xfrm>
                        <a:off x="315849" y="786810"/>
                        <a:ext cx="13374236" cy="9469772"/>
                      </a:xfrm>
                      <a:prstGeom prst="rect">
                        <a:avLst/>
                      </a:prstGeom>
                    </p:spPr>
                  </p:pic>
                </p:oleObj>
              </mc:Fallback>
            </mc:AlternateContent>
          </a:graphicData>
        </a:graphic>
      </p:graphicFrame>
    </p:spTree>
    <p:extLst>
      <p:ext uri="{BB962C8B-B14F-4D97-AF65-F5344CB8AC3E}">
        <p14:creationId xmlns:p14="http://schemas.microsoft.com/office/powerpoint/2010/main" val="34953176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384461"/>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s-EC" sz="1400" dirty="0">
              <a:latin typeface="Arial" panose="020B0604020202020204" pitchFamily="34" charset="0"/>
              <a:cs typeface="Arial" panose="020B0604020202020204" pitchFamily="34" charset="0"/>
            </a:endParaRPr>
          </a:p>
        </p:txBody>
      </p:sp>
      <p:graphicFrame>
        <p:nvGraphicFramePr>
          <p:cNvPr id="3" name="Objeto 2"/>
          <p:cNvGraphicFramePr>
            <a:graphicFrameLocks noChangeAspect="1"/>
          </p:cNvGraphicFramePr>
          <p:nvPr>
            <p:extLst>
              <p:ext uri="{D42A27DB-BD31-4B8C-83A1-F6EECF244321}">
                <p14:modId xmlns:p14="http://schemas.microsoft.com/office/powerpoint/2010/main" val="3940865696"/>
              </p:ext>
            </p:extLst>
          </p:nvPr>
        </p:nvGraphicFramePr>
        <p:xfrm>
          <a:off x="427979" y="551555"/>
          <a:ext cx="7964938" cy="5640583"/>
        </p:xfrm>
        <a:graphic>
          <a:graphicData uri="http://schemas.openxmlformats.org/presentationml/2006/ole">
            <mc:AlternateContent xmlns:mc="http://schemas.openxmlformats.org/markup-compatibility/2006">
              <mc:Choice xmlns:v="urn:schemas-microsoft-com:vml" Requires="v">
                <p:oleObj spid="_x0000_s9306" name="Visio" r:id="rId4" imgW="10706202" imgH="7572275" progId="Visio.Drawing.15">
                  <p:embed/>
                </p:oleObj>
              </mc:Choice>
              <mc:Fallback>
                <p:oleObj name="Visio" r:id="rId4" imgW="10706202" imgH="7572275" progId="Visio.Drawing.15">
                  <p:embed/>
                  <p:pic>
                    <p:nvPicPr>
                      <p:cNvPr id="0" name=""/>
                      <p:cNvPicPr/>
                      <p:nvPr/>
                    </p:nvPicPr>
                    <p:blipFill>
                      <a:blip r:embed="rId5"/>
                      <a:stretch>
                        <a:fillRect/>
                      </a:stretch>
                    </p:blipFill>
                    <p:spPr>
                      <a:xfrm>
                        <a:off x="427979" y="551555"/>
                        <a:ext cx="7964938" cy="5640583"/>
                      </a:xfrm>
                      <a:prstGeom prst="rect">
                        <a:avLst/>
                      </a:prstGeom>
                    </p:spPr>
                  </p:pic>
                </p:oleObj>
              </mc:Fallback>
            </mc:AlternateContent>
          </a:graphicData>
        </a:graphic>
      </p:graphicFrame>
    </p:spTree>
    <p:extLst>
      <p:ext uri="{BB962C8B-B14F-4D97-AF65-F5344CB8AC3E}">
        <p14:creationId xmlns:p14="http://schemas.microsoft.com/office/powerpoint/2010/main" val="154413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384461"/>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s-EC" sz="1400" dirty="0">
              <a:latin typeface="Arial" panose="020B0604020202020204" pitchFamily="34" charset="0"/>
              <a:cs typeface="Arial" panose="020B0604020202020204" pitchFamily="34" charset="0"/>
            </a:endParaRPr>
          </a:p>
        </p:txBody>
      </p:sp>
      <p:graphicFrame>
        <p:nvGraphicFramePr>
          <p:cNvPr id="3" name="Objeto 2"/>
          <p:cNvGraphicFramePr>
            <a:graphicFrameLocks noChangeAspect="1"/>
          </p:cNvGraphicFramePr>
          <p:nvPr>
            <p:extLst>
              <p:ext uri="{D42A27DB-BD31-4B8C-83A1-F6EECF244321}">
                <p14:modId xmlns:p14="http://schemas.microsoft.com/office/powerpoint/2010/main" val="994726045"/>
              </p:ext>
            </p:extLst>
          </p:nvPr>
        </p:nvGraphicFramePr>
        <p:xfrm>
          <a:off x="819349" y="170121"/>
          <a:ext cx="13699598" cy="9702053"/>
        </p:xfrm>
        <a:graphic>
          <a:graphicData uri="http://schemas.openxmlformats.org/presentationml/2006/ole">
            <mc:AlternateContent xmlns:mc="http://schemas.openxmlformats.org/markup-compatibility/2006">
              <mc:Choice xmlns:v="urn:schemas-microsoft-com:vml" Requires="v">
                <p:oleObj spid="_x0000_s10328" name="Visio" r:id="rId4" imgW="20678851" imgH="14411425" progId="Visio.Drawing.15">
                  <p:embed/>
                </p:oleObj>
              </mc:Choice>
              <mc:Fallback>
                <p:oleObj name="Visio" r:id="rId4" imgW="20678851" imgH="14411425" progId="Visio.Drawing.15">
                  <p:embed/>
                  <p:pic>
                    <p:nvPicPr>
                      <p:cNvPr id="0" name=""/>
                      <p:cNvPicPr/>
                      <p:nvPr/>
                    </p:nvPicPr>
                    <p:blipFill>
                      <a:blip r:embed="rId5"/>
                      <a:stretch>
                        <a:fillRect/>
                      </a:stretch>
                    </p:blipFill>
                    <p:spPr>
                      <a:xfrm>
                        <a:off x="819349" y="170121"/>
                        <a:ext cx="13699598" cy="9702053"/>
                      </a:xfrm>
                      <a:prstGeom prst="rect">
                        <a:avLst/>
                      </a:prstGeom>
                    </p:spPr>
                  </p:pic>
                </p:oleObj>
              </mc:Fallback>
            </mc:AlternateContent>
          </a:graphicData>
        </a:graphic>
      </p:graphicFrame>
    </p:spTree>
    <p:extLst>
      <p:ext uri="{BB962C8B-B14F-4D97-AF65-F5344CB8AC3E}">
        <p14:creationId xmlns:p14="http://schemas.microsoft.com/office/powerpoint/2010/main" val="22762941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384461"/>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r>
              <a:rPr lang="es-EC" sz="1400" b="1" dirty="0" smtClean="0">
                <a:latin typeface="Arial" panose="020B0604020202020204" pitchFamily="34" charset="0"/>
                <a:cs typeface="Arial" panose="020B0604020202020204" pitchFamily="34" charset="0"/>
              </a:rPr>
              <a:t>Resumen de bases de las columnas de la nave industrial </a:t>
            </a:r>
            <a:endParaRPr lang="es-EC" sz="1400" b="1"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rotWithShape="1">
          <a:blip r:embed="rId2"/>
          <a:srcRect b="4163"/>
          <a:stretch/>
        </p:blipFill>
        <p:spPr>
          <a:xfrm>
            <a:off x="1076325" y="1286740"/>
            <a:ext cx="6991350" cy="4345133"/>
          </a:xfrm>
          <a:prstGeom prst="rect">
            <a:avLst/>
          </a:prstGeom>
        </p:spPr>
      </p:pic>
    </p:spTree>
    <p:extLst>
      <p:ext uri="{BB962C8B-B14F-4D97-AF65-F5344CB8AC3E}">
        <p14:creationId xmlns:p14="http://schemas.microsoft.com/office/powerpoint/2010/main" val="2152033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8650" y="796924"/>
            <a:ext cx="7886700" cy="6341631"/>
          </a:xfrm>
        </p:spPr>
        <p:txBody>
          <a:bodyPr>
            <a:noAutofit/>
          </a:bodyPr>
          <a:lstStyle/>
          <a:p>
            <a:pPr marL="457200" lvl="1" indent="0" algn="just">
              <a:spcBef>
                <a:spcPts val="600"/>
              </a:spcBef>
              <a:buNone/>
            </a:pPr>
            <a:r>
              <a:rPr lang="es-EC" sz="1800" b="1" u="sng" dirty="0">
                <a:latin typeface="Arial" panose="020B0604020202020204" pitchFamily="34" charset="0"/>
                <a:cs typeface="Arial" panose="020B0604020202020204" pitchFamily="34" charset="0"/>
              </a:rPr>
              <a:t>ALCANCE DEL PROYECTO</a:t>
            </a:r>
            <a:endParaRPr lang="es-EC" sz="1800" u="sng" dirty="0">
              <a:latin typeface="Arial" panose="020B0604020202020204" pitchFamily="34" charset="0"/>
              <a:cs typeface="Arial" panose="020B0604020202020204" pitchFamily="34" charset="0"/>
            </a:endParaRPr>
          </a:p>
          <a:p>
            <a:pPr marL="0" indent="0" algn="just">
              <a:spcBef>
                <a:spcPts val="600"/>
              </a:spcBef>
              <a:buNone/>
            </a:pPr>
            <a:endParaRPr lang="es-EC" sz="1600" dirty="0">
              <a:latin typeface="Arial" panose="020B0604020202020204" pitchFamily="34" charset="0"/>
              <a:cs typeface="Arial" panose="020B0604020202020204" pitchFamily="34" charset="0"/>
            </a:endParaRPr>
          </a:p>
          <a:p>
            <a:pPr marL="0" indent="0" algn="just">
              <a:spcBef>
                <a:spcPts val="600"/>
              </a:spcBef>
              <a:buNone/>
            </a:pPr>
            <a:r>
              <a:rPr lang="es-EC" sz="1400" dirty="0">
                <a:latin typeface="Arial" panose="020B0604020202020204" pitchFamily="34" charset="0"/>
                <a:cs typeface="Arial" panose="020B0604020202020204" pitchFamily="34" charset="0"/>
              </a:rPr>
              <a:t>La estructura tiene las siguientes especificaciones dimensionales:</a:t>
            </a:r>
          </a:p>
          <a:p>
            <a:pPr lvl="0" algn="just">
              <a:spcBef>
                <a:spcPts val="600"/>
              </a:spcBef>
            </a:pPr>
            <a:r>
              <a:rPr lang="es-EC" sz="1400" dirty="0">
                <a:latin typeface="Arial" panose="020B0604020202020204" pitchFamily="34" charset="0"/>
                <a:cs typeface="Arial" panose="020B0604020202020204" pitchFamily="34" charset="0"/>
              </a:rPr>
              <a:t>Área mínima de cobertura: 240 m</a:t>
            </a:r>
            <a:r>
              <a:rPr lang="es-EC" sz="1400" baseline="30000" dirty="0">
                <a:latin typeface="Arial" panose="020B0604020202020204" pitchFamily="34" charset="0"/>
                <a:cs typeface="Arial" panose="020B0604020202020204" pitchFamily="34" charset="0"/>
              </a:rPr>
              <a:t>2</a:t>
            </a:r>
            <a:r>
              <a:rPr lang="es-EC" sz="1400" dirty="0">
                <a:latin typeface="Arial" panose="020B0604020202020204" pitchFamily="34" charset="0"/>
                <a:cs typeface="Arial" panose="020B0604020202020204" pitchFamily="34" charset="0"/>
              </a:rPr>
              <a:t>.</a:t>
            </a:r>
          </a:p>
          <a:p>
            <a:pPr lvl="0" algn="just">
              <a:spcBef>
                <a:spcPts val="600"/>
              </a:spcBef>
            </a:pPr>
            <a:r>
              <a:rPr lang="es-EC" sz="1400" dirty="0">
                <a:latin typeface="Arial" panose="020B0604020202020204" pitchFamily="34" charset="0"/>
                <a:cs typeface="Arial" panose="020B0604020202020204" pitchFamily="34" charset="0"/>
              </a:rPr>
              <a:t>Área máxima de cobertura: 3600 m</a:t>
            </a:r>
            <a:r>
              <a:rPr lang="es-EC" sz="1400" baseline="30000" dirty="0">
                <a:latin typeface="Arial" panose="020B0604020202020204" pitchFamily="34" charset="0"/>
                <a:cs typeface="Arial" panose="020B0604020202020204" pitchFamily="34" charset="0"/>
              </a:rPr>
              <a:t>2</a:t>
            </a:r>
            <a:r>
              <a:rPr lang="es-EC" sz="1400" dirty="0">
                <a:latin typeface="Arial" panose="020B0604020202020204" pitchFamily="34" charset="0"/>
                <a:cs typeface="Arial" panose="020B0604020202020204" pitchFamily="34" charset="0"/>
              </a:rPr>
              <a:t>.</a:t>
            </a:r>
          </a:p>
          <a:p>
            <a:pPr lvl="0" algn="just">
              <a:spcBef>
                <a:spcPts val="600"/>
              </a:spcBef>
            </a:pPr>
            <a:r>
              <a:rPr lang="es-EC" sz="1400" dirty="0">
                <a:latin typeface="Arial" panose="020B0604020202020204" pitchFamily="34" charset="0"/>
                <a:cs typeface="Arial" panose="020B0604020202020204" pitchFamily="34" charset="0"/>
              </a:rPr>
              <a:t>Altura al alero: 4,5 m.</a:t>
            </a:r>
          </a:p>
          <a:p>
            <a:pPr lvl="0" algn="just">
              <a:spcBef>
                <a:spcPts val="600"/>
              </a:spcBef>
            </a:pPr>
            <a:r>
              <a:rPr lang="es-EC" sz="1400" dirty="0">
                <a:latin typeface="Arial" panose="020B0604020202020204" pitchFamily="34" charset="0"/>
                <a:cs typeface="Arial" panose="020B0604020202020204" pitchFamily="34" charset="0"/>
              </a:rPr>
              <a:t>Ángulo de inclinación del techo: 15°.</a:t>
            </a:r>
          </a:p>
          <a:p>
            <a:pPr lvl="0" algn="just">
              <a:spcBef>
                <a:spcPts val="600"/>
              </a:spcBef>
            </a:pPr>
            <a:r>
              <a:rPr lang="es-EC" sz="1400" dirty="0">
                <a:latin typeface="Arial" panose="020B0604020202020204" pitchFamily="34" charset="0"/>
                <a:cs typeface="Arial" panose="020B0604020202020204" pitchFamily="34" charset="0"/>
              </a:rPr>
              <a:t>Luz: 20 m.</a:t>
            </a:r>
          </a:p>
          <a:p>
            <a:pPr lvl="0" algn="just">
              <a:spcBef>
                <a:spcPts val="600"/>
              </a:spcBef>
            </a:pPr>
            <a:r>
              <a:rPr lang="es-EC" sz="1400" dirty="0">
                <a:latin typeface="Arial" panose="020B0604020202020204" pitchFamily="34" charset="0"/>
                <a:cs typeface="Arial" panose="020B0604020202020204" pitchFamily="34" charset="0"/>
              </a:rPr>
              <a:t>Vano: 6 m</a:t>
            </a:r>
            <a:r>
              <a:rPr lang="es-EC" sz="1400" dirty="0" smtClean="0">
                <a:latin typeface="Arial" panose="020B0604020202020204" pitchFamily="34" charset="0"/>
                <a:cs typeface="Arial" panose="020B0604020202020204" pitchFamily="34" charset="0"/>
              </a:rPr>
              <a:t>.</a:t>
            </a:r>
          </a:p>
          <a:p>
            <a:pPr lvl="0" algn="just">
              <a:spcBef>
                <a:spcPts val="600"/>
              </a:spcBef>
            </a:pPr>
            <a:endParaRPr lang="es-EC" sz="1400" dirty="0">
              <a:latin typeface="Arial" panose="020B0604020202020204" pitchFamily="34" charset="0"/>
              <a:cs typeface="Arial" panose="020B0604020202020204" pitchFamily="34" charset="0"/>
            </a:endParaRPr>
          </a:p>
          <a:p>
            <a:pPr marL="0" indent="0" algn="just">
              <a:spcBef>
                <a:spcPts val="600"/>
              </a:spcBef>
              <a:buNone/>
            </a:pPr>
            <a:r>
              <a:rPr lang="es-EC" sz="1400" dirty="0">
                <a:latin typeface="Arial" panose="020B0604020202020204" pitchFamily="34" charset="0"/>
                <a:cs typeface="Arial" panose="020B0604020202020204" pitchFamily="34" charset="0"/>
              </a:rPr>
              <a:t>El proyecto tiene que garantizar un diseño funcional bajo estas especificaciones y debe cumplir con normas nacionales e internacionales. Los elementos estructurales serán analizados y dimensionados mediante software de ingeniería para un diseño eficiente que evite la sobredimensión. Los elementos también se comprobarán mediante ecuaciones numéricas normadas, para comparar los resultados con los computacionales. Las conexiones estructurales se dimensionarán usando ecuaciones numéricas normadas.</a:t>
            </a:r>
          </a:p>
          <a:p>
            <a:pPr marL="0" indent="0" algn="just">
              <a:spcBef>
                <a:spcPts val="600"/>
              </a:spcBef>
              <a:buNone/>
            </a:pPr>
            <a:r>
              <a:rPr lang="es-EC" sz="1400" dirty="0">
                <a:latin typeface="Arial" panose="020B0604020202020204" pitchFamily="34" charset="0"/>
                <a:cs typeface="Arial" panose="020B0604020202020204" pitchFamily="34" charset="0"/>
              </a:rPr>
              <a:t>El proyecto también incluirá un análisis de costos de producción, con una adecuada selección de materiales, procesos de fabricación, procesos de soldadura y tiempos de producción.</a:t>
            </a:r>
          </a:p>
        </p:txBody>
      </p:sp>
    </p:spTree>
    <p:extLst>
      <p:ext uri="{BB962C8B-B14F-4D97-AF65-F5344CB8AC3E}">
        <p14:creationId xmlns:p14="http://schemas.microsoft.com/office/powerpoint/2010/main" val="14736778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384461"/>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r>
              <a:rPr lang="es-EC" sz="1400" b="1" dirty="0" smtClean="0">
                <a:latin typeface="Arial" panose="020B0604020202020204" pitchFamily="34" charset="0"/>
                <a:cs typeface="Arial" panose="020B0604020202020204" pitchFamily="34" charset="0"/>
              </a:rPr>
              <a:t>DISEÑO DE CONEXIONES</a:t>
            </a:r>
            <a:endParaRPr lang="es-EC" sz="1400" dirty="0">
              <a:latin typeface="Arial" panose="020B0604020202020204" pitchFamily="34" charset="0"/>
              <a:cs typeface="Arial" panose="020B0604020202020204" pitchFamily="34" charset="0"/>
            </a:endParaRPr>
          </a:p>
        </p:txBody>
      </p:sp>
      <p:graphicFrame>
        <p:nvGraphicFramePr>
          <p:cNvPr id="3" name="Objeto 2"/>
          <p:cNvGraphicFramePr>
            <a:graphicFrameLocks noChangeAspect="1"/>
          </p:cNvGraphicFramePr>
          <p:nvPr>
            <p:extLst>
              <p:ext uri="{D42A27DB-BD31-4B8C-83A1-F6EECF244321}">
                <p14:modId xmlns:p14="http://schemas.microsoft.com/office/powerpoint/2010/main" val="3522780015"/>
              </p:ext>
            </p:extLst>
          </p:nvPr>
        </p:nvGraphicFramePr>
        <p:xfrm>
          <a:off x="1849261" y="779318"/>
          <a:ext cx="7294739" cy="9829963"/>
        </p:xfrm>
        <a:graphic>
          <a:graphicData uri="http://schemas.openxmlformats.org/presentationml/2006/ole">
            <mc:AlternateContent xmlns:mc="http://schemas.openxmlformats.org/markup-compatibility/2006">
              <mc:Choice xmlns:v="urn:schemas-microsoft-com:vml" Requires="v">
                <p:oleObj spid="_x0000_s11351" name="Visio" r:id="rId4" imgW="10706202" imgH="14411425" progId="Visio.Drawing.15">
                  <p:embed/>
                </p:oleObj>
              </mc:Choice>
              <mc:Fallback>
                <p:oleObj name="Visio" r:id="rId4" imgW="10706202" imgH="14411425" progId="Visio.Drawing.15">
                  <p:embed/>
                  <p:pic>
                    <p:nvPicPr>
                      <p:cNvPr id="0" name=""/>
                      <p:cNvPicPr/>
                      <p:nvPr/>
                    </p:nvPicPr>
                    <p:blipFill>
                      <a:blip r:embed="rId5"/>
                      <a:stretch>
                        <a:fillRect/>
                      </a:stretch>
                    </p:blipFill>
                    <p:spPr>
                      <a:xfrm>
                        <a:off x="1849261" y="779318"/>
                        <a:ext cx="7294739" cy="9829963"/>
                      </a:xfrm>
                      <a:prstGeom prst="rect">
                        <a:avLst/>
                      </a:prstGeom>
                    </p:spPr>
                  </p:pic>
                </p:oleObj>
              </mc:Fallback>
            </mc:AlternateContent>
          </a:graphicData>
        </a:graphic>
      </p:graphicFrame>
    </p:spTree>
    <p:extLst>
      <p:ext uri="{BB962C8B-B14F-4D97-AF65-F5344CB8AC3E}">
        <p14:creationId xmlns:p14="http://schemas.microsoft.com/office/powerpoint/2010/main" val="20186634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384461"/>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s-EC" sz="1400" dirty="0" smtClean="0">
              <a:latin typeface="Arial" panose="020B0604020202020204" pitchFamily="34" charset="0"/>
              <a:cs typeface="Arial" panose="020B0604020202020204" pitchFamily="34" charset="0"/>
            </a:endParaRPr>
          </a:p>
        </p:txBody>
      </p:sp>
      <p:graphicFrame>
        <p:nvGraphicFramePr>
          <p:cNvPr id="3" name="Objeto 2"/>
          <p:cNvGraphicFramePr>
            <a:graphicFrameLocks noChangeAspect="1"/>
          </p:cNvGraphicFramePr>
          <p:nvPr>
            <p:extLst>
              <p:ext uri="{D42A27DB-BD31-4B8C-83A1-F6EECF244321}">
                <p14:modId xmlns:p14="http://schemas.microsoft.com/office/powerpoint/2010/main" val="211138232"/>
              </p:ext>
            </p:extLst>
          </p:nvPr>
        </p:nvGraphicFramePr>
        <p:xfrm>
          <a:off x="3157870" y="637289"/>
          <a:ext cx="9850991" cy="6976471"/>
        </p:xfrm>
        <a:graphic>
          <a:graphicData uri="http://schemas.openxmlformats.org/presentationml/2006/ole">
            <mc:AlternateContent xmlns:mc="http://schemas.openxmlformats.org/markup-compatibility/2006">
              <mc:Choice xmlns:v="urn:schemas-microsoft-com:vml" Requires="v">
                <p:oleObj spid="_x0000_s12368" name="Visio" r:id="rId4" imgW="10706202" imgH="7572275" progId="Visio.Drawing.15">
                  <p:embed/>
                </p:oleObj>
              </mc:Choice>
              <mc:Fallback>
                <p:oleObj name="Visio" r:id="rId4" imgW="10706202" imgH="7572275" progId="Visio.Drawing.15">
                  <p:embed/>
                  <p:pic>
                    <p:nvPicPr>
                      <p:cNvPr id="0" name=""/>
                      <p:cNvPicPr/>
                      <p:nvPr/>
                    </p:nvPicPr>
                    <p:blipFill>
                      <a:blip r:embed="rId5"/>
                      <a:stretch>
                        <a:fillRect/>
                      </a:stretch>
                    </p:blipFill>
                    <p:spPr>
                      <a:xfrm>
                        <a:off x="3157870" y="637289"/>
                        <a:ext cx="9850991" cy="6976471"/>
                      </a:xfrm>
                      <a:prstGeom prst="rect">
                        <a:avLst/>
                      </a:prstGeom>
                    </p:spPr>
                  </p:pic>
                </p:oleObj>
              </mc:Fallback>
            </mc:AlternateContent>
          </a:graphicData>
        </a:graphic>
      </p:graphicFrame>
    </p:spTree>
    <p:extLst>
      <p:ext uri="{BB962C8B-B14F-4D97-AF65-F5344CB8AC3E}">
        <p14:creationId xmlns:p14="http://schemas.microsoft.com/office/powerpoint/2010/main" val="20930534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384461"/>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s-EC" sz="1400" dirty="0" smtClean="0">
              <a:latin typeface="Arial" panose="020B0604020202020204" pitchFamily="34" charset="0"/>
              <a:cs typeface="Arial" panose="020B0604020202020204" pitchFamily="34" charset="0"/>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2448551519"/>
              </p:ext>
            </p:extLst>
          </p:nvPr>
        </p:nvGraphicFramePr>
        <p:xfrm>
          <a:off x="314428" y="637953"/>
          <a:ext cx="13207593" cy="6220047"/>
        </p:xfrm>
        <a:graphic>
          <a:graphicData uri="http://schemas.openxmlformats.org/presentationml/2006/ole">
            <mc:AlternateContent xmlns:mc="http://schemas.openxmlformats.org/markup-compatibility/2006">
              <mc:Choice xmlns:v="urn:schemas-microsoft-com:vml" Requires="v">
                <p:oleObj spid="_x0000_s13391" name="Visio" r:id="rId4" imgW="20678851" imgH="7572275" progId="Visio.Drawing.15">
                  <p:embed/>
                </p:oleObj>
              </mc:Choice>
              <mc:Fallback>
                <p:oleObj name="Visio" r:id="rId4" imgW="20678851" imgH="7572275" progId="Visio.Drawing.15">
                  <p:embed/>
                  <p:pic>
                    <p:nvPicPr>
                      <p:cNvPr id="0" name=""/>
                      <p:cNvPicPr/>
                      <p:nvPr/>
                    </p:nvPicPr>
                    <p:blipFill>
                      <a:blip r:embed="rId5"/>
                      <a:stretch>
                        <a:fillRect/>
                      </a:stretch>
                    </p:blipFill>
                    <p:spPr>
                      <a:xfrm>
                        <a:off x="314428" y="637953"/>
                        <a:ext cx="13207593" cy="6220047"/>
                      </a:xfrm>
                      <a:prstGeom prst="rect">
                        <a:avLst/>
                      </a:prstGeom>
                    </p:spPr>
                  </p:pic>
                </p:oleObj>
              </mc:Fallback>
            </mc:AlternateContent>
          </a:graphicData>
        </a:graphic>
      </p:graphicFrame>
    </p:spTree>
    <p:extLst>
      <p:ext uri="{BB962C8B-B14F-4D97-AF65-F5344CB8AC3E}">
        <p14:creationId xmlns:p14="http://schemas.microsoft.com/office/powerpoint/2010/main" val="31496433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384461"/>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s-EC" sz="1400" dirty="0" smtClean="0">
              <a:latin typeface="Arial" panose="020B0604020202020204" pitchFamily="34" charset="0"/>
              <a:cs typeface="Arial" panose="020B0604020202020204" pitchFamily="34" charset="0"/>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123510095"/>
              </p:ext>
            </p:extLst>
          </p:nvPr>
        </p:nvGraphicFramePr>
        <p:xfrm>
          <a:off x="138258" y="914400"/>
          <a:ext cx="8867484" cy="3220424"/>
        </p:xfrm>
        <a:graphic>
          <a:graphicData uri="http://schemas.openxmlformats.org/presentationml/2006/ole">
            <mc:AlternateContent xmlns:mc="http://schemas.openxmlformats.org/markup-compatibility/2006">
              <mc:Choice xmlns:v="urn:schemas-microsoft-com:vml" Requires="v">
                <p:oleObj spid="_x0000_s14413" name="Visio" r:id="rId4" imgW="12677648" imgH="3667225" progId="Visio.Drawing.15">
                  <p:embed/>
                </p:oleObj>
              </mc:Choice>
              <mc:Fallback>
                <p:oleObj name="Visio" r:id="rId4" imgW="12677648" imgH="3667225" progId="Visio.Drawing.15">
                  <p:embed/>
                  <p:pic>
                    <p:nvPicPr>
                      <p:cNvPr id="0" name=""/>
                      <p:cNvPicPr/>
                      <p:nvPr/>
                    </p:nvPicPr>
                    <p:blipFill>
                      <a:blip r:embed="rId5"/>
                      <a:stretch>
                        <a:fillRect/>
                      </a:stretch>
                    </p:blipFill>
                    <p:spPr>
                      <a:xfrm>
                        <a:off x="138258" y="914400"/>
                        <a:ext cx="8867484" cy="3220424"/>
                      </a:xfrm>
                      <a:prstGeom prst="rect">
                        <a:avLst/>
                      </a:prstGeom>
                    </p:spPr>
                  </p:pic>
                </p:oleObj>
              </mc:Fallback>
            </mc:AlternateContent>
          </a:graphicData>
        </a:graphic>
      </p:graphicFrame>
    </p:spTree>
    <p:extLst>
      <p:ext uri="{BB962C8B-B14F-4D97-AF65-F5344CB8AC3E}">
        <p14:creationId xmlns:p14="http://schemas.microsoft.com/office/powerpoint/2010/main" val="35369742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384461"/>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r>
              <a:rPr lang="es-EC" sz="1400" b="1" dirty="0" smtClean="0">
                <a:latin typeface="Arial" panose="020B0604020202020204" pitchFamily="34" charset="0"/>
                <a:cs typeface="Arial" panose="020B0604020202020204" pitchFamily="34" charset="0"/>
              </a:rPr>
              <a:t>Resumen de conexiones de la nave industrial </a:t>
            </a:r>
            <a:endParaRPr lang="es-EC" sz="1400" b="1"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rotWithShape="1">
          <a:blip r:embed="rId2"/>
          <a:srcRect b="3215"/>
          <a:stretch/>
        </p:blipFill>
        <p:spPr>
          <a:xfrm>
            <a:off x="895350" y="1148196"/>
            <a:ext cx="7353300" cy="4535631"/>
          </a:xfrm>
          <a:prstGeom prst="rect">
            <a:avLst/>
          </a:prstGeom>
        </p:spPr>
      </p:pic>
    </p:spTree>
    <p:extLst>
      <p:ext uri="{BB962C8B-B14F-4D97-AF65-F5344CB8AC3E}">
        <p14:creationId xmlns:p14="http://schemas.microsoft.com/office/powerpoint/2010/main" val="15242109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384461"/>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s-EC" sz="1600" dirty="0" smtClean="0">
              <a:latin typeface="Arial" panose="020B0604020202020204" pitchFamily="34" charset="0"/>
              <a:cs typeface="Arial" panose="020B0604020202020204" pitchFamily="34" charset="0"/>
            </a:endParaRPr>
          </a:p>
          <a:p>
            <a:pPr marL="0" indent="0" algn="just">
              <a:spcBef>
                <a:spcPts val="600"/>
              </a:spcBef>
              <a:buNone/>
            </a:pPr>
            <a:r>
              <a:rPr lang="es-EC" sz="1600" b="1" dirty="0" smtClean="0">
                <a:latin typeface="Arial" panose="020B0604020202020204" pitchFamily="34" charset="0"/>
                <a:cs typeface="Arial" panose="020B0604020202020204" pitchFamily="34" charset="0"/>
              </a:rPr>
              <a:t>	DISEÑO DE RIOSTRAS</a:t>
            </a:r>
          </a:p>
          <a:p>
            <a:pPr marL="0" indent="0" algn="just">
              <a:spcBef>
                <a:spcPts val="600"/>
              </a:spcBef>
              <a:buNone/>
            </a:pPr>
            <a:endParaRPr lang="es-EC" sz="1600" b="1" dirty="0">
              <a:latin typeface="Arial" panose="020B0604020202020204" pitchFamily="34" charset="0"/>
              <a:cs typeface="Arial" panose="020B0604020202020204" pitchFamily="34" charset="0"/>
            </a:endParaRPr>
          </a:p>
          <a:p>
            <a:pPr algn="just">
              <a:spcBef>
                <a:spcPts val="600"/>
              </a:spcBef>
            </a:pPr>
            <a:r>
              <a:rPr lang="es-EC" sz="1400" dirty="0" smtClean="0">
                <a:latin typeface="Arial" panose="020B0604020202020204" pitchFamily="34" charset="0"/>
                <a:cs typeface="Arial" panose="020B0604020202020204" pitchFamily="34" charset="0"/>
              </a:rPr>
              <a:t>Carga mínima de ruptura (CMR).</a:t>
            </a:r>
          </a:p>
          <a:p>
            <a:pPr algn="just">
              <a:spcBef>
                <a:spcPts val="600"/>
              </a:spcBef>
            </a:pPr>
            <a:r>
              <a:rPr lang="es-EC" sz="1400" dirty="0" smtClean="0">
                <a:latin typeface="Arial" panose="020B0604020202020204" pitchFamily="34" charset="0"/>
                <a:cs typeface="Arial" panose="020B0604020202020204" pitchFamily="34" charset="0"/>
              </a:rPr>
              <a:t>Carga de trabajo (CT).</a:t>
            </a:r>
          </a:p>
          <a:p>
            <a:pPr algn="just">
              <a:spcBef>
                <a:spcPts val="600"/>
              </a:spcBef>
            </a:pPr>
            <a:r>
              <a:rPr lang="es-EC" sz="1400" dirty="0" smtClean="0">
                <a:latin typeface="Arial" panose="020B0604020202020204" pitchFamily="34" charset="0"/>
                <a:cs typeface="Arial" panose="020B0604020202020204" pitchFamily="34" charset="0"/>
              </a:rPr>
              <a:t>Factor de seguridad (</a:t>
            </a:r>
            <a:r>
              <a:rPr lang="es-EC" sz="1400" dirty="0">
                <a:latin typeface="Arial" panose="020B0604020202020204" pitchFamily="34" charset="0"/>
                <a:cs typeface="Arial" panose="020B0604020202020204" pitchFamily="34" charset="0"/>
              </a:rPr>
              <a:t>FS= </a:t>
            </a:r>
            <a:r>
              <a:rPr lang="es-EC" sz="1400" dirty="0" smtClean="0">
                <a:latin typeface="Arial" panose="020B0604020202020204" pitchFamily="34" charset="0"/>
                <a:cs typeface="Arial" panose="020B0604020202020204" pitchFamily="34" charset="0"/>
              </a:rPr>
              <a:t>CMR/CT)</a:t>
            </a:r>
          </a:p>
          <a:p>
            <a:pPr algn="just">
              <a:spcBef>
                <a:spcPts val="600"/>
              </a:spcBef>
            </a:pPr>
            <a:endParaRPr lang="es-EC" sz="1400" dirty="0">
              <a:latin typeface="Arial" panose="020B0604020202020204" pitchFamily="34" charset="0"/>
              <a:cs typeface="Arial" panose="020B0604020202020204" pitchFamily="34" charset="0"/>
            </a:endParaRPr>
          </a:p>
          <a:p>
            <a:pPr algn="just">
              <a:spcBef>
                <a:spcPts val="600"/>
              </a:spcBef>
            </a:pPr>
            <a:endParaRPr lang="es-EC" sz="1400" dirty="0" smtClean="0">
              <a:latin typeface="Arial" panose="020B0604020202020204" pitchFamily="34" charset="0"/>
              <a:cs typeface="Arial" panose="020B0604020202020204" pitchFamily="34" charset="0"/>
            </a:endParaRPr>
          </a:p>
          <a:p>
            <a:pPr algn="just">
              <a:spcBef>
                <a:spcPts val="600"/>
              </a:spcBef>
            </a:pPr>
            <a:endParaRPr lang="es-EC" sz="1400" dirty="0">
              <a:latin typeface="Arial" panose="020B0604020202020204" pitchFamily="34" charset="0"/>
              <a:cs typeface="Arial" panose="020B0604020202020204" pitchFamily="34" charset="0"/>
            </a:endParaRPr>
          </a:p>
          <a:p>
            <a:pPr algn="just">
              <a:spcBef>
                <a:spcPts val="600"/>
              </a:spcBef>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r>
              <a:rPr lang="es-EC" sz="1400" b="1" dirty="0">
                <a:latin typeface="Arial" panose="020B0604020202020204" pitchFamily="34" charset="0"/>
                <a:cs typeface="Arial" panose="020B0604020202020204" pitchFamily="34" charset="0"/>
              </a:rPr>
              <a:t>DISEÑO DE </a:t>
            </a:r>
            <a:r>
              <a:rPr lang="es-EC" sz="1400" b="1" dirty="0" smtClean="0">
                <a:latin typeface="Arial" panose="020B0604020202020204" pitchFamily="34" charset="0"/>
                <a:cs typeface="Arial" panose="020B0604020202020204" pitchFamily="34" charset="0"/>
              </a:rPr>
              <a:t>TEMPLADORES</a:t>
            </a:r>
            <a:endParaRPr lang="es-EC" sz="1400" b="1"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algn="just">
              <a:spcBef>
                <a:spcPts val="600"/>
              </a:spcBef>
            </a:pPr>
            <a:r>
              <a:rPr lang="es-EC" sz="1400" dirty="0" smtClean="0">
                <a:latin typeface="Arial" panose="020B0604020202020204" pitchFamily="34" charset="0"/>
                <a:cs typeface="Arial" panose="020B0604020202020204" pitchFamily="34" charset="0"/>
              </a:rPr>
              <a:t>Carga de trabajo.</a:t>
            </a:r>
          </a:p>
          <a:p>
            <a:pPr algn="just">
              <a:spcBef>
                <a:spcPts val="600"/>
              </a:spcBef>
            </a:pPr>
            <a:r>
              <a:rPr lang="es-EC" sz="1400" dirty="0" smtClean="0">
                <a:latin typeface="Arial" panose="020B0604020202020204" pitchFamily="34" charset="0"/>
                <a:cs typeface="Arial" panose="020B0604020202020204" pitchFamily="34" charset="0"/>
              </a:rPr>
              <a:t>Carga requerida.</a:t>
            </a:r>
            <a:endParaRPr lang="es-EC" sz="1400"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rotWithShape="1">
          <a:blip r:embed="rId2"/>
          <a:srcRect b="15210"/>
          <a:stretch/>
        </p:blipFill>
        <p:spPr>
          <a:xfrm>
            <a:off x="1843934" y="2277337"/>
            <a:ext cx="5455611" cy="981812"/>
          </a:xfrm>
          <a:prstGeom prst="rect">
            <a:avLst/>
          </a:prstGeom>
        </p:spPr>
      </p:pic>
      <p:pic>
        <p:nvPicPr>
          <p:cNvPr id="3" name="Imagen 2"/>
          <p:cNvPicPr>
            <a:picLocks noChangeAspect="1"/>
          </p:cNvPicPr>
          <p:nvPr/>
        </p:nvPicPr>
        <p:blipFill rotWithShape="1">
          <a:blip r:embed="rId3"/>
          <a:srcRect b="29178"/>
          <a:stretch/>
        </p:blipFill>
        <p:spPr>
          <a:xfrm>
            <a:off x="1776462" y="4911109"/>
            <a:ext cx="5590557" cy="987908"/>
          </a:xfrm>
          <a:prstGeom prst="rect">
            <a:avLst/>
          </a:prstGeom>
        </p:spPr>
      </p:pic>
    </p:spTree>
    <p:extLst>
      <p:ext uri="{BB962C8B-B14F-4D97-AF65-F5344CB8AC3E}">
        <p14:creationId xmlns:p14="http://schemas.microsoft.com/office/powerpoint/2010/main" val="31341608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384461"/>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s-EC" sz="1600" dirty="0" smtClean="0">
              <a:latin typeface="Arial" panose="020B0604020202020204" pitchFamily="34" charset="0"/>
              <a:cs typeface="Arial" panose="020B0604020202020204" pitchFamily="34" charset="0"/>
            </a:endParaRPr>
          </a:p>
          <a:p>
            <a:pPr marL="0" indent="0" algn="just">
              <a:spcBef>
                <a:spcPts val="600"/>
              </a:spcBef>
              <a:buNone/>
            </a:pPr>
            <a:r>
              <a:rPr lang="es-EC" sz="1600" b="1" dirty="0" smtClean="0">
                <a:latin typeface="Arial" panose="020B0604020202020204" pitchFamily="34" charset="0"/>
                <a:cs typeface="Arial" panose="020B0604020202020204" pitchFamily="34" charset="0"/>
              </a:rPr>
              <a:t>	DISEÑO </a:t>
            </a:r>
            <a:r>
              <a:rPr lang="es-EC" sz="1600" b="1" dirty="0">
                <a:latin typeface="Arial" panose="020B0604020202020204" pitchFamily="34" charset="0"/>
                <a:cs typeface="Arial" panose="020B0604020202020204" pitchFamily="34" charset="0"/>
              </a:rPr>
              <a:t>DEL RECUBRIMIENTO </a:t>
            </a:r>
            <a:r>
              <a:rPr lang="es-EC" sz="1600" b="1" dirty="0" smtClean="0">
                <a:latin typeface="Arial" panose="020B0604020202020204" pitchFamily="34" charset="0"/>
                <a:cs typeface="Arial" panose="020B0604020202020204" pitchFamily="34" charset="0"/>
              </a:rPr>
              <a:t>ESTRUCTURAL</a:t>
            </a:r>
          </a:p>
          <a:p>
            <a:pPr marL="0" indent="0" algn="just">
              <a:spcBef>
                <a:spcPts val="600"/>
              </a:spcBef>
              <a:buNone/>
            </a:pPr>
            <a:endParaRPr lang="es-EC" sz="1600" b="1" dirty="0" smtClean="0">
              <a:latin typeface="Arial" panose="020B0604020202020204" pitchFamily="34" charset="0"/>
              <a:cs typeface="Arial" panose="020B0604020202020204" pitchFamily="34" charset="0"/>
            </a:endParaRPr>
          </a:p>
          <a:p>
            <a:pPr marL="0" indent="0" algn="just">
              <a:spcBef>
                <a:spcPts val="600"/>
              </a:spcBef>
              <a:buNone/>
            </a:pPr>
            <a:endParaRPr lang="es-EC" sz="1600" b="1" dirty="0">
              <a:latin typeface="Arial" panose="020B0604020202020204" pitchFamily="34" charset="0"/>
              <a:cs typeface="Arial" panose="020B0604020202020204" pitchFamily="34" charset="0"/>
            </a:endParaRPr>
          </a:p>
          <a:p>
            <a:pPr marL="0" indent="0" algn="just">
              <a:spcBef>
                <a:spcPts val="600"/>
              </a:spcBef>
              <a:buNone/>
            </a:pPr>
            <a:endParaRPr lang="es-EC" sz="1600" b="1" dirty="0" smtClean="0">
              <a:latin typeface="Arial" panose="020B0604020202020204" pitchFamily="34" charset="0"/>
              <a:cs typeface="Arial" panose="020B0604020202020204" pitchFamily="34" charset="0"/>
            </a:endParaRPr>
          </a:p>
          <a:p>
            <a:pPr marL="0" indent="0" algn="just">
              <a:spcBef>
                <a:spcPts val="600"/>
              </a:spcBef>
              <a:buNone/>
            </a:pPr>
            <a:endParaRPr lang="es-EC" sz="1600" b="1" dirty="0">
              <a:latin typeface="Arial" panose="020B0604020202020204" pitchFamily="34" charset="0"/>
              <a:cs typeface="Arial" panose="020B0604020202020204" pitchFamily="34" charset="0"/>
            </a:endParaRPr>
          </a:p>
          <a:p>
            <a:pPr marL="0" indent="0" algn="just">
              <a:spcBef>
                <a:spcPts val="600"/>
              </a:spcBef>
              <a:buNone/>
            </a:pPr>
            <a:endParaRPr lang="es-EC" sz="1600" b="1" dirty="0" smtClean="0">
              <a:latin typeface="Arial" panose="020B0604020202020204" pitchFamily="34" charset="0"/>
              <a:cs typeface="Arial" panose="020B0604020202020204" pitchFamily="34" charset="0"/>
            </a:endParaRPr>
          </a:p>
          <a:p>
            <a:pPr marL="0" indent="0" algn="just">
              <a:spcBef>
                <a:spcPts val="600"/>
              </a:spcBef>
              <a:buNone/>
            </a:pPr>
            <a:endParaRPr lang="es-EC" sz="1600" b="1" dirty="0">
              <a:latin typeface="Arial" panose="020B0604020202020204" pitchFamily="34" charset="0"/>
              <a:cs typeface="Arial" panose="020B0604020202020204" pitchFamily="34" charset="0"/>
            </a:endParaRPr>
          </a:p>
          <a:p>
            <a:pPr marL="0" indent="0" algn="just">
              <a:spcBef>
                <a:spcPts val="600"/>
              </a:spcBef>
              <a:buNone/>
            </a:pPr>
            <a:r>
              <a:rPr lang="es-EC" sz="1400" dirty="0">
                <a:latin typeface="Arial" panose="020B0604020202020204" pitchFamily="34" charset="0"/>
                <a:cs typeface="Arial" panose="020B0604020202020204" pitchFamily="34" charset="0"/>
              </a:rPr>
              <a:t>La carga máxima a la que se somete la membrana es 0,006 kg/cm2, por lo tanto no existe riesgo de falla.</a:t>
            </a:r>
          </a:p>
        </p:txBody>
      </p:sp>
      <p:pic>
        <p:nvPicPr>
          <p:cNvPr id="2" name="Imagen 1"/>
          <p:cNvPicPr>
            <a:picLocks noChangeAspect="1"/>
          </p:cNvPicPr>
          <p:nvPr/>
        </p:nvPicPr>
        <p:blipFill>
          <a:blip r:embed="rId2"/>
          <a:stretch>
            <a:fillRect/>
          </a:stretch>
        </p:blipFill>
        <p:spPr>
          <a:xfrm>
            <a:off x="2109787" y="1237816"/>
            <a:ext cx="4924425" cy="1285875"/>
          </a:xfrm>
          <a:prstGeom prst="rect">
            <a:avLst/>
          </a:prstGeom>
        </p:spPr>
      </p:pic>
    </p:spTree>
    <p:extLst>
      <p:ext uri="{BB962C8B-B14F-4D97-AF65-F5344CB8AC3E}">
        <p14:creationId xmlns:p14="http://schemas.microsoft.com/office/powerpoint/2010/main" val="20075184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384461"/>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s-EC" sz="1600" dirty="0" smtClean="0">
              <a:latin typeface="Arial" panose="020B0604020202020204" pitchFamily="34" charset="0"/>
              <a:cs typeface="Arial" panose="020B0604020202020204" pitchFamily="34" charset="0"/>
            </a:endParaRPr>
          </a:p>
          <a:p>
            <a:pPr marL="457200" lvl="1" indent="0" algn="just">
              <a:spcBef>
                <a:spcPts val="600"/>
              </a:spcBef>
              <a:buNone/>
            </a:pPr>
            <a:r>
              <a:rPr lang="es-EC" sz="1800" b="1" u="sng" dirty="0">
                <a:latin typeface="Arial" panose="020B0604020202020204" pitchFamily="34" charset="0"/>
                <a:cs typeface="Arial" panose="020B0604020202020204" pitchFamily="34" charset="0"/>
              </a:rPr>
              <a:t>DISEÑO DEL SISTEMA AUTÓNOMO DE IZAJE DE VIGAS</a:t>
            </a:r>
            <a:endParaRPr lang="es-EC" sz="1600" b="1"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p:txBody>
      </p:sp>
      <p:pic>
        <p:nvPicPr>
          <p:cNvPr id="3" name="Imagen 2"/>
          <p:cNvPicPr/>
          <p:nvPr/>
        </p:nvPicPr>
        <p:blipFill>
          <a:blip r:embed="rId2"/>
          <a:stretch>
            <a:fillRect/>
          </a:stretch>
        </p:blipFill>
        <p:spPr>
          <a:xfrm>
            <a:off x="509933" y="1408831"/>
            <a:ext cx="2950239" cy="3926032"/>
          </a:xfrm>
          <a:prstGeom prst="rect">
            <a:avLst/>
          </a:prstGeom>
        </p:spPr>
      </p:pic>
      <p:sp>
        <p:nvSpPr>
          <p:cNvPr id="2" name="CuadroTexto 1"/>
          <p:cNvSpPr txBox="1"/>
          <p:nvPr/>
        </p:nvSpPr>
        <p:spPr>
          <a:xfrm>
            <a:off x="4260273" y="1548245"/>
            <a:ext cx="4644736" cy="338554"/>
          </a:xfrm>
          <a:prstGeom prst="rect">
            <a:avLst/>
          </a:prstGeom>
          <a:noFill/>
        </p:spPr>
        <p:txBody>
          <a:bodyPr wrap="square" rtlCol="0">
            <a:spAutoFit/>
          </a:bodyPr>
          <a:lstStyle/>
          <a:p>
            <a:r>
              <a:rPr lang="es-EC" sz="1600" b="1" dirty="0" smtClean="0">
                <a:latin typeface="Arial" panose="020B0604020202020204" pitchFamily="34" charset="0"/>
                <a:cs typeface="Arial" panose="020B0604020202020204" pitchFamily="34" charset="0"/>
              </a:rPr>
              <a:t>CARGA DE DISEÑO DEL SISTEMA</a:t>
            </a:r>
            <a:endParaRPr lang="es-EC" sz="1600" b="1"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3"/>
          <a:stretch>
            <a:fillRect/>
          </a:stretch>
        </p:blipFill>
        <p:spPr>
          <a:xfrm>
            <a:off x="4260273" y="2141816"/>
            <a:ext cx="4352925" cy="1981200"/>
          </a:xfrm>
          <a:prstGeom prst="rect">
            <a:avLst/>
          </a:prstGeom>
        </p:spPr>
      </p:pic>
    </p:spTree>
    <p:extLst>
      <p:ext uri="{BB962C8B-B14F-4D97-AF65-F5344CB8AC3E}">
        <p14:creationId xmlns:p14="http://schemas.microsoft.com/office/powerpoint/2010/main" val="8673382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384461"/>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s-EC" sz="1600" dirty="0" smtClean="0">
              <a:latin typeface="Arial" panose="020B0604020202020204" pitchFamily="34" charset="0"/>
              <a:cs typeface="Arial" panose="020B0604020202020204" pitchFamily="34" charset="0"/>
            </a:endParaRPr>
          </a:p>
          <a:p>
            <a:pPr marL="457200" lvl="1" indent="0" algn="just">
              <a:spcBef>
                <a:spcPts val="600"/>
              </a:spcBef>
              <a:buNone/>
            </a:pPr>
            <a:r>
              <a:rPr lang="es-EC" sz="1600" b="1" dirty="0" smtClean="0">
                <a:latin typeface="Arial" panose="020B0604020202020204" pitchFamily="34" charset="0"/>
                <a:cs typeface="Arial" panose="020B0604020202020204" pitchFamily="34" charset="0"/>
              </a:rPr>
              <a:t>SELECCIÓN </a:t>
            </a:r>
            <a:r>
              <a:rPr lang="es-EC" sz="1600" b="1" dirty="0">
                <a:latin typeface="Arial" panose="020B0604020202020204" pitchFamily="34" charset="0"/>
                <a:cs typeface="Arial" panose="020B0604020202020204" pitchFamily="34" charset="0"/>
              </a:rPr>
              <a:t>Y DISEÑO DE LOS COMPONENTES DEL SISTEMA</a:t>
            </a:r>
            <a:endParaRPr lang="es-EC" sz="16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algn="just">
              <a:spcBef>
                <a:spcPts val="600"/>
              </a:spcBef>
            </a:pPr>
            <a:r>
              <a:rPr lang="es-EC" sz="1400" dirty="0" smtClean="0">
                <a:latin typeface="Arial" panose="020B0604020202020204" pitchFamily="34" charset="0"/>
                <a:cs typeface="Arial" panose="020B0604020202020204" pitchFamily="34" charset="0"/>
              </a:rPr>
              <a:t>Tecle:</a:t>
            </a: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algn="just">
              <a:spcBef>
                <a:spcPts val="600"/>
              </a:spcBef>
            </a:pPr>
            <a:r>
              <a:rPr lang="es-EC" sz="1400" dirty="0" smtClean="0">
                <a:latin typeface="Arial" panose="020B0604020202020204" pitchFamily="34" charset="0"/>
                <a:cs typeface="Arial" panose="020B0604020202020204" pitchFamily="34" charset="0"/>
              </a:rPr>
              <a:t>Bloque deslizante: </a:t>
            </a:r>
            <a:endParaRPr lang="es-EC" sz="1400"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2"/>
          <a:stretch>
            <a:fillRect/>
          </a:stretch>
        </p:blipFill>
        <p:spPr>
          <a:xfrm>
            <a:off x="2491653" y="1522269"/>
            <a:ext cx="4152107" cy="682538"/>
          </a:xfrm>
          <a:prstGeom prst="rect">
            <a:avLst/>
          </a:prstGeom>
        </p:spPr>
      </p:pic>
      <p:pic>
        <p:nvPicPr>
          <p:cNvPr id="7" name="Imagen 6"/>
          <p:cNvPicPr>
            <a:picLocks noChangeAspect="1"/>
          </p:cNvPicPr>
          <p:nvPr/>
        </p:nvPicPr>
        <p:blipFill>
          <a:blip r:embed="rId3"/>
          <a:stretch>
            <a:fillRect/>
          </a:stretch>
        </p:blipFill>
        <p:spPr>
          <a:xfrm>
            <a:off x="2532280" y="2912051"/>
            <a:ext cx="4070852" cy="1267571"/>
          </a:xfrm>
          <a:prstGeom prst="rect">
            <a:avLst/>
          </a:prstGeom>
        </p:spPr>
      </p:pic>
      <p:pic>
        <p:nvPicPr>
          <p:cNvPr id="8" name="Imagen 7"/>
          <p:cNvPicPr>
            <a:picLocks noChangeAspect="1"/>
          </p:cNvPicPr>
          <p:nvPr/>
        </p:nvPicPr>
        <p:blipFill>
          <a:blip r:embed="rId4"/>
          <a:stretch>
            <a:fillRect/>
          </a:stretch>
        </p:blipFill>
        <p:spPr>
          <a:xfrm>
            <a:off x="2471339" y="4448757"/>
            <a:ext cx="4192734" cy="1641342"/>
          </a:xfrm>
          <a:prstGeom prst="rect">
            <a:avLst/>
          </a:prstGeom>
        </p:spPr>
      </p:pic>
    </p:spTree>
    <p:extLst>
      <p:ext uri="{BB962C8B-B14F-4D97-AF65-F5344CB8AC3E}">
        <p14:creationId xmlns:p14="http://schemas.microsoft.com/office/powerpoint/2010/main" val="466610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384461"/>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s-EC" sz="1400" dirty="0">
              <a:latin typeface="Arial" panose="020B0604020202020204" pitchFamily="34" charset="0"/>
              <a:cs typeface="Arial" panose="020B0604020202020204" pitchFamily="34" charset="0"/>
            </a:endParaRPr>
          </a:p>
          <a:p>
            <a:pPr algn="just">
              <a:spcBef>
                <a:spcPts val="600"/>
              </a:spcBef>
            </a:pPr>
            <a:r>
              <a:rPr lang="es-EC" sz="1400" dirty="0" smtClean="0">
                <a:latin typeface="Arial" panose="020B0604020202020204" pitchFamily="34" charset="0"/>
                <a:cs typeface="Arial" panose="020B0604020202020204" pitchFamily="34" charset="0"/>
              </a:rPr>
              <a:t>Garruchas</a:t>
            </a:r>
            <a:r>
              <a:rPr lang="es-EC" sz="1400" dirty="0">
                <a:latin typeface="Arial" panose="020B0604020202020204" pitchFamily="34" charset="0"/>
                <a:cs typeface="Arial" panose="020B0604020202020204" pitchFamily="34" charset="0"/>
              </a:rPr>
              <a:t>: El modelo de garrucha que mejor se adapta a estos parámetros listados es el de la serie 23 PG según catálogos de proveedores en el país, cuyas características son</a:t>
            </a:r>
            <a:r>
              <a:rPr lang="es-EC" sz="1400" dirty="0" smtClean="0">
                <a:latin typeface="Arial" panose="020B0604020202020204" pitchFamily="34" charset="0"/>
                <a:cs typeface="Arial" panose="020B0604020202020204" pitchFamily="34" charset="0"/>
              </a:rPr>
              <a:t>:</a:t>
            </a:r>
          </a:p>
          <a:p>
            <a:pPr lvl="1" algn="just">
              <a:spcBef>
                <a:spcPts val="600"/>
              </a:spcBef>
            </a:pPr>
            <a:r>
              <a:rPr lang="es-EC" sz="1400" dirty="0" smtClean="0">
                <a:latin typeface="Arial" panose="020B0604020202020204" pitchFamily="34" charset="0"/>
                <a:cs typeface="Arial" panose="020B0604020202020204" pitchFamily="34" charset="0"/>
              </a:rPr>
              <a:t>Soporte </a:t>
            </a:r>
            <a:r>
              <a:rPr lang="es-EC" sz="1400" dirty="0">
                <a:latin typeface="Arial" panose="020B0604020202020204" pitchFamily="34" charset="0"/>
                <a:cs typeface="Arial" panose="020B0604020202020204" pitchFamily="34" charset="0"/>
              </a:rPr>
              <a:t>de acero de grueso calibre, acabado galvanizado.</a:t>
            </a:r>
          </a:p>
          <a:p>
            <a:pPr lvl="1" algn="just">
              <a:spcBef>
                <a:spcPts val="600"/>
              </a:spcBef>
            </a:pPr>
            <a:r>
              <a:rPr lang="es-EC" sz="1400" dirty="0" smtClean="0">
                <a:latin typeface="Arial" panose="020B0604020202020204" pitchFamily="34" charset="0"/>
                <a:cs typeface="Arial" panose="020B0604020202020204" pitchFamily="34" charset="0"/>
              </a:rPr>
              <a:t>Rueda </a:t>
            </a:r>
            <a:r>
              <a:rPr lang="es-EC" sz="1400" dirty="0">
                <a:latin typeface="Arial" panose="020B0604020202020204" pitchFamily="34" charset="0"/>
                <a:cs typeface="Arial" panose="020B0604020202020204" pitchFamily="34" charset="0"/>
              </a:rPr>
              <a:t>de poliuretano duro gris con rodamiento de bolas interno sin freno.</a:t>
            </a:r>
          </a:p>
          <a:p>
            <a:pPr lvl="1" algn="just">
              <a:spcBef>
                <a:spcPts val="600"/>
              </a:spcBef>
            </a:pPr>
            <a:r>
              <a:rPr lang="es-EC" sz="1400" dirty="0" smtClean="0">
                <a:latin typeface="Arial" panose="020B0604020202020204" pitchFamily="34" charset="0"/>
                <a:cs typeface="Arial" panose="020B0604020202020204" pitchFamily="34" charset="0"/>
              </a:rPr>
              <a:t>Diámetro </a:t>
            </a:r>
            <a:r>
              <a:rPr lang="es-EC" sz="1400" dirty="0">
                <a:latin typeface="Arial" panose="020B0604020202020204" pitchFamily="34" charset="0"/>
                <a:cs typeface="Arial" panose="020B0604020202020204" pitchFamily="34" charset="0"/>
              </a:rPr>
              <a:t>de la rueda: 4 pulgadas.</a:t>
            </a:r>
          </a:p>
          <a:p>
            <a:pPr lvl="1" algn="just">
              <a:spcBef>
                <a:spcPts val="600"/>
              </a:spcBef>
            </a:pPr>
            <a:r>
              <a:rPr lang="es-EC" sz="1400" dirty="0" smtClean="0">
                <a:latin typeface="Arial" panose="020B0604020202020204" pitchFamily="34" charset="0"/>
                <a:cs typeface="Arial" panose="020B0604020202020204" pitchFamily="34" charset="0"/>
              </a:rPr>
              <a:t>Capacidad </a:t>
            </a:r>
            <a:r>
              <a:rPr lang="es-EC" sz="1400" dirty="0">
                <a:latin typeface="Arial" panose="020B0604020202020204" pitchFamily="34" charset="0"/>
                <a:cs typeface="Arial" panose="020B0604020202020204" pitchFamily="34" charset="0"/>
              </a:rPr>
              <a:t>de carga: 100 Kg.</a:t>
            </a:r>
          </a:p>
          <a:p>
            <a:pPr algn="just">
              <a:spcBef>
                <a:spcPts val="600"/>
              </a:spcBef>
            </a:pPr>
            <a:r>
              <a:rPr lang="es-EC" sz="1400" dirty="0" smtClean="0">
                <a:latin typeface="Arial" panose="020B0604020202020204" pitchFamily="34" charset="0"/>
                <a:cs typeface="Arial" panose="020B0604020202020204" pitchFamily="34" charset="0"/>
              </a:rPr>
              <a:t>Extensión de la columna: </a:t>
            </a:r>
          </a:p>
          <a:p>
            <a:pPr algn="just">
              <a:spcBef>
                <a:spcPts val="600"/>
              </a:spcBef>
            </a:pPr>
            <a:endParaRPr lang="es-EC" sz="1400" dirty="0">
              <a:latin typeface="Arial" panose="020B0604020202020204" pitchFamily="34" charset="0"/>
              <a:cs typeface="Arial" panose="020B0604020202020204" pitchFamily="34" charset="0"/>
            </a:endParaRPr>
          </a:p>
          <a:p>
            <a:pPr algn="just">
              <a:spcBef>
                <a:spcPts val="600"/>
              </a:spcBef>
            </a:pPr>
            <a:endParaRPr lang="es-EC" sz="1400" dirty="0" smtClean="0">
              <a:latin typeface="Arial" panose="020B0604020202020204" pitchFamily="34" charset="0"/>
              <a:cs typeface="Arial" panose="020B0604020202020204" pitchFamily="34" charset="0"/>
            </a:endParaRPr>
          </a:p>
          <a:p>
            <a:pPr algn="just">
              <a:spcBef>
                <a:spcPts val="600"/>
              </a:spcBef>
            </a:pPr>
            <a:endParaRPr lang="es-EC" sz="1400" dirty="0">
              <a:latin typeface="Arial" panose="020B0604020202020204" pitchFamily="34" charset="0"/>
              <a:cs typeface="Arial" panose="020B0604020202020204" pitchFamily="34" charset="0"/>
            </a:endParaRPr>
          </a:p>
          <a:p>
            <a:pPr algn="just">
              <a:spcBef>
                <a:spcPts val="600"/>
              </a:spcBef>
            </a:pPr>
            <a:endParaRPr lang="es-EC" sz="1400" dirty="0" smtClean="0">
              <a:latin typeface="Arial" panose="020B0604020202020204" pitchFamily="34" charset="0"/>
              <a:cs typeface="Arial" panose="020B0604020202020204" pitchFamily="34" charset="0"/>
            </a:endParaRPr>
          </a:p>
          <a:p>
            <a:pPr algn="just">
              <a:spcBef>
                <a:spcPts val="600"/>
              </a:spcBef>
            </a:pPr>
            <a:endParaRPr lang="es-EC" sz="1400" dirty="0">
              <a:latin typeface="Arial" panose="020B0604020202020204" pitchFamily="34" charset="0"/>
              <a:cs typeface="Arial" panose="020B0604020202020204" pitchFamily="34" charset="0"/>
            </a:endParaRPr>
          </a:p>
          <a:p>
            <a:pPr algn="just">
              <a:spcBef>
                <a:spcPts val="600"/>
              </a:spcBef>
            </a:pPr>
            <a:endParaRPr lang="es-EC" sz="1400" dirty="0" smtClean="0">
              <a:latin typeface="Arial" panose="020B0604020202020204" pitchFamily="34" charset="0"/>
              <a:cs typeface="Arial" panose="020B0604020202020204" pitchFamily="34" charset="0"/>
            </a:endParaRPr>
          </a:p>
          <a:p>
            <a:pPr algn="just">
              <a:spcBef>
                <a:spcPts val="600"/>
              </a:spcBef>
            </a:pPr>
            <a:endParaRPr lang="es-EC" sz="1400" dirty="0">
              <a:latin typeface="Arial" panose="020B0604020202020204" pitchFamily="34" charset="0"/>
              <a:cs typeface="Arial" panose="020B0604020202020204" pitchFamily="34" charset="0"/>
            </a:endParaRPr>
          </a:p>
          <a:p>
            <a:pPr algn="just">
              <a:spcBef>
                <a:spcPts val="600"/>
              </a:spcBef>
            </a:pPr>
            <a:endParaRPr lang="es-EC" sz="1400" dirty="0" smtClean="0">
              <a:latin typeface="Arial" panose="020B0604020202020204" pitchFamily="34" charset="0"/>
              <a:cs typeface="Arial" panose="020B0604020202020204" pitchFamily="34" charset="0"/>
            </a:endParaRPr>
          </a:p>
          <a:p>
            <a:pPr algn="just">
              <a:spcBef>
                <a:spcPts val="600"/>
              </a:spcBef>
            </a:pPr>
            <a:endParaRPr lang="es-EC" sz="1400" dirty="0">
              <a:latin typeface="Arial" panose="020B0604020202020204" pitchFamily="34" charset="0"/>
              <a:cs typeface="Arial" panose="020B0604020202020204" pitchFamily="34" charset="0"/>
            </a:endParaRPr>
          </a:p>
          <a:p>
            <a:pPr algn="just">
              <a:spcBef>
                <a:spcPts val="600"/>
              </a:spcBef>
            </a:pPr>
            <a:endParaRPr lang="es-EC" sz="1400" dirty="0" smtClean="0">
              <a:latin typeface="Arial" panose="020B0604020202020204" pitchFamily="34" charset="0"/>
              <a:cs typeface="Arial" panose="020B0604020202020204" pitchFamily="34" charset="0"/>
            </a:endParaRPr>
          </a:p>
          <a:p>
            <a:pPr algn="just">
              <a:spcBef>
                <a:spcPts val="600"/>
              </a:spcBef>
            </a:pPr>
            <a:endParaRPr lang="es-EC" sz="1400" dirty="0">
              <a:latin typeface="Arial" panose="020B0604020202020204" pitchFamily="34" charset="0"/>
              <a:cs typeface="Arial" panose="020B0604020202020204" pitchFamily="34" charset="0"/>
            </a:endParaRPr>
          </a:p>
          <a:p>
            <a:pPr algn="just">
              <a:spcBef>
                <a:spcPts val="600"/>
              </a:spcBef>
            </a:pPr>
            <a:r>
              <a:rPr lang="es-EC" sz="1400" dirty="0" smtClean="0">
                <a:latin typeface="Arial" panose="020B0604020202020204" pitchFamily="34" charset="0"/>
                <a:cs typeface="Arial" panose="020B0604020202020204" pitchFamily="34" charset="0"/>
                <a:hlinkClick r:id="rId2" action="ppaction://hlinksldjump"/>
              </a:rPr>
              <a:t>Separación entre columnas contiguas</a:t>
            </a:r>
            <a:endParaRPr lang="es-EC" sz="1400"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3"/>
          <a:stretch>
            <a:fillRect/>
          </a:stretch>
        </p:blipFill>
        <p:spPr>
          <a:xfrm>
            <a:off x="2176460" y="2527586"/>
            <a:ext cx="4791075" cy="1314450"/>
          </a:xfrm>
          <a:prstGeom prst="rect">
            <a:avLst/>
          </a:prstGeom>
        </p:spPr>
      </p:pic>
      <p:pic>
        <p:nvPicPr>
          <p:cNvPr id="3" name="Imagen 2"/>
          <p:cNvPicPr>
            <a:picLocks noChangeAspect="1"/>
          </p:cNvPicPr>
          <p:nvPr/>
        </p:nvPicPr>
        <p:blipFill>
          <a:blip r:embed="rId4"/>
          <a:stretch>
            <a:fillRect/>
          </a:stretch>
        </p:blipFill>
        <p:spPr>
          <a:xfrm>
            <a:off x="2081209" y="4151601"/>
            <a:ext cx="4981575" cy="1152525"/>
          </a:xfrm>
          <a:prstGeom prst="rect">
            <a:avLst/>
          </a:prstGeom>
        </p:spPr>
      </p:pic>
    </p:spTree>
    <p:extLst>
      <p:ext uri="{BB962C8B-B14F-4D97-AF65-F5344CB8AC3E}">
        <p14:creationId xmlns:p14="http://schemas.microsoft.com/office/powerpoint/2010/main" val="39341644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8650" y="880053"/>
            <a:ext cx="7886700" cy="5281757"/>
          </a:xfrm>
        </p:spPr>
        <p:txBody>
          <a:bodyPr>
            <a:normAutofit/>
          </a:bodyPr>
          <a:lstStyle/>
          <a:p>
            <a:pPr marL="457200" lvl="1" indent="0" algn="just">
              <a:spcBef>
                <a:spcPts val="600"/>
              </a:spcBef>
              <a:buNone/>
            </a:pPr>
            <a:r>
              <a:rPr lang="es-EC" sz="1800" b="1" u="sng" dirty="0">
                <a:latin typeface="Arial" panose="020B0604020202020204" pitchFamily="34" charset="0"/>
                <a:cs typeface="Arial" panose="020B0604020202020204" pitchFamily="34" charset="0"/>
              </a:rPr>
              <a:t>JUSTIFICACIÓN DEL PROYECTO</a:t>
            </a:r>
            <a:endParaRPr lang="es-EC" sz="1800" u="sng" dirty="0">
              <a:latin typeface="Arial" panose="020B0604020202020204" pitchFamily="34" charset="0"/>
              <a:cs typeface="Arial" panose="020B0604020202020204" pitchFamily="34" charset="0"/>
            </a:endParaRPr>
          </a:p>
          <a:p>
            <a:pPr marL="0" indent="0" algn="just">
              <a:spcBef>
                <a:spcPts val="600"/>
              </a:spcBef>
              <a:buNone/>
            </a:pPr>
            <a:endParaRPr lang="es-EC" sz="1600" dirty="0">
              <a:latin typeface="Arial" panose="020B0604020202020204" pitchFamily="34" charset="0"/>
              <a:cs typeface="Arial" panose="020B0604020202020204" pitchFamily="34" charset="0"/>
            </a:endParaRPr>
          </a:p>
          <a:p>
            <a:pPr marL="0" indent="0" algn="just">
              <a:spcBef>
                <a:spcPts val="600"/>
              </a:spcBef>
              <a:buNone/>
            </a:pPr>
            <a:r>
              <a:rPr lang="es-EC" sz="1400" dirty="0" smtClean="0">
                <a:latin typeface="Arial" panose="020B0604020202020204" pitchFamily="34" charset="0"/>
                <a:cs typeface="Arial" panose="020B0604020202020204" pitchFamily="34" charset="0"/>
              </a:rPr>
              <a:t>En el Ecuador existen compañías dedicadas a la construcción de:</a:t>
            </a:r>
          </a:p>
          <a:p>
            <a:pPr marL="0" indent="0" algn="just">
              <a:spcBef>
                <a:spcPts val="600"/>
              </a:spcBef>
              <a:buNone/>
            </a:pPr>
            <a:endParaRPr lang="es-EC" sz="1400" dirty="0">
              <a:latin typeface="Arial" panose="020B0604020202020204" pitchFamily="34" charset="0"/>
              <a:cs typeface="Arial" panose="020B0604020202020204" pitchFamily="34" charset="0"/>
            </a:endParaRPr>
          </a:p>
          <a:p>
            <a:pPr algn="just">
              <a:spcBef>
                <a:spcPts val="600"/>
              </a:spcBef>
            </a:pPr>
            <a:r>
              <a:rPr lang="es-EC" sz="1400" dirty="0" smtClean="0">
                <a:latin typeface="Arial" panose="020B0604020202020204" pitchFamily="34" charset="0"/>
                <a:cs typeface="Arial" panose="020B0604020202020204" pitchFamily="34" charset="0"/>
              </a:rPr>
              <a:t>Edificios industriales.</a:t>
            </a:r>
          </a:p>
          <a:p>
            <a:pPr algn="just">
              <a:spcBef>
                <a:spcPts val="600"/>
              </a:spcBef>
            </a:pPr>
            <a:r>
              <a:rPr lang="es-EC" sz="1400" dirty="0" smtClean="0">
                <a:latin typeface="Arial" panose="020B0604020202020204" pitchFamily="34" charset="0"/>
                <a:cs typeface="Arial" panose="020B0604020202020204" pitchFamily="34" charset="0"/>
              </a:rPr>
              <a:t>Carpas.</a:t>
            </a:r>
          </a:p>
          <a:p>
            <a:pPr algn="just">
              <a:spcBef>
                <a:spcPts val="600"/>
              </a:spcBef>
            </a:pPr>
            <a:r>
              <a:rPr lang="es-EC" sz="1400" dirty="0" smtClean="0">
                <a:latin typeface="Arial" panose="020B0604020202020204" pitchFamily="34" charset="0"/>
                <a:cs typeface="Arial" panose="020B0604020202020204" pitchFamily="34" charset="0"/>
              </a:rPr>
              <a:t>Carpas industriales de baja altura.</a:t>
            </a:r>
          </a:p>
          <a:p>
            <a:pPr algn="just">
              <a:spcBef>
                <a:spcPts val="600"/>
              </a:spcBef>
            </a:pPr>
            <a:endParaRPr lang="es-EC" sz="1400" dirty="0">
              <a:latin typeface="Arial" panose="020B0604020202020204" pitchFamily="34" charset="0"/>
              <a:cs typeface="Arial" panose="020B0604020202020204" pitchFamily="34" charset="0"/>
            </a:endParaRPr>
          </a:p>
          <a:p>
            <a:pPr marL="0" indent="0" algn="just">
              <a:spcBef>
                <a:spcPts val="600"/>
              </a:spcBef>
              <a:buNone/>
            </a:pPr>
            <a:r>
              <a:rPr lang="es-EC" sz="1400" dirty="0" smtClean="0">
                <a:latin typeface="Arial" panose="020B0604020202020204" pitchFamily="34" charset="0"/>
                <a:cs typeface="Arial" panose="020B0604020202020204" pitchFamily="34" charset="0"/>
              </a:rPr>
              <a:t>En el caso de los edificios industriales, el concepto es bien dominado por los fabricantes, por lo que se fabrican en una variedad de tamaños y configuraciones. Las carpas industriales se limitan a aplicaciones de poco riesgo y son temporales. El concepto de carpa industrial es poco conocido y se limita a construcciones pequeñas o arquitectónicas.</a:t>
            </a:r>
          </a:p>
          <a:p>
            <a:pPr marL="0" indent="0" algn="just">
              <a:spcBef>
                <a:spcPts val="600"/>
              </a:spcBef>
              <a:buNone/>
            </a:pPr>
            <a:r>
              <a:rPr lang="es-EC" sz="1400" dirty="0" smtClean="0">
                <a:latin typeface="Arial" panose="020B0604020202020204" pitchFamily="34" charset="0"/>
                <a:cs typeface="Arial" panose="020B0604020202020204" pitchFamily="34" charset="0"/>
              </a:rPr>
              <a:t>La empresa METALSHOP realizó un estudio de mercado en el 2013 para evaluar las demandas del mercado y saber si los tres conceptos listados satisfacen tales demandas.</a:t>
            </a:r>
          </a:p>
          <a:p>
            <a:pPr marL="0" indent="0" algn="just">
              <a:spcBef>
                <a:spcPts val="600"/>
              </a:spcBef>
              <a:buNone/>
            </a:pPr>
            <a:r>
              <a:rPr lang="es-EC" sz="1400" dirty="0">
                <a:latin typeface="Arial" panose="020B0604020202020204" pitchFamily="34" charset="0"/>
                <a:cs typeface="Arial" panose="020B0604020202020204" pitchFamily="34" charset="0"/>
              </a:rPr>
              <a:t>En primer lugar evaluó la necesidad de luces más grandes que las alcanzadas por las carpas </a:t>
            </a:r>
            <a:r>
              <a:rPr lang="es-EC" sz="1400" dirty="0" smtClean="0">
                <a:latin typeface="Arial" panose="020B0604020202020204" pitchFamily="34" charset="0"/>
                <a:cs typeface="Arial" panose="020B0604020202020204" pitchFamily="34" charset="0"/>
              </a:rPr>
              <a:t>industriales.</a:t>
            </a:r>
            <a:endParaRPr lang="es-EC" sz="1400" dirty="0">
              <a:latin typeface="Arial" panose="020B0604020202020204" pitchFamily="34" charset="0"/>
              <a:cs typeface="Arial" panose="020B0604020202020204" pitchFamily="34" charset="0"/>
            </a:endParaRPr>
          </a:p>
          <a:p>
            <a:pPr marL="0" indent="0" algn="just">
              <a:spcBef>
                <a:spcPts val="600"/>
              </a:spcBef>
              <a:buNone/>
            </a:pPr>
            <a:endParaRPr lang="es-EC"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35368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28650" y="656075"/>
            <a:ext cx="7886700" cy="518100"/>
          </a:xfrm>
        </p:spPr>
        <p:txBody>
          <a:bodyPr>
            <a:normAutofit/>
          </a:bodyPr>
          <a:lstStyle/>
          <a:p>
            <a:r>
              <a:rPr lang="es-EC" sz="2800" b="1" dirty="0" smtClean="0">
                <a:latin typeface="Arial" panose="020B0604020202020204" pitchFamily="34" charset="0"/>
                <a:cs typeface="Arial" panose="020B0604020202020204" pitchFamily="34" charset="0"/>
              </a:rPr>
              <a:t>CAPÍTULO 4: TIEMPOS DE PRODUCCIÓN</a:t>
            </a:r>
            <a:endParaRPr lang="es-EC" sz="1800" u="sng" dirty="0"/>
          </a:p>
        </p:txBody>
      </p:sp>
      <p:sp>
        <p:nvSpPr>
          <p:cNvPr id="5" name="Marcador de contenido 2"/>
          <p:cNvSpPr txBox="1">
            <a:spLocks/>
          </p:cNvSpPr>
          <p:nvPr/>
        </p:nvSpPr>
        <p:spPr>
          <a:xfrm>
            <a:off x="628650" y="1271438"/>
            <a:ext cx="7886700" cy="5409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spcBef>
                <a:spcPts val="600"/>
              </a:spcBef>
              <a:buNone/>
            </a:pPr>
            <a:endParaRPr lang="es-ES" sz="1800" b="1" u="sng" dirty="0" smtClean="0">
              <a:latin typeface="Arial" panose="020B0604020202020204" pitchFamily="34" charset="0"/>
              <a:cs typeface="Arial" panose="020B0604020202020204" pitchFamily="34" charset="0"/>
            </a:endParaRPr>
          </a:p>
          <a:p>
            <a:pPr marL="457200" lvl="1" indent="0" algn="just">
              <a:spcBef>
                <a:spcPts val="600"/>
              </a:spcBef>
              <a:buNone/>
            </a:pPr>
            <a:r>
              <a:rPr lang="es-ES" sz="1800" b="1" u="sng" dirty="0" smtClean="0">
                <a:latin typeface="Arial" panose="020B0604020202020204" pitchFamily="34" charset="0"/>
                <a:cs typeface="Arial" panose="020B0604020202020204" pitchFamily="34" charset="0"/>
              </a:rPr>
              <a:t>CAPACIDAD </a:t>
            </a:r>
            <a:r>
              <a:rPr lang="es-ES" sz="1800" b="1" u="sng" dirty="0">
                <a:latin typeface="Arial" panose="020B0604020202020204" pitchFamily="34" charset="0"/>
                <a:cs typeface="Arial" panose="020B0604020202020204" pitchFamily="34" charset="0"/>
              </a:rPr>
              <a:t>DE PRODUCCIÓN DE LA </a:t>
            </a:r>
            <a:r>
              <a:rPr lang="es-ES" sz="1800" b="1" u="sng" dirty="0" smtClean="0">
                <a:latin typeface="Arial" panose="020B0604020202020204" pitchFamily="34" charset="0"/>
                <a:cs typeface="Arial" panose="020B0604020202020204" pitchFamily="34" charset="0"/>
              </a:rPr>
              <a:t>MAQUINARIA</a:t>
            </a:r>
          </a:p>
          <a:p>
            <a:pPr marL="457200" lvl="1" indent="0" algn="just">
              <a:spcBef>
                <a:spcPts val="600"/>
              </a:spcBef>
              <a:buNone/>
            </a:pPr>
            <a:r>
              <a:rPr lang="es-EC" sz="1800" b="1" dirty="0">
                <a:latin typeface="Arial" panose="020B0604020202020204" pitchFamily="34" charset="0"/>
                <a:cs typeface="Arial" panose="020B0604020202020204" pitchFamily="34" charset="0"/>
              </a:rPr>
              <a:t>	</a:t>
            </a:r>
            <a:r>
              <a:rPr lang="es-EC" sz="1600" b="1" dirty="0" smtClean="0">
                <a:latin typeface="Arial" panose="020B0604020202020204" pitchFamily="34" charset="0"/>
                <a:cs typeface="Arial" panose="020B0604020202020204" pitchFamily="34" charset="0"/>
              </a:rPr>
              <a:t>	</a:t>
            </a:r>
            <a:endParaRPr lang="es-EC" sz="1600" dirty="0" smtClean="0">
              <a:latin typeface="Arial" panose="020B0604020202020204" pitchFamily="34" charset="0"/>
              <a:cs typeface="Arial" panose="020B0604020202020204" pitchFamily="34" charset="0"/>
            </a:endParaRPr>
          </a:p>
          <a:p>
            <a:pPr marL="0" indent="0" algn="just">
              <a:spcBef>
                <a:spcPts val="600"/>
              </a:spcBef>
              <a:buNone/>
            </a:pPr>
            <a:endParaRPr lang="es-EC" sz="1600" dirty="0" smtClean="0">
              <a:latin typeface="Arial" panose="020B0604020202020204" pitchFamily="34" charset="0"/>
              <a:cs typeface="Arial" panose="020B0604020202020204" pitchFamily="34" charset="0"/>
            </a:endParaRPr>
          </a:p>
          <a:p>
            <a:pPr algn="just">
              <a:spcBef>
                <a:spcPts val="600"/>
              </a:spcBef>
            </a:pPr>
            <a:endParaRPr lang="es-EC" sz="1600" dirty="0" smtClean="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2"/>
          <a:stretch>
            <a:fillRect/>
          </a:stretch>
        </p:blipFill>
        <p:spPr>
          <a:xfrm>
            <a:off x="2052637" y="2319046"/>
            <a:ext cx="5038725" cy="3314700"/>
          </a:xfrm>
          <a:prstGeom prst="rect">
            <a:avLst/>
          </a:prstGeom>
        </p:spPr>
      </p:pic>
    </p:spTree>
    <p:extLst>
      <p:ext uri="{BB962C8B-B14F-4D97-AF65-F5344CB8AC3E}">
        <p14:creationId xmlns:p14="http://schemas.microsoft.com/office/powerpoint/2010/main" val="334939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628650" y="301336"/>
            <a:ext cx="7886700" cy="6380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spcBef>
                <a:spcPts val="600"/>
              </a:spcBef>
              <a:buNone/>
            </a:pPr>
            <a:endParaRPr lang="es-ES" sz="1800" b="1" u="sng" dirty="0" smtClean="0">
              <a:latin typeface="Arial" panose="020B0604020202020204" pitchFamily="34" charset="0"/>
              <a:cs typeface="Arial" panose="020B0604020202020204" pitchFamily="34" charset="0"/>
            </a:endParaRPr>
          </a:p>
          <a:p>
            <a:pPr marL="457200" lvl="1" indent="0" algn="just">
              <a:spcBef>
                <a:spcPts val="600"/>
              </a:spcBef>
              <a:buNone/>
            </a:pPr>
            <a:r>
              <a:rPr lang="es-ES" sz="1800" b="1" u="sng" dirty="0">
                <a:latin typeface="Arial" panose="020B0604020202020204" pitchFamily="34" charset="0"/>
                <a:cs typeface="Arial" panose="020B0604020202020204" pitchFamily="34" charset="0"/>
              </a:rPr>
              <a:t>TIEMPO ESTÁNDAR DE FABRICACIÓN</a:t>
            </a:r>
            <a:r>
              <a:rPr lang="es-EC" sz="1800" b="1" dirty="0">
                <a:latin typeface="Arial" panose="020B0604020202020204" pitchFamily="34" charset="0"/>
                <a:cs typeface="Arial" panose="020B0604020202020204" pitchFamily="34" charset="0"/>
              </a:rPr>
              <a:t>	</a:t>
            </a:r>
            <a:r>
              <a:rPr lang="es-EC" sz="1600" b="1" dirty="0" smtClean="0">
                <a:latin typeface="Arial" panose="020B0604020202020204" pitchFamily="34" charset="0"/>
                <a:cs typeface="Arial" panose="020B0604020202020204" pitchFamily="34" charset="0"/>
              </a:rPr>
              <a:t>	</a:t>
            </a:r>
            <a:endParaRPr lang="es-EC" sz="1600" dirty="0" smtClean="0">
              <a:latin typeface="Arial" panose="020B0604020202020204" pitchFamily="34" charset="0"/>
              <a:cs typeface="Arial" panose="020B0604020202020204" pitchFamily="34" charset="0"/>
            </a:endParaRPr>
          </a:p>
          <a:p>
            <a:pPr marL="0" indent="0" algn="just">
              <a:spcBef>
                <a:spcPts val="600"/>
              </a:spcBef>
              <a:buNone/>
            </a:pPr>
            <a:endParaRPr lang="es-EC" sz="1600" dirty="0" smtClean="0">
              <a:latin typeface="Arial" panose="020B0604020202020204" pitchFamily="34" charset="0"/>
              <a:cs typeface="Arial" panose="020B0604020202020204" pitchFamily="34" charset="0"/>
            </a:endParaRPr>
          </a:p>
          <a:p>
            <a:pPr marL="0" indent="0" algn="just">
              <a:spcBef>
                <a:spcPts val="600"/>
              </a:spcBef>
              <a:buNone/>
            </a:pPr>
            <a:r>
              <a:rPr lang="es-ES" sz="1600" dirty="0" smtClean="0">
                <a:latin typeface="Arial" panose="020B0604020202020204" pitchFamily="34" charset="0"/>
                <a:cs typeface="Arial" panose="020B0604020202020204" pitchFamily="34" charset="0"/>
              </a:rPr>
              <a:t>El </a:t>
            </a:r>
            <a:r>
              <a:rPr lang="es-ES" sz="1600" dirty="0">
                <a:latin typeface="Arial" panose="020B0604020202020204" pitchFamily="34" charset="0"/>
                <a:cs typeface="Arial" panose="020B0604020202020204" pitchFamily="34" charset="0"/>
              </a:rPr>
              <a:t>tiempo estándar es la sumatoria del tiempo total por elemento terminado más una tolerancia establecida en +10%. Los resultados de las tablas se calculan usando las ecuaciones siguientes</a:t>
            </a:r>
            <a:r>
              <a:rPr lang="es-ES" sz="1600" dirty="0" smtClean="0">
                <a:latin typeface="Arial" panose="020B0604020202020204" pitchFamily="34" charset="0"/>
                <a:cs typeface="Arial" panose="020B0604020202020204" pitchFamily="34" charset="0"/>
              </a:rPr>
              <a:t>:</a:t>
            </a:r>
          </a:p>
          <a:p>
            <a:pPr marL="0" indent="0" algn="just">
              <a:spcBef>
                <a:spcPts val="600"/>
              </a:spcBef>
              <a:buNone/>
            </a:pPr>
            <a:endParaRPr lang="es-ES" sz="1600" dirty="0">
              <a:latin typeface="Arial" panose="020B0604020202020204" pitchFamily="34" charset="0"/>
              <a:cs typeface="Arial" panose="020B0604020202020204" pitchFamily="34" charset="0"/>
            </a:endParaRPr>
          </a:p>
          <a:p>
            <a:pPr marL="0" indent="0" algn="just">
              <a:spcBef>
                <a:spcPts val="600"/>
              </a:spcBef>
              <a:buNone/>
            </a:pPr>
            <a:endParaRPr lang="es-ES" sz="1600" dirty="0" smtClean="0">
              <a:latin typeface="Arial" panose="020B0604020202020204" pitchFamily="34" charset="0"/>
              <a:cs typeface="Arial" panose="020B0604020202020204" pitchFamily="34" charset="0"/>
            </a:endParaRPr>
          </a:p>
          <a:p>
            <a:pPr marL="0" indent="0" algn="just">
              <a:spcBef>
                <a:spcPts val="600"/>
              </a:spcBef>
              <a:buNone/>
            </a:pPr>
            <a:endParaRPr lang="es-ES" sz="1600" dirty="0">
              <a:latin typeface="Arial" panose="020B0604020202020204" pitchFamily="34" charset="0"/>
              <a:cs typeface="Arial" panose="020B0604020202020204" pitchFamily="34" charset="0"/>
            </a:endParaRPr>
          </a:p>
          <a:p>
            <a:pPr marL="0" indent="0" algn="just">
              <a:spcBef>
                <a:spcPts val="600"/>
              </a:spcBef>
              <a:buNone/>
            </a:pPr>
            <a:endParaRPr lang="es-ES" sz="1600" dirty="0" smtClean="0">
              <a:latin typeface="Arial" panose="020B0604020202020204" pitchFamily="34" charset="0"/>
              <a:cs typeface="Arial" panose="020B0604020202020204" pitchFamily="34" charset="0"/>
            </a:endParaRPr>
          </a:p>
          <a:p>
            <a:pPr marL="0" indent="0" algn="just">
              <a:spcBef>
                <a:spcPts val="600"/>
              </a:spcBef>
              <a:buNone/>
            </a:pPr>
            <a:endParaRPr lang="es-ES" sz="1600" dirty="0">
              <a:latin typeface="Arial" panose="020B0604020202020204" pitchFamily="34" charset="0"/>
              <a:cs typeface="Arial" panose="020B0604020202020204" pitchFamily="34" charset="0"/>
            </a:endParaRPr>
          </a:p>
          <a:p>
            <a:pPr marL="0" indent="0" algn="just">
              <a:spcBef>
                <a:spcPts val="600"/>
              </a:spcBef>
              <a:buNone/>
            </a:pPr>
            <a:endParaRPr lang="es-ES" sz="1600" dirty="0" smtClean="0">
              <a:latin typeface="Arial" panose="020B0604020202020204" pitchFamily="34" charset="0"/>
              <a:cs typeface="Arial" panose="020B0604020202020204" pitchFamily="34" charset="0"/>
            </a:endParaRPr>
          </a:p>
          <a:p>
            <a:pPr marL="0" indent="0" algn="just">
              <a:spcBef>
                <a:spcPts val="600"/>
              </a:spcBef>
              <a:buNone/>
            </a:pPr>
            <a:endParaRPr lang="es-ES" sz="1600" dirty="0">
              <a:latin typeface="Arial" panose="020B0604020202020204" pitchFamily="34" charset="0"/>
              <a:cs typeface="Arial" panose="020B0604020202020204" pitchFamily="34" charset="0"/>
            </a:endParaRPr>
          </a:p>
          <a:p>
            <a:pPr marL="0" indent="0" algn="just">
              <a:spcBef>
                <a:spcPts val="600"/>
              </a:spcBef>
              <a:buNone/>
            </a:pPr>
            <a:endParaRPr lang="es-ES" sz="1600" dirty="0" smtClean="0">
              <a:latin typeface="Arial" panose="020B0604020202020204" pitchFamily="34" charset="0"/>
              <a:cs typeface="Arial" panose="020B0604020202020204" pitchFamily="34" charset="0"/>
            </a:endParaRPr>
          </a:p>
          <a:p>
            <a:pPr marL="0" indent="0" algn="just">
              <a:spcBef>
                <a:spcPts val="600"/>
              </a:spcBef>
              <a:buNone/>
            </a:pPr>
            <a:endParaRPr lang="es-ES" sz="1600" dirty="0">
              <a:latin typeface="Arial" panose="020B0604020202020204" pitchFamily="34" charset="0"/>
              <a:cs typeface="Arial" panose="020B0604020202020204" pitchFamily="34" charset="0"/>
            </a:endParaRPr>
          </a:p>
          <a:p>
            <a:pPr marL="0" indent="0" algn="just">
              <a:spcBef>
                <a:spcPts val="600"/>
              </a:spcBef>
              <a:buNone/>
            </a:pPr>
            <a:endParaRPr lang="es-EC" sz="1600" dirty="0" smtClean="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2"/>
          <a:stretch>
            <a:fillRect/>
          </a:stretch>
        </p:blipFill>
        <p:spPr>
          <a:xfrm>
            <a:off x="628650" y="2223437"/>
            <a:ext cx="3410236" cy="2535816"/>
          </a:xfrm>
          <a:prstGeom prst="rect">
            <a:avLst/>
          </a:prstGeom>
        </p:spPr>
      </p:pic>
    </p:spTree>
    <p:extLst>
      <p:ext uri="{BB962C8B-B14F-4D97-AF65-F5344CB8AC3E}">
        <p14:creationId xmlns:p14="http://schemas.microsoft.com/office/powerpoint/2010/main" val="15704527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384461"/>
            <a:ext cx="7886700" cy="5974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400"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396153" y="725606"/>
            <a:ext cx="5629275" cy="5292481"/>
          </a:xfrm>
          <a:prstGeom prst="rect">
            <a:avLst/>
          </a:prstGeom>
        </p:spPr>
      </p:pic>
      <p:pic>
        <p:nvPicPr>
          <p:cNvPr id="6" name="Imagen 5"/>
          <p:cNvPicPr>
            <a:picLocks noChangeAspect="1"/>
          </p:cNvPicPr>
          <p:nvPr/>
        </p:nvPicPr>
        <p:blipFill>
          <a:blip r:embed="rId3"/>
          <a:stretch>
            <a:fillRect/>
          </a:stretch>
        </p:blipFill>
        <p:spPr>
          <a:xfrm>
            <a:off x="6497782" y="3176100"/>
            <a:ext cx="2250065" cy="2061906"/>
          </a:xfrm>
          <a:prstGeom prst="rect">
            <a:avLst/>
          </a:prstGeom>
        </p:spPr>
      </p:pic>
      <p:sp>
        <p:nvSpPr>
          <p:cNvPr id="7" name="CuadroTexto 6"/>
          <p:cNvSpPr txBox="1"/>
          <p:nvPr/>
        </p:nvSpPr>
        <p:spPr>
          <a:xfrm>
            <a:off x="6230432" y="1153390"/>
            <a:ext cx="2784764" cy="1600438"/>
          </a:xfrm>
          <a:prstGeom prst="rect">
            <a:avLst/>
          </a:prstGeom>
          <a:noFill/>
        </p:spPr>
        <p:txBody>
          <a:bodyPr wrap="square" rtlCol="0">
            <a:spAutoFit/>
          </a:bodyPr>
          <a:lstStyle/>
          <a:p>
            <a:pPr algn="just"/>
            <a:r>
              <a:rPr lang="es-ES" sz="1400" dirty="0">
                <a:latin typeface="Arial" panose="020B0604020202020204" pitchFamily="34" charset="0"/>
                <a:cs typeface="Arial" panose="020B0604020202020204" pitchFamily="34" charset="0"/>
              </a:rPr>
              <a:t>En la parte superior de las tablas está el total de elementos a fabricar para una nave industrial de 3600 m2, con este valor y las horas parciales de uso de cada </a:t>
            </a:r>
            <a:r>
              <a:rPr lang="es-ES" sz="1400" dirty="0" smtClean="0">
                <a:latin typeface="Arial" panose="020B0604020202020204" pitchFamily="34" charset="0"/>
                <a:cs typeface="Arial" panose="020B0604020202020204" pitchFamily="34" charset="0"/>
              </a:rPr>
              <a:t>máquina, </a:t>
            </a:r>
            <a:r>
              <a:rPr lang="es-ES" sz="1400" dirty="0">
                <a:latin typeface="Arial" panose="020B0604020202020204" pitchFamily="34" charset="0"/>
                <a:cs typeface="Arial" panose="020B0604020202020204" pitchFamily="34" charset="0"/>
              </a:rPr>
              <a:t>podemos calcular las horas/máquina totales.</a:t>
            </a:r>
          </a:p>
        </p:txBody>
      </p:sp>
    </p:spTree>
    <p:extLst>
      <p:ext uri="{BB962C8B-B14F-4D97-AF65-F5344CB8AC3E}">
        <p14:creationId xmlns:p14="http://schemas.microsoft.com/office/powerpoint/2010/main" val="35872755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628650" y="301336"/>
            <a:ext cx="7886700" cy="6380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spcBef>
                <a:spcPts val="600"/>
              </a:spcBef>
              <a:buNone/>
            </a:pPr>
            <a:endParaRPr lang="es-ES" sz="1800" b="1" u="sng" dirty="0" smtClean="0">
              <a:latin typeface="Arial" panose="020B0604020202020204" pitchFamily="34" charset="0"/>
              <a:cs typeface="Arial" panose="020B0604020202020204" pitchFamily="34" charset="0"/>
            </a:endParaRPr>
          </a:p>
          <a:p>
            <a:pPr marL="457200" lvl="1" indent="0" algn="just">
              <a:spcBef>
                <a:spcPts val="600"/>
              </a:spcBef>
              <a:buNone/>
            </a:pPr>
            <a:r>
              <a:rPr lang="es-ES" sz="1800" b="1" u="sng" dirty="0">
                <a:latin typeface="Arial" panose="020B0604020202020204" pitchFamily="34" charset="0"/>
                <a:cs typeface="Arial" panose="020B0604020202020204" pitchFamily="34" charset="0"/>
              </a:rPr>
              <a:t>TIEMPO DE PROCESO FUERA DE PLANTA</a:t>
            </a:r>
            <a:r>
              <a:rPr lang="es-EC" sz="1800" b="1" dirty="0" smtClean="0">
                <a:latin typeface="Arial" panose="020B0604020202020204" pitchFamily="34" charset="0"/>
                <a:cs typeface="Arial" panose="020B0604020202020204" pitchFamily="34" charset="0"/>
              </a:rPr>
              <a:t>	</a:t>
            </a:r>
            <a:r>
              <a:rPr lang="es-EC" sz="1600" b="1" dirty="0" smtClean="0">
                <a:latin typeface="Arial" panose="020B0604020202020204" pitchFamily="34" charset="0"/>
                <a:cs typeface="Arial" panose="020B0604020202020204" pitchFamily="34" charset="0"/>
              </a:rPr>
              <a:t>	</a:t>
            </a:r>
            <a:endParaRPr lang="es-EC" sz="1600" dirty="0" smtClean="0">
              <a:latin typeface="Arial" panose="020B0604020202020204" pitchFamily="34" charset="0"/>
              <a:cs typeface="Arial" panose="020B0604020202020204" pitchFamily="34" charset="0"/>
            </a:endParaRPr>
          </a:p>
          <a:p>
            <a:pPr marL="0" indent="0" algn="just">
              <a:spcBef>
                <a:spcPts val="600"/>
              </a:spcBef>
              <a:buNone/>
            </a:pPr>
            <a:endParaRPr lang="es-EC" sz="1600" dirty="0" smtClean="0">
              <a:latin typeface="Arial" panose="020B0604020202020204" pitchFamily="34" charset="0"/>
              <a:cs typeface="Arial" panose="020B0604020202020204" pitchFamily="34" charset="0"/>
            </a:endParaRPr>
          </a:p>
          <a:p>
            <a:pPr marL="0" indent="0" algn="just">
              <a:spcBef>
                <a:spcPts val="600"/>
              </a:spcBef>
              <a:buNone/>
            </a:pPr>
            <a:endParaRPr lang="es-ES" sz="1600" dirty="0">
              <a:latin typeface="Arial" panose="020B0604020202020204" pitchFamily="34" charset="0"/>
              <a:cs typeface="Arial" panose="020B0604020202020204" pitchFamily="34" charset="0"/>
            </a:endParaRPr>
          </a:p>
          <a:p>
            <a:pPr marL="0" indent="0" algn="just">
              <a:spcBef>
                <a:spcPts val="600"/>
              </a:spcBef>
              <a:buNone/>
            </a:pPr>
            <a:endParaRPr lang="es-ES" sz="1600" dirty="0" smtClean="0">
              <a:latin typeface="Arial" panose="020B0604020202020204" pitchFamily="34" charset="0"/>
              <a:cs typeface="Arial" panose="020B0604020202020204" pitchFamily="34" charset="0"/>
            </a:endParaRPr>
          </a:p>
          <a:p>
            <a:pPr marL="0" indent="0" algn="just">
              <a:spcBef>
                <a:spcPts val="600"/>
              </a:spcBef>
              <a:buNone/>
            </a:pPr>
            <a:endParaRPr lang="es-ES" sz="1600" dirty="0">
              <a:latin typeface="Arial" panose="020B0604020202020204" pitchFamily="34" charset="0"/>
              <a:cs typeface="Arial" panose="020B0604020202020204" pitchFamily="34" charset="0"/>
            </a:endParaRPr>
          </a:p>
          <a:p>
            <a:pPr marL="0" indent="0" algn="just">
              <a:spcBef>
                <a:spcPts val="600"/>
              </a:spcBef>
              <a:buNone/>
            </a:pPr>
            <a:endParaRPr lang="es-ES" sz="1600" dirty="0" smtClean="0">
              <a:latin typeface="Arial" panose="020B0604020202020204" pitchFamily="34" charset="0"/>
              <a:cs typeface="Arial" panose="020B0604020202020204" pitchFamily="34" charset="0"/>
            </a:endParaRPr>
          </a:p>
          <a:p>
            <a:pPr marL="0" indent="0" algn="just">
              <a:spcBef>
                <a:spcPts val="600"/>
              </a:spcBef>
              <a:buNone/>
            </a:pPr>
            <a:endParaRPr lang="es-ES" sz="1600" dirty="0">
              <a:latin typeface="Arial" panose="020B0604020202020204" pitchFamily="34" charset="0"/>
              <a:cs typeface="Arial" panose="020B0604020202020204" pitchFamily="34" charset="0"/>
            </a:endParaRPr>
          </a:p>
          <a:p>
            <a:pPr marL="0" indent="0" algn="just">
              <a:spcBef>
                <a:spcPts val="600"/>
              </a:spcBef>
              <a:buNone/>
            </a:pPr>
            <a:endParaRPr lang="es-ES" sz="1600" dirty="0" smtClean="0">
              <a:latin typeface="Arial" panose="020B0604020202020204" pitchFamily="34" charset="0"/>
              <a:cs typeface="Arial" panose="020B0604020202020204" pitchFamily="34" charset="0"/>
            </a:endParaRPr>
          </a:p>
          <a:p>
            <a:pPr marL="0" indent="0" algn="just">
              <a:spcBef>
                <a:spcPts val="600"/>
              </a:spcBef>
              <a:buNone/>
            </a:pPr>
            <a:endParaRPr lang="es-ES" sz="1600" dirty="0">
              <a:latin typeface="Arial" panose="020B0604020202020204" pitchFamily="34" charset="0"/>
              <a:cs typeface="Arial" panose="020B0604020202020204" pitchFamily="34" charset="0"/>
            </a:endParaRPr>
          </a:p>
          <a:p>
            <a:pPr marL="0" indent="0" algn="just">
              <a:spcBef>
                <a:spcPts val="600"/>
              </a:spcBef>
              <a:buNone/>
            </a:pPr>
            <a:endParaRPr lang="es-ES" sz="1600" dirty="0" smtClean="0">
              <a:latin typeface="Arial" panose="020B0604020202020204" pitchFamily="34" charset="0"/>
              <a:cs typeface="Arial" panose="020B0604020202020204" pitchFamily="34" charset="0"/>
            </a:endParaRPr>
          </a:p>
          <a:p>
            <a:pPr marL="0" indent="0" algn="just">
              <a:spcBef>
                <a:spcPts val="600"/>
              </a:spcBef>
              <a:buNone/>
            </a:pPr>
            <a:endParaRPr lang="es-ES" sz="1600" dirty="0">
              <a:latin typeface="Arial" panose="020B0604020202020204" pitchFamily="34" charset="0"/>
              <a:cs typeface="Arial" panose="020B0604020202020204" pitchFamily="34" charset="0"/>
            </a:endParaRPr>
          </a:p>
          <a:p>
            <a:pPr marL="0" indent="0" algn="just">
              <a:spcBef>
                <a:spcPts val="600"/>
              </a:spcBef>
              <a:buNone/>
            </a:pPr>
            <a:endParaRPr lang="es-EC" sz="1600" dirty="0" smtClean="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2"/>
          <a:stretch>
            <a:fillRect/>
          </a:stretch>
        </p:blipFill>
        <p:spPr>
          <a:xfrm>
            <a:off x="797790" y="1395680"/>
            <a:ext cx="2828675" cy="4547919"/>
          </a:xfrm>
          <a:prstGeom prst="rect">
            <a:avLst/>
          </a:prstGeom>
        </p:spPr>
      </p:pic>
      <p:sp>
        <p:nvSpPr>
          <p:cNvPr id="7" name="CuadroTexto 6"/>
          <p:cNvSpPr txBox="1"/>
          <p:nvPr/>
        </p:nvSpPr>
        <p:spPr>
          <a:xfrm>
            <a:off x="4678524" y="1613908"/>
            <a:ext cx="4005965" cy="2462213"/>
          </a:xfrm>
          <a:prstGeom prst="rect">
            <a:avLst/>
          </a:prstGeom>
          <a:noFill/>
        </p:spPr>
        <p:txBody>
          <a:bodyPr wrap="square" rtlCol="0">
            <a:spAutoFit/>
          </a:bodyPr>
          <a:lstStyle/>
          <a:p>
            <a:pPr algn="just"/>
            <a:r>
              <a:rPr lang="es-ES" sz="1400" dirty="0">
                <a:latin typeface="Arial" panose="020B0604020202020204" pitchFamily="34" charset="0"/>
                <a:cs typeface="Arial" panose="020B0604020202020204" pitchFamily="34" charset="0"/>
              </a:rPr>
              <a:t>Los procesos de desengrase, decapado y galvanizado son los que más toman tiempo debido a la inmersión prologada que requieren, los dos primeros duran 15 y 90 minutos, mientras que la permanencia de las piezas en el baño de cinc fundido depende del tamaño de la pieza y es el mínimo posible (IHOBE, 2014, p. 48). </a:t>
            </a:r>
            <a:r>
              <a:rPr lang="es-ES" sz="1400" dirty="0" smtClean="0">
                <a:latin typeface="Arial" panose="020B0604020202020204" pitchFamily="34" charset="0"/>
                <a:cs typeface="Arial" panose="020B0604020202020204" pitchFamily="34" charset="0"/>
              </a:rPr>
              <a:t>El tiempo aproximado </a:t>
            </a:r>
            <a:r>
              <a:rPr lang="es-ES" sz="1400" dirty="0">
                <a:latin typeface="Arial" panose="020B0604020202020204" pitchFamily="34" charset="0"/>
                <a:cs typeface="Arial" panose="020B0604020202020204" pitchFamily="34" charset="0"/>
              </a:rPr>
              <a:t>de galvanización (incluyendo todos los procesos), considerando un galvanizado por simple </a:t>
            </a:r>
            <a:r>
              <a:rPr lang="es-ES" sz="1400" dirty="0" smtClean="0">
                <a:latin typeface="Arial" panose="020B0604020202020204" pitchFamily="34" charset="0"/>
                <a:cs typeface="Arial" panose="020B0604020202020204" pitchFamily="34" charset="0"/>
              </a:rPr>
              <a:t>inmersión </a:t>
            </a:r>
            <a:r>
              <a:rPr lang="es-ES" sz="1400" dirty="0">
                <a:latin typeface="Arial" panose="020B0604020202020204" pitchFamily="34" charset="0"/>
                <a:cs typeface="Arial" panose="020B0604020202020204" pitchFamily="34" charset="0"/>
              </a:rPr>
              <a:t>de 2 </a:t>
            </a:r>
            <a:r>
              <a:rPr lang="es-ES" sz="1400" dirty="0" smtClean="0">
                <a:latin typeface="Arial" panose="020B0604020202020204" pitchFamily="34" charset="0"/>
                <a:cs typeface="Arial" panose="020B0604020202020204" pitchFamily="34" charset="0"/>
              </a:rPr>
              <a:t>minutos, es de 1,78 horas.</a:t>
            </a:r>
            <a:endParaRPr lang="es-E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98712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628650" y="301336"/>
            <a:ext cx="7886700" cy="6380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spcBef>
                <a:spcPts val="600"/>
              </a:spcBef>
              <a:buNone/>
            </a:pPr>
            <a:endParaRPr lang="es-ES" sz="1800" b="1" u="sng" dirty="0" smtClean="0">
              <a:latin typeface="Arial" panose="020B0604020202020204" pitchFamily="34" charset="0"/>
              <a:cs typeface="Arial" panose="020B0604020202020204" pitchFamily="34" charset="0"/>
            </a:endParaRPr>
          </a:p>
          <a:p>
            <a:pPr marL="457200" lvl="1" indent="0" algn="just">
              <a:spcBef>
                <a:spcPts val="600"/>
              </a:spcBef>
              <a:buNone/>
            </a:pPr>
            <a:r>
              <a:rPr lang="es-ES" sz="1800" b="1" u="sng" dirty="0">
                <a:latin typeface="Arial" panose="020B0604020202020204" pitchFamily="34" charset="0"/>
                <a:cs typeface="Arial" panose="020B0604020202020204" pitchFamily="34" charset="0"/>
              </a:rPr>
              <a:t>TIEMPO DE PRODUCCIÓN POR ELEMENTO EMBALADO</a:t>
            </a:r>
            <a:endParaRPr lang="es-EC" sz="1600" dirty="0" smtClean="0">
              <a:latin typeface="Arial" panose="020B0604020202020204" pitchFamily="34" charset="0"/>
              <a:cs typeface="Arial" panose="020B0604020202020204" pitchFamily="34" charset="0"/>
            </a:endParaRPr>
          </a:p>
          <a:p>
            <a:pPr marL="0" indent="0" algn="just">
              <a:spcBef>
                <a:spcPts val="600"/>
              </a:spcBef>
              <a:buNone/>
            </a:pPr>
            <a:endParaRPr lang="es-ES" sz="1600" dirty="0">
              <a:latin typeface="Arial" panose="020B0604020202020204" pitchFamily="34" charset="0"/>
              <a:cs typeface="Arial" panose="020B0604020202020204" pitchFamily="34" charset="0"/>
            </a:endParaRPr>
          </a:p>
          <a:p>
            <a:pPr marL="0" indent="0" algn="just">
              <a:spcBef>
                <a:spcPts val="600"/>
              </a:spcBef>
              <a:buNone/>
            </a:pPr>
            <a:endParaRPr lang="es-ES" sz="1600" dirty="0" smtClean="0">
              <a:latin typeface="Arial" panose="020B0604020202020204" pitchFamily="34" charset="0"/>
              <a:cs typeface="Arial" panose="020B0604020202020204" pitchFamily="34" charset="0"/>
            </a:endParaRPr>
          </a:p>
          <a:p>
            <a:pPr marL="0" indent="0" algn="just">
              <a:spcBef>
                <a:spcPts val="600"/>
              </a:spcBef>
              <a:buNone/>
            </a:pPr>
            <a:endParaRPr lang="es-ES" sz="1600" dirty="0">
              <a:latin typeface="Arial" panose="020B0604020202020204" pitchFamily="34" charset="0"/>
              <a:cs typeface="Arial" panose="020B0604020202020204" pitchFamily="34" charset="0"/>
            </a:endParaRPr>
          </a:p>
          <a:p>
            <a:pPr marL="0" indent="0" algn="just">
              <a:spcBef>
                <a:spcPts val="600"/>
              </a:spcBef>
              <a:buNone/>
            </a:pPr>
            <a:endParaRPr lang="es-ES" sz="1600" dirty="0" smtClean="0">
              <a:latin typeface="Arial" panose="020B0604020202020204" pitchFamily="34" charset="0"/>
              <a:cs typeface="Arial" panose="020B0604020202020204" pitchFamily="34" charset="0"/>
            </a:endParaRPr>
          </a:p>
          <a:p>
            <a:pPr marL="0" indent="0" algn="just">
              <a:spcBef>
                <a:spcPts val="600"/>
              </a:spcBef>
              <a:buNone/>
            </a:pPr>
            <a:endParaRPr lang="es-ES" sz="1600" dirty="0">
              <a:latin typeface="Arial" panose="020B0604020202020204" pitchFamily="34" charset="0"/>
              <a:cs typeface="Arial" panose="020B0604020202020204" pitchFamily="34" charset="0"/>
            </a:endParaRPr>
          </a:p>
          <a:p>
            <a:pPr marL="0" indent="0" algn="just">
              <a:spcBef>
                <a:spcPts val="600"/>
              </a:spcBef>
              <a:buNone/>
            </a:pPr>
            <a:endParaRPr lang="es-ES" sz="1600" dirty="0" smtClean="0">
              <a:latin typeface="Arial" panose="020B0604020202020204" pitchFamily="34" charset="0"/>
              <a:cs typeface="Arial" panose="020B0604020202020204" pitchFamily="34" charset="0"/>
            </a:endParaRPr>
          </a:p>
          <a:p>
            <a:pPr marL="0" indent="0" algn="just">
              <a:spcBef>
                <a:spcPts val="600"/>
              </a:spcBef>
              <a:buNone/>
            </a:pPr>
            <a:endParaRPr lang="es-ES" sz="1600" dirty="0">
              <a:latin typeface="Arial" panose="020B0604020202020204" pitchFamily="34" charset="0"/>
              <a:cs typeface="Arial" panose="020B0604020202020204" pitchFamily="34" charset="0"/>
            </a:endParaRPr>
          </a:p>
          <a:p>
            <a:pPr marL="0" indent="0" algn="just">
              <a:spcBef>
                <a:spcPts val="600"/>
              </a:spcBef>
              <a:buNone/>
            </a:pPr>
            <a:endParaRPr lang="es-ES" sz="1600" dirty="0" smtClean="0">
              <a:latin typeface="Arial" panose="020B0604020202020204" pitchFamily="34" charset="0"/>
              <a:cs typeface="Arial" panose="020B0604020202020204" pitchFamily="34" charset="0"/>
            </a:endParaRPr>
          </a:p>
          <a:p>
            <a:pPr marL="0" indent="0" algn="just">
              <a:spcBef>
                <a:spcPts val="600"/>
              </a:spcBef>
              <a:buNone/>
            </a:pPr>
            <a:endParaRPr lang="es-ES" sz="1600" dirty="0">
              <a:latin typeface="Arial" panose="020B0604020202020204" pitchFamily="34" charset="0"/>
              <a:cs typeface="Arial" panose="020B0604020202020204" pitchFamily="34" charset="0"/>
            </a:endParaRPr>
          </a:p>
          <a:p>
            <a:pPr marL="0" indent="0" algn="just">
              <a:spcBef>
                <a:spcPts val="600"/>
              </a:spcBef>
              <a:buNone/>
            </a:pPr>
            <a:endParaRPr lang="es-EC" sz="1600" dirty="0" smtClean="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stretch>
            <a:fillRect/>
          </a:stretch>
        </p:blipFill>
        <p:spPr>
          <a:xfrm>
            <a:off x="2152650" y="1605395"/>
            <a:ext cx="4838700" cy="3771900"/>
          </a:xfrm>
          <a:prstGeom prst="rect">
            <a:avLst/>
          </a:prstGeom>
        </p:spPr>
      </p:pic>
    </p:spTree>
    <p:extLst>
      <p:ext uri="{BB962C8B-B14F-4D97-AF65-F5344CB8AC3E}">
        <p14:creationId xmlns:p14="http://schemas.microsoft.com/office/powerpoint/2010/main" val="336095455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628650" y="301336"/>
            <a:ext cx="7886700" cy="6380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spcBef>
                <a:spcPts val="600"/>
              </a:spcBef>
              <a:buNone/>
            </a:pPr>
            <a:endParaRPr lang="es-ES" sz="1800" b="1" u="sng" dirty="0" smtClean="0">
              <a:latin typeface="Arial" panose="020B0604020202020204" pitchFamily="34" charset="0"/>
              <a:cs typeface="Arial" panose="020B0604020202020204" pitchFamily="34" charset="0"/>
            </a:endParaRPr>
          </a:p>
          <a:p>
            <a:pPr marL="457200" lvl="1" indent="0" algn="just">
              <a:spcBef>
                <a:spcPts val="600"/>
              </a:spcBef>
              <a:buNone/>
            </a:pPr>
            <a:r>
              <a:rPr lang="es-ES" sz="1800" b="1" u="sng" dirty="0">
                <a:latin typeface="Arial" panose="020B0604020202020204" pitchFamily="34" charset="0"/>
                <a:cs typeface="Arial" panose="020B0604020202020204" pitchFamily="34" charset="0"/>
              </a:rPr>
              <a:t>LOTE DE PRODUCCIÓN DIARIA Y ANUAL</a:t>
            </a:r>
            <a:endParaRPr lang="es-ES" sz="1600" dirty="0">
              <a:latin typeface="Arial" panose="020B0604020202020204" pitchFamily="34" charset="0"/>
              <a:cs typeface="Arial" panose="020B0604020202020204" pitchFamily="34" charset="0"/>
            </a:endParaRPr>
          </a:p>
          <a:p>
            <a:pPr marL="0" indent="0" algn="just">
              <a:spcBef>
                <a:spcPts val="600"/>
              </a:spcBef>
              <a:buNone/>
            </a:pPr>
            <a:endParaRPr lang="es-ES" sz="1600" dirty="0" smtClean="0">
              <a:latin typeface="Arial" panose="020B0604020202020204" pitchFamily="34" charset="0"/>
              <a:cs typeface="Arial" panose="020B0604020202020204" pitchFamily="34" charset="0"/>
            </a:endParaRPr>
          </a:p>
          <a:p>
            <a:pPr marL="0" lvl="1" indent="0" algn="just">
              <a:spcBef>
                <a:spcPts val="600"/>
              </a:spcBef>
              <a:buNone/>
            </a:pPr>
            <a:r>
              <a:rPr lang="es-ES" sz="1600" b="1" dirty="0" smtClean="0">
                <a:latin typeface="Arial" panose="020B0604020202020204" pitchFamily="34" charset="0"/>
                <a:cs typeface="Arial" panose="020B0604020202020204" pitchFamily="34" charset="0"/>
              </a:rPr>
              <a:t>	LOTE </a:t>
            </a:r>
            <a:r>
              <a:rPr lang="es-ES" sz="1600" b="1" dirty="0">
                <a:latin typeface="Arial" panose="020B0604020202020204" pitchFamily="34" charset="0"/>
                <a:cs typeface="Arial" panose="020B0604020202020204" pitchFamily="34" charset="0"/>
              </a:rPr>
              <a:t>DE ELEMENTOS SOLDADOS</a:t>
            </a:r>
            <a:endParaRPr lang="es-ES" sz="1600" dirty="0" smtClean="0">
              <a:latin typeface="Arial" panose="020B0604020202020204" pitchFamily="34" charset="0"/>
              <a:cs typeface="Arial" panose="020B0604020202020204" pitchFamily="34" charset="0"/>
            </a:endParaRPr>
          </a:p>
          <a:p>
            <a:pPr marL="0" indent="0" algn="just">
              <a:spcBef>
                <a:spcPts val="600"/>
              </a:spcBef>
              <a:buNone/>
            </a:pPr>
            <a:endParaRPr lang="es-ES" sz="1600" dirty="0" smtClean="0">
              <a:latin typeface="Arial" panose="020B0604020202020204" pitchFamily="34" charset="0"/>
              <a:cs typeface="Arial" panose="020B0604020202020204" pitchFamily="34" charset="0"/>
            </a:endParaRPr>
          </a:p>
          <a:p>
            <a:pPr marL="0" indent="0" algn="just">
              <a:spcBef>
                <a:spcPts val="600"/>
              </a:spcBef>
              <a:buNone/>
            </a:pPr>
            <a:endParaRPr lang="es-ES" sz="1600" dirty="0">
              <a:latin typeface="Arial" panose="020B0604020202020204" pitchFamily="34" charset="0"/>
              <a:cs typeface="Arial" panose="020B0604020202020204" pitchFamily="34" charset="0"/>
            </a:endParaRPr>
          </a:p>
          <a:p>
            <a:pPr marL="0" indent="0" algn="just">
              <a:spcBef>
                <a:spcPts val="600"/>
              </a:spcBef>
              <a:buNone/>
            </a:pPr>
            <a:endParaRPr lang="es-ES" sz="1600" dirty="0" smtClean="0">
              <a:latin typeface="Arial" panose="020B0604020202020204" pitchFamily="34" charset="0"/>
              <a:cs typeface="Arial" panose="020B0604020202020204" pitchFamily="34" charset="0"/>
            </a:endParaRPr>
          </a:p>
          <a:p>
            <a:pPr marL="0" indent="0" algn="just">
              <a:spcBef>
                <a:spcPts val="600"/>
              </a:spcBef>
              <a:buNone/>
            </a:pPr>
            <a:endParaRPr lang="es-ES" sz="1600" dirty="0">
              <a:latin typeface="Arial" panose="020B0604020202020204" pitchFamily="34" charset="0"/>
              <a:cs typeface="Arial" panose="020B0604020202020204" pitchFamily="34" charset="0"/>
            </a:endParaRPr>
          </a:p>
          <a:p>
            <a:pPr marL="0" indent="0" algn="just">
              <a:spcBef>
                <a:spcPts val="600"/>
              </a:spcBef>
              <a:buNone/>
            </a:pPr>
            <a:endParaRPr lang="es-ES" sz="1600" dirty="0" smtClean="0">
              <a:latin typeface="Arial" panose="020B0604020202020204" pitchFamily="34" charset="0"/>
              <a:cs typeface="Arial" panose="020B0604020202020204" pitchFamily="34" charset="0"/>
            </a:endParaRPr>
          </a:p>
          <a:p>
            <a:pPr marL="0" indent="0" algn="just">
              <a:spcBef>
                <a:spcPts val="600"/>
              </a:spcBef>
              <a:buNone/>
            </a:pPr>
            <a:endParaRPr lang="es-ES" sz="1600" dirty="0" smtClean="0">
              <a:latin typeface="Arial" panose="020B0604020202020204" pitchFamily="34" charset="0"/>
              <a:cs typeface="Arial" panose="020B0604020202020204" pitchFamily="34" charset="0"/>
            </a:endParaRPr>
          </a:p>
          <a:p>
            <a:pPr marL="0" indent="0" algn="just">
              <a:spcBef>
                <a:spcPts val="600"/>
              </a:spcBef>
              <a:buNone/>
            </a:pPr>
            <a:endParaRPr lang="es-ES" sz="1600" dirty="0" smtClean="0">
              <a:latin typeface="Arial" panose="020B0604020202020204" pitchFamily="34" charset="0"/>
              <a:cs typeface="Arial" panose="020B0604020202020204" pitchFamily="34" charset="0"/>
            </a:endParaRPr>
          </a:p>
          <a:p>
            <a:pPr marL="0" lvl="1" indent="0" algn="just">
              <a:spcBef>
                <a:spcPts val="600"/>
              </a:spcBef>
              <a:buNone/>
            </a:pPr>
            <a:r>
              <a:rPr lang="es-ES" sz="1600" b="1" dirty="0">
                <a:latin typeface="Arial" panose="020B0604020202020204" pitchFamily="34" charset="0"/>
                <a:cs typeface="Arial" panose="020B0604020202020204" pitchFamily="34" charset="0"/>
              </a:rPr>
              <a:t>	LOTE DE ELEMENTOS  </a:t>
            </a:r>
            <a:r>
              <a:rPr lang="es-ES" sz="1600" b="1" dirty="0" smtClean="0">
                <a:latin typeface="Arial" panose="020B0604020202020204" pitchFamily="34" charset="0"/>
                <a:cs typeface="Arial" panose="020B0604020202020204" pitchFamily="34" charset="0"/>
              </a:rPr>
              <a:t>NO SOLDADOS</a:t>
            </a:r>
            <a:endParaRPr lang="es-ES" sz="1600"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2"/>
          <a:stretch>
            <a:fillRect/>
          </a:stretch>
        </p:blipFill>
        <p:spPr>
          <a:xfrm>
            <a:off x="2566987" y="1582015"/>
            <a:ext cx="4049424" cy="1996309"/>
          </a:xfrm>
          <a:prstGeom prst="rect">
            <a:avLst/>
          </a:prstGeom>
        </p:spPr>
      </p:pic>
      <p:pic>
        <p:nvPicPr>
          <p:cNvPr id="4" name="Imagen 3"/>
          <p:cNvPicPr>
            <a:picLocks noChangeAspect="1"/>
          </p:cNvPicPr>
          <p:nvPr/>
        </p:nvPicPr>
        <p:blipFill>
          <a:blip r:embed="rId3"/>
          <a:stretch>
            <a:fillRect/>
          </a:stretch>
        </p:blipFill>
        <p:spPr>
          <a:xfrm>
            <a:off x="2547287" y="4008680"/>
            <a:ext cx="4088823" cy="2036101"/>
          </a:xfrm>
          <a:prstGeom prst="rect">
            <a:avLst/>
          </a:prstGeom>
        </p:spPr>
      </p:pic>
    </p:spTree>
    <p:extLst>
      <p:ext uri="{BB962C8B-B14F-4D97-AF65-F5344CB8AC3E}">
        <p14:creationId xmlns:p14="http://schemas.microsoft.com/office/powerpoint/2010/main" val="8513418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628650" y="301336"/>
            <a:ext cx="7886700" cy="6380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spcBef>
                <a:spcPts val="600"/>
              </a:spcBef>
              <a:buNone/>
            </a:pPr>
            <a:endParaRPr lang="es-ES" sz="1800" b="1" u="sng" dirty="0" smtClean="0">
              <a:latin typeface="Arial" panose="020B0604020202020204" pitchFamily="34" charset="0"/>
              <a:cs typeface="Arial" panose="020B0604020202020204" pitchFamily="34" charset="0"/>
            </a:endParaRPr>
          </a:p>
          <a:p>
            <a:pPr marL="457200" lvl="1" indent="0" algn="just">
              <a:spcBef>
                <a:spcPts val="600"/>
              </a:spcBef>
              <a:buNone/>
            </a:pPr>
            <a:r>
              <a:rPr lang="es-ES" sz="1800" b="1" u="sng" dirty="0">
                <a:latin typeface="Arial" panose="020B0604020202020204" pitchFamily="34" charset="0"/>
                <a:cs typeface="Arial" panose="020B0604020202020204" pitchFamily="34" charset="0"/>
              </a:rPr>
              <a:t>TIEMPO DE FABRICACIÓN DE UNA NAVE INDUSTRIAL DE 3600 </a:t>
            </a:r>
            <a:r>
              <a:rPr lang="es-ES" sz="1800" b="1" u="sng" dirty="0" smtClean="0">
                <a:latin typeface="Arial" panose="020B0604020202020204" pitchFamily="34" charset="0"/>
                <a:cs typeface="Arial" panose="020B0604020202020204" pitchFamily="34" charset="0"/>
              </a:rPr>
              <a:t>m2</a:t>
            </a:r>
          </a:p>
          <a:p>
            <a:pPr marL="457200" lvl="1" indent="0" algn="just">
              <a:spcBef>
                <a:spcPts val="600"/>
              </a:spcBef>
              <a:buNone/>
            </a:pPr>
            <a:endParaRPr lang="es-ES" sz="1800" b="1" u="sng" dirty="0">
              <a:latin typeface="Arial" panose="020B0604020202020204" pitchFamily="34" charset="0"/>
              <a:cs typeface="Arial" panose="020B0604020202020204" pitchFamily="34" charset="0"/>
            </a:endParaRPr>
          </a:p>
          <a:p>
            <a:pPr marL="457200" lvl="1" indent="0" algn="just">
              <a:spcBef>
                <a:spcPts val="600"/>
              </a:spcBef>
              <a:buNone/>
            </a:pPr>
            <a:r>
              <a:rPr lang="es-ES" sz="1400" dirty="0">
                <a:latin typeface="Arial" panose="020B0604020202020204" pitchFamily="34" charset="0"/>
                <a:cs typeface="Arial" panose="020B0604020202020204" pitchFamily="34" charset="0"/>
              </a:rPr>
              <a:t>Se necesitan 34 días laborables dentro de planta para fabricar una nave industrial de 3600 m2 y 53512,5 kg. </a:t>
            </a:r>
            <a:endParaRPr lang="es-ES" sz="1400" dirty="0" smtClean="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2"/>
          <a:stretch>
            <a:fillRect/>
          </a:stretch>
        </p:blipFill>
        <p:spPr>
          <a:xfrm>
            <a:off x="2243570" y="2045278"/>
            <a:ext cx="4324350" cy="4076700"/>
          </a:xfrm>
          <a:prstGeom prst="rect">
            <a:avLst/>
          </a:prstGeom>
        </p:spPr>
      </p:pic>
    </p:spTree>
    <p:extLst>
      <p:ext uri="{BB962C8B-B14F-4D97-AF65-F5344CB8AC3E}">
        <p14:creationId xmlns:p14="http://schemas.microsoft.com/office/powerpoint/2010/main" val="38116567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28650" y="656075"/>
            <a:ext cx="7886700" cy="518100"/>
          </a:xfrm>
        </p:spPr>
        <p:txBody>
          <a:bodyPr>
            <a:normAutofit/>
          </a:bodyPr>
          <a:lstStyle/>
          <a:p>
            <a:r>
              <a:rPr lang="es-EC" sz="2800" b="1" dirty="0" smtClean="0">
                <a:latin typeface="Arial" panose="020B0604020202020204" pitchFamily="34" charset="0"/>
                <a:cs typeface="Arial" panose="020B0604020202020204" pitchFamily="34" charset="0"/>
              </a:rPr>
              <a:t>CAPÍTULO </a:t>
            </a:r>
            <a:r>
              <a:rPr lang="es-EC" sz="2800" b="1" dirty="0">
                <a:latin typeface="Arial" panose="020B0604020202020204" pitchFamily="34" charset="0"/>
                <a:cs typeface="Arial" panose="020B0604020202020204" pitchFamily="34" charset="0"/>
              </a:rPr>
              <a:t>5: EVALUACIÓN DE COSTOS</a:t>
            </a:r>
            <a:endParaRPr lang="es-EC" sz="1800" u="sng" dirty="0"/>
          </a:p>
        </p:txBody>
      </p:sp>
      <p:sp>
        <p:nvSpPr>
          <p:cNvPr id="5" name="Marcador de contenido 2"/>
          <p:cNvSpPr txBox="1">
            <a:spLocks/>
          </p:cNvSpPr>
          <p:nvPr/>
        </p:nvSpPr>
        <p:spPr>
          <a:xfrm>
            <a:off x="628650" y="1271438"/>
            <a:ext cx="7886700" cy="5409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spcBef>
                <a:spcPts val="600"/>
              </a:spcBef>
              <a:buNone/>
            </a:pPr>
            <a:endParaRPr lang="es-ES" sz="1800" b="1" u="sng" dirty="0" smtClean="0">
              <a:latin typeface="Arial" panose="020B0604020202020204" pitchFamily="34" charset="0"/>
              <a:cs typeface="Arial" panose="020B0604020202020204" pitchFamily="34" charset="0"/>
            </a:endParaRPr>
          </a:p>
          <a:p>
            <a:pPr marL="457200" lvl="1" indent="0" algn="just">
              <a:spcBef>
                <a:spcPts val="600"/>
              </a:spcBef>
              <a:buNone/>
            </a:pPr>
            <a:r>
              <a:rPr lang="es-ES" sz="1800" b="1" u="sng" dirty="0">
                <a:latin typeface="Arial" panose="020B0604020202020204" pitchFamily="34" charset="0"/>
                <a:cs typeface="Arial" panose="020B0604020202020204" pitchFamily="34" charset="0"/>
              </a:rPr>
              <a:t>COSTOS DE PRODUCCIÓN</a:t>
            </a:r>
            <a:r>
              <a:rPr lang="es-EC" sz="1800" b="1" dirty="0">
                <a:latin typeface="Arial" panose="020B0604020202020204" pitchFamily="34" charset="0"/>
                <a:cs typeface="Arial" panose="020B0604020202020204" pitchFamily="34" charset="0"/>
              </a:rPr>
              <a:t>	</a:t>
            </a:r>
            <a:r>
              <a:rPr lang="es-EC" sz="1600" b="1" dirty="0" smtClean="0">
                <a:latin typeface="Arial" panose="020B0604020202020204" pitchFamily="34" charset="0"/>
                <a:cs typeface="Arial" panose="020B0604020202020204" pitchFamily="34" charset="0"/>
              </a:rPr>
              <a:t>	</a:t>
            </a:r>
            <a:endParaRPr lang="es-EC" sz="1600" dirty="0" smtClean="0">
              <a:latin typeface="Arial" panose="020B0604020202020204" pitchFamily="34" charset="0"/>
              <a:cs typeface="Arial" panose="020B0604020202020204" pitchFamily="34" charset="0"/>
            </a:endParaRPr>
          </a:p>
          <a:p>
            <a:pPr marL="0" indent="0" algn="just">
              <a:spcBef>
                <a:spcPts val="600"/>
              </a:spcBef>
              <a:buNone/>
            </a:pPr>
            <a:endParaRPr lang="es-EC" sz="1600" dirty="0" smtClean="0">
              <a:latin typeface="Arial" panose="020B0604020202020204" pitchFamily="34" charset="0"/>
              <a:cs typeface="Arial" panose="020B0604020202020204" pitchFamily="34" charset="0"/>
            </a:endParaRPr>
          </a:p>
          <a:p>
            <a:pPr marL="0" indent="0" algn="just">
              <a:spcBef>
                <a:spcPts val="600"/>
              </a:spcBef>
              <a:buNone/>
            </a:pPr>
            <a:r>
              <a:rPr lang="es-EC" sz="1600" b="1" dirty="0" smtClean="0">
                <a:latin typeface="Arial" panose="020B0604020202020204" pitchFamily="34" charset="0"/>
                <a:cs typeface="Arial" panose="020B0604020202020204" pitchFamily="34" charset="0"/>
              </a:rPr>
              <a:t>	COSTO </a:t>
            </a:r>
            <a:r>
              <a:rPr lang="es-EC" sz="1600" b="1" dirty="0">
                <a:latin typeface="Arial" panose="020B0604020202020204" pitchFamily="34" charset="0"/>
                <a:cs typeface="Arial" panose="020B0604020202020204" pitchFamily="34" charset="0"/>
              </a:rPr>
              <a:t>DIRECTO DE PRODUCCIÓN</a:t>
            </a:r>
          </a:p>
          <a:p>
            <a:pPr marL="0" indent="0" algn="just">
              <a:spcBef>
                <a:spcPts val="600"/>
              </a:spcBef>
              <a:buNone/>
            </a:pPr>
            <a:endParaRPr lang="es-EC" sz="1600" dirty="0" smtClean="0">
              <a:latin typeface="Arial" panose="020B0604020202020204" pitchFamily="34" charset="0"/>
              <a:cs typeface="Arial" panose="020B0604020202020204" pitchFamily="34" charset="0"/>
            </a:endParaRPr>
          </a:p>
          <a:p>
            <a:pPr marL="0" indent="0" algn="just">
              <a:spcBef>
                <a:spcPts val="600"/>
              </a:spcBef>
              <a:buNone/>
            </a:pPr>
            <a:r>
              <a:rPr lang="es-EC" sz="1400" b="1" dirty="0" smtClean="0">
                <a:latin typeface="Arial" panose="020B0604020202020204" pitchFamily="34" charset="0"/>
                <a:cs typeface="Arial" panose="020B0604020202020204" pitchFamily="34" charset="0"/>
                <a:hlinkClick r:id="rId2" action="ppaction://hlinksldjump"/>
              </a:rPr>
              <a:t>COSTO DE MATERIALES DIRECTOS</a:t>
            </a:r>
            <a:endParaRPr lang="es-EC" sz="1400" b="1" dirty="0" smtClean="0">
              <a:latin typeface="Arial" panose="020B0604020202020204" pitchFamily="34" charset="0"/>
              <a:cs typeface="Arial" panose="020B0604020202020204" pitchFamily="34" charset="0"/>
            </a:endParaRPr>
          </a:p>
          <a:p>
            <a:pPr marL="0" indent="0" algn="just">
              <a:spcBef>
                <a:spcPts val="600"/>
              </a:spcBef>
              <a:buNone/>
            </a:pPr>
            <a:endParaRPr lang="es-EC" sz="1600" dirty="0" smtClean="0">
              <a:latin typeface="Arial" panose="020B0604020202020204" pitchFamily="34" charset="0"/>
              <a:cs typeface="Arial" panose="020B0604020202020204" pitchFamily="34" charset="0"/>
            </a:endParaRPr>
          </a:p>
          <a:p>
            <a:pPr marL="0" indent="0" algn="just">
              <a:spcBef>
                <a:spcPts val="600"/>
              </a:spcBef>
              <a:buNone/>
            </a:pPr>
            <a:endParaRPr lang="es-EC" sz="1600" dirty="0">
              <a:latin typeface="Arial" panose="020B0604020202020204" pitchFamily="34" charset="0"/>
              <a:cs typeface="Arial" panose="020B0604020202020204" pitchFamily="34" charset="0"/>
            </a:endParaRPr>
          </a:p>
          <a:p>
            <a:pPr marL="0" indent="0" algn="just">
              <a:spcBef>
                <a:spcPts val="600"/>
              </a:spcBef>
              <a:buNone/>
            </a:pPr>
            <a:endParaRPr lang="es-EC" sz="1600" dirty="0" smtClean="0">
              <a:latin typeface="Arial" panose="020B0604020202020204" pitchFamily="34" charset="0"/>
              <a:cs typeface="Arial" panose="020B0604020202020204" pitchFamily="34" charset="0"/>
            </a:endParaRPr>
          </a:p>
          <a:p>
            <a:pPr algn="just">
              <a:spcBef>
                <a:spcPts val="600"/>
              </a:spcBef>
            </a:pPr>
            <a:endParaRPr lang="es-EC" sz="1600" dirty="0" smtClean="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3"/>
          <a:stretch>
            <a:fillRect/>
          </a:stretch>
        </p:blipFill>
        <p:spPr>
          <a:xfrm>
            <a:off x="3048000" y="3359294"/>
            <a:ext cx="3048000" cy="1781175"/>
          </a:xfrm>
          <a:prstGeom prst="rect">
            <a:avLst/>
          </a:prstGeom>
        </p:spPr>
      </p:pic>
    </p:spTree>
    <p:extLst>
      <p:ext uri="{BB962C8B-B14F-4D97-AF65-F5344CB8AC3E}">
        <p14:creationId xmlns:p14="http://schemas.microsoft.com/office/powerpoint/2010/main" val="239866105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628650" y="623455"/>
            <a:ext cx="7886700" cy="6057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S" sz="1400" b="1" dirty="0" smtClean="0">
                <a:latin typeface="Arial" panose="020B0604020202020204" pitchFamily="34" charset="0"/>
                <a:cs typeface="Arial" panose="020B0604020202020204" pitchFamily="34" charset="0"/>
                <a:hlinkClick r:id="rId2" action="ppaction://hlinksldjump"/>
              </a:rPr>
              <a:t>COSTO DE MANO DE OBRA DIRECTA</a:t>
            </a: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600" dirty="0">
              <a:latin typeface="Arial" panose="020B0604020202020204" pitchFamily="34" charset="0"/>
              <a:cs typeface="Arial" panose="020B0604020202020204" pitchFamily="34" charset="0"/>
            </a:endParaRPr>
          </a:p>
          <a:p>
            <a:pPr marL="0" indent="0" algn="just">
              <a:spcBef>
                <a:spcPts val="600"/>
              </a:spcBef>
              <a:buNone/>
            </a:pPr>
            <a:r>
              <a:rPr lang="es-ES" sz="1400" dirty="0">
                <a:latin typeface="Arial" panose="020B0604020202020204" pitchFamily="34" charset="0"/>
                <a:cs typeface="Arial" panose="020B0604020202020204" pitchFamily="34" charset="0"/>
              </a:rPr>
              <a:t>Los valores pagados a un trabajador en el año son:</a:t>
            </a:r>
          </a:p>
          <a:p>
            <a:pPr algn="just">
              <a:spcBef>
                <a:spcPts val="600"/>
              </a:spcBef>
            </a:pPr>
            <a:r>
              <a:rPr lang="es-ES" sz="1400" dirty="0" smtClean="0">
                <a:latin typeface="Arial" panose="020B0604020202020204" pitchFamily="34" charset="0"/>
                <a:cs typeface="Arial" panose="020B0604020202020204" pitchFamily="34" charset="0"/>
              </a:rPr>
              <a:t>Sueldo </a:t>
            </a:r>
            <a:r>
              <a:rPr lang="es-ES" sz="1400" dirty="0">
                <a:latin typeface="Arial" panose="020B0604020202020204" pitchFamily="34" charset="0"/>
                <a:cs typeface="Arial" panose="020B0604020202020204" pitchFamily="34" charset="0"/>
              </a:rPr>
              <a:t>anual: Es el sueldo completo mensual multiplicado por 12 meses.</a:t>
            </a:r>
          </a:p>
          <a:p>
            <a:pPr algn="just">
              <a:spcBef>
                <a:spcPts val="600"/>
              </a:spcBef>
            </a:pPr>
            <a:r>
              <a:rPr lang="es-ES" sz="1400" dirty="0" smtClean="0">
                <a:latin typeface="Arial" panose="020B0604020202020204" pitchFamily="34" charset="0"/>
                <a:cs typeface="Arial" panose="020B0604020202020204" pitchFamily="34" charset="0"/>
              </a:rPr>
              <a:t>Décimo </a:t>
            </a:r>
            <a:r>
              <a:rPr lang="es-ES" sz="1400" dirty="0">
                <a:latin typeface="Arial" panose="020B0604020202020204" pitchFamily="34" charset="0"/>
                <a:cs typeface="Arial" panose="020B0604020202020204" pitchFamily="34" charset="0"/>
              </a:rPr>
              <a:t>tercero: Es el sueldo completo pagado una vez en el año.</a:t>
            </a:r>
          </a:p>
          <a:p>
            <a:pPr algn="just">
              <a:spcBef>
                <a:spcPts val="600"/>
              </a:spcBef>
            </a:pPr>
            <a:r>
              <a:rPr lang="es-ES" sz="1400" dirty="0" smtClean="0">
                <a:latin typeface="Arial" panose="020B0604020202020204" pitchFamily="34" charset="0"/>
                <a:cs typeface="Arial" panose="020B0604020202020204" pitchFamily="34" charset="0"/>
              </a:rPr>
              <a:t>Décimo </a:t>
            </a:r>
            <a:r>
              <a:rPr lang="es-ES" sz="1400" dirty="0">
                <a:latin typeface="Arial" panose="020B0604020202020204" pitchFamily="34" charset="0"/>
                <a:cs typeface="Arial" panose="020B0604020202020204" pitchFamily="34" charset="0"/>
              </a:rPr>
              <a:t>cuarto: Es un sueldo básico pagado una vez en el año.</a:t>
            </a:r>
            <a:endParaRPr lang="es-EC" sz="1400" dirty="0" smtClean="0">
              <a:latin typeface="Arial" panose="020B0604020202020204" pitchFamily="34" charset="0"/>
              <a:cs typeface="Arial" panose="020B0604020202020204" pitchFamily="34" charset="0"/>
            </a:endParaRPr>
          </a:p>
          <a:p>
            <a:pPr algn="just">
              <a:spcBef>
                <a:spcPts val="600"/>
              </a:spcBef>
            </a:pPr>
            <a:r>
              <a:rPr lang="es-ES" sz="1400" dirty="0" smtClean="0">
                <a:latin typeface="Arial" panose="020B0604020202020204" pitchFamily="34" charset="0"/>
                <a:cs typeface="Arial" panose="020B0604020202020204" pitchFamily="34" charset="0"/>
              </a:rPr>
              <a:t>Aporte </a:t>
            </a:r>
            <a:r>
              <a:rPr lang="es-ES" sz="1400" dirty="0">
                <a:latin typeface="Arial" panose="020B0604020202020204" pitchFamily="34" charset="0"/>
                <a:cs typeface="Arial" panose="020B0604020202020204" pitchFamily="34" charset="0"/>
              </a:rPr>
              <a:t>patronal al IESS: Es el 12,5% del sueldo completo mensual multiplicado por 12 meses.</a:t>
            </a:r>
          </a:p>
          <a:p>
            <a:pPr algn="just">
              <a:spcBef>
                <a:spcPts val="600"/>
              </a:spcBef>
            </a:pPr>
            <a:r>
              <a:rPr lang="es-ES" sz="1400" dirty="0" smtClean="0">
                <a:latin typeface="Arial" panose="020B0604020202020204" pitchFamily="34" charset="0"/>
                <a:cs typeface="Arial" panose="020B0604020202020204" pitchFamily="34" charset="0"/>
              </a:rPr>
              <a:t>Fondos </a:t>
            </a:r>
            <a:r>
              <a:rPr lang="es-ES" sz="1400" dirty="0">
                <a:latin typeface="Arial" panose="020B0604020202020204" pitchFamily="34" charset="0"/>
                <a:cs typeface="Arial" panose="020B0604020202020204" pitchFamily="34" charset="0"/>
              </a:rPr>
              <a:t>de reserva: Es el 8,3% del sueldo completo mensual multiplicado por 12 meses.</a:t>
            </a:r>
            <a:endParaRPr lang="es-EC" sz="1400" dirty="0" smtClean="0">
              <a:latin typeface="Arial" panose="020B0604020202020204" pitchFamily="34" charset="0"/>
              <a:cs typeface="Arial" panose="020B0604020202020204" pitchFamily="34" charset="0"/>
            </a:endParaRPr>
          </a:p>
          <a:p>
            <a:pPr marL="0" indent="0" algn="just">
              <a:spcBef>
                <a:spcPts val="600"/>
              </a:spcBef>
              <a:buNone/>
            </a:pPr>
            <a:endParaRPr lang="es-EC" sz="1600" dirty="0" smtClean="0">
              <a:latin typeface="Arial" panose="020B0604020202020204" pitchFamily="34" charset="0"/>
              <a:cs typeface="Arial" panose="020B0604020202020204" pitchFamily="34" charset="0"/>
            </a:endParaRPr>
          </a:p>
          <a:p>
            <a:pPr marL="0" indent="0" algn="just">
              <a:spcBef>
                <a:spcPts val="600"/>
              </a:spcBef>
              <a:buNone/>
            </a:pPr>
            <a:endParaRPr lang="es-EC" sz="1600" dirty="0">
              <a:latin typeface="Arial" panose="020B0604020202020204" pitchFamily="34" charset="0"/>
              <a:cs typeface="Arial" panose="020B0604020202020204" pitchFamily="34" charset="0"/>
            </a:endParaRPr>
          </a:p>
          <a:p>
            <a:pPr marL="0" indent="0" algn="just">
              <a:spcBef>
                <a:spcPts val="600"/>
              </a:spcBef>
              <a:buNone/>
            </a:pPr>
            <a:endParaRPr lang="es-EC" sz="1600" dirty="0" smtClean="0">
              <a:latin typeface="Arial" panose="020B0604020202020204" pitchFamily="34" charset="0"/>
              <a:cs typeface="Arial" panose="020B0604020202020204" pitchFamily="34" charset="0"/>
            </a:endParaRPr>
          </a:p>
          <a:p>
            <a:pPr marL="0" indent="0" algn="just">
              <a:spcBef>
                <a:spcPts val="600"/>
              </a:spcBef>
              <a:buNone/>
            </a:pPr>
            <a:endParaRPr lang="es-EC" sz="1600" dirty="0">
              <a:latin typeface="Arial" panose="020B0604020202020204" pitchFamily="34" charset="0"/>
              <a:cs typeface="Arial" panose="020B0604020202020204" pitchFamily="34" charset="0"/>
            </a:endParaRPr>
          </a:p>
          <a:p>
            <a:pPr marL="0" indent="0" algn="just">
              <a:spcBef>
                <a:spcPts val="600"/>
              </a:spcBef>
              <a:buNone/>
            </a:pPr>
            <a:endParaRPr lang="es-EC" sz="1600" dirty="0" smtClean="0">
              <a:latin typeface="Arial" panose="020B0604020202020204" pitchFamily="34" charset="0"/>
              <a:cs typeface="Arial" panose="020B0604020202020204" pitchFamily="34" charset="0"/>
            </a:endParaRPr>
          </a:p>
          <a:p>
            <a:pPr marL="0" indent="0" algn="just">
              <a:spcBef>
                <a:spcPts val="600"/>
              </a:spcBef>
              <a:buNone/>
            </a:pPr>
            <a:endParaRPr lang="es-EC" sz="1600" dirty="0">
              <a:latin typeface="Arial" panose="020B0604020202020204" pitchFamily="34" charset="0"/>
              <a:cs typeface="Arial" panose="020B0604020202020204" pitchFamily="34" charset="0"/>
            </a:endParaRPr>
          </a:p>
          <a:p>
            <a:pPr marL="0" indent="0" algn="just">
              <a:spcBef>
                <a:spcPts val="600"/>
              </a:spcBef>
              <a:buNone/>
            </a:pPr>
            <a:endParaRPr lang="es-EC" sz="1600" dirty="0" smtClean="0">
              <a:latin typeface="Arial" panose="020B0604020202020204" pitchFamily="34" charset="0"/>
              <a:cs typeface="Arial" panose="020B0604020202020204" pitchFamily="34" charset="0"/>
            </a:endParaRPr>
          </a:p>
          <a:p>
            <a:pPr marL="0" indent="0" algn="just">
              <a:spcBef>
                <a:spcPts val="600"/>
              </a:spcBef>
              <a:buNone/>
            </a:pPr>
            <a:endParaRPr lang="es-EC" sz="1600" dirty="0">
              <a:latin typeface="Arial" panose="020B0604020202020204" pitchFamily="34" charset="0"/>
              <a:cs typeface="Arial" panose="020B0604020202020204" pitchFamily="34" charset="0"/>
            </a:endParaRPr>
          </a:p>
          <a:p>
            <a:pPr marL="0" indent="0" algn="just">
              <a:spcBef>
                <a:spcPts val="600"/>
              </a:spcBef>
              <a:buNone/>
            </a:pPr>
            <a:endParaRPr lang="es-EC" sz="1600"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3"/>
          <a:stretch>
            <a:fillRect/>
          </a:stretch>
        </p:blipFill>
        <p:spPr>
          <a:xfrm>
            <a:off x="2310245" y="2946688"/>
            <a:ext cx="2819400" cy="1162050"/>
          </a:xfrm>
          <a:prstGeom prst="rect">
            <a:avLst/>
          </a:prstGeom>
        </p:spPr>
      </p:pic>
      <p:pic>
        <p:nvPicPr>
          <p:cNvPr id="7" name="Imagen 6"/>
          <p:cNvPicPr>
            <a:picLocks noChangeAspect="1"/>
          </p:cNvPicPr>
          <p:nvPr/>
        </p:nvPicPr>
        <p:blipFill>
          <a:blip r:embed="rId4"/>
          <a:stretch>
            <a:fillRect/>
          </a:stretch>
        </p:blipFill>
        <p:spPr>
          <a:xfrm>
            <a:off x="3885334" y="4285816"/>
            <a:ext cx="1352550" cy="219075"/>
          </a:xfrm>
          <a:prstGeom prst="rect">
            <a:avLst/>
          </a:prstGeom>
        </p:spPr>
      </p:pic>
    </p:spTree>
    <p:extLst>
      <p:ext uri="{BB962C8B-B14F-4D97-AF65-F5344CB8AC3E}">
        <p14:creationId xmlns:p14="http://schemas.microsoft.com/office/powerpoint/2010/main" val="22016081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628650" y="623455"/>
            <a:ext cx="7886700" cy="6057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600" b="1" dirty="0">
                <a:latin typeface="Arial" panose="020B0604020202020204" pitchFamily="34" charset="0"/>
                <a:cs typeface="Arial" panose="020B0604020202020204" pitchFamily="34" charset="0"/>
              </a:rPr>
              <a:t>	COSTO </a:t>
            </a:r>
            <a:r>
              <a:rPr lang="es-EC" sz="1600" b="1" dirty="0" smtClean="0">
                <a:latin typeface="Arial" panose="020B0604020202020204" pitchFamily="34" charset="0"/>
                <a:cs typeface="Arial" panose="020B0604020202020204" pitchFamily="34" charset="0"/>
              </a:rPr>
              <a:t>INDIRECTO </a:t>
            </a:r>
            <a:r>
              <a:rPr lang="es-EC" sz="1600" b="1" dirty="0">
                <a:latin typeface="Arial" panose="020B0604020202020204" pitchFamily="34" charset="0"/>
                <a:cs typeface="Arial" panose="020B0604020202020204" pitchFamily="34" charset="0"/>
              </a:rPr>
              <a:t>DE PRODUCCIÓN</a:t>
            </a:r>
          </a:p>
          <a:p>
            <a:pPr marL="0" indent="0" algn="just">
              <a:spcBef>
                <a:spcPts val="600"/>
              </a:spcBef>
              <a:buNone/>
            </a:pPr>
            <a:endParaRPr lang="es-EC" sz="1600" dirty="0">
              <a:latin typeface="Arial" panose="020B0604020202020204" pitchFamily="34" charset="0"/>
              <a:cs typeface="Arial" panose="020B0604020202020204" pitchFamily="34" charset="0"/>
            </a:endParaRPr>
          </a:p>
          <a:p>
            <a:pPr marL="0" indent="0" algn="just">
              <a:spcBef>
                <a:spcPts val="600"/>
              </a:spcBef>
              <a:buNone/>
            </a:pPr>
            <a:r>
              <a:rPr lang="es-ES" sz="1400" dirty="0">
                <a:latin typeface="Arial" panose="020B0604020202020204" pitchFamily="34" charset="0"/>
                <a:cs typeface="Arial" panose="020B0604020202020204" pitchFamily="34" charset="0"/>
              </a:rPr>
              <a:t>El costo indirecto de fabricación se debe a gastos que no son parte del proceso productivo pero permiten su existencia: servicios básicos, impuestos, seguros, costo de maquinaria (depreciación), etc</a:t>
            </a:r>
            <a:r>
              <a:rPr lang="es-ES" sz="1400" dirty="0" smtClean="0">
                <a:latin typeface="Arial" panose="020B0604020202020204" pitchFamily="34" charset="0"/>
                <a:cs typeface="Arial" panose="020B0604020202020204" pitchFamily="34" charset="0"/>
              </a:rPr>
              <a:t>.</a:t>
            </a:r>
          </a:p>
          <a:p>
            <a:pPr marL="0" indent="0" algn="just">
              <a:spcBef>
                <a:spcPts val="600"/>
              </a:spcBef>
              <a:buNone/>
            </a:pPr>
            <a:endParaRPr lang="es-ES" sz="1400" dirty="0">
              <a:latin typeface="Arial" panose="020B0604020202020204" pitchFamily="34" charset="0"/>
              <a:cs typeface="Arial" panose="020B0604020202020204" pitchFamily="34" charset="0"/>
            </a:endParaRPr>
          </a:p>
          <a:p>
            <a:pPr marL="0" indent="0" algn="just">
              <a:spcBef>
                <a:spcPts val="600"/>
              </a:spcBef>
              <a:buNone/>
            </a:pPr>
            <a:endParaRPr lang="es-ES" sz="1400" dirty="0" smtClean="0">
              <a:latin typeface="Arial" panose="020B0604020202020204" pitchFamily="34" charset="0"/>
              <a:cs typeface="Arial" panose="020B0604020202020204" pitchFamily="34" charset="0"/>
            </a:endParaRPr>
          </a:p>
          <a:p>
            <a:pPr marL="0" indent="0" algn="just">
              <a:spcBef>
                <a:spcPts val="600"/>
              </a:spcBef>
              <a:buNone/>
            </a:pPr>
            <a:endParaRPr lang="es-ES" sz="1400" dirty="0">
              <a:latin typeface="Arial" panose="020B0604020202020204" pitchFamily="34" charset="0"/>
              <a:cs typeface="Arial" panose="020B0604020202020204" pitchFamily="34" charset="0"/>
            </a:endParaRPr>
          </a:p>
          <a:p>
            <a:pPr marL="0" indent="0" algn="just">
              <a:spcBef>
                <a:spcPts val="600"/>
              </a:spcBef>
              <a:buNone/>
            </a:pPr>
            <a:endParaRPr lang="es-ES" sz="1400" dirty="0" smtClean="0">
              <a:latin typeface="Arial" panose="020B0604020202020204" pitchFamily="34" charset="0"/>
              <a:cs typeface="Arial" panose="020B0604020202020204" pitchFamily="34" charset="0"/>
            </a:endParaRPr>
          </a:p>
          <a:p>
            <a:pPr marL="0" indent="0" algn="just">
              <a:spcBef>
                <a:spcPts val="600"/>
              </a:spcBef>
              <a:buNone/>
            </a:pPr>
            <a:endParaRPr lang="es-ES" sz="1400" dirty="0">
              <a:latin typeface="Arial" panose="020B0604020202020204" pitchFamily="34" charset="0"/>
              <a:cs typeface="Arial" panose="020B0604020202020204" pitchFamily="34" charset="0"/>
            </a:endParaRPr>
          </a:p>
          <a:p>
            <a:pPr marL="0" indent="0" algn="just">
              <a:spcBef>
                <a:spcPts val="600"/>
              </a:spcBef>
              <a:buNone/>
            </a:pPr>
            <a:endParaRPr lang="es-ES" sz="1400" dirty="0" smtClean="0">
              <a:latin typeface="Arial" panose="020B0604020202020204" pitchFamily="34" charset="0"/>
              <a:cs typeface="Arial" panose="020B0604020202020204" pitchFamily="34" charset="0"/>
            </a:endParaRPr>
          </a:p>
          <a:p>
            <a:pPr marL="0" indent="0" algn="just">
              <a:spcBef>
                <a:spcPts val="600"/>
              </a:spcBef>
              <a:buNone/>
            </a:pPr>
            <a:endParaRPr lang="es-ES" sz="1400" dirty="0">
              <a:latin typeface="Arial" panose="020B0604020202020204" pitchFamily="34" charset="0"/>
              <a:cs typeface="Arial" panose="020B0604020202020204" pitchFamily="34" charset="0"/>
            </a:endParaRPr>
          </a:p>
          <a:p>
            <a:pPr marL="0" indent="0" algn="just">
              <a:spcBef>
                <a:spcPts val="600"/>
              </a:spcBef>
              <a:buNone/>
            </a:pPr>
            <a:endParaRPr lang="es-ES" sz="1400" dirty="0" smtClean="0">
              <a:latin typeface="Arial" panose="020B0604020202020204" pitchFamily="34" charset="0"/>
              <a:cs typeface="Arial" panose="020B0604020202020204" pitchFamily="34" charset="0"/>
            </a:endParaRPr>
          </a:p>
          <a:p>
            <a:pPr marL="0" indent="0" algn="just">
              <a:spcBef>
                <a:spcPts val="600"/>
              </a:spcBef>
              <a:buNone/>
            </a:pPr>
            <a:endParaRPr lang="es-ES" sz="1400" dirty="0">
              <a:latin typeface="Arial" panose="020B0604020202020204" pitchFamily="34" charset="0"/>
              <a:cs typeface="Arial" panose="020B0604020202020204" pitchFamily="34" charset="0"/>
            </a:endParaRPr>
          </a:p>
          <a:p>
            <a:pPr marL="0" indent="0" algn="just">
              <a:spcBef>
                <a:spcPts val="600"/>
              </a:spcBef>
              <a:buNone/>
            </a:pPr>
            <a:endParaRPr lang="es-ES" sz="1400" dirty="0" smtClean="0">
              <a:latin typeface="Arial" panose="020B0604020202020204" pitchFamily="34" charset="0"/>
              <a:cs typeface="Arial" panose="020B0604020202020204" pitchFamily="34" charset="0"/>
            </a:endParaRPr>
          </a:p>
          <a:p>
            <a:pPr marL="0" indent="0" algn="just">
              <a:spcBef>
                <a:spcPts val="600"/>
              </a:spcBef>
              <a:buNone/>
            </a:pPr>
            <a:endParaRPr lang="es-ES" sz="1400" dirty="0">
              <a:latin typeface="Arial" panose="020B0604020202020204" pitchFamily="34" charset="0"/>
              <a:cs typeface="Arial" panose="020B0604020202020204" pitchFamily="34" charset="0"/>
            </a:endParaRPr>
          </a:p>
          <a:p>
            <a:pPr marL="0" indent="0" algn="just">
              <a:spcBef>
                <a:spcPts val="600"/>
              </a:spcBef>
              <a:buNone/>
            </a:pPr>
            <a:endParaRPr lang="es-ES" sz="1400" dirty="0" smtClean="0">
              <a:latin typeface="Arial" panose="020B0604020202020204" pitchFamily="34" charset="0"/>
              <a:cs typeface="Arial" panose="020B0604020202020204" pitchFamily="34" charset="0"/>
            </a:endParaRPr>
          </a:p>
          <a:p>
            <a:pPr marL="0" indent="0" algn="just">
              <a:spcBef>
                <a:spcPts val="600"/>
              </a:spcBef>
              <a:buNone/>
            </a:pPr>
            <a:r>
              <a:rPr lang="es-ES" sz="1400" dirty="0" smtClean="0">
                <a:latin typeface="Arial" panose="020B0604020202020204" pitchFamily="34" charset="0"/>
                <a:cs typeface="Arial" panose="020B0604020202020204" pitchFamily="34" charset="0"/>
              </a:rPr>
              <a:t>El </a:t>
            </a:r>
            <a:r>
              <a:rPr lang="es-ES" sz="1400" dirty="0">
                <a:latin typeface="Arial" panose="020B0604020202020204" pitchFamily="34" charset="0"/>
                <a:cs typeface="Arial" panose="020B0604020202020204" pitchFamily="34" charset="0"/>
              </a:rPr>
              <a:t>costo indirecto de producción de una nave industrial de 3600 m2, se calcula prorrateando el costo indirecto mensual para el número de días que toma la fabricación.</a:t>
            </a:r>
          </a:p>
          <a:p>
            <a:pPr marL="0" indent="0" algn="just">
              <a:spcBef>
                <a:spcPts val="600"/>
              </a:spcBef>
              <a:buNone/>
            </a:pPr>
            <a:r>
              <a:rPr lang="es-ES" sz="1400" dirty="0">
                <a:latin typeface="Arial" panose="020B0604020202020204" pitchFamily="34" charset="0"/>
                <a:cs typeface="Arial" panose="020B0604020202020204" pitchFamily="34" charset="0"/>
              </a:rPr>
              <a:t>S</a:t>
            </a:r>
            <a:r>
              <a:rPr lang="es-ES" sz="1400" dirty="0" smtClean="0">
                <a:latin typeface="Arial" panose="020B0604020202020204" pitchFamily="34" charset="0"/>
                <a:cs typeface="Arial" panose="020B0604020202020204" pitchFamily="34" charset="0"/>
              </a:rPr>
              <a:t>e </a:t>
            </a:r>
            <a:r>
              <a:rPr lang="es-ES" sz="1400" dirty="0">
                <a:latin typeface="Arial" panose="020B0604020202020204" pitchFamily="34" charset="0"/>
                <a:cs typeface="Arial" panose="020B0604020202020204" pitchFamily="34" charset="0"/>
              </a:rPr>
              <a:t>sabe que se requieren 34 días para la fabricación. Si un mes tiene en promedio 20 días laborables, entonces:</a:t>
            </a:r>
            <a:endParaRPr lang="es-EC" sz="1400"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2"/>
          <a:stretch>
            <a:fillRect/>
          </a:stretch>
        </p:blipFill>
        <p:spPr>
          <a:xfrm>
            <a:off x="3906658" y="2115815"/>
            <a:ext cx="4725546" cy="2767912"/>
          </a:xfrm>
          <a:prstGeom prst="rect">
            <a:avLst/>
          </a:prstGeom>
        </p:spPr>
      </p:pic>
      <p:pic>
        <p:nvPicPr>
          <p:cNvPr id="4" name="Imagen 3"/>
          <p:cNvPicPr>
            <a:picLocks noChangeAspect="1"/>
          </p:cNvPicPr>
          <p:nvPr/>
        </p:nvPicPr>
        <p:blipFill>
          <a:blip r:embed="rId3"/>
          <a:stretch>
            <a:fillRect/>
          </a:stretch>
        </p:blipFill>
        <p:spPr>
          <a:xfrm>
            <a:off x="511796" y="2747913"/>
            <a:ext cx="2930559" cy="1304493"/>
          </a:xfrm>
          <a:prstGeom prst="rect">
            <a:avLst/>
          </a:prstGeom>
        </p:spPr>
      </p:pic>
    </p:spTree>
    <p:extLst>
      <p:ext uri="{BB962C8B-B14F-4D97-AF65-F5344CB8AC3E}">
        <p14:creationId xmlns:p14="http://schemas.microsoft.com/office/powerpoint/2010/main" val="14781103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p:cNvSpPr>
            <a:spLocks noGrp="1"/>
          </p:cNvSpPr>
          <p:nvPr>
            <p:ph idx="1"/>
          </p:nvPr>
        </p:nvSpPr>
        <p:spPr>
          <a:xfrm>
            <a:off x="628650" y="4145970"/>
            <a:ext cx="7886700" cy="1901536"/>
          </a:xfrm>
        </p:spPr>
        <p:txBody>
          <a:bodyPr>
            <a:normAutofit/>
          </a:bodyPr>
          <a:lstStyle/>
          <a:p>
            <a:pPr algn="just">
              <a:spcBef>
                <a:spcPts val="600"/>
              </a:spcBef>
            </a:pPr>
            <a:r>
              <a:rPr lang="es-EC" sz="1400" dirty="0">
                <a:latin typeface="Arial" panose="020B0604020202020204" pitchFamily="34" charset="0"/>
                <a:cs typeface="Arial" panose="020B0604020202020204" pitchFamily="34" charset="0"/>
              </a:rPr>
              <a:t>L</a:t>
            </a:r>
            <a:r>
              <a:rPr lang="es-EC" sz="1400" dirty="0" smtClean="0">
                <a:latin typeface="Arial" panose="020B0604020202020204" pitchFamily="34" charset="0"/>
                <a:cs typeface="Arial" panose="020B0604020202020204" pitchFamily="34" charset="0"/>
              </a:rPr>
              <a:t>a </a:t>
            </a:r>
            <a:r>
              <a:rPr lang="es-EC" sz="1400" dirty="0">
                <a:latin typeface="Arial" panose="020B0604020202020204" pitchFamily="34" charset="0"/>
                <a:cs typeface="Arial" panose="020B0604020202020204" pitchFamily="34" charset="0"/>
              </a:rPr>
              <a:t>mayoría de industrias requieren luces mayores a los 12 </a:t>
            </a:r>
            <a:r>
              <a:rPr lang="es-EC" sz="1400" dirty="0" smtClean="0">
                <a:latin typeface="Arial" panose="020B0604020202020204" pitchFamily="34" charset="0"/>
                <a:cs typeface="Arial" panose="020B0604020202020204" pitchFamily="34" charset="0"/>
              </a:rPr>
              <a:t>metros. </a:t>
            </a:r>
          </a:p>
          <a:p>
            <a:pPr algn="just">
              <a:spcBef>
                <a:spcPts val="600"/>
              </a:spcBef>
            </a:pPr>
            <a:r>
              <a:rPr lang="es-EC" sz="1400" dirty="0" smtClean="0">
                <a:latin typeface="Arial" panose="020B0604020202020204" pitchFamily="34" charset="0"/>
                <a:cs typeface="Arial" panose="020B0604020202020204" pitchFamily="34" charset="0"/>
              </a:rPr>
              <a:t>Las </a:t>
            </a:r>
            <a:r>
              <a:rPr lang="es-EC" sz="1400" dirty="0">
                <a:latin typeface="Arial" panose="020B0604020202020204" pitchFamily="34" charset="0"/>
                <a:cs typeface="Arial" panose="020B0604020202020204" pitchFamily="34" charset="0"/>
              </a:rPr>
              <a:t>industrias que demandan mayores dimensiones en sus estructuras son: constructoras, petroleras, deportivas y </a:t>
            </a:r>
            <a:r>
              <a:rPr lang="es-EC" sz="1400" dirty="0" smtClean="0">
                <a:latin typeface="Arial" panose="020B0604020202020204" pitchFamily="34" charset="0"/>
                <a:cs typeface="Arial" panose="020B0604020202020204" pitchFamily="34" charset="0"/>
              </a:rPr>
              <a:t>otros (metalmecánica</a:t>
            </a:r>
            <a:r>
              <a:rPr lang="es-EC" sz="1400" dirty="0">
                <a:latin typeface="Arial" panose="020B0604020202020204" pitchFamily="34" charset="0"/>
                <a:cs typeface="Arial" panose="020B0604020202020204" pitchFamily="34" charset="0"/>
              </a:rPr>
              <a:t>, floricultura, agricultura, crianza de animales, venta de materia prima, producción industrial, almacenamiento, entre </a:t>
            </a:r>
            <a:r>
              <a:rPr lang="es-EC" sz="1400" dirty="0" smtClean="0">
                <a:latin typeface="Arial" panose="020B0604020202020204" pitchFamily="34" charset="0"/>
                <a:cs typeface="Arial" panose="020B0604020202020204" pitchFamily="34" charset="0"/>
              </a:rPr>
              <a:t>otras)</a:t>
            </a:r>
            <a:endParaRPr lang="es-EC" sz="1400" dirty="0">
              <a:latin typeface="Arial" panose="020B0604020202020204" pitchFamily="34" charset="0"/>
              <a:cs typeface="Arial" panose="020B0604020202020204" pitchFamily="34" charset="0"/>
            </a:endParaRPr>
          </a:p>
        </p:txBody>
      </p:sp>
      <p:graphicFrame>
        <p:nvGraphicFramePr>
          <p:cNvPr id="9" name="Gráfico 8"/>
          <p:cNvGraphicFramePr/>
          <p:nvPr>
            <p:extLst>
              <p:ext uri="{D42A27DB-BD31-4B8C-83A1-F6EECF244321}">
                <p14:modId xmlns:p14="http://schemas.microsoft.com/office/powerpoint/2010/main" val="3315839274"/>
              </p:ext>
            </p:extLst>
          </p:nvPr>
        </p:nvGraphicFramePr>
        <p:xfrm>
          <a:off x="2231101" y="794846"/>
          <a:ext cx="4827270" cy="30238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95787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628650" y="623455"/>
            <a:ext cx="7886700" cy="6057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600" b="1" dirty="0" smtClean="0">
                <a:latin typeface="Arial" panose="020B0604020202020204" pitchFamily="34" charset="0"/>
                <a:cs typeface="Arial" panose="020B0604020202020204" pitchFamily="34" charset="0"/>
              </a:rPr>
              <a:t>	</a:t>
            </a:r>
          </a:p>
          <a:p>
            <a:pPr marL="0" indent="0" algn="just">
              <a:spcBef>
                <a:spcPts val="600"/>
              </a:spcBef>
              <a:buNone/>
            </a:pPr>
            <a:endParaRPr lang="es-EC" sz="1600" b="1" dirty="0">
              <a:latin typeface="Arial" panose="020B0604020202020204" pitchFamily="34" charset="0"/>
              <a:cs typeface="Arial" panose="020B0604020202020204" pitchFamily="34" charset="0"/>
            </a:endParaRPr>
          </a:p>
          <a:p>
            <a:pPr marL="0" indent="0" algn="just">
              <a:spcBef>
                <a:spcPts val="600"/>
              </a:spcBef>
              <a:buNone/>
            </a:pPr>
            <a:endParaRPr lang="es-EC" sz="1600" b="1" dirty="0" smtClean="0">
              <a:latin typeface="Arial" panose="020B0604020202020204" pitchFamily="34" charset="0"/>
              <a:cs typeface="Arial" panose="020B0604020202020204" pitchFamily="34" charset="0"/>
            </a:endParaRPr>
          </a:p>
          <a:p>
            <a:pPr marL="0" indent="0" algn="just">
              <a:spcBef>
                <a:spcPts val="600"/>
              </a:spcBef>
              <a:buNone/>
            </a:pPr>
            <a:endParaRPr lang="es-EC" sz="1600" b="1" dirty="0" smtClean="0">
              <a:latin typeface="Arial" panose="020B0604020202020204" pitchFamily="34" charset="0"/>
              <a:cs typeface="Arial" panose="020B0604020202020204" pitchFamily="34" charset="0"/>
            </a:endParaRPr>
          </a:p>
          <a:p>
            <a:pPr marL="0" indent="0" algn="just">
              <a:spcBef>
                <a:spcPts val="600"/>
              </a:spcBef>
              <a:buNone/>
            </a:pPr>
            <a:r>
              <a:rPr lang="es-EC" sz="1600" b="1" dirty="0" smtClean="0">
                <a:latin typeface="Arial" panose="020B0604020202020204" pitchFamily="34" charset="0"/>
                <a:cs typeface="Arial" panose="020B0604020202020204" pitchFamily="34" charset="0"/>
              </a:rPr>
              <a:t>	COSTO </a:t>
            </a:r>
            <a:r>
              <a:rPr lang="es-EC" sz="1600" b="1" dirty="0">
                <a:latin typeface="Arial" panose="020B0604020202020204" pitchFamily="34" charset="0"/>
                <a:cs typeface="Arial" panose="020B0604020202020204" pitchFamily="34" charset="0"/>
              </a:rPr>
              <a:t>TOTAL DE PRODUCCIÓN</a:t>
            </a:r>
            <a:endParaRPr lang="es-EC" sz="1600" dirty="0" smtClean="0">
              <a:latin typeface="Arial" panose="020B0604020202020204" pitchFamily="34" charset="0"/>
              <a:cs typeface="Arial" panose="020B0604020202020204" pitchFamily="34" charset="0"/>
            </a:endParaRPr>
          </a:p>
          <a:p>
            <a:pPr marL="0" indent="0" algn="just">
              <a:spcBef>
                <a:spcPts val="600"/>
              </a:spcBef>
              <a:buNone/>
            </a:pPr>
            <a:endParaRPr lang="es-ES" sz="1400" dirty="0" smtClean="0">
              <a:latin typeface="Arial" panose="020B0604020202020204" pitchFamily="34" charset="0"/>
              <a:cs typeface="Arial" panose="020B0604020202020204" pitchFamily="34" charset="0"/>
            </a:endParaRPr>
          </a:p>
          <a:p>
            <a:pPr marL="0" indent="0" algn="just">
              <a:spcBef>
                <a:spcPts val="600"/>
              </a:spcBef>
              <a:buNone/>
            </a:pPr>
            <a:r>
              <a:rPr lang="es-ES" sz="1400" dirty="0">
                <a:latin typeface="Arial" panose="020B0604020202020204" pitchFamily="34" charset="0"/>
                <a:cs typeface="Arial" panose="020B0604020202020204" pitchFamily="34" charset="0"/>
              </a:rPr>
              <a:t>El costo total de producción se calcula </a:t>
            </a:r>
            <a:r>
              <a:rPr lang="es-ES" sz="1400" dirty="0" smtClean="0">
                <a:latin typeface="Arial" panose="020B0604020202020204" pitchFamily="34" charset="0"/>
                <a:cs typeface="Arial" panose="020B0604020202020204" pitchFamily="34" charset="0"/>
              </a:rPr>
              <a:t>mediante:</a:t>
            </a:r>
            <a:endParaRPr lang="es-ES" sz="1400" dirty="0">
              <a:latin typeface="Arial" panose="020B0604020202020204" pitchFamily="34" charset="0"/>
              <a:cs typeface="Arial" panose="020B0604020202020204" pitchFamily="34" charset="0"/>
            </a:endParaRPr>
          </a:p>
          <a:p>
            <a:pPr marL="0" indent="0" algn="just">
              <a:spcBef>
                <a:spcPts val="600"/>
              </a:spcBef>
              <a:buNone/>
            </a:pPr>
            <a:endParaRPr lang="es-ES" sz="1400" dirty="0" smtClean="0">
              <a:latin typeface="Arial" panose="020B0604020202020204" pitchFamily="34" charset="0"/>
              <a:cs typeface="Arial" panose="020B0604020202020204" pitchFamily="34" charset="0"/>
            </a:endParaRPr>
          </a:p>
          <a:p>
            <a:pPr marL="0" indent="0" algn="just">
              <a:spcBef>
                <a:spcPts val="600"/>
              </a:spcBef>
              <a:buNone/>
            </a:pPr>
            <a:endParaRPr lang="es-ES" sz="1400" dirty="0">
              <a:latin typeface="Arial" panose="020B0604020202020204" pitchFamily="34" charset="0"/>
              <a:cs typeface="Arial" panose="020B0604020202020204" pitchFamily="34" charset="0"/>
            </a:endParaRPr>
          </a:p>
          <a:p>
            <a:pPr marL="0" indent="0" algn="just">
              <a:spcBef>
                <a:spcPts val="600"/>
              </a:spcBef>
              <a:buNone/>
            </a:pPr>
            <a:endParaRPr lang="es-ES" sz="1400" dirty="0" smtClean="0">
              <a:latin typeface="Arial" panose="020B0604020202020204" pitchFamily="34" charset="0"/>
              <a:cs typeface="Arial" panose="020B0604020202020204" pitchFamily="34" charset="0"/>
            </a:endParaRPr>
          </a:p>
          <a:p>
            <a:pPr marL="0" indent="0" algn="just">
              <a:spcBef>
                <a:spcPts val="600"/>
              </a:spcBef>
              <a:buNone/>
            </a:pPr>
            <a:endParaRPr lang="es-ES" sz="1400" dirty="0" smtClean="0">
              <a:latin typeface="Arial" panose="020B0604020202020204" pitchFamily="34" charset="0"/>
              <a:cs typeface="Arial" panose="020B0604020202020204" pitchFamily="34" charset="0"/>
            </a:endParaRPr>
          </a:p>
          <a:p>
            <a:pPr marL="457200" lvl="1" indent="0" algn="just">
              <a:spcBef>
                <a:spcPts val="600"/>
              </a:spcBef>
              <a:buNone/>
            </a:pPr>
            <a:r>
              <a:rPr lang="es-ES" sz="1800" b="1" u="sng" dirty="0">
                <a:latin typeface="Arial" panose="020B0604020202020204" pitchFamily="34" charset="0"/>
                <a:cs typeface="Arial" panose="020B0604020202020204" pitchFamily="34" charset="0"/>
              </a:rPr>
              <a:t>COSTO DE INSTALACIÓN</a:t>
            </a:r>
            <a:r>
              <a:rPr lang="es-EC" sz="1800" b="1" dirty="0" smtClean="0">
                <a:latin typeface="Arial" panose="020B0604020202020204" pitchFamily="34" charset="0"/>
                <a:cs typeface="Arial" panose="020B0604020202020204" pitchFamily="34" charset="0"/>
              </a:rPr>
              <a:t>	</a:t>
            </a:r>
            <a:r>
              <a:rPr lang="es-EC" sz="1600" b="1" dirty="0" smtClean="0">
                <a:latin typeface="Arial" panose="020B0604020202020204" pitchFamily="34" charset="0"/>
                <a:cs typeface="Arial" panose="020B0604020202020204" pitchFamily="34" charset="0"/>
              </a:rPr>
              <a:t>	</a:t>
            </a:r>
            <a:endParaRPr lang="es-EC" sz="1600" dirty="0" smtClean="0">
              <a:latin typeface="Arial" panose="020B0604020202020204" pitchFamily="34" charset="0"/>
              <a:cs typeface="Arial" panose="020B0604020202020204" pitchFamily="34" charset="0"/>
            </a:endParaRPr>
          </a:p>
          <a:p>
            <a:pPr marL="0" indent="0" algn="just">
              <a:spcBef>
                <a:spcPts val="600"/>
              </a:spcBef>
              <a:buNone/>
            </a:pPr>
            <a:endParaRPr lang="es-EC" sz="1600" dirty="0">
              <a:latin typeface="Arial" panose="020B0604020202020204" pitchFamily="34" charset="0"/>
              <a:cs typeface="Arial" panose="020B0604020202020204" pitchFamily="34" charset="0"/>
            </a:endParaRPr>
          </a:p>
          <a:p>
            <a:pPr algn="just">
              <a:spcBef>
                <a:spcPts val="600"/>
              </a:spcBef>
            </a:pPr>
            <a:r>
              <a:rPr lang="es-ES" sz="1400" dirty="0">
                <a:latin typeface="Arial" panose="020B0604020202020204" pitchFamily="34" charset="0"/>
                <a:cs typeface="Arial" panose="020B0604020202020204" pitchFamily="34" charset="0"/>
              </a:rPr>
              <a:t>Costo de transporte:</a:t>
            </a:r>
          </a:p>
          <a:p>
            <a:pPr marL="0" indent="0" algn="just">
              <a:spcBef>
                <a:spcPts val="600"/>
              </a:spcBef>
              <a:buNone/>
            </a:pPr>
            <a:endParaRPr lang="es-ES" sz="1400" dirty="0" smtClean="0">
              <a:latin typeface="Arial" panose="020B0604020202020204" pitchFamily="34" charset="0"/>
              <a:cs typeface="Arial" panose="020B0604020202020204" pitchFamily="34" charset="0"/>
            </a:endParaRPr>
          </a:p>
          <a:p>
            <a:pPr marL="0" indent="0" algn="just">
              <a:spcBef>
                <a:spcPts val="600"/>
              </a:spcBef>
              <a:buNone/>
            </a:pPr>
            <a:endParaRPr lang="es-ES" sz="1400" dirty="0" smtClean="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stretch>
            <a:fillRect/>
          </a:stretch>
        </p:blipFill>
        <p:spPr>
          <a:xfrm>
            <a:off x="3976687" y="768927"/>
            <a:ext cx="1190625" cy="685800"/>
          </a:xfrm>
          <a:prstGeom prst="rect">
            <a:avLst/>
          </a:prstGeom>
        </p:spPr>
      </p:pic>
      <p:pic>
        <p:nvPicPr>
          <p:cNvPr id="6" name="Imagen 5"/>
          <p:cNvPicPr>
            <a:picLocks noChangeAspect="1"/>
          </p:cNvPicPr>
          <p:nvPr/>
        </p:nvPicPr>
        <p:blipFill>
          <a:blip r:embed="rId3"/>
          <a:stretch>
            <a:fillRect/>
          </a:stretch>
        </p:blipFill>
        <p:spPr>
          <a:xfrm>
            <a:off x="3890961" y="2736705"/>
            <a:ext cx="1362075" cy="200025"/>
          </a:xfrm>
          <a:prstGeom prst="rect">
            <a:avLst/>
          </a:prstGeom>
        </p:spPr>
      </p:pic>
      <p:pic>
        <p:nvPicPr>
          <p:cNvPr id="7" name="Imagen 6"/>
          <p:cNvPicPr>
            <a:picLocks noChangeAspect="1"/>
          </p:cNvPicPr>
          <p:nvPr/>
        </p:nvPicPr>
        <p:blipFill>
          <a:blip r:embed="rId4"/>
          <a:stretch>
            <a:fillRect/>
          </a:stretch>
        </p:blipFill>
        <p:spPr>
          <a:xfrm>
            <a:off x="2852735" y="3055576"/>
            <a:ext cx="3438525" cy="180975"/>
          </a:xfrm>
          <a:prstGeom prst="rect">
            <a:avLst/>
          </a:prstGeom>
        </p:spPr>
      </p:pic>
      <p:pic>
        <p:nvPicPr>
          <p:cNvPr id="8" name="Imagen 7"/>
          <p:cNvPicPr>
            <a:picLocks noChangeAspect="1"/>
          </p:cNvPicPr>
          <p:nvPr/>
        </p:nvPicPr>
        <p:blipFill>
          <a:blip r:embed="rId5"/>
          <a:stretch>
            <a:fillRect/>
          </a:stretch>
        </p:blipFill>
        <p:spPr>
          <a:xfrm>
            <a:off x="3867147" y="4659455"/>
            <a:ext cx="1409700" cy="390525"/>
          </a:xfrm>
          <a:prstGeom prst="rect">
            <a:avLst/>
          </a:prstGeom>
        </p:spPr>
      </p:pic>
      <p:pic>
        <p:nvPicPr>
          <p:cNvPr id="9" name="Imagen 8"/>
          <p:cNvPicPr>
            <a:picLocks noChangeAspect="1"/>
          </p:cNvPicPr>
          <p:nvPr/>
        </p:nvPicPr>
        <p:blipFill>
          <a:blip r:embed="rId6"/>
          <a:stretch>
            <a:fillRect/>
          </a:stretch>
        </p:blipFill>
        <p:spPr>
          <a:xfrm>
            <a:off x="3360155" y="5216451"/>
            <a:ext cx="2962275" cy="304800"/>
          </a:xfrm>
          <a:prstGeom prst="rect">
            <a:avLst/>
          </a:prstGeom>
        </p:spPr>
      </p:pic>
    </p:spTree>
    <p:extLst>
      <p:ext uri="{BB962C8B-B14F-4D97-AF65-F5344CB8AC3E}">
        <p14:creationId xmlns:p14="http://schemas.microsoft.com/office/powerpoint/2010/main" val="7474024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628650" y="623455"/>
            <a:ext cx="7886700" cy="6057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600"/>
              </a:spcBef>
            </a:pPr>
            <a:r>
              <a:rPr lang="es-ES" sz="1400" dirty="0" smtClean="0">
                <a:latin typeface="Arial" panose="020B0604020202020204" pitchFamily="34" charset="0"/>
                <a:cs typeface="Arial" panose="020B0604020202020204" pitchFamily="34" charset="0"/>
              </a:rPr>
              <a:t>Costo </a:t>
            </a:r>
            <a:r>
              <a:rPr lang="es-ES" sz="1400" dirty="0">
                <a:latin typeface="Arial" panose="020B0604020202020204" pitchFamily="34" charset="0"/>
                <a:cs typeface="Arial" panose="020B0604020202020204" pitchFamily="34" charset="0"/>
              </a:rPr>
              <a:t>de </a:t>
            </a:r>
            <a:r>
              <a:rPr lang="es-ES" sz="1400" dirty="0" smtClean="0">
                <a:latin typeface="Arial" panose="020B0604020202020204" pitchFamily="34" charset="0"/>
                <a:cs typeface="Arial" panose="020B0604020202020204" pitchFamily="34" charset="0"/>
              </a:rPr>
              <a:t>mano de obra de instalación:</a:t>
            </a:r>
            <a:endParaRPr lang="es-ES" sz="1400" dirty="0">
              <a:latin typeface="Arial" panose="020B0604020202020204" pitchFamily="34" charset="0"/>
              <a:cs typeface="Arial" panose="020B0604020202020204" pitchFamily="34" charset="0"/>
            </a:endParaRPr>
          </a:p>
          <a:p>
            <a:pPr marL="0" indent="0" algn="just">
              <a:spcBef>
                <a:spcPts val="600"/>
              </a:spcBef>
              <a:buNone/>
            </a:pPr>
            <a:endParaRPr lang="es-ES" sz="1400" dirty="0" smtClean="0">
              <a:latin typeface="Arial" panose="020B0604020202020204" pitchFamily="34" charset="0"/>
              <a:cs typeface="Arial" panose="020B0604020202020204" pitchFamily="34" charset="0"/>
            </a:endParaRPr>
          </a:p>
          <a:p>
            <a:pPr marL="0" indent="0" algn="just">
              <a:spcBef>
                <a:spcPts val="600"/>
              </a:spcBef>
              <a:buNone/>
            </a:pPr>
            <a:endParaRPr lang="es-ES" sz="1400" dirty="0" smtClean="0">
              <a:latin typeface="Arial" panose="020B0604020202020204" pitchFamily="34" charset="0"/>
              <a:cs typeface="Arial" panose="020B0604020202020204" pitchFamily="34" charset="0"/>
            </a:endParaRPr>
          </a:p>
          <a:p>
            <a:pPr marL="0" indent="0" algn="just">
              <a:spcBef>
                <a:spcPts val="600"/>
              </a:spcBef>
              <a:buNone/>
            </a:pPr>
            <a:r>
              <a:rPr lang="es-ES" sz="1400" dirty="0" smtClean="0">
                <a:latin typeface="Arial" panose="020B0604020202020204" pitchFamily="34" charset="0"/>
                <a:cs typeface="Arial" panose="020B0604020202020204" pitchFamily="34" charset="0"/>
              </a:rPr>
              <a:t>			Tiempo de instalación de la nave industrial de 3600m2		</a:t>
            </a:r>
            <a:endParaRPr lang="es-ES" sz="1400" dirty="0">
              <a:latin typeface="Arial" panose="020B0604020202020204" pitchFamily="34" charset="0"/>
              <a:cs typeface="Arial" panose="020B0604020202020204" pitchFamily="34" charset="0"/>
            </a:endParaRPr>
          </a:p>
          <a:p>
            <a:pPr marL="0" indent="0" algn="just">
              <a:spcBef>
                <a:spcPts val="600"/>
              </a:spcBef>
              <a:buNone/>
            </a:pPr>
            <a:r>
              <a:rPr lang="es-ES" sz="1400" dirty="0">
                <a:latin typeface="Arial" panose="020B0604020202020204" pitchFamily="34" charset="0"/>
                <a:cs typeface="Arial" panose="020B0604020202020204" pitchFamily="34" charset="0"/>
              </a:rPr>
              <a:t>El salario hora de los instaladores se establece en base al sueldo básico más la aportación al IESS de un mes, dividido para las horas laborables del mes. Si un mes tiene en promedio 20 días laborables, entonces</a:t>
            </a:r>
            <a:r>
              <a:rPr lang="es-ES" sz="1400" dirty="0" smtClean="0">
                <a:latin typeface="Arial" panose="020B0604020202020204" pitchFamily="34" charset="0"/>
                <a:cs typeface="Arial" panose="020B0604020202020204" pitchFamily="34" charset="0"/>
              </a:rPr>
              <a:t>:</a:t>
            </a:r>
          </a:p>
          <a:p>
            <a:pPr marL="0" indent="0" algn="just">
              <a:spcBef>
                <a:spcPts val="600"/>
              </a:spcBef>
              <a:buNone/>
            </a:pPr>
            <a:endParaRPr lang="es-ES" sz="1400" dirty="0">
              <a:latin typeface="Arial" panose="020B0604020202020204" pitchFamily="34" charset="0"/>
              <a:cs typeface="Arial" panose="020B0604020202020204" pitchFamily="34" charset="0"/>
            </a:endParaRPr>
          </a:p>
          <a:p>
            <a:pPr marL="0" indent="0" algn="just">
              <a:spcBef>
                <a:spcPts val="600"/>
              </a:spcBef>
              <a:buNone/>
            </a:pPr>
            <a:endParaRPr lang="es-ES" sz="1400" dirty="0">
              <a:latin typeface="Arial" panose="020B0604020202020204" pitchFamily="34" charset="0"/>
              <a:cs typeface="Arial" panose="020B0604020202020204" pitchFamily="34" charset="0"/>
            </a:endParaRPr>
          </a:p>
          <a:p>
            <a:pPr algn="just">
              <a:spcBef>
                <a:spcPts val="600"/>
              </a:spcBef>
            </a:pPr>
            <a:r>
              <a:rPr lang="es-ES" sz="1400" dirty="0">
                <a:latin typeface="Arial" panose="020B0604020202020204" pitchFamily="34" charset="0"/>
                <a:cs typeface="Arial" panose="020B0604020202020204" pitchFamily="34" charset="0"/>
              </a:rPr>
              <a:t>Costo de equipos</a:t>
            </a:r>
            <a:r>
              <a:rPr lang="es-ES" sz="1400" dirty="0" smtClean="0">
                <a:latin typeface="Arial" panose="020B0604020202020204" pitchFamily="34" charset="0"/>
                <a:cs typeface="Arial" panose="020B0604020202020204" pitchFamily="34" charset="0"/>
              </a:rPr>
              <a:t>: Costo de la grúa telescópica:</a:t>
            </a:r>
            <a:endParaRPr lang="es-ES" sz="1400" dirty="0">
              <a:latin typeface="Arial" panose="020B0604020202020204" pitchFamily="34" charset="0"/>
              <a:cs typeface="Arial" panose="020B0604020202020204" pitchFamily="34" charset="0"/>
            </a:endParaRPr>
          </a:p>
          <a:p>
            <a:pPr marL="0" indent="0" algn="just">
              <a:spcBef>
                <a:spcPts val="600"/>
              </a:spcBef>
              <a:buNone/>
            </a:pPr>
            <a:endParaRPr lang="es-ES" sz="1400" dirty="0" smtClean="0">
              <a:latin typeface="Arial" panose="020B0604020202020204" pitchFamily="34" charset="0"/>
              <a:cs typeface="Arial" panose="020B0604020202020204" pitchFamily="34" charset="0"/>
            </a:endParaRPr>
          </a:p>
          <a:p>
            <a:pPr marL="0" indent="0" algn="just">
              <a:spcBef>
                <a:spcPts val="600"/>
              </a:spcBef>
              <a:buNone/>
            </a:pPr>
            <a:endParaRPr lang="es-ES" sz="1400" dirty="0">
              <a:latin typeface="Arial" panose="020B0604020202020204" pitchFamily="34" charset="0"/>
              <a:cs typeface="Arial" panose="020B0604020202020204" pitchFamily="34" charset="0"/>
            </a:endParaRPr>
          </a:p>
          <a:p>
            <a:pPr marL="0" indent="0" algn="just">
              <a:spcBef>
                <a:spcPts val="600"/>
              </a:spcBef>
              <a:buNone/>
            </a:pPr>
            <a:r>
              <a:rPr lang="es-ES" sz="1400" dirty="0">
                <a:latin typeface="Arial" panose="020B0604020202020204" pitchFamily="34" charset="0"/>
                <a:cs typeface="Arial" panose="020B0604020202020204" pitchFamily="34" charset="0"/>
              </a:rPr>
              <a:t>El costo total de </a:t>
            </a:r>
            <a:r>
              <a:rPr lang="es-ES" sz="1400" dirty="0" smtClean="0">
                <a:latin typeface="Arial" panose="020B0604020202020204" pitchFamily="34" charset="0"/>
                <a:cs typeface="Arial" panose="020B0604020202020204" pitchFamily="34" charset="0"/>
              </a:rPr>
              <a:t>instalación:</a:t>
            </a:r>
          </a:p>
          <a:p>
            <a:pPr marL="0" indent="0" algn="just">
              <a:spcBef>
                <a:spcPts val="600"/>
              </a:spcBef>
              <a:buNone/>
            </a:pPr>
            <a:endParaRPr lang="es-ES" sz="1400" dirty="0">
              <a:latin typeface="Arial" panose="020B0604020202020204" pitchFamily="34" charset="0"/>
              <a:cs typeface="Arial" panose="020B0604020202020204" pitchFamily="34" charset="0"/>
            </a:endParaRPr>
          </a:p>
          <a:p>
            <a:pPr marL="0" indent="0" algn="just">
              <a:spcBef>
                <a:spcPts val="600"/>
              </a:spcBef>
              <a:buNone/>
            </a:pPr>
            <a:endParaRPr lang="es-ES" sz="1400" dirty="0" smtClean="0">
              <a:latin typeface="Arial" panose="020B0604020202020204" pitchFamily="34" charset="0"/>
              <a:cs typeface="Arial" panose="020B0604020202020204" pitchFamily="34" charset="0"/>
            </a:endParaRPr>
          </a:p>
          <a:p>
            <a:pPr marL="0" indent="0" algn="just">
              <a:spcBef>
                <a:spcPts val="600"/>
              </a:spcBef>
              <a:buNone/>
            </a:pPr>
            <a:endParaRPr lang="es-ES" sz="1400" dirty="0">
              <a:latin typeface="Arial" panose="020B0604020202020204" pitchFamily="34" charset="0"/>
              <a:cs typeface="Arial" panose="020B0604020202020204" pitchFamily="34" charset="0"/>
            </a:endParaRPr>
          </a:p>
          <a:p>
            <a:pPr marL="0" indent="0" algn="just">
              <a:spcBef>
                <a:spcPts val="600"/>
              </a:spcBef>
              <a:buNone/>
            </a:pPr>
            <a:r>
              <a:rPr lang="es-ES" sz="1400" dirty="0" smtClean="0">
                <a:latin typeface="Arial" panose="020B0604020202020204" pitchFamily="34" charset="0"/>
                <a:cs typeface="Arial" panose="020B0604020202020204" pitchFamily="34" charset="0"/>
              </a:rPr>
              <a:t>	</a:t>
            </a:r>
            <a:r>
              <a:rPr lang="es-ES" sz="1600" b="1" u="sng" dirty="0" smtClean="0">
                <a:latin typeface="Arial" panose="020B0604020202020204" pitchFamily="34" charset="0"/>
                <a:cs typeface="Arial" panose="020B0604020202020204" pitchFamily="34" charset="0"/>
              </a:rPr>
              <a:t>VALIDACIÓN </a:t>
            </a:r>
            <a:r>
              <a:rPr lang="es-ES" sz="1600" b="1" u="sng" dirty="0">
                <a:latin typeface="Arial" panose="020B0604020202020204" pitchFamily="34" charset="0"/>
                <a:cs typeface="Arial" panose="020B0604020202020204" pitchFamily="34" charset="0"/>
              </a:rPr>
              <a:t>DE COSTOS</a:t>
            </a:r>
          </a:p>
          <a:p>
            <a:pPr marL="0" indent="0" algn="just">
              <a:spcBef>
                <a:spcPts val="600"/>
              </a:spcBef>
              <a:buNone/>
            </a:pPr>
            <a:endParaRPr lang="es-ES" sz="1400" dirty="0" smtClean="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2"/>
          <a:stretch>
            <a:fillRect/>
          </a:stretch>
        </p:blipFill>
        <p:spPr>
          <a:xfrm>
            <a:off x="3888365" y="992332"/>
            <a:ext cx="847725" cy="342900"/>
          </a:xfrm>
          <a:prstGeom prst="rect">
            <a:avLst/>
          </a:prstGeom>
        </p:spPr>
      </p:pic>
      <p:pic>
        <p:nvPicPr>
          <p:cNvPr id="4" name="Imagen 3"/>
          <p:cNvPicPr>
            <a:picLocks noChangeAspect="1"/>
          </p:cNvPicPr>
          <p:nvPr/>
        </p:nvPicPr>
        <p:blipFill>
          <a:blip r:embed="rId3"/>
          <a:stretch>
            <a:fillRect/>
          </a:stretch>
        </p:blipFill>
        <p:spPr>
          <a:xfrm>
            <a:off x="764164" y="1504082"/>
            <a:ext cx="1838325" cy="200025"/>
          </a:xfrm>
          <a:prstGeom prst="rect">
            <a:avLst/>
          </a:prstGeom>
        </p:spPr>
      </p:pic>
      <p:cxnSp>
        <p:nvCxnSpPr>
          <p:cNvPr id="11" name="Conector recto de flecha 10"/>
          <p:cNvCxnSpPr/>
          <p:nvPr/>
        </p:nvCxnSpPr>
        <p:spPr>
          <a:xfrm>
            <a:off x="2683019" y="1604094"/>
            <a:ext cx="5818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Imagen 11"/>
          <p:cNvPicPr>
            <a:picLocks noChangeAspect="1"/>
          </p:cNvPicPr>
          <p:nvPr/>
        </p:nvPicPr>
        <p:blipFill>
          <a:blip r:embed="rId4"/>
          <a:stretch>
            <a:fillRect/>
          </a:stretch>
        </p:blipFill>
        <p:spPr>
          <a:xfrm>
            <a:off x="3088264" y="2584734"/>
            <a:ext cx="2447925" cy="361950"/>
          </a:xfrm>
          <a:prstGeom prst="rect">
            <a:avLst/>
          </a:prstGeom>
        </p:spPr>
      </p:pic>
      <p:pic>
        <p:nvPicPr>
          <p:cNvPr id="13" name="Imagen 12"/>
          <p:cNvPicPr>
            <a:picLocks noChangeAspect="1"/>
          </p:cNvPicPr>
          <p:nvPr/>
        </p:nvPicPr>
        <p:blipFill>
          <a:blip r:embed="rId5"/>
          <a:stretch>
            <a:fillRect/>
          </a:stretch>
        </p:blipFill>
        <p:spPr>
          <a:xfrm>
            <a:off x="3345438" y="3561916"/>
            <a:ext cx="1933575" cy="180975"/>
          </a:xfrm>
          <a:prstGeom prst="rect">
            <a:avLst/>
          </a:prstGeom>
        </p:spPr>
      </p:pic>
      <p:pic>
        <p:nvPicPr>
          <p:cNvPr id="14" name="Imagen 13"/>
          <p:cNvPicPr>
            <a:picLocks noChangeAspect="1"/>
          </p:cNvPicPr>
          <p:nvPr/>
        </p:nvPicPr>
        <p:blipFill>
          <a:blip r:embed="rId6"/>
          <a:stretch>
            <a:fillRect/>
          </a:stretch>
        </p:blipFill>
        <p:spPr>
          <a:xfrm>
            <a:off x="3109912" y="4187315"/>
            <a:ext cx="2924175" cy="457200"/>
          </a:xfrm>
          <a:prstGeom prst="rect">
            <a:avLst/>
          </a:prstGeom>
        </p:spPr>
      </p:pic>
    </p:spTree>
    <p:extLst>
      <p:ext uri="{BB962C8B-B14F-4D97-AF65-F5344CB8AC3E}">
        <p14:creationId xmlns:p14="http://schemas.microsoft.com/office/powerpoint/2010/main" val="2502896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628650" y="623455"/>
            <a:ext cx="7886700" cy="6057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S" sz="1400" dirty="0" smtClean="0">
                <a:latin typeface="Arial" panose="020B0604020202020204" pitchFamily="34" charset="0"/>
                <a:cs typeface="Arial" panose="020B0604020202020204" pitchFamily="34" charset="0"/>
              </a:rPr>
              <a:t>	</a:t>
            </a:r>
            <a:r>
              <a:rPr lang="es-ES" sz="1600" b="1" u="sng" dirty="0" smtClean="0">
                <a:latin typeface="Arial" panose="020B0604020202020204" pitchFamily="34" charset="0"/>
                <a:cs typeface="Arial" panose="020B0604020202020204" pitchFamily="34" charset="0"/>
              </a:rPr>
              <a:t>VALIDACIÓN </a:t>
            </a:r>
            <a:r>
              <a:rPr lang="es-ES" sz="1600" b="1" u="sng" dirty="0">
                <a:latin typeface="Arial" panose="020B0604020202020204" pitchFamily="34" charset="0"/>
                <a:cs typeface="Arial" panose="020B0604020202020204" pitchFamily="34" charset="0"/>
              </a:rPr>
              <a:t>DE COSTOS</a:t>
            </a:r>
          </a:p>
          <a:p>
            <a:pPr marL="0" indent="0" algn="just">
              <a:spcBef>
                <a:spcPts val="600"/>
              </a:spcBef>
              <a:buNone/>
            </a:pPr>
            <a:endParaRPr lang="es-ES" sz="1400" dirty="0" smtClean="0">
              <a:latin typeface="Arial" panose="020B0604020202020204" pitchFamily="34" charset="0"/>
              <a:cs typeface="Arial" panose="020B0604020202020204" pitchFamily="34" charset="0"/>
            </a:endParaRPr>
          </a:p>
          <a:p>
            <a:pPr algn="just">
              <a:spcBef>
                <a:spcPts val="600"/>
              </a:spcBef>
            </a:pPr>
            <a:r>
              <a:rPr lang="es-ES" sz="1400" dirty="0" smtClean="0">
                <a:latin typeface="Arial" panose="020B0604020202020204" pitchFamily="34" charset="0"/>
                <a:cs typeface="Arial" panose="020B0604020202020204" pitchFamily="34" charset="0"/>
              </a:rPr>
              <a:t>Costo total de producción e instalación:</a:t>
            </a:r>
            <a:endParaRPr lang="es-ES" sz="1400" dirty="0">
              <a:latin typeface="Arial" panose="020B0604020202020204" pitchFamily="34" charset="0"/>
              <a:cs typeface="Arial" panose="020B0604020202020204" pitchFamily="34" charset="0"/>
            </a:endParaRPr>
          </a:p>
          <a:p>
            <a:pPr marL="0" indent="0" algn="just">
              <a:spcBef>
                <a:spcPts val="600"/>
              </a:spcBef>
              <a:buNone/>
            </a:pPr>
            <a:endParaRPr lang="es-ES" sz="1400" dirty="0" smtClean="0">
              <a:latin typeface="Arial" panose="020B0604020202020204" pitchFamily="34" charset="0"/>
              <a:cs typeface="Arial" panose="020B0604020202020204" pitchFamily="34" charset="0"/>
            </a:endParaRPr>
          </a:p>
          <a:p>
            <a:pPr marL="0" indent="0" algn="just">
              <a:spcBef>
                <a:spcPts val="600"/>
              </a:spcBef>
              <a:buNone/>
            </a:pPr>
            <a:endParaRPr lang="es-ES" sz="1400" dirty="0">
              <a:latin typeface="Arial" panose="020B0604020202020204" pitchFamily="34" charset="0"/>
              <a:cs typeface="Arial" panose="020B0604020202020204" pitchFamily="34" charset="0"/>
            </a:endParaRPr>
          </a:p>
          <a:p>
            <a:pPr algn="just">
              <a:spcBef>
                <a:spcPts val="600"/>
              </a:spcBef>
            </a:pPr>
            <a:r>
              <a:rPr lang="es-ES" sz="1400" dirty="0" smtClean="0">
                <a:latin typeface="Arial" panose="020B0604020202020204" pitchFamily="34" charset="0"/>
                <a:cs typeface="Arial" panose="020B0604020202020204" pitchFamily="34" charset="0"/>
              </a:rPr>
              <a:t>Costo por metro cuadrado:</a:t>
            </a:r>
          </a:p>
          <a:p>
            <a:pPr marL="0" indent="0" algn="just">
              <a:spcBef>
                <a:spcPts val="600"/>
              </a:spcBef>
              <a:buNone/>
            </a:pPr>
            <a:endParaRPr lang="es-ES" sz="1400" dirty="0" smtClean="0">
              <a:latin typeface="Arial" panose="020B0604020202020204" pitchFamily="34" charset="0"/>
              <a:cs typeface="Arial" panose="020B0604020202020204" pitchFamily="34" charset="0"/>
            </a:endParaRPr>
          </a:p>
          <a:p>
            <a:pPr marL="0" indent="0" algn="just">
              <a:spcBef>
                <a:spcPts val="600"/>
              </a:spcBef>
              <a:buNone/>
            </a:pPr>
            <a:endParaRPr lang="es-ES" sz="1400" dirty="0">
              <a:latin typeface="Arial" panose="020B0604020202020204" pitchFamily="34" charset="0"/>
              <a:cs typeface="Arial" panose="020B0604020202020204" pitchFamily="34" charset="0"/>
            </a:endParaRPr>
          </a:p>
          <a:p>
            <a:pPr algn="just">
              <a:spcBef>
                <a:spcPts val="600"/>
              </a:spcBef>
            </a:pPr>
            <a:r>
              <a:rPr lang="es-ES" sz="1400" dirty="0" smtClean="0">
                <a:latin typeface="Arial" panose="020B0604020202020204" pitchFamily="34" charset="0"/>
                <a:cs typeface="Arial" panose="020B0604020202020204" pitchFamily="34" charset="0"/>
              </a:rPr>
              <a:t>Utilidad neta mínima aspirada por la empresa auspiciante:</a:t>
            </a:r>
          </a:p>
          <a:p>
            <a:pPr marL="0" indent="0" algn="just">
              <a:spcBef>
                <a:spcPts val="600"/>
              </a:spcBef>
              <a:buNone/>
            </a:pPr>
            <a:endParaRPr lang="es-ES" sz="1400" dirty="0">
              <a:latin typeface="Arial" panose="020B0604020202020204" pitchFamily="34" charset="0"/>
              <a:cs typeface="Arial" panose="020B0604020202020204" pitchFamily="34" charset="0"/>
            </a:endParaRPr>
          </a:p>
          <a:p>
            <a:pPr marL="0" indent="0" algn="just">
              <a:spcBef>
                <a:spcPts val="600"/>
              </a:spcBef>
              <a:buNone/>
            </a:pPr>
            <a:endParaRPr lang="es-ES" sz="1400" dirty="0" smtClean="0">
              <a:latin typeface="Arial" panose="020B0604020202020204" pitchFamily="34" charset="0"/>
              <a:cs typeface="Arial" panose="020B0604020202020204" pitchFamily="34" charset="0"/>
            </a:endParaRPr>
          </a:p>
          <a:p>
            <a:pPr algn="just">
              <a:spcBef>
                <a:spcPts val="600"/>
              </a:spcBef>
            </a:pPr>
            <a:r>
              <a:rPr lang="es-ES" sz="1400" dirty="0">
                <a:latin typeface="Arial" panose="020B0604020202020204" pitchFamily="34" charset="0"/>
                <a:cs typeface="Arial" panose="020B0604020202020204" pitchFamily="34" charset="0"/>
              </a:rPr>
              <a:t>PVP sin </a:t>
            </a:r>
            <a:r>
              <a:rPr lang="es-ES" sz="1400" dirty="0" smtClean="0">
                <a:latin typeface="Arial" panose="020B0604020202020204" pitchFamily="34" charset="0"/>
                <a:cs typeface="Arial" panose="020B0604020202020204" pitchFamily="34" charset="0"/>
              </a:rPr>
              <a:t>impuestos:</a:t>
            </a:r>
          </a:p>
          <a:p>
            <a:pPr algn="just">
              <a:spcBef>
                <a:spcPts val="600"/>
              </a:spcBef>
            </a:pPr>
            <a:endParaRPr lang="es-ES" sz="1400" dirty="0">
              <a:latin typeface="Arial" panose="020B0604020202020204" pitchFamily="34" charset="0"/>
              <a:cs typeface="Arial" panose="020B0604020202020204" pitchFamily="34" charset="0"/>
            </a:endParaRPr>
          </a:p>
          <a:p>
            <a:pPr algn="just">
              <a:spcBef>
                <a:spcPts val="600"/>
              </a:spcBef>
            </a:pPr>
            <a:endParaRPr lang="es-ES" sz="1400" dirty="0" smtClean="0">
              <a:latin typeface="Arial" panose="020B0604020202020204" pitchFamily="34" charset="0"/>
              <a:cs typeface="Arial" panose="020B0604020202020204" pitchFamily="34" charset="0"/>
            </a:endParaRPr>
          </a:p>
          <a:p>
            <a:pPr marL="0" indent="0" algn="just">
              <a:spcBef>
                <a:spcPts val="600"/>
              </a:spcBef>
              <a:buNone/>
            </a:pPr>
            <a:endParaRPr lang="es-ES" sz="1400" dirty="0">
              <a:latin typeface="Arial" panose="020B0604020202020204" pitchFamily="34" charset="0"/>
              <a:cs typeface="Arial" panose="020B0604020202020204" pitchFamily="34" charset="0"/>
            </a:endParaRPr>
          </a:p>
          <a:p>
            <a:pPr algn="just">
              <a:spcBef>
                <a:spcPts val="600"/>
              </a:spcBef>
            </a:pPr>
            <a:r>
              <a:rPr lang="es-ES" sz="1400" dirty="0">
                <a:latin typeface="Arial" panose="020B0604020202020204" pitchFamily="34" charset="0"/>
                <a:cs typeface="Arial" panose="020B0604020202020204" pitchFamily="34" charset="0"/>
              </a:rPr>
              <a:t>PVP </a:t>
            </a:r>
            <a:r>
              <a:rPr lang="es-ES" sz="1400" dirty="0" smtClean="0">
                <a:latin typeface="Arial" panose="020B0604020202020204" pitchFamily="34" charset="0"/>
                <a:cs typeface="Arial" panose="020B0604020202020204" pitchFamily="34" charset="0"/>
              </a:rPr>
              <a:t>incluido IVA:</a:t>
            </a:r>
            <a:endParaRPr lang="es-ES" sz="1400" dirty="0">
              <a:latin typeface="Arial" panose="020B0604020202020204" pitchFamily="34" charset="0"/>
              <a:cs typeface="Arial" panose="020B0604020202020204" pitchFamily="34" charset="0"/>
            </a:endParaRPr>
          </a:p>
          <a:p>
            <a:pPr algn="just">
              <a:spcBef>
                <a:spcPts val="600"/>
              </a:spcBef>
            </a:pPr>
            <a:endParaRPr lang="es-ES" sz="1400" dirty="0" smtClean="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stretch>
            <a:fillRect/>
          </a:stretch>
        </p:blipFill>
        <p:spPr>
          <a:xfrm>
            <a:off x="3157537" y="1552139"/>
            <a:ext cx="2828925" cy="428625"/>
          </a:xfrm>
          <a:prstGeom prst="rect">
            <a:avLst/>
          </a:prstGeom>
        </p:spPr>
      </p:pic>
      <p:pic>
        <p:nvPicPr>
          <p:cNvPr id="6" name="Imagen 5"/>
          <p:cNvPicPr>
            <a:picLocks noChangeAspect="1"/>
          </p:cNvPicPr>
          <p:nvPr/>
        </p:nvPicPr>
        <p:blipFill>
          <a:blip r:embed="rId3"/>
          <a:stretch>
            <a:fillRect/>
          </a:stretch>
        </p:blipFill>
        <p:spPr>
          <a:xfrm>
            <a:off x="3719511" y="2355273"/>
            <a:ext cx="1704975" cy="381000"/>
          </a:xfrm>
          <a:prstGeom prst="rect">
            <a:avLst/>
          </a:prstGeom>
        </p:spPr>
      </p:pic>
      <p:pic>
        <p:nvPicPr>
          <p:cNvPr id="7" name="Imagen 6"/>
          <p:cNvPicPr>
            <a:picLocks noChangeAspect="1"/>
          </p:cNvPicPr>
          <p:nvPr/>
        </p:nvPicPr>
        <p:blipFill>
          <a:blip r:embed="rId4"/>
          <a:stretch>
            <a:fillRect/>
          </a:stretch>
        </p:blipFill>
        <p:spPr>
          <a:xfrm>
            <a:off x="4233860" y="3110782"/>
            <a:ext cx="676275" cy="381000"/>
          </a:xfrm>
          <a:prstGeom prst="rect">
            <a:avLst/>
          </a:prstGeom>
        </p:spPr>
      </p:pic>
      <p:pic>
        <p:nvPicPr>
          <p:cNvPr id="8" name="Imagen 7"/>
          <p:cNvPicPr>
            <a:picLocks noChangeAspect="1"/>
          </p:cNvPicPr>
          <p:nvPr/>
        </p:nvPicPr>
        <p:blipFill>
          <a:blip r:embed="rId5"/>
          <a:stretch>
            <a:fillRect/>
          </a:stretch>
        </p:blipFill>
        <p:spPr>
          <a:xfrm>
            <a:off x="3586159" y="3857843"/>
            <a:ext cx="1971675" cy="819150"/>
          </a:xfrm>
          <a:prstGeom prst="rect">
            <a:avLst/>
          </a:prstGeom>
        </p:spPr>
      </p:pic>
      <p:pic>
        <p:nvPicPr>
          <p:cNvPr id="9" name="Imagen 8"/>
          <p:cNvPicPr>
            <a:picLocks noChangeAspect="1"/>
          </p:cNvPicPr>
          <p:nvPr/>
        </p:nvPicPr>
        <p:blipFill>
          <a:blip r:embed="rId6"/>
          <a:stretch>
            <a:fillRect/>
          </a:stretch>
        </p:blipFill>
        <p:spPr>
          <a:xfrm>
            <a:off x="3567108" y="5044680"/>
            <a:ext cx="2009775" cy="342900"/>
          </a:xfrm>
          <a:prstGeom prst="rect">
            <a:avLst/>
          </a:prstGeom>
        </p:spPr>
      </p:pic>
    </p:spTree>
    <p:extLst>
      <p:ext uri="{BB962C8B-B14F-4D97-AF65-F5344CB8AC3E}">
        <p14:creationId xmlns:p14="http://schemas.microsoft.com/office/powerpoint/2010/main" val="359780734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628650" y="623455"/>
            <a:ext cx="7886700" cy="6057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600"/>
              </a:spcBef>
            </a:pPr>
            <a:r>
              <a:rPr lang="es-ES" sz="1400" dirty="0">
                <a:latin typeface="Arial" panose="020B0604020202020204" pitchFamily="34" charset="0"/>
                <a:cs typeface="Arial" panose="020B0604020202020204" pitchFamily="34" charset="0"/>
              </a:rPr>
              <a:t>Validación del PVP en función de las ventajas.</a:t>
            </a:r>
            <a:endParaRPr lang="es-ES" sz="1400" dirty="0" smtClean="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2"/>
          <a:stretch>
            <a:fillRect/>
          </a:stretch>
        </p:blipFill>
        <p:spPr>
          <a:xfrm>
            <a:off x="2952750" y="1184564"/>
            <a:ext cx="3238500" cy="2057400"/>
          </a:xfrm>
          <a:prstGeom prst="rect">
            <a:avLst/>
          </a:prstGeom>
        </p:spPr>
      </p:pic>
    </p:spTree>
    <p:extLst>
      <p:ext uri="{BB962C8B-B14F-4D97-AF65-F5344CB8AC3E}">
        <p14:creationId xmlns:p14="http://schemas.microsoft.com/office/powerpoint/2010/main" val="15430395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628650" y="623455"/>
            <a:ext cx="7886700" cy="6057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600"/>
              </a:spcBef>
            </a:pPr>
            <a:endParaRPr lang="es-ES" sz="1400" dirty="0" smtClean="0">
              <a:latin typeface="Arial" panose="020B0604020202020204" pitchFamily="34" charset="0"/>
              <a:cs typeface="Arial" panose="020B0604020202020204" pitchFamily="34" charset="0"/>
            </a:endParaRPr>
          </a:p>
        </p:txBody>
      </p:sp>
      <p:sp>
        <p:nvSpPr>
          <p:cNvPr id="3" name="Título 1"/>
          <p:cNvSpPr>
            <a:spLocks noGrp="1"/>
          </p:cNvSpPr>
          <p:nvPr>
            <p:ph type="title"/>
          </p:nvPr>
        </p:nvSpPr>
        <p:spPr>
          <a:xfrm>
            <a:off x="285747" y="656075"/>
            <a:ext cx="8515350" cy="518100"/>
          </a:xfrm>
        </p:spPr>
        <p:txBody>
          <a:bodyPr>
            <a:normAutofit fontScale="90000"/>
          </a:bodyPr>
          <a:lstStyle/>
          <a:p>
            <a:r>
              <a:rPr lang="es-EC" sz="2800" b="1" dirty="0" smtClean="0">
                <a:latin typeface="Arial" panose="020B0604020202020204" pitchFamily="34" charset="0"/>
                <a:cs typeface="Arial" panose="020B0604020202020204" pitchFamily="34" charset="0"/>
              </a:rPr>
              <a:t>CAPÍTULO </a:t>
            </a:r>
            <a:r>
              <a:rPr lang="es-EC" sz="2800" b="1" dirty="0">
                <a:latin typeface="Arial" panose="020B0604020202020204" pitchFamily="34" charset="0"/>
                <a:cs typeface="Arial" panose="020B0604020202020204" pitchFamily="34" charset="0"/>
              </a:rPr>
              <a:t>6</a:t>
            </a:r>
            <a:r>
              <a:rPr lang="es-EC" sz="2800" b="1" dirty="0" smtClean="0">
                <a:latin typeface="Arial" panose="020B0604020202020204" pitchFamily="34" charset="0"/>
                <a:cs typeface="Arial" panose="020B0604020202020204" pitchFamily="34" charset="0"/>
              </a:rPr>
              <a:t>: CONCLUSIONES Y RECOMENDACIONES</a:t>
            </a:r>
            <a:endParaRPr lang="es-EC" sz="1800" u="sng" dirty="0"/>
          </a:p>
        </p:txBody>
      </p:sp>
      <p:sp>
        <p:nvSpPr>
          <p:cNvPr id="6" name="Marcador de contenido 2"/>
          <p:cNvSpPr txBox="1">
            <a:spLocks/>
          </p:cNvSpPr>
          <p:nvPr/>
        </p:nvSpPr>
        <p:spPr>
          <a:xfrm>
            <a:off x="628650" y="1271438"/>
            <a:ext cx="7886700" cy="5409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spcBef>
                <a:spcPts val="600"/>
              </a:spcBef>
              <a:buNone/>
            </a:pPr>
            <a:endParaRPr lang="es-ES" sz="1800" b="1" u="sng" dirty="0" smtClean="0">
              <a:latin typeface="Arial" panose="020B0604020202020204" pitchFamily="34" charset="0"/>
              <a:cs typeface="Arial" panose="020B0604020202020204" pitchFamily="34" charset="0"/>
            </a:endParaRPr>
          </a:p>
          <a:p>
            <a:pPr marL="457200" lvl="1" indent="0" algn="just">
              <a:spcBef>
                <a:spcPts val="600"/>
              </a:spcBef>
              <a:buNone/>
            </a:pPr>
            <a:r>
              <a:rPr lang="es-ES" sz="1800" b="1" u="sng" dirty="0" smtClean="0">
                <a:latin typeface="Arial" panose="020B0604020202020204" pitchFamily="34" charset="0"/>
                <a:cs typeface="Arial" panose="020B0604020202020204" pitchFamily="34" charset="0"/>
              </a:rPr>
              <a:t>CONCLUSIONES</a:t>
            </a:r>
            <a:r>
              <a:rPr lang="es-EC" sz="1800" b="1" dirty="0">
                <a:latin typeface="Arial" panose="020B0604020202020204" pitchFamily="34" charset="0"/>
                <a:cs typeface="Arial" panose="020B0604020202020204" pitchFamily="34" charset="0"/>
              </a:rPr>
              <a:t>	</a:t>
            </a:r>
            <a:r>
              <a:rPr lang="es-EC" sz="1600" b="1" dirty="0" smtClean="0">
                <a:latin typeface="Arial" panose="020B0604020202020204" pitchFamily="34" charset="0"/>
                <a:cs typeface="Arial" panose="020B0604020202020204" pitchFamily="34" charset="0"/>
              </a:rPr>
              <a:t>	</a:t>
            </a:r>
            <a:endParaRPr lang="es-EC" sz="1600" dirty="0" smtClean="0">
              <a:latin typeface="Arial" panose="020B0604020202020204" pitchFamily="34" charset="0"/>
              <a:cs typeface="Arial" panose="020B0604020202020204" pitchFamily="34" charset="0"/>
            </a:endParaRPr>
          </a:p>
          <a:p>
            <a:pPr marL="0" indent="0" algn="just">
              <a:spcBef>
                <a:spcPts val="600"/>
              </a:spcBef>
              <a:buNone/>
            </a:pPr>
            <a:endParaRPr lang="es-EC" sz="1600" dirty="0" smtClean="0">
              <a:latin typeface="Arial" panose="020B0604020202020204" pitchFamily="34" charset="0"/>
              <a:cs typeface="Arial" panose="020B0604020202020204" pitchFamily="34" charset="0"/>
            </a:endParaRPr>
          </a:p>
          <a:p>
            <a:pPr algn="just">
              <a:spcBef>
                <a:spcPts val="600"/>
              </a:spcBef>
            </a:pPr>
            <a:r>
              <a:rPr lang="es-EC" sz="1400" dirty="0" smtClean="0">
                <a:latin typeface="Arial" panose="020B0604020202020204" pitchFamily="34" charset="0"/>
                <a:cs typeface="Arial" panose="020B0604020202020204" pitchFamily="34" charset="0"/>
              </a:rPr>
              <a:t>Un </a:t>
            </a:r>
            <a:r>
              <a:rPr lang="es-EC" sz="1400" dirty="0">
                <a:latin typeface="Arial" panose="020B0604020202020204" pitchFamily="34" charset="0"/>
                <a:cs typeface="Arial" panose="020B0604020202020204" pitchFamily="34" charset="0"/>
              </a:rPr>
              <a:t>análisis computacional requiere del conocimiento de normas de diseño para </a:t>
            </a:r>
            <a:r>
              <a:rPr lang="es-EC" sz="1400" dirty="0" smtClean="0">
                <a:latin typeface="Arial" panose="020B0604020202020204" pitchFamily="34" charset="0"/>
                <a:cs typeface="Arial" panose="020B0604020202020204" pitchFamily="34" charset="0"/>
              </a:rPr>
              <a:t>realizar una </a:t>
            </a:r>
            <a:r>
              <a:rPr lang="es-EC" sz="1400" dirty="0">
                <a:latin typeface="Arial" panose="020B0604020202020204" pitchFamily="34" charset="0"/>
                <a:cs typeface="Arial" panose="020B0604020202020204" pitchFamily="34" charset="0"/>
              </a:rPr>
              <a:t>comprobación </a:t>
            </a:r>
            <a:r>
              <a:rPr lang="es-EC" sz="1400" dirty="0" smtClean="0">
                <a:latin typeface="Arial" panose="020B0604020202020204" pitchFamily="34" charset="0"/>
                <a:cs typeface="Arial" panose="020B0604020202020204" pitchFamily="34" charset="0"/>
              </a:rPr>
              <a:t>numérica y disminuir la incertidumbre de los resultados.</a:t>
            </a:r>
          </a:p>
          <a:p>
            <a:pPr algn="just">
              <a:spcBef>
                <a:spcPts val="600"/>
              </a:spcBef>
            </a:pPr>
            <a:r>
              <a:rPr lang="es-EC" sz="1400" dirty="0" smtClean="0">
                <a:latin typeface="Arial" panose="020B0604020202020204" pitchFamily="34" charset="0"/>
                <a:cs typeface="Arial" panose="020B0604020202020204" pitchFamily="34" charset="0"/>
              </a:rPr>
              <a:t>Cumpliendo </a:t>
            </a:r>
            <a:r>
              <a:rPr lang="es-EC" sz="1400" dirty="0">
                <a:latin typeface="Arial" panose="020B0604020202020204" pitchFamily="34" charset="0"/>
                <a:cs typeface="Arial" panose="020B0604020202020204" pitchFamily="34" charset="0"/>
              </a:rPr>
              <a:t>con las dimensiones y los conceptos estipulados, los análisis estructurales por elementos finitos y por ecuaciones numéricas de la norma AISC 360-10, no presentan elementos de la estructura metálica en falla o riesgo de falla ante las cargas: muerta, viva, de viento, de granizo y sísmica. Las mismas que se calcularon bajo la Norma Ecuatoriana de la Construcción (NEC) y el estándar de Cargas Mínimas de Diseño para Edificios y Otras Estructuras de la Sociedad Americana de Ingenieros Civiles ASCE, por sus siglas en inglés</a:t>
            </a:r>
            <a:r>
              <a:rPr lang="es-EC" sz="1400" dirty="0" smtClean="0">
                <a:latin typeface="Arial" panose="020B0604020202020204" pitchFamily="34" charset="0"/>
                <a:cs typeface="Arial" panose="020B0604020202020204" pitchFamily="34" charset="0"/>
              </a:rPr>
              <a:t>.</a:t>
            </a:r>
          </a:p>
          <a:p>
            <a:pPr algn="just">
              <a:spcBef>
                <a:spcPts val="600"/>
              </a:spcBef>
            </a:pPr>
            <a:r>
              <a:rPr lang="es-EC" sz="1400" dirty="0" smtClean="0">
                <a:latin typeface="Arial" panose="020B0604020202020204" pitchFamily="34" charset="0"/>
                <a:cs typeface="Arial" panose="020B0604020202020204" pitchFamily="34" charset="0"/>
              </a:rPr>
              <a:t>El </a:t>
            </a:r>
            <a:r>
              <a:rPr lang="es-EC" sz="1400" dirty="0">
                <a:latin typeface="Arial" panose="020B0604020202020204" pitchFamily="34" charset="0"/>
                <a:cs typeface="Arial" panose="020B0604020202020204" pitchFamily="34" charset="0"/>
              </a:rPr>
              <a:t>sistema autónomo de </a:t>
            </a:r>
            <a:r>
              <a:rPr lang="es-EC" sz="1400" dirty="0" err="1">
                <a:latin typeface="Arial" panose="020B0604020202020204" pitchFamily="34" charset="0"/>
                <a:cs typeface="Arial" panose="020B0604020202020204" pitchFamily="34" charset="0"/>
              </a:rPr>
              <a:t>izaje</a:t>
            </a:r>
            <a:r>
              <a:rPr lang="es-EC" sz="1400" dirty="0">
                <a:latin typeface="Arial" panose="020B0604020202020204" pitchFamily="34" charset="0"/>
                <a:cs typeface="Arial" panose="020B0604020202020204" pitchFamily="34" charset="0"/>
              </a:rPr>
              <a:t> de las vigas del pórtico se diseñó de tal manera que se adapta a los perfiles del pórtico sin presentar colisiones con las piezas y juntas. El análisis estructural se realizó numéricamente aplicando los mismos criterios y ecuaciones utilizadas para la nave industrial y los elementos no presentan riesgo de falla</a:t>
            </a:r>
            <a:r>
              <a:rPr lang="es-EC" sz="1400" dirty="0" smtClean="0">
                <a:latin typeface="Arial" panose="020B0604020202020204" pitchFamily="34" charset="0"/>
                <a:cs typeface="Arial" panose="020B0604020202020204" pitchFamily="34" charset="0"/>
              </a:rPr>
              <a:t>.</a:t>
            </a:r>
          </a:p>
          <a:p>
            <a:pPr algn="just">
              <a:spcBef>
                <a:spcPts val="600"/>
              </a:spcBef>
            </a:pPr>
            <a:r>
              <a:rPr lang="es-EC" sz="1400" dirty="0" smtClean="0">
                <a:latin typeface="Arial" panose="020B0604020202020204" pitchFamily="34" charset="0"/>
                <a:cs typeface="Arial" panose="020B0604020202020204" pitchFamily="34" charset="0"/>
              </a:rPr>
              <a:t>El </a:t>
            </a:r>
            <a:r>
              <a:rPr lang="es-EC" sz="1400" dirty="0">
                <a:latin typeface="Arial" panose="020B0604020202020204" pitchFamily="34" charset="0"/>
                <a:cs typeface="Arial" panose="020B0604020202020204" pitchFamily="34" charset="0"/>
              </a:rPr>
              <a:t>precio de venta al público obtenido para el presente proyecto es de 71,98 dólares por metro cuadrado. Según los estudios de mercado que realiza la empresa METALSHOP S.A., este valor está en el rango de precios de estructuras de similares aplicaciones. Sin embargo, se próxima al valor más alto de 80 dólares por metro cuadrado, que pertenece a estructuras de prestaciones más exigentes.</a:t>
            </a:r>
          </a:p>
          <a:p>
            <a:pPr marL="0" indent="0" algn="just">
              <a:spcBef>
                <a:spcPts val="600"/>
              </a:spcBef>
              <a:buNone/>
            </a:pPr>
            <a:endParaRPr lang="es-EC" sz="1600" dirty="0" smtClean="0">
              <a:latin typeface="Arial" panose="020B0604020202020204" pitchFamily="34" charset="0"/>
              <a:cs typeface="Arial" panose="020B0604020202020204" pitchFamily="34" charset="0"/>
            </a:endParaRPr>
          </a:p>
          <a:p>
            <a:pPr marL="0" indent="0" algn="just">
              <a:spcBef>
                <a:spcPts val="600"/>
              </a:spcBef>
              <a:buNone/>
            </a:pPr>
            <a:endParaRPr lang="es-EC" sz="1600" dirty="0">
              <a:latin typeface="Arial" panose="020B0604020202020204" pitchFamily="34" charset="0"/>
              <a:cs typeface="Arial" panose="020B0604020202020204" pitchFamily="34" charset="0"/>
            </a:endParaRPr>
          </a:p>
          <a:p>
            <a:pPr marL="0" indent="0" algn="just">
              <a:spcBef>
                <a:spcPts val="600"/>
              </a:spcBef>
              <a:buNone/>
            </a:pPr>
            <a:endParaRPr lang="es-EC" sz="1600" dirty="0" smtClean="0">
              <a:latin typeface="Arial" panose="020B0604020202020204" pitchFamily="34" charset="0"/>
              <a:cs typeface="Arial" panose="020B0604020202020204" pitchFamily="34" charset="0"/>
            </a:endParaRPr>
          </a:p>
          <a:p>
            <a:pPr algn="just">
              <a:spcBef>
                <a:spcPts val="600"/>
              </a:spcBef>
            </a:pPr>
            <a:endParaRPr lang="es-EC"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32247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628650" y="623455"/>
            <a:ext cx="7886700" cy="6057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600"/>
              </a:spcBef>
            </a:pPr>
            <a:endParaRPr lang="es-ES" sz="1400" dirty="0" smtClean="0">
              <a:latin typeface="Arial" panose="020B0604020202020204" pitchFamily="34" charset="0"/>
              <a:cs typeface="Arial" panose="020B0604020202020204" pitchFamily="34" charset="0"/>
            </a:endParaRPr>
          </a:p>
        </p:txBody>
      </p:sp>
      <p:sp>
        <p:nvSpPr>
          <p:cNvPr id="6" name="Marcador de contenido 2"/>
          <p:cNvSpPr txBox="1">
            <a:spLocks/>
          </p:cNvSpPr>
          <p:nvPr/>
        </p:nvSpPr>
        <p:spPr>
          <a:xfrm>
            <a:off x="628650" y="471335"/>
            <a:ext cx="7886700" cy="58255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spcBef>
                <a:spcPts val="600"/>
              </a:spcBef>
              <a:buNone/>
            </a:pPr>
            <a:endParaRPr lang="es-EC" sz="1400" dirty="0" smtClean="0">
              <a:latin typeface="Arial" panose="020B0604020202020204" pitchFamily="34" charset="0"/>
              <a:cs typeface="Arial" panose="020B0604020202020204" pitchFamily="34" charset="0"/>
            </a:endParaRPr>
          </a:p>
          <a:p>
            <a:pPr algn="just">
              <a:spcBef>
                <a:spcPts val="600"/>
              </a:spcBef>
            </a:pPr>
            <a:r>
              <a:rPr lang="es-EC" sz="1400" dirty="0" smtClean="0">
                <a:latin typeface="Arial" panose="020B0604020202020204" pitchFamily="34" charset="0"/>
                <a:cs typeface="Arial" panose="020B0604020202020204" pitchFamily="34" charset="0"/>
              </a:rPr>
              <a:t>El </a:t>
            </a:r>
            <a:r>
              <a:rPr lang="es-EC" sz="1400" dirty="0">
                <a:latin typeface="Arial" panose="020B0604020202020204" pitchFamily="34" charset="0"/>
                <a:cs typeface="Arial" panose="020B0604020202020204" pitchFamily="34" charset="0"/>
              </a:rPr>
              <a:t>recubrimiento de membrana presenta ventajas comparables e incluso mejores a las del recubrimiento metálico, sin embargo la desventaja es que no es segura ante intentos de allanamiento (seguridad ante robo). </a:t>
            </a:r>
          </a:p>
          <a:p>
            <a:pPr marL="457200" lvl="1" indent="0" algn="just">
              <a:spcBef>
                <a:spcPts val="600"/>
              </a:spcBef>
              <a:buNone/>
            </a:pPr>
            <a:endParaRPr lang="es-ES" sz="1400" b="1" u="sng" dirty="0">
              <a:latin typeface="Arial" panose="020B0604020202020204" pitchFamily="34" charset="0"/>
              <a:cs typeface="Arial" panose="020B0604020202020204" pitchFamily="34" charset="0"/>
            </a:endParaRPr>
          </a:p>
          <a:p>
            <a:pPr marL="457200" lvl="1" indent="0" algn="just">
              <a:spcBef>
                <a:spcPts val="600"/>
              </a:spcBef>
              <a:buNone/>
            </a:pPr>
            <a:r>
              <a:rPr lang="es-ES" sz="1800" b="1" u="sng" dirty="0" smtClean="0">
                <a:latin typeface="Arial" panose="020B0604020202020204" pitchFamily="34" charset="0"/>
                <a:cs typeface="Arial" panose="020B0604020202020204" pitchFamily="34" charset="0"/>
              </a:rPr>
              <a:t>RECOMENDACIONES</a:t>
            </a:r>
            <a:r>
              <a:rPr lang="es-EC" sz="1800" b="1" dirty="0">
                <a:latin typeface="Arial" panose="020B0604020202020204" pitchFamily="34" charset="0"/>
                <a:cs typeface="Arial" panose="020B0604020202020204" pitchFamily="34" charset="0"/>
              </a:rPr>
              <a:t>	</a:t>
            </a:r>
            <a:endParaRPr lang="es-EC" sz="1600" dirty="0" smtClean="0">
              <a:latin typeface="Arial" panose="020B0604020202020204" pitchFamily="34" charset="0"/>
              <a:cs typeface="Arial" panose="020B0604020202020204" pitchFamily="34" charset="0"/>
            </a:endParaRPr>
          </a:p>
          <a:p>
            <a:pPr algn="just">
              <a:spcBef>
                <a:spcPts val="600"/>
              </a:spcBef>
            </a:pPr>
            <a:endParaRPr lang="es-EC" sz="1600" dirty="0" smtClean="0">
              <a:latin typeface="Arial" panose="020B0604020202020204" pitchFamily="34" charset="0"/>
              <a:cs typeface="Arial" panose="020B0604020202020204" pitchFamily="34" charset="0"/>
            </a:endParaRPr>
          </a:p>
          <a:p>
            <a:pPr algn="just">
              <a:spcBef>
                <a:spcPts val="600"/>
              </a:spcBef>
            </a:pPr>
            <a:r>
              <a:rPr lang="es-EC" sz="1400" dirty="0" smtClean="0">
                <a:latin typeface="Arial" panose="020B0604020202020204" pitchFamily="34" charset="0"/>
                <a:cs typeface="Arial" panose="020B0604020202020204" pitchFamily="34" charset="0"/>
              </a:rPr>
              <a:t>Se </a:t>
            </a:r>
            <a:r>
              <a:rPr lang="es-EC" sz="1400" dirty="0">
                <a:latin typeface="Arial" panose="020B0604020202020204" pitchFamily="34" charset="0"/>
                <a:cs typeface="Arial" panose="020B0604020202020204" pitchFamily="34" charset="0"/>
              </a:rPr>
              <a:t>puede disminuir la diferencia entre los resultados de un análisis por elementos finitos y uno numérico, verificando los métodos y normas de cálculo que utiliza el software, para que sean los mismos que estén al alcance del diseñador. Dicho esto, es necesario que el diseño computacional se haga con el conocimiento absoluto de la norma para verificar resultados que pueden parecer errados</a:t>
            </a:r>
            <a:r>
              <a:rPr lang="es-EC" sz="1400" dirty="0" smtClean="0">
                <a:latin typeface="Arial" panose="020B0604020202020204" pitchFamily="34" charset="0"/>
                <a:cs typeface="Arial" panose="020B0604020202020204" pitchFamily="34" charset="0"/>
              </a:rPr>
              <a:t>.</a:t>
            </a:r>
          </a:p>
          <a:p>
            <a:pPr algn="just">
              <a:spcBef>
                <a:spcPts val="600"/>
              </a:spcBef>
            </a:pPr>
            <a:r>
              <a:rPr lang="es-EC" sz="1400" dirty="0" smtClean="0">
                <a:latin typeface="Arial" panose="020B0604020202020204" pitchFamily="34" charset="0"/>
                <a:cs typeface="Arial" panose="020B0604020202020204" pitchFamily="34" charset="0"/>
              </a:rPr>
              <a:t>La </a:t>
            </a:r>
            <a:r>
              <a:rPr lang="es-EC" sz="1400" dirty="0">
                <a:latin typeface="Arial" panose="020B0604020202020204" pitchFamily="34" charset="0"/>
                <a:cs typeface="Arial" panose="020B0604020202020204" pitchFamily="34" charset="0"/>
              </a:rPr>
              <a:t>capacidad de resistencia de algunos miembros está por debajo de 0,5, lo que significa que están subutilizados, se puede buscar perfiles alternativos a los tubulares cuadrados y rectangulares</a:t>
            </a:r>
            <a:r>
              <a:rPr lang="es-EC" sz="1400" dirty="0" smtClean="0">
                <a:latin typeface="Arial" panose="020B0604020202020204" pitchFamily="34" charset="0"/>
                <a:cs typeface="Arial" panose="020B0604020202020204" pitchFamily="34" charset="0"/>
              </a:rPr>
              <a:t>.</a:t>
            </a:r>
          </a:p>
          <a:p>
            <a:pPr algn="just">
              <a:spcBef>
                <a:spcPts val="600"/>
              </a:spcBef>
            </a:pPr>
            <a:r>
              <a:rPr lang="es-EC" sz="1400" dirty="0" smtClean="0">
                <a:latin typeface="Arial" panose="020B0604020202020204" pitchFamily="34" charset="0"/>
                <a:cs typeface="Arial" panose="020B0604020202020204" pitchFamily="34" charset="0"/>
              </a:rPr>
              <a:t>Comprobar </a:t>
            </a:r>
            <a:r>
              <a:rPr lang="es-EC" sz="1400" dirty="0">
                <a:latin typeface="Arial" panose="020B0604020202020204" pitchFamily="34" charset="0"/>
                <a:cs typeface="Arial" panose="020B0604020202020204" pitchFamily="34" charset="0"/>
              </a:rPr>
              <a:t>que el sistema de auto </a:t>
            </a:r>
            <a:r>
              <a:rPr lang="es-EC" sz="1400" dirty="0" err="1">
                <a:latin typeface="Arial" panose="020B0604020202020204" pitchFamily="34" charset="0"/>
                <a:cs typeface="Arial" panose="020B0604020202020204" pitchFamily="34" charset="0"/>
              </a:rPr>
              <a:t>izaje</a:t>
            </a:r>
            <a:r>
              <a:rPr lang="es-EC" sz="1400" dirty="0">
                <a:latin typeface="Arial" panose="020B0604020202020204" pitchFamily="34" charset="0"/>
                <a:cs typeface="Arial" panose="020B0604020202020204" pitchFamily="34" charset="0"/>
              </a:rPr>
              <a:t> de vigas es funcional, va más allá del alcance de este proyecto. Para garantizar su funcionalidad se debe hacer pruebas con prototipos</a:t>
            </a:r>
            <a:r>
              <a:rPr lang="es-EC" sz="1400" dirty="0" smtClean="0">
                <a:latin typeface="Arial" panose="020B0604020202020204" pitchFamily="34" charset="0"/>
                <a:cs typeface="Arial" panose="020B0604020202020204" pitchFamily="34" charset="0"/>
              </a:rPr>
              <a:t>.</a:t>
            </a:r>
          </a:p>
          <a:p>
            <a:pPr algn="just">
              <a:spcBef>
                <a:spcPts val="600"/>
              </a:spcBef>
            </a:pPr>
            <a:r>
              <a:rPr lang="es-EC" sz="1400" dirty="0" smtClean="0">
                <a:latin typeface="Arial" panose="020B0604020202020204" pitchFamily="34" charset="0"/>
                <a:cs typeface="Arial" panose="020B0604020202020204" pitchFamily="34" charset="0"/>
              </a:rPr>
              <a:t>El </a:t>
            </a:r>
            <a:r>
              <a:rPr lang="es-EC" sz="1400" dirty="0">
                <a:latin typeface="Arial" panose="020B0604020202020204" pitchFamily="34" charset="0"/>
                <a:cs typeface="Arial" panose="020B0604020202020204" pitchFamily="34" charset="0"/>
              </a:rPr>
              <a:t>tiempo de fabricación de una nave industrial puede disminuirse en primer lugar, identificando a los procesos de ensamble, soldadura y limpieza como los que provoca la mayor cola de espera en el proceso productivo; aumentar una estación de trabajo para cada proceso, disminuye los tiempos con un incremento de 0,63 USD en el precio de venta al público. En segundo lugar, estandarizando y disminuyendo la cantidad de elementos que conforman el edificio, por ejemplo, mejorar el diseño de la viga de pórtico tipo 2 para eliminar la necesidad del pie de amigo.</a:t>
            </a:r>
            <a:endParaRPr lang="es-EC"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927299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628650" y="623455"/>
            <a:ext cx="7886700" cy="6057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600"/>
              </a:spcBef>
            </a:pPr>
            <a:endParaRPr lang="es-ES" sz="1400" dirty="0" smtClean="0">
              <a:latin typeface="Arial" panose="020B0604020202020204" pitchFamily="34" charset="0"/>
              <a:cs typeface="Arial" panose="020B0604020202020204" pitchFamily="34" charset="0"/>
            </a:endParaRPr>
          </a:p>
        </p:txBody>
      </p:sp>
      <p:sp>
        <p:nvSpPr>
          <p:cNvPr id="6" name="Marcador de contenido 2"/>
          <p:cNvSpPr txBox="1">
            <a:spLocks/>
          </p:cNvSpPr>
          <p:nvPr/>
        </p:nvSpPr>
        <p:spPr>
          <a:xfrm>
            <a:off x="628650" y="471335"/>
            <a:ext cx="7886700" cy="58255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spcBef>
                <a:spcPts val="600"/>
              </a:spcBef>
              <a:buNone/>
            </a:pPr>
            <a:endParaRPr lang="es-EC" sz="1400" dirty="0" smtClean="0">
              <a:latin typeface="Arial" panose="020B0604020202020204" pitchFamily="34" charset="0"/>
              <a:cs typeface="Arial" panose="020B0604020202020204" pitchFamily="34" charset="0"/>
            </a:endParaRPr>
          </a:p>
          <a:p>
            <a:pPr algn="just">
              <a:spcBef>
                <a:spcPts val="600"/>
              </a:spcBef>
            </a:pPr>
            <a:r>
              <a:rPr lang="es-EC" sz="1400" dirty="0" smtClean="0">
                <a:latin typeface="Arial" panose="020B0604020202020204" pitchFamily="34" charset="0"/>
                <a:cs typeface="Arial" panose="020B0604020202020204" pitchFamily="34" charset="0"/>
              </a:rPr>
              <a:t>El </a:t>
            </a:r>
            <a:r>
              <a:rPr lang="es-EC" sz="1400" dirty="0">
                <a:latin typeface="Arial" panose="020B0604020202020204" pitchFamily="34" charset="0"/>
                <a:cs typeface="Arial" panose="020B0604020202020204" pitchFamily="34" charset="0"/>
              </a:rPr>
              <a:t>recubrimiento de membrana presenta ventajas comparables e incluso mejores a las del recubrimiento metálico, sin embargo la desventaja es que no es segura ante intentos de allanamiento (seguridad ante robo</a:t>
            </a:r>
            <a:r>
              <a:rPr lang="es-EC" sz="1400" dirty="0" smtClean="0">
                <a:latin typeface="Arial" panose="020B0604020202020204" pitchFamily="34" charset="0"/>
                <a:cs typeface="Arial" panose="020B0604020202020204" pitchFamily="34" charset="0"/>
              </a:rPr>
              <a:t>).</a:t>
            </a:r>
          </a:p>
          <a:p>
            <a:pPr algn="just">
              <a:spcBef>
                <a:spcPts val="600"/>
              </a:spcBef>
            </a:pPr>
            <a:r>
              <a:rPr lang="es-EC" sz="1400" dirty="0" smtClean="0">
                <a:latin typeface="Arial" panose="020B0604020202020204" pitchFamily="34" charset="0"/>
                <a:cs typeface="Arial" panose="020B0604020202020204" pitchFamily="34" charset="0"/>
              </a:rPr>
              <a:t>El </a:t>
            </a:r>
            <a:r>
              <a:rPr lang="es-EC" sz="1400" dirty="0">
                <a:latin typeface="Arial" panose="020B0604020202020204" pitchFamily="34" charset="0"/>
                <a:cs typeface="Arial" panose="020B0604020202020204" pitchFamily="34" charset="0"/>
              </a:rPr>
              <a:t>sistema de auto </a:t>
            </a:r>
            <a:r>
              <a:rPr lang="es-EC" sz="1400" dirty="0" err="1">
                <a:latin typeface="Arial" panose="020B0604020202020204" pitchFamily="34" charset="0"/>
                <a:cs typeface="Arial" panose="020B0604020202020204" pitchFamily="34" charset="0"/>
              </a:rPr>
              <a:t>izaje</a:t>
            </a:r>
            <a:r>
              <a:rPr lang="es-EC" sz="1400" dirty="0">
                <a:latin typeface="Arial" panose="020B0604020202020204" pitchFamily="34" charset="0"/>
                <a:cs typeface="Arial" panose="020B0604020202020204" pitchFamily="34" charset="0"/>
              </a:rPr>
              <a:t> impone que las columnas intermedias no sean compartidas, esto incrementa el costo de la estructura por lo que el sistema requiere de una investigación más rigurosa</a:t>
            </a:r>
            <a:r>
              <a:rPr lang="es-EC" sz="1400" dirty="0" smtClean="0">
                <a:latin typeface="Arial" panose="020B0604020202020204" pitchFamily="34" charset="0"/>
                <a:cs typeface="Arial" panose="020B0604020202020204" pitchFamily="34" charset="0"/>
              </a:rPr>
              <a:t>.</a:t>
            </a:r>
          </a:p>
          <a:p>
            <a:pPr algn="just">
              <a:spcBef>
                <a:spcPts val="600"/>
              </a:spcBef>
            </a:pPr>
            <a:r>
              <a:rPr lang="es-EC" sz="1400" dirty="0" smtClean="0">
                <a:latin typeface="Arial" panose="020B0604020202020204" pitchFamily="34" charset="0"/>
                <a:cs typeface="Arial" panose="020B0604020202020204" pitchFamily="34" charset="0"/>
              </a:rPr>
              <a:t>Para </a:t>
            </a:r>
            <a:r>
              <a:rPr lang="es-EC" sz="1400" dirty="0">
                <a:latin typeface="Arial" panose="020B0604020202020204" pitchFamily="34" charset="0"/>
                <a:cs typeface="Arial" panose="020B0604020202020204" pitchFamily="34" charset="0"/>
              </a:rPr>
              <a:t>bajar los costos de producción de la nave industrial hay que enfocarse en el costo de los materiales directos, ya que representa el 88,74% del costo de producción. Dentro de los materiales, el 32,64% pertenece al costo de galvanizado, y representa el 28,96% del costo de producción, por lo que es evidente que un acabado más económico disminuiría el costo global de la estructura y permitiría un precio de venta más accesible.</a:t>
            </a:r>
          </a:p>
          <a:p>
            <a:pPr algn="just">
              <a:spcBef>
                <a:spcPts val="600"/>
              </a:spcBef>
            </a:pPr>
            <a:r>
              <a:rPr lang="es-EC" sz="1400" dirty="0" smtClean="0">
                <a:latin typeface="Arial" panose="020B0604020202020204" pitchFamily="34" charset="0"/>
                <a:cs typeface="Arial" panose="020B0604020202020204" pitchFamily="34" charset="0"/>
              </a:rPr>
              <a:t>El </a:t>
            </a:r>
            <a:r>
              <a:rPr lang="es-EC" sz="1400" dirty="0">
                <a:latin typeface="Arial" panose="020B0604020202020204" pitchFamily="34" charset="0"/>
                <a:cs typeface="Arial" panose="020B0604020202020204" pitchFamily="34" charset="0"/>
              </a:rPr>
              <a:t>uso de membrana como recubrimiento estructural limita la instalación del edificio a lugares con cerramiento para evitar robos. Una alternativa de mejora para este proyecto sería usar membrana en la cubierta y panales de acero en las paredes. </a:t>
            </a:r>
          </a:p>
          <a:p>
            <a:pPr algn="just">
              <a:spcBef>
                <a:spcPts val="600"/>
              </a:spcBef>
            </a:pPr>
            <a:endParaRPr lang="es-EC"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576759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616810"/>
            <a:ext cx="7886700" cy="307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a:latin typeface="Arial" panose="020B0604020202020204" pitchFamily="34" charset="0"/>
                <a:cs typeface="Arial" panose="020B0604020202020204" pitchFamily="34" charset="0"/>
              </a:rPr>
              <a:t>Tabla A1 Carga muerta total de la nave industrial de 3600 m2.</a:t>
            </a:r>
            <a:endParaRPr lang="es-EC" sz="1400" b="1" dirty="0" smtClean="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628650" y="924792"/>
            <a:ext cx="4992832" cy="5242224"/>
          </a:xfrm>
          <a:prstGeom prst="rect">
            <a:avLst/>
          </a:prstGeom>
        </p:spPr>
      </p:pic>
    </p:spTree>
    <p:extLst>
      <p:ext uri="{BB962C8B-B14F-4D97-AF65-F5344CB8AC3E}">
        <p14:creationId xmlns:p14="http://schemas.microsoft.com/office/powerpoint/2010/main" val="385154509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616810"/>
            <a:ext cx="7886700" cy="307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a:latin typeface="Arial" panose="020B0604020202020204" pitchFamily="34" charset="0"/>
                <a:cs typeface="Arial" panose="020B0604020202020204" pitchFamily="34" charset="0"/>
              </a:rPr>
              <a:t>Tabla A1 Carga muerta total de la nave industrial de 3600 </a:t>
            </a:r>
            <a:r>
              <a:rPr lang="es-EC" sz="1400" b="1" dirty="0" smtClean="0">
                <a:latin typeface="Arial" panose="020B0604020202020204" pitchFamily="34" charset="0"/>
                <a:cs typeface="Arial" panose="020B0604020202020204" pitchFamily="34" charset="0"/>
              </a:rPr>
              <a:t>m2 (continuación).</a:t>
            </a:r>
          </a:p>
        </p:txBody>
      </p:sp>
      <p:pic>
        <p:nvPicPr>
          <p:cNvPr id="7" name="Imagen 6"/>
          <p:cNvPicPr>
            <a:picLocks noChangeAspect="1"/>
          </p:cNvPicPr>
          <p:nvPr/>
        </p:nvPicPr>
        <p:blipFill>
          <a:blip r:embed="rId2"/>
          <a:stretch>
            <a:fillRect/>
          </a:stretch>
        </p:blipFill>
        <p:spPr>
          <a:xfrm>
            <a:off x="628650" y="924792"/>
            <a:ext cx="4992832" cy="1091082"/>
          </a:xfrm>
          <a:prstGeom prst="rect">
            <a:avLst/>
          </a:prstGeom>
        </p:spPr>
      </p:pic>
      <p:pic>
        <p:nvPicPr>
          <p:cNvPr id="5" name="Imagen 4"/>
          <p:cNvPicPr>
            <a:picLocks noChangeAspect="1"/>
          </p:cNvPicPr>
          <p:nvPr/>
        </p:nvPicPr>
        <p:blipFill>
          <a:blip r:embed="rId3"/>
          <a:stretch>
            <a:fillRect/>
          </a:stretch>
        </p:blipFill>
        <p:spPr>
          <a:xfrm>
            <a:off x="628650" y="2601511"/>
            <a:ext cx="3164647" cy="3549908"/>
          </a:xfrm>
          <a:prstGeom prst="rect">
            <a:avLst/>
          </a:prstGeom>
        </p:spPr>
      </p:pic>
      <p:sp>
        <p:nvSpPr>
          <p:cNvPr id="6" name="Marcador de contenido 2"/>
          <p:cNvSpPr txBox="1">
            <a:spLocks/>
          </p:cNvSpPr>
          <p:nvPr/>
        </p:nvSpPr>
        <p:spPr>
          <a:xfrm>
            <a:off x="628650" y="2133882"/>
            <a:ext cx="7886700" cy="7132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a:latin typeface="Arial" panose="020B0604020202020204" pitchFamily="34" charset="0"/>
                <a:cs typeface="Arial" panose="020B0604020202020204" pitchFamily="34" charset="0"/>
              </a:rPr>
              <a:t>Tabla A2 Sobrecargas mínimas uniformemente distribuidas Lo, y concentradas Po, para cubiertas.</a:t>
            </a:r>
            <a:endParaRPr lang="es-EC" sz="14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994168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628650" y="616810"/>
            <a:ext cx="3745923" cy="307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a:latin typeface="Arial" panose="020B0604020202020204" pitchFamily="34" charset="0"/>
                <a:cs typeface="Arial" panose="020B0604020202020204" pitchFamily="34" charset="0"/>
              </a:rPr>
              <a:t>Tabla A3 Coeficiente de corrección σ.</a:t>
            </a:r>
            <a:endParaRPr lang="es-EC" sz="1400" b="1" dirty="0" smtClean="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628650" y="924792"/>
            <a:ext cx="3762186" cy="1683325"/>
          </a:xfrm>
          <a:prstGeom prst="rect">
            <a:avLst/>
          </a:prstGeom>
        </p:spPr>
      </p:pic>
      <p:sp>
        <p:nvSpPr>
          <p:cNvPr id="6" name="Marcador de contenido 2"/>
          <p:cNvSpPr txBox="1">
            <a:spLocks/>
          </p:cNvSpPr>
          <p:nvPr/>
        </p:nvSpPr>
        <p:spPr>
          <a:xfrm>
            <a:off x="625185" y="2764263"/>
            <a:ext cx="3749388" cy="307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a:latin typeface="Arial" panose="020B0604020202020204" pitchFamily="34" charset="0"/>
                <a:cs typeface="Arial" panose="020B0604020202020204" pitchFamily="34" charset="0"/>
              </a:rPr>
              <a:t>Tabla A4 Coeficiente de entorno/altura ce.</a:t>
            </a:r>
            <a:endParaRPr lang="es-EC" sz="1400" b="1" dirty="0" smtClean="0">
              <a:latin typeface="Arial" panose="020B0604020202020204" pitchFamily="34" charset="0"/>
              <a:cs typeface="Arial" panose="020B0604020202020204" pitchFamily="34" charset="0"/>
            </a:endParaRPr>
          </a:p>
        </p:txBody>
      </p:sp>
      <p:pic>
        <p:nvPicPr>
          <p:cNvPr id="7" name="Imagen 6"/>
          <p:cNvPicPr>
            <a:picLocks noChangeAspect="1"/>
          </p:cNvPicPr>
          <p:nvPr/>
        </p:nvPicPr>
        <p:blipFill>
          <a:blip r:embed="rId3"/>
          <a:stretch>
            <a:fillRect/>
          </a:stretch>
        </p:blipFill>
        <p:spPr>
          <a:xfrm>
            <a:off x="625185" y="3072244"/>
            <a:ext cx="3736059" cy="2024050"/>
          </a:xfrm>
          <a:prstGeom prst="rect">
            <a:avLst/>
          </a:prstGeom>
        </p:spPr>
      </p:pic>
      <p:sp>
        <p:nvSpPr>
          <p:cNvPr id="8" name="Marcador de contenido 2"/>
          <p:cNvSpPr txBox="1">
            <a:spLocks/>
          </p:cNvSpPr>
          <p:nvPr/>
        </p:nvSpPr>
        <p:spPr>
          <a:xfrm>
            <a:off x="4875070" y="616810"/>
            <a:ext cx="3745923" cy="307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a:latin typeface="Arial" panose="020B0604020202020204" pitchFamily="34" charset="0"/>
                <a:cs typeface="Arial" panose="020B0604020202020204" pitchFamily="34" charset="0"/>
              </a:rPr>
              <a:t>Tabla A5 Coeficiente de forma cf.</a:t>
            </a:r>
            <a:endParaRPr lang="es-EC" sz="1400" b="1" dirty="0" smtClean="0">
              <a:latin typeface="Arial" panose="020B0604020202020204" pitchFamily="34" charset="0"/>
              <a:cs typeface="Arial" panose="020B0604020202020204" pitchFamily="34" charset="0"/>
            </a:endParaRPr>
          </a:p>
        </p:txBody>
      </p:sp>
      <p:pic>
        <p:nvPicPr>
          <p:cNvPr id="9" name="Imagen 8"/>
          <p:cNvPicPr>
            <a:picLocks noChangeAspect="1"/>
          </p:cNvPicPr>
          <p:nvPr/>
        </p:nvPicPr>
        <p:blipFill>
          <a:blip r:embed="rId4"/>
          <a:stretch>
            <a:fillRect/>
          </a:stretch>
        </p:blipFill>
        <p:spPr>
          <a:xfrm>
            <a:off x="4875070" y="924793"/>
            <a:ext cx="3745923" cy="2389066"/>
          </a:xfrm>
          <a:prstGeom prst="rect">
            <a:avLst/>
          </a:prstGeom>
        </p:spPr>
      </p:pic>
      <p:sp>
        <p:nvSpPr>
          <p:cNvPr id="10" name="Marcador de contenido 2"/>
          <p:cNvSpPr txBox="1">
            <a:spLocks/>
          </p:cNvSpPr>
          <p:nvPr/>
        </p:nvSpPr>
        <p:spPr>
          <a:xfrm>
            <a:off x="4875070" y="3647492"/>
            <a:ext cx="4154633" cy="307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a:latin typeface="Arial" panose="020B0604020202020204" pitchFamily="34" charset="0"/>
                <a:cs typeface="Arial" panose="020B0604020202020204" pitchFamily="34" charset="0"/>
              </a:rPr>
              <a:t>Tabla A6 Coeficiente de presión interna </a:t>
            </a:r>
            <a:r>
              <a:rPr lang="es-EC" sz="1400" b="1" dirty="0" err="1">
                <a:latin typeface="Arial" panose="020B0604020202020204" pitchFamily="34" charset="0"/>
                <a:cs typeface="Arial" panose="020B0604020202020204" pitchFamily="34" charset="0"/>
              </a:rPr>
              <a:t>GCpi</a:t>
            </a:r>
            <a:r>
              <a:rPr lang="es-EC" sz="1400" b="1" dirty="0">
                <a:latin typeface="Arial" panose="020B0604020202020204" pitchFamily="34" charset="0"/>
                <a:cs typeface="Arial" panose="020B0604020202020204" pitchFamily="34" charset="0"/>
              </a:rPr>
              <a:t>.</a:t>
            </a:r>
            <a:endParaRPr lang="es-EC" sz="1400" b="1" dirty="0" smtClean="0">
              <a:latin typeface="Arial" panose="020B0604020202020204" pitchFamily="34" charset="0"/>
              <a:cs typeface="Arial" panose="020B0604020202020204" pitchFamily="34" charset="0"/>
            </a:endParaRPr>
          </a:p>
        </p:txBody>
      </p:sp>
      <p:pic>
        <p:nvPicPr>
          <p:cNvPr id="11" name="Imagen 10"/>
          <p:cNvPicPr>
            <a:picLocks noChangeAspect="1"/>
          </p:cNvPicPr>
          <p:nvPr/>
        </p:nvPicPr>
        <p:blipFill>
          <a:blip r:embed="rId5"/>
          <a:stretch>
            <a:fillRect/>
          </a:stretch>
        </p:blipFill>
        <p:spPr>
          <a:xfrm>
            <a:off x="4875070" y="3955474"/>
            <a:ext cx="2315442" cy="1140820"/>
          </a:xfrm>
          <a:prstGeom prst="rect">
            <a:avLst/>
          </a:prstGeom>
        </p:spPr>
      </p:pic>
    </p:spTree>
    <p:extLst>
      <p:ext uri="{BB962C8B-B14F-4D97-AF65-F5344CB8AC3E}">
        <p14:creationId xmlns:p14="http://schemas.microsoft.com/office/powerpoint/2010/main" val="30835659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8650" y="672231"/>
            <a:ext cx="7886700" cy="512333"/>
          </a:xfrm>
        </p:spPr>
        <p:txBody>
          <a:bodyPr>
            <a:normAutofit/>
          </a:bodyPr>
          <a:lstStyle/>
          <a:p>
            <a:pPr marL="0" indent="0" algn="just">
              <a:buNone/>
            </a:pPr>
            <a:r>
              <a:rPr lang="es-EC" sz="1400" dirty="0" smtClean="0">
                <a:latin typeface="Arial" panose="020B0604020202020204" pitchFamily="34" charset="0"/>
                <a:cs typeface="Arial" panose="020B0604020202020204" pitchFamily="34" charset="0"/>
              </a:rPr>
              <a:t>En segundo lugar evaluó el nivel de aceptación del concepto de nave industrial modular.</a:t>
            </a:r>
            <a:endParaRPr lang="es-EC" sz="1400" dirty="0">
              <a:latin typeface="Arial" panose="020B0604020202020204" pitchFamily="34" charset="0"/>
              <a:cs typeface="Arial" panose="020B0604020202020204" pitchFamily="34" charset="0"/>
            </a:endParaRPr>
          </a:p>
        </p:txBody>
      </p:sp>
      <p:graphicFrame>
        <p:nvGraphicFramePr>
          <p:cNvPr id="4" name="Gráfico 3"/>
          <p:cNvGraphicFramePr/>
          <p:nvPr>
            <p:extLst>
              <p:ext uri="{D42A27DB-BD31-4B8C-83A1-F6EECF244321}">
                <p14:modId xmlns:p14="http://schemas.microsoft.com/office/powerpoint/2010/main" val="2442436734"/>
              </p:ext>
            </p:extLst>
          </p:nvPr>
        </p:nvGraphicFramePr>
        <p:xfrm>
          <a:off x="2157412" y="1335174"/>
          <a:ext cx="4829175" cy="3023870"/>
        </p:xfrm>
        <a:graphic>
          <a:graphicData uri="http://schemas.openxmlformats.org/drawingml/2006/chart">
            <c:chart xmlns:c="http://schemas.openxmlformats.org/drawingml/2006/chart" xmlns:r="http://schemas.openxmlformats.org/officeDocument/2006/relationships" r:id="rId2"/>
          </a:graphicData>
        </a:graphic>
      </p:graphicFrame>
      <p:sp>
        <p:nvSpPr>
          <p:cNvPr id="5" name="Marcador de contenido 2"/>
          <p:cNvSpPr txBox="1">
            <a:spLocks/>
          </p:cNvSpPr>
          <p:nvPr/>
        </p:nvSpPr>
        <p:spPr>
          <a:xfrm>
            <a:off x="625185" y="4596528"/>
            <a:ext cx="7886700" cy="1638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dirty="0">
                <a:latin typeface="Arial" panose="020B0604020202020204" pitchFamily="34" charset="0"/>
                <a:cs typeface="Arial" panose="020B0604020202020204" pitchFamily="34" charset="0"/>
              </a:rPr>
              <a:t>A</a:t>
            </a:r>
            <a:r>
              <a:rPr lang="es-EC" sz="1400" dirty="0" smtClean="0">
                <a:latin typeface="Arial" panose="020B0604020202020204" pitchFamily="34" charset="0"/>
                <a:cs typeface="Arial" panose="020B0604020202020204" pitchFamily="34" charset="0"/>
              </a:rPr>
              <a:t> </a:t>
            </a:r>
            <a:r>
              <a:rPr lang="es-EC" sz="1400" dirty="0">
                <a:latin typeface="Arial" panose="020B0604020202020204" pitchFamily="34" charset="0"/>
                <a:cs typeface="Arial" panose="020B0604020202020204" pitchFamily="34" charset="0"/>
              </a:rPr>
              <a:t>pesar de la necesidad de estructuras </a:t>
            </a:r>
            <a:r>
              <a:rPr lang="es-EC" sz="1400" dirty="0" smtClean="0">
                <a:latin typeface="Arial" panose="020B0604020202020204" pitchFamily="34" charset="0"/>
                <a:cs typeface="Arial" panose="020B0604020202020204" pitchFamily="34" charset="0"/>
              </a:rPr>
              <a:t>ergonómicas, los </a:t>
            </a:r>
            <a:r>
              <a:rPr lang="es-EC" sz="1400" dirty="0">
                <a:latin typeface="Arial" panose="020B0604020202020204" pitchFamily="34" charset="0"/>
                <a:cs typeface="Arial" panose="020B0604020202020204" pitchFamily="34" charset="0"/>
              </a:rPr>
              <a:t>propietarios </a:t>
            </a:r>
            <a:r>
              <a:rPr lang="es-EC" sz="1400" dirty="0" smtClean="0">
                <a:latin typeface="Arial" panose="020B0604020202020204" pitchFamily="34" charset="0"/>
                <a:cs typeface="Arial" panose="020B0604020202020204" pitchFamily="34" charset="0"/>
              </a:rPr>
              <a:t>optan </a:t>
            </a:r>
            <a:r>
              <a:rPr lang="es-EC" sz="1400" dirty="0">
                <a:latin typeface="Arial" panose="020B0604020202020204" pitchFamily="34" charset="0"/>
                <a:cs typeface="Arial" panose="020B0604020202020204" pitchFamily="34" charset="0"/>
              </a:rPr>
              <a:t>por </a:t>
            </a:r>
            <a:r>
              <a:rPr lang="es-EC" sz="1400" dirty="0" smtClean="0">
                <a:latin typeface="Arial" panose="020B0604020202020204" pitchFamily="34" charset="0"/>
                <a:cs typeface="Arial" panose="020B0604020202020204" pitchFamily="34" charset="0"/>
              </a:rPr>
              <a:t>edificios industriales convencionales. La </a:t>
            </a:r>
            <a:r>
              <a:rPr lang="es-EC" sz="1400" dirty="0">
                <a:latin typeface="Arial" panose="020B0604020202020204" pitchFamily="34" charset="0"/>
                <a:cs typeface="Arial" panose="020B0604020202020204" pitchFamily="34" charset="0"/>
              </a:rPr>
              <a:t>aceptación </a:t>
            </a:r>
            <a:r>
              <a:rPr lang="es-EC" sz="1400" dirty="0" smtClean="0">
                <a:latin typeface="Arial" panose="020B0604020202020204" pitchFamily="34" charset="0"/>
                <a:cs typeface="Arial" panose="020B0604020202020204" pitchFamily="34" charset="0"/>
              </a:rPr>
              <a:t>de </a:t>
            </a:r>
            <a:r>
              <a:rPr lang="es-EC" sz="1400" dirty="0">
                <a:latin typeface="Arial" panose="020B0604020202020204" pitchFamily="34" charset="0"/>
                <a:cs typeface="Arial" panose="020B0604020202020204" pitchFamily="34" charset="0"/>
              </a:rPr>
              <a:t>un sistema estructural capaz de ser desinstalado y reinstalado en lugares </a:t>
            </a:r>
            <a:r>
              <a:rPr lang="es-EC" sz="1400" dirty="0" smtClean="0">
                <a:latin typeface="Arial" panose="020B0604020202020204" pitchFamily="34" charset="0"/>
                <a:cs typeface="Arial" panose="020B0604020202020204" pitchFamily="34" charset="0"/>
              </a:rPr>
              <a:t>diferentes, es altamente aceptado en la industria de la construcción, petrolera, eventos y otros.</a:t>
            </a:r>
            <a:endParaRPr lang="es-EC"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343432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28649" y="1101435"/>
            <a:ext cx="3527715" cy="4055297"/>
          </a:xfrm>
          <a:prstGeom prst="rect">
            <a:avLst/>
          </a:prstGeom>
        </p:spPr>
      </p:pic>
      <p:sp>
        <p:nvSpPr>
          <p:cNvPr id="6" name="Marcador de contenido 2"/>
          <p:cNvSpPr txBox="1">
            <a:spLocks/>
          </p:cNvSpPr>
          <p:nvPr/>
        </p:nvSpPr>
        <p:spPr>
          <a:xfrm>
            <a:off x="628650" y="616809"/>
            <a:ext cx="3745923" cy="4846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a:latin typeface="Arial" panose="020B0604020202020204" pitchFamily="34" charset="0"/>
                <a:cs typeface="Arial" panose="020B0604020202020204" pitchFamily="34" charset="0"/>
              </a:rPr>
              <a:t>Tabla A7 Tipo de uso, destino e importancia de la estructura.</a:t>
            </a:r>
            <a:endParaRPr lang="es-EC" sz="1400" b="1" dirty="0" smtClean="0">
              <a:latin typeface="Arial" panose="020B0604020202020204" pitchFamily="34" charset="0"/>
              <a:cs typeface="Arial" panose="020B0604020202020204" pitchFamily="34" charset="0"/>
            </a:endParaRPr>
          </a:p>
        </p:txBody>
      </p:sp>
      <p:sp>
        <p:nvSpPr>
          <p:cNvPr id="7" name="Marcador de contenido 2"/>
          <p:cNvSpPr txBox="1">
            <a:spLocks/>
          </p:cNvSpPr>
          <p:nvPr/>
        </p:nvSpPr>
        <p:spPr>
          <a:xfrm>
            <a:off x="4885457" y="623735"/>
            <a:ext cx="3745923" cy="4846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a:latin typeface="Arial" panose="020B0604020202020204" pitchFamily="34" charset="0"/>
                <a:cs typeface="Arial" panose="020B0604020202020204" pitchFamily="34" charset="0"/>
              </a:rPr>
              <a:t>Tabla A8 Valores del factor Z en función de la zona sísmica adoptada.</a:t>
            </a:r>
            <a:endParaRPr lang="es-EC" sz="1400" b="1" dirty="0" smtClean="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3"/>
          <a:stretch>
            <a:fillRect/>
          </a:stretch>
        </p:blipFill>
        <p:spPr>
          <a:xfrm>
            <a:off x="4885458" y="1108362"/>
            <a:ext cx="3520788" cy="712069"/>
          </a:xfrm>
          <a:prstGeom prst="rect">
            <a:avLst/>
          </a:prstGeom>
        </p:spPr>
      </p:pic>
      <p:sp>
        <p:nvSpPr>
          <p:cNvPr id="8" name="Marcador de contenido 2"/>
          <p:cNvSpPr txBox="1">
            <a:spLocks/>
          </p:cNvSpPr>
          <p:nvPr/>
        </p:nvSpPr>
        <p:spPr>
          <a:xfrm>
            <a:off x="4885457" y="2035540"/>
            <a:ext cx="3745923" cy="4846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a:latin typeface="Arial" panose="020B0604020202020204" pitchFamily="34" charset="0"/>
                <a:cs typeface="Arial" panose="020B0604020202020204" pitchFamily="34" charset="0"/>
              </a:rPr>
              <a:t>Tabla A9 Clasificación de los perfiles de suelo.</a:t>
            </a:r>
            <a:endParaRPr lang="es-EC" sz="1400" b="1" dirty="0" smtClean="0">
              <a:latin typeface="Arial" panose="020B0604020202020204" pitchFamily="34" charset="0"/>
              <a:cs typeface="Arial" panose="020B0604020202020204" pitchFamily="34" charset="0"/>
            </a:endParaRPr>
          </a:p>
        </p:txBody>
      </p:sp>
      <p:pic>
        <p:nvPicPr>
          <p:cNvPr id="9" name="Imagen 8"/>
          <p:cNvPicPr>
            <a:picLocks noChangeAspect="1"/>
          </p:cNvPicPr>
          <p:nvPr/>
        </p:nvPicPr>
        <p:blipFill>
          <a:blip r:embed="rId4"/>
          <a:stretch>
            <a:fillRect/>
          </a:stretch>
        </p:blipFill>
        <p:spPr>
          <a:xfrm>
            <a:off x="4885458" y="2520167"/>
            <a:ext cx="3350072" cy="3433824"/>
          </a:xfrm>
          <a:prstGeom prst="rect">
            <a:avLst/>
          </a:prstGeom>
        </p:spPr>
      </p:pic>
    </p:spTree>
    <p:extLst>
      <p:ext uri="{BB962C8B-B14F-4D97-AF65-F5344CB8AC3E}">
        <p14:creationId xmlns:p14="http://schemas.microsoft.com/office/powerpoint/2010/main" val="63511527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p:cNvSpPr txBox="1">
            <a:spLocks/>
          </p:cNvSpPr>
          <p:nvPr/>
        </p:nvSpPr>
        <p:spPr>
          <a:xfrm>
            <a:off x="628650" y="616809"/>
            <a:ext cx="3745923" cy="4846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a:latin typeface="Arial" panose="020B0604020202020204" pitchFamily="34" charset="0"/>
                <a:cs typeface="Arial" panose="020B0604020202020204" pitchFamily="34" charset="0"/>
              </a:rPr>
              <a:t>Tabla A10 Tipo de suelo y Factores de sitio Fa.</a:t>
            </a:r>
            <a:endParaRPr lang="es-EC" sz="1400" b="1" dirty="0" smtClean="0">
              <a:latin typeface="Arial" panose="020B0604020202020204" pitchFamily="34" charset="0"/>
              <a:cs typeface="Arial" panose="020B0604020202020204" pitchFamily="34" charset="0"/>
            </a:endParaRPr>
          </a:p>
        </p:txBody>
      </p:sp>
      <p:sp>
        <p:nvSpPr>
          <p:cNvPr id="7" name="Marcador de contenido 2"/>
          <p:cNvSpPr txBox="1">
            <a:spLocks/>
          </p:cNvSpPr>
          <p:nvPr/>
        </p:nvSpPr>
        <p:spPr>
          <a:xfrm>
            <a:off x="4885457" y="623736"/>
            <a:ext cx="3745923" cy="706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a:latin typeface="Arial" panose="020B0604020202020204" pitchFamily="34" charset="0"/>
                <a:cs typeface="Arial" panose="020B0604020202020204" pitchFamily="34" charset="0"/>
              </a:rPr>
              <a:t>Tabla A12 Tipo de suelo y Factores del comportamiento inelástico </a:t>
            </a:r>
            <a:r>
              <a:rPr lang="es-EC" sz="1400" b="1" dirty="0" smtClean="0">
                <a:latin typeface="Arial" panose="020B0604020202020204" pitchFamily="34" charset="0"/>
                <a:cs typeface="Arial" panose="020B0604020202020204" pitchFamily="34" charset="0"/>
              </a:rPr>
              <a:t>del subsuelo </a:t>
            </a:r>
            <a:r>
              <a:rPr lang="es-EC" sz="1400" b="1" dirty="0">
                <a:latin typeface="Arial" panose="020B0604020202020204" pitchFamily="34" charset="0"/>
                <a:cs typeface="Arial" panose="020B0604020202020204" pitchFamily="34" charset="0"/>
              </a:rPr>
              <a:t>Fs.</a:t>
            </a:r>
            <a:endParaRPr lang="es-EC" sz="1400" b="1" dirty="0" smtClean="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628650" y="1108362"/>
            <a:ext cx="3745923" cy="1868753"/>
          </a:xfrm>
          <a:prstGeom prst="rect">
            <a:avLst/>
          </a:prstGeom>
        </p:spPr>
      </p:pic>
      <p:sp>
        <p:nvSpPr>
          <p:cNvPr id="10" name="Marcador de contenido 2"/>
          <p:cNvSpPr txBox="1">
            <a:spLocks/>
          </p:cNvSpPr>
          <p:nvPr/>
        </p:nvSpPr>
        <p:spPr>
          <a:xfrm>
            <a:off x="628649" y="3273418"/>
            <a:ext cx="3745923" cy="4846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a:latin typeface="Arial" panose="020B0604020202020204" pitchFamily="34" charset="0"/>
                <a:cs typeface="Arial" panose="020B0604020202020204" pitchFamily="34" charset="0"/>
              </a:rPr>
              <a:t>Tabla A11 Tipo de suelo y Factores de sitio </a:t>
            </a:r>
            <a:r>
              <a:rPr lang="es-EC" sz="1400" b="1" dirty="0" err="1">
                <a:latin typeface="Arial" panose="020B0604020202020204" pitchFamily="34" charset="0"/>
                <a:cs typeface="Arial" panose="020B0604020202020204" pitchFamily="34" charset="0"/>
              </a:rPr>
              <a:t>Fd</a:t>
            </a:r>
            <a:r>
              <a:rPr lang="es-EC" sz="1400" b="1" dirty="0">
                <a:latin typeface="Arial" panose="020B0604020202020204" pitchFamily="34" charset="0"/>
                <a:cs typeface="Arial" panose="020B0604020202020204" pitchFamily="34" charset="0"/>
              </a:rPr>
              <a:t>.</a:t>
            </a:r>
            <a:endParaRPr lang="es-EC" sz="1400" b="1" dirty="0" smtClean="0">
              <a:latin typeface="Arial" panose="020B0604020202020204" pitchFamily="34" charset="0"/>
              <a:cs typeface="Arial" panose="020B0604020202020204" pitchFamily="34" charset="0"/>
            </a:endParaRPr>
          </a:p>
        </p:txBody>
      </p:sp>
      <p:pic>
        <p:nvPicPr>
          <p:cNvPr id="11" name="Imagen 10"/>
          <p:cNvPicPr>
            <a:picLocks noChangeAspect="1"/>
          </p:cNvPicPr>
          <p:nvPr/>
        </p:nvPicPr>
        <p:blipFill>
          <a:blip r:embed="rId3"/>
          <a:stretch>
            <a:fillRect/>
          </a:stretch>
        </p:blipFill>
        <p:spPr>
          <a:xfrm>
            <a:off x="628649" y="3758045"/>
            <a:ext cx="3745923" cy="1872962"/>
          </a:xfrm>
          <a:prstGeom prst="rect">
            <a:avLst/>
          </a:prstGeom>
        </p:spPr>
      </p:pic>
      <p:pic>
        <p:nvPicPr>
          <p:cNvPr id="12" name="Imagen 11"/>
          <p:cNvPicPr>
            <a:picLocks noChangeAspect="1"/>
          </p:cNvPicPr>
          <p:nvPr/>
        </p:nvPicPr>
        <p:blipFill>
          <a:blip r:embed="rId4"/>
          <a:stretch>
            <a:fillRect/>
          </a:stretch>
        </p:blipFill>
        <p:spPr>
          <a:xfrm>
            <a:off x="4885457" y="1330036"/>
            <a:ext cx="3745924" cy="1877228"/>
          </a:xfrm>
          <a:prstGeom prst="rect">
            <a:avLst/>
          </a:prstGeom>
        </p:spPr>
      </p:pic>
    </p:spTree>
    <p:extLst>
      <p:ext uri="{BB962C8B-B14F-4D97-AF65-F5344CB8AC3E}">
        <p14:creationId xmlns:p14="http://schemas.microsoft.com/office/powerpoint/2010/main" val="15376018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2"/>
          <p:cNvSpPr txBox="1">
            <a:spLocks/>
          </p:cNvSpPr>
          <p:nvPr/>
        </p:nvSpPr>
        <p:spPr>
          <a:xfrm>
            <a:off x="4885457" y="623736"/>
            <a:ext cx="3745923" cy="4847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a:latin typeface="Arial" panose="020B0604020202020204" pitchFamily="34" charset="0"/>
                <a:cs typeface="Arial" panose="020B0604020202020204" pitchFamily="34" charset="0"/>
              </a:rPr>
              <a:t>Tabla A14 Configuraciones estructurales no recomendadas.</a:t>
            </a:r>
            <a:endParaRPr lang="es-EC" sz="1400" b="1" dirty="0" smtClean="0">
              <a:latin typeface="Arial" panose="020B0604020202020204" pitchFamily="34" charset="0"/>
              <a:cs typeface="Arial" panose="020B0604020202020204" pitchFamily="34" charset="0"/>
            </a:endParaRPr>
          </a:p>
        </p:txBody>
      </p:sp>
      <p:sp>
        <p:nvSpPr>
          <p:cNvPr id="13" name="Marcador de contenido 2"/>
          <p:cNvSpPr txBox="1">
            <a:spLocks/>
          </p:cNvSpPr>
          <p:nvPr/>
        </p:nvSpPr>
        <p:spPr>
          <a:xfrm>
            <a:off x="417365" y="623736"/>
            <a:ext cx="3745923" cy="4847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a:latin typeface="Arial" panose="020B0604020202020204" pitchFamily="34" charset="0"/>
                <a:cs typeface="Arial" panose="020B0604020202020204" pitchFamily="34" charset="0"/>
              </a:rPr>
              <a:t>Tabla A13 Configuraciones estructurales recomendadas.</a:t>
            </a:r>
            <a:endParaRPr lang="es-EC" sz="1400" b="1" dirty="0" smtClean="0">
              <a:latin typeface="Arial" panose="020B0604020202020204" pitchFamily="34" charset="0"/>
              <a:cs typeface="Arial" panose="020B0604020202020204" pitchFamily="34" charset="0"/>
            </a:endParaRPr>
          </a:p>
        </p:txBody>
      </p:sp>
      <p:pic>
        <p:nvPicPr>
          <p:cNvPr id="14" name="Imagen 13"/>
          <p:cNvPicPr>
            <a:picLocks noChangeAspect="1"/>
          </p:cNvPicPr>
          <p:nvPr/>
        </p:nvPicPr>
        <p:blipFill>
          <a:blip r:embed="rId2"/>
          <a:stretch>
            <a:fillRect/>
          </a:stretch>
        </p:blipFill>
        <p:spPr>
          <a:xfrm>
            <a:off x="417366" y="1108506"/>
            <a:ext cx="3229844" cy="2271214"/>
          </a:xfrm>
          <a:prstGeom prst="rect">
            <a:avLst/>
          </a:prstGeom>
        </p:spPr>
      </p:pic>
      <p:pic>
        <p:nvPicPr>
          <p:cNvPr id="2" name="Imagen 1"/>
          <p:cNvPicPr>
            <a:picLocks noChangeAspect="1"/>
          </p:cNvPicPr>
          <p:nvPr/>
        </p:nvPicPr>
        <p:blipFill>
          <a:blip r:embed="rId3"/>
          <a:stretch>
            <a:fillRect/>
          </a:stretch>
        </p:blipFill>
        <p:spPr>
          <a:xfrm>
            <a:off x="4885457" y="1108505"/>
            <a:ext cx="3323361" cy="4848465"/>
          </a:xfrm>
          <a:prstGeom prst="rect">
            <a:avLst/>
          </a:prstGeom>
        </p:spPr>
      </p:pic>
    </p:spTree>
    <p:extLst>
      <p:ext uri="{BB962C8B-B14F-4D97-AF65-F5344CB8AC3E}">
        <p14:creationId xmlns:p14="http://schemas.microsoft.com/office/powerpoint/2010/main" val="10796066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2"/>
          <p:cNvSpPr txBox="1">
            <a:spLocks/>
          </p:cNvSpPr>
          <p:nvPr/>
        </p:nvSpPr>
        <p:spPr>
          <a:xfrm>
            <a:off x="4885457" y="623736"/>
            <a:ext cx="3745923" cy="4847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a:latin typeface="Arial" panose="020B0604020202020204" pitchFamily="34" charset="0"/>
                <a:cs typeface="Arial" panose="020B0604020202020204" pitchFamily="34" charset="0"/>
              </a:rPr>
              <a:t>Tabla A16 Coeficientes de irregularidad en elevación.</a:t>
            </a:r>
            <a:endParaRPr lang="es-EC" sz="1400" b="1" dirty="0" smtClean="0">
              <a:latin typeface="Arial" panose="020B0604020202020204" pitchFamily="34" charset="0"/>
              <a:cs typeface="Arial" panose="020B0604020202020204" pitchFamily="34" charset="0"/>
            </a:endParaRPr>
          </a:p>
        </p:txBody>
      </p:sp>
      <p:sp>
        <p:nvSpPr>
          <p:cNvPr id="13" name="Marcador de contenido 2"/>
          <p:cNvSpPr txBox="1">
            <a:spLocks/>
          </p:cNvSpPr>
          <p:nvPr/>
        </p:nvSpPr>
        <p:spPr>
          <a:xfrm>
            <a:off x="417365" y="623736"/>
            <a:ext cx="3745923" cy="4847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a:latin typeface="Arial" panose="020B0604020202020204" pitchFamily="34" charset="0"/>
                <a:cs typeface="Arial" panose="020B0604020202020204" pitchFamily="34" charset="0"/>
              </a:rPr>
              <a:t>Tabla A15 Coeficientes de irregularidad en planta.</a:t>
            </a:r>
            <a:endParaRPr lang="es-EC" sz="1400" b="1" dirty="0" smtClean="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2"/>
          <a:stretch>
            <a:fillRect/>
          </a:stretch>
        </p:blipFill>
        <p:spPr>
          <a:xfrm>
            <a:off x="417365" y="1108505"/>
            <a:ext cx="3400853" cy="5042913"/>
          </a:xfrm>
          <a:prstGeom prst="rect">
            <a:avLst/>
          </a:prstGeom>
        </p:spPr>
      </p:pic>
      <p:pic>
        <p:nvPicPr>
          <p:cNvPr id="4" name="Imagen 3"/>
          <p:cNvPicPr>
            <a:picLocks noChangeAspect="1"/>
          </p:cNvPicPr>
          <p:nvPr/>
        </p:nvPicPr>
        <p:blipFill>
          <a:blip r:embed="rId3"/>
          <a:stretch>
            <a:fillRect/>
          </a:stretch>
        </p:blipFill>
        <p:spPr>
          <a:xfrm>
            <a:off x="4885457" y="1108505"/>
            <a:ext cx="3344143" cy="3290575"/>
          </a:xfrm>
          <a:prstGeom prst="rect">
            <a:avLst/>
          </a:prstGeom>
        </p:spPr>
      </p:pic>
    </p:spTree>
    <p:extLst>
      <p:ext uri="{BB962C8B-B14F-4D97-AF65-F5344CB8AC3E}">
        <p14:creationId xmlns:p14="http://schemas.microsoft.com/office/powerpoint/2010/main" val="62871398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2"/>
          <p:cNvSpPr txBox="1">
            <a:spLocks/>
          </p:cNvSpPr>
          <p:nvPr/>
        </p:nvSpPr>
        <p:spPr>
          <a:xfrm>
            <a:off x="4885457" y="623736"/>
            <a:ext cx="3745923" cy="4847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a:latin typeface="Arial" panose="020B0604020202020204" pitchFamily="34" charset="0"/>
                <a:cs typeface="Arial" panose="020B0604020202020204" pitchFamily="34" charset="0"/>
              </a:rPr>
              <a:t>Tabla A18 Coeficiente de reducción de respuesta estructural R.</a:t>
            </a:r>
            <a:endParaRPr lang="es-EC" sz="1400" b="1" dirty="0" smtClean="0">
              <a:latin typeface="Arial" panose="020B0604020202020204" pitchFamily="34" charset="0"/>
              <a:cs typeface="Arial" panose="020B0604020202020204" pitchFamily="34" charset="0"/>
            </a:endParaRPr>
          </a:p>
        </p:txBody>
      </p:sp>
      <p:sp>
        <p:nvSpPr>
          <p:cNvPr id="13" name="Marcador de contenido 2"/>
          <p:cNvSpPr txBox="1">
            <a:spLocks/>
          </p:cNvSpPr>
          <p:nvPr/>
        </p:nvSpPr>
        <p:spPr>
          <a:xfrm>
            <a:off x="417365" y="623736"/>
            <a:ext cx="3745923" cy="4847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buNone/>
            </a:pPr>
            <a:r>
              <a:rPr lang="es-EC" sz="1400" b="1" dirty="0">
                <a:latin typeface="Arial" panose="020B0604020202020204" pitchFamily="34" charset="0"/>
                <a:cs typeface="Arial" panose="020B0604020202020204" pitchFamily="34" charset="0"/>
              </a:rPr>
              <a:t>Tabla A17 Coeficientes </a:t>
            </a:r>
            <a:r>
              <a:rPr lang="es-EC" sz="1400" b="1" dirty="0" err="1">
                <a:latin typeface="Arial" panose="020B0604020202020204" pitchFamily="34" charset="0"/>
                <a:cs typeface="Arial" panose="020B0604020202020204" pitchFamily="34" charset="0"/>
              </a:rPr>
              <a:t>Ct</a:t>
            </a:r>
            <a:r>
              <a:rPr lang="es-EC" sz="1400" b="1" dirty="0">
                <a:latin typeface="Arial" panose="020B0604020202020204" pitchFamily="34" charset="0"/>
                <a:cs typeface="Arial" panose="020B0604020202020204" pitchFamily="34" charset="0"/>
              </a:rPr>
              <a:t> y α para periodo de vibración aproximado.</a:t>
            </a:r>
            <a:endParaRPr lang="es-EC" sz="1400" b="1" dirty="0" smtClean="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2"/>
          <a:stretch>
            <a:fillRect/>
          </a:stretch>
        </p:blipFill>
        <p:spPr>
          <a:xfrm>
            <a:off x="417365" y="1108505"/>
            <a:ext cx="3032417" cy="827023"/>
          </a:xfrm>
          <a:prstGeom prst="rect">
            <a:avLst/>
          </a:prstGeom>
        </p:spPr>
      </p:pic>
      <p:pic>
        <p:nvPicPr>
          <p:cNvPr id="5" name="Imagen 4"/>
          <p:cNvPicPr>
            <a:picLocks noChangeAspect="1"/>
          </p:cNvPicPr>
          <p:nvPr/>
        </p:nvPicPr>
        <p:blipFill>
          <a:blip r:embed="rId3"/>
          <a:stretch>
            <a:fillRect/>
          </a:stretch>
        </p:blipFill>
        <p:spPr>
          <a:xfrm>
            <a:off x="4885457" y="1108505"/>
            <a:ext cx="3745923" cy="1539420"/>
          </a:xfrm>
          <a:prstGeom prst="rect">
            <a:avLst/>
          </a:prstGeom>
        </p:spPr>
      </p:pic>
    </p:spTree>
    <p:extLst>
      <p:ext uri="{BB962C8B-B14F-4D97-AF65-F5344CB8AC3E}">
        <p14:creationId xmlns:p14="http://schemas.microsoft.com/office/powerpoint/2010/main" val="27249401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2"/>
          <a:stretch>
            <a:fillRect/>
          </a:stretch>
        </p:blipFill>
        <p:spPr>
          <a:xfrm>
            <a:off x="719137" y="914400"/>
            <a:ext cx="7705725" cy="4572000"/>
          </a:xfrm>
          <a:prstGeom prst="rect">
            <a:avLst/>
          </a:prstGeom>
        </p:spPr>
      </p:pic>
    </p:spTree>
    <p:extLst>
      <p:ext uri="{BB962C8B-B14F-4D97-AF65-F5344CB8AC3E}">
        <p14:creationId xmlns:p14="http://schemas.microsoft.com/office/powerpoint/2010/main" val="27209762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2"/>
          <a:stretch>
            <a:fillRect/>
          </a:stretch>
        </p:blipFill>
        <p:spPr>
          <a:xfrm>
            <a:off x="719137" y="1260330"/>
            <a:ext cx="7705725" cy="3838575"/>
          </a:xfrm>
          <a:prstGeom prst="rect">
            <a:avLst/>
          </a:prstGeom>
        </p:spPr>
      </p:pic>
    </p:spTree>
    <p:extLst>
      <p:ext uri="{BB962C8B-B14F-4D97-AF65-F5344CB8AC3E}">
        <p14:creationId xmlns:p14="http://schemas.microsoft.com/office/powerpoint/2010/main" val="30460484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 name="Marcador de contenido 5"/>
          <p:cNvPicPr>
            <a:picLocks noGrp="1" noChangeAspect="1"/>
          </p:cNvPicPr>
          <p:nvPr>
            <p:ph idx="1"/>
          </p:nvPr>
        </p:nvPicPr>
        <p:blipFill>
          <a:blip r:embed="rId2"/>
          <a:stretch>
            <a:fillRect/>
          </a:stretch>
        </p:blipFill>
        <p:spPr>
          <a:xfrm>
            <a:off x="2921137" y="3855027"/>
            <a:ext cx="3301726" cy="2182377"/>
          </a:xfrm>
          <a:prstGeom prst="rect">
            <a:avLst/>
          </a:prstGeom>
        </p:spPr>
      </p:pic>
      <p:pic>
        <p:nvPicPr>
          <p:cNvPr id="4" name="Imagen 3"/>
          <p:cNvPicPr>
            <a:picLocks noChangeAspect="1"/>
          </p:cNvPicPr>
          <p:nvPr/>
        </p:nvPicPr>
        <p:blipFill>
          <a:blip r:embed="rId3"/>
          <a:stretch>
            <a:fillRect/>
          </a:stretch>
        </p:blipFill>
        <p:spPr>
          <a:xfrm>
            <a:off x="3834247" y="1050671"/>
            <a:ext cx="5160266" cy="2365415"/>
          </a:xfrm>
          <a:prstGeom prst="rect">
            <a:avLst/>
          </a:prstGeom>
        </p:spPr>
      </p:pic>
      <p:pic>
        <p:nvPicPr>
          <p:cNvPr id="7" name="Imagen 6"/>
          <p:cNvPicPr>
            <a:picLocks noChangeAspect="1"/>
          </p:cNvPicPr>
          <p:nvPr/>
        </p:nvPicPr>
        <p:blipFill>
          <a:blip r:embed="rId4"/>
          <a:stretch>
            <a:fillRect/>
          </a:stretch>
        </p:blipFill>
        <p:spPr>
          <a:xfrm>
            <a:off x="159878" y="1008245"/>
            <a:ext cx="3430376" cy="2450268"/>
          </a:xfrm>
          <a:prstGeom prst="rect">
            <a:avLst/>
          </a:prstGeom>
        </p:spPr>
      </p:pic>
    </p:spTree>
    <p:extLst>
      <p:ext uri="{BB962C8B-B14F-4D97-AF65-F5344CB8AC3E}">
        <p14:creationId xmlns:p14="http://schemas.microsoft.com/office/powerpoint/2010/main" val="1291303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8650" y="838488"/>
            <a:ext cx="7886700" cy="4793386"/>
          </a:xfrm>
        </p:spPr>
        <p:txBody>
          <a:bodyPr>
            <a:normAutofit/>
          </a:bodyPr>
          <a:lstStyle/>
          <a:p>
            <a:pPr marL="0" indent="0" algn="just">
              <a:spcBef>
                <a:spcPts val="600"/>
              </a:spcBef>
              <a:buNone/>
            </a:pPr>
            <a:r>
              <a:rPr lang="es-EC" sz="1400" dirty="0">
                <a:latin typeface="Arial" panose="020B0604020202020204" pitchFamily="34" charset="0"/>
                <a:cs typeface="Arial" panose="020B0604020202020204" pitchFamily="34" charset="0"/>
              </a:rPr>
              <a:t>En el caso de este proyecto, el objetivo es llegar a cubrir un área mínima de 240 m</a:t>
            </a:r>
            <a:r>
              <a:rPr lang="es-EC" sz="1400" baseline="30000" dirty="0">
                <a:latin typeface="Arial" panose="020B0604020202020204" pitchFamily="34" charset="0"/>
                <a:cs typeface="Arial" panose="020B0604020202020204" pitchFamily="34" charset="0"/>
              </a:rPr>
              <a:t>2</a:t>
            </a:r>
            <a:r>
              <a:rPr lang="es-EC" sz="1400" dirty="0">
                <a:latin typeface="Arial" panose="020B0604020202020204" pitchFamily="34" charset="0"/>
                <a:cs typeface="Arial" panose="020B0604020202020204" pitchFamily="34" charset="0"/>
              </a:rPr>
              <a:t> y máxima de 3600 m</a:t>
            </a:r>
            <a:r>
              <a:rPr lang="es-EC" sz="1400" baseline="30000" dirty="0">
                <a:latin typeface="Arial" panose="020B0604020202020204" pitchFamily="34" charset="0"/>
                <a:cs typeface="Arial" panose="020B0604020202020204" pitchFamily="34" charset="0"/>
              </a:rPr>
              <a:t>2</a:t>
            </a:r>
            <a:r>
              <a:rPr lang="es-EC" sz="1400" dirty="0">
                <a:latin typeface="Arial" panose="020B0604020202020204" pitchFamily="34" charset="0"/>
                <a:cs typeface="Arial" panose="020B0604020202020204" pitchFamily="34" charset="0"/>
              </a:rPr>
              <a:t> con limitaciones específicas de luz, altura y vano, con lo cual se pretende establecer un producto en el mercado que tenga las mismas prestaciones que una nave industrial convencional de esas características, pero con ventajas innovadoras que permitan tanto a METALSHOP S.A. como a los clientes</a:t>
            </a:r>
            <a:r>
              <a:rPr lang="es-EC" sz="1400" dirty="0" smtClean="0">
                <a:latin typeface="Arial" panose="020B0604020202020204" pitchFamily="34" charset="0"/>
                <a:cs typeface="Arial" panose="020B0604020202020204" pitchFamily="34" charset="0"/>
              </a:rPr>
              <a:t>:</a:t>
            </a:r>
          </a:p>
          <a:p>
            <a:pPr marL="0" indent="0" algn="just">
              <a:spcBef>
                <a:spcPts val="600"/>
              </a:spcBef>
              <a:buNone/>
            </a:pPr>
            <a:endParaRPr lang="es-EC" sz="1400" dirty="0">
              <a:latin typeface="Arial" panose="020B0604020202020204" pitchFamily="34" charset="0"/>
              <a:cs typeface="Arial" panose="020B0604020202020204" pitchFamily="34" charset="0"/>
            </a:endParaRPr>
          </a:p>
          <a:p>
            <a:pPr lvl="0" algn="just">
              <a:spcBef>
                <a:spcPts val="600"/>
              </a:spcBef>
            </a:pPr>
            <a:r>
              <a:rPr lang="es-EC" sz="1400" dirty="0">
                <a:latin typeface="Arial" panose="020B0604020202020204" pitchFamily="34" charset="0"/>
                <a:cs typeface="Arial" panose="020B0604020202020204" pitchFamily="34" charset="0"/>
              </a:rPr>
              <a:t>Disminuir el costo de adquisición por metro cuadrado</a:t>
            </a:r>
          </a:p>
          <a:p>
            <a:pPr lvl="0" algn="just">
              <a:spcBef>
                <a:spcPts val="600"/>
              </a:spcBef>
            </a:pPr>
            <a:r>
              <a:rPr lang="es-EC" sz="1400" dirty="0">
                <a:latin typeface="Arial" panose="020B0604020202020204" pitchFamily="34" charset="0"/>
                <a:cs typeface="Arial" panose="020B0604020202020204" pitchFamily="34" charset="0"/>
              </a:rPr>
              <a:t>Disminuir costos debido a transporte.</a:t>
            </a:r>
          </a:p>
          <a:p>
            <a:pPr lvl="0" algn="just">
              <a:spcBef>
                <a:spcPts val="600"/>
              </a:spcBef>
            </a:pPr>
            <a:r>
              <a:rPr lang="es-EC" sz="1400" dirty="0">
                <a:latin typeface="Arial" panose="020B0604020202020204" pitchFamily="34" charset="0"/>
                <a:cs typeface="Arial" panose="020B0604020202020204" pitchFamily="34" charset="0"/>
              </a:rPr>
              <a:t>La posibilidad de tener un sistema anexo como el de auto-</a:t>
            </a:r>
            <a:r>
              <a:rPr lang="es-EC" sz="1400" dirty="0" err="1">
                <a:latin typeface="Arial" panose="020B0604020202020204" pitchFamily="34" charset="0"/>
                <a:cs typeface="Arial" panose="020B0604020202020204" pitchFamily="34" charset="0"/>
              </a:rPr>
              <a:t>izaje</a:t>
            </a:r>
            <a:r>
              <a:rPr lang="es-EC" sz="1400" dirty="0">
                <a:latin typeface="Arial" panose="020B0604020202020204" pitchFamily="34" charset="0"/>
                <a:cs typeface="Arial" panose="020B0604020202020204" pitchFamily="34" charset="0"/>
              </a:rPr>
              <a:t> de los elementos del techado.</a:t>
            </a:r>
          </a:p>
          <a:p>
            <a:pPr lvl="0" algn="just">
              <a:spcBef>
                <a:spcPts val="600"/>
              </a:spcBef>
            </a:pPr>
            <a:r>
              <a:rPr lang="es-EC" sz="1400" dirty="0">
                <a:latin typeface="Arial" panose="020B0604020202020204" pitchFamily="34" charset="0"/>
                <a:cs typeface="Arial" panose="020B0604020202020204" pitchFamily="34" charset="0"/>
              </a:rPr>
              <a:t>Disminuir tiempo y costos de instalación. </a:t>
            </a:r>
          </a:p>
          <a:p>
            <a:pPr lvl="0" algn="just">
              <a:spcBef>
                <a:spcPts val="600"/>
              </a:spcBef>
            </a:pPr>
            <a:r>
              <a:rPr lang="es-EC" sz="1400" dirty="0">
                <a:latin typeface="Arial" panose="020B0604020202020204" pitchFamily="34" charset="0"/>
                <a:cs typeface="Arial" panose="020B0604020202020204" pitchFamily="34" charset="0"/>
              </a:rPr>
              <a:t>Aumentar o disminuir la capacidad de cobertura por metro cuadrado, en tiempo reducido y de manera simple.</a:t>
            </a:r>
          </a:p>
          <a:p>
            <a:pPr lvl="0" algn="just">
              <a:spcBef>
                <a:spcPts val="600"/>
              </a:spcBef>
            </a:pPr>
            <a:r>
              <a:rPr lang="es-EC" sz="1400" dirty="0">
                <a:latin typeface="Arial" panose="020B0604020202020204" pitchFamily="34" charset="0"/>
                <a:cs typeface="Arial" panose="020B0604020202020204" pitchFamily="34" charset="0"/>
              </a:rPr>
              <a:t>Trasladar la estructura. Esto es útil en casos de finalización de obra, mudanza o cambio de aplicación.</a:t>
            </a:r>
          </a:p>
          <a:p>
            <a:pPr lvl="0" algn="just">
              <a:spcBef>
                <a:spcPts val="600"/>
              </a:spcBef>
            </a:pPr>
            <a:r>
              <a:rPr lang="es-EC" sz="1400" dirty="0">
                <a:latin typeface="Arial" panose="020B0604020202020204" pitchFamily="34" charset="0"/>
                <a:cs typeface="Arial" panose="020B0604020202020204" pitchFamily="34" charset="0"/>
              </a:rPr>
              <a:t>Almacenar la estructura.</a:t>
            </a:r>
          </a:p>
          <a:p>
            <a:pPr marL="0" indent="0">
              <a:buNone/>
            </a:pPr>
            <a:endParaRPr lang="es-EC" dirty="0"/>
          </a:p>
        </p:txBody>
      </p:sp>
    </p:spTree>
    <p:extLst>
      <p:ext uri="{BB962C8B-B14F-4D97-AF65-F5344CB8AC3E}">
        <p14:creationId xmlns:p14="http://schemas.microsoft.com/office/powerpoint/2010/main" val="189060025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5880</TotalTime>
  <Words>3407</Words>
  <Application>Microsoft Office PowerPoint</Application>
  <PresentationFormat>Presentación en pantalla (4:3)</PresentationFormat>
  <Paragraphs>806</Paragraphs>
  <Slides>87</Slides>
  <Notes>0</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87</vt:i4>
      </vt:variant>
    </vt:vector>
  </HeadingPairs>
  <TitlesOfParts>
    <vt:vector size="94" baseType="lpstr">
      <vt:lpstr>Arial</vt:lpstr>
      <vt:lpstr>Calibri</vt:lpstr>
      <vt:lpstr>Calibri Light</vt:lpstr>
      <vt:lpstr>Cambria Math</vt:lpstr>
      <vt:lpstr>Times New Roman</vt:lpstr>
      <vt:lpstr>Tema de Office</vt:lpstr>
      <vt:lpstr>Visio</vt:lpstr>
      <vt:lpstr>DISEÑO DE UN SISTEMA MODULAR DE NAVE INDUSTRIAL CON AUTO-IZAJE DE VIGAS Y CON CAPACIDAD DE COBERTURA DE HASTA 3600 m2</vt:lpstr>
      <vt:lpstr>CAPÍTULO 1: GENERALIDADES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CAPÍTULO 2: MARCO TEÓRICO</vt:lpstr>
      <vt:lpstr>Presentación de PowerPoint</vt:lpstr>
      <vt:lpstr>Presentación de PowerPoint</vt:lpstr>
      <vt:lpstr>Presentación de PowerPoint</vt:lpstr>
      <vt:lpstr>Presentación de PowerPoint</vt:lpstr>
      <vt:lpstr>Presentación de PowerPoint</vt:lpstr>
      <vt:lpstr>CAPÍTULO 3: DISEÑO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CAPÍTULO 4: TIEMPOS DE PRODUCCIÓN</vt:lpstr>
      <vt:lpstr>Presentación de PowerPoint</vt:lpstr>
      <vt:lpstr>Presentación de PowerPoint</vt:lpstr>
      <vt:lpstr>Presentación de PowerPoint</vt:lpstr>
      <vt:lpstr>Presentación de PowerPoint</vt:lpstr>
      <vt:lpstr>Presentación de PowerPoint</vt:lpstr>
      <vt:lpstr>Presentación de PowerPoint</vt:lpstr>
      <vt:lpstr>CAPÍTULO 5: EVALUACIÓN DE COSTOS</vt:lpstr>
      <vt:lpstr>Presentación de PowerPoint</vt:lpstr>
      <vt:lpstr>Presentación de PowerPoint</vt:lpstr>
      <vt:lpstr>Presentación de PowerPoint</vt:lpstr>
      <vt:lpstr>Presentación de PowerPoint</vt:lpstr>
      <vt:lpstr>Presentación de PowerPoint</vt:lpstr>
      <vt:lpstr>Presentación de PowerPoint</vt:lpstr>
      <vt:lpstr>CAPÍTULO 6: CONCLUSIONES Y RECOMENDACIONES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DE UN SISTEMA MODULAR DE NAVE INDUSTRIAL CON AUTO-IZAJE DE VIGAS Y CON CAPACIDAD DE COBERTURA DE HASTA 3600 m2</dc:title>
  <dc:creator>Efren Davila</dc:creator>
  <cp:lastModifiedBy>OCHO</cp:lastModifiedBy>
  <cp:revision>450</cp:revision>
  <dcterms:created xsi:type="dcterms:W3CDTF">2015-09-07T01:26:10Z</dcterms:created>
  <dcterms:modified xsi:type="dcterms:W3CDTF">2015-12-10T16:57:43Z</dcterms:modified>
</cp:coreProperties>
</file>