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xml" ContentType="application/vnd.openxmlformats-officedocument.drawingml.chart+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2.xml" ContentType="application/vnd.openxmlformats-officedocument.drawingml.chart+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79" r:id="rId2"/>
    <p:sldId id="280" r:id="rId3"/>
    <p:sldId id="281" r:id="rId4"/>
    <p:sldId id="301" r:id="rId5"/>
    <p:sldId id="282" r:id="rId6"/>
    <p:sldId id="283" r:id="rId7"/>
    <p:sldId id="284" r:id="rId8"/>
    <p:sldId id="285" r:id="rId9"/>
    <p:sldId id="286" r:id="rId10"/>
    <p:sldId id="287" r:id="rId11"/>
    <p:sldId id="288" r:id="rId12"/>
    <p:sldId id="289" r:id="rId13"/>
    <p:sldId id="290" r:id="rId14"/>
    <p:sldId id="291" r:id="rId15"/>
    <p:sldId id="292" r:id="rId16"/>
    <p:sldId id="310" r:id="rId17"/>
    <p:sldId id="293" r:id="rId18"/>
    <p:sldId id="294" r:id="rId19"/>
    <p:sldId id="295" r:id="rId20"/>
    <p:sldId id="311" r:id="rId21"/>
    <p:sldId id="296" r:id="rId22"/>
    <p:sldId id="297" r:id="rId23"/>
    <p:sldId id="298" r:id="rId24"/>
    <p:sldId id="300" r:id="rId25"/>
    <p:sldId id="312" r:id="rId26"/>
    <p:sldId id="302" r:id="rId27"/>
    <p:sldId id="306" r:id="rId28"/>
    <p:sldId id="307" r:id="rId29"/>
    <p:sldId id="313" r:id="rId30"/>
    <p:sldId id="308" r:id="rId31"/>
    <p:sldId id="309" r:id="rId32"/>
    <p:sldId id="31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60"/>
  </p:normalViewPr>
  <p:slideViewPr>
    <p:cSldViewPr snapToGrid="0">
      <p:cViewPr varScale="1">
        <p:scale>
          <a:sx n="70" d="100"/>
          <a:sy n="70" d="100"/>
        </p:scale>
        <p:origin x="82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0"/>
          <c:order val="0"/>
          <c:tx>
            <c:strRef>
              <c:f>Hoja1!$B$1</c:f>
              <c:strCache>
                <c:ptCount val="1"/>
                <c:pt idx="0">
                  <c:v>con plomo</c:v>
                </c:pt>
              </c:strCache>
            </c:strRef>
          </c:tx>
          <c:invertIfNegative val="0"/>
          <c:dLbls>
            <c:dLbl>
              <c:idx val="0"/>
              <c:layout>
                <c:manualLayout>
                  <c:x val="-1.4814814814814821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1.2698412698412749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2698412698412709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1.6931216931216932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2.3280423280423297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numFmt formatCode="&quot;$&quot;\ #,##0" sourceLinked="0"/>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Hoja1!$A$2:$A$6</c:f>
              <c:numCache>
                <c:formatCode>General</c:formatCode>
                <c:ptCount val="5"/>
                <c:pt idx="0">
                  <c:v>2015</c:v>
                </c:pt>
                <c:pt idx="1">
                  <c:v>2016</c:v>
                </c:pt>
                <c:pt idx="2">
                  <c:v>2017</c:v>
                </c:pt>
                <c:pt idx="3">
                  <c:v>2018</c:v>
                </c:pt>
                <c:pt idx="4">
                  <c:v>2019</c:v>
                </c:pt>
              </c:numCache>
            </c:numRef>
          </c:cat>
          <c:val>
            <c:numRef>
              <c:f>Hoja1!$B$2:$B$6</c:f>
              <c:numCache>
                <c:formatCode>General</c:formatCode>
                <c:ptCount val="5"/>
                <c:pt idx="0">
                  <c:v>10160.67</c:v>
                </c:pt>
                <c:pt idx="1">
                  <c:v>13004.849999999926</c:v>
                </c:pt>
                <c:pt idx="2">
                  <c:v>12981.3</c:v>
                </c:pt>
                <c:pt idx="3">
                  <c:v>14319.4</c:v>
                </c:pt>
                <c:pt idx="4">
                  <c:v>10793.51</c:v>
                </c:pt>
              </c:numCache>
            </c:numRef>
          </c:val>
        </c:ser>
        <c:ser>
          <c:idx val="1"/>
          <c:order val="1"/>
          <c:tx>
            <c:strRef>
              <c:f>Hoja1!$C$1</c:f>
              <c:strCache>
                <c:ptCount val="1"/>
                <c:pt idx="0">
                  <c:v>sin plomo</c:v>
                </c:pt>
              </c:strCache>
            </c:strRef>
          </c:tx>
          <c:invertIfNegative val="0"/>
          <c:dLbls>
            <c:dLbl>
              <c:idx val="0"/>
              <c:layout>
                <c:manualLayout>
                  <c:x val="-1.9400128621745718E-17"/>
                  <c:y val="-1.809954751131233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4656084656084818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698412698412709E-2"/>
                  <c:y val="-1.1060706816017957E-1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582010582010581E-2"/>
                  <c:y val="-1.1060706816017957E-1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698412698412709E-2"/>
                  <c:y val="0"/>
                </c:manualLayout>
              </c:layout>
              <c:showLegendKey val="0"/>
              <c:showVal val="1"/>
              <c:showCatName val="0"/>
              <c:showSerName val="0"/>
              <c:showPercent val="0"/>
              <c:showBubbleSize val="0"/>
              <c:extLst>
                <c:ext xmlns:c15="http://schemas.microsoft.com/office/drawing/2012/chart" uri="{CE6537A1-D6FC-4f65-9D91-7224C49458BB}"/>
              </c:extLst>
            </c:dLbl>
            <c:numFmt formatCode="&quot;$&quot;\ #,##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Hoja1!$A$2:$A$6</c:f>
              <c:numCache>
                <c:formatCode>General</c:formatCode>
                <c:ptCount val="5"/>
                <c:pt idx="0">
                  <c:v>2015</c:v>
                </c:pt>
                <c:pt idx="1">
                  <c:v>2016</c:v>
                </c:pt>
                <c:pt idx="2">
                  <c:v>2017</c:v>
                </c:pt>
                <c:pt idx="3">
                  <c:v>2018</c:v>
                </c:pt>
                <c:pt idx="4">
                  <c:v>2019</c:v>
                </c:pt>
              </c:numCache>
            </c:numRef>
          </c:cat>
          <c:val>
            <c:numRef>
              <c:f>Hoja1!$C$2:$C$6</c:f>
              <c:numCache>
                <c:formatCode>General</c:formatCode>
                <c:ptCount val="5"/>
                <c:pt idx="0">
                  <c:v>6893.24</c:v>
                </c:pt>
                <c:pt idx="1">
                  <c:v>10478.67</c:v>
                </c:pt>
                <c:pt idx="2">
                  <c:v>10311.06</c:v>
                </c:pt>
                <c:pt idx="3">
                  <c:v>11477.42</c:v>
                </c:pt>
                <c:pt idx="4">
                  <c:v>13090.2</c:v>
                </c:pt>
              </c:numCache>
            </c:numRef>
          </c:val>
        </c:ser>
        <c:dLbls>
          <c:showLegendKey val="0"/>
          <c:showVal val="1"/>
          <c:showCatName val="0"/>
          <c:showSerName val="0"/>
          <c:showPercent val="0"/>
          <c:showBubbleSize val="0"/>
        </c:dLbls>
        <c:gapWidth val="150"/>
        <c:overlap val="-25"/>
        <c:axId val="298964080"/>
        <c:axId val="298966432"/>
      </c:barChart>
      <c:catAx>
        <c:axId val="298964080"/>
        <c:scaling>
          <c:orientation val="minMax"/>
        </c:scaling>
        <c:delete val="0"/>
        <c:axPos val="b"/>
        <c:numFmt formatCode="General" sourceLinked="0"/>
        <c:majorTickMark val="none"/>
        <c:minorTickMark val="none"/>
        <c:tickLblPos val="nextTo"/>
        <c:crossAx val="298966432"/>
        <c:crosses val="autoZero"/>
        <c:auto val="1"/>
        <c:lblAlgn val="ctr"/>
        <c:lblOffset val="100"/>
        <c:noMultiLvlLbl val="0"/>
      </c:catAx>
      <c:valAx>
        <c:axId val="298966432"/>
        <c:scaling>
          <c:orientation val="minMax"/>
        </c:scaling>
        <c:delete val="1"/>
        <c:axPos val="l"/>
        <c:numFmt formatCode="General" sourceLinked="1"/>
        <c:majorTickMark val="out"/>
        <c:minorTickMark val="none"/>
        <c:tickLblPos val="none"/>
        <c:crossAx val="298964080"/>
        <c:crosses val="autoZero"/>
        <c:crossBetween val="between"/>
      </c:valAx>
    </c:plotArea>
    <c:legend>
      <c:legendPos val="t"/>
      <c:overlay val="0"/>
    </c:legend>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col"/>
        <c:grouping val="clustered"/>
        <c:varyColors val="0"/>
        <c:ser>
          <c:idx val="0"/>
          <c:order val="0"/>
          <c:tx>
            <c:strRef>
              <c:f>Hoja1!$B$1</c:f>
              <c:strCache>
                <c:ptCount val="1"/>
                <c:pt idx="0">
                  <c:v>Ventas totales</c:v>
                </c:pt>
              </c:strCache>
            </c:strRef>
          </c:tx>
          <c:invertIfNegative val="0"/>
          <c:dLbls>
            <c:dLbl>
              <c:idx val="0"/>
              <c:layout>
                <c:manualLayout>
                  <c:x val="-1.4814814814814821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1"/>
              <c:layout>
                <c:manualLayout>
                  <c:x val="-1.2698412698412745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1.2698412698412705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3"/>
              <c:layout>
                <c:manualLayout>
                  <c:x val="-1.6931216931216932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2.328042328042329E-2"/>
                  <c:y val="0"/>
                </c:manualLayout>
              </c:layout>
              <c:showLegendKey val="0"/>
              <c:showVal val="1"/>
              <c:showCatName val="0"/>
              <c:showSerName val="0"/>
              <c:showPercent val="0"/>
              <c:showBubbleSize val="0"/>
              <c:separator>, </c:separator>
              <c:extLst>
                <c:ext xmlns:c15="http://schemas.microsoft.com/office/drawing/2012/chart" uri="{CE6537A1-D6FC-4f65-9D91-7224C49458BB}"/>
              </c:extLst>
            </c:dLbl>
            <c:numFmt formatCode="&quot;$&quot;\ #,##0" sourceLinked="0"/>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Hoja1!$A$2:$A$6</c:f>
              <c:numCache>
                <c:formatCode>General</c:formatCode>
                <c:ptCount val="5"/>
                <c:pt idx="0">
                  <c:v>2015</c:v>
                </c:pt>
                <c:pt idx="1">
                  <c:v>2016</c:v>
                </c:pt>
                <c:pt idx="2">
                  <c:v>2017</c:v>
                </c:pt>
                <c:pt idx="3">
                  <c:v>2018</c:v>
                </c:pt>
                <c:pt idx="4">
                  <c:v>2019</c:v>
                </c:pt>
              </c:numCache>
            </c:numRef>
          </c:cat>
          <c:val>
            <c:numRef>
              <c:f>Hoja1!$B$2:$B$6</c:f>
              <c:numCache>
                <c:formatCode>General</c:formatCode>
                <c:ptCount val="5"/>
                <c:pt idx="0">
                  <c:v>31176</c:v>
                </c:pt>
                <c:pt idx="1">
                  <c:v>34498.99</c:v>
                </c:pt>
                <c:pt idx="2">
                  <c:v>38305.360000000001</c:v>
                </c:pt>
                <c:pt idx="3">
                  <c:v>42391.98</c:v>
                </c:pt>
                <c:pt idx="4">
                  <c:v>46778.09</c:v>
                </c:pt>
              </c:numCache>
            </c:numRef>
          </c:val>
        </c:ser>
        <c:ser>
          <c:idx val="1"/>
          <c:order val="1"/>
          <c:tx>
            <c:strRef>
              <c:f>Hoja1!$C$1</c:f>
              <c:strCache>
                <c:ptCount val="1"/>
                <c:pt idx="0">
                  <c:v>P.E. con plomo</c:v>
                </c:pt>
              </c:strCache>
            </c:strRef>
          </c:tx>
          <c:invertIfNegative val="0"/>
          <c:dLbls>
            <c:dLbl>
              <c:idx val="0"/>
              <c:layout>
                <c:manualLayout>
                  <c:x val="-1.9400128621745801E-17"/>
                  <c:y val="-1.809954751131232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4656084656084766E-3"/>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698412698412705E-2"/>
                  <c:y val="-1.1060706816018003E-16"/>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58201058201058E-2"/>
                  <c:y val="-1.1060706816018003E-16"/>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698412698412705E-2"/>
                  <c:y val="0"/>
                </c:manualLayout>
              </c:layout>
              <c:showLegendKey val="0"/>
              <c:showVal val="1"/>
              <c:showCatName val="0"/>
              <c:showSerName val="0"/>
              <c:showPercent val="0"/>
              <c:showBubbleSize val="0"/>
              <c:extLst>
                <c:ext xmlns:c15="http://schemas.microsoft.com/office/drawing/2012/chart" uri="{CE6537A1-D6FC-4f65-9D91-7224C49458BB}"/>
              </c:extLst>
            </c:dLbl>
            <c:numFmt formatCode="&quot;$&quot;\ #,##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Hoja1!$A$2:$A$6</c:f>
              <c:numCache>
                <c:formatCode>General</c:formatCode>
                <c:ptCount val="5"/>
                <c:pt idx="0">
                  <c:v>2015</c:v>
                </c:pt>
                <c:pt idx="1">
                  <c:v>2016</c:v>
                </c:pt>
                <c:pt idx="2">
                  <c:v>2017</c:v>
                </c:pt>
                <c:pt idx="3">
                  <c:v>2018</c:v>
                </c:pt>
                <c:pt idx="4">
                  <c:v>2019</c:v>
                </c:pt>
              </c:numCache>
            </c:numRef>
          </c:cat>
          <c:val>
            <c:numRef>
              <c:f>Hoja1!$C$2:$C$6</c:f>
              <c:numCache>
                <c:formatCode>General</c:formatCode>
                <c:ptCount val="5"/>
                <c:pt idx="0">
                  <c:v>18282.939999999897</c:v>
                </c:pt>
                <c:pt idx="1">
                  <c:v>16473.8</c:v>
                </c:pt>
                <c:pt idx="2">
                  <c:v>17991.73</c:v>
                </c:pt>
                <c:pt idx="3">
                  <c:v>19697.12</c:v>
                </c:pt>
                <c:pt idx="4">
                  <c:v>27673.22</c:v>
                </c:pt>
              </c:numCache>
            </c:numRef>
          </c:val>
        </c:ser>
        <c:ser>
          <c:idx val="2"/>
          <c:order val="2"/>
          <c:tx>
            <c:strRef>
              <c:f>Hoja1!$D$1</c:f>
              <c:strCache>
                <c:ptCount val="1"/>
                <c:pt idx="0">
                  <c:v>P.E. sin plomo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Hoja1!$A$2:$A$6</c:f>
              <c:numCache>
                <c:formatCode>General</c:formatCode>
                <c:ptCount val="5"/>
                <c:pt idx="0">
                  <c:v>2015</c:v>
                </c:pt>
                <c:pt idx="1">
                  <c:v>2016</c:v>
                </c:pt>
                <c:pt idx="2">
                  <c:v>2017</c:v>
                </c:pt>
                <c:pt idx="3">
                  <c:v>2018</c:v>
                </c:pt>
                <c:pt idx="4">
                  <c:v>2019</c:v>
                </c:pt>
              </c:numCache>
            </c:numRef>
          </c:cat>
          <c:val>
            <c:numRef>
              <c:f>Hoja1!$D$2:$D$6</c:f>
              <c:numCache>
                <c:formatCode>General</c:formatCode>
                <c:ptCount val="5"/>
                <c:pt idx="0">
                  <c:v>22687.35</c:v>
                </c:pt>
                <c:pt idx="1">
                  <c:v>20386.919999999896</c:v>
                </c:pt>
                <c:pt idx="2">
                  <c:v>22175.66</c:v>
                </c:pt>
                <c:pt idx="3">
                  <c:v>24161.49</c:v>
                </c:pt>
                <c:pt idx="4">
                  <c:v>26041.86</c:v>
                </c:pt>
              </c:numCache>
            </c:numRef>
          </c:val>
        </c:ser>
        <c:dLbls>
          <c:showLegendKey val="0"/>
          <c:showVal val="1"/>
          <c:showCatName val="0"/>
          <c:showSerName val="0"/>
          <c:showPercent val="0"/>
          <c:showBubbleSize val="0"/>
        </c:dLbls>
        <c:gapWidth val="150"/>
        <c:overlap val="-25"/>
        <c:axId val="298628352"/>
        <c:axId val="298634624"/>
      </c:barChart>
      <c:catAx>
        <c:axId val="298628352"/>
        <c:scaling>
          <c:orientation val="minMax"/>
        </c:scaling>
        <c:delete val="0"/>
        <c:axPos val="b"/>
        <c:numFmt formatCode="General" sourceLinked="0"/>
        <c:majorTickMark val="none"/>
        <c:minorTickMark val="none"/>
        <c:tickLblPos val="nextTo"/>
        <c:crossAx val="298634624"/>
        <c:crosses val="autoZero"/>
        <c:auto val="1"/>
        <c:lblAlgn val="ctr"/>
        <c:lblOffset val="100"/>
        <c:noMultiLvlLbl val="0"/>
      </c:catAx>
      <c:valAx>
        <c:axId val="298634624"/>
        <c:scaling>
          <c:orientation val="minMax"/>
        </c:scaling>
        <c:delete val="1"/>
        <c:axPos val="l"/>
        <c:numFmt formatCode="General" sourceLinked="1"/>
        <c:majorTickMark val="out"/>
        <c:minorTickMark val="none"/>
        <c:tickLblPos val="none"/>
        <c:crossAx val="298628352"/>
        <c:crosses val="autoZero"/>
        <c:crossBetween val="between"/>
      </c:valAx>
    </c:plotArea>
    <c:legend>
      <c:legendPos val="t"/>
      <c:overlay val="0"/>
    </c:legend>
    <c:plotVisOnly val="1"/>
    <c:dispBlanksAs val="gap"/>
    <c:showDLblsOverMax val="0"/>
  </c:chart>
  <c:txPr>
    <a:bodyPr/>
    <a:lstStyle/>
    <a:p>
      <a:pPr>
        <a:defRPr sz="1800"/>
      </a:pPr>
      <a:endParaRPr lang="es-EC"/>
    </a:p>
  </c:txPr>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20.jpeg"/></Relationships>
</file>

<file path=ppt/diagrams/_rels/data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6.jpeg"/></Relationships>
</file>

<file path=ppt/diagrams/_rels/data13.xml.rels><?xml version="1.0" encoding="UTF-8" standalone="yes"?>
<Relationships xmlns="http://schemas.openxmlformats.org/package/2006/relationships"><Relationship Id="rId1" Type="http://schemas.openxmlformats.org/officeDocument/2006/relationships/hyperlink" Target="Presupuesto%20Con%20Plomo%20arreglado.xlsx"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17.xml.rels><?xml version="1.0" encoding="UTF-8" standalone="yes"?>
<Relationships xmlns="http://schemas.openxmlformats.org/package/2006/relationships"><Relationship Id="rId2" Type="http://schemas.openxmlformats.org/officeDocument/2006/relationships/hyperlink" Target="Presupuesto%20Sin%20Plomo%20correcto.xlsx" TargetMode="External"/><Relationship Id="rId1" Type="http://schemas.openxmlformats.org/officeDocument/2006/relationships/hyperlink" Target="Presupuesto%20Con%20Plomo%20arreglado.xlsx" TargetMode="External"/></Relationships>
</file>

<file path=ppt/diagrams/_rels/data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ata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image" Target="../media/image32.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iagrams/_rels/data21.xml.rels><?xml version="1.0" encoding="UTF-8" standalone="yes"?>
<Relationships xmlns="http://schemas.openxmlformats.org/package/2006/relationships"><Relationship Id="rId2" Type="http://schemas.openxmlformats.org/officeDocument/2006/relationships/hyperlink" Target="Presupuesto%20Sin%20Plomo%20correcto.xlsx" TargetMode="External"/><Relationship Id="rId1" Type="http://schemas.openxmlformats.org/officeDocument/2006/relationships/hyperlink" Target="Presupuesto%20Con%20Plomo%20arreglado.xlsx" TargetMode="External"/></Relationships>
</file>

<file path=ppt/diagrams/_rels/data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23.xml.rels><?xml version="1.0" encoding="UTF-8" standalone="yes"?>
<Relationships xmlns="http://schemas.openxmlformats.org/package/2006/relationships"><Relationship Id="rId2" Type="http://schemas.openxmlformats.org/officeDocument/2006/relationships/hyperlink" Target="Presupuesto%20Sin%20Plomo%20correcto.xlsx" TargetMode="External"/><Relationship Id="rId1" Type="http://schemas.openxmlformats.org/officeDocument/2006/relationships/hyperlink" Target="Presupuesto%20Con%20Plomo%20arreglado.xlsx" TargetMode="External"/></Relationships>
</file>

<file path=ppt/diagrams/_rels/data24.xml.rels><?xml version="1.0" encoding="UTF-8" standalone="yes"?>
<Relationships xmlns="http://schemas.openxmlformats.org/package/2006/relationships"><Relationship Id="rId2" Type="http://schemas.openxmlformats.org/officeDocument/2006/relationships/hyperlink" Target="Presupuesto%20Con%20Plomo%20arreglado.xlsx" TargetMode="External"/><Relationship Id="rId1" Type="http://schemas.openxmlformats.org/officeDocument/2006/relationships/hyperlink" Target="Presupuesto%20Sin%20Plomo%20correcto.xlsx" TargetMode="External"/></Relationships>
</file>

<file path=ppt/diagrams/_rels/data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iagrams/_rels/data27.xml.rels><?xml version="1.0" encoding="UTF-8" standalone="yes"?>
<Relationships xmlns="http://schemas.openxmlformats.org/package/2006/relationships"><Relationship Id="rId2" Type="http://schemas.openxmlformats.org/officeDocument/2006/relationships/hyperlink" Target="Presupuesto%20Sin%20Plomo%20correcto.xlsx" TargetMode="External"/><Relationship Id="rId1" Type="http://schemas.openxmlformats.org/officeDocument/2006/relationships/hyperlink" Target="Presupuesto%20Con%20Plomo%20arreglado.xlsx"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15.jpeg"/></Relationships>
</file>

<file path=ppt/diagrams/_rels/data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223E7E-8430-4DE8-8296-0FB577C8809D}" type="doc">
      <dgm:prSet loTypeId="urn:microsoft.com/office/officeart/2005/8/layout/hList6" loCatId="list" qsTypeId="urn:microsoft.com/office/officeart/2005/8/quickstyle/simple2" qsCatId="simple" csTypeId="urn:microsoft.com/office/officeart/2005/8/colors/accent1_1" csCatId="accent1" phldr="1"/>
      <dgm:spPr/>
      <dgm:t>
        <a:bodyPr/>
        <a:lstStyle/>
        <a:p>
          <a:endParaRPr lang="es-EC"/>
        </a:p>
      </dgm:t>
    </dgm:pt>
    <dgm:pt modelId="{2080AFA0-B724-488C-AA2A-58F4C074F6C6}">
      <dgm:prSet phldrT="[Texto]"/>
      <dgm:spPr/>
      <dgm:t>
        <a:bodyPr/>
        <a:lstStyle/>
        <a:p>
          <a:r>
            <a:rPr lang="es-EC" b="1" noProof="0" smtClean="0"/>
            <a:t>Utilización de plomo en el proceso de vidriado </a:t>
          </a:r>
          <a:endParaRPr lang="es-EC" b="1" noProof="0" dirty="0"/>
        </a:p>
      </dgm:t>
    </dgm:pt>
    <dgm:pt modelId="{D269EA20-1B71-4B40-9D11-5E1E61F1106F}" type="parTrans" cxnId="{ADDD47E6-9B9D-4C27-B1B3-4E2E49226BE1}">
      <dgm:prSet/>
      <dgm:spPr/>
      <dgm:t>
        <a:bodyPr/>
        <a:lstStyle/>
        <a:p>
          <a:endParaRPr lang="es-EC" b="1">
            <a:solidFill>
              <a:schemeClr val="tx1"/>
            </a:solidFill>
          </a:endParaRPr>
        </a:p>
      </dgm:t>
    </dgm:pt>
    <dgm:pt modelId="{AC6FF633-416D-46C6-902E-D146C4A459B5}" type="sibTrans" cxnId="{ADDD47E6-9B9D-4C27-B1B3-4E2E49226BE1}">
      <dgm:prSet/>
      <dgm:spPr/>
      <dgm:t>
        <a:bodyPr/>
        <a:lstStyle/>
        <a:p>
          <a:endParaRPr lang="es-EC" b="1">
            <a:solidFill>
              <a:schemeClr val="tx1"/>
            </a:solidFill>
          </a:endParaRPr>
        </a:p>
      </dgm:t>
    </dgm:pt>
    <dgm:pt modelId="{824EFE80-85DC-4A9B-A269-20A507509856}">
      <dgm:prSet phldrT="[Texto]"/>
      <dgm:spPr/>
      <dgm:t>
        <a:bodyPr/>
        <a:lstStyle/>
        <a:p>
          <a:r>
            <a:rPr lang="es-EC" b="1" noProof="0" dirty="0" smtClean="0"/>
            <a:t>Problemas de salud y medio ambiente</a:t>
          </a:r>
          <a:endParaRPr lang="es-EC" b="1" noProof="0" dirty="0"/>
        </a:p>
      </dgm:t>
    </dgm:pt>
    <dgm:pt modelId="{5D3672A5-A74B-4EDE-9DA6-5DCAE8EE6611}" type="parTrans" cxnId="{66320B75-F160-49EB-9393-23215289AA38}">
      <dgm:prSet/>
      <dgm:spPr/>
      <dgm:t>
        <a:bodyPr/>
        <a:lstStyle/>
        <a:p>
          <a:endParaRPr lang="es-EC" b="1">
            <a:solidFill>
              <a:schemeClr val="tx1"/>
            </a:solidFill>
          </a:endParaRPr>
        </a:p>
      </dgm:t>
    </dgm:pt>
    <dgm:pt modelId="{B968EDCF-40D4-4DCC-9F79-8FAFC97DB114}" type="sibTrans" cxnId="{66320B75-F160-49EB-9393-23215289AA38}">
      <dgm:prSet/>
      <dgm:spPr/>
      <dgm:t>
        <a:bodyPr/>
        <a:lstStyle/>
        <a:p>
          <a:endParaRPr lang="es-EC" b="1">
            <a:solidFill>
              <a:schemeClr val="tx1"/>
            </a:solidFill>
          </a:endParaRPr>
        </a:p>
      </dgm:t>
    </dgm:pt>
    <dgm:pt modelId="{88ABD969-0920-42E6-B16C-9C63F4D341E6}">
      <dgm:prSet phldrT="[Texto]"/>
      <dgm:spPr/>
      <dgm:t>
        <a:bodyPr/>
        <a:lstStyle/>
        <a:p>
          <a:r>
            <a:rPr lang="es-EC" b="1" noProof="0" smtClean="0"/>
            <a:t>Reacción negativa a las soluciones</a:t>
          </a:r>
          <a:endParaRPr lang="es-EC" b="1" noProof="0" dirty="0"/>
        </a:p>
      </dgm:t>
    </dgm:pt>
    <dgm:pt modelId="{27AE0D3F-9C06-4885-8B59-65F153CC0974}" type="parTrans" cxnId="{FDB9DE65-A450-4C60-A77F-4918A5E1769D}">
      <dgm:prSet/>
      <dgm:spPr/>
      <dgm:t>
        <a:bodyPr/>
        <a:lstStyle/>
        <a:p>
          <a:endParaRPr lang="es-EC" b="1">
            <a:solidFill>
              <a:schemeClr val="tx1"/>
            </a:solidFill>
          </a:endParaRPr>
        </a:p>
      </dgm:t>
    </dgm:pt>
    <dgm:pt modelId="{B72A63A8-108B-4DE9-8B47-2FC83291C2F2}" type="sibTrans" cxnId="{FDB9DE65-A450-4C60-A77F-4918A5E1769D}">
      <dgm:prSet/>
      <dgm:spPr/>
      <dgm:t>
        <a:bodyPr/>
        <a:lstStyle/>
        <a:p>
          <a:endParaRPr lang="es-EC" b="1">
            <a:solidFill>
              <a:schemeClr val="tx1"/>
            </a:solidFill>
          </a:endParaRPr>
        </a:p>
      </dgm:t>
    </dgm:pt>
    <dgm:pt modelId="{93DDA826-D859-4260-B3A6-FE778CA3764A}">
      <dgm:prSet phldrT="[Texto]"/>
      <dgm:spPr/>
      <dgm:t>
        <a:bodyPr/>
        <a:lstStyle/>
        <a:p>
          <a:r>
            <a:rPr lang="es-EC" b="1" noProof="0" smtClean="0"/>
            <a:t>Problemas  sociales en la comunidad </a:t>
          </a:r>
          <a:endParaRPr lang="es-EC" b="1" noProof="0" dirty="0"/>
        </a:p>
      </dgm:t>
    </dgm:pt>
    <dgm:pt modelId="{B0ACFB0E-948C-486A-B178-6110195553C4}" type="parTrans" cxnId="{3234BDC5-0619-4A7B-B53D-348D592C7337}">
      <dgm:prSet/>
      <dgm:spPr/>
      <dgm:t>
        <a:bodyPr/>
        <a:lstStyle/>
        <a:p>
          <a:endParaRPr lang="en-US">
            <a:solidFill>
              <a:schemeClr val="tx1"/>
            </a:solidFill>
          </a:endParaRPr>
        </a:p>
      </dgm:t>
    </dgm:pt>
    <dgm:pt modelId="{4B54C0C3-3901-4AA9-A0DD-7CBBDDC1646C}" type="sibTrans" cxnId="{3234BDC5-0619-4A7B-B53D-348D592C7337}">
      <dgm:prSet/>
      <dgm:spPr/>
      <dgm:t>
        <a:bodyPr/>
        <a:lstStyle/>
        <a:p>
          <a:endParaRPr lang="en-US">
            <a:solidFill>
              <a:schemeClr val="tx1"/>
            </a:solidFill>
          </a:endParaRPr>
        </a:p>
      </dgm:t>
    </dgm:pt>
    <dgm:pt modelId="{C82BA929-3308-4129-AF88-E9FD92114DBE}" type="pres">
      <dgm:prSet presAssocID="{5A223E7E-8430-4DE8-8296-0FB577C8809D}" presName="Name0" presStyleCnt="0">
        <dgm:presLayoutVars>
          <dgm:dir/>
          <dgm:resizeHandles val="exact"/>
        </dgm:presLayoutVars>
      </dgm:prSet>
      <dgm:spPr/>
      <dgm:t>
        <a:bodyPr/>
        <a:lstStyle/>
        <a:p>
          <a:endParaRPr lang="es-EC"/>
        </a:p>
      </dgm:t>
    </dgm:pt>
    <dgm:pt modelId="{50F8124E-E32D-441B-963C-CC3F0E395C8A}" type="pres">
      <dgm:prSet presAssocID="{2080AFA0-B724-488C-AA2A-58F4C074F6C6}" presName="node" presStyleLbl="node1" presStyleIdx="0" presStyleCnt="4">
        <dgm:presLayoutVars>
          <dgm:bulletEnabled val="1"/>
        </dgm:presLayoutVars>
      </dgm:prSet>
      <dgm:spPr/>
      <dgm:t>
        <a:bodyPr/>
        <a:lstStyle/>
        <a:p>
          <a:endParaRPr lang="es-EC"/>
        </a:p>
      </dgm:t>
    </dgm:pt>
    <dgm:pt modelId="{997F76C9-499A-47CC-B49E-E83F35CA2BB3}" type="pres">
      <dgm:prSet presAssocID="{AC6FF633-416D-46C6-902E-D146C4A459B5}" presName="sibTrans" presStyleCnt="0"/>
      <dgm:spPr/>
      <dgm:t>
        <a:bodyPr/>
        <a:lstStyle/>
        <a:p>
          <a:endParaRPr lang="en-US"/>
        </a:p>
      </dgm:t>
    </dgm:pt>
    <dgm:pt modelId="{DD45B00E-C201-4338-A26E-191FD41148C4}" type="pres">
      <dgm:prSet presAssocID="{824EFE80-85DC-4A9B-A269-20A507509856}" presName="node" presStyleLbl="node1" presStyleIdx="1" presStyleCnt="4">
        <dgm:presLayoutVars>
          <dgm:bulletEnabled val="1"/>
        </dgm:presLayoutVars>
      </dgm:prSet>
      <dgm:spPr/>
      <dgm:t>
        <a:bodyPr/>
        <a:lstStyle/>
        <a:p>
          <a:endParaRPr lang="es-EC"/>
        </a:p>
      </dgm:t>
    </dgm:pt>
    <dgm:pt modelId="{CEEB6CDC-08DB-491E-AA95-70A063A34349}" type="pres">
      <dgm:prSet presAssocID="{B968EDCF-40D4-4DCC-9F79-8FAFC97DB114}" presName="sibTrans" presStyleCnt="0"/>
      <dgm:spPr/>
      <dgm:t>
        <a:bodyPr/>
        <a:lstStyle/>
        <a:p>
          <a:endParaRPr lang="en-US"/>
        </a:p>
      </dgm:t>
    </dgm:pt>
    <dgm:pt modelId="{647AA33F-7A91-46E2-8E20-05E07511B17B}" type="pres">
      <dgm:prSet presAssocID="{88ABD969-0920-42E6-B16C-9C63F4D341E6}" presName="node" presStyleLbl="node1" presStyleIdx="2" presStyleCnt="4">
        <dgm:presLayoutVars>
          <dgm:bulletEnabled val="1"/>
        </dgm:presLayoutVars>
      </dgm:prSet>
      <dgm:spPr/>
      <dgm:t>
        <a:bodyPr/>
        <a:lstStyle/>
        <a:p>
          <a:endParaRPr lang="es-EC"/>
        </a:p>
      </dgm:t>
    </dgm:pt>
    <dgm:pt modelId="{9DA430F7-6E82-4C41-8AE4-CB414B51B852}" type="pres">
      <dgm:prSet presAssocID="{B72A63A8-108B-4DE9-8B47-2FC83291C2F2}" presName="sibTrans" presStyleCnt="0"/>
      <dgm:spPr/>
      <dgm:t>
        <a:bodyPr/>
        <a:lstStyle/>
        <a:p>
          <a:endParaRPr lang="en-US"/>
        </a:p>
      </dgm:t>
    </dgm:pt>
    <dgm:pt modelId="{7FCC2B76-B46B-4C2B-BE39-1CE3AD43EA56}" type="pres">
      <dgm:prSet presAssocID="{93DDA826-D859-4260-B3A6-FE778CA3764A}" presName="node" presStyleLbl="node1" presStyleIdx="3" presStyleCnt="4">
        <dgm:presLayoutVars>
          <dgm:bulletEnabled val="1"/>
        </dgm:presLayoutVars>
      </dgm:prSet>
      <dgm:spPr/>
      <dgm:t>
        <a:bodyPr/>
        <a:lstStyle/>
        <a:p>
          <a:endParaRPr lang="en-US"/>
        </a:p>
      </dgm:t>
    </dgm:pt>
  </dgm:ptLst>
  <dgm:cxnLst>
    <dgm:cxn modelId="{FDB9DE65-A450-4C60-A77F-4918A5E1769D}" srcId="{5A223E7E-8430-4DE8-8296-0FB577C8809D}" destId="{88ABD969-0920-42E6-B16C-9C63F4D341E6}" srcOrd="2" destOrd="0" parTransId="{27AE0D3F-9C06-4885-8B59-65F153CC0974}" sibTransId="{B72A63A8-108B-4DE9-8B47-2FC83291C2F2}"/>
    <dgm:cxn modelId="{F21D1518-768F-47C6-BB98-3728AE0FD90D}" type="presOf" srcId="{88ABD969-0920-42E6-B16C-9C63F4D341E6}" destId="{647AA33F-7A91-46E2-8E20-05E07511B17B}" srcOrd="0" destOrd="0" presId="urn:microsoft.com/office/officeart/2005/8/layout/hList6"/>
    <dgm:cxn modelId="{3234BDC5-0619-4A7B-B53D-348D592C7337}" srcId="{5A223E7E-8430-4DE8-8296-0FB577C8809D}" destId="{93DDA826-D859-4260-B3A6-FE778CA3764A}" srcOrd="3" destOrd="0" parTransId="{B0ACFB0E-948C-486A-B178-6110195553C4}" sibTransId="{4B54C0C3-3901-4AA9-A0DD-7CBBDDC1646C}"/>
    <dgm:cxn modelId="{ADDD47E6-9B9D-4C27-B1B3-4E2E49226BE1}" srcId="{5A223E7E-8430-4DE8-8296-0FB577C8809D}" destId="{2080AFA0-B724-488C-AA2A-58F4C074F6C6}" srcOrd="0" destOrd="0" parTransId="{D269EA20-1B71-4B40-9D11-5E1E61F1106F}" sibTransId="{AC6FF633-416D-46C6-902E-D146C4A459B5}"/>
    <dgm:cxn modelId="{FDD61344-CB4F-41EE-9D94-29806FA9CE65}" type="presOf" srcId="{824EFE80-85DC-4A9B-A269-20A507509856}" destId="{DD45B00E-C201-4338-A26E-191FD41148C4}" srcOrd="0" destOrd="0" presId="urn:microsoft.com/office/officeart/2005/8/layout/hList6"/>
    <dgm:cxn modelId="{1642D4E6-0961-4EB1-958C-C0A9B0D767A2}" type="presOf" srcId="{5A223E7E-8430-4DE8-8296-0FB577C8809D}" destId="{C82BA929-3308-4129-AF88-E9FD92114DBE}" srcOrd="0" destOrd="0" presId="urn:microsoft.com/office/officeart/2005/8/layout/hList6"/>
    <dgm:cxn modelId="{6C50540A-CB03-4012-BEFE-29F4E4CA44E4}" type="presOf" srcId="{93DDA826-D859-4260-B3A6-FE778CA3764A}" destId="{7FCC2B76-B46B-4C2B-BE39-1CE3AD43EA56}" srcOrd="0" destOrd="0" presId="urn:microsoft.com/office/officeart/2005/8/layout/hList6"/>
    <dgm:cxn modelId="{17E1965D-DADB-4430-959A-510D9173B249}" type="presOf" srcId="{2080AFA0-B724-488C-AA2A-58F4C074F6C6}" destId="{50F8124E-E32D-441B-963C-CC3F0E395C8A}" srcOrd="0" destOrd="0" presId="urn:microsoft.com/office/officeart/2005/8/layout/hList6"/>
    <dgm:cxn modelId="{66320B75-F160-49EB-9393-23215289AA38}" srcId="{5A223E7E-8430-4DE8-8296-0FB577C8809D}" destId="{824EFE80-85DC-4A9B-A269-20A507509856}" srcOrd="1" destOrd="0" parTransId="{5D3672A5-A74B-4EDE-9DA6-5DCAE8EE6611}" sibTransId="{B968EDCF-40D4-4DCC-9F79-8FAFC97DB114}"/>
    <dgm:cxn modelId="{81AB6670-BC36-4A9B-B46B-00002F0D6DDD}" type="presParOf" srcId="{C82BA929-3308-4129-AF88-E9FD92114DBE}" destId="{50F8124E-E32D-441B-963C-CC3F0E395C8A}" srcOrd="0" destOrd="0" presId="urn:microsoft.com/office/officeart/2005/8/layout/hList6"/>
    <dgm:cxn modelId="{D00C167B-64BD-43E7-B3A6-73B832481F41}" type="presParOf" srcId="{C82BA929-3308-4129-AF88-E9FD92114DBE}" destId="{997F76C9-499A-47CC-B49E-E83F35CA2BB3}" srcOrd="1" destOrd="0" presId="urn:microsoft.com/office/officeart/2005/8/layout/hList6"/>
    <dgm:cxn modelId="{FAD8E082-C881-42F4-997A-F40333B97172}" type="presParOf" srcId="{C82BA929-3308-4129-AF88-E9FD92114DBE}" destId="{DD45B00E-C201-4338-A26E-191FD41148C4}" srcOrd="2" destOrd="0" presId="urn:microsoft.com/office/officeart/2005/8/layout/hList6"/>
    <dgm:cxn modelId="{731BDACE-4C2F-4A6F-A8FA-C61DA8DCC0E3}" type="presParOf" srcId="{C82BA929-3308-4129-AF88-E9FD92114DBE}" destId="{CEEB6CDC-08DB-491E-AA95-70A063A34349}" srcOrd="3" destOrd="0" presId="urn:microsoft.com/office/officeart/2005/8/layout/hList6"/>
    <dgm:cxn modelId="{2EF62891-0ADB-41D0-B41C-ACC5AB17FE2E}" type="presParOf" srcId="{C82BA929-3308-4129-AF88-E9FD92114DBE}" destId="{647AA33F-7A91-46E2-8E20-05E07511B17B}" srcOrd="4" destOrd="0" presId="urn:microsoft.com/office/officeart/2005/8/layout/hList6"/>
    <dgm:cxn modelId="{E8F5C069-F561-4715-82CF-80F70E76B4C9}" type="presParOf" srcId="{C82BA929-3308-4129-AF88-E9FD92114DBE}" destId="{9DA430F7-6E82-4C41-8AE4-CB414B51B852}" srcOrd="5" destOrd="0" presId="urn:microsoft.com/office/officeart/2005/8/layout/hList6"/>
    <dgm:cxn modelId="{5D613254-F614-446F-AFEE-49E025602208}" type="presParOf" srcId="{C82BA929-3308-4129-AF88-E9FD92114DBE}" destId="{7FCC2B76-B46B-4C2B-BE39-1CE3AD43EA5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3D7E17-2636-44C8-A3DB-9882A06E098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7A45576-0390-475A-96C8-592F8BE94575}">
      <dgm:prSet phldrT="[Texto]"/>
      <dgm:spPr/>
      <dgm:t>
        <a:bodyPr/>
        <a:lstStyle/>
        <a:p>
          <a:r>
            <a:rPr lang="es-EC" dirty="0" smtClean="0"/>
            <a:t>Cernir el barro</a:t>
          </a:r>
          <a:endParaRPr lang="en-US" dirty="0"/>
        </a:p>
      </dgm:t>
    </dgm:pt>
    <dgm:pt modelId="{368A1655-83B6-4476-8F90-834BB82DADBE}" type="parTrans" cxnId="{A434C9BE-37DB-4D23-8D1B-99B20D6F1506}">
      <dgm:prSet/>
      <dgm:spPr/>
      <dgm:t>
        <a:bodyPr/>
        <a:lstStyle/>
        <a:p>
          <a:endParaRPr lang="en-US"/>
        </a:p>
      </dgm:t>
    </dgm:pt>
    <dgm:pt modelId="{53048131-7EB0-426E-9D98-D70805F508CF}" type="sibTrans" cxnId="{A434C9BE-37DB-4D23-8D1B-99B20D6F1506}">
      <dgm:prSet/>
      <dgm:spPr/>
      <dgm:t>
        <a:bodyPr/>
        <a:lstStyle/>
        <a:p>
          <a:endParaRPr lang="en-US"/>
        </a:p>
      </dgm:t>
    </dgm:pt>
    <dgm:pt modelId="{89E3C835-278E-4BDE-9086-5245A303AF2C}">
      <dgm:prSet phldrT="[Texto]"/>
      <dgm:spPr/>
      <dgm:t>
        <a:bodyPr/>
        <a:lstStyle/>
        <a:p>
          <a:r>
            <a:rPr lang="es-EC" dirty="0" smtClean="0"/>
            <a:t>Secar el barro</a:t>
          </a:r>
          <a:endParaRPr lang="en-US" dirty="0"/>
        </a:p>
      </dgm:t>
    </dgm:pt>
    <dgm:pt modelId="{51A4ED46-CA7F-460E-B3D4-F4A26ED06518}" type="parTrans" cxnId="{50478EA5-304A-41CE-9C0D-36857CB90AD0}">
      <dgm:prSet/>
      <dgm:spPr/>
      <dgm:t>
        <a:bodyPr/>
        <a:lstStyle/>
        <a:p>
          <a:endParaRPr lang="en-US"/>
        </a:p>
      </dgm:t>
    </dgm:pt>
    <dgm:pt modelId="{7E5B3EC2-A2F5-4CBB-88E2-1FED0A3D4985}" type="sibTrans" cxnId="{50478EA5-304A-41CE-9C0D-36857CB90AD0}">
      <dgm:prSet/>
      <dgm:spPr/>
      <dgm:t>
        <a:bodyPr/>
        <a:lstStyle/>
        <a:p>
          <a:endParaRPr lang="en-US"/>
        </a:p>
      </dgm:t>
    </dgm:pt>
    <dgm:pt modelId="{9322A899-C370-4119-9684-2A8581C032D9}">
      <dgm:prSet phldrT="[Texto]"/>
      <dgm:spPr/>
      <dgm:t>
        <a:bodyPr/>
        <a:lstStyle/>
        <a:p>
          <a:r>
            <a:rPr lang="es-EC" dirty="0" smtClean="0"/>
            <a:t>Preparar la mezcla</a:t>
          </a:r>
          <a:endParaRPr lang="en-US" dirty="0"/>
        </a:p>
      </dgm:t>
    </dgm:pt>
    <dgm:pt modelId="{D7BE32B1-6BC3-4898-AA84-1131C336F27A}" type="parTrans" cxnId="{106658F4-A034-41CB-9579-6082E4ED5BC8}">
      <dgm:prSet/>
      <dgm:spPr/>
      <dgm:t>
        <a:bodyPr/>
        <a:lstStyle/>
        <a:p>
          <a:endParaRPr lang="en-US"/>
        </a:p>
      </dgm:t>
    </dgm:pt>
    <dgm:pt modelId="{7B90390B-8A18-42C9-9F60-3C8A3F2F8BE5}" type="sibTrans" cxnId="{106658F4-A034-41CB-9579-6082E4ED5BC8}">
      <dgm:prSet/>
      <dgm:spPr/>
      <dgm:t>
        <a:bodyPr/>
        <a:lstStyle/>
        <a:p>
          <a:endParaRPr lang="en-US"/>
        </a:p>
      </dgm:t>
    </dgm:pt>
    <dgm:pt modelId="{848C0C13-63D0-489E-A988-70687957A870}">
      <dgm:prSet phldrT="[Texto]"/>
      <dgm:spPr/>
      <dgm:t>
        <a:bodyPr/>
        <a:lstStyle/>
        <a:p>
          <a:r>
            <a:rPr lang="es-EC" dirty="0" smtClean="0"/>
            <a:t>Dar forma a la teja</a:t>
          </a:r>
          <a:endParaRPr lang="en-US" dirty="0"/>
        </a:p>
      </dgm:t>
    </dgm:pt>
    <dgm:pt modelId="{4751B878-939A-4D6C-81BD-BF49AC03E02A}" type="parTrans" cxnId="{32C9E413-056C-4B73-8FFD-CCDCF25467D6}">
      <dgm:prSet/>
      <dgm:spPr/>
      <dgm:t>
        <a:bodyPr/>
        <a:lstStyle/>
        <a:p>
          <a:endParaRPr lang="en-US"/>
        </a:p>
      </dgm:t>
    </dgm:pt>
    <dgm:pt modelId="{FB4E1A03-9EC5-40F6-BB6B-E18985C213B6}" type="sibTrans" cxnId="{32C9E413-056C-4B73-8FFD-CCDCF25467D6}">
      <dgm:prSet/>
      <dgm:spPr/>
      <dgm:t>
        <a:bodyPr/>
        <a:lstStyle/>
        <a:p>
          <a:endParaRPr lang="en-US"/>
        </a:p>
      </dgm:t>
    </dgm:pt>
    <dgm:pt modelId="{33E2EDBF-D08A-4778-A18A-1300B39F5F91}">
      <dgm:prSet phldrT="[Texto]"/>
      <dgm:spPr/>
      <dgm:t>
        <a:bodyPr/>
        <a:lstStyle/>
        <a:p>
          <a:r>
            <a:rPr lang="es-EC" dirty="0" smtClean="0"/>
            <a:t>Dejar secar</a:t>
          </a:r>
          <a:endParaRPr lang="en-US" dirty="0"/>
        </a:p>
      </dgm:t>
    </dgm:pt>
    <dgm:pt modelId="{8E0D3124-AAB3-44DA-B042-6F217F12A773}" type="parTrans" cxnId="{FD208DE8-76A5-49C4-BB05-51F6874D8D75}">
      <dgm:prSet/>
      <dgm:spPr/>
      <dgm:t>
        <a:bodyPr/>
        <a:lstStyle/>
        <a:p>
          <a:endParaRPr lang="en-US"/>
        </a:p>
      </dgm:t>
    </dgm:pt>
    <dgm:pt modelId="{3B84F2D7-EC0D-47F1-BA9C-7805CF3E811C}" type="sibTrans" cxnId="{FD208DE8-76A5-49C4-BB05-51F6874D8D75}">
      <dgm:prSet/>
      <dgm:spPr/>
      <dgm:t>
        <a:bodyPr/>
        <a:lstStyle/>
        <a:p>
          <a:endParaRPr lang="en-US"/>
        </a:p>
      </dgm:t>
    </dgm:pt>
    <dgm:pt modelId="{DD47A079-33B2-4AAE-9C74-A138AEE58C6A}">
      <dgm:prSet phldrT="[Texto]"/>
      <dgm:spPr/>
      <dgm:t>
        <a:bodyPr/>
        <a:lstStyle/>
        <a:p>
          <a:r>
            <a:rPr lang="es-EC" dirty="0" smtClean="0"/>
            <a:t>Hornear</a:t>
          </a:r>
          <a:endParaRPr lang="en-US" dirty="0"/>
        </a:p>
      </dgm:t>
    </dgm:pt>
    <dgm:pt modelId="{029E5FE4-9700-4804-8C35-23B3EB3CEF99}" type="parTrans" cxnId="{68A1AFA6-43AC-4CB0-AA1B-E87CB3B3EDEF}">
      <dgm:prSet/>
      <dgm:spPr/>
      <dgm:t>
        <a:bodyPr/>
        <a:lstStyle/>
        <a:p>
          <a:endParaRPr lang="en-US"/>
        </a:p>
      </dgm:t>
    </dgm:pt>
    <dgm:pt modelId="{97D62079-C42D-4CBA-BA6C-4FB063DD840A}" type="sibTrans" cxnId="{68A1AFA6-43AC-4CB0-AA1B-E87CB3B3EDEF}">
      <dgm:prSet/>
      <dgm:spPr/>
      <dgm:t>
        <a:bodyPr/>
        <a:lstStyle/>
        <a:p>
          <a:endParaRPr lang="en-US"/>
        </a:p>
      </dgm:t>
    </dgm:pt>
    <dgm:pt modelId="{6A11A9CF-4C5C-4B5E-8810-A2E37B27F900}">
      <dgm:prSet phldrT="[Texto]"/>
      <dgm:spPr/>
      <dgm:t>
        <a:bodyPr/>
        <a:lstStyle/>
        <a:p>
          <a:r>
            <a:rPr lang="es-EC" smtClean="0"/>
            <a:t>Enfriar</a:t>
          </a:r>
          <a:endParaRPr lang="en-US" dirty="0"/>
        </a:p>
      </dgm:t>
    </dgm:pt>
    <dgm:pt modelId="{9F453E5F-AA96-43CC-9FE1-4B6E880E3EE0}" type="parTrans" cxnId="{5B2824E7-5EDD-4D22-985C-2F2DDABD5457}">
      <dgm:prSet/>
      <dgm:spPr/>
      <dgm:t>
        <a:bodyPr/>
        <a:lstStyle/>
        <a:p>
          <a:endParaRPr lang="en-US"/>
        </a:p>
      </dgm:t>
    </dgm:pt>
    <dgm:pt modelId="{80F54418-8055-4096-A4DD-0C91D34808DD}" type="sibTrans" cxnId="{5B2824E7-5EDD-4D22-985C-2F2DDABD5457}">
      <dgm:prSet/>
      <dgm:spPr/>
      <dgm:t>
        <a:bodyPr/>
        <a:lstStyle/>
        <a:p>
          <a:endParaRPr lang="en-US"/>
        </a:p>
      </dgm:t>
    </dgm:pt>
    <dgm:pt modelId="{F51C981F-E42F-4CD2-933D-B44140BA8018}" type="pres">
      <dgm:prSet presAssocID="{D93D7E17-2636-44C8-A3DB-9882A06E0985}" presName="Name0" presStyleCnt="0">
        <dgm:presLayoutVars>
          <dgm:dir/>
          <dgm:resizeHandles val="exact"/>
        </dgm:presLayoutVars>
      </dgm:prSet>
      <dgm:spPr/>
      <dgm:t>
        <a:bodyPr/>
        <a:lstStyle/>
        <a:p>
          <a:endParaRPr lang="es-EC"/>
        </a:p>
      </dgm:t>
    </dgm:pt>
    <dgm:pt modelId="{F85AE016-9682-46DC-8B78-9CD2B1B48AA6}" type="pres">
      <dgm:prSet presAssocID="{D93D7E17-2636-44C8-A3DB-9882A06E0985}" presName="cycle" presStyleCnt="0"/>
      <dgm:spPr/>
    </dgm:pt>
    <dgm:pt modelId="{7B0B05BF-FBA3-440E-A9CB-284500FF5483}" type="pres">
      <dgm:prSet presAssocID="{C7A45576-0390-475A-96C8-592F8BE94575}" presName="nodeFirstNode" presStyleLbl="node1" presStyleIdx="0" presStyleCnt="7">
        <dgm:presLayoutVars>
          <dgm:bulletEnabled val="1"/>
        </dgm:presLayoutVars>
      </dgm:prSet>
      <dgm:spPr/>
      <dgm:t>
        <a:bodyPr/>
        <a:lstStyle/>
        <a:p>
          <a:endParaRPr lang="en-US"/>
        </a:p>
      </dgm:t>
    </dgm:pt>
    <dgm:pt modelId="{F2285C42-332D-4665-9166-3E009123BC66}" type="pres">
      <dgm:prSet presAssocID="{53048131-7EB0-426E-9D98-D70805F508CF}" presName="sibTransFirstNode" presStyleLbl="bgShp" presStyleIdx="0" presStyleCnt="1"/>
      <dgm:spPr/>
      <dgm:t>
        <a:bodyPr/>
        <a:lstStyle/>
        <a:p>
          <a:endParaRPr lang="es-EC"/>
        </a:p>
      </dgm:t>
    </dgm:pt>
    <dgm:pt modelId="{2766B288-B8F5-4C74-952E-05B822F3923A}" type="pres">
      <dgm:prSet presAssocID="{89E3C835-278E-4BDE-9086-5245A303AF2C}" presName="nodeFollowingNodes" presStyleLbl="node1" presStyleIdx="1" presStyleCnt="7">
        <dgm:presLayoutVars>
          <dgm:bulletEnabled val="1"/>
        </dgm:presLayoutVars>
      </dgm:prSet>
      <dgm:spPr/>
      <dgm:t>
        <a:bodyPr/>
        <a:lstStyle/>
        <a:p>
          <a:endParaRPr lang="en-US"/>
        </a:p>
      </dgm:t>
    </dgm:pt>
    <dgm:pt modelId="{0D2968A0-361D-4FC3-9BF5-E930E8AFE2D7}" type="pres">
      <dgm:prSet presAssocID="{9322A899-C370-4119-9684-2A8581C032D9}" presName="nodeFollowingNodes" presStyleLbl="node1" presStyleIdx="2" presStyleCnt="7">
        <dgm:presLayoutVars>
          <dgm:bulletEnabled val="1"/>
        </dgm:presLayoutVars>
      </dgm:prSet>
      <dgm:spPr/>
      <dgm:t>
        <a:bodyPr/>
        <a:lstStyle/>
        <a:p>
          <a:endParaRPr lang="en-US"/>
        </a:p>
      </dgm:t>
    </dgm:pt>
    <dgm:pt modelId="{6C0A2CA6-8D49-4957-B19B-4563648ED41B}" type="pres">
      <dgm:prSet presAssocID="{848C0C13-63D0-489E-A988-70687957A870}" presName="nodeFollowingNodes" presStyleLbl="node1" presStyleIdx="3" presStyleCnt="7">
        <dgm:presLayoutVars>
          <dgm:bulletEnabled val="1"/>
        </dgm:presLayoutVars>
      </dgm:prSet>
      <dgm:spPr/>
      <dgm:t>
        <a:bodyPr/>
        <a:lstStyle/>
        <a:p>
          <a:endParaRPr lang="en-US"/>
        </a:p>
      </dgm:t>
    </dgm:pt>
    <dgm:pt modelId="{E7E361A7-5B06-4C9F-9758-50FCDB74B4EF}" type="pres">
      <dgm:prSet presAssocID="{33E2EDBF-D08A-4778-A18A-1300B39F5F91}" presName="nodeFollowingNodes" presStyleLbl="node1" presStyleIdx="4" presStyleCnt="7">
        <dgm:presLayoutVars>
          <dgm:bulletEnabled val="1"/>
        </dgm:presLayoutVars>
      </dgm:prSet>
      <dgm:spPr/>
      <dgm:t>
        <a:bodyPr/>
        <a:lstStyle/>
        <a:p>
          <a:endParaRPr lang="en-US"/>
        </a:p>
      </dgm:t>
    </dgm:pt>
    <dgm:pt modelId="{11A87399-92B4-4E91-AC2C-F9D9566381CA}" type="pres">
      <dgm:prSet presAssocID="{DD47A079-33B2-4AAE-9C74-A138AEE58C6A}" presName="nodeFollowingNodes" presStyleLbl="node1" presStyleIdx="5" presStyleCnt="7">
        <dgm:presLayoutVars>
          <dgm:bulletEnabled val="1"/>
        </dgm:presLayoutVars>
      </dgm:prSet>
      <dgm:spPr/>
      <dgm:t>
        <a:bodyPr/>
        <a:lstStyle/>
        <a:p>
          <a:endParaRPr lang="en-US"/>
        </a:p>
      </dgm:t>
    </dgm:pt>
    <dgm:pt modelId="{0912EAE4-E897-4A87-9428-1D48F90C0072}" type="pres">
      <dgm:prSet presAssocID="{6A11A9CF-4C5C-4B5E-8810-A2E37B27F900}" presName="nodeFollowingNodes" presStyleLbl="node1" presStyleIdx="6" presStyleCnt="7">
        <dgm:presLayoutVars>
          <dgm:bulletEnabled val="1"/>
        </dgm:presLayoutVars>
      </dgm:prSet>
      <dgm:spPr/>
      <dgm:t>
        <a:bodyPr/>
        <a:lstStyle/>
        <a:p>
          <a:endParaRPr lang="es-EC"/>
        </a:p>
      </dgm:t>
    </dgm:pt>
  </dgm:ptLst>
  <dgm:cxnLst>
    <dgm:cxn modelId="{32C9E413-056C-4B73-8FFD-CCDCF25467D6}" srcId="{D93D7E17-2636-44C8-A3DB-9882A06E0985}" destId="{848C0C13-63D0-489E-A988-70687957A870}" srcOrd="3" destOrd="0" parTransId="{4751B878-939A-4D6C-81BD-BF49AC03E02A}" sibTransId="{FB4E1A03-9EC5-40F6-BB6B-E18985C213B6}"/>
    <dgm:cxn modelId="{371FFE48-C174-4C8B-8C29-44891A381D7D}" type="presOf" srcId="{6A11A9CF-4C5C-4B5E-8810-A2E37B27F900}" destId="{0912EAE4-E897-4A87-9428-1D48F90C0072}" srcOrd="0" destOrd="0" presId="urn:microsoft.com/office/officeart/2005/8/layout/cycle3"/>
    <dgm:cxn modelId="{50478EA5-304A-41CE-9C0D-36857CB90AD0}" srcId="{D93D7E17-2636-44C8-A3DB-9882A06E0985}" destId="{89E3C835-278E-4BDE-9086-5245A303AF2C}" srcOrd="1" destOrd="0" parTransId="{51A4ED46-CA7F-460E-B3D4-F4A26ED06518}" sibTransId="{7E5B3EC2-A2F5-4CBB-88E2-1FED0A3D4985}"/>
    <dgm:cxn modelId="{A434C9BE-37DB-4D23-8D1B-99B20D6F1506}" srcId="{D93D7E17-2636-44C8-A3DB-9882A06E0985}" destId="{C7A45576-0390-475A-96C8-592F8BE94575}" srcOrd="0" destOrd="0" parTransId="{368A1655-83B6-4476-8F90-834BB82DADBE}" sibTransId="{53048131-7EB0-426E-9D98-D70805F508CF}"/>
    <dgm:cxn modelId="{0C6AB324-52EA-4400-86E9-7A3B4EEBF499}" type="presOf" srcId="{9322A899-C370-4119-9684-2A8581C032D9}" destId="{0D2968A0-361D-4FC3-9BF5-E930E8AFE2D7}" srcOrd="0" destOrd="0" presId="urn:microsoft.com/office/officeart/2005/8/layout/cycle3"/>
    <dgm:cxn modelId="{EDE3D337-FAFF-486F-8E9E-C30CA5EBCC3C}" type="presOf" srcId="{89E3C835-278E-4BDE-9086-5245A303AF2C}" destId="{2766B288-B8F5-4C74-952E-05B822F3923A}" srcOrd="0" destOrd="0" presId="urn:microsoft.com/office/officeart/2005/8/layout/cycle3"/>
    <dgm:cxn modelId="{E0DC1916-4793-496C-BD26-6A467705428F}" type="presOf" srcId="{D93D7E17-2636-44C8-A3DB-9882A06E0985}" destId="{F51C981F-E42F-4CD2-933D-B44140BA8018}" srcOrd="0" destOrd="0" presId="urn:microsoft.com/office/officeart/2005/8/layout/cycle3"/>
    <dgm:cxn modelId="{FD208DE8-76A5-49C4-BB05-51F6874D8D75}" srcId="{D93D7E17-2636-44C8-A3DB-9882A06E0985}" destId="{33E2EDBF-D08A-4778-A18A-1300B39F5F91}" srcOrd="4" destOrd="0" parTransId="{8E0D3124-AAB3-44DA-B042-6F217F12A773}" sibTransId="{3B84F2D7-EC0D-47F1-BA9C-7805CF3E811C}"/>
    <dgm:cxn modelId="{106658F4-A034-41CB-9579-6082E4ED5BC8}" srcId="{D93D7E17-2636-44C8-A3DB-9882A06E0985}" destId="{9322A899-C370-4119-9684-2A8581C032D9}" srcOrd="2" destOrd="0" parTransId="{D7BE32B1-6BC3-4898-AA84-1131C336F27A}" sibTransId="{7B90390B-8A18-42C9-9F60-3C8A3F2F8BE5}"/>
    <dgm:cxn modelId="{4F3C86AE-531F-4375-977F-C53B95D3DFEE}" type="presOf" srcId="{53048131-7EB0-426E-9D98-D70805F508CF}" destId="{F2285C42-332D-4665-9166-3E009123BC66}" srcOrd="0" destOrd="0" presId="urn:microsoft.com/office/officeart/2005/8/layout/cycle3"/>
    <dgm:cxn modelId="{5B2824E7-5EDD-4D22-985C-2F2DDABD5457}" srcId="{D93D7E17-2636-44C8-A3DB-9882A06E0985}" destId="{6A11A9CF-4C5C-4B5E-8810-A2E37B27F900}" srcOrd="6" destOrd="0" parTransId="{9F453E5F-AA96-43CC-9FE1-4B6E880E3EE0}" sibTransId="{80F54418-8055-4096-A4DD-0C91D34808DD}"/>
    <dgm:cxn modelId="{2183450F-D244-4566-B9AE-EA8C18648042}" type="presOf" srcId="{DD47A079-33B2-4AAE-9C74-A138AEE58C6A}" destId="{11A87399-92B4-4E91-AC2C-F9D9566381CA}" srcOrd="0" destOrd="0" presId="urn:microsoft.com/office/officeart/2005/8/layout/cycle3"/>
    <dgm:cxn modelId="{82A03D64-F0B5-41CE-84C5-43913852F832}" type="presOf" srcId="{33E2EDBF-D08A-4778-A18A-1300B39F5F91}" destId="{E7E361A7-5B06-4C9F-9758-50FCDB74B4EF}" srcOrd="0" destOrd="0" presId="urn:microsoft.com/office/officeart/2005/8/layout/cycle3"/>
    <dgm:cxn modelId="{68A1AFA6-43AC-4CB0-AA1B-E87CB3B3EDEF}" srcId="{D93D7E17-2636-44C8-A3DB-9882A06E0985}" destId="{DD47A079-33B2-4AAE-9C74-A138AEE58C6A}" srcOrd="5" destOrd="0" parTransId="{029E5FE4-9700-4804-8C35-23B3EB3CEF99}" sibTransId="{97D62079-C42D-4CBA-BA6C-4FB063DD840A}"/>
    <dgm:cxn modelId="{A4F93F9A-45B1-4EAC-84E6-54A111AEC7CC}" type="presOf" srcId="{848C0C13-63D0-489E-A988-70687957A870}" destId="{6C0A2CA6-8D49-4957-B19B-4563648ED41B}" srcOrd="0" destOrd="0" presId="urn:microsoft.com/office/officeart/2005/8/layout/cycle3"/>
    <dgm:cxn modelId="{DA005B9D-EE44-40A1-B90B-4D23E41ED826}" type="presOf" srcId="{C7A45576-0390-475A-96C8-592F8BE94575}" destId="{7B0B05BF-FBA3-440E-A9CB-284500FF5483}" srcOrd="0" destOrd="0" presId="urn:microsoft.com/office/officeart/2005/8/layout/cycle3"/>
    <dgm:cxn modelId="{A563E383-96CD-4071-B86C-2924D3EEF73E}" type="presParOf" srcId="{F51C981F-E42F-4CD2-933D-B44140BA8018}" destId="{F85AE016-9682-46DC-8B78-9CD2B1B48AA6}" srcOrd="0" destOrd="0" presId="urn:microsoft.com/office/officeart/2005/8/layout/cycle3"/>
    <dgm:cxn modelId="{41BCC3F8-4036-4837-97CE-DE5CDC17B71C}" type="presParOf" srcId="{F85AE016-9682-46DC-8B78-9CD2B1B48AA6}" destId="{7B0B05BF-FBA3-440E-A9CB-284500FF5483}" srcOrd="0" destOrd="0" presId="urn:microsoft.com/office/officeart/2005/8/layout/cycle3"/>
    <dgm:cxn modelId="{89D6487C-F9A8-43A7-8750-C1A1506888C0}" type="presParOf" srcId="{F85AE016-9682-46DC-8B78-9CD2B1B48AA6}" destId="{F2285C42-332D-4665-9166-3E009123BC66}" srcOrd="1" destOrd="0" presId="urn:microsoft.com/office/officeart/2005/8/layout/cycle3"/>
    <dgm:cxn modelId="{6030F4BF-AC17-4922-9369-EDFC427F4662}" type="presParOf" srcId="{F85AE016-9682-46DC-8B78-9CD2B1B48AA6}" destId="{2766B288-B8F5-4C74-952E-05B822F3923A}" srcOrd="2" destOrd="0" presId="urn:microsoft.com/office/officeart/2005/8/layout/cycle3"/>
    <dgm:cxn modelId="{84FA4CCB-571D-4CD4-8474-08A20164F09E}" type="presParOf" srcId="{F85AE016-9682-46DC-8B78-9CD2B1B48AA6}" destId="{0D2968A0-361D-4FC3-9BF5-E930E8AFE2D7}" srcOrd="3" destOrd="0" presId="urn:microsoft.com/office/officeart/2005/8/layout/cycle3"/>
    <dgm:cxn modelId="{31258840-3084-47C7-9ECB-C85DD940FFB2}" type="presParOf" srcId="{F85AE016-9682-46DC-8B78-9CD2B1B48AA6}" destId="{6C0A2CA6-8D49-4957-B19B-4563648ED41B}" srcOrd="4" destOrd="0" presId="urn:microsoft.com/office/officeart/2005/8/layout/cycle3"/>
    <dgm:cxn modelId="{05A1841D-69E4-491F-9366-5525EDAF4616}" type="presParOf" srcId="{F85AE016-9682-46DC-8B78-9CD2B1B48AA6}" destId="{E7E361A7-5B06-4C9F-9758-50FCDB74B4EF}" srcOrd="5" destOrd="0" presId="urn:microsoft.com/office/officeart/2005/8/layout/cycle3"/>
    <dgm:cxn modelId="{FCE457B9-B36A-45A1-AE3E-9A1F31F957E1}" type="presParOf" srcId="{F85AE016-9682-46DC-8B78-9CD2B1B48AA6}" destId="{11A87399-92B4-4E91-AC2C-F9D9566381CA}" srcOrd="6" destOrd="0" presId="urn:microsoft.com/office/officeart/2005/8/layout/cycle3"/>
    <dgm:cxn modelId="{92906C5E-B6E2-413A-854D-B28873A71860}" type="presParOf" srcId="{F85AE016-9682-46DC-8B78-9CD2B1B48AA6}" destId="{0912EAE4-E897-4A87-9428-1D48F90C0072}" srcOrd="7" destOrd="0" presId="urn:microsoft.com/office/officeart/2005/8/layout/cycle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A402F8-B33C-4643-A6E5-7F8ABBD8DB21}" type="doc">
      <dgm:prSet loTypeId="urn:microsoft.com/office/officeart/2008/layout/TitledPictureBlocks" loCatId="picture" qsTypeId="urn:microsoft.com/office/officeart/2005/8/quickstyle/simple5" qsCatId="simple" csTypeId="urn:microsoft.com/office/officeart/2005/8/colors/accent1_3" csCatId="accent1" phldr="1"/>
      <dgm:spPr/>
      <dgm:t>
        <a:bodyPr/>
        <a:lstStyle/>
        <a:p>
          <a:endParaRPr lang="es-EC"/>
        </a:p>
      </dgm:t>
    </dgm:pt>
    <dgm:pt modelId="{C2261C82-793B-48A6-BE36-0BF9DE868778}">
      <dgm:prSet phldrT="[Texto]" custT="1"/>
      <dgm:spPr/>
      <dgm:t>
        <a:bodyPr/>
        <a:lstStyle/>
        <a:p>
          <a:r>
            <a:rPr lang="es-EC" sz="1600" b="1" dirty="0" smtClean="0"/>
            <a:t>Proceso de vidriado </a:t>
          </a:r>
          <a:endParaRPr lang="es-EC" sz="1600" b="1" dirty="0"/>
        </a:p>
      </dgm:t>
    </dgm:pt>
    <dgm:pt modelId="{E16C672E-540E-43B7-93B1-B83D0D9BC938}" type="parTrans" cxnId="{4B42D16E-DE49-47E5-89A5-D56FAA007260}">
      <dgm:prSet/>
      <dgm:spPr/>
      <dgm:t>
        <a:bodyPr/>
        <a:lstStyle/>
        <a:p>
          <a:endParaRPr lang="es-EC" sz="2000"/>
        </a:p>
      </dgm:t>
    </dgm:pt>
    <dgm:pt modelId="{B927280A-0C0C-404F-B648-6094D6CFC539}" type="sibTrans" cxnId="{4B42D16E-DE49-47E5-89A5-D56FAA007260}">
      <dgm:prSet/>
      <dgm:spPr/>
      <dgm:t>
        <a:bodyPr/>
        <a:lstStyle/>
        <a:p>
          <a:endParaRPr lang="es-EC" sz="2000"/>
        </a:p>
      </dgm:t>
    </dgm:pt>
    <dgm:pt modelId="{58D21EF2-0A89-4109-8BD8-83C9E5AB49D0}">
      <dgm:prSet phldrT="[Texto]" custT="1"/>
      <dgm:spPr/>
      <dgm:t>
        <a:bodyPr/>
        <a:lstStyle/>
        <a:p>
          <a:r>
            <a:rPr lang="es-EC" sz="1200" b="1" dirty="0" smtClean="0"/>
            <a:t>Para dar brillo e impermeabilización a los productos</a:t>
          </a:r>
          <a:endParaRPr lang="es-EC" sz="1200" b="1" dirty="0"/>
        </a:p>
      </dgm:t>
    </dgm:pt>
    <dgm:pt modelId="{96422FE9-3ED1-419E-A2F2-FB7B0BD9DEB5}" type="parTrans" cxnId="{D9035080-069B-4967-A723-913EBC8406CD}">
      <dgm:prSet/>
      <dgm:spPr/>
      <dgm:t>
        <a:bodyPr/>
        <a:lstStyle/>
        <a:p>
          <a:endParaRPr lang="es-EC" sz="2000"/>
        </a:p>
      </dgm:t>
    </dgm:pt>
    <dgm:pt modelId="{EC9B312B-6A08-48BA-BCA9-3BE89EE0B2E3}" type="sibTrans" cxnId="{D9035080-069B-4967-A723-913EBC8406CD}">
      <dgm:prSet/>
      <dgm:spPr/>
      <dgm:t>
        <a:bodyPr/>
        <a:lstStyle/>
        <a:p>
          <a:endParaRPr lang="es-EC" sz="2000"/>
        </a:p>
      </dgm:t>
    </dgm:pt>
    <dgm:pt modelId="{6A20EB71-3A3C-4C39-A5F3-FB1625ED5F7A}">
      <dgm:prSet phldrT="[Texto]" custT="1"/>
      <dgm:spPr/>
      <dgm:t>
        <a:bodyPr/>
        <a:lstStyle/>
        <a:p>
          <a:r>
            <a:rPr lang="es-EC" sz="1600" b="1" dirty="0" smtClean="0"/>
            <a:t>Quema de plomo</a:t>
          </a:r>
          <a:endParaRPr lang="es-EC" sz="1600" b="1" dirty="0"/>
        </a:p>
      </dgm:t>
    </dgm:pt>
    <dgm:pt modelId="{0889C230-D241-4D15-8B33-BE9724F0C02B}" type="parTrans" cxnId="{C3C3DD14-18A3-4D06-A855-035A6A987EB4}">
      <dgm:prSet/>
      <dgm:spPr/>
      <dgm:t>
        <a:bodyPr/>
        <a:lstStyle/>
        <a:p>
          <a:endParaRPr lang="es-EC" sz="2000"/>
        </a:p>
      </dgm:t>
    </dgm:pt>
    <dgm:pt modelId="{14582422-4118-4825-8B79-389A52C3C65A}" type="sibTrans" cxnId="{C3C3DD14-18A3-4D06-A855-035A6A987EB4}">
      <dgm:prSet/>
      <dgm:spPr/>
      <dgm:t>
        <a:bodyPr/>
        <a:lstStyle/>
        <a:p>
          <a:endParaRPr lang="es-EC" sz="2000"/>
        </a:p>
      </dgm:t>
    </dgm:pt>
    <dgm:pt modelId="{CFDC3F15-4A40-481F-B35B-BBEAB016B80D}">
      <dgm:prSet phldrT="[Texto]" custT="1"/>
      <dgm:spPr/>
      <dgm:t>
        <a:bodyPr/>
        <a:lstStyle/>
        <a:p>
          <a:r>
            <a:rPr lang="es-EC" sz="1200" b="1" dirty="0" smtClean="0"/>
            <a:t>Emiten gran cantidad de humo con plomo</a:t>
          </a:r>
          <a:endParaRPr lang="es-EC" sz="1200" b="1" dirty="0"/>
        </a:p>
      </dgm:t>
    </dgm:pt>
    <dgm:pt modelId="{FCEB7AAD-C77C-4026-AF15-D679DC0349ED}" type="parTrans" cxnId="{5288A432-81CB-4875-9B51-211914EC6F7A}">
      <dgm:prSet/>
      <dgm:spPr/>
      <dgm:t>
        <a:bodyPr/>
        <a:lstStyle/>
        <a:p>
          <a:endParaRPr lang="es-EC" sz="2000"/>
        </a:p>
      </dgm:t>
    </dgm:pt>
    <dgm:pt modelId="{DF10BCF8-9F89-414A-AC74-4B24A89DEEA9}" type="sibTrans" cxnId="{5288A432-81CB-4875-9B51-211914EC6F7A}">
      <dgm:prSet/>
      <dgm:spPr/>
      <dgm:t>
        <a:bodyPr/>
        <a:lstStyle/>
        <a:p>
          <a:endParaRPr lang="es-EC" sz="2000"/>
        </a:p>
      </dgm:t>
    </dgm:pt>
    <dgm:pt modelId="{9FCF3CA7-8104-4A6E-B400-AE2DEA2B649C}">
      <dgm:prSet phldrT="[Texto]" custT="1"/>
      <dgm:spPr/>
      <dgm:t>
        <a:bodyPr/>
        <a:lstStyle/>
        <a:p>
          <a:r>
            <a:rPr lang="es-EC" sz="1600" b="1" dirty="0" smtClean="0"/>
            <a:t>Salud</a:t>
          </a:r>
          <a:endParaRPr lang="es-EC" sz="1600" b="1" dirty="0"/>
        </a:p>
      </dgm:t>
    </dgm:pt>
    <dgm:pt modelId="{FC10C3A8-1686-44D9-B583-CA6B21E00B10}" type="parTrans" cxnId="{3271CE83-3FD3-4879-ACC0-51A983D33BC6}">
      <dgm:prSet/>
      <dgm:spPr/>
      <dgm:t>
        <a:bodyPr/>
        <a:lstStyle/>
        <a:p>
          <a:endParaRPr lang="es-EC" sz="2000"/>
        </a:p>
      </dgm:t>
    </dgm:pt>
    <dgm:pt modelId="{F9269727-D54B-42A2-9EB9-BCFBBFFD64B3}" type="sibTrans" cxnId="{3271CE83-3FD3-4879-ACC0-51A983D33BC6}">
      <dgm:prSet/>
      <dgm:spPr/>
      <dgm:t>
        <a:bodyPr/>
        <a:lstStyle/>
        <a:p>
          <a:endParaRPr lang="es-EC" sz="2000"/>
        </a:p>
      </dgm:t>
    </dgm:pt>
    <dgm:pt modelId="{22BA999F-8322-40E5-9FC3-5D672A503AD2}">
      <dgm:prSet phldrT="[Texto]" custT="1"/>
      <dgm:spPr/>
      <dgm:t>
        <a:bodyPr/>
        <a:lstStyle/>
        <a:p>
          <a:r>
            <a:rPr lang="es-EC" sz="1100" b="1" dirty="0" smtClean="0"/>
            <a:t>Plomo ingresa al sistema respiratorio y dermatológico</a:t>
          </a:r>
          <a:endParaRPr lang="es-EC" sz="1100" b="1" dirty="0"/>
        </a:p>
      </dgm:t>
    </dgm:pt>
    <dgm:pt modelId="{23051BC9-7D7C-44E2-B65B-59C883A5A0AA}" type="parTrans" cxnId="{A328BE97-D660-4014-AAE9-1D7F8B5AC875}">
      <dgm:prSet/>
      <dgm:spPr/>
      <dgm:t>
        <a:bodyPr/>
        <a:lstStyle/>
        <a:p>
          <a:endParaRPr lang="es-EC" sz="2000"/>
        </a:p>
      </dgm:t>
    </dgm:pt>
    <dgm:pt modelId="{DE6F771B-9138-4774-A199-36A23598A5C9}" type="sibTrans" cxnId="{A328BE97-D660-4014-AAE9-1D7F8B5AC875}">
      <dgm:prSet/>
      <dgm:spPr/>
      <dgm:t>
        <a:bodyPr/>
        <a:lstStyle/>
        <a:p>
          <a:endParaRPr lang="es-EC" sz="2000"/>
        </a:p>
      </dgm:t>
    </dgm:pt>
    <dgm:pt modelId="{7923C99C-4D21-44F0-A7B1-1BA5CF89407C}">
      <dgm:prSet phldrT="[Texto]" custT="1"/>
      <dgm:spPr/>
      <dgm:t>
        <a:bodyPr/>
        <a:lstStyle/>
        <a:p>
          <a:r>
            <a:rPr lang="es-EC" sz="1200" b="1" dirty="0" smtClean="0"/>
            <a:t>Expuestas directamente a estas partículas de plomo</a:t>
          </a:r>
          <a:endParaRPr lang="es-EC" sz="1200" b="1" dirty="0"/>
        </a:p>
      </dgm:t>
    </dgm:pt>
    <dgm:pt modelId="{9EDD7E79-E17A-4E39-B8CB-8969D80EC55D}" type="parTrans" cxnId="{51BBF87A-C454-401F-B48D-F7841D788C19}">
      <dgm:prSet/>
      <dgm:spPr/>
      <dgm:t>
        <a:bodyPr/>
        <a:lstStyle/>
        <a:p>
          <a:endParaRPr lang="en-US" sz="2000"/>
        </a:p>
      </dgm:t>
    </dgm:pt>
    <dgm:pt modelId="{FC8A1BCF-55D6-42B6-B79A-0FB9079109D8}" type="sibTrans" cxnId="{51BBF87A-C454-401F-B48D-F7841D788C19}">
      <dgm:prSet/>
      <dgm:spPr/>
      <dgm:t>
        <a:bodyPr/>
        <a:lstStyle/>
        <a:p>
          <a:endParaRPr lang="en-US" sz="2000"/>
        </a:p>
      </dgm:t>
    </dgm:pt>
    <dgm:pt modelId="{506AD8D3-02CF-4CD9-A497-DB420FEC7B71}">
      <dgm:prSet phldrT="[Texto]" custT="1"/>
      <dgm:spPr/>
      <dgm:t>
        <a:bodyPr/>
        <a:lstStyle/>
        <a:p>
          <a:r>
            <a:rPr lang="es-EC" sz="1600" b="1" dirty="0" smtClean="0"/>
            <a:t>Recién nacidos</a:t>
          </a:r>
          <a:endParaRPr lang="es-EC" sz="1600" b="1" dirty="0"/>
        </a:p>
      </dgm:t>
    </dgm:pt>
    <dgm:pt modelId="{7BC6E2C4-F325-48F1-99DD-EF2D8DD35AC9}" type="parTrans" cxnId="{2FBFFAC2-3779-4EAD-93EB-3021593415B0}">
      <dgm:prSet/>
      <dgm:spPr/>
      <dgm:t>
        <a:bodyPr/>
        <a:lstStyle/>
        <a:p>
          <a:endParaRPr lang="en-US" sz="2000"/>
        </a:p>
      </dgm:t>
    </dgm:pt>
    <dgm:pt modelId="{8C2B0457-67E4-45E1-AF82-B72FBFC76B31}" type="sibTrans" cxnId="{2FBFFAC2-3779-4EAD-93EB-3021593415B0}">
      <dgm:prSet/>
      <dgm:spPr/>
      <dgm:t>
        <a:bodyPr/>
        <a:lstStyle/>
        <a:p>
          <a:endParaRPr lang="en-US" sz="2000"/>
        </a:p>
      </dgm:t>
    </dgm:pt>
    <dgm:pt modelId="{857023EE-1ABB-4855-ACC1-5663A6A66B04}">
      <dgm:prSet phldrT="[Texto]" custT="1"/>
      <dgm:spPr/>
      <dgm:t>
        <a:bodyPr/>
        <a:lstStyle/>
        <a:p>
          <a:r>
            <a:rPr lang="es-EC" sz="1100" b="1" dirty="0" smtClean="0"/>
            <a:t>De cada cinco niños que nacen uno fallece por intoxicación de plomo </a:t>
          </a:r>
          <a:endParaRPr lang="es-EC" sz="1100" b="1" dirty="0"/>
        </a:p>
      </dgm:t>
    </dgm:pt>
    <dgm:pt modelId="{2432BD9F-5ED1-4366-A0E8-EF897FB7AD47}" type="parTrans" cxnId="{45584F01-EDF5-479A-841A-AD2E00E5DA67}">
      <dgm:prSet/>
      <dgm:spPr/>
      <dgm:t>
        <a:bodyPr/>
        <a:lstStyle/>
        <a:p>
          <a:endParaRPr lang="en-US" sz="2000"/>
        </a:p>
      </dgm:t>
    </dgm:pt>
    <dgm:pt modelId="{C48ABC50-3455-4B97-93C0-5C8CF486336F}" type="sibTrans" cxnId="{45584F01-EDF5-479A-841A-AD2E00E5DA67}">
      <dgm:prSet/>
      <dgm:spPr/>
      <dgm:t>
        <a:bodyPr/>
        <a:lstStyle/>
        <a:p>
          <a:endParaRPr lang="en-US" sz="2000"/>
        </a:p>
      </dgm:t>
    </dgm:pt>
    <dgm:pt modelId="{9DB75FE1-AC1E-4FFE-954C-A06FE7F03271}">
      <dgm:prSet phldrT="[Texto]" custT="1"/>
      <dgm:spPr/>
      <dgm:t>
        <a:bodyPr/>
        <a:lstStyle/>
        <a:p>
          <a:r>
            <a:rPr lang="es-EC" sz="1400" b="1" dirty="0" smtClean="0"/>
            <a:t>Madres embarazadas</a:t>
          </a:r>
          <a:endParaRPr lang="es-EC" sz="1400" b="1" dirty="0"/>
        </a:p>
      </dgm:t>
    </dgm:pt>
    <dgm:pt modelId="{A2FC5D67-514C-41AF-A6E6-87FE0E9B68C4}" type="parTrans" cxnId="{1D73CA15-51B0-4E3C-9236-276C8E6E2350}">
      <dgm:prSet/>
      <dgm:spPr/>
      <dgm:t>
        <a:bodyPr/>
        <a:lstStyle/>
        <a:p>
          <a:endParaRPr lang="en-US" sz="2000"/>
        </a:p>
      </dgm:t>
    </dgm:pt>
    <dgm:pt modelId="{18180EA0-FE2A-4F39-9D90-6FCBE7E892E9}" type="sibTrans" cxnId="{1D73CA15-51B0-4E3C-9236-276C8E6E2350}">
      <dgm:prSet/>
      <dgm:spPr/>
      <dgm:t>
        <a:bodyPr/>
        <a:lstStyle/>
        <a:p>
          <a:endParaRPr lang="en-US" sz="2000"/>
        </a:p>
      </dgm:t>
    </dgm:pt>
    <dgm:pt modelId="{25D4AB6B-E86F-4D89-A8D5-21F57C1A0552}" type="pres">
      <dgm:prSet presAssocID="{6AA402F8-B33C-4643-A6E5-7F8ABBD8DB21}" presName="rootNode" presStyleCnt="0">
        <dgm:presLayoutVars>
          <dgm:chMax/>
          <dgm:chPref/>
          <dgm:dir/>
          <dgm:animLvl val="lvl"/>
        </dgm:presLayoutVars>
      </dgm:prSet>
      <dgm:spPr/>
      <dgm:t>
        <a:bodyPr/>
        <a:lstStyle/>
        <a:p>
          <a:endParaRPr lang="en-US"/>
        </a:p>
      </dgm:t>
    </dgm:pt>
    <dgm:pt modelId="{445B03A5-255C-4AE0-8EBF-38ED398BFACD}" type="pres">
      <dgm:prSet presAssocID="{C2261C82-793B-48A6-BE36-0BF9DE868778}" presName="composite" presStyleCnt="0"/>
      <dgm:spPr/>
      <dgm:t>
        <a:bodyPr/>
        <a:lstStyle/>
        <a:p>
          <a:endParaRPr lang="en-US"/>
        </a:p>
      </dgm:t>
    </dgm:pt>
    <dgm:pt modelId="{2E8EC3E8-7E21-4179-953E-E0D148E911DC}" type="pres">
      <dgm:prSet presAssocID="{C2261C82-793B-48A6-BE36-0BF9DE868778}" presName="ParentText" presStyleLbl="node1" presStyleIdx="0" presStyleCnt="5">
        <dgm:presLayoutVars>
          <dgm:chMax val="1"/>
          <dgm:chPref val="1"/>
          <dgm:bulletEnabled val="1"/>
        </dgm:presLayoutVars>
      </dgm:prSet>
      <dgm:spPr/>
      <dgm:t>
        <a:bodyPr/>
        <a:lstStyle/>
        <a:p>
          <a:endParaRPr lang="en-US"/>
        </a:p>
      </dgm:t>
    </dgm:pt>
    <dgm:pt modelId="{A533FFC6-189A-49D7-A94C-E952371BD79E}" type="pres">
      <dgm:prSet presAssocID="{C2261C82-793B-48A6-BE36-0BF9DE868778}" presName="Image" presStyleLbl="bgImgPlace1" presStyleIdx="0" presStyleCnt="5"/>
      <dgm:spPr>
        <a:blipFill rotWithShape="0">
          <a:blip xmlns:r="http://schemas.openxmlformats.org/officeDocument/2006/relationships" r:embed="rId1"/>
          <a:stretch>
            <a:fillRect/>
          </a:stretch>
        </a:blipFill>
      </dgm:spPr>
      <dgm:t>
        <a:bodyPr/>
        <a:lstStyle/>
        <a:p>
          <a:endParaRPr lang="en-US"/>
        </a:p>
      </dgm:t>
    </dgm:pt>
    <dgm:pt modelId="{30BC918F-61FF-4DE5-A8B1-E446128D9BFE}" type="pres">
      <dgm:prSet presAssocID="{C2261C82-793B-48A6-BE36-0BF9DE868778}" presName="ChildText" presStyleLbl="fgAcc1" presStyleIdx="0" presStyleCnt="5" custScaleY="111250" custLinFactNeighborX="7143">
        <dgm:presLayoutVars>
          <dgm:chMax val="0"/>
          <dgm:chPref val="0"/>
          <dgm:bulletEnabled val="1"/>
        </dgm:presLayoutVars>
      </dgm:prSet>
      <dgm:spPr/>
      <dgm:t>
        <a:bodyPr/>
        <a:lstStyle/>
        <a:p>
          <a:endParaRPr lang="en-US"/>
        </a:p>
      </dgm:t>
    </dgm:pt>
    <dgm:pt modelId="{D330BB4A-F0B5-4EBC-9906-58F7021576F4}" type="pres">
      <dgm:prSet presAssocID="{B927280A-0C0C-404F-B648-6094D6CFC539}" presName="sibTrans" presStyleCnt="0"/>
      <dgm:spPr/>
      <dgm:t>
        <a:bodyPr/>
        <a:lstStyle/>
        <a:p>
          <a:endParaRPr lang="en-US"/>
        </a:p>
      </dgm:t>
    </dgm:pt>
    <dgm:pt modelId="{20FBE09B-8DEC-4931-892B-33AFF4634933}" type="pres">
      <dgm:prSet presAssocID="{6A20EB71-3A3C-4C39-A5F3-FB1625ED5F7A}" presName="composite" presStyleCnt="0"/>
      <dgm:spPr/>
      <dgm:t>
        <a:bodyPr/>
        <a:lstStyle/>
        <a:p>
          <a:endParaRPr lang="en-US"/>
        </a:p>
      </dgm:t>
    </dgm:pt>
    <dgm:pt modelId="{BDE500C0-3BDF-44EC-B7CC-699E6B088978}" type="pres">
      <dgm:prSet presAssocID="{6A20EB71-3A3C-4C39-A5F3-FB1625ED5F7A}" presName="ParentText" presStyleLbl="node1" presStyleIdx="1" presStyleCnt="5">
        <dgm:presLayoutVars>
          <dgm:chMax val="1"/>
          <dgm:chPref val="1"/>
          <dgm:bulletEnabled val="1"/>
        </dgm:presLayoutVars>
      </dgm:prSet>
      <dgm:spPr/>
      <dgm:t>
        <a:bodyPr/>
        <a:lstStyle/>
        <a:p>
          <a:endParaRPr lang="en-US"/>
        </a:p>
      </dgm:t>
    </dgm:pt>
    <dgm:pt modelId="{6D77420E-0EC9-46F5-89EB-A8A3F5F04F87}" type="pres">
      <dgm:prSet presAssocID="{6A20EB71-3A3C-4C39-A5F3-FB1625ED5F7A}" presName="Image" presStyleLbl="bgImgPlace1" presStyleIdx="1" presStyleCnt="5"/>
      <dgm:spPr>
        <a:blipFill rotWithShape="0">
          <a:blip xmlns:r="http://schemas.openxmlformats.org/officeDocument/2006/relationships" r:embed="rId2"/>
          <a:stretch>
            <a:fillRect/>
          </a:stretch>
        </a:blipFill>
      </dgm:spPr>
      <dgm:t>
        <a:bodyPr/>
        <a:lstStyle/>
        <a:p>
          <a:endParaRPr lang="en-US"/>
        </a:p>
      </dgm:t>
    </dgm:pt>
    <dgm:pt modelId="{FE8483E4-C398-4BDF-BB3D-19C7F6AF57F5}" type="pres">
      <dgm:prSet presAssocID="{6A20EB71-3A3C-4C39-A5F3-FB1625ED5F7A}" presName="ChildText" presStyleLbl="fgAcc1" presStyleIdx="1" presStyleCnt="5" custScaleY="111250" custLinFactNeighborX="7143">
        <dgm:presLayoutVars>
          <dgm:chMax val="0"/>
          <dgm:chPref val="0"/>
          <dgm:bulletEnabled val="1"/>
        </dgm:presLayoutVars>
      </dgm:prSet>
      <dgm:spPr/>
      <dgm:t>
        <a:bodyPr/>
        <a:lstStyle/>
        <a:p>
          <a:endParaRPr lang="en-US"/>
        </a:p>
      </dgm:t>
    </dgm:pt>
    <dgm:pt modelId="{457FDD84-6F31-4016-9BB2-0335D22FE90E}" type="pres">
      <dgm:prSet presAssocID="{14582422-4118-4825-8B79-389A52C3C65A}" presName="sibTrans" presStyleCnt="0"/>
      <dgm:spPr/>
      <dgm:t>
        <a:bodyPr/>
        <a:lstStyle/>
        <a:p>
          <a:endParaRPr lang="en-US"/>
        </a:p>
      </dgm:t>
    </dgm:pt>
    <dgm:pt modelId="{6D98558B-C07C-41C9-962F-ED6AF34A8417}" type="pres">
      <dgm:prSet presAssocID="{9FCF3CA7-8104-4A6E-B400-AE2DEA2B649C}" presName="composite" presStyleCnt="0"/>
      <dgm:spPr/>
      <dgm:t>
        <a:bodyPr/>
        <a:lstStyle/>
        <a:p>
          <a:endParaRPr lang="en-US"/>
        </a:p>
      </dgm:t>
    </dgm:pt>
    <dgm:pt modelId="{7FE8615A-F8CC-48D5-BDEB-CCF2A7657D99}" type="pres">
      <dgm:prSet presAssocID="{9FCF3CA7-8104-4A6E-B400-AE2DEA2B649C}" presName="ParentText" presStyleLbl="node1" presStyleIdx="2" presStyleCnt="5">
        <dgm:presLayoutVars>
          <dgm:chMax val="1"/>
          <dgm:chPref val="1"/>
          <dgm:bulletEnabled val="1"/>
        </dgm:presLayoutVars>
      </dgm:prSet>
      <dgm:spPr/>
      <dgm:t>
        <a:bodyPr/>
        <a:lstStyle/>
        <a:p>
          <a:endParaRPr lang="en-US"/>
        </a:p>
      </dgm:t>
    </dgm:pt>
    <dgm:pt modelId="{D73C246E-6EA6-464E-A3CC-339B9E0B7B23}" type="pres">
      <dgm:prSet presAssocID="{9FCF3CA7-8104-4A6E-B400-AE2DEA2B649C}" presName="Image" presStyleLbl="bgImgPlace1" presStyleIdx="2" presStyleCnt="5"/>
      <dgm:spPr>
        <a:blipFill rotWithShape="0">
          <a:blip xmlns:r="http://schemas.openxmlformats.org/officeDocument/2006/relationships" r:embed="rId3"/>
          <a:stretch>
            <a:fillRect/>
          </a:stretch>
        </a:blipFill>
      </dgm:spPr>
      <dgm:t>
        <a:bodyPr/>
        <a:lstStyle/>
        <a:p>
          <a:endParaRPr lang="en-US"/>
        </a:p>
      </dgm:t>
    </dgm:pt>
    <dgm:pt modelId="{377E7ABC-F337-4135-B4F1-BD3D9AB3AE1A}" type="pres">
      <dgm:prSet presAssocID="{9FCF3CA7-8104-4A6E-B400-AE2DEA2B649C}" presName="ChildText" presStyleLbl="fgAcc1" presStyleIdx="2" presStyleCnt="5" custScaleY="111250" custLinFactNeighborX="7143">
        <dgm:presLayoutVars>
          <dgm:chMax val="0"/>
          <dgm:chPref val="0"/>
          <dgm:bulletEnabled val="1"/>
        </dgm:presLayoutVars>
      </dgm:prSet>
      <dgm:spPr/>
      <dgm:t>
        <a:bodyPr/>
        <a:lstStyle/>
        <a:p>
          <a:endParaRPr lang="en-US"/>
        </a:p>
      </dgm:t>
    </dgm:pt>
    <dgm:pt modelId="{D1170581-635D-4F0E-9C63-729813289964}" type="pres">
      <dgm:prSet presAssocID="{F9269727-D54B-42A2-9EB9-BCFBBFFD64B3}" presName="sibTrans" presStyleCnt="0"/>
      <dgm:spPr/>
      <dgm:t>
        <a:bodyPr/>
        <a:lstStyle/>
        <a:p>
          <a:endParaRPr lang="en-US"/>
        </a:p>
      </dgm:t>
    </dgm:pt>
    <dgm:pt modelId="{C42719B2-7505-4B7F-A2E3-003281DAEFB0}" type="pres">
      <dgm:prSet presAssocID="{506AD8D3-02CF-4CD9-A497-DB420FEC7B71}" presName="composite" presStyleCnt="0"/>
      <dgm:spPr/>
      <dgm:t>
        <a:bodyPr/>
        <a:lstStyle/>
        <a:p>
          <a:endParaRPr lang="en-US"/>
        </a:p>
      </dgm:t>
    </dgm:pt>
    <dgm:pt modelId="{A67470A7-6280-429C-900D-DA255997CB2C}" type="pres">
      <dgm:prSet presAssocID="{506AD8D3-02CF-4CD9-A497-DB420FEC7B71}" presName="ParentText" presStyleLbl="node1" presStyleIdx="3" presStyleCnt="5">
        <dgm:presLayoutVars>
          <dgm:chMax val="1"/>
          <dgm:chPref val="1"/>
          <dgm:bulletEnabled val="1"/>
        </dgm:presLayoutVars>
      </dgm:prSet>
      <dgm:spPr/>
      <dgm:t>
        <a:bodyPr/>
        <a:lstStyle/>
        <a:p>
          <a:endParaRPr lang="en-US"/>
        </a:p>
      </dgm:t>
    </dgm:pt>
    <dgm:pt modelId="{5CB24647-2FA2-415B-9A6F-3351A34BB42A}" type="pres">
      <dgm:prSet presAssocID="{506AD8D3-02CF-4CD9-A497-DB420FEC7B71}" presName="Image" presStyleLbl="bgImgPlace1" presStyleIdx="3" presStyleCnt="5"/>
      <dgm:spPr>
        <a:blipFill rotWithShape="0">
          <a:blip xmlns:r="http://schemas.openxmlformats.org/officeDocument/2006/relationships" r:embed="rId4"/>
          <a:stretch>
            <a:fillRect/>
          </a:stretch>
        </a:blipFill>
      </dgm:spPr>
      <dgm:t>
        <a:bodyPr/>
        <a:lstStyle/>
        <a:p>
          <a:endParaRPr lang="en-US"/>
        </a:p>
      </dgm:t>
    </dgm:pt>
    <dgm:pt modelId="{2E175C2B-70B1-476C-AE64-338463994F60}" type="pres">
      <dgm:prSet presAssocID="{506AD8D3-02CF-4CD9-A497-DB420FEC7B71}" presName="ChildText" presStyleLbl="fgAcc1" presStyleIdx="3" presStyleCnt="5" custScaleY="111250">
        <dgm:presLayoutVars>
          <dgm:chMax val="0"/>
          <dgm:chPref val="0"/>
          <dgm:bulletEnabled val="1"/>
        </dgm:presLayoutVars>
      </dgm:prSet>
      <dgm:spPr/>
      <dgm:t>
        <a:bodyPr/>
        <a:lstStyle/>
        <a:p>
          <a:endParaRPr lang="en-US"/>
        </a:p>
      </dgm:t>
    </dgm:pt>
    <dgm:pt modelId="{7ADED675-5B6B-4CCD-8254-C16139278F50}" type="pres">
      <dgm:prSet presAssocID="{8C2B0457-67E4-45E1-AF82-B72FBFC76B31}" presName="sibTrans" presStyleCnt="0"/>
      <dgm:spPr/>
      <dgm:t>
        <a:bodyPr/>
        <a:lstStyle/>
        <a:p>
          <a:endParaRPr lang="en-US"/>
        </a:p>
      </dgm:t>
    </dgm:pt>
    <dgm:pt modelId="{8CDF1B25-E2FB-4241-93A7-BD35C6B0D869}" type="pres">
      <dgm:prSet presAssocID="{9DB75FE1-AC1E-4FFE-954C-A06FE7F03271}" presName="composite" presStyleCnt="0"/>
      <dgm:spPr/>
      <dgm:t>
        <a:bodyPr/>
        <a:lstStyle/>
        <a:p>
          <a:endParaRPr lang="en-US"/>
        </a:p>
      </dgm:t>
    </dgm:pt>
    <dgm:pt modelId="{3F6DE69A-9198-41F6-8A16-8B3CF494891E}" type="pres">
      <dgm:prSet presAssocID="{9DB75FE1-AC1E-4FFE-954C-A06FE7F03271}" presName="ParentText" presStyleLbl="node1" presStyleIdx="4" presStyleCnt="5">
        <dgm:presLayoutVars>
          <dgm:chMax val="1"/>
          <dgm:chPref val="1"/>
          <dgm:bulletEnabled val="1"/>
        </dgm:presLayoutVars>
      </dgm:prSet>
      <dgm:spPr/>
      <dgm:t>
        <a:bodyPr/>
        <a:lstStyle/>
        <a:p>
          <a:endParaRPr lang="en-US"/>
        </a:p>
      </dgm:t>
    </dgm:pt>
    <dgm:pt modelId="{79D96346-19E2-4503-AFA0-2596B0C55625}" type="pres">
      <dgm:prSet presAssocID="{9DB75FE1-AC1E-4FFE-954C-A06FE7F03271}" presName="Image" presStyleLbl="bgImgPlace1" presStyleIdx="4" presStyleCnt="5"/>
      <dgm:spPr>
        <a:blipFill rotWithShape="0">
          <a:blip xmlns:r="http://schemas.openxmlformats.org/officeDocument/2006/relationships" r:embed="rId5"/>
          <a:stretch>
            <a:fillRect/>
          </a:stretch>
        </a:blipFill>
      </dgm:spPr>
      <dgm:t>
        <a:bodyPr/>
        <a:lstStyle/>
        <a:p>
          <a:endParaRPr lang="en-US"/>
        </a:p>
      </dgm:t>
    </dgm:pt>
    <dgm:pt modelId="{A47FF569-FE94-4828-8FF2-BFC4D25B9C3B}" type="pres">
      <dgm:prSet presAssocID="{9DB75FE1-AC1E-4FFE-954C-A06FE7F03271}" presName="ChildText" presStyleLbl="fgAcc1" presStyleIdx="4" presStyleCnt="5" custScaleY="111250" custLinFactNeighborX="4286">
        <dgm:presLayoutVars>
          <dgm:chMax val="0"/>
          <dgm:chPref val="0"/>
          <dgm:bulletEnabled val="1"/>
        </dgm:presLayoutVars>
      </dgm:prSet>
      <dgm:spPr/>
      <dgm:t>
        <a:bodyPr/>
        <a:lstStyle/>
        <a:p>
          <a:endParaRPr lang="en-US"/>
        </a:p>
      </dgm:t>
    </dgm:pt>
  </dgm:ptLst>
  <dgm:cxnLst>
    <dgm:cxn modelId="{48DE11EE-F28D-489F-B6F2-1C6D282201D7}" type="presOf" srcId="{9DB75FE1-AC1E-4FFE-954C-A06FE7F03271}" destId="{3F6DE69A-9198-41F6-8A16-8B3CF494891E}" srcOrd="0" destOrd="0" presId="urn:microsoft.com/office/officeart/2008/layout/TitledPictureBlocks"/>
    <dgm:cxn modelId="{2C86F80B-F82E-41D1-AF18-45AFF62CD162}" type="presOf" srcId="{506AD8D3-02CF-4CD9-A497-DB420FEC7B71}" destId="{A67470A7-6280-429C-900D-DA255997CB2C}" srcOrd="0" destOrd="0" presId="urn:microsoft.com/office/officeart/2008/layout/TitledPictureBlocks"/>
    <dgm:cxn modelId="{4B42D16E-DE49-47E5-89A5-D56FAA007260}" srcId="{6AA402F8-B33C-4643-A6E5-7F8ABBD8DB21}" destId="{C2261C82-793B-48A6-BE36-0BF9DE868778}" srcOrd="0" destOrd="0" parTransId="{E16C672E-540E-43B7-93B1-B83D0D9BC938}" sibTransId="{B927280A-0C0C-404F-B648-6094D6CFC539}"/>
    <dgm:cxn modelId="{C3C3DD14-18A3-4D06-A855-035A6A987EB4}" srcId="{6AA402F8-B33C-4643-A6E5-7F8ABBD8DB21}" destId="{6A20EB71-3A3C-4C39-A5F3-FB1625ED5F7A}" srcOrd="1" destOrd="0" parTransId="{0889C230-D241-4D15-8B33-BE9724F0C02B}" sibTransId="{14582422-4118-4825-8B79-389A52C3C65A}"/>
    <dgm:cxn modelId="{A328BE97-D660-4014-AAE9-1D7F8B5AC875}" srcId="{9FCF3CA7-8104-4A6E-B400-AE2DEA2B649C}" destId="{22BA999F-8322-40E5-9FC3-5D672A503AD2}" srcOrd="0" destOrd="0" parTransId="{23051BC9-7D7C-44E2-B65B-59C883A5A0AA}" sibTransId="{DE6F771B-9138-4774-A199-36A23598A5C9}"/>
    <dgm:cxn modelId="{75DDC56A-EC87-4912-9BC1-FF73CF7C7CE6}" type="presOf" srcId="{7923C99C-4D21-44F0-A7B1-1BA5CF89407C}" destId="{A47FF569-FE94-4828-8FF2-BFC4D25B9C3B}" srcOrd="0" destOrd="0" presId="urn:microsoft.com/office/officeart/2008/layout/TitledPictureBlocks"/>
    <dgm:cxn modelId="{CE04942A-A9FB-40E3-8214-3BB6314F7C85}" type="presOf" srcId="{CFDC3F15-4A40-481F-B35B-BBEAB016B80D}" destId="{FE8483E4-C398-4BDF-BB3D-19C7F6AF57F5}" srcOrd="0" destOrd="0" presId="urn:microsoft.com/office/officeart/2008/layout/TitledPictureBlocks"/>
    <dgm:cxn modelId="{D9035080-069B-4967-A723-913EBC8406CD}" srcId="{C2261C82-793B-48A6-BE36-0BF9DE868778}" destId="{58D21EF2-0A89-4109-8BD8-83C9E5AB49D0}" srcOrd="0" destOrd="0" parTransId="{96422FE9-3ED1-419E-A2F2-FB7B0BD9DEB5}" sibTransId="{EC9B312B-6A08-48BA-BCA9-3BE89EE0B2E3}"/>
    <dgm:cxn modelId="{8C4DA959-F26C-4E83-B51F-49C4578795A6}" type="presOf" srcId="{857023EE-1ABB-4855-ACC1-5663A6A66B04}" destId="{2E175C2B-70B1-476C-AE64-338463994F60}" srcOrd="0" destOrd="0" presId="urn:microsoft.com/office/officeart/2008/layout/TitledPictureBlocks"/>
    <dgm:cxn modelId="{1D73CA15-51B0-4E3C-9236-276C8E6E2350}" srcId="{6AA402F8-B33C-4643-A6E5-7F8ABBD8DB21}" destId="{9DB75FE1-AC1E-4FFE-954C-A06FE7F03271}" srcOrd="4" destOrd="0" parTransId="{A2FC5D67-514C-41AF-A6E6-87FE0E9B68C4}" sibTransId="{18180EA0-FE2A-4F39-9D90-6FCBE7E892E9}"/>
    <dgm:cxn modelId="{00FD519C-0B34-4251-B4DD-129629DFF7E9}" type="presOf" srcId="{6AA402F8-B33C-4643-A6E5-7F8ABBD8DB21}" destId="{25D4AB6B-E86F-4D89-A8D5-21F57C1A0552}" srcOrd="0" destOrd="0" presId="urn:microsoft.com/office/officeart/2008/layout/TitledPictureBlocks"/>
    <dgm:cxn modelId="{5DEBF082-0532-4DA5-8479-055D85F2D39C}" type="presOf" srcId="{22BA999F-8322-40E5-9FC3-5D672A503AD2}" destId="{377E7ABC-F337-4135-B4F1-BD3D9AB3AE1A}" srcOrd="0" destOrd="0" presId="urn:microsoft.com/office/officeart/2008/layout/TitledPictureBlocks"/>
    <dgm:cxn modelId="{20BDE28F-608E-46DB-99DF-3FBA7501DA09}" type="presOf" srcId="{C2261C82-793B-48A6-BE36-0BF9DE868778}" destId="{2E8EC3E8-7E21-4179-953E-E0D148E911DC}" srcOrd="0" destOrd="0" presId="urn:microsoft.com/office/officeart/2008/layout/TitledPictureBlocks"/>
    <dgm:cxn modelId="{31B96F1E-83B9-413A-9F52-D07835A96183}" type="presOf" srcId="{58D21EF2-0A89-4109-8BD8-83C9E5AB49D0}" destId="{30BC918F-61FF-4DE5-A8B1-E446128D9BFE}" srcOrd="0" destOrd="0" presId="urn:microsoft.com/office/officeart/2008/layout/TitledPictureBlocks"/>
    <dgm:cxn modelId="{51BBF87A-C454-401F-B48D-F7841D788C19}" srcId="{9DB75FE1-AC1E-4FFE-954C-A06FE7F03271}" destId="{7923C99C-4D21-44F0-A7B1-1BA5CF89407C}" srcOrd="0" destOrd="0" parTransId="{9EDD7E79-E17A-4E39-B8CB-8969D80EC55D}" sibTransId="{FC8A1BCF-55D6-42B6-B79A-0FB9079109D8}"/>
    <dgm:cxn modelId="{3271CE83-3FD3-4879-ACC0-51A983D33BC6}" srcId="{6AA402F8-B33C-4643-A6E5-7F8ABBD8DB21}" destId="{9FCF3CA7-8104-4A6E-B400-AE2DEA2B649C}" srcOrd="2" destOrd="0" parTransId="{FC10C3A8-1686-44D9-B583-CA6B21E00B10}" sibTransId="{F9269727-D54B-42A2-9EB9-BCFBBFFD64B3}"/>
    <dgm:cxn modelId="{45584F01-EDF5-479A-841A-AD2E00E5DA67}" srcId="{506AD8D3-02CF-4CD9-A497-DB420FEC7B71}" destId="{857023EE-1ABB-4855-ACC1-5663A6A66B04}" srcOrd="0" destOrd="0" parTransId="{2432BD9F-5ED1-4366-A0E8-EF897FB7AD47}" sibTransId="{C48ABC50-3455-4B97-93C0-5C8CF486336F}"/>
    <dgm:cxn modelId="{5F81AE40-4388-498F-BF56-2A783753E92D}" type="presOf" srcId="{6A20EB71-3A3C-4C39-A5F3-FB1625ED5F7A}" destId="{BDE500C0-3BDF-44EC-B7CC-699E6B088978}" srcOrd="0" destOrd="0" presId="urn:microsoft.com/office/officeart/2008/layout/TitledPictureBlocks"/>
    <dgm:cxn modelId="{E47C4A2F-66F1-4963-A06B-3BE45220BD80}" type="presOf" srcId="{9FCF3CA7-8104-4A6E-B400-AE2DEA2B649C}" destId="{7FE8615A-F8CC-48D5-BDEB-CCF2A7657D99}" srcOrd="0" destOrd="0" presId="urn:microsoft.com/office/officeart/2008/layout/TitledPictureBlocks"/>
    <dgm:cxn modelId="{2FBFFAC2-3779-4EAD-93EB-3021593415B0}" srcId="{6AA402F8-B33C-4643-A6E5-7F8ABBD8DB21}" destId="{506AD8D3-02CF-4CD9-A497-DB420FEC7B71}" srcOrd="3" destOrd="0" parTransId="{7BC6E2C4-F325-48F1-99DD-EF2D8DD35AC9}" sibTransId="{8C2B0457-67E4-45E1-AF82-B72FBFC76B31}"/>
    <dgm:cxn modelId="{5288A432-81CB-4875-9B51-211914EC6F7A}" srcId="{6A20EB71-3A3C-4C39-A5F3-FB1625ED5F7A}" destId="{CFDC3F15-4A40-481F-B35B-BBEAB016B80D}" srcOrd="0" destOrd="0" parTransId="{FCEB7AAD-C77C-4026-AF15-D679DC0349ED}" sibTransId="{DF10BCF8-9F89-414A-AC74-4B24A89DEEA9}"/>
    <dgm:cxn modelId="{0CFCC06A-F241-4357-A483-0649F8E95BE0}" type="presParOf" srcId="{25D4AB6B-E86F-4D89-A8D5-21F57C1A0552}" destId="{445B03A5-255C-4AE0-8EBF-38ED398BFACD}" srcOrd="0" destOrd="0" presId="urn:microsoft.com/office/officeart/2008/layout/TitledPictureBlocks"/>
    <dgm:cxn modelId="{265B2837-FAA9-4D12-97A4-F8D127C48DD3}" type="presParOf" srcId="{445B03A5-255C-4AE0-8EBF-38ED398BFACD}" destId="{2E8EC3E8-7E21-4179-953E-E0D148E911DC}" srcOrd="0" destOrd="0" presId="urn:microsoft.com/office/officeart/2008/layout/TitledPictureBlocks"/>
    <dgm:cxn modelId="{9C50357C-5F1A-41EC-B224-87481DE7276A}" type="presParOf" srcId="{445B03A5-255C-4AE0-8EBF-38ED398BFACD}" destId="{A533FFC6-189A-49D7-A94C-E952371BD79E}" srcOrd="1" destOrd="0" presId="urn:microsoft.com/office/officeart/2008/layout/TitledPictureBlocks"/>
    <dgm:cxn modelId="{2E0A1C48-29FC-4031-A2AF-026C654EF4CC}" type="presParOf" srcId="{445B03A5-255C-4AE0-8EBF-38ED398BFACD}" destId="{30BC918F-61FF-4DE5-A8B1-E446128D9BFE}" srcOrd="2" destOrd="0" presId="urn:microsoft.com/office/officeart/2008/layout/TitledPictureBlocks"/>
    <dgm:cxn modelId="{F1A4C992-8355-4032-B559-E69FEE33DBCF}" type="presParOf" srcId="{25D4AB6B-E86F-4D89-A8D5-21F57C1A0552}" destId="{D330BB4A-F0B5-4EBC-9906-58F7021576F4}" srcOrd="1" destOrd="0" presId="urn:microsoft.com/office/officeart/2008/layout/TitledPictureBlocks"/>
    <dgm:cxn modelId="{2F89ECAC-01A1-4E18-842F-78F082AD0F5D}" type="presParOf" srcId="{25D4AB6B-E86F-4D89-A8D5-21F57C1A0552}" destId="{20FBE09B-8DEC-4931-892B-33AFF4634933}" srcOrd="2" destOrd="0" presId="urn:microsoft.com/office/officeart/2008/layout/TitledPictureBlocks"/>
    <dgm:cxn modelId="{B535F1CE-2952-42E8-B700-A19F552B01F6}" type="presParOf" srcId="{20FBE09B-8DEC-4931-892B-33AFF4634933}" destId="{BDE500C0-3BDF-44EC-B7CC-699E6B088978}" srcOrd="0" destOrd="0" presId="urn:microsoft.com/office/officeart/2008/layout/TitledPictureBlocks"/>
    <dgm:cxn modelId="{26C2B395-8FEB-4B88-A76E-825EA1F6C7AE}" type="presParOf" srcId="{20FBE09B-8DEC-4931-892B-33AFF4634933}" destId="{6D77420E-0EC9-46F5-89EB-A8A3F5F04F87}" srcOrd="1" destOrd="0" presId="urn:microsoft.com/office/officeart/2008/layout/TitledPictureBlocks"/>
    <dgm:cxn modelId="{71D169A9-F8B4-4CC1-A01E-974652DC0103}" type="presParOf" srcId="{20FBE09B-8DEC-4931-892B-33AFF4634933}" destId="{FE8483E4-C398-4BDF-BB3D-19C7F6AF57F5}" srcOrd="2" destOrd="0" presId="urn:microsoft.com/office/officeart/2008/layout/TitledPictureBlocks"/>
    <dgm:cxn modelId="{42C3B836-90D8-4374-9B5B-5560EEF99CD2}" type="presParOf" srcId="{25D4AB6B-E86F-4D89-A8D5-21F57C1A0552}" destId="{457FDD84-6F31-4016-9BB2-0335D22FE90E}" srcOrd="3" destOrd="0" presId="urn:microsoft.com/office/officeart/2008/layout/TitledPictureBlocks"/>
    <dgm:cxn modelId="{1B14B940-0728-4B76-8834-0AB9BDEBDE4E}" type="presParOf" srcId="{25D4AB6B-E86F-4D89-A8D5-21F57C1A0552}" destId="{6D98558B-C07C-41C9-962F-ED6AF34A8417}" srcOrd="4" destOrd="0" presId="urn:microsoft.com/office/officeart/2008/layout/TitledPictureBlocks"/>
    <dgm:cxn modelId="{057E8DCE-838E-4167-ADFA-3F82B8B7817D}" type="presParOf" srcId="{6D98558B-C07C-41C9-962F-ED6AF34A8417}" destId="{7FE8615A-F8CC-48D5-BDEB-CCF2A7657D99}" srcOrd="0" destOrd="0" presId="urn:microsoft.com/office/officeart/2008/layout/TitledPictureBlocks"/>
    <dgm:cxn modelId="{6138E509-A5B5-44A5-A20F-5BEC2796FCC1}" type="presParOf" srcId="{6D98558B-C07C-41C9-962F-ED6AF34A8417}" destId="{D73C246E-6EA6-464E-A3CC-339B9E0B7B23}" srcOrd="1" destOrd="0" presId="urn:microsoft.com/office/officeart/2008/layout/TitledPictureBlocks"/>
    <dgm:cxn modelId="{FD6A5B80-23B1-4B68-8AA4-4D9BBC89A5A3}" type="presParOf" srcId="{6D98558B-C07C-41C9-962F-ED6AF34A8417}" destId="{377E7ABC-F337-4135-B4F1-BD3D9AB3AE1A}" srcOrd="2" destOrd="0" presId="urn:microsoft.com/office/officeart/2008/layout/TitledPictureBlocks"/>
    <dgm:cxn modelId="{0BB80171-F233-49A7-882E-31286E0B3BBA}" type="presParOf" srcId="{25D4AB6B-E86F-4D89-A8D5-21F57C1A0552}" destId="{D1170581-635D-4F0E-9C63-729813289964}" srcOrd="5" destOrd="0" presId="urn:microsoft.com/office/officeart/2008/layout/TitledPictureBlocks"/>
    <dgm:cxn modelId="{70E643B3-B1A1-4991-920F-6C5651D21627}" type="presParOf" srcId="{25D4AB6B-E86F-4D89-A8D5-21F57C1A0552}" destId="{C42719B2-7505-4B7F-A2E3-003281DAEFB0}" srcOrd="6" destOrd="0" presId="urn:microsoft.com/office/officeart/2008/layout/TitledPictureBlocks"/>
    <dgm:cxn modelId="{6B39BFB7-F3C5-4C69-B642-5D07D2A74352}" type="presParOf" srcId="{C42719B2-7505-4B7F-A2E3-003281DAEFB0}" destId="{A67470A7-6280-429C-900D-DA255997CB2C}" srcOrd="0" destOrd="0" presId="urn:microsoft.com/office/officeart/2008/layout/TitledPictureBlocks"/>
    <dgm:cxn modelId="{6DAC0075-5708-4197-95CB-E648C63BD93F}" type="presParOf" srcId="{C42719B2-7505-4B7F-A2E3-003281DAEFB0}" destId="{5CB24647-2FA2-415B-9A6F-3351A34BB42A}" srcOrd="1" destOrd="0" presId="urn:microsoft.com/office/officeart/2008/layout/TitledPictureBlocks"/>
    <dgm:cxn modelId="{B0807321-EE26-48CB-99C4-D18DA0FC8758}" type="presParOf" srcId="{C42719B2-7505-4B7F-A2E3-003281DAEFB0}" destId="{2E175C2B-70B1-476C-AE64-338463994F60}" srcOrd="2" destOrd="0" presId="urn:microsoft.com/office/officeart/2008/layout/TitledPictureBlocks"/>
    <dgm:cxn modelId="{9B8A577C-3F10-4A08-8407-148F0CDDADD9}" type="presParOf" srcId="{25D4AB6B-E86F-4D89-A8D5-21F57C1A0552}" destId="{7ADED675-5B6B-4CCD-8254-C16139278F50}" srcOrd="7" destOrd="0" presId="urn:microsoft.com/office/officeart/2008/layout/TitledPictureBlocks"/>
    <dgm:cxn modelId="{F282F513-55DC-4886-BF64-B66FDFD81528}" type="presParOf" srcId="{25D4AB6B-E86F-4D89-A8D5-21F57C1A0552}" destId="{8CDF1B25-E2FB-4241-93A7-BD35C6B0D869}" srcOrd="8" destOrd="0" presId="urn:microsoft.com/office/officeart/2008/layout/TitledPictureBlocks"/>
    <dgm:cxn modelId="{7E581745-D8E6-42CC-9EB0-6DDD9C551A97}" type="presParOf" srcId="{8CDF1B25-E2FB-4241-93A7-BD35C6B0D869}" destId="{3F6DE69A-9198-41F6-8A16-8B3CF494891E}" srcOrd="0" destOrd="0" presId="urn:microsoft.com/office/officeart/2008/layout/TitledPictureBlocks"/>
    <dgm:cxn modelId="{A56BE19D-EF1E-46BE-9783-EBC64DF4C490}" type="presParOf" srcId="{8CDF1B25-E2FB-4241-93A7-BD35C6B0D869}" destId="{79D96346-19E2-4503-AFA0-2596B0C55625}" srcOrd="1" destOrd="0" presId="urn:microsoft.com/office/officeart/2008/layout/TitledPictureBlocks"/>
    <dgm:cxn modelId="{A9C0581C-78DE-4D70-A56F-E7AAD2FBE082}" type="presParOf" srcId="{8CDF1B25-E2FB-4241-93A7-BD35C6B0D869}" destId="{A47FF569-FE94-4828-8FF2-BFC4D25B9C3B}"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2A574E-C8A2-48B2-A28B-9AB75E88FBE8}" type="doc">
      <dgm:prSet loTypeId="urn:microsoft.com/office/officeart/2005/8/layout/hProcess10#1" loCatId="picture" qsTypeId="urn:microsoft.com/office/officeart/2005/8/quickstyle/simple2" qsCatId="simple" csTypeId="urn:microsoft.com/office/officeart/2005/8/colors/accent0_2" csCatId="mainScheme" phldr="1"/>
      <dgm:spPr/>
      <dgm:t>
        <a:bodyPr/>
        <a:lstStyle/>
        <a:p>
          <a:endParaRPr lang="es-EC"/>
        </a:p>
      </dgm:t>
    </dgm:pt>
    <dgm:pt modelId="{389D4F09-7872-4BC4-82A6-9D11353E1A0D}">
      <dgm:prSet phldrT="[Texto]"/>
      <dgm:spPr/>
      <dgm:t>
        <a:bodyPr/>
        <a:lstStyle/>
        <a:p>
          <a:pPr algn="l"/>
          <a:r>
            <a:rPr lang="es-EC" b="1" dirty="0" smtClean="0"/>
            <a:t>Escenario actual </a:t>
          </a:r>
          <a:endParaRPr lang="es-EC" b="1" dirty="0"/>
        </a:p>
      </dgm:t>
    </dgm:pt>
    <dgm:pt modelId="{FEFD3995-A0AA-4868-9D5B-08AF60D7B172}" type="parTrans" cxnId="{C782A3BD-5F87-4C40-BFDB-F6EE74694DE4}">
      <dgm:prSet/>
      <dgm:spPr/>
      <dgm:t>
        <a:bodyPr/>
        <a:lstStyle/>
        <a:p>
          <a:endParaRPr lang="es-EC"/>
        </a:p>
      </dgm:t>
    </dgm:pt>
    <dgm:pt modelId="{67C5AEFD-A419-4DD9-BA1A-0C3273A3BB05}" type="sibTrans" cxnId="{C782A3BD-5F87-4C40-BFDB-F6EE74694DE4}">
      <dgm:prSet/>
      <dgm:spPr/>
      <dgm:t>
        <a:bodyPr/>
        <a:lstStyle/>
        <a:p>
          <a:endParaRPr lang="es-EC"/>
        </a:p>
      </dgm:t>
    </dgm:pt>
    <dgm:pt modelId="{02876A39-772C-4AFA-B897-1061E45D4088}">
      <dgm:prSet phldrT="[Texto]"/>
      <dgm:spPr/>
      <dgm:t>
        <a:bodyPr/>
        <a:lstStyle/>
        <a:p>
          <a:pPr algn="l"/>
          <a:r>
            <a:rPr lang="es-EC" dirty="0" smtClean="0"/>
            <a:t>Plomo en su proceso de vidriado</a:t>
          </a:r>
          <a:endParaRPr lang="es-EC" dirty="0"/>
        </a:p>
      </dgm:t>
    </dgm:pt>
    <dgm:pt modelId="{914B0BB1-CB42-4D74-B7BD-DAF76778EBBC}" type="parTrans" cxnId="{3AABE522-CFDD-4CCE-81EC-A98D8624294D}">
      <dgm:prSet/>
      <dgm:spPr/>
      <dgm:t>
        <a:bodyPr/>
        <a:lstStyle/>
        <a:p>
          <a:endParaRPr lang="es-EC"/>
        </a:p>
      </dgm:t>
    </dgm:pt>
    <dgm:pt modelId="{D7167C43-0C07-422F-A7B3-0F9D27D5EC38}" type="sibTrans" cxnId="{3AABE522-CFDD-4CCE-81EC-A98D8624294D}">
      <dgm:prSet/>
      <dgm:spPr/>
      <dgm:t>
        <a:bodyPr/>
        <a:lstStyle/>
        <a:p>
          <a:endParaRPr lang="es-EC"/>
        </a:p>
      </dgm:t>
    </dgm:pt>
    <dgm:pt modelId="{6C0D06CA-035D-49F6-8F7A-16566BC7FFBB}">
      <dgm:prSet phldrT="[Texto]"/>
      <dgm:spPr/>
      <dgm:t>
        <a:bodyPr/>
        <a:lstStyle/>
        <a:p>
          <a:pPr algn="l"/>
          <a:r>
            <a:rPr lang="es-EC" dirty="0" err="1" smtClean="0"/>
            <a:t>Focus</a:t>
          </a:r>
          <a:r>
            <a:rPr lang="es-EC" dirty="0" smtClean="0"/>
            <a:t> </a:t>
          </a:r>
          <a:r>
            <a:rPr lang="es-EC" dirty="0" err="1" smtClean="0"/>
            <a:t>group</a:t>
          </a:r>
          <a:endParaRPr lang="es-EC" dirty="0"/>
        </a:p>
      </dgm:t>
    </dgm:pt>
    <dgm:pt modelId="{965E7B72-899D-4FE0-84F0-927FBEFCA9E0}" type="parTrans" cxnId="{E4633707-333D-4376-A478-8EC5C56929C7}">
      <dgm:prSet/>
      <dgm:spPr/>
      <dgm:t>
        <a:bodyPr/>
        <a:lstStyle/>
        <a:p>
          <a:endParaRPr lang="es-EC"/>
        </a:p>
      </dgm:t>
    </dgm:pt>
    <dgm:pt modelId="{FA590C6E-8B90-45ED-A8E8-48576F2462EB}" type="sibTrans" cxnId="{E4633707-333D-4376-A478-8EC5C56929C7}">
      <dgm:prSet/>
      <dgm:spPr/>
      <dgm:t>
        <a:bodyPr/>
        <a:lstStyle/>
        <a:p>
          <a:endParaRPr lang="es-EC"/>
        </a:p>
      </dgm:t>
    </dgm:pt>
    <dgm:pt modelId="{648671D2-D569-4A52-99FD-1BA3D2CE2D74}">
      <dgm:prSet phldrT="[Texto]"/>
      <dgm:spPr/>
      <dgm:t>
        <a:bodyPr/>
        <a:lstStyle/>
        <a:p>
          <a:r>
            <a:rPr lang="es-EC" b="1" dirty="0" smtClean="0"/>
            <a:t>Escenario propuesto</a:t>
          </a:r>
          <a:endParaRPr lang="es-EC" b="1" dirty="0"/>
        </a:p>
      </dgm:t>
    </dgm:pt>
    <dgm:pt modelId="{17672F88-6242-451E-B7E3-1CD61D263470}" type="parTrans" cxnId="{982772CA-DCBF-4886-B030-43E94D3D555C}">
      <dgm:prSet/>
      <dgm:spPr/>
      <dgm:t>
        <a:bodyPr/>
        <a:lstStyle/>
        <a:p>
          <a:endParaRPr lang="es-EC"/>
        </a:p>
      </dgm:t>
    </dgm:pt>
    <dgm:pt modelId="{4DF9FD53-009A-4029-94F3-40E744F6FD4A}" type="sibTrans" cxnId="{982772CA-DCBF-4886-B030-43E94D3D555C}">
      <dgm:prSet/>
      <dgm:spPr/>
      <dgm:t>
        <a:bodyPr/>
        <a:lstStyle/>
        <a:p>
          <a:endParaRPr lang="es-EC"/>
        </a:p>
      </dgm:t>
    </dgm:pt>
    <dgm:pt modelId="{3CDCA577-3FD8-4965-85E7-9CDEB93C6F08}">
      <dgm:prSet phldrT="[Texto]"/>
      <dgm:spPr/>
      <dgm:t>
        <a:bodyPr/>
        <a:lstStyle/>
        <a:p>
          <a:r>
            <a:rPr lang="es-EC" dirty="0" smtClean="0"/>
            <a:t>Reemplazo plomo por frita</a:t>
          </a:r>
          <a:endParaRPr lang="es-EC" dirty="0"/>
        </a:p>
      </dgm:t>
    </dgm:pt>
    <dgm:pt modelId="{6C30F949-3C20-472E-A103-9638058AEC29}" type="parTrans" cxnId="{B94B4517-6834-4D28-B715-93498E48A004}">
      <dgm:prSet/>
      <dgm:spPr/>
      <dgm:t>
        <a:bodyPr/>
        <a:lstStyle/>
        <a:p>
          <a:endParaRPr lang="es-EC"/>
        </a:p>
      </dgm:t>
    </dgm:pt>
    <dgm:pt modelId="{F3B51AF7-7D1A-4CEB-9CA9-16E021E6E56A}" type="sibTrans" cxnId="{B94B4517-6834-4D28-B715-93498E48A004}">
      <dgm:prSet/>
      <dgm:spPr/>
      <dgm:t>
        <a:bodyPr/>
        <a:lstStyle/>
        <a:p>
          <a:endParaRPr lang="es-EC"/>
        </a:p>
      </dgm:t>
    </dgm:pt>
    <dgm:pt modelId="{5BC5754B-911D-4940-A3AA-CF86EE7180F6}">
      <dgm:prSet phldrT="[Texto]"/>
      <dgm:spPr/>
      <dgm:t>
        <a:bodyPr/>
        <a:lstStyle/>
        <a:p>
          <a:r>
            <a:rPr lang="es-EC" dirty="0" smtClean="0"/>
            <a:t>Mantiene la producción  y ventas. </a:t>
          </a:r>
          <a:endParaRPr lang="es-EC" dirty="0"/>
        </a:p>
      </dgm:t>
    </dgm:pt>
    <dgm:pt modelId="{68FE4323-707A-4812-A234-0CFE8E894467}" type="parTrans" cxnId="{25556D24-C201-495C-9C85-55425332B791}">
      <dgm:prSet/>
      <dgm:spPr/>
      <dgm:t>
        <a:bodyPr/>
        <a:lstStyle/>
        <a:p>
          <a:endParaRPr lang="es-EC"/>
        </a:p>
      </dgm:t>
    </dgm:pt>
    <dgm:pt modelId="{5D61F1E1-329A-40FA-8E52-F407022FD2B6}" type="sibTrans" cxnId="{25556D24-C201-495C-9C85-55425332B791}">
      <dgm:prSet/>
      <dgm:spPr/>
      <dgm:t>
        <a:bodyPr/>
        <a:lstStyle/>
        <a:p>
          <a:endParaRPr lang="es-EC"/>
        </a:p>
      </dgm:t>
    </dgm:pt>
    <dgm:pt modelId="{431E1FB7-F73E-4ADE-9D82-64FF5AF32AD3}">
      <dgm:prSet phldrT="[Texto]"/>
      <dgm:spPr/>
      <dgm:t>
        <a:bodyPr/>
        <a:lstStyle/>
        <a:p>
          <a:r>
            <a:rPr lang="es-EC" b="1" dirty="0" smtClean="0"/>
            <a:t>Modelos presupuestario </a:t>
          </a:r>
          <a:endParaRPr lang="es-EC" b="1" dirty="0"/>
        </a:p>
      </dgm:t>
    </dgm:pt>
    <dgm:pt modelId="{7047FA6F-111D-4179-832C-0CBD40FD29B6}" type="parTrans" cxnId="{AE4D57F0-5EAC-4C45-B01A-2756CF19E89A}">
      <dgm:prSet/>
      <dgm:spPr/>
      <dgm:t>
        <a:bodyPr/>
        <a:lstStyle/>
        <a:p>
          <a:endParaRPr lang="es-EC"/>
        </a:p>
      </dgm:t>
    </dgm:pt>
    <dgm:pt modelId="{DECD7282-06AA-403A-B73C-1509CC83D097}" type="sibTrans" cxnId="{AE4D57F0-5EAC-4C45-B01A-2756CF19E89A}">
      <dgm:prSet/>
      <dgm:spPr/>
      <dgm:t>
        <a:bodyPr/>
        <a:lstStyle/>
        <a:p>
          <a:endParaRPr lang="es-EC"/>
        </a:p>
      </dgm:t>
    </dgm:pt>
    <dgm:pt modelId="{FCA3CF07-98F4-44FD-9658-7461AE41CD19}">
      <dgm:prSet phldrT="[Texto]"/>
      <dgm:spPr/>
      <dgm:t>
        <a:bodyPr/>
        <a:lstStyle/>
        <a:p>
          <a:r>
            <a:rPr lang="es-EC" dirty="0" smtClean="0"/>
            <a:t>Cedulas presupuestarias</a:t>
          </a:r>
          <a:endParaRPr lang="es-EC" dirty="0"/>
        </a:p>
      </dgm:t>
    </dgm:pt>
    <dgm:pt modelId="{B9CC9A9A-0F80-474E-8FE0-7EE81D70B33C}" type="parTrans" cxnId="{027B795D-F738-4DA1-A518-55DC096C4454}">
      <dgm:prSet/>
      <dgm:spPr/>
      <dgm:t>
        <a:bodyPr/>
        <a:lstStyle/>
        <a:p>
          <a:endParaRPr lang="es-EC"/>
        </a:p>
      </dgm:t>
    </dgm:pt>
    <dgm:pt modelId="{25EA9C7F-E392-4810-A45C-7C36349CED05}" type="sibTrans" cxnId="{027B795D-F738-4DA1-A518-55DC096C4454}">
      <dgm:prSet/>
      <dgm:spPr/>
      <dgm:t>
        <a:bodyPr/>
        <a:lstStyle/>
        <a:p>
          <a:endParaRPr lang="es-EC"/>
        </a:p>
      </dgm:t>
    </dgm:pt>
    <dgm:pt modelId="{8396FCBC-40C4-4D0D-BB9A-0477B2613623}">
      <dgm:prSet phldrT="[Texto]"/>
      <dgm:spPr/>
      <dgm:t>
        <a:bodyPr/>
        <a:lstStyle/>
        <a:p>
          <a:r>
            <a:rPr lang="es-EC" dirty="0" smtClean="0"/>
            <a:t>Análisis Financiero</a:t>
          </a:r>
          <a:endParaRPr lang="es-EC" dirty="0"/>
        </a:p>
      </dgm:t>
    </dgm:pt>
    <dgm:pt modelId="{B29EFCF7-5631-49EB-8CCF-974069CB01CD}" type="parTrans" cxnId="{8508F3C1-F930-4BBE-B972-E98FFC39D395}">
      <dgm:prSet/>
      <dgm:spPr/>
      <dgm:t>
        <a:bodyPr/>
        <a:lstStyle/>
        <a:p>
          <a:endParaRPr lang="en-US"/>
        </a:p>
      </dgm:t>
    </dgm:pt>
    <dgm:pt modelId="{6B3A1527-6029-4BB9-993C-B63BDB204757}" type="sibTrans" cxnId="{8508F3C1-F930-4BBE-B972-E98FFC39D395}">
      <dgm:prSet/>
      <dgm:spPr/>
      <dgm:t>
        <a:bodyPr/>
        <a:lstStyle/>
        <a:p>
          <a:endParaRPr lang="en-US"/>
        </a:p>
      </dgm:t>
    </dgm:pt>
    <dgm:pt modelId="{AE638FBC-B4C5-4FCD-B1FB-9215151D5D9E}">
      <dgm:prSet phldrT="[Texto]"/>
      <dgm:spPr/>
      <dgm:t>
        <a:bodyPr/>
        <a:lstStyle/>
        <a:p>
          <a:r>
            <a:rPr lang="es-EC" dirty="0" smtClean="0"/>
            <a:t>VAN - TIR</a:t>
          </a:r>
          <a:endParaRPr lang="es-EC" dirty="0"/>
        </a:p>
      </dgm:t>
    </dgm:pt>
    <dgm:pt modelId="{F1B20242-6580-41CD-A67C-CCACADD3A0A3}" type="parTrans" cxnId="{71179DC0-CB6C-4717-90C6-6AB84E732530}">
      <dgm:prSet/>
      <dgm:spPr/>
      <dgm:t>
        <a:bodyPr/>
        <a:lstStyle/>
        <a:p>
          <a:endParaRPr lang="en-US"/>
        </a:p>
      </dgm:t>
    </dgm:pt>
    <dgm:pt modelId="{BCE61315-9264-403A-A645-112FD148051A}" type="sibTrans" cxnId="{71179DC0-CB6C-4717-90C6-6AB84E732530}">
      <dgm:prSet/>
      <dgm:spPr/>
      <dgm:t>
        <a:bodyPr/>
        <a:lstStyle/>
        <a:p>
          <a:endParaRPr lang="en-US"/>
        </a:p>
      </dgm:t>
    </dgm:pt>
    <dgm:pt modelId="{5DAB9E06-AB70-4F83-BA2B-AA15223B7F57}" type="pres">
      <dgm:prSet presAssocID="{682A574E-C8A2-48B2-A28B-9AB75E88FBE8}" presName="Name0" presStyleCnt="0">
        <dgm:presLayoutVars>
          <dgm:dir/>
          <dgm:resizeHandles val="exact"/>
        </dgm:presLayoutVars>
      </dgm:prSet>
      <dgm:spPr/>
      <dgm:t>
        <a:bodyPr/>
        <a:lstStyle/>
        <a:p>
          <a:endParaRPr lang="en-US"/>
        </a:p>
      </dgm:t>
    </dgm:pt>
    <dgm:pt modelId="{4CC540B9-0A19-4194-85D7-F17CEE942E87}" type="pres">
      <dgm:prSet presAssocID="{389D4F09-7872-4BC4-82A6-9D11353E1A0D}" presName="composite" presStyleCnt="0"/>
      <dgm:spPr/>
      <dgm:t>
        <a:bodyPr/>
        <a:lstStyle/>
        <a:p>
          <a:endParaRPr lang="en-US"/>
        </a:p>
      </dgm:t>
    </dgm:pt>
    <dgm:pt modelId="{842C4D0B-1F23-4D4E-B373-BA76207AB553}" type="pres">
      <dgm:prSet presAssocID="{389D4F09-7872-4BC4-82A6-9D11353E1A0D}" presName="imagSh" presStyleLbl="bgImgPlace1" presStyleIdx="0" presStyleCnt="3" custLinFactNeighborY="-7916"/>
      <dgm:spPr>
        <a:blipFill rotWithShape="0">
          <a:blip xmlns:r="http://schemas.openxmlformats.org/officeDocument/2006/relationships" r:embed="rId1"/>
          <a:stretch>
            <a:fillRect/>
          </a:stretch>
        </a:blipFill>
      </dgm:spPr>
      <dgm:t>
        <a:bodyPr/>
        <a:lstStyle/>
        <a:p>
          <a:endParaRPr lang="en-US"/>
        </a:p>
      </dgm:t>
    </dgm:pt>
    <dgm:pt modelId="{A6B152FF-22A5-48A5-94DB-9F1CFED34F5B}" type="pres">
      <dgm:prSet presAssocID="{389D4F09-7872-4BC4-82A6-9D11353E1A0D}" presName="txNode" presStyleLbl="node1" presStyleIdx="0" presStyleCnt="3" custLinFactNeighborX="662" custLinFactNeighborY="37849">
        <dgm:presLayoutVars>
          <dgm:bulletEnabled val="1"/>
        </dgm:presLayoutVars>
      </dgm:prSet>
      <dgm:spPr/>
      <dgm:t>
        <a:bodyPr/>
        <a:lstStyle/>
        <a:p>
          <a:endParaRPr lang="en-US"/>
        </a:p>
      </dgm:t>
    </dgm:pt>
    <dgm:pt modelId="{A73F8F41-A2A2-434A-934B-EDD042C41842}" type="pres">
      <dgm:prSet presAssocID="{67C5AEFD-A419-4DD9-BA1A-0C3273A3BB05}" presName="sibTrans" presStyleLbl="sibTrans2D1" presStyleIdx="0" presStyleCnt="2" custScaleX="157233"/>
      <dgm:spPr/>
      <dgm:t>
        <a:bodyPr/>
        <a:lstStyle/>
        <a:p>
          <a:endParaRPr lang="en-US"/>
        </a:p>
      </dgm:t>
    </dgm:pt>
    <dgm:pt modelId="{0C83840A-2273-4A7A-A43A-0780153C8170}" type="pres">
      <dgm:prSet presAssocID="{67C5AEFD-A419-4DD9-BA1A-0C3273A3BB05}" presName="connTx" presStyleLbl="sibTrans2D1" presStyleIdx="0" presStyleCnt="2"/>
      <dgm:spPr/>
      <dgm:t>
        <a:bodyPr/>
        <a:lstStyle/>
        <a:p>
          <a:endParaRPr lang="en-US"/>
        </a:p>
      </dgm:t>
    </dgm:pt>
    <dgm:pt modelId="{99951451-56D1-41B1-8016-F6B13A81546C}" type="pres">
      <dgm:prSet presAssocID="{648671D2-D569-4A52-99FD-1BA3D2CE2D74}" presName="composite" presStyleCnt="0"/>
      <dgm:spPr/>
      <dgm:t>
        <a:bodyPr/>
        <a:lstStyle/>
        <a:p>
          <a:endParaRPr lang="en-US"/>
        </a:p>
      </dgm:t>
    </dgm:pt>
    <dgm:pt modelId="{D886136D-64F1-4924-BAC7-B8E3C54BDB5C}" type="pres">
      <dgm:prSet presAssocID="{648671D2-D569-4A52-99FD-1BA3D2CE2D74}" presName="imagSh" presStyleLbl="bgImgPlace1" presStyleIdx="1" presStyleCnt="3" custLinFactNeighborY="-7916"/>
      <dgm:spPr>
        <a:blipFill rotWithShape="0">
          <a:blip xmlns:r="http://schemas.openxmlformats.org/officeDocument/2006/relationships" r:embed="rId2"/>
          <a:stretch>
            <a:fillRect/>
          </a:stretch>
        </a:blipFill>
      </dgm:spPr>
      <dgm:t>
        <a:bodyPr/>
        <a:lstStyle/>
        <a:p>
          <a:endParaRPr lang="en-US"/>
        </a:p>
      </dgm:t>
    </dgm:pt>
    <dgm:pt modelId="{65ED8642-F361-4E7A-8044-E2421232CE55}" type="pres">
      <dgm:prSet presAssocID="{648671D2-D569-4A52-99FD-1BA3D2CE2D74}" presName="txNode" presStyleLbl="node1" presStyleIdx="1" presStyleCnt="3" custLinFactNeighborY="30437">
        <dgm:presLayoutVars>
          <dgm:bulletEnabled val="1"/>
        </dgm:presLayoutVars>
      </dgm:prSet>
      <dgm:spPr/>
      <dgm:t>
        <a:bodyPr/>
        <a:lstStyle/>
        <a:p>
          <a:endParaRPr lang="en-US"/>
        </a:p>
      </dgm:t>
    </dgm:pt>
    <dgm:pt modelId="{93200C69-B4A5-4B5D-A7AA-D9FF531AFFD4}" type="pres">
      <dgm:prSet presAssocID="{4DF9FD53-009A-4029-94F3-40E744F6FD4A}" presName="sibTrans" presStyleLbl="sibTrans2D1" presStyleIdx="1" presStyleCnt="2" custScaleX="157233"/>
      <dgm:spPr/>
      <dgm:t>
        <a:bodyPr/>
        <a:lstStyle/>
        <a:p>
          <a:endParaRPr lang="en-US"/>
        </a:p>
      </dgm:t>
    </dgm:pt>
    <dgm:pt modelId="{B5E03C39-4422-4C0D-AD6B-9850CBDF8689}" type="pres">
      <dgm:prSet presAssocID="{4DF9FD53-009A-4029-94F3-40E744F6FD4A}" presName="connTx" presStyleLbl="sibTrans2D1" presStyleIdx="1" presStyleCnt="2"/>
      <dgm:spPr/>
      <dgm:t>
        <a:bodyPr/>
        <a:lstStyle/>
        <a:p>
          <a:endParaRPr lang="en-US"/>
        </a:p>
      </dgm:t>
    </dgm:pt>
    <dgm:pt modelId="{535FAB74-B32B-44CA-BAD3-E18019AF5150}" type="pres">
      <dgm:prSet presAssocID="{431E1FB7-F73E-4ADE-9D82-64FF5AF32AD3}" presName="composite" presStyleCnt="0"/>
      <dgm:spPr/>
      <dgm:t>
        <a:bodyPr/>
        <a:lstStyle/>
        <a:p>
          <a:endParaRPr lang="en-US"/>
        </a:p>
      </dgm:t>
    </dgm:pt>
    <dgm:pt modelId="{3B2BEB9C-927F-4657-820E-D7EF37081E88}" type="pres">
      <dgm:prSet presAssocID="{431E1FB7-F73E-4ADE-9D82-64FF5AF32AD3}" presName="imagSh" presStyleLbl="bgImgPlace1" presStyleIdx="2" presStyleCnt="3" custLinFactNeighborY="-7916"/>
      <dgm:spPr>
        <a:blipFill rotWithShape="0">
          <a:blip xmlns:r="http://schemas.openxmlformats.org/officeDocument/2006/relationships" r:embed="rId3"/>
          <a:stretch>
            <a:fillRect/>
          </a:stretch>
        </a:blipFill>
      </dgm:spPr>
      <dgm:t>
        <a:bodyPr/>
        <a:lstStyle/>
        <a:p>
          <a:endParaRPr lang="en-US"/>
        </a:p>
      </dgm:t>
    </dgm:pt>
    <dgm:pt modelId="{A4FA6AD0-DF16-4D8D-81EE-6779943F94D3}" type="pres">
      <dgm:prSet presAssocID="{431E1FB7-F73E-4ADE-9D82-64FF5AF32AD3}" presName="txNode" presStyleLbl="node1" presStyleIdx="2" presStyleCnt="3" custLinFactNeighborX="-662" custLinFactNeighborY="26467">
        <dgm:presLayoutVars>
          <dgm:bulletEnabled val="1"/>
        </dgm:presLayoutVars>
      </dgm:prSet>
      <dgm:spPr/>
      <dgm:t>
        <a:bodyPr/>
        <a:lstStyle/>
        <a:p>
          <a:endParaRPr lang="en-US"/>
        </a:p>
      </dgm:t>
    </dgm:pt>
  </dgm:ptLst>
  <dgm:cxnLst>
    <dgm:cxn modelId="{99252C80-FA7F-47D2-87B1-AE2E5BB24034}" type="presOf" srcId="{8396FCBC-40C4-4D0D-BB9A-0477B2613623}" destId="{A4FA6AD0-DF16-4D8D-81EE-6779943F94D3}" srcOrd="0" destOrd="2" presId="urn:microsoft.com/office/officeart/2005/8/layout/hProcess10#1"/>
    <dgm:cxn modelId="{3DA17BCE-F11C-440B-83F2-9D1E58B8A1B1}" type="presOf" srcId="{431E1FB7-F73E-4ADE-9D82-64FF5AF32AD3}" destId="{A4FA6AD0-DF16-4D8D-81EE-6779943F94D3}" srcOrd="0" destOrd="0" presId="urn:microsoft.com/office/officeart/2005/8/layout/hProcess10#1"/>
    <dgm:cxn modelId="{521A8374-4655-47C6-A312-26D557CE1F72}" type="presOf" srcId="{4DF9FD53-009A-4029-94F3-40E744F6FD4A}" destId="{93200C69-B4A5-4B5D-A7AA-D9FF531AFFD4}" srcOrd="0" destOrd="0" presId="urn:microsoft.com/office/officeart/2005/8/layout/hProcess10#1"/>
    <dgm:cxn modelId="{71179DC0-CB6C-4717-90C6-6AB84E732530}" srcId="{431E1FB7-F73E-4ADE-9D82-64FF5AF32AD3}" destId="{AE638FBC-B4C5-4FCD-B1FB-9215151D5D9E}" srcOrd="2" destOrd="0" parTransId="{F1B20242-6580-41CD-A67C-CCACADD3A0A3}" sibTransId="{BCE61315-9264-403A-A645-112FD148051A}"/>
    <dgm:cxn modelId="{A029D76E-9CB6-4F81-9FD6-24BD837CBFC1}" type="presOf" srcId="{67C5AEFD-A419-4DD9-BA1A-0C3273A3BB05}" destId="{0C83840A-2273-4A7A-A43A-0780153C8170}" srcOrd="1" destOrd="0" presId="urn:microsoft.com/office/officeart/2005/8/layout/hProcess10#1"/>
    <dgm:cxn modelId="{A0250350-6D68-4655-A12A-2AD4D06C8834}" type="presOf" srcId="{648671D2-D569-4A52-99FD-1BA3D2CE2D74}" destId="{65ED8642-F361-4E7A-8044-E2421232CE55}" srcOrd="0" destOrd="0" presId="urn:microsoft.com/office/officeart/2005/8/layout/hProcess10#1"/>
    <dgm:cxn modelId="{981F0DD0-5752-459A-900F-8F4B3809C386}" type="presOf" srcId="{4DF9FD53-009A-4029-94F3-40E744F6FD4A}" destId="{B5E03C39-4422-4C0D-AD6B-9850CBDF8689}" srcOrd="1" destOrd="0" presId="urn:microsoft.com/office/officeart/2005/8/layout/hProcess10#1"/>
    <dgm:cxn modelId="{25556D24-C201-495C-9C85-55425332B791}" srcId="{648671D2-D569-4A52-99FD-1BA3D2CE2D74}" destId="{5BC5754B-911D-4940-A3AA-CF86EE7180F6}" srcOrd="1" destOrd="0" parTransId="{68FE4323-707A-4812-A234-0CFE8E894467}" sibTransId="{5D61F1E1-329A-40FA-8E52-F407022FD2B6}"/>
    <dgm:cxn modelId="{C81518FF-A092-4F42-8A2E-D77D0385517F}" type="presOf" srcId="{AE638FBC-B4C5-4FCD-B1FB-9215151D5D9E}" destId="{A4FA6AD0-DF16-4D8D-81EE-6779943F94D3}" srcOrd="0" destOrd="3" presId="urn:microsoft.com/office/officeart/2005/8/layout/hProcess10#1"/>
    <dgm:cxn modelId="{B94B4517-6834-4D28-B715-93498E48A004}" srcId="{648671D2-D569-4A52-99FD-1BA3D2CE2D74}" destId="{3CDCA577-3FD8-4965-85E7-9CDEB93C6F08}" srcOrd="0" destOrd="0" parTransId="{6C30F949-3C20-472E-A103-9638058AEC29}" sibTransId="{F3B51AF7-7D1A-4CEB-9CA9-16E021E6E56A}"/>
    <dgm:cxn modelId="{027B795D-F738-4DA1-A518-55DC096C4454}" srcId="{431E1FB7-F73E-4ADE-9D82-64FF5AF32AD3}" destId="{FCA3CF07-98F4-44FD-9658-7461AE41CD19}" srcOrd="0" destOrd="0" parTransId="{B9CC9A9A-0F80-474E-8FE0-7EE81D70B33C}" sibTransId="{25EA9C7F-E392-4810-A45C-7C36349CED05}"/>
    <dgm:cxn modelId="{0217F757-4CCE-4A30-930D-C7877B099031}" type="presOf" srcId="{5BC5754B-911D-4940-A3AA-CF86EE7180F6}" destId="{65ED8642-F361-4E7A-8044-E2421232CE55}" srcOrd="0" destOrd="2" presId="urn:microsoft.com/office/officeart/2005/8/layout/hProcess10#1"/>
    <dgm:cxn modelId="{C782A3BD-5F87-4C40-BFDB-F6EE74694DE4}" srcId="{682A574E-C8A2-48B2-A28B-9AB75E88FBE8}" destId="{389D4F09-7872-4BC4-82A6-9D11353E1A0D}" srcOrd="0" destOrd="0" parTransId="{FEFD3995-A0AA-4868-9D5B-08AF60D7B172}" sibTransId="{67C5AEFD-A419-4DD9-BA1A-0C3273A3BB05}"/>
    <dgm:cxn modelId="{AE4D57F0-5EAC-4C45-B01A-2756CF19E89A}" srcId="{682A574E-C8A2-48B2-A28B-9AB75E88FBE8}" destId="{431E1FB7-F73E-4ADE-9D82-64FF5AF32AD3}" srcOrd="2" destOrd="0" parTransId="{7047FA6F-111D-4179-832C-0CBD40FD29B6}" sibTransId="{DECD7282-06AA-403A-B73C-1509CC83D097}"/>
    <dgm:cxn modelId="{F4D9E329-C712-44A9-88E5-BE341351DA21}" type="presOf" srcId="{FCA3CF07-98F4-44FD-9658-7461AE41CD19}" destId="{A4FA6AD0-DF16-4D8D-81EE-6779943F94D3}" srcOrd="0" destOrd="1" presId="urn:microsoft.com/office/officeart/2005/8/layout/hProcess10#1"/>
    <dgm:cxn modelId="{3A46EE9A-0184-4E01-B6FD-10E25AC5BEF5}" type="presOf" srcId="{02876A39-772C-4AFA-B897-1061E45D4088}" destId="{A6B152FF-22A5-48A5-94DB-9F1CFED34F5B}" srcOrd="0" destOrd="1" presId="urn:microsoft.com/office/officeart/2005/8/layout/hProcess10#1"/>
    <dgm:cxn modelId="{F50160A8-1281-4011-A00A-992482FFFAFC}" type="presOf" srcId="{6C0D06CA-035D-49F6-8F7A-16566BC7FFBB}" destId="{A6B152FF-22A5-48A5-94DB-9F1CFED34F5B}" srcOrd="0" destOrd="2" presId="urn:microsoft.com/office/officeart/2005/8/layout/hProcess10#1"/>
    <dgm:cxn modelId="{55EE9661-7E86-4B8A-AFF4-96F8D13A1D00}" type="presOf" srcId="{67C5AEFD-A419-4DD9-BA1A-0C3273A3BB05}" destId="{A73F8F41-A2A2-434A-934B-EDD042C41842}" srcOrd="0" destOrd="0" presId="urn:microsoft.com/office/officeart/2005/8/layout/hProcess10#1"/>
    <dgm:cxn modelId="{982772CA-DCBF-4886-B030-43E94D3D555C}" srcId="{682A574E-C8A2-48B2-A28B-9AB75E88FBE8}" destId="{648671D2-D569-4A52-99FD-1BA3D2CE2D74}" srcOrd="1" destOrd="0" parTransId="{17672F88-6242-451E-B7E3-1CD61D263470}" sibTransId="{4DF9FD53-009A-4029-94F3-40E744F6FD4A}"/>
    <dgm:cxn modelId="{3AABE522-CFDD-4CCE-81EC-A98D8624294D}" srcId="{389D4F09-7872-4BC4-82A6-9D11353E1A0D}" destId="{02876A39-772C-4AFA-B897-1061E45D4088}" srcOrd="0" destOrd="0" parTransId="{914B0BB1-CB42-4D74-B7BD-DAF76778EBBC}" sibTransId="{D7167C43-0C07-422F-A7B3-0F9D27D5EC38}"/>
    <dgm:cxn modelId="{666184AF-3442-43AC-B817-D204683B1AF8}" type="presOf" srcId="{3CDCA577-3FD8-4965-85E7-9CDEB93C6F08}" destId="{65ED8642-F361-4E7A-8044-E2421232CE55}" srcOrd="0" destOrd="1" presId="urn:microsoft.com/office/officeart/2005/8/layout/hProcess10#1"/>
    <dgm:cxn modelId="{E4633707-333D-4376-A478-8EC5C56929C7}" srcId="{389D4F09-7872-4BC4-82A6-9D11353E1A0D}" destId="{6C0D06CA-035D-49F6-8F7A-16566BC7FFBB}" srcOrd="1" destOrd="0" parTransId="{965E7B72-899D-4FE0-84F0-927FBEFCA9E0}" sibTransId="{FA590C6E-8B90-45ED-A8E8-48576F2462EB}"/>
    <dgm:cxn modelId="{8508F3C1-F930-4BBE-B972-E98FFC39D395}" srcId="{431E1FB7-F73E-4ADE-9D82-64FF5AF32AD3}" destId="{8396FCBC-40C4-4D0D-BB9A-0477B2613623}" srcOrd="1" destOrd="0" parTransId="{B29EFCF7-5631-49EB-8CCF-974069CB01CD}" sibTransId="{6B3A1527-6029-4BB9-993C-B63BDB204757}"/>
    <dgm:cxn modelId="{67A92A9E-D4CC-4B30-AA3E-8217ADF625B9}" type="presOf" srcId="{389D4F09-7872-4BC4-82A6-9D11353E1A0D}" destId="{A6B152FF-22A5-48A5-94DB-9F1CFED34F5B}" srcOrd="0" destOrd="0" presId="urn:microsoft.com/office/officeart/2005/8/layout/hProcess10#1"/>
    <dgm:cxn modelId="{E847527E-A8C9-4B70-A56D-2217742BF477}" type="presOf" srcId="{682A574E-C8A2-48B2-A28B-9AB75E88FBE8}" destId="{5DAB9E06-AB70-4F83-BA2B-AA15223B7F57}" srcOrd="0" destOrd="0" presId="urn:microsoft.com/office/officeart/2005/8/layout/hProcess10#1"/>
    <dgm:cxn modelId="{96BC0D08-83F9-4FED-99F0-E47D6152F3A9}" type="presParOf" srcId="{5DAB9E06-AB70-4F83-BA2B-AA15223B7F57}" destId="{4CC540B9-0A19-4194-85D7-F17CEE942E87}" srcOrd="0" destOrd="0" presId="urn:microsoft.com/office/officeart/2005/8/layout/hProcess10#1"/>
    <dgm:cxn modelId="{C4F8E0F9-752B-4689-9376-80A51A8982EF}" type="presParOf" srcId="{4CC540B9-0A19-4194-85D7-F17CEE942E87}" destId="{842C4D0B-1F23-4D4E-B373-BA76207AB553}" srcOrd="0" destOrd="0" presId="urn:microsoft.com/office/officeart/2005/8/layout/hProcess10#1"/>
    <dgm:cxn modelId="{64CBC45B-7CB3-4488-92B4-838F62A7867F}" type="presParOf" srcId="{4CC540B9-0A19-4194-85D7-F17CEE942E87}" destId="{A6B152FF-22A5-48A5-94DB-9F1CFED34F5B}" srcOrd="1" destOrd="0" presId="urn:microsoft.com/office/officeart/2005/8/layout/hProcess10#1"/>
    <dgm:cxn modelId="{D7ED5D41-E331-41B7-A746-EFB0D8C8BEEA}" type="presParOf" srcId="{5DAB9E06-AB70-4F83-BA2B-AA15223B7F57}" destId="{A73F8F41-A2A2-434A-934B-EDD042C41842}" srcOrd="1" destOrd="0" presId="urn:microsoft.com/office/officeart/2005/8/layout/hProcess10#1"/>
    <dgm:cxn modelId="{F51E0741-2666-4320-99CF-8C3DB3384E5A}" type="presParOf" srcId="{A73F8F41-A2A2-434A-934B-EDD042C41842}" destId="{0C83840A-2273-4A7A-A43A-0780153C8170}" srcOrd="0" destOrd="0" presId="urn:microsoft.com/office/officeart/2005/8/layout/hProcess10#1"/>
    <dgm:cxn modelId="{76F0B258-8C29-4F71-ACD0-8F110B81BBD2}" type="presParOf" srcId="{5DAB9E06-AB70-4F83-BA2B-AA15223B7F57}" destId="{99951451-56D1-41B1-8016-F6B13A81546C}" srcOrd="2" destOrd="0" presId="urn:microsoft.com/office/officeart/2005/8/layout/hProcess10#1"/>
    <dgm:cxn modelId="{E4679454-8901-4F84-B88F-7A9E09A3E43D}" type="presParOf" srcId="{99951451-56D1-41B1-8016-F6B13A81546C}" destId="{D886136D-64F1-4924-BAC7-B8E3C54BDB5C}" srcOrd="0" destOrd="0" presId="urn:microsoft.com/office/officeart/2005/8/layout/hProcess10#1"/>
    <dgm:cxn modelId="{C67AC1AF-0913-4E8F-A961-99CEBF48D544}" type="presParOf" srcId="{99951451-56D1-41B1-8016-F6B13A81546C}" destId="{65ED8642-F361-4E7A-8044-E2421232CE55}" srcOrd="1" destOrd="0" presId="urn:microsoft.com/office/officeart/2005/8/layout/hProcess10#1"/>
    <dgm:cxn modelId="{11B9548A-DD3F-4669-85B8-8D9FF0A7F04F}" type="presParOf" srcId="{5DAB9E06-AB70-4F83-BA2B-AA15223B7F57}" destId="{93200C69-B4A5-4B5D-A7AA-D9FF531AFFD4}" srcOrd="3" destOrd="0" presId="urn:microsoft.com/office/officeart/2005/8/layout/hProcess10#1"/>
    <dgm:cxn modelId="{6B636851-7B1F-4E62-A5D0-6B841B85B38C}" type="presParOf" srcId="{93200C69-B4A5-4B5D-A7AA-D9FF531AFFD4}" destId="{B5E03C39-4422-4C0D-AD6B-9850CBDF8689}" srcOrd="0" destOrd="0" presId="urn:microsoft.com/office/officeart/2005/8/layout/hProcess10#1"/>
    <dgm:cxn modelId="{DB7DD351-1F43-4F89-8864-D2FD88E5C81E}" type="presParOf" srcId="{5DAB9E06-AB70-4F83-BA2B-AA15223B7F57}" destId="{535FAB74-B32B-44CA-BAD3-E18019AF5150}" srcOrd="4" destOrd="0" presId="urn:microsoft.com/office/officeart/2005/8/layout/hProcess10#1"/>
    <dgm:cxn modelId="{9D2379D6-BCCB-4F63-85B8-5D880A2E1F96}" type="presParOf" srcId="{535FAB74-B32B-44CA-BAD3-E18019AF5150}" destId="{3B2BEB9C-927F-4657-820E-D7EF37081E88}" srcOrd="0" destOrd="0" presId="urn:microsoft.com/office/officeart/2005/8/layout/hProcess10#1"/>
    <dgm:cxn modelId="{38BB2E96-C9CD-4E89-BD0C-A8FDBF73BD91}" type="presParOf" srcId="{535FAB74-B32B-44CA-BAD3-E18019AF5150}" destId="{A4FA6AD0-DF16-4D8D-81EE-6779943F94D3}" srcOrd="1" destOrd="0" presId="urn:microsoft.com/office/officeart/2005/8/layout/hProcess10#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369F9F-0F84-4BAC-B4F7-834E6238B98C}" type="doc">
      <dgm:prSet loTypeId="urn:microsoft.com/office/officeart/2005/8/layout/lProcess3" loCatId="process" qsTypeId="urn:microsoft.com/office/officeart/2005/8/quickstyle/simple2" qsCatId="simple" csTypeId="urn:microsoft.com/office/officeart/2005/8/colors/accent0_3" csCatId="mainScheme" phldr="1"/>
      <dgm:spPr/>
      <dgm:t>
        <a:bodyPr/>
        <a:lstStyle/>
        <a:p>
          <a:endParaRPr lang="en-US"/>
        </a:p>
      </dgm:t>
    </dgm:pt>
    <dgm:pt modelId="{F1004682-A851-4F66-80CF-ED3C00EC947A}">
      <dgm:prSet phldrT="[Texto]"/>
      <dgm:spPr/>
      <dgm:t>
        <a:bodyPr/>
        <a:lstStyle/>
        <a:p>
          <a:r>
            <a:rPr lang="es-EC" noProof="0" smtClean="0"/>
            <a:t>Productos</a:t>
          </a:r>
          <a:endParaRPr lang="es-EC" noProof="0" dirty="0"/>
        </a:p>
      </dgm:t>
    </dgm:pt>
    <dgm:pt modelId="{C3ABC652-318E-480F-BCAE-B011435B0241}" type="parTrans" cxnId="{AFE0D446-BD08-42BB-BFCA-EF95810D2F45}">
      <dgm:prSet/>
      <dgm:spPr/>
      <dgm:t>
        <a:bodyPr/>
        <a:lstStyle/>
        <a:p>
          <a:endParaRPr lang="es-EC" noProof="0">
            <a:solidFill>
              <a:schemeClr val="tx1"/>
            </a:solidFill>
          </a:endParaRPr>
        </a:p>
      </dgm:t>
    </dgm:pt>
    <dgm:pt modelId="{0B6231E2-68D3-4C4F-8479-5B483B70F084}" type="sibTrans" cxnId="{AFE0D446-BD08-42BB-BFCA-EF95810D2F45}">
      <dgm:prSet/>
      <dgm:spPr/>
      <dgm:t>
        <a:bodyPr/>
        <a:lstStyle/>
        <a:p>
          <a:endParaRPr lang="es-EC" noProof="0">
            <a:solidFill>
              <a:schemeClr val="tx1"/>
            </a:solidFill>
          </a:endParaRPr>
        </a:p>
      </dgm:t>
    </dgm:pt>
    <dgm:pt modelId="{65F60625-4D2A-4E07-8776-092EC79198CD}">
      <dgm:prSet phldrT="[Texto]"/>
      <dgm:spPr/>
      <dgm:t>
        <a:bodyPr/>
        <a:lstStyle/>
        <a:p>
          <a:r>
            <a:rPr lang="es-EC" noProof="0" dirty="0" smtClean="0"/>
            <a:t>750Tejas, 8 vasijas, 5 ollas medianas y 5 floreros grandes</a:t>
          </a:r>
          <a:endParaRPr lang="es-EC" noProof="0" dirty="0"/>
        </a:p>
      </dgm:t>
    </dgm:pt>
    <dgm:pt modelId="{912CC27D-32B1-4A44-B988-51C707DF43D9}" type="parTrans" cxnId="{35448AF1-14ED-4B2E-B852-7A969B90514A}">
      <dgm:prSet/>
      <dgm:spPr/>
      <dgm:t>
        <a:bodyPr/>
        <a:lstStyle/>
        <a:p>
          <a:endParaRPr lang="es-EC" noProof="0">
            <a:solidFill>
              <a:schemeClr val="tx1"/>
            </a:solidFill>
          </a:endParaRPr>
        </a:p>
      </dgm:t>
    </dgm:pt>
    <dgm:pt modelId="{377676B8-608F-4336-AD57-B057E1DE57CE}" type="sibTrans" cxnId="{35448AF1-14ED-4B2E-B852-7A969B90514A}">
      <dgm:prSet/>
      <dgm:spPr/>
      <dgm:t>
        <a:bodyPr/>
        <a:lstStyle/>
        <a:p>
          <a:endParaRPr lang="es-EC" noProof="0">
            <a:solidFill>
              <a:schemeClr val="tx1"/>
            </a:solidFill>
          </a:endParaRPr>
        </a:p>
      </dgm:t>
    </dgm:pt>
    <dgm:pt modelId="{9D9053A7-A138-4229-9A37-CAD0CFF36D4A}">
      <dgm:prSet phldrT="[Texto]"/>
      <dgm:spPr/>
      <dgm:t>
        <a:bodyPr/>
        <a:lstStyle/>
        <a:p>
          <a:r>
            <a:rPr lang="es-EC" noProof="0" smtClean="0"/>
            <a:t>Inversión Inicial </a:t>
          </a:r>
          <a:endParaRPr lang="es-EC" noProof="0" dirty="0"/>
        </a:p>
      </dgm:t>
    </dgm:pt>
    <dgm:pt modelId="{70520D0F-12B7-494D-868B-050469B90FA7}" type="parTrans" cxnId="{5EE42B05-5002-4E84-97C9-0AEF64646CE8}">
      <dgm:prSet/>
      <dgm:spPr/>
      <dgm:t>
        <a:bodyPr/>
        <a:lstStyle/>
        <a:p>
          <a:endParaRPr lang="es-EC" noProof="0">
            <a:solidFill>
              <a:schemeClr val="tx1"/>
            </a:solidFill>
          </a:endParaRPr>
        </a:p>
      </dgm:t>
    </dgm:pt>
    <dgm:pt modelId="{98B9CE04-1D28-44F3-A415-12DE95F4E9B9}" type="sibTrans" cxnId="{5EE42B05-5002-4E84-97C9-0AEF64646CE8}">
      <dgm:prSet/>
      <dgm:spPr/>
      <dgm:t>
        <a:bodyPr/>
        <a:lstStyle/>
        <a:p>
          <a:endParaRPr lang="es-EC" noProof="0">
            <a:solidFill>
              <a:schemeClr val="tx1"/>
            </a:solidFill>
          </a:endParaRPr>
        </a:p>
      </dgm:t>
    </dgm:pt>
    <dgm:pt modelId="{B13F5709-5E06-4EFD-B509-9C4AD3AD68A6}">
      <dgm:prSet phldrT="[Texto]"/>
      <dgm:spPr/>
      <dgm:t>
        <a:bodyPr/>
        <a:lstStyle/>
        <a:p>
          <a:r>
            <a:rPr lang="es-EC" noProof="0" dirty="0" smtClean="0"/>
            <a:t>Fondos propios </a:t>
          </a:r>
        </a:p>
        <a:p>
          <a:r>
            <a:rPr lang="es-EC" noProof="0" dirty="0" smtClean="0">
              <a:hlinkClick xmlns:r="http://schemas.openxmlformats.org/officeDocument/2006/relationships" r:id="rId1" action="ppaction://hlinkfile"/>
            </a:rPr>
            <a:t>$25.000</a:t>
          </a:r>
          <a:endParaRPr lang="es-EC" noProof="0" dirty="0"/>
        </a:p>
      </dgm:t>
    </dgm:pt>
    <dgm:pt modelId="{46C5EE4B-B65A-4242-8DC8-AB36C4B215F3}" type="parTrans" cxnId="{DCF9E9A6-8EB6-4AB0-A2E4-E31ED3246A80}">
      <dgm:prSet/>
      <dgm:spPr/>
      <dgm:t>
        <a:bodyPr/>
        <a:lstStyle/>
        <a:p>
          <a:endParaRPr lang="es-EC" noProof="0">
            <a:solidFill>
              <a:schemeClr val="tx1"/>
            </a:solidFill>
          </a:endParaRPr>
        </a:p>
      </dgm:t>
    </dgm:pt>
    <dgm:pt modelId="{E85DD59F-8D0C-46B8-8F3C-99DFB031EF21}" type="sibTrans" cxnId="{DCF9E9A6-8EB6-4AB0-A2E4-E31ED3246A80}">
      <dgm:prSet/>
      <dgm:spPr/>
      <dgm:t>
        <a:bodyPr/>
        <a:lstStyle/>
        <a:p>
          <a:endParaRPr lang="es-EC" noProof="0">
            <a:solidFill>
              <a:schemeClr val="tx1"/>
            </a:solidFill>
          </a:endParaRPr>
        </a:p>
      </dgm:t>
    </dgm:pt>
    <dgm:pt modelId="{2340BF1D-DEAF-4996-8AF7-443582EF4F2A}">
      <dgm:prSet phldrT="[Texto]"/>
      <dgm:spPr/>
      <dgm:t>
        <a:bodyPr/>
        <a:lstStyle/>
        <a:p>
          <a:r>
            <a:rPr lang="es-EC" noProof="0" smtClean="0"/>
            <a:t>Inventario Inicial</a:t>
          </a:r>
          <a:endParaRPr lang="es-EC" noProof="0" dirty="0"/>
        </a:p>
      </dgm:t>
    </dgm:pt>
    <dgm:pt modelId="{44B05949-340A-424B-814A-7F725790710A}" type="parTrans" cxnId="{FF073F50-EFEE-409E-9A3C-8248CB51444F}">
      <dgm:prSet/>
      <dgm:spPr/>
      <dgm:t>
        <a:bodyPr/>
        <a:lstStyle/>
        <a:p>
          <a:endParaRPr lang="es-EC" noProof="0">
            <a:solidFill>
              <a:schemeClr val="tx1"/>
            </a:solidFill>
          </a:endParaRPr>
        </a:p>
      </dgm:t>
    </dgm:pt>
    <dgm:pt modelId="{BD2C47EB-C6C4-4375-A823-9FC561E517DE}" type="sibTrans" cxnId="{FF073F50-EFEE-409E-9A3C-8248CB51444F}">
      <dgm:prSet/>
      <dgm:spPr/>
      <dgm:t>
        <a:bodyPr/>
        <a:lstStyle/>
        <a:p>
          <a:endParaRPr lang="es-EC" noProof="0">
            <a:solidFill>
              <a:schemeClr val="tx1"/>
            </a:solidFill>
          </a:endParaRPr>
        </a:p>
      </dgm:t>
    </dgm:pt>
    <dgm:pt modelId="{4CFCD444-9FEC-4499-A03D-73B503B75F91}">
      <dgm:prSet phldrT="[Texto]"/>
      <dgm:spPr/>
      <dgm:t>
        <a:bodyPr/>
        <a:lstStyle/>
        <a:p>
          <a:r>
            <a:rPr lang="es-EC" noProof="0" dirty="0" smtClean="0"/>
            <a:t>No cuenta con inventario inicial</a:t>
          </a:r>
          <a:endParaRPr lang="es-EC" noProof="0" dirty="0"/>
        </a:p>
      </dgm:t>
    </dgm:pt>
    <dgm:pt modelId="{618613E3-2539-49FF-BADF-096872362A09}" type="parTrans" cxnId="{42CF81B9-2FDF-4391-B11F-8813CF9C056B}">
      <dgm:prSet/>
      <dgm:spPr/>
      <dgm:t>
        <a:bodyPr/>
        <a:lstStyle/>
        <a:p>
          <a:endParaRPr lang="es-EC" noProof="0">
            <a:solidFill>
              <a:schemeClr val="tx1"/>
            </a:solidFill>
          </a:endParaRPr>
        </a:p>
      </dgm:t>
    </dgm:pt>
    <dgm:pt modelId="{5221B7B9-A453-47CF-8AA0-515A6C0E34AD}" type="sibTrans" cxnId="{42CF81B9-2FDF-4391-B11F-8813CF9C056B}">
      <dgm:prSet/>
      <dgm:spPr/>
      <dgm:t>
        <a:bodyPr/>
        <a:lstStyle/>
        <a:p>
          <a:endParaRPr lang="es-EC" noProof="0">
            <a:solidFill>
              <a:schemeClr val="tx1"/>
            </a:solidFill>
          </a:endParaRPr>
        </a:p>
      </dgm:t>
    </dgm:pt>
    <dgm:pt modelId="{6D6C059A-F986-44FF-B11F-1C3026EC7AE4}" type="pres">
      <dgm:prSet presAssocID="{E3369F9F-0F84-4BAC-B4F7-834E6238B98C}" presName="Name0" presStyleCnt="0">
        <dgm:presLayoutVars>
          <dgm:chPref val="3"/>
          <dgm:dir/>
          <dgm:animLvl val="lvl"/>
          <dgm:resizeHandles/>
        </dgm:presLayoutVars>
      </dgm:prSet>
      <dgm:spPr/>
      <dgm:t>
        <a:bodyPr/>
        <a:lstStyle/>
        <a:p>
          <a:endParaRPr lang="en-US"/>
        </a:p>
      </dgm:t>
    </dgm:pt>
    <dgm:pt modelId="{515620F6-EFDF-45CA-BBF8-6FE4F74D9E82}" type="pres">
      <dgm:prSet presAssocID="{F1004682-A851-4F66-80CF-ED3C00EC947A}" presName="horFlow" presStyleCnt="0"/>
      <dgm:spPr/>
      <dgm:t>
        <a:bodyPr/>
        <a:lstStyle/>
        <a:p>
          <a:endParaRPr lang="en-US"/>
        </a:p>
      </dgm:t>
    </dgm:pt>
    <dgm:pt modelId="{8739ECC0-1C54-4922-91F8-2B7C1A00F644}" type="pres">
      <dgm:prSet presAssocID="{F1004682-A851-4F66-80CF-ED3C00EC947A}" presName="bigChev" presStyleLbl="node1" presStyleIdx="0" presStyleCnt="3"/>
      <dgm:spPr/>
      <dgm:t>
        <a:bodyPr/>
        <a:lstStyle/>
        <a:p>
          <a:endParaRPr lang="en-US"/>
        </a:p>
      </dgm:t>
    </dgm:pt>
    <dgm:pt modelId="{E048E82B-C19C-4B5D-A686-9D3EE77D1102}" type="pres">
      <dgm:prSet presAssocID="{912CC27D-32B1-4A44-B988-51C707DF43D9}" presName="parTrans" presStyleCnt="0"/>
      <dgm:spPr/>
      <dgm:t>
        <a:bodyPr/>
        <a:lstStyle/>
        <a:p>
          <a:endParaRPr lang="en-US"/>
        </a:p>
      </dgm:t>
    </dgm:pt>
    <dgm:pt modelId="{91312ABF-9872-4642-A69B-23059E30750F}" type="pres">
      <dgm:prSet presAssocID="{65F60625-4D2A-4E07-8776-092EC79198CD}" presName="node" presStyleLbl="alignAccFollowNode1" presStyleIdx="0" presStyleCnt="3">
        <dgm:presLayoutVars>
          <dgm:bulletEnabled val="1"/>
        </dgm:presLayoutVars>
      </dgm:prSet>
      <dgm:spPr/>
      <dgm:t>
        <a:bodyPr/>
        <a:lstStyle/>
        <a:p>
          <a:endParaRPr lang="en-US"/>
        </a:p>
      </dgm:t>
    </dgm:pt>
    <dgm:pt modelId="{0938ACE9-8E17-4A8D-BE2D-D8ABD8454CCE}" type="pres">
      <dgm:prSet presAssocID="{F1004682-A851-4F66-80CF-ED3C00EC947A}" presName="vSp" presStyleCnt="0"/>
      <dgm:spPr/>
      <dgm:t>
        <a:bodyPr/>
        <a:lstStyle/>
        <a:p>
          <a:endParaRPr lang="en-US"/>
        </a:p>
      </dgm:t>
    </dgm:pt>
    <dgm:pt modelId="{89F978B6-BDA3-413E-A52B-127ABCA22E97}" type="pres">
      <dgm:prSet presAssocID="{9D9053A7-A138-4229-9A37-CAD0CFF36D4A}" presName="horFlow" presStyleCnt="0"/>
      <dgm:spPr/>
      <dgm:t>
        <a:bodyPr/>
        <a:lstStyle/>
        <a:p>
          <a:endParaRPr lang="en-US"/>
        </a:p>
      </dgm:t>
    </dgm:pt>
    <dgm:pt modelId="{F79A057C-953A-4445-AD89-11315D4F4B00}" type="pres">
      <dgm:prSet presAssocID="{9D9053A7-A138-4229-9A37-CAD0CFF36D4A}" presName="bigChev" presStyleLbl="node1" presStyleIdx="1" presStyleCnt="3"/>
      <dgm:spPr/>
      <dgm:t>
        <a:bodyPr/>
        <a:lstStyle/>
        <a:p>
          <a:endParaRPr lang="en-US"/>
        </a:p>
      </dgm:t>
    </dgm:pt>
    <dgm:pt modelId="{C70708E7-5067-494B-A42B-223358FC63F9}" type="pres">
      <dgm:prSet presAssocID="{46C5EE4B-B65A-4242-8DC8-AB36C4B215F3}" presName="parTrans" presStyleCnt="0"/>
      <dgm:spPr/>
      <dgm:t>
        <a:bodyPr/>
        <a:lstStyle/>
        <a:p>
          <a:endParaRPr lang="en-US"/>
        </a:p>
      </dgm:t>
    </dgm:pt>
    <dgm:pt modelId="{937A9823-395C-46A5-A397-8EBD9145023C}" type="pres">
      <dgm:prSet presAssocID="{B13F5709-5E06-4EFD-B509-9C4AD3AD68A6}" presName="node" presStyleLbl="alignAccFollowNode1" presStyleIdx="1" presStyleCnt="3">
        <dgm:presLayoutVars>
          <dgm:bulletEnabled val="1"/>
        </dgm:presLayoutVars>
      </dgm:prSet>
      <dgm:spPr/>
      <dgm:t>
        <a:bodyPr/>
        <a:lstStyle/>
        <a:p>
          <a:endParaRPr lang="en-US"/>
        </a:p>
      </dgm:t>
    </dgm:pt>
    <dgm:pt modelId="{40FBAE50-BC13-43CC-8F2E-EEDCB6357648}" type="pres">
      <dgm:prSet presAssocID="{9D9053A7-A138-4229-9A37-CAD0CFF36D4A}" presName="vSp" presStyleCnt="0"/>
      <dgm:spPr/>
      <dgm:t>
        <a:bodyPr/>
        <a:lstStyle/>
        <a:p>
          <a:endParaRPr lang="en-US"/>
        </a:p>
      </dgm:t>
    </dgm:pt>
    <dgm:pt modelId="{31799B35-5CEA-47E2-B1ED-2C5E48C82453}" type="pres">
      <dgm:prSet presAssocID="{2340BF1D-DEAF-4996-8AF7-443582EF4F2A}" presName="horFlow" presStyleCnt="0"/>
      <dgm:spPr/>
      <dgm:t>
        <a:bodyPr/>
        <a:lstStyle/>
        <a:p>
          <a:endParaRPr lang="en-US"/>
        </a:p>
      </dgm:t>
    </dgm:pt>
    <dgm:pt modelId="{984D0E7B-C300-4204-88B6-146FEA9CE625}" type="pres">
      <dgm:prSet presAssocID="{2340BF1D-DEAF-4996-8AF7-443582EF4F2A}" presName="bigChev" presStyleLbl="node1" presStyleIdx="2" presStyleCnt="3"/>
      <dgm:spPr/>
      <dgm:t>
        <a:bodyPr/>
        <a:lstStyle/>
        <a:p>
          <a:endParaRPr lang="en-US"/>
        </a:p>
      </dgm:t>
    </dgm:pt>
    <dgm:pt modelId="{46D98F1B-20CA-4571-A67E-76A5B6EC5591}" type="pres">
      <dgm:prSet presAssocID="{618613E3-2539-49FF-BADF-096872362A09}" presName="parTrans" presStyleCnt="0"/>
      <dgm:spPr/>
      <dgm:t>
        <a:bodyPr/>
        <a:lstStyle/>
        <a:p>
          <a:endParaRPr lang="en-US"/>
        </a:p>
      </dgm:t>
    </dgm:pt>
    <dgm:pt modelId="{97103DF6-1569-4445-A4E9-1FDB264F40DA}" type="pres">
      <dgm:prSet presAssocID="{4CFCD444-9FEC-4499-A03D-73B503B75F91}" presName="node" presStyleLbl="alignAccFollowNode1" presStyleIdx="2" presStyleCnt="3">
        <dgm:presLayoutVars>
          <dgm:bulletEnabled val="1"/>
        </dgm:presLayoutVars>
      </dgm:prSet>
      <dgm:spPr/>
      <dgm:t>
        <a:bodyPr/>
        <a:lstStyle/>
        <a:p>
          <a:endParaRPr lang="en-US"/>
        </a:p>
      </dgm:t>
    </dgm:pt>
  </dgm:ptLst>
  <dgm:cxnLst>
    <dgm:cxn modelId="{AFE0D446-BD08-42BB-BFCA-EF95810D2F45}" srcId="{E3369F9F-0F84-4BAC-B4F7-834E6238B98C}" destId="{F1004682-A851-4F66-80CF-ED3C00EC947A}" srcOrd="0" destOrd="0" parTransId="{C3ABC652-318E-480F-BCAE-B011435B0241}" sibTransId="{0B6231E2-68D3-4C4F-8479-5B483B70F084}"/>
    <dgm:cxn modelId="{6FC3E3B2-A2CB-45FA-9598-ADB6439C2C32}" type="presOf" srcId="{2340BF1D-DEAF-4996-8AF7-443582EF4F2A}" destId="{984D0E7B-C300-4204-88B6-146FEA9CE625}" srcOrd="0" destOrd="0" presId="urn:microsoft.com/office/officeart/2005/8/layout/lProcess3"/>
    <dgm:cxn modelId="{FF073F50-EFEE-409E-9A3C-8248CB51444F}" srcId="{E3369F9F-0F84-4BAC-B4F7-834E6238B98C}" destId="{2340BF1D-DEAF-4996-8AF7-443582EF4F2A}" srcOrd="2" destOrd="0" parTransId="{44B05949-340A-424B-814A-7F725790710A}" sibTransId="{BD2C47EB-C6C4-4375-A823-9FC561E517DE}"/>
    <dgm:cxn modelId="{DCF9E9A6-8EB6-4AB0-A2E4-E31ED3246A80}" srcId="{9D9053A7-A138-4229-9A37-CAD0CFF36D4A}" destId="{B13F5709-5E06-4EFD-B509-9C4AD3AD68A6}" srcOrd="0" destOrd="0" parTransId="{46C5EE4B-B65A-4242-8DC8-AB36C4B215F3}" sibTransId="{E85DD59F-8D0C-46B8-8F3C-99DFB031EF21}"/>
    <dgm:cxn modelId="{42CF81B9-2FDF-4391-B11F-8813CF9C056B}" srcId="{2340BF1D-DEAF-4996-8AF7-443582EF4F2A}" destId="{4CFCD444-9FEC-4499-A03D-73B503B75F91}" srcOrd="0" destOrd="0" parTransId="{618613E3-2539-49FF-BADF-096872362A09}" sibTransId="{5221B7B9-A453-47CF-8AA0-515A6C0E34AD}"/>
    <dgm:cxn modelId="{F3F74624-90AE-4F42-A1C4-210243B42ABB}" type="presOf" srcId="{65F60625-4D2A-4E07-8776-092EC79198CD}" destId="{91312ABF-9872-4642-A69B-23059E30750F}" srcOrd="0" destOrd="0" presId="urn:microsoft.com/office/officeart/2005/8/layout/lProcess3"/>
    <dgm:cxn modelId="{5D381CD2-8FA2-4F69-85D8-88BEC516F059}" type="presOf" srcId="{9D9053A7-A138-4229-9A37-CAD0CFF36D4A}" destId="{F79A057C-953A-4445-AD89-11315D4F4B00}" srcOrd="0" destOrd="0" presId="urn:microsoft.com/office/officeart/2005/8/layout/lProcess3"/>
    <dgm:cxn modelId="{6A86B839-CE5F-4AB9-B3A1-5D58FAFED92D}" type="presOf" srcId="{B13F5709-5E06-4EFD-B509-9C4AD3AD68A6}" destId="{937A9823-395C-46A5-A397-8EBD9145023C}" srcOrd="0" destOrd="0" presId="urn:microsoft.com/office/officeart/2005/8/layout/lProcess3"/>
    <dgm:cxn modelId="{ABB6DEA5-0389-4758-8FB5-F5F6F4A4B0B4}" type="presOf" srcId="{F1004682-A851-4F66-80CF-ED3C00EC947A}" destId="{8739ECC0-1C54-4922-91F8-2B7C1A00F644}" srcOrd="0" destOrd="0" presId="urn:microsoft.com/office/officeart/2005/8/layout/lProcess3"/>
    <dgm:cxn modelId="{35448AF1-14ED-4B2E-B852-7A969B90514A}" srcId="{F1004682-A851-4F66-80CF-ED3C00EC947A}" destId="{65F60625-4D2A-4E07-8776-092EC79198CD}" srcOrd="0" destOrd="0" parTransId="{912CC27D-32B1-4A44-B988-51C707DF43D9}" sibTransId="{377676B8-608F-4336-AD57-B057E1DE57CE}"/>
    <dgm:cxn modelId="{56B3718D-5A9D-4F21-8DEB-E96CBFA120B0}" type="presOf" srcId="{4CFCD444-9FEC-4499-A03D-73B503B75F91}" destId="{97103DF6-1569-4445-A4E9-1FDB264F40DA}" srcOrd="0" destOrd="0" presId="urn:microsoft.com/office/officeart/2005/8/layout/lProcess3"/>
    <dgm:cxn modelId="{FEA54C36-8382-4319-9C4D-6595C8F787D6}" type="presOf" srcId="{E3369F9F-0F84-4BAC-B4F7-834E6238B98C}" destId="{6D6C059A-F986-44FF-B11F-1C3026EC7AE4}" srcOrd="0" destOrd="0" presId="urn:microsoft.com/office/officeart/2005/8/layout/lProcess3"/>
    <dgm:cxn modelId="{5EE42B05-5002-4E84-97C9-0AEF64646CE8}" srcId="{E3369F9F-0F84-4BAC-B4F7-834E6238B98C}" destId="{9D9053A7-A138-4229-9A37-CAD0CFF36D4A}" srcOrd="1" destOrd="0" parTransId="{70520D0F-12B7-494D-868B-050469B90FA7}" sibTransId="{98B9CE04-1D28-44F3-A415-12DE95F4E9B9}"/>
    <dgm:cxn modelId="{5DBCF8D7-293F-41ED-8A8F-050E7BFD9C65}" type="presParOf" srcId="{6D6C059A-F986-44FF-B11F-1C3026EC7AE4}" destId="{515620F6-EFDF-45CA-BBF8-6FE4F74D9E82}" srcOrd="0" destOrd="0" presId="urn:microsoft.com/office/officeart/2005/8/layout/lProcess3"/>
    <dgm:cxn modelId="{FEF32490-1752-47DB-9C1C-3640BE5C7BB8}" type="presParOf" srcId="{515620F6-EFDF-45CA-BBF8-6FE4F74D9E82}" destId="{8739ECC0-1C54-4922-91F8-2B7C1A00F644}" srcOrd="0" destOrd="0" presId="urn:microsoft.com/office/officeart/2005/8/layout/lProcess3"/>
    <dgm:cxn modelId="{D727D627-9A7A-4A21-AF50-B2DA105060EE}" type="presParOf" srcId="{515620F6-EFDF-45CA-BBF8-6FE4F74D9E82}" destId="{E048E82B-C19C-4B5D-A686-9D3EE77D1102}" srcOrd="1" destOrd="0" presId="urn:microsoft.com/office/officeart/2005/8/layout/lProcess3"/>
    <dgm:cxn modelId="{DCDF779D-C38E-4BE4-9A36-3F5649D1C34F}" type="presParOf" srcId="{515620F6-EFDF-45CA-BBF8-6FE4F74D9E82}" destId="{91312ABF-9872-4642-A69B-23059E30750F}" srcOrd="2" destOrd="0" presId="urn:microsoft.com/office/officeart/2005/8/layout/lProcess3"/>
    <dgm:cxn modelId="{C79B94A0-04AB-4C1D-B66A-FCFCBBEDF3B1}" type="presParOf" srcId="{6D6C059A-F986-44FF-B11F-1C3026EC7AE4}" destId="{0938ACE9-8E17-4A8D-BE2D-D8ABD8454CCE}" srcOrd="1" destOrd="0" presId="urn:microsoft.com/office/officeart/2005/8/layout/lProcess3"/>
    <dgm:cxn modelId="{A7BE7A60-58E4-4DDD-A635-1387F824251E}" type="presParOf" srcId="{6D6C059A-F986-44FF-B11F-1C3026EC7AE4}" destId="{89F978B6-BDA3-413E-A52B-127ABCA22E97}" srcOrd="2" destOrd="0" presId="urn:microsoft.com/office/officeart/2005/8/layout/lProcess3"/>
    <dgm:cxn modelId="{995A7D75-FB9A-43A9-81AF-1FE6573B3976}" type="presParOf" srcId="{89F978B6-BDA3-413E-A52B-127ABCA22E97}" destId="{F79A057C-953A-4445-AD89-11315D4F4B00}" srcOrd="0" destOrd="0" presId="urn:microsoft.com/office/officeart/2005/8/layout/lProcess3"/>
    <dgm:cxn modelId="{FE9C5C0F-B731-461A-AAD0-710829E660D6}" type="presParOf" srcId="{89F978B6-BDA3-413E-A52B-127ABCA22E97}" destId="{C70708E7-5067-494B-A42B-223358FC63F9}" srcOrd="1" destOrd="0" presId="urn:microsoft.com/office/officeart/2005/8/layout/lProcess3"/>
    <dgm:cxn modelId="{CB3DC3B1-EF59-4434-865C-A94BB41CE381}" type="presParOf" srcId="{89F978B6-BDA3-413E-A52B-127ABCA22E97}" destId="{937A9823-395C-46A5-A397-8EBD9145023C}" srcOrd="2" destOrd="0" presId="urn:microsoft.com/office/officeart/2005/8/layout/lProcess3"/>
    <dgm:cxn modelId="{2E1A61CD-8EF4-4F3B-9570-3669649DC26A}" type="presParOf" srcId="{6D6C059A-F986-44FF-B11F-1C3026EC7AE4}" destId="{40FBAE50-BC13-43CC-8F2E-EEDCB6357648}" srcOrd="3" destOrd="0" presId="urn:microsoft.com/office/officeart/2005/8/layout/lProcess3"/>
    <dgm:cxn modelId="{59C3C421-7832-4DC5-AB52-401094D39DB4}" type="presParOf" srcId="{6D6C059A-F986-44FF-B11F-1C3026EC7AE4}" destId="{31799B35-5CEA-47E2-B1ED-2C5E48C82453}" srcOrd="4" destOrd="0" presId="urn:microsoft.com/office/officeart/2005/8/layout/lProcess3"/>
    <dgm:cxn modelId="{D316474D-1B64-40DB-8873-50988548426E}" type="presParOf" srcId="{31799B35-5CEA-47E2-B1ED-2C5E48C82453}" destId="{984D0E7B-C300-4204-88B6-146FEA9CE625}" srcOrd="0" destOrd="0" presId="urn:microsoft.com/office/officeart/2005/8/layout/lProcess3"/>
    <dgm:cxn modelId="{F3B40B9D-7DC1-4016-9DCA-D380AEA757D8}" type="presParOf" srcId="{31799B35-5CEA-47E2-B1ED-2C5E48C82453}" destId="{46D98F1B-20CA-4571-A67E-76A5B6EC5591}" srcOrd="1" destOrd="0" presId="urn:microsoft.com/office/officeart/2005/8/layout/lProcess3"/>
    <dgm:cxn modelId="{F8DA005B-E568-4C1B-9DFF-D0C1DBB9DD87}" type="presParOf" srcId="{31799B35-5CEA-47E2-B1ED-2C5E48C82453}" destId="{97103DF6-1569-4445-A4E9-1FDB264F40DA}"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61C0A3-42A4-4BFC-AA13-2484E11D1C45}" type="doc">
      <dgm:prSet loTypeId="urn:microsoft.com/office/officeart/2005/8/layout/process1" loCatId="process" qsTypeId="urn:microsoft.com/office/officeart/2005/8/quickstyle/simple2" qsCatId="simple" csTypeId="urn:microsoft.com/office/officeart/2005/8/colors/accent0_2" csCatId="mainScheme" phldr="1"/>
      <dgm:spPr/>
    </dgm:pt>
    <dgm:pt modelId="{0F93207C-76CD-4D9D-809F-D605EDF89713}">
      <dgm:prSet phldrT="[Texto]"/>
      <dgm:spPr/>
      <dgm:t>
        <a:bodyPr/>
        <a:lstStyle/>
        <a:p>
          <a:r>
            <a:rPr lang="es-EC" b="1" noProof="0" dirty="0" smtClean="0">
              <a:solidFill>
                <a:schemeClr val="tx1"/>
              </a:solidFill>
            </a:rPr>
            <a:t>Método histórico</a:t>
          </a:r>
          <a:endParaRPr lang="es-EC" b="1" noProof="0" dirty="0">
            <a:solidFill>
              <a:schemeClr val="tx1"/>
            </a:solidFill>
          </a:endParaRPr>
        </a:p>
      </dgm:t>
    </dgm:pt>
    <dgm:pt modelId="{B14A86BD-FA48-445C-A977-29950AA375D3}" type="parTrans" cxnId="{14FAF764-F087-4CE6-AD3B-1A6EAC4D4B10}">
      <dgm:prSet/>
      <dgm:spPr/>
      <dgm:t>
        <a:bodyPr/>
        <a:lstStyle/>
        <a:p>
          <a:endParaRPr lang="es-EC" noProof="0">
            <a:solidFill>
              <a:schemeClr val="tx1"/>
            </a:solidFill>
          </a:endParaRPr>
        </a:p>
      </dgm:t>
    </dgm:pt>
    <dgm:pt modelId="{4D7DF5FA-F727-4FF0-843E-63D441C69ED6}" type="sibTrans" cxnId="{14FAF764-F087-4CE6-AD3B-1A6EAC4D4B10}">
      <dgm:prSet/>
      <dgm:spPr/>
      <dgm:t>
        <a:bodyPr/>
        <a:lstStyle/>
        <a:p>
          <a:endParaRPr lang="es-EC" noProof="0">
            <a:solidFill>
              <a:schemeClr val="tx1"/>
            </a:solidFill>
          </a:endParaRPr>
        </a:p>
      </dgm:t>
    </dgm:pt>
    <dgm:pt modelId="{1C2882DB-BCFC-45FF-9B75-8002A66528B4}">
      <dgm:prSet phldrT="[Texto]"/>
      <dgm:spPr/>
      <dgm:t>
        <a:bodyPr/>
        <a:lstStyle/>
        <a:p>
          <a:r>
            <a:rPr lang="es-EC" b="1" noProof="0" dirty="0" smtClean="0">
              <a:solidFill>
                <a:schemeClr val="tx1"/>
              </a:solidFill>
            </a:rPr>
            <a:t>Ventas iguales en los escenarios </a:t>
          </a:r>
          <a:endParaRPr lang="es-EC" b="1" noProof="0" dirty="0">
            <a:solidFill>
              <a:schemeClr val="tx1"/>
            </a:solidFill>
          </a:endParaRPr>
        </a:p>
      </dgm:t>
    </dgm:pt>
    <dgm:pt modelId="{CDA243C7-8654-4DA6-894A-F3646CD397AC}" type="parTrans" cxnId="{70D2C4EC-07A0-4706-8BCC-97F9334575EB}">
      <dgm:prSet/>
      <dgm:spPr/>
      <dgm:t>
        <a:bodyPr/>
        <a:lstStyle/>
        <a:p>
          <a:endParaRPr lang="es-EC" noProof="0">
            <a:solidFill>
              <a:schemeClr val="tx1"/>
            </a:solidFill>
          </a:endParaRPr>
        </a:p>
      </dgm:t>
    </dgm:pt>
    <dgm:pt modelId="{7C400027-E371-47E5-BD93-97579BA43EAE}" type="sibTrans" cxnId="{70D2C4EC-07A0-4706-8BCC-97F9334575EB}">
      <dgm:prSet/>
      <dgm:spPr/>
      <dgm:t>
        <a:bodyPr/>
        <a:lstStyle/>
        <a:p>
          <a:endParaRPr lang="es-EC" noProof="0">
            <a:solidFill>
              <a:schemeClr val="tx1"/>
            </a:solidFill>
          </a:endParaRPr>
        </a:p>
      </dgm:t>
    </dgm:pt>
    <dgm:pt modelId="{68C5E3C3-00AD-4261-8F11-4CAB9EC61384}">
      <dgm:prSet phldrT="[Texto]"/>
      <dgm:spPr/>
      <dgm:t>
        <a:bodyPr/>
        <a:lstStyle/>
        <a:p>
          <a:r>
            <a:rPr lang="es-EC" b="1" noProof="0" dirty="0" smtClean="0">
              <a:solidFill>
                <a:schemeClr val="tx1"/>
              </a:solidFill>
            </a:rPr>
            <a:t>Proyección incremento en base inflación </a:t>
          </a:r>
          <a:endParaRPr lang="es-EC" b="1" noProof="0" dirty="0">
            <a:solidFill>
              <a:schemeClr val="tx1"/>
            </a:solidFill>
          </a:endParaRPr>
        </a:p>
      </dgm:t>
    </dgm:pt>
    <dgm:pt modelId="{12F4A710-62C8-4BFD-8699-C0B4A45142D2}" type="parTrans" cxnId="{AE0F9C25-6F6A-486C-9EF6-CF4C16F8193A}">
      <dgm:prSet/>
      <dgm:spPr/>
      <dgm:t>
        <a:bodyPr/>
        <a:lstStyle/>
        <a:p>
          <a:endParaRPr lang="es-EC" noProof="0">
            <a:solidFill>
              <a:schemeClr val="tx1"/>
            </a:solidFill>
          </a:endParaRPr>
        </a:p>
      </dgm:t>
    </dgm:pt>
    <dgm:pt modelId="{8D452BCA-BF4E-4E94-B4D6-69A0DAF06092}" type="sibTrans" cxnId="{AE0F9C25-6F6A-486C-9EF6-CF4C16F8193A}">
      <dgm:prSet/>
      <dgm:spPr/>
      <dgm:t>
        <a:bodyPr/>
        <a:lstStyle/>
        <a:p>
          <a:endParaRPr lang="es-EC" noProof="0">
            <a:solidFill>
              <a:schemeClr val="tx1"/>
            </a:solidFill>
          </a:endParaRPr>
        </a:p>
      </dgm:t>
    </dgm:pt>
    <dgm:pt modelId="{F9C273C0-9B0D-431D-AC7B-54129D68CE91}" type="pres">
      <dgm:prSet presAssocID="{C961C0A3-42A4-4BFC-AA13-2484E11D1C45}" presName="Name0" presStyleCnt="0">
        <dgm:presLayoutVars>
          <dgm:dir/>
          <dgm:resizeHandles val="exact"/>
        </dgm:presLayoutVars>
      </dgm:prSet>
      <dgm:spPr/>
    </dgm:pt>
    <dgm:pt modelId="{CF1E23FF-DBB1-4444-A51F-A9D8F54A6525}" type="pres">
      <dgm:prSet presAssocID="{0F93207C-76CD-4D9D-809F-D605EDF89713}" presName="node" presStyleLbl="node1" presStyleIdx="0" presStyleCnt="3">
        <dgm:presLayoutVars>
          <dgm:bulletEnabled val="1"/>
        </dgm:presLayoutVars>
      </dgm:prSet>
      <dgm:spPr/>
      <dgm:t>
        <a:bodyPr/>
        <a:lstStyle/>
        <a:p>
          <a:endParaRPr lang="en-US"/>
        </a:p>
      </dgm:t>
    </dgm:pt>
    <dgm:pt modelId="{1E398C51-0C73-4F55-B075-0B73AABA117D}" type="pres">
      <dgm:prSet presAssocID="{4D7DF5FA-F727-4FF0-843E-63D441C69ED6}" presName="sibTrans" presStyleLbl="sibTrans2D1" presStyleIdx="0" presStyleCnt="2"/>
      <dgm:spPr/>
      <dgm:t>
        <a:bodyPr/>
        <a:lstStyle/>
        <a:p>
          <a:endParaRPr lang="en-US"/>
        </a:p>
      </dgm:t>
    </dgm:pt>
    <dgm:pt modelId="{7D8B2904-CCEE-4B65-AC3E-DCEDC1878CF3}" type="pres">
      <dgm:prSet presAssocID="{4D7DF5FA-F727-4FF0-843E-63D441C69ED6}" presName="connectorText" presStyleLbl="sibTrans2D1" presStyleIdx="0" presStyleCnt="2"/>
      <dgm:spPr/>
      <dgm:t>
        <a:bodyPr/>
        <a:lstStyle/>
        <a:p>
          <a:endParaRPr lang="en-US"/>
        </a:p>
      </dgm:t>
    </dgm:pt>
    <dgm:pt modelId="{B28B49C7-B7B7-4DDF-8A1B-7B32204B2B3C}" type="pres">
      <dgm:prSet presAssocID="{1C2882DB-BCFC-45FF-9B75-8002A66528B4}" presName="node" presStyleLbl="node1" presStyleIdx="1" presStyleCnt="3">
        <dgm:presLayoutVars>
          <dgm:bulletEnabled val="1"/>
        </dgm:presLayoutVars>
      </dgm:prSet>
      <dgm:spPr/>
      <dgm:t>
        <a:bodyPr/>
        <a:lstStyle/>
        <a:p>
          <a:endParaRPr lang="en-US"/>
        </a:p>
      </dgm:t>
    </dgm:pt>
    <dgm:pt modelId="{82DA77FB-CBF9-4001-8DEB-7E2F17C38609}" type="pres">
      <dgm:prSet presAssocID="{7C400027-E371-47E5-BD93-97579BA43EAE}" presName="sibTrans" presStyleLbl="sibTrans2D1" presStyleIdx="1" presStyleCnt="2"/>
      <dgm:spPr/>
      <dgm:t>
        <a:bodyPr/>
        <a:lstStyle/>
        <a:p>
          <a:endParaRPr lang="en-US"/>
        </a:p>
      </dgm:t>
    </dgm:pt>
    <dgm:pt modelId="{CAF57704-214E-4CBD-9419-107E8AB45B26}" type="pres">
      <dgm:prSet presAssocID="{7C400027-E371-47E5-BD93-97579BA43EAE}" presName="connectorText" presStyleLbl="sibTrans2D1" presStyleIdx="1" presStyleCnt="2"/>
      <dgm:spPr/>
      <dgm:t>
        <a:bodyPr/>
        <a:lstStyle/>
        <a:p>
          <a:endParaRPr lang="en-US"/>
        </a:p>
      </dgm:t>
    </dgm:pt>
    <dgm:pt modelId="{467C579F-E440-4C1E-A0E6-97AAEA207009}" type="pres">
      <dgm:prSet presAssocID="{68C5E3C3-00AD-4261-8F11-4CAB9EC61384}" presName="node" presStyleLbl="node1" presStyleIdx="2" presStyleCnt="3">
        <dgm:presLayoutVars>
          <dgm:bulletEnabled val="1"/>
        </dgm:presLayoutVars>
      </dgm:prSet>
      <dgm:spPr/>
      <dgm:t>
        <a:bodyPr/>
        <a:lstStyle/>
        <a:p>
          <a:endParaRPr lang="en-US"/>
        </a:p>
      </dgm:t>
    </dgm:pt>
  </dgm:ptLst>
  <dgm:cxnLst>
    <dgm:cxn modelId="{70D2C4EC-07A0-4706-8BCC-97F9334575EB}" srcId="{C961C0A3-42A4-4BFC-AA13-2484E11D1C45}" destId="{1C2882DB-BCFC-45FF-9B75-8002A66528B4}" srcOrd="1" destOrd="0" parTransId="{CDA243C7-8654-4DA6-894A-F3646CD397AC}" sibTransId="{7C400027-E371-47E5-BD93-97579BA43EAE}"/>
    <dgm:cxn modelId="{FB6B5D07-63B9-42F3-9ED1-A2972F8E3321}" type="presOf" srcId="{4D7DF5FA-F727-4FF0-843E-63D441C69ED6}" destId="{7D8B2904-CCEE-4B65-AC3E-DCEDC1878CF3}" srcOrd="1" destOrd="0" presId="urn:microsoft.com/office/officeart/2005/8/layout/process1"/>
    <dgm:cxn modelId="{2D4690CB-43A8-46FD-B503-EE69841120A1}" type="presOf" srcId="{4D7DF5FA-F727-4FF0-843E-63D441C69ED6}" destId="{1E398C51-0C73-4F55-B075-0B73AABA117D}" srcOrd="0" destOrd="0" presId="urn:microsoft.com/office/officeart/2005/8/layout/process1"/>
    <dgm:cxn modelId="{01B91385-E188-42DF-A033-A5B43B95CBB3}" type="presOf" srcId="{1C2882DB-BCFC-45FF-9B75-8002A66528B4}" destId="{B28B49C7-B7B7-4DDF-8A1B-7B32204B2B3C}" srcOrd="0" destOrd="0" presId="urn:microsoft.com/office/officeart/2005/8/layout/process1"/>
    <dgm:cxn modelId="{500AAD0C-2032-4D69-8453-198016FC68C7}" type="presOf" srcId="{7C400027-E371-47E5-BD93-97579BA43EAE}" destId="{CAF57704-214E-4CBD-9419-107E8AB45B26}" srcOrd="1" destOrd="0" presId="urn:microsoft.com/office/officeart/2005/8/layout/process1"/>
    <dgm:cxn modelId="{14FAF764-F087-4CE6-AD3B-1A6EAC4D4B10}" srcId="{C961C0A3-42A4-4BFC-AA13-2484E11D1C45}" destId="{0F93207C-76CD-4D9D-809F-D605EDF89713}" srcOrd="0" destOrd="0" parTransId="{B14A86BD-FA48-445C-A977-29950AA375D3}" sibTransId="{4D7DF5FA-F727-4FF0-843E-63D441C69ED6}"/>
    <dgm:cxn modelId="{8893E199-8C79-40F3-91C8-8BC1CDDE1CA7}" type="presOf" srcId="{C961C0A3-42A4-4BFC-AA13-2484E11D1C45}" destId="{F9C273C0-9B0D-431D-AC7B-54129D68CE91}" srcOrd="0" destOrd="0" presId="urn:microsoft.com/office/officeart/2005/8/layout/process1"/>
    <dgm:cxn modelId="{9AC8C5F7-9092-4B25-9DD5-528D0A376C3F}" type="presOf" srcId="{68C5E3C3-00AD-4261-8F11-4CAB9EC61384}" destId="{467C579F-E440-4C1E-A0E6-97AAEA207009}" srcOrd="0" destOrd="0" presId="urn:microsoft.com/office/officeart/2005/8/layout/process1"/>
    <dgm:cxn modelId="{AE0F9C25-6F6A-486C-9EF6-CF4C16F8193A}" srcId="{C961C0A3-42A4-4BFC-AA13-2484E11D1C45}" destId="{68C5E3C3-00AD-4261-8F11-4CAB9EC61384}" srcOrd="2" destOrd="0" parTransId="{12F4A710-62C8-4BFD-8699-C0B4A45142D2}" sibTransId="{8D452BCA-BF4E-4E94-B4D6-69A0DAF06092}"/>
    <dgm:cxn modelId="{D86DCD6B-B9EC-4FAB-A2DD-87523FACFCCF}" type="presOf" srcId="{0F93207C-76CD-4D9D-809F-D605EDF89713}" destId="{CF1E23FF-DBB1-4444-A51F-A9D8F54A6525}" srcOrd="0" destOrd="0" presId="urn:microsoft.com/office/officeart/2005/8/layout/process1"/>
    <dgm:cxn modelId="{22F3834A-B514-41D2-A66C-D0DBD6F3C0E4}" type="presOf" srcId="{7C400027-E371-47E5-BD93-97579BA43EAE}" destId="{82DA77FB-CBF9-4001-8DEB-7E2F17C38609}" srcOrd="0" destOrd="0" presId="urn:microsoft.com/office/officeart/2005/8/layout/process1"/>
    <dgm:cxn modelId="{92B1B6BE-4268-499D-B88F-5840BA345D7E}" type="presParOf" srcId="{F9C273C0-9B0D-431D-AC7B-54129D68CE91}" destId="{CF1E23FF-DBB1-4444-A51F-A9D8F54A6525}" srcOrd="0" destOrd="0" presId="urn:microsoft.com/office/officeart/2005/8/layout/process1"/>
    <dgm:cxn modelId="{A289FFDE-4E8C-4795-BF18-89BD182BC62F}" type="presParOf" srcId="{F9C273C0-9B0D-431D-AC7B-54129D68CE91}" destId="{1E398C51-0C73-4F55-B075-0B73AABA117D}" srcOrd="1" destOrd="0" presId="urn:microsoft.com/office/officeart/2005/8/layout/process1"/>
    <dgm:cxn modelId="{6ADF571B-4988-4911-82C3-08AE463F9FE8}" type="presParOf" srcId="{1E398C51-0C73-4F55-B075-0B73AABA117D}" destId="{7D8B2904-CCEE-4B65-AC3E-DCEDC1878CF3}" srcOrd="0" destOrd="0" presId="urn:microsoft.com/office/officeart/2005/8/layout/process1"/>
    <dgm:cxn modelId="{1974BA2B-389C-4324-9AF5-FB5F9930A56D}" type="presParOf" srcId="{F9C273C0-9B0D-431D-AC7B-54129D68CE91}" destId="{B28B49C7-B7B7-4DDF-8A1B-7B32204B2B3C}" srcOrd="2" destOrd="0" presId="urn:microsoft.com/office/officeart/2005/8/layout/process1"/>
    <dgm:cxn modelId="{9E34C64C-BE6D-4ED7-9B04-ABD733C9424B}" type="presParOf" srcId="{F9C273C0-9B0D-431D-AC7B-54129D68CE91}" destId="{82DA77FB-CBF9-4001-8DEB-7E2F17C38609}" srcOrd="3" destOrd="0" presId="urn:microsoft.com/office/officeart/2005/8/layout/process1"/>
    <dgm:cxn modelId="{67D1E5FA-8471-4218-AD3B-4E6243569A1D}" type="presParOf" srcId="{82DA77FB-CBF9-4001-8DEB-7E2F17C38609}" destId="{CAF57704-214E-4CBD-9419-107E8AB45B26}" srcOrd="0" destOrd="0" presId="urn:microsoft.com/office/officeart/2005/8/layout/process1"/>
    <dgm:cxn modelId="{E102F7A5-CA87-470C-8EFF-ECFD7EEABE6A}" type="presParOf" srcId="{F9C273C0-9B0D-431D-AC7B-54129D68CE91}" destId="{467C579F-E440-4C1E-A0E6-97AAEA207009}"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61C0A3-42A4-4BFC-AA13-2484E11D1C45}" type="doc">
      <dgm:prSet loTypeId="urn:microsoft.com/office/officeart/2005/8/layout/process1" loCatId="process" qsTypeId="urn:microsoft.com/office/officeart/2005/8/quickstyle/simple2" qsCatId="simple" csTypeId="urn:microsoft.com/office/officeart/2005/8/colors/accent0_2" csCatId="mainScheme" phldr="1"/>
      <dgm:spPr/>
    </dgm:pt>
    <dgm:pt modelId="{0F93207C-76CD-4D9D-809F-D605EDF89713}">
      <dgm:prSet phldrT="[Texto]"/>
      <dgm:spPr/>
      <dgm:t>
        <a:bodyPr/>
        <a:lstStyle/>
        <a:p>
          <a:r>
            <a:rPr lang="es-EC" b="1" noProof="0" dirty="0" smtClean="0">
              <a:solidFill>
                <a:schemeClr val="tx1"/>
              </a:solidFill>
            </a:rPr>
            <a:t>Incremento 3% IFD – Anual producción</a:t>
          </a:r>
          <a:endParaRPr lang="es-EC" b="1" noProof="0" dirty="0">
            <a:solidFill>
              <a:schemeClr val="tx1"/>
            </a:solidFill>
          </a:endParaRPr>
        </a:p>
      </dgm:t>
    </dgm:pt>
    <dgm:pt modelId="{B14A86BD-FA48-445C-A977-29950AA375D3}" type="parTrans" cxnId="{14FAF764-F087-4CE6-AD3B-1A6EAC4D4B10}">
      <dgm:prSet/>
      <dgm:spPr/>
      <dgm:t>
        <a:bodyPr/>
        <a:lstStyle/>
        <a:p>
          <a:endParaRPr lang="es-EC" noProof="0"/>
        </a:p>
      </dgm:t>
    </dgm:pt>
    <dgm:pt modelId="{4D7DF5FA-F727-4FF0-843E-63D441C69ED6}" type="sibTrans" cxnId="{14FAF764-F087-4CE6-AD3B-1A6EAC4D4B10}">
      <dgm:prSet/>
      <dgm:spPr/>
      <dgm:t>
        <a:bodyPr/>
        <a:lstStyle/>
        <a:p>
          <a:endParaRPr lang="es-EC" noProof="0"/>
        </a:p>
      </dgm:t>
    </dgm:pt>
    <dgm:pt modelId="{1C2882DB-BCFC-45FF-9B75-8002A66528B4}">
      <dgm:prSet phldrT="[Texto]"/>
      <dgm:spPr/>
      <dgm:t>
        <a:bodyPr/>
        <a:lstStyle/>
        <a:p>
          <a:r>
            <a:rPr lang="es-EC" b="1" noProof="0" dirty="0" smtClean="0">
              <a:solidFill>
                <a:schemeClr val="tx1"/>
              </a:solidFill>
            </a:rPr>
            <a:t>IFD + Requerimiento de ventas -II</a:t>
          </a:r>
          <a:endParaRPr lang="es-EC" b="1" noProof="0" dirty="0">
            <a:solidFill>
              <a:schemeClr val="tx1"/>
            </a:solidFill>
          </a:endParaRPr>
        </a:p>
      </dgm:t>
    </dgm:pt>
    <dgm:pt modelId="{CDA243C7-8654-4DA6-894A-F3646CD397AC}" type="parTrans" cxnId="{70D2C4EC-07A0-4706-8BCC-97F9334575EB}">
      <dgm:prSet/>
      <dgm:spPr/>
      <dgm:t>
        <a:bodyPr/>
        <a:lstStyle/>
        <a:p>
          <a:endParaRPr lang="es-EC" noProof="0"/>
        </a:p>
      </dgm:t>
    </dgm:pt>
    <dgm:pt modelId="{7C400027-E371-47E5-BD93-97579BA43EAE}" type="sibTrans" cxnId="{70D2C4EC-07A0-4706-8BCC-97F9334575EB}">
      <dgm:prSet/>
      <dgm:spPr/>
      <dgm:t>
        <a:bodyPr/>
        <a:lstStyle/>
        <a:p>
          <a:endParaRPr lang="es-EC" noProof="0"/>
        </a:p>
      </dgm:t>
    </dgm:pt>
    <dgm:pt modelId="{68C5E3C3-00AD-4261-8F11-4CAB9EC61384}">
      <dgm:prSet phldrT="[Texto]"/>
      <dgm:spPr/>
      <dgm:t>
        <a:bodyPr/>
        <a:lstStyle/>
        <a:p>
          <a:r>
            <a:rPr lang="es-EC" b="1" noProof="0" dirty="0" smtClean="0">
              <a:solidFill>
                <a:schemeClr val="tx1"/>
              </a:solidFill>
            </a:rPr>
            <a:t>Cedula presupuestarias igual dos escenarios</a:t>
          </a:r>
          <a:endParaRPr lang="es-EC" b="1" noProof="0" dirty="0">
            <a:solidFill>
              <a:schemeClr val="tx1"/>
            </a:solidFill>
          </a:endParaRPr>
        </a:p>
      </dgm:t>
    </dgm:pt>
    <dgm:pt modelId="{12F4A710-62C8-4BFD-8699-C0B4A45142D2}" type="parTrans" cxnId="{AE0F9C25-6F6A-486C-9EF6-CF4C16F8193A}">
      <dgm:prSet/>
      <dgm:spPr/>
      <dgm:t>
        <a:bodyPr/>
        <a:lstStyle/>
        <a:p>
          <a:endParaRPr lang="es-EC" noProof="0"/>
        </a:p>
      </dgm:t>
    </dgm:pt>
    <dgm:pt modelId="{8D452BCA-BF4E-4E94-B4D6-69A0DAF06092}" type="sibTrans" cxnId="{AE0F9C25-6F6A-486C-9EF6-CF4C16F8193A}">
      <dgm:prSet/>
      <dgm:spPr/>
      <dgm:t>
        <a:bodyPr/>
        <a:lstStyle/>
        <a:p>
          <a:endParaRPr lang="es-EC" noProof="0"/>
        </a:p>
      </dgm:t>
    </dgm:pt>
    <dgm:pt modelId="{F9C273C0-9B0D-431D-AC7B-54129D68CE91}" type="pres">
      <dgm:prSet presAssocID="{C961C0A3-42A4-4BFC-AA13-2484E11D1C45}" presName="Name0" presStyleCnt="0">
        <dgm:presLayoutVars>
          <dgm:dir/>
          <dgm:resizeHandles val="exact"/>
        </dgm:presLayoutVars>
      </dgm:prSet>
      <dgm:spPr/>
    </dgm:pt>
    <dgm:pt modelId="{CF1E23FF-DBB1-4444-A51F-A9D8F54A6525}" type="pres">
      <dgm:prSet presAssocID="{0F93207C-76CD-4D9D-809F-D605EDF89713}" presName="node" presStyleLbl="node1" presStyleIdx="0" presStyleCnt="3">
        <dgm:presLayoutVars>
          <dgm:bulletEnabled val="1"/>
        </dgm:presLayoutVars>
      </dgm:prSet>
      <dgm:spPr/>
      <dgm:t>
        <a:bodyPr/>
        <a:lstStyle/>
        <a:p>
          <a:endParaRPr lang="en-US"/>
        </a:p>
      </dgm:t>
    </dgm:pt>
    <dgm:pt modelId="{1E398C51-0C73-4F55-B075-0B73AABA117D}" type="pres">
      <dgm:prSet presAssocID="{4D7DF5FA-F727-4FF0-843E-63D441C69ED6}" presName="sibTrans" presStyleLbl="sibTrans2D1" presStyleIdx="0" presStyleCnt="2"/>
      <dgm:spPr/>
      <dgm:t>
        <a:bodyPr/>
        <a:lstStyle/>
        <a:p>
          <a:endParaRPr lang="en-US"/>
        </a:p>
      </dgm:t>
    </dgm:pt>
    <dgm:pt modelId="{7D8B2904-CCEE-4B65-AC3E-DCEDC1878CF3}" type="pres">
      <dgm:prSet presAssocID="{4D7DF5FA-F727-4FF0-843E-63D441C69ED6}" presName="connectorText" presStyleLbl="sibTrans2D1" presStyleIdx="0" presStyleCnt="2"/>
      <dgm:spPr/>
      <dgm:t>
        <a:bodyPr/>
        <a:lstStyle/>
        <a:p>
          <a:endParaRPr lang="en-US"/>
        </a:p>
      </dgm:t>
    </dgm:pt>
    <dgm:pt modelId="{B28B49C7-B7B7-4DDF-8A1B-7B32204B2B3C}" type="pres">
      <dgm:prSet presAssocID="{1C2882DB-BCFC-45FF-9B75-8002A66528B4}" presName="node" presStyleLbl="node1" presStyleIdx="1" presStyleCnt="3">
        <dgm:presLayoutVars>
          <dgm:bulletEnabled val="1"/>
        </dgm:presLayoutVars>
      </dgm:prSet>
      <dgm:spPr/>
      <dgm:t>
        <a:bodyPr/>
        <a:lstStyle/>
        <a:p>
          <a:endParaRPr lang="en-US"/>
        </a:p>
      </dgm:t>
    </dgm:pt>
    <dgm:pt modelId="{82DA77FB-CBF9-4001-8DEB-7E2F17C38609}" type="pres">
      <dgm:prSet presAssocID="{7C400027-E371-47E5-BD93-97579BA43EAE}" presName="sibTrans" presStyleLbl="sibTrans2D1" presStyleIdx="1" presStyleCnt="2"/>
      <dgm:spPr/>
      <dgm:t>
        <a:bodyPr/>
        <a:lstStyle/>
        <a:p>
          <a:endParaRPr lang="en-US"/>
        </a:p>
      </dgm:t>
    </dgm:pt>
    <dgm:pt modelId="{CAF57704-214E-4CBD-9419-107E8AB45B26}" type="pres">
      <dgm:prSet presAssocID="{7C400027-E371-47E5-BD93-97579BA43EAE}" presName="connectorText" presStyleLbl="sibTrans2D1" presStyleIdx="1" presStyleCnt="2"/>
      <dgm:spPr/>
      <dgm:t>
        <a:bodyPr/>
        <a:lstStyle/>
        <a:p>
          <a:endParaRPr lang="en-US"/>
        </a:p>
      </dgm:t>
    </dgm:pt>
    <dgm:pt modelId="{467C579F-E440-4C1E-A0E6-97AAEA207009}" type="pres">
      <dgm:prSet presAssocID="{68C5E3C3-00AD-4261-8F11-4CAB9EC61384}" presName="node" presStyleLbl="node1" presStyleIdx="2" presStyleCnt="3">
        <dgm:presLayoutVars>
          <dgm:bulletEnabled val="1"/>
        </dgm:presLayoutVars>
      </dgm:prSet>
      <dgm:spPr/>
      <dgm:t>
        <a:bodyPr/>
        <a:lstStyle/>
        <a:p>
          <a:endParaRPr lang="en-US"/>
        </a:p>
      </dgm:t>
    </dgm:pt>
  </dgm:ptLst>
  <dgm:cxnLst>
    <dgm:cxn modelId="{CC553975-F4A3-4869-8F8E-2529E26088BD}" type="presOf" srcId="{7C400027-E371-47E5-BD93-97579BA43EAE}" destId="{CAF57704-214E-4CBD-9419-107E8AB45B26}" srcOrd="1" destOrd="0" presId="urn:microsoft.com/office/officeart/2005/8/layout/process1"/>
    <dgm:cxn modelId="{70D2C4EC-07A0-4706-8BCC-97F9334575EB}" srcId="{C961C0A3-42A4-4BFC-AA13-2484E11D1C45}" destId="{1C2882DB-BCFC-45FF-9B75-8002A66528B4}" srcOrd="1" destOrd="0" parTransId="{CDA243C7-8654-4DA6-894A-F3646CD397AC}" sibTransId="{7C400027-E371-47E5-BD93-97579BA43EAE}"/>
    <dgm:cxn modelId="{3A9D8110-5C49-4677-BD0B-96DDFC7C3822}" type="presOf" srcId="{7C400027-E371-47E5-BD93-97579BA43EAE}" destId="{82DA77FB-CBF9-4001-8DEB-7E2F17C38609}" srcOrd="0" destOrd="0" presId="urn:microsoft.com/office/officeart/2005/8/layout/process1"/>
    <dgm:cxn modelId="{8A6B1AE3-22E9-4D9E-8F13-E2C7C8B236BF}" type="presOf" srcId="{0F93207C-76CD-4D9D-809F-D605EDF89713}" destId="{CF1E23FF-DBB1-4444-A51F-A9D8F54A6525}" srcOrd="0" destOrd="0" presId="urn:microsoft.com/office/officeart/2005/8/layout/process1"/>
    <dgm:cxn modelId="{14FAF764-F087-4CE6-AD3B-1A6EAC4D4B10}" srcId="{C961C0A3-42A4-4BFC-AA13-2484E11D1C45}" destId="{0F93207C-76CD-4D9D-809F-D605EDF89713}" srcOrd="0" destOrd="0" parTransId="{B14A86BD-FA48-445C-A977-29950AA375D3}" sibTransId="{4D7DF5FA-F727-4FF0-843E-63D441C69ED6}"/>
    <dgm:cxn modelId="{6521CC47-E7E6-4695-B80A-2A1EC8B05BE5}" type="presOf" srcId="{C961C0A3-42A4-4BFC-AA13-2484E11D1C45}" destId="{F9C273C0-9B0D-431D-AC7B-54129D68CE91}" srcOrd="0" destOrd="0" presId="urn:microsoft.com/office/officeart/2005/8/layout/process1"/>
    <dgm:cxn modelId="{8F5DF92C-7703-4883-B2D3-99499C3C2A8C}" type="presOf" srcId="{68C5E3C3-00AD-4261-8F11-4CAB9EC61384}" destId="{467C579F-E440-4C1E-A0E6-97AAEA207009}" srcOrd="0" destOrd="0" presId="urn:microsoft.com/office/officeart/2005/8/layout/process1"/>
    <dgm:cxn modelId="{AE0F9C25-6F6A-486C-9EF6-CF4C16F8193A}" srcId="{C961C0A3-42A4-4BFC-AA13-2484E11D1C45}" destId="{68C5E3C3-00AD-4261-8F11-4CAB9EC61384}" srcOrd="2" destOrd="0" parTransId="{12F4A710-62C8-4BFD-8699-C0B4A45142D2}" sibTransId="{8D452BCA-BF4E-4E94-B4D6-69A0DAF06092}"/>
    <dgm:cxn modelId="{AB94584C-3C7E-4604-8DCB-644C866C4655}" type="presOf" srcId="{4D7DF5FA-F727-4FF0-843E-63D441C69ED6}" destId="{1E398C51-0C73-4F55-B075-0B73AABA117D}" srcOrd="0" destOrd="0" presId="urn:microsoft.com/office/officeart/2005/8/layout/process1"/>
    <dgm:cxn modelId="{3F2746AF-3011-4D65-B199-F72C83EF88B6}" type="presOf" srcId="{4D7DF5FA-F727-4FF0-843E-63D441C69ED6}" destId="{7D8B2904-CCEE-4B65-AC3E-DCEDC1878CF3}" srcOrd="1" destOrd="0" presId="urn:microsoft.com/office/officeart/2005/8/layout/process1"/>
    <dgm:cxn modelId="{8C8B52F8-4A8E-4C9E-BA2D-4D9975A61FEE}" type="presOf" srcId="{1C2882DB-BCFC-45FF-9B75-8002A66528B4}" destId="{B28B49C7-B7B7-4DDF-8A1B-7B32204B2B3C}" srcOrd="0" destOrd="0" presId="urn:microsoft.com/office/officeart/2005/8/layout/process1"/>
    <dgm:cxn modelId="{48141B84-B757-4691-83E5-62262EA06530}" type="presParOf" srcId="{F9C273C0-9B0D-431D-AC7B-54129D68CE91}" destId="{CF1E23FF-DBB1-4444-A51F-A9D8F54A6525}" srcOrd="0" destOrd="0" presId="urn:microsoft.com/office/officeart/2005/8/layout/process1"/>
    <dgm:cxn modelId="{C963798A-E236-4A9C-BF92-9829D725FC50}" type="presParOf" srcId="{F9C273C0-9B0D-431D-AC7B-54129D68CE91}" destId="{1E398C51-0C73-4F55-B075-0B73AABA117D}" srcOrd="1" destOrd="0" presId="urn:microsoft.com/office/officeart/2005/8/layout/process1"/>
    <dgm:cxn modelId="{FD302411-2625-47B3-8C62-453ABF4787FB}" type="presParOf" srcId="{1E398C51-0C73-4F55-B075-0B73AABA117D}" destId="{7D8B2904-CCEE-4B65-AC3E-DCEDC1878CF3}" srcOrd="0" destOrd="0" presId="urn:microsoft.com/office/officeart/2005/8/layout/process1"/>
    <dgm:cxn modelId="{9A8E98CD-E36C-4CD9-91CD-1457B0FDA0A4}" type="presParOf" srcId="{F9C273C0-9B0D-431D-AC7B-54129D68CE91}" destId="{B28B49C7-B7B7-4DDF-8A1B-7B32204B2B3C}" srcOrd="2" destOrd="0" presId="urn:microsoft.com/office/officeart/2005/8/layout/process1"/>
    <dgm:cxn modelId="{5F333508-1B18-4615-AC94-899D87393112}" type="presParOf" srcId="{F9C273C0-9B0D-431D-AC7B-54129D68CE91}" destId="{82DA77FB-CBF9-4001-8DEB-7E2F17C38609}" srcOrd="3" destOrd="0" presId="urn:microsoft.com/office/officeart/2005/8/layout/process1"/>
    <dgm:cxn modelId="{A0515784-299D-4493-975F-0D8DA658806A}" type="presParOf" srcId="{82DA77FB-CBF9-4001-8DEB-7E2F17C38609}" destId="{CAF57704-214E-4CBD-9419-107E8AB45B26}" srcOrd="0" destOrd="0" presId="urn:microsoft.com/office/officeart/2005/8/layout/process1"/>
    <dgm:cxn modelId="{29D19A77-C023-4F00-85C4-3FE83921BD08}" type="presParOf" srcId="{F9C273C0-9B0D-431D-AC7B-54129D68CE91}" destId="{467C579F-E440-4C1E-A0E6-97AAEA207009}"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BB6EC75-5A41-4AB2-828A-F6F9F2770159}"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en-US"/>
        </a:p>
      </dgm:t>
    </dgm:pt>
    <dgm:pt modelId="{3100B2BB-26BD-44EE-BCAD-8B705258E69E}">
      <dgm:prSet phldrT="[Texto]" phldr="1"/>
      <dgm:spPr/>
      <dgm:t>
        <a:bodyPr/>
        <a:lstStyle/>
        <a:p>
          <a:endParaRPr lang="en-US" dirty="0"/>
        </a:p>
      </dgm:t>
    </dgm:pt>
    <dgm:pt modelId="{C49CDCB1-441A-4F63-8A3A-B5C7FD567DCA}" type="parTrans" cxnId="{F6BCE9E6-84FE-4D9C-943F-C97A661D4644}">
      <dgm:prSet/>
      <dgm:spPr/>
      <dgm:t>
        <a:bodyPr/>
        <a:lstStyle/>
        <a:p>
          <a:endParaRPr lang="en-US"/>
        </a:p>
      </dgm:t>
    </dgm:pt>
    <dgm:pt modelId="{8392B07E-7D8D-4E06-A9ED-E5597B41E5D8}" type="sibTrans" cxnId="{F6BCE9E6-84FE-4D9C-943F-C97A661D4644}">
      <dgm:prSet/>
      <dgm:spPr/>
      <dgm:t>
        <a:bodyPr/>
        <a:lstStyle/>
        <a:p>
          <a:endParaRPr lang="en-US"/>
        </a:p>
      </dgm:t>
    </dgm:pt>
    <dgm:pt modelId="{93DC1237-4FE1-42D3-81B3-4B19133C76E8}">
      <dgm:prSet phldrT="[Texto]" phldr="1"/>
      <dgm:spPr>
        <a:blipFill rotWithShape="0">
          <a:blip xmlns:r="http://schemas.openxmlformats.org/officeDocument/2006/relationships" r:embed="rId1"/>
          <a:stretch>
            <a:fillRect/>
          </a:stretch>
        </a:blipFill>
      </dgm:spPr>
      <dgm:t>
        <a:bodyPr/>
        <a:lstStyle/>
        <a:p>
          <a:endParaRPr lang="en-US" dirty="0"/>
        </a:p>
      </dgm:t>
    </dgm:pt>
    <dgm:pt modelId="{7882EBA9-F511-4194-96EB-67E83A626287}" type="parTrans" cxnId="{A20F1EB0-2D97-439A-BFEB-989D700C88CB}">
      <dgm:prSet/>
      <dgm:spPr/>
      <dgm:t>
        <a:bodyPr/>
        <a:lstStyle/>
        <a:p>
          <a:endParaRPr lang="en-US"/>
        </a:p>
      </dgm:t>
    </dgm:pt>
    <dgm:pt modelId="{9E595D61-D5C1-469F-BBE4-9DC1031F8E97}" type="sibTrans" cxnId="{A20F1EB0-2D97-439A-BFEB-989D700C88CB}">
      <dgm:prSet/>
      <dgm:spPr/>
      <dgm:t>
        <a:bodyPr/>
        <a:lstStyle/>
        <a:p>
          <a:endParaRPr lang="en-US"/>
        </a:p>
      </dgm:t>
    </dgm:pt>
    <dgm:pt modelId="{5013EDE6-FC4D-4899-8A38-F7EACD7481E8}">
      <dgm:prSet phldrT="[Texto]" phldr="1"/>
      <dgm:spPr>
        <a:blipFill rotWithShape="0">
          <a:blip xmlns:r="http://schemas.openxmlformats.org/officeDocument/2006/relationships" r:embed="rId2"/>
          <a:stretch>
            <a:fillRect/>
          </a:stretch>
        </a:blipFill>
      </dgm:spPr>
      <dgm:t>
        <a:bodyPr/>
        <a:lstStyle/>
        <a:p>
          <a:endParaRPr lang="en-US" dirty="0"/>
        </a:p>
      </dgm:t>
    </dgm:pt>
    <dgm:pt modelId="{BAFD075B-F306-4A00-9803-B5CE64D508EA}" type="parTrans" cxnId="{AED2B9F3-3FD6-4000-9563-CABA451BB7B4}">
      <dgm:prSet/>
      <dgm:spPr/>
      <dgm:t>
        <a:bodyPr/>
        <a:lstStyle/>
        <a:p>
          <a:endParaRPr lang="en-US"/>
        </a:p>
      </dgm:t>
    </dgm:pt>
    <dgm:pt modelId="{56F4D1E7-3CCD-49AA-B715-80712A75EBAE}" type="sibTrans" cxnId="{AED2B9F3-3FD6-4000-9563-CABA451BB7B4}">
      <dgm:prSet/>
      <dgm:spPr/>
      <dgm:t>
        <a:bodyPr/>
        <a:lstStyle/>
        <a:p>
          <a:endParaRPr lang="en-US"/>
        </a:p>
      </dgm:t>
    </dgm:pt>
    <dgm:pt modelId="{D4113635-0A10-44C7-9495-1D14E4D75527}">
      <dgm:prSet phldrT="[Texto]" phldr="1"/>
      <dgm:spPr>
        <a:blipFill rotWithShape="0">
          <a:blip xmlns:r="http://schemas.openxmlformats.org/officeDocument/2006/relationships" r:embed="rId3"/>
          <a:stretch>
            <a:fillRect/>
          </a:stretch>
        </a:blipFill>
      </dgm:spPr>
      <dgm:t>
        <a:bodyPr/>
        <a:lstStyle/>
        <a:p>
          <a:endParaRPr lang="en-US" dirty="0"/>
        </a:p>
      </dgm:t>
    </dgm:pt>
    <dgm:pt modelId="{D33AECE8-30E0-42D6-9C6D-944F37394F6E}" type="parTrans" cxnId="{B3C807B6-B6A7-4AD5-A72B-801FE6BE355E}">
      <dgm:prSet/>
      <dgm:spPr/>
      <dgm:t>
        <a:bodyPr/>
        <a:lstStyle/>
        <a:p>
          <a:endParaRPr lang="en-US"/>
        </a:p>
      </dgm:t>
    </dgm:pt>
    <dgm:pt modelId="{4360BC32-5A63-438E-92BA-445E65E6F08D}" type="sibTrans" cxnId="{B3C807B6-B6A7-4AD5-A72B-801FE6BE355E}">
      <dgm:prSet/>
      <dgm:spPr/>
      <dgm:t>
        <a:bodyPr/>
        <a:lstStyle/>
        <a:p>
          <a:endParaRPr lang="en-US"/>
        </a:p>
      </dgm:t>
    </dgm:pt>
    <dgm:pt modelId="{1BED2D3E-0720-4647-9C15-2D6DF41F02D1}">
      <dgm:prSet phldrT="[Texto]" phldr="1"/>
      <dgm:spPr>
        <a:blipFill rotWithShape="0">
          <a:blip xmlns:r="http://schemas.openxmlformats.org/officeDocument/2006/relationships" r:embed="rId4"/>
          <a:stretch>
            <a:fillRect/>
          </a:stretch>
        </a:blipFill>
      </dgm:spPr>
      <dgm:t>
        <a:bodyPr/>
        <a:lstStyle/>
        <a:p>
          <a:endParaRPr lang="en-US" dirty="0"/>
        </a:p>
      </dgm:t>
    </dgm:pt>
    <dgm:pt modelId="{5C2185C0-C7C7-4D37-A854-CE792DF8E403}" type="parTrans" cxnId="{5CA2BE89-F76F-45FA-911A-D51AAEE9F22B}">
      <dgm:prSet/>
      <dgm:spPr/>
      <dgm:t>
        <a:bodyPr/>
        <a:lstStyle/>
        <a:p>
          <a:endParaRPr lang="en-US"/>
        </a:p>
      </dgm:t>
    </dgm:pt>
    <dgm:pt modelId="{B9D9CA17-E427-49AA-A450-A16830B717F0}" type="sibTrans" cxnId="{5CA2BE89-F76F-45FA-911A-D51AAEE9F22B}">
      <dgm:prSet/>
      <dgm:spPr/>
      <dgm:t>
        <a:bodyPr/>
        <a:lstStyle/>
        <a:p>
          <a:endParaRPr lang="en-US"/>
        </a:p>
      </dgm:t>
    </dgm:pt>
    <dgm:pt modelId="{C983EEF8-D992-41E4-80AB-612820ACE79E}" type="pres">
      <dgm:prSet presAssocID="{5BB6EC75-5A41-4AB2-828A-F6F9F2770159}" presName="diagram" presStyleCnt="0">
        <dgm:presLayoutVars>
          <dgm:chMax val="1"/>
          <dgm:dir/>
          <dgm:animLvl val="ctr"/>
          <dgm:resizeHandles val="exact"/>
        </dgm:presLayoutVars>
      </dgm:prSet>
      <dgm:spPr/>
      <dgm:t>
        <a:bodyPr/>
        <a:lstStyle/>
        <a:p>
          <a:endParaRPr lang="en-US"/>
        </a:p>
      </dgm:t>
    </dgm:pt>
    <dgm:pt modelId="{F7F6167F-0D71-4905-BA79-5EE6F89ABE55}" type="pres">
      <dgm:prSet presAssocID="{5BB6EC75-5A41-4AB2-828A-F6F9F2770159}" presName="matrix" presStyleCnt="0"/>
      <dgm:spPr/>
      <dgm:t>
        <a:bodyPr/>
        <a:lstStyle/>
        <a:p>
          <a:endParaRPr lang="en-US"/>
        </a:p>
      </dgm:t>
    </dgm:pt>
    <dgm:pt modelId="{833DA446-6D96-4BED-A9B1-57EF74DFBBAF}" type="pres">
      <dgm:prSet presAssocID="{5BB6EC75-5A41-4AB2-828A-F6F9F2770159}" presName="tile1" presStyleLbl="node1" presStyleIdx="0" presStyleCnt="4"/>
      <dgm:spPr/>
      <dgm:t>
        <a:bodyPr/>
        <a:lstStyle/>
        <a:p>
          <a:endParaRPr lang="en-US"/>
        </a:p>
      </dgm:t>
    </dgm:pt>
    <dgm:pt modelId="{74FDA2AC-90DB-4453-BE2F-224F93D55018}" type="pres">
      <dgm:prSet presAssocID="{5BB6EC75-5A41-4AB2-828A-F6F9F2770159}" presName="tile1text" presStyleLbl="node1" presStyleIdx="0" presStyleCnt="4">
        <dgm:presLayoutVars>
          <dgm:chMax val="0"/>
          <dgm:chPref val="0"/>
          <dgm:bulletEnabled val="1"/>
        </dgm:presLayoutVars>
      </dgm:prSet>
      <dgm:spPr/>
      <dgm:t>
        <a:bodyPr/>
        <a:lstStyle/>
        <a:p>
          <a:endParaRPr lang="en-US"/>
        </a:p>
      </dgm:t>
    </dgm:pt>
    <dgm:pt modelId="{97D4CF49-8987-4312-A2FD-150458A43220}" type="pres">
      <dgm:prSet presAssocID="{5BB6EC75-5A41-4AB2-828A-F6F9F2770159}" presName="tile2" presStyleLbl="node1" presStyleIdx="1" presStyleCnt="4"/>
      <dgm:spPr/>
      <dgm:t>
        <a:bodyPr/>
        <a:lstStyle/>
        <a:p>
          <a:endParaRPr lang="en-US"/>
        </a:p>
      </dgm:t>
    </dgm:pt>
    <dgm:pt modelId="{5A87D784-7BFE-4201-B4E2-23296AEFB7EB}" type="pres">
      <dgm:prSet presAssocID="{5BB6EC75-5A41-4AB2-828A-F6F9F2770159}" presName="tile2text" presStyleLbl="node1" presStyleIdx="1" presStyleCnt="4">
        <dgm:presLayoutVars>
          <dgm:chMax val="0"/>
          <dgm:chPref val="0"/>
          <dgm:bulletEnabled val="1"/>
        </dgm:presLayoutVars>
      </dgm:prSet>
      <dgm:spPr/>
      <dgm:t>
        <a:bodyPr/>
        <a:lstStyle/>
        <a:p>
          <a:endParaRPr lang="en-US"/>
        </a:p>
      </dgm:t>
    </dgm:pt>
    <dgm:pt modelId="{A0387B2A-AA86-4D3D-BA79-4871ECE93DFF}" type="pres">
      <dgm:prSet presAssocID="{5BB6EC75-5A41-4AB2-828A-F6F9F2770159}" presName="tile3" presStyleLbl="node1" presStyleIdx="2" presStyleCnt="4"/>
      <dgm:spPr/>
      <dgm:t>
        <a:bodyPr/>
        <a:lstStyle/>
        <a:p>
          <a:endParaRPr lang="en-US"/>
        </a:p>
      </dgm:t>
    </dgm:pt>
    <dgm:pt modelId="{A2A0E93C-F34B-4A50-8984-F65FDADB6E9F}" type="pres">
      <dgm:prSet presAssocID="{5BB6EC75-5A41-4AB2-828A-F6F9F2770159}" presName="tile3text" presStyleLbl="node1" presStyleIdx="2" presStyleCnt="4">
        <dgm:presLayoutVars>
          <dgm:chMax val="0"/>
          <dgm:chPref val="0"/>
          <dgm:bulletEnabled val="1"/>
        </dgm:presLayoutVars>
      </dgm:prSet>
      <dgm:spPr/>
      <dgm:t>
        <a:bodyPr/>
        <a:lstStyle/>
        <a:p>
          <a:endParaRPr lang="en-US"/>
        </a:p>
      </dgm:t>
    </dgm:pt>
    <dgm:pt modelId="{76E8C8A6-CE27-44F2-925D-7E52257F52F1}" type="pres">
      <dgm:prSet presAssocID="{5BB6EC75-5A41-4AB2-828A-F6F9F2770159}" presName="tile4" presStyleLbl="node1" presStyleIdx="3" presStyleCnt="4"/>
      <dgm:spPr/>
      <dgm:t>
        <a:bodyPr/>
        <a:lstStyle/>
        <a:p>
          <a:endParaRPr lang="en-US"/>
        </a:p>
      </dgm:t>
    </dgm:pt>
    <dgm:pt modelId="{D13E5730-B0FD-4977-B429-684266B1BDD7}" type="pres">
      <dgm:prSet presAssocID="{5BB6EC75-5A41-4AB2-828A-F6F9F2770159}" presName="tile4text" presStyleLbl="node1" presStyleIdx="3" presStyleCnt="4">
        <dgm:presLayoutVars>
          <dgm:chMax val="0"/>
          <dgm:chPref val="0"/>
          <dgm:bulletEnabled val="1"/>
        </dgm:presLayoutVars>
      </dgm:prSet>
      <dgm:spPr/>
      <dgm:t>
        <a:bodyPr/>
        <a:lstStyle/>
        <a:p>
          <a:endParaRPr lang="en-US"/>
        </a:p>
      </dgm:t>
    </dgm:pt>
    <dgm:pt modelId="{ABB0D5EA-6C52-40D5-A544-1D91684988C7}" type="pres">
      <dgm:prSet presAssocID="{5BB6EC75-5A41-4AB2-828A-F6F9F2770159}" presName="centerTile" presStyleLbl="fgShp" presStyleIdx="0" presStyleCnt="1" custScaleY="13158">
        <dgm:presLayoutVars>
          <dgm:chMax val="0"/>
          <dgm:chPref val="0"/>
        </dgm:presLayoutVars>
      </dgm:prSet>
      <dgm:spPr/>
      <dgm:t>
        <a:bodyPr/>
        <a:lstStyle/>
        <a:p>
          <a:endParaRPr lang="en-US"/>
        </a:p>
      </dgm:t>
    </dgm:pt>
  </dgm:ptLst>
  <dgm:cxnLst>
    <dgm:cxn modelId="{67D9F845-4512-4A08-A4BE-8CDFA625E46D}" type="presOf" srcId="{1BED2D3E-0720-4647-9C15-2D6DF41F02D1}" destId="{D13E5730-B0FD-4977-B429-684266B1BDD7}" srcOrd="1" destOrd="0" presId="urn:microsoft.com/office/officeart/2005/8/layout/matrix1"/>
    <dgm:cxn modelId="{13A02948-36C0-4651-A6B1-0E8EBB214770}" type="presOf" srcId="{5013EDE6-FC4D-4899-8A38-F7EACD7481E8}" destId="{5A87D784-7BFE-4201-B4E2-23296AEFB7EB}" srcOrd="1" destOrd="0" presId="urn:microsoft.com/office/officeart/2005/8/layout/matrix1"/>
    <dgm:cxn modelId="{AED2B9F3-3FD6-4000-9563-CABA451BB7B4}" srcId="{3100B2BB-26BD-44EE-BCAD-8B705258E69E}" destId="{5013EDE6-FC4D-4899-8A38-F7EACD7481E8}" srcOrd="1" destOrd="0" parTransId="{BAFD075B-F306-4A00-9803-B5CE64D508EA}" sibTransId="{56F4D1E7-3CCD-49AA-B715-80712A75EBAE}"/>
    <dgm:cxn modelId="{B3C807B6-B6A7-4AD5-A72B-801FE6BE355E}" srcId="{3100B2BB-26BD-44EE-BCAD-8B705258E69E}" destId="{D4113635-0A10-44C7-9495-1D14E4D75527}" srcOrd="2" destOrd="0" parTransId="{D33AECE8-30E0-42D6-9C6D-944F37394F6E}" sibTransId="{4360BC32-5A63-438E-92BA-445E65E6F08D}"/>
    <dgm:cxn modelId="{5010082B-9C09-4E1E-BDE1-15578F829196}" type="presOf" srcId="{93DC1237-4FE1-42D3-81B3-4B19133C76E8}" destId="{74FDA2AC-90DB-4453-BE2F-224F93D55018}" srcOrd="1" destOrd="0" presId="urn:microsoft.com/office/officeart/2005/8/layout/matrix1"/>
    <dgm:cxn modelId="{F6BCE9E6-84FE-4D9C-943F-C97A661D4644}" srcId="{5BB6EC75-5A41-4AB2-828A-F6F9F2770159}" destId="{3100B2BB-26BD-44EE-BCAD-8B705258E69E}" srcOrd="0" destOrd="0" parTransId="{C49CDCB1-441A-4F63-8A3A-B5C7FD567DCA}" sibTransId="{8392B07E-7D8D-4E06-A9ED-E5597B41E5D8}"/>
    <dgm:cxn modelId="{5CA2BE89-F76F-45FA-911A-D51AAEE9F22B}" srcId="{3100B2BB-26BD-44EE-BCAD-8B705258E69E}" destId="{1BED2D3E-0720-4647-9C15-2D6DF41F02D1}" srcOrd="3" destOrd="0" parTransId="{5C2185C0-C7C7-4D37-A854-CE792DF8E403}" sibTransId="{B9D9CA17-E427-49AA-A450-A16830B717F0}"/>
    <dgm:cxn modelId="{326E45F3-53C4-4A86-8A21-0FC37DC1DFEE}" type="presOf" srcId="{5013EDE6-FC4D-4899-8A38-F7EACD7481E8}" destId="{97D4CF49-8987-4312-A2FD-150458A43220}" srcOrd="0" destOrd="0" presId="urn:microsoft.com/office/officeart/2005/8/layout/matrix1"/>
    <dgm:cxn modelId="{D485DA1A-09AF-4018-86B0-00EFD85CB9C6}" type="presOf" srcId="{D4113635-0A10-44C7-9495-1D14E4D75527}" destId="{A0387B2A-AA86-4D3D-BA79-4871ECE93DFF}" srcOrd="0" destOrd="0" presId="urn:microsoft.com/office/officeart/2005/8/layout/matrix1"/>
    <dgm:cxn modelId="{E24A0DE4-FB17-4121-A181-32EE6F5B45E6}" type="presOf" srcId="{5BB6EC75-5A41-4AB2-828A-F6F9F2770159}" destId="{C983EEF8-D992-41E4-80AB-612820ACE79E}" srcOrd="0" destOrd="0" presId="urn:microsoft.com/office/officeart/2005/8/layout/matrix1"/>
    <dgm:cxn modelId="{6D375A80-8ED3-4D49-980F-7199CDCBEC57}" type="presOf" srcId="{1BED2D3E-0720-4647-9C15-2D6DF41F02D1}" destId="{76E8C8A6-CE27-44F2-925D-7E52257F52F1}" srcOrd="0" destOrd="0" presId="urn:microsoft.com/office/officeart/2005/8/layout/matrix1"/>
    <dgm:cxn modelId="{3FF87A80-BDC3-4F7C-82EE-7AE5C4CD2F02}" type="presOf" srcId="{93DC1237-4FE1-42D3-81B3-4B19133C76E8}" destId="{833DA446-6D96-4BED-A9B1-57EF74DFBBAF}" srcOrd="0" destOrd="0" presId="urn:microsoft.com/office/officeart/2005/8/layout/matrix1"/>
    <dgm:cxn modelId="{876DB201-63B2-4368-9168-1DAA2DFB128F}" type="presOf" srcId="{D4113635-0A10-44C7-9495-1D14E4D75527}" destId="{A2A0E93C-F34B-4A50-8984-F65FDADB6E9F}" srcOrd="1" destOrd="0" presId="urn:microsoft.com/office/officeart/2005/8/layout/matrix1"/>
    <dgm:cxn modelId="{B757A515-66F0-4ABF-8002-04F358AC3EB6}" type="presOf" srcId="{3100B2BB-26BD-44EE-BCAD-8B705258E69E}" destId="{ABB0D5EA-6C52-40D5-A544-1D91684988C7}" srcOrd="0" destOrd="0" presId="urn:microsoft.com/office/officeart/2005/8/layout/matrix1"/>
    <dgm:cxn modelId="{A20F1EB0-2D97-439A-BFEB-989D700C88CB}" srcId="{3100B2BB-26BD-44EE-BCAD-8B705258E69E}" destId="{93DC1237-4FE1-42D3-81B3-4B19133C76E8}" srcOrd="0" destOrd="0" parTransId="{7882EBA9-F511-4194-96EB-67E83A626287}" sibTransId="{9E595D61-D5C1-469F-BBE4-9DC1031F8E97}"/>
    <dgm:cxn modelId="{C8121E49-DC68-4355-9CE8-64A08FFC029C}" type="presParOf" srcId="{C983EEF8-D992-41E4-80AB-612820ACE79E}" destId="{F7F6167F-0D71-4905-BA79-5EE6F89ABE55}" srcOrd="0" destOrd="0" presId="urn:microsoft.com/office/officeart/2005/8/layout/matrix1"/>
    <dgm:cxn modelId="{57D24F1B-FEDF-4F4F-882D-663861CFE4D1}" type="presParOf" srcId="{F7F6167F-0D71-4905-BA79-5EE6F89ABE55}" destId="{833DA446-6D96-4BED-A9B1-57EF74DFBBAF}" srcOrd="0" destOrd="0" presId="urn:microsoft.com/office/officeart/2005/8/layout/matrix1"/>
    <dgm:cxn modelId="{E126E228-1F4D-4FF5-998C-D83A8394FB32}" type="presParOf" srcId="{F7F6167F-0D71-4905-BA79-5EE6F89ABE55}" destId="{74FDA2AC-90DB-4453-BE2F-224F93D55018}" srcOrd="1" destOrd="0" presId="urn:microsoft.com/office/officeart/2005/8/layout/matrix1"/>
    <dgm:cxn modelId="{4C1A7AED-266A-4CBF-861B-3C62A8DFD8CB}" type="presParOf" srcId="{F7F6167F-0D71-4905-BA79-5EE6F89ABE55}" destId="{97D4CF49-8987-4312-A2FD-150458A43220}" srcOrd="2" destOrd="0" presId="urn:microsoft.com/office/officeart/2005/8/layout/matrix1"/>
    <dgm:cxn modelId="{91EAB2FF-D918-4627-9FBE-7DF9F3E763BB}" type="presParOf" srcId="{F7F6167F-0D71-4905-BA79-5EE6F89ABE55}" destId="{5A87D784-7BFE-4201-B4E2-23296AEFB7EB}" srcOrd="3" destOrd="0" presId="urn:microsoft.com/office/officeart/2005/8/layout/matrix1"/>
    <dgm:cxn modelId="{1B4C3B66-8384-4601-AFF5-A82EF713F710}" type="presParOf" srcId="{F7F6167F-0D71-4905-BA79-5EE6F89ABE55}" destId="{A0387B2A-AA86-4D3D-BA79-4871ECE93DFF}" srcOrd="4" destOrd="0" presId="urn:microsoft.com/office/officeart/2005/8/layout/matrix1"/>
    <dgm:cxn modelId="{C9B772AA-0EB5-4BE1-B611-0A047EDB6C36}" type="presParOf" srcId="{F7F6167F-0D71-4905-BA79-5EE6F89ABE55}" destId="{A2A0E93C-F34B-4A50-8984-F65FDADB6E9F}" srcOrd="5" destOrd="0" presId="urn:microsoft.com/office/officeart/2005/8/layout/matrix1"/>
    <dgm:cxn modelId="{9408B81F-484D-403E-9976-84AE8F88E2C3}" type="presParOf" srcId="{F7F6167F-0D71-4905-BA79-5EE6F89ABE55}" destId="{76E8C8A6-CE27-44F2-925D-7E52257F52F1}" srcOrd="6" destOrd="0" presId="urn:microsoft.com/office/officeart/2005/8/layout/matrix1"/>
    <dgm:cxn modelId="{612681F1-42FC-424B-B14E-5F86EF74934F}" type="presParOf" srcId="{F7F6167F-0D71-4905-BA79-5EE6F89ABE55}" destId="{D13E5730-B0FD-4977-B429-684266B1BDD7}" srcOrd="7" destOrd="0" presId="urn:microsoft.com/office/officeart/2005/8/layout/matrix1"/>
    <dgm:cxn modelId="{34795063-9CFB-4232-BADE-D20FA0395C6E}" type="presParOf" srcId="{C983EEF8-D992-41E4-80AB-612820ACE79E}" destId="{ABB0D5EA-6C52-40D5-A544-1D91684988C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C4AA19-A698-4A05-84E7-9D75497B3313}" type="doc">
      <dgm:prSet loTypeId="urn:microsoft.com/office/officeart/2005/8/layout/process2" loCatId="process" qsTypeId="urn:microsoft.com/office/officeart/2005/8/quickstyle/simple2" qsCatId="simple" csTypeId="urn:microsoft.com/office/officeart/2005/8/colors/accent0_2" csCatId="mainScheme" phldr="1"/>
      <dgm:spPr/>
    </dgm:pt>
    <dgm:pt modelId="{4858707B-432C-434B-B9C8-6DE48B756486}">
      <dgm:prSet phldrT="[Texto]"/>
      <dgm:spPr/>
      <dgm:t>
        <a:bodyPr/>
        <a:lstStyle/>
        <a:p>
          <a:r>
            <a:rPr lang="es-EC" b="1" noProof="0" dirty="0" smtClean="0">
              <a:solidFill>
                <a:schemeClr val="tx1"/>
              </a:solidFill>
              <a:hlinkClick xmlns:r="http://schemas.openxmlformats.org/officeDocument/2006/relationships" r:id="rId1" action="ppaction://hlinkfile"/>
            </a:rPr>
            <a:t>Variación de costo de materia prima</a:t>
          </a:r>
          <a:endParaRPr lang="es-EC" b="1" noProof="0" dirty="0">
            <a:solidFill>
              <a:schemeClr val="tx1"/>
            </a:solidFill>
          </a:endParaRPr>
        </a:p>
      </dgm:t>
    </dgm:pt>
    <dgm:pt modelId="{1513E481-1D3E-4550-9D03-E6E449C23AEE}" type="parTrans" cxnId="{E25ED65B-DB0B-4BC9-8910-D265B4CD18FB}">
      <dgm:prSet/>
      <dgm:spPr/>
      <dgm:t>
        <a:bodyPr/>
        <a:lstStyle/>
        <a:p>
          <a:endParaRPr lang="es-EC" noProof="0"/>
        </a:p>
      </dgm:t>
    </dgm:pt>
    <dgm:pt modelId="{3F775AF5-0DC5-4DF6-8414-E85C07EFC1E1}" type="sibTrans" cxnId="{E25ED65B-DB0B-4BC9-8910-D265B4CD18FB}">
      <dgm:prSet/>
      <dgm:spPr/>
      <dgm:t>
        <a:bodyPr/>
        <a:lstStyle/>
        <a:p>
          <a:endParaRPr lang="es-EC" noProof="0"/>
        </a:p>
      </dgm:t>
    </dgm:pt>
    <dgm:pt modelId="{EAD661C0-DEC2-4E90-9B2A-07B80A6F1604}">
      <dgm:prSet phldrT="[Texto]"/>
      <dgm:spPr/>
      <dgm:t>
        <a:bodyPr/>
        <a:lstStyle/>
        <a:p>
          <a:r>
            <a:rPr lang="es-EC" b="1" noProof="0" dirty="0" smtClean="0">
              <a:solidFill>
                <a:schemeClr val="tx1"/>
              </a:solidFill>
              <a:hlinkClick xmlns:r="http://schemas.openxmlformats.org/officeDocument/2006/relationships" r:id="rId2" action="ppaction://hlinkfile"/>
            </a:rPr>
            <a:t>Proyección incremento anual inflación</a:t>
          </a:r>
          <a:endParaRPr lang="es-EC" b="1" noProof="0" dirty="0">
            <a:solidFill>
              <a:schemeClr val="tx1"/>
            </a:solidFill>
          </a:endParaRPr>
        </a:p>
      </dgm:t>
    </dgm:pt>
    <dgm:pt modelId="{8F4B952E-F818-4900-9CA2-DC8C6FBE5027}" type="parTrans" cxnId="{3F6E54C7-8FD3-4E9A-B9BF-B54A683C58AD}">
      <dgm:prSet/>
      <dgm:spPr/>
      <dgm:t>
        <a:bodyPr/>
        <a:lstStyle/>
        <a:p>
          <a:endParaRPr lang="es-EC" noProof="0"/>
        </a:p>
      </dgm:t>
    </dgm:pt>
    <dgm:pt modelId="{E146EAC0-5A4D-411B-BDC8-45F4F99DA72D}" type="sibTrans" cxnId="{3F6E54C7-8FD3-4E9A-B9BF-B54A683C58AD}">
      <dgm:prSet/>
      <dgm:spPr/>
      <dgm:t>
        <a:bodyPr/>
        <a:lstStyle/>
        <a:p>
          <a:endParaRPr lang="es-EC" noProof="0"/>
        </a:p>
      </dgm:t>
    </dgm:pt>
    <dgm:pt modelId="{1C476C66-4985-4DCE-B1CC-232A8434498A}">
      <dgm:prSet phldrT="[Texto]"/>
      <dgm:spPr/>
      <dgm:t>
        <a:bodyPr/>
        <a:lstStyle/>
        <a:p>
          <a:r>
            <a:rPr lang="es-EC" b="1" noProof="0" dirty="0" smtClean="0">
              <a:solidFill>
                <a:schemeClr val="tx1"/>
              </a:solidFill>
            </a:rPr>
            <a:t>Segregaremos información independiente</a:t>
          </a:r>
          <a:endParaRPr lang="es-EC" b="1" noProof="0" dirty="0">
            <a:solidFill>
              <a:schemeClr val="tx1"/>
            </a:solidFill>
          </a:endParaRPr>
        </a:p>
      </dgm:t>
    </dgm:pt>
    <dgm:pt modelId="{7147ABC6-18F9-4737-A1FD-3C595D112047}" type="parTrans" cxnId="{9E32F15B-79AD-4BAF-B6EA-047FF00D43D4}">
      <dgm:prSet/>
      <dgm:spPr/>
    </dgm:pt>
    <dgm:pt modelId="{8A724C11-6C44-424C-BB99-D4F1795CD1C3}" type="sibTrans" cxnId="{9E32F15B-79AD-4BAF-B6EA-047FF00D43D4}">
      <dgm:prSet/>
      <dgm:spPr/>
      <dgm:t>
        <a:bodyPr/>
        <a:lstStyle/>
        <a:p>
          <a:endParaRPr lang="en-US"/>
        </a:p>
      </dgm:t>
    </dgm:pt>
    <dgm:pt modelId="{8A886318-3C91-40A8-80A8-181042A798F5}" type="pres">
      <dgm:prSet presAssocID="{FEC4AA19-A698-4A05-84E7-9D75497B3313}" presName="linearFlow" presStyleCnt="0">
        <dgm:presLayoutVars>
          <dgm:resizeHandles val="exact"/>
        </dgm:presLayoutVars>
      </dgm:prSet>
      <dgm:spPr/>
    </dgm:pt>
    <dgm:pt modelId="{C24F51F2-ACFF-43E4-BF30-5609FB85D90D}" type="pres">
      <dgm:prSet presAssocID="{1C476C66-4985-4DCE-B1CC-232A8434498A}" presName="node" presStyleLbl="node1" presStyleIdx="0" presStyleCnt="3">
        <dgm:presLayoutVars>
          <dgm:bulletEnabled val="1"/>
        </dgm:presLayoutVars>
      </dgm:prSet>
      <dgm:spPr/>
      <dgm:t>
        <a:bodyPr/>
        <a:lstStyle/>
        <a:p>
          <a:endParaRPr lang="en-US"/>
        </a:p>
      </dgm:t>
    </dgm:pt>
    <dgm:pt modelId="{6CAABE03-2982-4A0B-A52F-D4FF04CE33D4}" type="pres">
      <dgm:prSet presAssocID="{8A724C11-6C44-424C-BB99-D4F1795CD1C3}" presName="sibTrans" presStyleLbl="sibTrans2D1" presStyleIdx="0" presStyleCnt="2"/>
      <dgm:spPr/>
      <dgm:t>
        <a:bodyPr/>
        <a:lstStyle/>
        <a:p>
          <a:endParaRPr lang="es-EC"/>
        </a:p>
      </dgm:t>
    </dgm:pt>
    <dgm:pt modelId="{6E108CFD-1251-4009-A644-57024C8FF491}" type="pres">
      <dgm:prSet presAssocID="{8A724C11-6C44-424C-BB99-D4F1795CD1C3}" presName="connectorText" presStyleLbl="sibTrans2D1" presStyleIdx="0" presStyleCnt="2"/>
      <dgm:spPr/>
      <dgm:t>
        <a:bodyPr/>
        <a:lstStyle/>
        <a:p>
          <a:endParaRPr lang="es-EC"/>
        </a:p>
      </dgm:t>
    </dgm:pt>
    <dgm:pt modelId="{B55FC19C-CB44-4AFC-9F1F-3EA1EF09EF9C}" type="pres">
      <dgm:prSet presAssocID="{4858707B-432C-434B-B9C8-6DE48B756486}" presName="node" presStyleLbl="node1" presStyleIdx="1" presStyleCnt="3">
        <dgm:presLayoutVars>
          <dgm:bulletEnabled val="1"/>
        </dgm:presLayoutVars>
      </dgm:prSet>
      <dgm:spPr/>
      <dgm:t>
        <a:bodyPr/>
        <a:lstStyle/>
        <a:p>
          <a:endParaRPr lang="en-US"/>
        </a:p>
      </dgm:t>
    </dgm:pt>
    <dgm:pt modelId="{B07FAF46-0516-43C9-BCBA-BCEC4AF9695A}" type="pres">
      <dgm:prSet presAssocID="{3F775AF5-0DC5-4DF6-8414-E85C07EFC1E1}" presName="sibTrans" presStyleLbl="sibTrans2D1" presStyleIdx="1" presStyleCnt="2"/>
      <dgm:spPr/>
      <dgm:t>
        <a:bodyPr/>
        <a:lstStyle/>
        <a:p>
          <a:endParaRPr lang="en-US"/>
        </a:p>
      </dgm:t>
    </dgm:pt>
    <dgm:pt modelId="{F123ABFB-D294-48C5-90DC-EE9370074BC0}" type="pres">
      <dgm:prSet presAssocID="{3F775AF5-0DC5-4DF6-8414-E85C07EFC1E1}" presName="connectorText" presStyleLbl="sibTrans2D1" presStyleIdx="1" presStyleCnt="2"/>
      <dgm:spPr/>
      <dgm:t>
        <a:bodyPr/>
        <a:lstStyle/>
        <a:p>
          <a:endParaRPr lang="en-US"/>
        </a:p>
      </dgm:t>
    </dgm:pt>
    <dgm:pt modelId="{95B3E313-0F79-479D-B0F4-9A53A1077DD3}" type="pres">
      <dgm:prSet presAssocID="{EAD661C0-DEC2-4E90-9B2A-07B80A6F1604}" presName="node" presStyleLbl="node1" presStyleIdx="2" presStyleCnt="3">
        <dgm:presLayoutVars>
          <dgm:bulletEnabled val="1"/>
        </dgm:presLayoutVars>
      </dgm:prSet>
      <dgm:spPr/>
      <dgm:t>
        <a:bodyPr/>
        <a:lstStyle/>
        <a:p>
          <a:endParaRPr lang="en-US"/>
        </a:p>
      </dgm:t>
    </dgm:pt>
  </dgm:ptLst>
  <dgm:cxnLst>
    <dgm:cxn modelId="{E25ED65B-DB0B-4BC9-8910-D265B4CD18FB}" srcId="{FEC4AA19-A698-4A05-84E7-9D75497B3313}" destId="{4858707B-432C-434B-B9C8-6DE48B756486}" srcOrd="1" destOrd="0" parTransId="{1513E481-1D3E-4550-9D03-E6E449C23AEE}" sibTransId="{3F775AF5-0DC5-4DF6-8414-E85C07EFC1E1}"/>
    <dgm:cxn modelId="{FBA90FE7-6C79-43C7-BE64-3C0268B918DE}" type="presOf" srcId="{FEC4AA19-A698-4A05-84E7-9D75497B3313}" destId="{8A886318-3C91-40A8-80A8-181042A798F5}" srcOrd="0" destOrd="0" presId="urn:microsoft.com/office/officeart/2005/8/layout/process2"/>
    <dgm:cxn modelId="{8DFA95B9-4F3F-4A27-BAA4-02C1D2A416A9}" type="presOf" srcId="{3F775AF5-0DC5-4DF6-8414-E85C07EFC1E1}" destId="{F123ABFB-D294-48C5-90DC-EE9370074BC0}" srcOrd="1" destOrd="0" presId="urn:microsoft.com/office/officeart/2005/8/layout/process2"/>
    <dgm:cxn modelId="{95A854B8-A0CD-45ED-8903-165B5D4651D6}" type="presOf" srcId="{4858707B-432C-434B-B9C8-6DE48B756486}" destId="{B55FC19C-CB44-4AFC-9F1F-3EA1EF09EF9C}" srcOrd="0" destOrd="0" presId="urn:microsoft.com/office/officeart/2005/8/layout/process2"/>
    <dgm:cxn modelId="{405C1672-6713-420C-9F4C-B172D65C8815}" type="presOf" srcId="{8A724C11-6C44-424C-BB99-D4F1795CD1C3}" destId="{6E108CFD-1251-4009-A644-57024C8FF491}" srcOrd="1" destOrd="0" presId="urn:microsoft.com/office/officeart/2005/8/layout/process2"/>
    <dgm:cxn modelId="{E6482DFC-6622-4E60-8905-FF68D09E6B37}" type="presOf" srcId="{8A724C11-6C44-424C-BB99-D4F1795CD1C3}" destId="{6CAABE03-2982-4A0B-A52F-D4FF04CE33D4}" srcOrd="0" destOrd="0" presId="urn:microsoft.com/office/officeart/2005/8/layout/process2"/>
    <dgm:cxn modelId="{9E32F15B-79AD-4BAF-B6EA-047FF00D43D4}" srcId="{FEC4AA19-A698-4A05-84E7-9D75497B3313}" destId="{1C476C66-4985-4DCE-B1CC-232A8434498A}" srcOrd="0" destOrd="0" parTransId="{7147ABC6-18F9-4737-A1FD-3C595D112047}" sibTransId="{8A724C11-6C44-424C-BB99-D4F1795CD1C3}"/>
    <dgm:cxn modelId="{3F6E54C7-8FD3-4E9A-B9BF-B54A683C58AD}" srcId="{FEC4AA19-A698-4A05-84E7-9D75497B3313}" destId="{EAD661C0-DEC2-4E90-9B2A-07B80A6F1604}" srcOrd="2" destOrd="0" parTransId="{8F4B952E-F818-4900-9CA2-DC8C6FBE5027}" sibTransId="{E146EAC0-5A4D-411B-BDC8-45F4F99DA72D}"/>
    <dgm:cxn modelId="{BDD25EDC-AD66-4AC0-ACE1-6F6B8B5B33FA}" type="presOf" srcId="{3F775AF5-0DC5-4DF6-8414-E85C07EFC1E1}" destId="{B07FAF46-0516-43C9-BCBA-BCEC4AF9695A}" srcOrd="0" destOrd="0" presId="urn:microsoft.com/office/officeart/2005/8/layout/process2"/>
    <dgm:cxn modelId="{321CA909-F535-4CE4-95DE-EBBAFA747295}" type="presOf" srcId="{EAD661C0-DEC2-4E90-9B2A-07B80A6F1604}" destId="{95B3E313-0F79-479D-B0F4-9A53A1077DD3}" srcOrd="0" destOrd="0" presId="urn:microsoft.com/office/officeart/2005/8/layout/process2"/>
    <dgm:cxn modelId="{ED0648E0-05B3-40D4-9805-1E9DBE60FABA}" type="presOf" srcId="{1C476C66-4985-4DCE-B1CC-232A8434498A}" destId="{C24F51F2-ACFF-43E4-BF30-5609FB85D90D}" srcOrd="0" destOrd="0" presId="urn:microsoft.com/office/officeart/2005/8/layout/process2"/>
    <dgm:cxn modelId="{5302717A-9745-4AC6-B21F-61991F61ECD5}" type="presParOf" srcId="{8A886318-3C91-40A8-80A8-181042A798F5}" destId="{C24F51F2-ACFF-43E4-BF30-5609FB85D90D}" srcOrd="0" destOrd="0" presId="urn:microsoft.com/office/officeart/2005/8/layout/process2"/>
    <dgm:cxn modelId="{51A92DB2-D684-477D-9819-68EE1F670D2C}" type="presParOf" srcId="{8A886318-3C91-40A8-80A8-181042A798F5}" destId="{6CAABE03-2982-4A0B-A52F-D4FF04CE33D4}" srcOrd="1" destOrd="0" presId="urn:microsoft.com/office/officeart/2005/8/layout/process2"/>
    <dgm:cxn modelId="{4885C55B-16F5-452A-8F5E-C111EE9EC7F7}" type="presParOf" srcId="{6CAABE03-2982-4A0B-A52F-D4FF04CE33D4}" destId="{6E108CFD-1251-4009-A644-57024C8FF491}" srcOrd="0" destOrd="0" presId="urn:microsoft.com/office/officeart/2005/8/layout/process2"/>
    <dgm:cxn modelId="{973D7A0A-B390-42AB-8046-538C82D632E4}" type="presParOf" srcId="{8A886318-3C91-40A8-80A8-181042A798F5}" destId="{B55FC19C-CB44-4AFC-9F1F-3EA1EF09EF9C}" srcOrd="2" destOrd="0" presId="urn:microsoft.com/office/officeart/2005/8/layout/process2"/>
    <dgm:cxn modelId="{7F51008D-06D0-4828-9093-4A2D1C3CD73C}" type="presParOf" srcId="{8A886318-3C91-40A8-80A8-181042A798F5}" destId="{B07FAF46-0516-43C9-BCBA-BCEC4AF9695A}" srcOrd="3" destOrd="0" presId="urn:microsoft.com/office/officeart/2005/8/layout/process2"/>
    <dgm:cxn modelId="{0BFFE433-B5AE-452A-9C34-8760BEAFD217}" type="presParOf" srcId="{B07FAF46-0516-43C9-BCBA-BCEC4AF9695A}" destId="{F123ABFB-D294-48C5-90DC-EE9370074BC0}" srcOrd="0" destOrd="0" presId="urn:microsoft.com/office/officeart/2005/8/layout/process2"/>
    <dgm:cxn modelId="{792F3FB1-7E05-49DC-89D9-0217CE91604B}" type="presParOf" srcId="{8A886318-3C91-40A8-80A8-181042A798F5}" destId="{95B3E313-0F79-479D-B0F4-9A53A1077DD3}"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756485-1669-485F-8AFD-B12DAEB12B3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49D8C1F-BEA1-4A88-BCC9-87B9E1B6FFBE}">
      <dgm:prSet phldrT="[Texto]" phldr="1"/>
      <dgm:spPr/>
      <dgm:t>
        <a:bodyPr/>
        <a:lstStyle/>
        <a:p>
          <a:endParaRPr lang="en-US" dirty="0"/>
        </a:p>
      </dgm:t>
    </dgm:pt>
    <dgm:pt modelId="{ACAA50C8-C9A0-44E2-9D43-E7715DF9F050}" type="parTrans" cxnId="{D9C89678-0CA2-41B8-9485-CB3D04E25583}">
      <dgm:prSet/>
      <dgm:spPr/>
      <dgm:t>
        <a:bodyPr/>
        <a:lstStyle/>
        <a:p>
          <a:endParaRPr lang="en-US"/>
        </a:p>
      </dgm:t>
    </dgm:pt>
    <dgm:pt modelId="{97EFA741-96CC-4FD8-8726-07AC46766D2E}" type="sibTrans" cxnId="{D9C89678-0CA2-41B8-9485-CB3D04E25583}">
      <dgm:prSet/>
      <dgm:spPr/>
      <dgm:t>
        <a:bodyPr/>
        <a:lstStyle/>
        <a:p>
          <a:endParaRPr lang="en-US"/>
        </a:p>
      </dgm:t>
    </dgm:pt>
    <dgm:pt modelId="{859942B2-3B69-464C-BF87-776B2152FC70}">
      <dgm:prSet phldrT="[Texto]" phldr="1"/>
      <dgm:spPr>
        <a:blipFill rotWithShape="0">
          <a:blip xmlns:r="http://schemas.openxmlformats.org/officeDocument/2006/relationships" r:embed="rId1"/>
          <a:stretch>
            <a:fillRect/>
          </a:stretch>
        </a:blipFill>
      </dgm:spPr>
      <dgm:t>
        <a:bodyPr/>
        <a:lstStyle/>
        <a:p>
          <a:endParaRPr lang="en-US" dirty="0"/>
        </a:p>
      </dgm:t>
    </dgm:pt>
    <dgm:pt modelId="{794F3AB3-153D-4820-ADA3-6EB0AADA2C6E}" type="parTrans" cxnId="{05B8864D-52F6-47C8-BE32-2966473A0666}">
      <dgm:prSet/>
      <dgm:spPr/>
      <dgm:t>
        <a:bodyPr/>
        <a:lstStyle/>
        <a:p>
          <a:endParaRPr lang="en-US"/>
        </a:p>
      </dgm:t>
    </dgm:pt>
    <dgm:pt modelId="{AF651143-1C56-4B7F-A98C-50BF29A8C417}" type="sibTrans" cxnId="{05B8864D-52F6-47C8-BE32-2966473A0666}">
      <dgm:prSet/>
      <dgm:spPr/>
      <dgm:t>
        <a:bodyPr/>
        <a:lstStyle/>
        <a:p>
          <a:endParaRPr lang="en-US"/>
        </a:p>
      </dgm:t>
    </dgm:pt>
    <dgm:pt modelId="{63DC075A-A89C-4403-90D2-D7A065C9D7F2}">
      <dgm:prSet phldrT="[Texto]" phldr="1"/>
      <dgm:spPr>
        <a:blipFill rotWithShape="0">
          <a:blip xmlns:r="http://schemas.openxmlformats.org/officeDocument/2006/relationships" r:embed="rId2"/>
          <a:stretch>
            <a:fillRect/>
          </a:stretch>
        </a:blipFill>
      </dgm:spPr>
      <dgm:t>
        <a:bodyPr/>
        <a:lstStyle/>
        <a:p>
          <a:endParaRPr lang="en-US" dirty="0"/>
        </a:p>
      </dgm:t>
    </dgm:pt>
    <dgm:pt modelId="{EDCD5777-6AFA-4E00-AFA2-2F630551A034}" type="parTrans" cxnId="{49CB23ED-6A37-4845-AFBD-04B8C250071D}">
      <dgm:prSet/>
      <dgm:spPr/>
      <dgm:t>
        <a:bodyPr/>
        <a:lstStyle/>
        <a:p>
          <a:endParaRPr lang="en-US"/>
        </a:p>
      </dgm:t>
    </dgm:pt>
    <dgm:pt modelId="{A6E3E7F5-8AC9-42F7-BA76-3B3D63613777}" type="sibTrans" cxnId="{49CB23ED-6A37-4845-AFBD-04B8C250071D}">
      <dgm:prSet/>
      <dgm:spPr/>
      <dgm:t>
        <a:bodyPr/>
        <a:lstStyle/>
        <a:p>
          <a:endParaRPr lang="en-US"/>
        </a:p>
      </dgm:t>
    </dgm:pt>
    <dgm:pt modelId="{EE6E55D7-A564-4676-A358-2C5D8B96F3B1}">
      <dgm:prSet phldrT="[Texto]" phldr="1"/>
      <dgm:spPr>
        <a:blipFill rotWithShape="0">
          <a:blip xmlns:r="http://schemas.openxmlformats.org/officeDocument/2006/relationships" r:embed="rId3"/>
          <a:stretch>
            <a:fillRect/>
          </a:stretch>
        </a:blipFill>
      </dgm:spPr>
      <dgm:t>
        <a:bodyPr/>
        <a:lstStyle/>
        <a:p>
          <a:endParaRPr lang="en-US" dirty="0"/>
        </a:p>
      </dgm:t>
    </dgm:pt>
    <dgm:pt modelId="{117C8061-4C83-4BCE-8A0C-75D416139303}" type="parTrans" cxnId="{33A2DFCC-4666-4170-A5D8-0B8690904455}">
      <dgm:prSet/>
      <dgm:spPr/>
      <dgm:t>
        <a:bodyPr/>
        <a:lstStyle/>
        <a:p>
          <a:endParaRPr lang="en-US"/>
        </a:p>
      </dgm:t>
    </dgm:pt>
    <dgm:pt modelId="{FE2CA593-8C2C-4B77-8CD8-D5E839EACF67}" type="sibTrans" cxnId="{33A2DFCC-4666-4170-A5D8-0B8690904455}">
      <dgm:prSet/>
      <dgm:spPr/>
      <dgm:t>
        <a:bodyPr/>
        <a:lstStyle/>
        <a:p>
          <a:endParaRPr lang="en-US"/>
        </a:p>
      </dgm:t>
    </dgm:pt>
    <dgm:pt modelId="{965F951C-693C-4F44-BCE8-B8E64A060183}">
      <dgm:prSet phldrT="[Texto]" phldr="1"/>
      <dgm:spPr>
        <a:blipFill rotWithShape="0">
          <a:blip xmlns:r="http://schemas.openxmlformats.org/officeDocument/2006/relationships" r:embed="rId4"/>
          <a:stretch>
            <a:fillRect/>
          </a:stretch>
        </a:blipFill>
      </dgm:spPr>
      <dgm:t>
        <a:bodyPr/>
        <a:lstStyle/>
        <a:p>
          <a:endParaRPr lang="en-US" dirty="0"/>
        </a:p>
      </dgm:t>
    </dgm:pt>
    <dgm:pt modelId="{31E38D58-AFB2-46DF-A133-634F6DF04121}" type="parTrans" cxnId="{B6BB365B-760A-42C9-9A44-5907DEDBD627}">
      <dgm:prSet/>
      <dgm:spPr/>
      <dgm:t>
        <a:bodyPr/>
        <a:lstStyle/>
        <a:p>
          <a:endParaRPr lang="en-US"/>
        </a:p>
      </dgm:t>
    </dgm:pt>
    <dgm:pt modelId="{E2E932CB-03EC-475C-A720-3C7522473096}" type="sibTrans" cxnId="{B6BB365B-760A-42C9-9A44-5907DEDBD627}">
      <dgm:prSet/>
      <dgm:spPr/>
      <dgm:t>
        <a:bodyPr/>
        <a:lstStyle/>
        <a:p>
          <a:endParaRPr lang="en-US"/>
        </a:p>
      </dgm:t>
    </dgm:pt>
    <dgm:pt modelId="{B717EE81-8D52-482F-B42E-586B05CA90A3}" type="pres">
      <dgm:prSet presAssocID="{3A756485-1669-485F-8AFD-B12DAEB12B3C}" presName="diagram" presStyleCnt="0">
        <dgm:presLayoutVars>
          <dgm:chMax val="1"/>
          <dgm:dir/>
          <dgm:animLvl val="ctr"/>
          <dgm:resizeHandles val="exact"/>
        </dgm:presLayoutVars>
      </dgm:prSet>
      <dgm:spPr/>
      <dgm:t>
        <a:bodyPr/>
        <a:lstStyle/>
        <a:p>
          <a:endParaRPr lang="en-US"/>
        </a:p>
      </dgm:t>
    </dgm:pt>
    <dgm:pt modelId="{6DC62FB5-108A-4B55-9BE6-D7AA067BDB05}" type="pres">
      <dgm:prSet presAssocID="{3A756485-1669-485F-8AFD-B12DAEB12B3C}" presName="matrix" presStyleCnt="0"/>
      <dgm:spPr/>
    </dgm:pt>
    <dgm:pt modelId="{633BE6BA-11F9-4DBC-A32D-DD6E6E90D20D}" type="pres">
      <dgm:prSet presAssocID="{3A756485-1669-485F-8AFD-B12DAEB12B3C}" presName="tile1" presStyleLbl="node1" presStyleIdx="0" presStyleCnt="4"/>
      <dgm:spPr/>
      <dgm:t>
        <a:bodyPr/>
        <a:lstStyle/>
        <a:p>
          <a:endParaRPr lang="en-US"/>
        </a:p>
      </dgm:t>
    </dgm:pt>
    <dgm:pt modelId="{61217839-DEB6-494F-A076-5044F1C550E8}" type="pres">
      <dgm:prSet presAssocID="{3A756485-1669-485F-8AFD-B12DAEB12B3C}" presName="tile1text" presStyleLbl="node1" presStyleIdx="0" presStyleCnt="4">
        <dgm:presLayoutVars>
          <dgm:chMax val="0"/>
          <dgm:chPref val="0"/>
          <dgm:bulletEnabled val="1"/>
        </dgm:presLayoutVars>
      </dgm:prSet>
      <dgm:spPr/>
      <dgm:t>
        <a:bodyPr/>
        <a:lstStyle/>
        <a:p>
          <a:endParaRPr lang="en-US"/>
        </a:p>
      </dgm:t>
    </dgm:pt>
    <dgm:pt modelId="{701C00E7-A7E6-4A03-8DEF-F75D3248B2BB}" type="pres">
      <dgm:prSet presAssocID="{3A756485-1669-485F-8AFD-B12DAEB12B3C}" presName="tile2" presStyleLbl="node1" presStyleIdx="1" presStyleCnt="4"/>
      <dgm:spPr/>
      <dgm:t>
        <a:bodyPr/>
        <a:lstStyle/>
        <a:p>
          <a:endParaRPr lang="en-US"/>
        </a:p>
      </dgm:t>
    </dgm:pt>
    <dgm:pt modelId="{9024557E-8F3D-469E-B508-8661F532BCA1}" type="pres">
      <dgm:prSet presAssocID="{3A756485-1669-485F-8AFD-B12DAEB12B3C}" presName="tile2text" presStyleLbl="node1" presStyleIdx="1" presStyleCnt="4">
        <dgm:presLayoutVars>
          <dgm:chMax val="0"/>
          <dgm:chPref val="0"/>
          <dgm:bulletEnabled val="1"/>
        </dgm:presLayoutVars>
      </dgm:prSet>
      <dgm:spPr/>
      <dgm:t>
        <a:bodyPr/>
        <a:lstStyle/>
        <a:p>
          <a:endParaRPr lang="en-US"/>
        </a:p>
      </dgm:t>
    </dgm:pt>
    <dgm:pt modelId="{9979A731-655A-492C-A1B2-EFED011AD435}" type="pres">
      <dgm:prSet presAssocID="{3A756485-1669-485F-8AFD-B12DAEB12B3C}" presName="tile3" presStyleLbl="node1" presStyleIdx="2" presStyleCnt="4"/>
      <dgm:spPr/>
      <dgm:t>
        <a:bodyPr/>
        <a:lstStyle/>
        <a:p>
          <a:endParaRPr lang="en-US"/>
        </a:p>
      </dgm:t>
    </dgm:pt>
    <dgm:pt modelId="{DFFF8BCC-4B47-4C52-B639-E83814E01263}" type="pres">
      <dgm:prSet presAssocID="{3A756485-1669-485F-8AFD-B12DAEB12B3C}" presName="tile3text" presStyleLbl="node1" presStyleIdx="2" presStyleCnt="4">
        <dgm:presLayoutVars>
          <dgm:chMax val="0"/>
          <dgm:chPref val="0"/>
          <dgm:bulletEnabled val="1"/>
        </dgm:presLayoutVars>
      </dgm:prSet>
      <dgm:spPr/>
      <dgm:t>
        <a:bodyPr/>
        <a:lstStyle/>
        <a:p>
          <a:endParaRPr lang="en-US"/>
        </a:p>
      </dgm:t>
    </dgm:pt>
    <dgm:pt modelId="{F6738C08-51C8-4FAB-A8B4-28521DF44CD7}" type="pres">
      <dgm:prSet presAssocID="{3A756485-1669-485F-8AFD-B12DAEB12B3C}" presName="tile4" presStyleLbl="node1" presStyleIdx="3" presStyleCnt="4" custLinFactNeighborX="0" custLinFactNeighborY="0"/>
      <dgm:spPr/>
      <dgm:t>
        <a:bodyPr/>
        <a:lstStyle/>
        <a:p>
          <a:endParaRPr lang="en-US"/>
        </a:p>
      </dgm:t>
    </dgm:pt>
    <dgm:pt modelId="{5470053A-EAD5-4041-9BC8-4553F51160F3}" type="pres">
      <dgm:prSet presAssocID="{3A756485-1669-485F-8AFD-B12DAEB12B3C}" presName="tile4text" presStyleLbl="node1" presStyleIdx="3" presStyleCnt="4">
        <dgm:presLayoutVars>
          <dgm:chMax val="0"/>
          <dgm:chPref val="0"/>
          <dgm:bulletEnabled val="1"/>
        </dgm:presLayoutVars>
      </dgm:prSet>
      <dgm:spPr/>
      <dgm:t>
        <a:bodyPr/>
        <a:lstStyle/>
        <a:p>
          <a:endParaRPr lang="en-US"/>
        </a:p>
      </dgm:t>
    </dgm:pt>
    <dgm:pt modelId="{A4051169-C09B-4A73-AA1B-63ACDE0A36E6}" type="pres">
      <dgm:prSet presAssocID="{3A756485-1669-485F-8AFD-B12DAEB12B3C}" presName="centerTile" presStyleLbl="fgShp" presStyleIdx="0" presStyleCnt="1" custScaleY="19394">
        <dgm:presLayoutVars>
          <dgm:chMax val="0"/>
          <dgm:chPref val="0"/>
        </dgm:presLayoutVars>
      </dgm:prSet>
      <dgm:spPr/>
      <dgm:t>
        <a:bodyPr/>
        <a:lstStyle/>
        <a:p>
          <a:endParaRPr lang="en-US"/>
        </a:p>
      </dgm:t>
    </dgm:pt>
  </dgm:ptLst>
  <dgm:cxnLst>
    <dgm:cxn modelId="{AB20F638-C8DB-4882-9361-86BB9BA820F4}" type="presOf" srcId="{859942B2-3B69-464C-BF87-776B2152FC70}" destId="{633BE6BA-11F9-4DBC-A32D-DD6E6E90D20D}" srcOrd="0" destOrd="0" presId="urn:microsoft.com/office/officeart/2005/8/layout/matrix1"/>
    <dgm:cxn modelId="{8ACB4558-68D5-40EB-A260-0BF68A9BAFF2}" type="presOf" srcId="{63DC075A-A89C-4403-90D2-D7A065C9D7F2}" destId="{9024557E-8F3D-469E-B508-8661F532BCA1}" srcOrd="1" destOrd="0" presId="urn:microsoft.com/office/officeart/2005/8/layout/matrix1"/>
    <dgm:cxn modelId="{D9C89678-0CA2-41B8-9485-CB3D04E25583}" srcId="{3A756485-1669-485F-8AFD-B12DAEB12B3C}" destId="{E49D8C1F-BEA1-4A88-BCC9-87B9E1B6FFBE}" srcOrd="0" destOrd="0" parTransId="{ACAA50C8-C9A0-44E2-9D43-E7715DF9F050}" sibTransId="{97EFA741-96CC-4FD8-8726-07AC46766D2E}"/>
    <dgm:cxn modelId="{A102017D-7F82-4EA1-98FD-A2D7F8BCEC02}" type="presOf" srcId="{E49D8C1F-BEA1-4A88-BCC9-87B9E1B6FFBE}" destId="{A4051169-C09B-4A73-AA1B-63ACDE0A36E6}" srcOrd="0" destOrd="0" presId="urn:microsoft.com/office/officeart/2005/8/layout/matrix1"/>
    <dgm:cxn modelId="{B6BB365B-760A-42C9-9A44-5907DEDBD627}" srcId="{E49D8C1F-BEA1-4A88-BCC9-87B9E1B6FFBE}" destId="{965F951C-693C-4F44-BCE8-B8E64A060183}" srcOrd="3" destOrd="0" parTransId="{31E38D58-AFB2-46DF-A133-634F6DF04121}" sibTransId="{E2E932CB-03EC-475C-A720-3C7522473096}"/>
    <dgm:cxn modelId="{E3325FB3-2ADB-4CDE-92DD-8630BE7BF461}" type="presOf" srcId="{859942B2-3B69-464C-BF87-776B2152FC70}" destId="{61217839-DEB6-494F-A076-5044F1C550E8}" srcOrd="1" destOrd="0" presId="urn:microsoft.com/office/officeart/2005/8/layout/matrix1"/>
    <dgm:cxn modelId="{49CB23ED-6A37-4845-AFBD-04B8C250071D}" srcId="{E49D8C1F-BEA1-4A88-BCC9-87B9E1B6FFBE}" destId="{63DC075A-A89C-4403-90D2-D7A065C9D7F2}" srcOrd="1" destOrd="0" parTransId="{EDCD5777-6AFA-4E00-AFA2-2F630551A034}" sibTransId="{A6E3E7F5-8AC9-42F7-BA76-3B3D63613777}"/>
    <dgm:cxn modelId="{B9A285A3-1A3C-47C1-82B0-2BA931B8A3CD}" type="presOf" srcId="{EE6E55D7-A564-4676-A358-2C5D8B96F3B1}" destId="{DFFF8BCC-4B47-4C52-B639-E83814E01263}" srcOrd="1" destOrd="0" presId="urn:microsoft.com/office/officeart/2005/8/layout/matrix1"/>
    <dgm:cxn modelId="{3A2F472D-232E-4B6F-A3DA-0FEA4651D7C9}" type="presOf" srcId="{965F951C-693C-4F44-BCE8-B8E64A060183}" destId="{5470053A-EAD5-4041-9BC8-4553F51160F3}" srcOrd="1" destOrd="0" presId="urn:microsoft.com/office/officeart/2005/8/layout/matrix1"/>
    <dgm:cxn modelId="{0D0B3263-E0DB-4A56-AF81-9D0E5F5177BE}" type="presOf" srcId="{EE6E55D7-A564-4676-A358-2C5D8B96F3B1}" destId="{9979A731-655A-492C-A1B2-EFED011AD435}" srcOrd="0" destOrd="0" presId="urn:microsoft.com/office/officeart/2005/8/layout/matrix1"/>
    <dgm:cxn modelId="{05B8864D-52F6-47C8-BE32-2966473A0666}" srcId="{E49D8C1F-BEA1-4A88-BCC9-87B9E1B6FFBE}" destId="{859942B2-3B69-464C-BF87-776B2152FC70}" srcOrd="0" destOrd="0" parTransId="{794F3AB3-153D-4820-ADA3-6EB0AADA2C6E}" sibTransId="{AF651143-1C56-4B7F-A98C-50BF29A8C417}"/>
    <dgm:cxn modelId="{A1BFBCF5-D5E8-4976-962A-EEA67D036A24}" type="presOf" srcId="{965F951C-693C-4F44-BCE8-B8E64A060183}" destId="{F6738C08-51C8-4FAB-A8B4-28521DF44CD7}" srcOrd="0" destOrd="0" presId="urn:microsoft.com/office/officeart/2005/8/layout/matrix1"/>
    <dgm:cxn modelId="{058C7F9C-A6D2-4CA3-B6A4-E02C9F8873C8}" type="presOf" srcId="{63DC075A-A89C-4403-90D2-D7A065C9D7F2}" destId="{701C00E7-A7E6-4A03-8DEF-F75D3248B2BB}" srcOrd="0" destOrd="0" presId="urn:microsoft.com/office/officeart/2005/8/layout/matrix1"/>
    <dgm:cxn modelId="{33A2DFCC-4666-4170-A5D8-0B8690904455}" srcId="{E49D8C1F-BEA1-4A88-BCC9-87B9E1B6FFBE}" destId="{EE6E55D7-A564-4676-A358-2C5D8B96F3B1}" srcOrd="2" destOrd="0" parTransId="{117C8061-4C83-4BCE-8A0C-75D416139303}" sibTransId="{FE2CA593-8C2C-4B77-8CD8-D5E839EACF67}"/>
    <dgm:cxn modelId="{E91985DF-11B4-4D7F-BF2B-518E04BB67D1}" type="presOf" srcId="{3A756485-1669-485F-8AFD-B12DAEB12B3C}" destId="{B717EE81-8D52-482F-B42E-586B05CA90A3}" srcOrd="0" destOrd="0" presId="urn:microsoft.com/office/officeart/2005/8/layout/matrix1"/>
    <dgm:cxn modelId="{B9558C87-E5A3-43C2-AB5B-A14C012C0FA2}" type="presParOf" srcId="{B717EE81-8D52-482F-B42E-586B05CA90A3}" destId="{6DC62FB5-108A-4B55-9BE6-D7AA067BDB05}" srcOrd="0" destOrd="0" presId="urn:microsoft.com/office/officeart/2005/8/layout/matrix1"/>
    <dgm:cxn modelId="{1FF9EBBE-8062-48BE-90F5-1CFFF08C6A1E}" type="presParOf" srcId="{6DC62FB5-108A-4B55-9BE6-D7AA067BDB05}" destId="{633BE6BA-11F9-4DBC-A32D-DD6E6E90D20D}" srcOrd="0" destOrd="0" presId="urn:microsoft.com/office/officeart/2005/8/layout/matrix1"/>
    <dgm:cxn modelId="{23AD3C08-C16B-46E8-AFD7-1D5690F49D4F}" type="presParOf" srcId="{6DC62FB5-108A-4B55-9BE6-D7AA067BDB05}" destId="{61217839-DEB6-494F-A076-5044F1C550E8}" srcOrd="1" destOrd="0" presId="urn:microsoft.com/office/officeart/2005/8/layout/matrix1"/>
    <dgm:cxn modelId="{6E776305-B120-4A65-856A-6905A60A385D}" type="presParOf" srcId="{6DC62FB5-108A-4B55-9BE6-D7AA067BDB05}" destId="{701C00E7-A7E6-4A03-8DEF-F75D3248B2BB}" srcOrd="2" destOrd="0" presId="urn:microsoft.com/office/officeart/2005/8/layout/matrix1"/>
    <dgm:cxn modelId="{B4F46BEC-4834-4E5F-AB13-05C794939269}" type="presParOf" srcId="{6DC62FB5-108A-4B55-9BE6-D7AA067BDB05}" destId="{9024557E-8F3D-469E-B508-8661F532BCA1}" srcOrd="3" destOrd="0" presId="urn:microsoft.com/office/officeart/2005/8/layout/matrix1"/>
    <dgm:cxn modelId="{7FDF2A7E-23F1-469C-962C-2488819AD4E2}" type="presParOf" srcId="{6DC62FB5-108A-4B55-9BE6-D7AA067BDB05}" destId="{9979A731-655A-492C-A1B2-EFED011AD435}" srcOrd="4" destOrd="0" presId="urn:microsoft.com/office/officeart/2005/8/layout/matrix1"/>
    <dgm:cxn modelId="{5FC53F2E-74D9-4844-8086-07FEB3F68878}" type="presParOf" srcId="{6DC62FB5-108A-4B55-9BE6-D7AA067BDB05}" destId="{DFFF8BCC-4B47-4C52-B639-E83814E01263}" srcOrd="5" destOrd="0" presId="urn:microsoft.com/office/officeart/2005/8/layout/matrix1"/>
    <dgm:cxn modelId="{5FB8BB11-F9A0-496D-A406-63D9603BAE77}" type="presParOf" srcId="{6DC62FB5-108A-4B55-9BE6-D7AA067BDB05}" destId="{F6738C08-51C8-4FAB-A8B4-28521DF44CD7}" srcOrd="6" destOrd="0" presId="urn:microsoft.com/office/officeart/2005/8/layout/matrix1"/>
    <dgm:cxn modelId="{A6923F37-B2AB-4F1D-AEF3-4B8394A703E8}" type="presParOf" srcId="{6DC62FB5-108A-4B55-9BE6-D7AA067BDB05}" destId="{5470053A-EAD5-4041-9BC8-4553F51160F3}" srcOrd="7" destOrd="0" presId="urn:microsoft.com/office/officeart/2005/8/layout/matrix1"/>
    <dgm:cxn modelId="{5EEBD48F-1B78-4B35-BC0E-F45A50C386C8}" type="presParOf" srcId="{B717EE81-8D52-482F-B42E-586B05CA90A3}" destId="{A4051169-C09B-4A73-AA1B-63ACDE0A36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756485-1669-485F-8AFD-B12DAEB12B3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E49D8C1F-BEA1-4A88-BCC9-87B9E1B6FFBE}">
      <dgm:prSet phldrT="[Texto]" phldr="1"/>
      <dgm:spPr/>
      <dgm:t>
        <a:bodyPr/>
        <a:lstStyle/>
        <a:p>
          <a:endParaRPr lang="en-US" dirty="0"/>
        </a:p>
      </dgm:t>
    </dgm:pt>
    <dgm:pt modelId="{ACAA50C8-C9A0-44E2-9D43-E7715DF9F050}" type="parTrans" cxnId="{D9C89678-0CA2-41B8-9485-CB3D04E25583}">
      <dgm:prSet/>
      <dgm:spPr/>
      <dgm:t>
        <a:bodyPr/>
        <a:lstStyle/>
        <a:p>
          <a:endParaRPr lang="en-US"/>
        </a:p>
      </dgm:t>
    </dgm:pt>
    <dgm:pt modelId="{97EFA741-96CC-4FD8-8726-07AC46766D2E}" type="sibTrans" cxnId="{D9C89678-0CA2-41B8-9485-CB3D04E25583}">
      <dgm:prSet/>
      <dgm:spPr/>
      <dgm:t>
        <a:bodyPr/>
        <a:lstStyle/>
        <a:p>
          <a:endParaRPr lang="en-US"/>
        </a:p>
      </dgm:t>
    </dgm:pt>
    <dgm:pt modelId="{8F478C3F-C211-423C-8507-59B93D78D3B2}">
      <dgm:prSet phldrT="[Texto]"/>
      <dgm:spPr/>
      <dgm:t>
        <a:bodyPr/>
        <a:lstStyle/>
        <a:p>
          <a:endParaRPr lang="en-US" dirty="0"/>
        </a:p>
      </dgm:t>
    </dgm:pt>
    <dgm:pt modelId="{33B24830-2863-4957-917E-2D20A5E35D0E}" type="parTrans" cxnId="{8C3201F6-6E58-4CD2-8738-E115CCF1B6E1}">
      <dgm:prSet/>
      <dgm:spPr/>
    </dgm:pt>
    <dgm:pt modelId="{70276F6B-39AA-41BF-A551-C66C0187F8B3}" type="sibTrans" cxnId="{8C3201F6-6E58-4CD2-8738-E115CCF1B6E1}">
      <dgm:prSet/>
      <dgm:spPr/>
    </dgm:pt>
    <dgm:pt modelId="{20C0B913-AB5F-4A37-A71C-FAC253C8205F}">
      <dgm:prSet phldrT="[Texto]"/>
      <dgm:spPr/>
      <dgm:t>
        <a:bodyPr/>
        <a:lstStyle/>
        <a:p>
          <a:endParaRPr lang="en-US" dirty="0"/>
        </a:p>
      </dgm:t>
    </dgm:pt>
    <dgm:pt modelId="{284BB5EB-4B48-401D-B9FC-C4DDB1F4F087}" type="parTrans" cxnId="{64EC4D22-9C58-4A52-83BF-A322A62BA40F}">
      <dgm:prSet/>
      <dgm:spPr/>
    </dgm:pt>
    <dgm:pt modelId="{121BCD14-5261-43C1-9CD1-EC7BC7296E98}" type="sibTrans" cxnId="{64EC4D22-9C58-4A52-83BF-A322A62BA40F}">
      <dgm:prSet/>
      <dgm:spPr/>
    </dgm:pt>
    <dgm:pt modelId="{60B377B0-0F12-4BC7-86FC-085B514DA087}">
      <dgm:prSet phldrT="[Texto]"/>
      <dgm:spPr/>
      <dgm:t>
        <a:bodyPr/>
        <a:lstStyle/>
        <a:p>
          <a:endParaRPr lang="en-US" dirty="0"/>
        </a:p>
      </dgm:t>
    </dgm:pt>
    <dgm:pt modelId="{30CF962A-095C-4C86-ACCF-AF987643A679}" type="parTrans" cxnId="{7B42612F-1CD8-4A3B-A7B8-D27C79D71125}">
      <dgm:prSet/>
      <dgm:spPr/>
    </dgm:pt>
    <dgm:pt modelId="{EA3A91D8-BBFB-4508-AAFD-D6FF1E8EFAF1}" type="sibTrans" cxnId="{7B42612F-1CD8-4A3B-A7B8-D27C79D71125}">
      <dgm:prSet/>
      <dgm:spPr/>
    </dgm:pt>
    <dgm:pt modelId="{B717EE81-8D52-482F-B42E-586B05CA90A3}" type="pres">
      <dgm:prSet presAssocID="{3A756485-1669-485F-8AFD-B12DAEB12B3C}" presName="diagram" presStyleCnt="0">
        <dgm:presLayoutVars>
          <dgm:chMax val="1"/>
          <dgm:dir/>
          <dgm:animLvl val="ctr"/>
          <dgm:resizeHandles val="exact"/>
        </dgm:presLayoutVars>
      </dgm:prSet>
      <dgm:spPr/>
      <dgm:t>
        <a:bodyPr/>
        <a:lstStyle/>
        <a:p>
          <a:endParaRPr lang="en-US"/>
        </a:p>
      </dgm:t>
    </dgm:pt>
    <dgm:pt modelId="{6DC62FB5-108A-4B55-9BE6-D7AA067BDB05}" type="pres">
      <dgm:prSet presAssocID="{3A756485-1669-485F-8AFD-B12DAEB12B3C}" presName="matrix" presStyleCnt="0"/>
      <dgm:spPr/>
    </dgm:pt>
    <dgm:pt modelId="{633BE6BA-11F9-4DBC-A32D-DD6E6E90D20D}" type="pres">
      <dgm:prSet presAssocID="{3A756485-1669-485F-8AFD-B12DAEB12B3C}" presName="tile1" presStyleLbl="node1" presStyleIdx="0" presStyleCnt="4"/>
      <dgm:spPr>
        <a:blipFill rotWithShape="0">
          <a:blip xmlns:r="http://schemas.openxmlformats.org/officeDocument/2006/relationships" r:embed="rId1"/>
          <a:stretch>
            <a:fillRect/>
          </a:stretch>
        </a:blipFill>
      </dgm:spPr>
      <dgm:t>
        <a:bodyPr/>
        <a:lstStyle/>
        <a:p>
          <a:endParaRPr lang="en-US"/>
        </a:p>
      </dgm:t>
    </dgm:pt>
    <dgm:pt modelId="{61217839-DEB6-494F-A076-5044F1C550E8}" type="pres">
      <dgm:prSet presAssocID="{3A756485-1669-485F-8AFD-B12DAEB12B3C}" presName="tile1text" presStyleLbl="node1" presStyleIdx="0" presStyleCnt="4">
        <dgm:presLayoutVars>
          <dgm:chMax val="0"/>
          <dgm:chPref val="0"/>
          <dgm:bulletEnabled val="1"/>
        </dgm:presLayoutVars>
      </dgm:prSet>
      <dgm:spPr>
        <a:blipFill rotWithShape="0">
          <a:blip xmlns:r="http://schemas.openxmlformats.org/officeDocument/2006/relationships" r:embed="rId2"/>
          <a:stretch>
            <a:fillRect/>
          </a:stretch>
        </a:blipFill>
      </dgm:spPr>
    </dgm:pt>
    <dgm:pt modelId="{701C00E7-A7E6-4A03-8DEF-F75D3248B2BB}" type="pres">
      <dgm:prSet presAssocID="{3A756485-1669-485F-8AFD-B12DAEB12B3C}" presName="tile2" presStyleLbl="node1" presStyleIdx="1" presStyleCnt="4" custLinFactNeighborX="0" custLinFactNeighborY="3636"/>
      <dgm:spPr>
        <a:blipFill rotWithShape="0">
          <a:blip xmlns:r="http://schemas.openxmlformats.org/officeDocument/2006/relationships" r:embed="rId3"/>
          <a:stretch>
            <a:fillRect/>
          </a:stretch>
        </a:blipFill>
      </dgm:spPr>
      <dgm:t>
        <a:bodyPr/>
        <a:lstStyle/>
        <a:p>
          <a:endParaRPr lang="en-US"/>
        </a:p>
      </dgm:t>
    </dgm:pt>
    <dgm:pt modelId="{9024557E-8F3D-469E-B508-8661F532BCA1}" type="pres">
      <dgm:prSet presAssocID="{3A756485-1669-485F-8AFD-B12DAEB12B3C}" presName="tile2text" presStyleLbl="node1" presStyleIdx="1" presStyleCnt="4">
        <dgm:presLayoutVars>
          <dgm:chMax val="0"/>
          <dgm:chPref val="0"/>
          <dgm:bulletEnabled val="1"/>
        </dgm:presLayoutVars>
      </dgm:prSet>
      <dgm:spPr>
        <a:blipFill rotWithShape="0">
          <a:blip xmlns:r="http://schemas.openxmlformats.org/officeDocument/2006/relationships" r:embed="rId4"/>
          <a:stretch>
            <a:fillRect/>
          </a:stretch>
        </a:blipFill>
      </dgm:spPr>
    </dgm:pt>
    <dgm:pt modelId="{9979A731-655A-492C-A1B2-EFED011AD435}" type="pres">
      <dgm:prSet presAssocID="{3A756485-1669-485F-8AFD-B12DAEB12B3C}" presName="tile3" presStyleLbl="node1" presStyleIdx="2" presStyleCnt="4"/>
      <dgm:spPr>
        <a:blipFill rotWithShape="0">
          <a:blip xmlns:r="http://schemas.openxmlformats.org/officeDocument/2006/relationships" r:embed="rId5"/>
          <a:stretch>
            <a:fillRect/>
          </a:stretch>
        </a:blipFill>
      </dgm:spPr>
    </dgm:pt>
    <dgm:pt modelId="{DFFF8BCC-4B47-4C52-B639-E83814E01263}" type="pres">
      <dgm:prSet presAssocID="{3A756485-1669-485F-8AFD-B12DAEB12B3C}" presName="tile3text" presStyleLbl="node1" presStyleIdx="2" presStyleCnt="4">
        <dgm:presLayoutVars>
          <dgm:chMax val="0"/>
          <dgm:chPref val="0"/>
          <dgm:bulletEnabled val="1"/>
        </dgm:presLayoutVars>
      </dgm:prSet>
      <dgm:spPr/>
    </dgm:pt>
    <dgm:pt modelId="{F6738C08-51C8-4FAB-A8B4-28521DF44CD7}" type="pres">
      <dgm:prSet presAssocID="{3A756485-1669-485F-8AFD-B12DAEB12B3C}" presName="tile4" presStyleLbl="node1" presStyleIdx="3" presStyleCnt="4" custLinFactNeighborX="0" custLinFactNeighborY="0"/>
      <dgm:spPr>
        <a:blipFill rotWithShape="0">
          <a:blip xmlns:r="http://schemas.openxmlformats.org/officeDocument/2006/relationships" r:embed="rId6"/>
          <a:stretch>
            <a:fillRect/>
          </a:stretch>
        </a:blipFill>
      </dgm:spPr>
    </dgm:pt>
    <dgm:pt modelId="{5470053A-EAD5-4041-9BC8-4553F51160F3}" type="pres">
      <dgm:prSet presAssocID="{3A756485-1669-485F-8AFD-B12DAEB12B3C}" presName="tile4text" presStyleLbl="node1" presStyleIdx="3" presStyleCnt="4">
        <dgm:presLayoutVars>
          <dgm:chMax val="0"/>
          <dgm:chPref val="0"/>
          <dgm:bulletEnabled val="1"/>
        </dgm:presLayoutVars>
      </dgm:prSet>
      <dgm:spPr/>
    </dgm:pt>
    <dgm:pt modelId="{A4051169-C09B-4A73-AA1B-63ACDE0A36E6}" type="pres">
      <dgm:prSet presAssocID="{3A756485-1669-485F-8AFD-B12DAEB12B3C}" presName="centerTile" presStyleLbl="fgShp" presStyleIdx="0" presStyleCnt="1" custScaleY="19394">
        <dgm:presLayoutVars>
          <dgm:chMax val="0"/>
          <dgm:chPref val="0"/>
        </dgm:presLayoutVars>
      </dgm:prSet>
      <dgm:spPr/>
      <dgm:t>
        <a:bodyPr/>
        <a:lstStyle/>
        <a:p>
          <a:endParaRPr lang="en-US"/>
        </a:p>
      </dgm:t>
    </dgm:pt>
  </dgm:ptLst>
  <dgm:cxnLst>
    <dgm:cxn modelId="{34D5F73D-BDD0-488C-BB21-F26FBE2DDED4}" type="presOf" srcId="{3A756485-1669-485F-8AFD-B12DAEB12B3C}" destId="{B717EE81-8D52-482F-B42E-586B05CA90A3}" srcOrd="0" destOrd="0" presId="urn:microsoft.com/office/officeart/2005/8/layout/matrix1"/>
    <dgm:cxn modelId="{64EC4D22-9C58-4A52-83BF-A322A62BA40F}" srcId="{3A756485-1669-485F-8AFD-B12DAEB12B3C}" destId="{20C0B913-AB5F-4A37-A71C-FAC253C8205F}" srcOrd="1" destOrd="0" parTransId="{284BB5EB-4B48-401D-B9FC-C4DDB1F4F087}" sibTransId="{121BCD14-5261-43C1-9CD1-EC7BC7296E98}"/>
    <dgm:cxn modelId="{D9C89678-0CA2-41B8-9485-CB3D04E25583}" srcId="{3A756485-1669-485F-8AFD-B12DAEB12B3C}" destId="{E49D8C1F-BEA1-4A88-BCC9-87B9E1B6FFBE}" srcOrd="0" destOrd="0" parTransId="{ACAA50C8-C9A0-44E2-9D43-E7715DF9F050}" sibTransId="{97EFA741-96CC-4FD8-8726-07AC46766D2E}"/>
    <dgm:cxn modelId="{7B42612F-1CD8-4A3B-A7B8-D27C79D71125}" srcId="{3A756485-1669-485F-8AFD-B12DAEB12B3C}" destId="{60B377B0-0F12-4BC7-86FC-085B514DA087}" srcOrd="2" destOrd="0" parTransId="{30CF962A-095C-4C86-ACCF-AF987643A679}" sibTransId="{EA3A91D8-BBFB-4508-AAFD-D6FF1E8EFAF1}"/>
    <dgm:cxn modelId="{E9FCEA42-757E-41B5-AA8F-3EF303A76482}" type="presOf" srcId="{E49D8C1F-BEA1-4A88-BCC9-87B9E1B6FFBE}" destId="{A4051169-C09B-4A73-AA1B-63ACDE0A36E6}" srcOrd="0" destOrd="0" presId="urn:microsoft.com/office/officeart/2005/8/layout/matrix1"/>
    <dgm:cxn modelId="{8C3201F6-6E58-4CD2-8738-E115CCF1B6E1}" srcId="{3A756485-1669-485F-8AFD-B12DAEB12B3C}" destId="{8F478C3F-C211-423C-8507-59B93D78D3B2}" srcOrd="3" destOrd="0" parTransId="{33B24830-2863-4957-917E-2D20A5E35D0E}" sibTransId="{70276F6B-39AA-41BF-A551-C66C0187F8B3}"/>
    <dgm:cxn modelId="{0DA06363-9026-4F16-97E4-3DA7BD4C8292}" type="presParOf" srcId="{B717EE81-8D52-482F-B42E-586B05CA90A3}" destId="{6DC62FB5-108A-4B55-9BE6-D7AA067BDB05}" srcOrd="0" destOrd="0" presId="urn:microsoft.com/office/officeart/2005/8/layout/matrix1"/>
    <dgm:cxn modelId="{7DCC5792-4A17-4CFB-BF24-BEF75CA588AF}" type="presParOf" srcId="{6DC62FB5-108A-4B55-9BE6-D7AA067BDB05}" destId="{633BE6BA-11F9-4DBC-A32D-DD6E6E90D20D}" srcOrd="0" destOrd="0" presId="urn:microsoft.com/office/officeart/2005/8/layout/matrix1"/>
    <dgm:cxn modelId="{14DADA4D-EA3F-488E-BC2E-E97DF939D395}" type="presParOf" srcId="{6DC62FB5-108A-4B55-9BE6-D7AA067BDB05}" destId="{61217839-DEB6-494F-A076-5044F1C550E8}" srcOrd="1" destOrd="0" presId="urn:microsoft.com/office/officeart/2005/8/layout/matrix1"/>
    <dgm:cxn modelId="{A3345EA8-ECA7-4BF1-846F-B5D3AF354C7C}" type="presParOf" srcId="{6DC62FB5-108A-4B55-9BE6-D7AA067BDB05}" destId="{701C00E7-A7E6-4A03-8DEF-F75D3248B2BB}" srcOrd="2" destOrd="0" presId="urn:microsoft.com/office/officeart/2005/8/layout/matrix1"/>
    <dgm:cxn modelId="{F2762C46-5407-473B-9B86-4A0BA1B515C9}" type="presParOf" srcId="{6DC62FB5-108A-4B55-9BE6-D7AA067BDB05}" destId="{9024557E-8F3D-469E-B508-8661F532BCA1}" srcOrd="3" destOrd="0" presId="urn:microsoft.com/office/officeart/2005/8/layout/matrix1"/>
    <dgm:cxn modelId="{4340DC94-8F7E-4D58-93A8-9F8CE4C1F060}" type="presParOf" srcId="{6DC62FB5-108A-4B55-9BE6-D7AA067BDB05}" destId="{9979A731-655A-492C-A1B2-EFED011AD435}" srcOrd="4" destOrd="0" presId="urn:microsoft.com/office/officeart/2005/8/layout/matrix1"/>
    <dgm:cxn modelId="{AAD11054-9EC4-4DCE-AEE1-2392520861C1}" type="presParOf" srcId="{6DC62FB5-108A-4B55-9BE6-D7AA067BDB05}" destId="{DFFF8BCC-4B47-4C52-B639-E83814E01263}" srcOrd="5" destOrd="0" presId="urn:microsoft.com/office/officeart/2005/8/layout/matrix1"/>
    <dgm:cxn modelId="{5E381347-2016-4F24-90B0-85CD4E64A89B}" type="presParOf" srcId="{6DC62FB5-108A-4B55-9BE6-D7AA067BDB05}" destId="{F6738C08-51C8-4FAB-A8B4-28521DF44CD7}" srcOrd="6" destOrd="0" presId="urn:microsoft.com/office/officeart/2005/8/layout/matrix1"/>
    <dgm:cxn modelId="{F6144E6A-C6C2-4C67-9FBB-778A26C7244F}" type="presParOf" srcId="{6DC62FB5-108A-4B55-9BE6-D7AA067BDB05}" destId="{5470053A-EAD5-4041-9BC8-4553F51160F3}" srcOrd="7" destOrd="0" presId="urn:microsoft.com/office/officeart/2005/8/layout/matrix1"/>
    <dgm:cxn modelId="{472A9376-698A-49BB-BA4A-7E8EEA2238C1}" type="presParOf" srcId="{B717EE81-8D52-482F-B42E-586B05CA90A3}" destId="{A4051169-C09B-4A73-AA1B-63ACDE0A36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868B2-C7AA-4EA5-957C-15ABB6CBA022}" type="doc">
      <dgm:prSet loTypeId="urn:microsoft.com/office/officeart/2008/layout/BendingPictureCaptionList" loCatId="picture" qsTypeId="urn:microsoft.com/office/officeart/2005/8/quickstyle/simple2" qsCatId="simple" csTypeId="urn:microsoft.com/office/officeart/2005/8/colors/accent0_1" csCatId="mainScheme" phldr="1"/>
      <dgm:spPr/>
      <dgm:t>
        <a:bodyPr/>
        <a:lstStyle/>
        <a:p>
          <a:endParaRPr lang="es-EC"/>
        </a:p>
      </dgm:t>
    </dgm:pt>
    <dgm:pt modelId="{F6811779-2A00-497D-8E6A-3F611F1F39D5}">
      <dgm:prSet phldrT="[Texto]"/>
      <dgm:spPr/>
      <dgm:t>
        <a:bodyPr/>
        <a:lstStyle/>
        <a:p>
          <a:r>
            <a:rPr lang="es-EC" b="1" dirty="0" smtClean="0"/>
            <a:t>Relevancia y pertinencia de la actividad alfarera</a:t>
          </a:r>
          <a:endParaRPr lang="es-EC" b="1" dirty="0"/>
        </a:p>
      </dgm:t>
    </dgm:pt>
    <dgm:pt modelId="{03497525-C47C-4920-BA93-43DA87C2C935}" type="parTrans" cxnId="{CCBDCBF4-AD0A-4719-AED0-39F8B79C8743}">
      <dgm:prSet/>
      <dgm:spPr/>
      <dgm:t>
        <a:bodyPr/>
        <a:lstStyle/>
        <a:p>
          <a:endParaRPr lang="es-EC"/>
        </a:p>
      </dgm:t>
    </dgm:pt>
    <dgm:pt modelId="{01F9BD20-9929-4316-8DB1-3574608E78A0}" type="sibTrans" cxnId="{CCBDCBF4-AD0A-4719-AED0-39F8B79C8743}">
      <dgm:prSet/>
      <dgm:spPr/>
      <dgm:t>
        <a:bodyPr/>
        <a:lstStyle/>
        <a:p>
          <a:endParaRPr lang="es-EC"/>
        </a:p>
      </dgm:t>
    </dgm:pt>
    <dgm:pt modelId="{FA09358B-22AA-4B3D-9DDA-2D1C1F77DF75}">
      <dgm:prSet phldrT="[Texto]"/>
      <dgm:spPr/>
      <dgm:t>
        <a:bodyPr/>
        <a:lstStyle/>
        <a:p>
          <a:r>
            <a:rPr lang="es-EC" b="1" dirty="0" smtClean="0"/>
            <a:t>Rentabilidad y producción optima</a:t>
          </a:r>
          <a:endParaRPr lang="es-EC" b="1" dirty="0"/>
        </a:p>
      </dgm:t>
    </dgm:pt>
    <dgm:pt modelId="{AB1EEA38-BED8-4BE7-BF45-FB1EE7CAACE6}" type="parTrans" cxnId="{72D3958E-48F8-4CF3-8B48-16F664811E5E}">
      <dgm:prSet/>
      <dgm:spPr/>
      <dgm:t>
        <a:bodyPr/>
        <a:lstStyle/>
        <a:p>
          <a:endParaRPr lang="es-EC"/>
        </a:p>
      </dgm:t>
    </dgm:pt>
    <dgm:pt modelId="{95411148-4FFF-40B3-9152-F3D1E0E5B214}" type="sibTrans" cxnId="{72D3958E-48F8-4CF3-8B48-16F664811E5E}">
      <dgm:prSet/>
      <dgm:spPr/>
      <dgm:t>
        <a:bodyPr/>
        <a:lstStyle/>
        <a:p>
          <a:endParaRPr lang="es-EC"/>
        </a:p>
      </dgm:t>
    </dgm:pt>
    <dgm:pt modelId="{7CE85955-5B54-4761-B6BA-9E1AFC508DD1}">
      <dgm:prSet phldrT="[Texto]"/>
      <dgm:spPr/>
      <dgm:t>
        <a:bodyPr/>
        <a:lstStyle/>
        <a:p>
          <a:r>
            <a:rPr lang="es-EC" b="1" dirty="0" smtClean="0"/>
            <a:t>Mejorar la calidad de vida </a:t>
          </a:r>
          <a:endParaRPr lang="es-EC" b="1" dirty="0"/>
        </a:p>
      </dgm:t>
    </dgm:pt>
    <dgm:pt modelId="{FB378E9D-2976-49D3-BA19-38ACF5C447DF}" type="parTrans" cxnId="{D538D8B3-887A-45C6-8797-2F8D79632428}">
      <dgm:prSet/>
      <dgm:spPr/>
      <dgm:t>
        <a:bodyPr/>
        <a:lstStyle/>
        <a:p>
          <a:endParaRPr lang="es-EC"/>
        </a:p>
      </dgm:t>
    </dgm:pt>
    <dgm:pt modelId="{30249F31-3D85-4A26-A125-D469CC86E08C}" type="sibTrans" cxnId="{D538D8B3-887A-45C6-8797-2F8D79632428}">
      <dgm:prSet/>
      <dgm:spPr/>
      <dgm:t>
        <a:bodyPr/>
        <a:lstStyle/>
        <a:p>
          <a:endParaRPr lang="es-EC"/>
        </a:p>
      </dgm:t>
    </dgm:pt>
    <dgm:pt modelId="{A238D441-CED8-4587-8148-FFC365848A59}">
      <dgm:prSet phldrT="[Texto]"/>
      <dgm:spPr/>
      <dgm:t>
        <a:bodyPr/>
        <a:lstStyle/>
        <a:p>
          <a:r>
            <a:rPr lang="es-EC" b="1" dirty="0" smtClean="0"/>
            <a:t> Erradicar el uso de plomo </a:t>
          </a:r>
          <a:endParaRPr lang="es-EC" b="1" dirty="0"/>
        </a:p>
      </dgm:t>
    </dgm:pt>
    <dgm:pt modelId="{604DEACB-8241-42C7-AE5D-236D52BD547E}" type="parTrans" cxnId="{F053D766-E990-494C-BFA2-4FA0909CF40B}">
      <dgm:prSet/>
      <dgm:spPr/>
      <dgm:t>
        <a:bodyPr/>
        <a:lstStyle/>
        <a:p>
          <a:endParaRPr lang="en-US"/>
        </a:p>
      </dgm:t>
    </dgm:pt>
    <dgm:pt modelId="{144B9C31-8153-4022-8881-59773608A76B}" type="sibTrans" cxnId="{F053D766-E990-494C-BFA2-4FA0909CF40B}">
      <dgm:prSet/>
      <dgm:spPr/>
      <dgm:t>
        <a:bodyPr/>
        <a:lstStyle/>
        <a:p>
          <a:endParaRPr lang="en-US"/>
        </a:p>
      </dgm:t>
    </dgm:pt>
    <dgm:pt modelId="{C10DC83D-AB8B-41A1-B7F3-5E4410C0ACDA}" type="pres">
      <dgm:prSet presAssocID="{3E0868B2-C7AA-4EA5-957C-15ABB6CBA022}" presName="Name0" presStyleCnt="0">
        <dgm:presLayoutVars>
          <dgm:dir/>
          <dgm:resizeHandles val="exact"/>
        </dgm:presLayoutVars>
      </dgm:prSet>
      <dgm:spPr/>
      <dgm:t>
        <a:bodyPr/>
        <a:lstStyle/>
        <a:p>
          <a:endParaRPr lang="en-US"/>
        </a:p>
      </dgm:t>
    </dgm:pt>
    <dgm:pt modelId="{D43CDF17-0EE6-4D5F-8887-9DB9D45EA282}" type="pres">
      <dgm:prSet presAssocID="{F6811779-2A00-497D-8E6A-3F611F1F39D5}" presName="composite" presStyleCnt="0"/>
      <dgm:spPr/>
      <dgm:t>
        <a:bodyPr/>
        <a:lstStyle/>
        <a:p>
          <a:endParaRPr lang="en-US"/>
        </a:p>
      </dgm:t>
    </dgm:pt>
    <dgm:pt modelId="{1CB3ABC4-EF55-4FA6-97E7-EFC5F0C7712C}" type="pres">
      <dgm:prSet presAssocID="{F6811779-2A00-497D-8E6A-3F611F1F39D5}" presName="rect1" presStyleLbl="bgImgPlace1" presStyleIdx="0" presStyleCnt="4" custScaleY="150934"/>
      <dgm:spPr>
        <a:blipFill rotWithShape="0">
          <a:blip xmlns:r="http://schemas.openxmlformats.org/officeDocument/2006/relationships" r:embed="rId1"/>
          <a:stretch>
            <a:fillRect/>
          </a:stretch>
        </a:blipFill>
      </dgm:spPr>
      <dgm:t>
        <a:bodyPr/>
        <a:lstStyle/>
        <a:p>
          <a:endParaRPr lang="en-US"/>
        </a:p>
      </dgm:t>
    </dgm:pt>
    <dgm:pt modelId="{95DA68DE-3024-4C5F-804D-06AE63EC17E3}" type="pres">
      <dgm:prSet presAssocID="{F6811779-2A00-497D-8E6A-3F611F1F39D5}" presName="wedgeRectCallout1" presStyleLbl="node1" presStyleIdx="0" presStyleCnt="4" custScaleY="161771" custLinFactY="35360" custLinFactNeighborY="100000">
        <dgm:presLayoutVars>
          <dgm:bulletEnabled val="1"/>
        </dgm:presLayoutVars>
      </dgm:prSet>
      <dgm:spPr/>
      <dgm:t>
        <a:bodyPr/>
        <a:lstStyle/>
        <a:p>
          <a:endParaRPr lang="en-US"/>
        </a:p>
      </dgm:t>
    </dgm:pt>
    <dgm:pt modelId="{4300944A-0DDB-45E1-B570-3B310A8B229D}" type="pres">
      <dgm:prSet presAssocID="{01F9BD20-9929-4316-8DB1-3574608E78A0}" presName="sibTrans" presStyleCnt="0"/>
      <dgm:spPr/>
      <dgm:t>
        <a:bodyPr/>
        <a:lstStyle/>
        <a:p>
          <a:endParaRPr lang="en-US"/>
        </a:p>
      </dgm:t>
    </dgm:pt>
    <dgm:pt modelId="{2335FD2F-0E1A-4D07-A14F-D43550CAB525}" type="pres">
      <dgm:prSet presAssocID="{FA09358B-22AA-4B3D-9DDA-2D1C1F77DF75}" presName="composite" presStyleCnt="0"/>
      <dgm:spPr/>
      <dgm:t>
        <a:bodyPr/>
        <a:lstStyle/>
        <a:p>
          <a:endParaRPr lang="en-US"/>
        </a:p>
      </dgm:t>
    </dgm:pt>
    <dgm:pt modelId="{473476BF-3999-4607-9536-A31BC0DEFEA9}" type="pres">
      <dgm:prSet presAssocID="{FA09358B-22AA-4B3D-9DDA-2D1C1F77DF75}" presName="rect1" presStyleLbl="bgImgPlace1" presStyleIdx="1" presStyleCnt="4" custScaleY="150934"/>
      <dgm:spPr>
        <a:blipFill rotWithShape="0">
          <a:blip xmlns:r="http://schemas.openxmlformats.org/officeDocument/2006/relationships" r:embed="rId2"/>
          <a:stretch>
            <a:fillRect/>
          </a:stretch>
        </a:blipFill>
      </dgm:spPr>
      <dgm:t>
        <a:bodyPr/>
        <a:lstStyle/>
        <a:p>
          <a:endParaRPr lang="en-US"/>
        </a:p>
      </dgm:t>
    </dgm:pt>
    <dgm:pt modelId="{5D10DFF0-7804-403A-AB9A-DA09BC4A5C44}" type="pres">
      <dgm:prSet presAssocID="{FA09358B-22AA-4B3D-9DDA-2D1C1F77DF75}" presName="wedgeRectCallout1" presStyleLbl="node1" presStyleIdx="1" presStyleCnt="4" custScaleY="161771" custLinFactY="35360" custLinFactNeighborY="100000">
        <dgm:presLayoutVars>
          <dgm:bulletEnabled val="1"/>
        </dgm:presLayoutVars>
      </dgm:prSet>
      <dgm:spPr/>
      <dgm:t>
        <a:bodyPr/>
        <a:lstStyle/>
        <a:p>
          <a:endParaRPr lang="en-US"/>
        </a:p>
      </dgm:t>
    </dgm:pt>
    <dgm:pt modelId="{E89248DB-AF3E-4575-B7A2-DAD558968247}" type="pres">
      <dgm:prSet presAssocID="{95411148-4FFF-40B3-9152-F3D1E0E5B214}" presName="sibTrans" presStyleCnt="0"/>
      <dgm:spPr/>
      <dgm:t>
        <a:bodyPr/>
        <a:lstStyle/>
        <a:p>
          <a:endParaRPr lang="en-US"/>
        </a:p>
      </dgm:t>
    </dgm:pt>
    <dgm:pt modelId="{DCFDC838-B83F-42C4-A24D-DB8537D8C755}" type="pres">
      <dgm:prSet presAssocID="{A238D441-CED8-4587-8148-FFC365848A59}" presName="composite" presStyleCnt="0"/>
      <dgm:spPr/>
    </dgm:pt>
    <dgm:pt modelId="{BA8EA7FE-F10B-485C-9A04-82A5EA8309D3}" type="pres">
      <dgm:prSet presAssocID="{A238D441-CED8-4587-8148-FFC365848A59}" presName="rect1" presStyleLbl="bgImgPlace1" presStyleIdx="2" presStyleCnt="4" custScaleY="150934"/>
      <dgm:spPr>
        <a:blipFill rotWithShape="0">
          <a:blip xmlns:r="http://schemas.openxmlformats.org/officeDocument/2006/relationships" r:embed="rId3"/>
          <a:stretch>
            <a:fillRect/>
          </a:stretch>
        </a:blipFill>
      </dgm:spPr>
      <dgm:t>
        <a:bodyPr/>
        <a:lstStyle/>
        <a:p>
          <a:endParaRPr lang="en-US"/>
        </a:p>
      </dgm:t>
    </dgm:pt>
    <dgm:pt modelId="{64820210-D98B-4FB4-851E-4EC493B3025F}" type="pres">
      <dgm:prSet presAssocID="{A238D441-CED8-4587-8148-FFC365848A59}" presName="wedgeRectCallout1" presStyleLbl="node1" presStyleIdx="2" presStyleCnt="4" custScaleY="161771" custLinFactY="35360" custLinFactNeighborY="100000">
        <dgm:presLayoutVars>
          <dgm:bulletEnabled val="1"/>
        </dgm:presLayoutVars>
      </dgm:prSet>
      <dgm:spPr/>
      <dgm:t>
        <a:bodyPr/>
        <a:lstStyle/>
        <a:p>
          <a:endParaRPr lang="en-US"/>
        </a:p>
      </dgm:t>
    </dgm:pt>
    <dgm:pt modelId="{962EA912-5316-4845-9472-827D8101C58F}" type="pres">
      <dgm:prSet presAssocID="{144B9C31-8153-4022-8881-59773608A76B}" presName="sibTrans" presStyleCnt="0"/>
      <dgm:spPr/>
    </dgm:pt>
    <dgm:pt modelId="{F3CCC388-DC23-407B-A9AA-528CDD7FA73F}" type="pres">
      <dgm:prSet presAssocID="{7CE85955-5B54-4761-B6BA-9E1AFC508DD1}" presName="composite" presStyleCnt="0"/>
      <dgm:spPr/>
      <dgm:t>
        <a:bodyPr/>
        <a:lstStyle/>
        <a:p>
          <a:endParaRPr lang="en-US"/>
        </a:p>
      </dgm:t>
    </dgm:pt>
    <dgm:pt modelId="{1FEBCE1F-984D-43F2-8A01-BCD496ABBA67}" type="pres">
      <dgm:prSet presAssocID="{7CE85955-5B54-4761-B6BA-9E1AFC508DD1}" presName="rect1" presStyleLbl="bgImgPlace1" presStyleIdx="3" presStyleCnt="4" custScaleY="150934"/>
      <dgm:spPr>
        <a:blipFill rotWithShape="0">
          <a:blip xmlns:r="http://schemas.openxmlformats.org/officeDocument/2006/relationships" r:embed="rId4"/>
          <a:stretch>
            <a:fillRect/>
          </a:stretch>
        </a:blipFill>
      </dgm:spPr>
      <dgm:t>
        <a:bodyPr/>
        <a:lstStyle/>
        <a:p>
          <a:endParaRPr lang="en-US"/>
        </a:p>
      </dgm:t>
    </dgm:pt>
    <dgm:pt modelId="{E275ABC6-4703-4819-B697-28D89EDA01D8}" type="pres">
      <dgm:prSet presAssocID="{7CE85955-5B54-4761-B6BA-9E1AFC508DD1}" presName="wedgeRectCallout1" presStyleLbl="node1" presStyleIdx="3" presStyleCnt="4" custScaleY="161771" custLinFactY="35360" custLinFactNeighborY="100000">
        <dgm:presLayoutVars>
          <dgm:bulletEnabled val="1"/>
        </dgm:presLayoutVars>
      </dgm:prSet>
      <dgm:spPr/>
      <dgm:t>
        <a:bodyPr/>
        <a:lstStyle/>
        <a:p>
          <a:endParaRPr lang="en-US"/>
        </a:p>
      </dgm:t>
    </dgm:pt>
  </dgm:ptLst>
  <dgm:cxnLst>
    <dgm:cxn modelId="{3E65A758-4234-4920-82D1-FCE00066B8CF}" type="presOf" srcId="{3E0868B2-C7AA-4EA5-957C-15ABB6CBA022}" destId="{C10DC83D-AB8B-41A1-B7F3-5E4410C0ACDA}" srcOrd="0" destOrd="0" presId="urn:microsoft.com/office/officeart/2008/layout/BendingPictureCaptionList"/>
    <dgm:cxn modelId="{E7E967BD-1C6F-46E7-BF75-1F68C5E60202}" type="presOf" srcId="{7CE85955-5B54-4761-B6BA-9E1AFC508DD1}" destId="{E275ABC6-4703-4819-B697-28D89EDA01D8}" srcOrd="0" destOrd="0" presId="urn:microsoft.com/office/officeart/2008/layout/BendingPictureCaptionList"/>
    <dgm:cxn modelId="{F053D766-E990-494C-BFA2-4FA0909CF40B}" srcId="{3E0868B2-C7AA-4EA5-957C-15ABB6CBA022}" destId="{A238D441-CED8-4587-8148-FFC365848A59}" srcOrd="2" destOrd="0" parTransId="{604DEACB-8241-42C7-AE5D-236D52BD547E}" sibTransId="{144B9C31-8153-4022-8881-59773608A76B}"/>
    <dgm:cxn modelId="{7E08886E-FE93-4BF9-887E-EC0AC5D7432E}" type="presOf" srcId="{FA09358B-22AA-4B3D-9DDA-2D1C1F77DF75}" destId="{5D10DFF0-7804-403A-AB9A-DA09BC4A5C44}" srcOrd="0" destOrd="0" presId="urn:microsoft.com/office/officeart/2008/layout/BendingPictureCaptionList"/>
    <dgm:cxn modelId="{D538D8B3-887A-45C6-8797-2F8D79632428}" srcId="{3E0868B2-C7AA-4EA5-957C-15ABB6CBA022}" destId="{7CE85955-5B54-4761-B6BA-9E1AFC508DD1}" srcOrd="3" destOrd="0" parTransId="{FB378E9D-2976-49D3-BA19-38ACF5C447DF}" sibTransId="{30249F31-3D85-4A26-A125-D469CC86E08C}"/>
    <dgm:cxn modelId="{72D3958E-48F8-4CF3-8B48-16F664811E5E}" srcId="{3E0868B2-C7AA-4EA5-957C-15ABB6CBA022}" destId="{FA09358B-22AA-4B3D-9DDA-2D1C1F77DF75}" srcOrd="1" destOrd="0" parTransId="{AB1EEA38-BED8-4BE7-BF45-FB1EE7CAACE6}" sibTransId="{95411148-4FFF-40B3-9152-F3D1E0E5B214}"/>
    <dgm:cxn modelId="{CCBDCBF4-AD0A-4719-AED0-39F8B79C8743}" srcId="{3E0868B2-C7AA-4EA5-957C-15ABB6CBA022}" destId="{F6811779-2A00-497D-8E6A-3F611F1F39D5}" srcOrd="0" destOrd="0" parTransId="{03497525-C47C-4920-BA93-43DA87C2C935}" sibTransId="{01F9BD20-9929-4316-8DB1-3574608E78A0}"/>
    <dgm:cxn modelId="{34527D20-4FB2-4B58-90E9-D4808AB69249}" type="presOf" srcId="{F6811779-2A00-497D-8E6A-3F611F1F39D5}" destId="{95DA68DE-3024-4C5F-804D-06AE63EC17E3}" srcOrd="0" destOrd="0" presId="urn:microsoft.com/office/officeart/2008/layout/BendingPictureCaptionList"/>
    <dgm:cxn modelId="{E08DB09F-BA73-4E84-A983-9F2AB46D55A3}" type="presOf" srcId="{A238D441-CED8-4587-8148-FFC365848A59}" destId="{64820210-D98B-4FB4-851E-4EC493B3025F}" srcOrd="0" destOrd="0" presId="urn:microsoft.com/office/officeart/2008/layout/BendingPictureCaptionList"/>
    <dgm:cxn modelId="{757E78D7-964A-4ABB-A382-5EFAF2C8B7B8}" type="presParOf" srcId="{C10DC83D-AB8B-41A1-B7F3-5E4410C0ACDA}" destId="{D43CDF17-0EE6-4D5F-8887-9DB9D45EA282}" srcOrd="0" destOrd="0" presId="urn:microsoft.com/office/officeart/2008/layout/BendingPictureCaptionList"/>
    <dgm:cxn modelId="{C4A88A1A-0BE6-4908-BBDF-33103D7C73A6}" type="presParOf" srcId="{D43CDF17-0EE6-4D5F-8887-9DB9D45EA282}" destId="{1CB3ABC4-EF55-4FA6-97E7-EFC5F0C7712C}" srcOrd="0" destOrd="0" presId="urn:microsoft.com/office/officeart/2008/layout/BendingPictureCaptionList"/>
    <dgm:cxn modelId="{26DB60BB-C8B7-46E2-BD01-A20D58DA77CB}" type="presParOf" srcId="{D43CDF17-0EE6-4D5F-8887-9DB9D45EA282}" destId="{95DA68DE-3024-4C5F-804D-06AE63EC17E3}" srcOrd="1" destOrd="0" presId="urn:microsoft.com/office/officeart/2008/layout/BendingPictureCaptionList"/>
    <dgm:cxn modelId="{21E99B9C-A26D-4C36-9AF3-CD60CA003860}" type="presParOf" srcId="{C10DC83D-AB8B-41A1-B7F3-5E4410C0ACDA}" destId="{4300944A-0DDB-45E1-B570-3B310A8B229D}" srcOrd="1" destOrd="0" presId="urn:microsoft.com/office/officeart/2008/layout/BendingPictureCaptionList"/>
    <dgm:cxn modelId="{7249FD5E-8032-46D2-8D07-CC0083C2D6C6}" type="presParOf" srcId="{C10DC83D-AB8B-41A1-B7F3-5E4410C0ACDA}" destId="{2335FD2F-0E1A-4D07-A14F-D43550CAB525}" srcOrd="2" destOrd="0" presId="urn:microsoft.com/office/officeart/2008/layout/BendingPictureCaptionList"/>
    <dgm:cxn modelId="{3C106A87-FAE4-42E6-89B3-259F75F2EC60}" type="presParOf" srcId="{2335FD2F-0E1A-4D07-A14F-D43550CAB525}" destId="{473476BF-3999-4607-9536-A31BC0DEFEA9}" srcOrd="0" destOrd="0" presId="urn:microsoft.com/office/officeart/2008/layout/BendingPictureCaptionList"/>
    <dgm:cxn modelId="{080CBFA7-BAC8-45A4-84A9-E672AF576024}" type="presParOf" srcId="{2335FD2F-0E1A-4D07-A14F-D43550CAB525}" destId="{5D10DFF0-7804-403A-AB9A-DA09BC4A5C44}" srcOrd="1" destOrd="0" presId="urn:microsoft.com/office/officeart/2008/layout/BendingPictureCaptionList"/>
    <dgm:cxn modelId="{7CCC835B-8ED8-4F62-A12F-1DE2FFE9F14C}" type="presParOf" srcId="{C10DC83D-AB8B-41A1-B7F3-5E4410C0ACDA}" destId="{E89248DB-AF3E-4575-B7A2-DAD558968247}" srcOrd="3" destOrd="0" presId="urn:microsoft.com/office/officeart/2008/layout/BendingPictureCaptionList"/>
    <dgm:cxn modelId="{6B21F683-C6AA-4548-91BF-E030A8BFAF2D}" type="presParOf" srcId="{C10DC83D-AB8B-41A1-B7F3-5E4410C0ACDA}" destId="{DCFDC838-B83F-42C4-A24D-DB8537D8C755}" srcOrd="4" destOrd="0" presId="urn:microsoft.com/office/officeart/2008/layout/BendingPictureCaptionList"/>
    <dgm:cxn modelId="{C0295D2F-8CEC-43D7-ADA8-16791B862CBC}" type="presParOf" srcId="{DCFDC838-B83F-42C4-A24D-DB8537D8C755}" destId="{BA8EA7FE-F10B-485C-9A04-82A5EA8309D3}" srcOrd="0" destOrd="0" presId="urn:microsoft.com/office/officeart/2008/layout/BendingPictureCaptionList"/>
    <dgm:cxn modelId="{BF49A240-4C9E-465B-B6A4-DBA9B1BFE753}" type="presParOf" srcId="{DCFDC838-B83F-42C4-A24D-DB8537D8C755}" destId="{64820210-D98B-4FB4-851E-4EC493B3025F}" srcOrd="1" destOrd="0" presId="urn:microsoft.com/office/officeart/2008/layout/BendingPictureCaptionList"/>
    <dgm:cxn modelId="{4E1C9505-5F67-40A7-8AFB-9DDC0EDA4438}" type="presParOf" srcId="{C10DC83D-AB8B-41A1-B7F3-5E4410C0ACDA}" destId="{962EA912-5316-4845-9472-827D8101C58F}" srcOrd="5" destOrd="0" presId="urn:microsoft.com/office/officeart/2008/layout/BendingPictureCaptionList"/>
    <dgm:cxn modelId="{3EBF4764-C35E-4198-A1A1-66E993A8AF92}" type="presParOf" srcId="{C10DC83D-AB8B-41A1-B7F3-5E4410C0ACDA}" destId="{F3CCC388-DC23-407B-A9AA-528CDD7FA73F}" srcOrd="6" destOrd="0" presId="urn:microsoft.com/office/officeart/2008/layout/BendingPictureCaptionList"/>
    <dgm:cxn modelId="{AAF48E81-059B-4ABC-8ABE-14EA92A01003}" type="presParOf" srcId="{F3CCC388-DC23-407B-A9AA-528CDD7FA73F}" destId="{1FEBCE1F-984D-43F2-8A01-BCD496ABBA67}" srcOrd="0" destOrd="0" presId="urn:microsoft.com/office/officeart/2008/layout/BendingPictureCaptionList"/>
    <dgm:cxn modelId="{C54DE020-0B39-4266-BC32-A83C4216CAA8}" type="presParOf" srcId="{F3CCC388-DC23-407B-A9AA-528CDD7FA73F}" destId="{E275ABC6-4703-4819-B697-28D89EDA01D8}"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E304863-0198-46E4-A60E-34CECD6969F0}" type="doc">
      <dgm:prSet loTypeId="urn:microsoft.com/office/officeart/2005/8/layout/default#2" loCatId="list" qsTypeId="urn:microsoft.com/office/officeart/2005/8/quickstyle/simple2" qsCatId="simple" csTypeId="urn:microsoft.com/office/officeart/2005/8/colors/accent0_2" csCatId="mainScheme" phldr="1"/>
      <dgm:spPr/>
      <dgm:t>
        <a:bodyPr/>
        <a:lstStyle/>
        <a:p>
          <a:endParaRPr lang="en-US"/>
        </a:p>
      </dgm:t>
    </dgm:pt>
    <dgm:pt modelId="{4ED4FC13-F246-415D-B179-D9728FBA3152}">
      <dgm:prSet phldrT="[Texto]" phldr="1"/>
      <dgm:spPr>
        <a:blipFill rotWithShape="0">
          <a:blip xmlns:r="http://schemas.openxmlformats.org/officeDocument/2006/relationships" r:embed="rId1"/>
          <a:stretch>
            <a:fillRect/>
          </a:stretch>
        </a:blipFill>
      </dgm:spPr>
      <dgm:t>
        <a:bodyPr/>
        <a:lstStyle/>
        <a:p>
          <a:endParaRPr lang="en-US" dirty="0"/>
        </a:p>
      </dgm:t>
    </dgm:pt>
    <dgm:pt modelId="{5C3813AD-9060-44D9-9BED-14C8EC94755C}" type="parTrans" cxnId="{E2776183-2FC1-448C-B4DB-FDF03B771771}">
      <dgm:prSet/>
      <dgm:spPr/>
      <dgm:t>
        <a:bodyPr/>
        <a:lstStyle/>
        <a:p>
          <a:endParaRPr lang="en-US"/>
        </a:p>
      </dgm:t>
    </dgm:pt>
    <dgm:pt modelId="{575DB2CA-4157-450A-939B-3714DDDA3BB0}" type="sibTrans" cxnId="{E2776183-2FC1-448C-B4DB-FDF03B771771}">
      <dgm:prSet/>
      <dgm:spPr/>
      <dgm:t>
        <a:bodyPr/>
        <a:lstStyle/>
        <a:p>
          <a:endParaRPr lang="en-US"/>
        </a:p>
      </dgm:t>
    </dgm:pt>
    <dgm:pt modelId="{2F076EF3-B5BB-43DE-8933-00615610BB6D}">
      <dgm:prSet phldrT="[Texto]" phldr="1"/>
      <dgm:spPr>
        <a:blipFill rotWithShape="0">
          <a:blip xmlns:r="http://schemas.openxmlformats.org/officeDocument/2006/relationships" r:embed="rId2"/>
          <a:stretch>
            <a:fillRect/>
          </a:stretch>
        </a:blipFill>
      </dgm:spPr>
      <dgm:t>
        <a:bodyPr/>
        <a:lstStyle/>
        <a:p>
          <a:endParaRPr lang="en-US"/>
        </a:p>
      </dgm:t>
    </dgm:pt>
    <dgm:pt modelId="{A6E19056-7DE8-47FC-8F5C-C15C09BD593D}" type="parTrans" cxnId="{1CC40566-11A1-4EDC-9B7D-DAF9E8EA722C}">
      <dgm:prSet/>
      <dgm:spPr/>
      <dgm:t>
        <a:bodyPr/>
        <a:lstStyle/>
        <a:p>
          <a:endParaRPr lang="en-US"/>
        </a:p>
      </dgm:t>
    </dgm:pt>
    <dgm:pt modelId="{A2EDCD2A-7769-40A4-BD9B-C5D9E6ECE257}" type="sibTrans" cxnId="{1CC40566-11A1-4EDC-9B7D-DAF9E8EA722C}">
      <dgm:prSet/>
      <dgm:spPr/>
      <dgm:t>
        <a:bodyPr/>
        <a:lstStyle/>
        <a:p>
          <a:endParaRPr lang="en-US"/>
        </a:p>
      </dgm:t>
    </dgm:pt>
    <dgm:pt modelId="{FAC5F25B-7669-4D9F-A31C-1B9117EBDED4}" type="pres">
      <dgm:prSet presAssocID="{2E304863-0198-46E4-A60E-34CECD6969F0}" presName="diagram" presStyleCnt="0">
        <dgm:presLayoutVars>
          <dgm:dir/>
          <dgm:resizeHandles val="exact"/>
        </dgm:presLayoutVars>
      </dgm:prSet>
      <dgm:spPr/>
      <dgm:t>
        <a:bodyPr/>
        <a:lstStyle/>
        <a:p>
          <a:endParaRPr lang="en-US"/>
        </a:p>
      </dgm:t>
    </dgm:pt>
    <dgm:pt modelId="{BF98F2E4-6AB6-437C-8030-DD302F1B5D80}" type="pres">
      <dgm:prSet presAssocID="{4ED4FC13-F246-415D-B179-D9728FBA3152}" presName="node" presStyleLbl="node1" presStyleIdx="0" presStyleCnt="2" custScaleX="119497" custScaleY="153938">
        <dgm:presLayoutVars>
          <dgm:bulletEnabled val="1"/>
        </dgm:presLayoutVars>
      </dgm:prSet>
      <dgm:spPr/>
      <dgm:t>
        <a:bodyPr/>
        <a:lstStyle/>
        <a:p>
          <a:endParaRPr lang="en-US"/>
        </a:p>
      </dgm:t>
    </dgm:pt>
    <dgm:pt modelId="{6A0C5B03-D6A8-4AFD-8BF5-FD9A746E4B70}" type="pres">
      <dgm:prSet presAssocID="{575DB2CA-4157-450A-939B-3714DDDA3BB0}" presName="sibTrans" presStyleCnt="0"/>
      <dgm:spPr/>
    </dgm:pt>
    <dgm:pt modelId="{94AC349E-DA04-4238-AC1B-D1AA616B0899}" type="pres">
      <dgm:prSet presAssocID="{2F076EF3-B5BB-43DE-8933-00615610BB6D}" presName="node" presStyleLbl="node1" presStyleIdx="1" presStyleCnt="2" custScaleX="119497" custScaleY="153938">
        <dgm:presLayoutVars>
          <dgm:bulletEnabled val="1"/>
        </dgm:presLayoutVars>
      </dgm:prSet>
      <dgm:spPr/>
      <dgm:t>
        <a:bodyPr/>
        <a:lstStyle/>
        <a:p>
          <a:endParaRPr lang="en-US"/>
        </a:p>
      </dgm:t>
    </dgm:pt>
  </dgm:ptLst>
  <dgm:cxnLst>
    <dgm:cxn modelId="{FD890D9C-3604-49E8-8207-3815FA514336}" type="presOf" srcId="{2F076EF3-B5BB-43DE-8933-00615610BB6D}" destId="{94AC349E-DA04-4238-AC1B-D1AA616B0899}" srcOrd="0" destOrd="0" presId="urn:microsoft.com/office/officeart/2005/8/layout/default#2"/>
    <dgm:cxn modelId="{1EB3C335-3B0E-4A80-8B01-24F637C64615}" type="presOf" srcId="{2E304863-0198-46E4-A60E-34CECD6969F0}" destId="{FAC5F25B-7669-4D9F-A31C-1B9117EBDED4}" srcOrd="0" destOrd="0" presId="urn:microsoft.com/office/officeart/2005/8/layout/default#2"/>
    <dgm:cxn modelId="{1CC40566-11A1-4EDC-9B7D-DAF9E8EA722C}" srcId="{2E304863-0198-46E4-A60E-34CECD6969F0}" destId="{2F076EF3-B5BB-43DE-8933-00615610BB6D}" srcOrd="1" destOrd="0" parTransId="{A6E19056-7DE8-47FC-8F5C-C15C09BD593D}" sibTransId="{A2EDCD2A-7769-40A4-BD9B-C5D9E6ECE257}"/>
    <dgm:cxn modelId="{E2776183-2FC1-448C-B4DB-FDF03B771771}" srcId="{2E304863-0198-46E4-A60E-34CECD6969F0}" destId="{4ED4FC13-F246-415D-B179-D9728FBA3152}" srcOrd="0" destOrd="0" parTransId="{5C3813AD-9060-44D9-9BED-14C8EC94755C}" sibTransId="{575DB2CA-4157-450A-939B-3714DDDA3BB0}"/>
    <dgm:cxn modelId="{BE704A08-B2B5-47BB-B8CA-116D990DC6E1}" type="presOf" srcId="{4ED4FC13-F246-415D-B179-D9728FBA3152}" destId="{BF98F2E4-6AB6-437C-8030-DD302F1B5D80}" srcOrd="0" destOrd="0" presId="urn:microsoft.com/office/officeart/2005/8/layout/default#2"/>
    <dgm:cxn modelId="{EDD31AF7-D557-45DB-B132-5C53DED4D1FA}" type="presParOf" srcId="{FAC5F25B-7669-4D9F-A31C-1B9117EBDED4}" destId="{BF98F2E4-6AB6-437C-8030-DD302F1B5D80}" srcOrd="0" destOrd="0" presId="urn:microsoft.com/office/officeart/2005/8/layout/default#2"/>
    <dgm:cxn modelId="{96945CFA-84DF-4D0E-9313-1BD02962010B}" type="presParOf" srcId="{FAC5F25B-7669-4D9F-A31C-1B9117EBDED4}" destId="{6A0C5B03-D6A8-4AFD-8BF5-FD9A746E4B70}" srcOrd="1" destOrd="0" presId="urn:microsoft.com/office/officeart/2005/8/layout/default#2"/>
    <dgm:cxn modelId="{06034B71-C8F1-4126-AF7D-01C2A741CD3E}" type="presParOf" srcId="{FAC5F25B-7669-4D9F-A31C-1B9117EBDED4}" destId="{94AC349E-DA04-4238-AC1B-D1AA616B0899}" srcOrd="2"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61C0A3-42A4-4BFC-AA13-2484E11D1C45}" type="doc">
      <dgm:prSet loTypeId="urn:microsoft.com/office/officeart/2005/8/layout/process1" loCatId="process" qsTypeId="urn:microsoft.com/office/officeart/2005/8/quickstyle/simple2" qsCatId="simple" csTypeId="urn:microsoft.com/office/officeart/2005/8/colors/accent0_2" csCatId="mainScheme" phldr="1"/>
      <dgm:spPr/>
    </dgm:pt>
    <dgm:pt modelId="{0F93207C-76CD-4D9D-809F-D605EDF89713}">
      <dgm:prSet phldrT="[Texto]"/>
      <dgm:spPr/>
      <dgm:t>
        <a:bodyPr/>
        <a:lstStyle/>
        <a:p>
          <a:r>
            <a:rPr lang="es-EC" b="1" noProof="0" dirty="0" smtClean="0">
              <a:solidFill>
                <a:schemeClr val="tx1"/>
              </a:solidFill>
              <a:hlinkClick xmlns:r="http://schemas.openxmlformats.org/officeDocument/2006/relationships" r:id="rId1" action="ppaction://hlinkfile"/>
            </a:rPr>
            <a:t>Principal cambio en sueldos y salarios</a:t>
          </a:r>
          <a:endParaRPr lang="es-EC" b="1" noProof="0" dirty="0">
            <a:solidFill>
              <a:schemeClr val="tx1"/>
            </a:solidFill>
          </a:endParaRPr>
        </a:p>
      </dgm:t>
    </dgm:pt>
    <dgm:pt modelId="{B14A86BD-FA48-445C-A977-29950AA375D3}" type="parTrans" cxnId="{14FAF764-F087-4CE6-AD3B-1A6EAC4D4B10}">
      <dgm:prSet/>
      <dgm:spPr/>
      <dgm:t>
        <a:bodyPr/>
        <a:lstStyle/>
        <a:p>
          <a:endParaRPr lang="es-EC" noProof="0"/>
        </a:p>
      </dgm:t>
    </dgm:pt>
    <dgm:pt modelId="{4D7DF5FA-F727-4FF0-843E-63D441C69ED6}" type="sibTrans" cxnId="{14FAF764-F087-4CE6-AD3B-1A6EAC4D4B10}">
      <dgm:prSet/>
      <dgm:spPr/>
      <dgm:t>
        <a:bodyPr/>
        <a:lstStyle/>
        <a:p>
          <a:endParaRPr lang="es-EC" noProof="0"/>
        </a:p>
      </dgm:t>
    </dgm:pt>
    <dgm:pt modelId="{1C2882DB-BCFC-45FF-9B75-8002A66528B4}">
      <dgm:prSet phldrT="[Texto]"/>
      <dgm:spPr/>
      <dgm:t>
        <a:bodyPr/>
        <a:lstStyle/>
        <a:p>
          <a:r>
            <a:rPr lang="es-EC" b="1" noProof="0" dirty="0" smtClean="0">
              <a:solidFill>
                <a:schemeClr val="tx1"/>
              </a:solidFill>
              <a:hlinkClick xmlns:r="http://schemas.openxmlformats.org/officeDocument/2006/relationships" r:id="rId2" action="ppaction://hlinkfile"/>
            </a:rPr>
            <a:t>Proyección incremento en base inflación </a:t>
          </a:r>
          <a:endParaRPr lang="es-EC" b="1" noProof="0" dirty="0">
            <a:solidFill>
              <a:schemeClr val="tx1"/>
            </a:solidFill>
          </a:endParaRPr>
        </a:p>
      </dgm:t>
    </dgm:pt>
    <dgm:pt modelId="{CDA243C7-8654-4DA6-894A-F3646CD397AC}" type="parTrans" cxnId="{70D2C4EC-07A0-4706-8BCC-97F9334575EB}">
      <dgm:prSet/>
      <dgm:spPr/>
      <dgm:t>
        <a:bodyPr/>
        <a:lstStyle/>
        <a:p>
          <a:endParaRPr lang="es-EC" noProof="0"/>
        </a:p>
      </dgm:t>
    </dgm:pt>
    <dgm:pt modelId="{7C400027-E371-47E5-BD93-97579BA43EAE}" type="sibTrans" cxnId="{70D2C4EC-07A0-4706-8BCC-97F9334575EB}">
      <dgm:prSet/>
      <dgm:spPr/>
      <dgm:t>
        <a:bodyPr/>
        <a:lstStyle/>
        <a:p>
          <a:endParaRPr lang="es-EC" noProof="0"/>
        </a:p>
      </dgm:t>
    </dgm:pt>
    <dgm:pt modelId="{68C5E3C3-00AD-4261-8F11-4CAB9EC61384}">
      <dgm:prSet phldrT="[Texto]"/>
      <dgm:spPr/>
      <dgm:t>
        <a:bodyPr/>
        <a:lstStyle/>
        <a:p>
          <a:r>
            <a:rPr lang="es-EC" b="1" noProof="0" dirty="0" smtClean="0">
              <a:solidFill>
                <a:schemeClr val="tx1"/>
              </a:solidFill>
            </a:rPr>
            <a:t>Otros gastos se mantienen para los dos escenarios</a:t>
          </a:r>
          <a:endParaRPr lang="es-EC" b="1" noProof="0" dirty="0">
            <a:solidFill>
              <a:schemeClr val="tx1"/>
            </a:solidFill>
          </a:endParaRPr>
        </a:p>
      </dgm:t>
    </dgm:pt>
    <dgm:pt modelId="{12F4A710-62C8-4BFD-8699-C0B4A45142D2}" type="parTrans" cxnId="{AE0F9C25-6F6A-486C-9EF6-CF4C16F8193A}">
      <dgm:prSet/>
      <dgm:spPr/>
      <dgm:t>
        <a:bodyPr/>
        <a:lstStyle/>
        <a:p>
          <a:endParaRPr lang="es-EC" noProof="0"/>
        </a:p>
      </dgm:t>
    </dgm:pt>
    <dgm:pt modelId="{8D452BCA-BF4E-4E94-B4D6-69A0DAF06092}" type="sibTrans" cxnId="{AE0F9C25-6F6A-486C-9EF6-CF4C16F8193A}">
      <dgm:prSet/>
      <dgm:spPr/>
      <dgm:t>
        <a:bodyPr/>
        <a:lstStyle/>
        <a:p>
          <a:endParaRPr lang="es-EC" noProof="0"/>
        </a:p>
      </dgm:t>
    </dgm:pt>
    <dgm:pt modelId="{F9C273C0-9B0D-431D-AC7B-54129D68CE91}" type="pres">
      <dgm:prSet presAssocID="{C961C0A3-42A4-4BFC-AA13-2484E11D1C45}" presName="Name0" presStyleCnt="0">
        <dgm:presLayoutVars>
          <dgm:dir/>
          <dgm:resizeHandles val="exact"/>
        </dgm:presLayoutVars>
      </dgm:prSet>
      <dgm:spPr/>
    </dgm:pt>
    <dgm:pt modelId="{CF1E23FF-DBB1-4444-A51F-A9D8F54A6525}" type="pres">
      <dgm:prSet presAssocID="{0F93207C-76CD-4D9D-809F-D605EDF89713}" presName="node" presStyleLbl="node1" presStyleIdx="0" presStyleCnt="3">
        <dgm:presLayoutVars>
          <dgm:bulletEnabled val="1"/>
        </dgm:presLayoutVars>
      </dgm:prSet>
      <dgm:spPr/>
      <dgm:t>
        <a:bodyPr/>
        <a:lstStyle/>
        <a:p>
          <a:endParaRPr lang="en-US"/>
        </a:p>
      </dgm:t>
    </dgm:pt>
    <dgm:pt modelId="{1E398C51-0C73-4F55-B075-0B73AABA117D}" type="pres">
      <dgm:prSet presAssocID="{4D7DF5FA-F727-4FF0-843E-63D441C69ED6}" presName="sibTrans" presStyleLbl="sibTrans2D1" presStyleIdx="0" presStyleCnt="2"/>
      <dgm:spPr/>
      <dgm:t>
        <a:bodyPr/>
        <a:lstStyle/>
        <a:p>
          <a:endParaRPr lang="en-US"/>
        </a:p>
      </dgm:t>
    </dgm:pt>
    <dgm:pt modelId="{7D8B2904-CCEE-4B65-AC3E-DCEDC1878CF3}" type="pres">
      <dgm:prSet presAssocID="{4D7DF5FA-F727-4FF0-843E-63D441C69ED6}" presName="connectorText" presStyleLbl="sibTrans2D1" presStyleIdx="0" presStyleCnt="2"/>
      <dgm:spPr/>
      <dgm:t>
        <a:bodyPr/>
        <a:lstStyle/>
        <a:p>
          <a:endParaRPr lang="en-US"/>
        </a:p>
      </dgm:t>
    </dgm:pt>
    <dgm:pt modelId="{B28B49C7-B7B7-4DDF-8A1B-7B32204B2B3C}" type="pres">
      <dgm:prSet presAssocID="{1C2882DB-BCFC-45FF-9B75-8002A66528B4}" presName="node" presStyleLbl="node1" presStyleIdx="1" presStyleCnt="3">
        <dgm:presLayoutVars>
          <dgm:bulletEnabled val="1"/>
        </dgm:presLayoutVars>
      </dgm:prSet>
      <dgm:spPr/>
      <dgm:t>
        <a:bodyPr/>
        <a:lstStyle/>
        <a:p>
          <a:endParaRPr lang="en-US"/>
        </a:p>
      </dgm:t>
    </dgm:pt>
    <dgm:pt modelId="{82DA77FB-CBF9-4001-8DEB-7E2F17C38609}" type="pres">
      <dgm:prSet presAssocID="{7C400027-E371-47E5-BD93-97579BA43EAE}" presName="sibTrans" presStyleLbl="sibTrans2D1" presStyleIdx="1" presStyleCnt="2"/>
      <dgm:spPr/>
      <dgm:t>
        <a:bodyPr/>
        <a:lstStyle/>
        <a:p>
          <a:endParaRPr lang="en-US"/>
        </a:p>
      </dgm:t>
    </dgm:pt>
    <dgm:pt modelId="{CAF57704-214E-4CBD-9419-107E8AB45B26}" type="pres">
      <dgm:prSet presAssocID="{7C400027-E371-47E5-BD93-97579BA43EAE}" presName="connectorText" presStyleLbl="sibTrans2D1" presStyleIdx="1" presStyleCnt="2"/>
      <dgm:spPr/>
      <dgm:t>
        <a:bodyPr/>
        <a:lstStyle/>
        <a:p>
          <a:endParaRPr lang="en-US"/>
        </a:p>
      </dgm:t>
    </dgm:pt>
    <dgm:pt modelId="{467C579F-E440-4C1E-A0E6-97AAEA207009}" type="pres">
      <dgm:prSet presAssocID="{68C5E3C3-00AD-4261-8F11-4CAB9EC61384}" presName="node" presStyleLbl="node1" presStyleIdx="2" presStyleCnt="3">
        <dgm:presLayoutVars>
          <dgm:bulletEnabled val="1"/>
        </dgm:presLayoutVars>
      </dgm:prSet>
      <dgm:spPr/>
      <dgm:t>
        <a:bodyPr/>
        <a:lstStyle/>
        <a:p>
          <a:endParaRPr lang="en-US"/>
        </a:p>
      </dgm:t>
    </dgm:pt>
  </dgm:ptLst>
  <dgm:cxnLst>
    <dgm:cxn modelId="{35341477-8E33-472C-940E-D05727802F19}" type="presOf" srcId="{7C400027-E371-47E5-BD93-97579BA43EAE}" destId="{CAF57704-214E-4CBD-9419-107E8AB45B26}" srcOrd="1" destOrd="0" presId="urn:microsoft.com/office/officeart/2005/8/layout/process1"/>
    <dgm:cxn modelId="{F9D35627-1E5C-4D84-8329-F1B6F9959244}" type="presOf" srcId="{0F93207C-76CD-4D9D-809F-D605EDF89713}" destId="{CF1E23FF-DBB1-4444-A51F-A9D8F54A6525}" srcOrd="0" destOrd="0" presId="urn:microsoft.com/office/officeart/2005/8/layout/process1"/>
    <dgm:cxn modelId="{14FAF764-F087-4CE6-AD3B-1A6EAC4D4B10}" srcId="{C961C0A3-42A4-4BFC-AA13-2484E11D1C45}" destId="{0F93207C-76CD-4D9D-809F-D605EDF89713}" srcOrd="0" destOrd="0" parTransId="{B14A86BD-FA48-445C-A977-29950AA375D3}" sibTransId="{4D7DF5FA-F727-4FF0-843E-63D441C69ED6}"/>
    <dgm:cxn modelId="{AE0F9C25-6F6A-486C-9EF6-CF4C16F8193A}" srcId="{C961C0A3-42A4-4BFC-AA13-2484E11D1C45}" destId="{68C5E3C3-00AD-4261-8F11-4CAB9EC61384}" srcOrd="2" destOrd="0" parTransId="{12F4A710-62C8-4BFD-8699-C0B4A45142D2}" sibTransId="{8D452BCA-BF4E-4E94-B4D6-69A0DAF06092}"/>
    <dgm:cxn modelId="{BF01D9EE-E73B-4FDD-BABE-4FC5D49A4BD5}" type="presOf" srcId="{4D7DF5FA-F727-4FF0-843E-63D441C69ED6}" destId="{7D8B2904-CCEE-4B65-AC3E-DCEDC1878CF3}" srcOrd="1" destOrd="0" presId="urn:microsoft.com/office/officeart/2005/8/layout/process1"/>
    <dgm:cxn modelId="{BD5AC997-C4F5-4AC0-87AC-FCA86F34568E}" type="presOf" srcId="{1C2882DB-BCFC-45FF-9B75-8002A66528B4}" destId="{B28B49C7-B7B7-4DDF-8A1B-7B32204B2B3C}" srcOrd="0" destOrd="0" presId="urn:microsoft.com/office/officeart/2005/8/layout/process1"/>
    <dgm:cxn modelId="{DFB8B562-CAD3-4F4A-8AA4-6D4609DC74CF}" type="presOf" srcId="{7C400027-E371-47E5-BD93-97579BA43EAE}" destId="{82DA77FB-CBF9-4001-8DEB-7E2F17C38609}" srcOrd="0" destOrd="0" presId="urn:microsoft.com/office/officeart/2005/8/layout/process1"/>
    <dgm:cxn modelId="{70D2C4EC-07A0-4706-8BCC-97F9334575EB}" srcId="{C961C0A3-42A4-4BFC-AA13-2484E11D1C45}" destId="{1C2882DB-BCFC-45FF-9B75-8002A66528B4}" srcOrd="1" destOrd="0" parTransId="{CDA243C7-8654-4DA6-894A-F3646CD397AC}" sibTransId="{7C400027-E371-47E5-BD93-97579BA43EAE}"/>
    <dgm:cxn modelId="{C9130360-923E-4F57-AA3E-4FDC93505712}" type="presOf" srcId="{68C5E3C3-00AD-4261-8F11-4CAB9EC61384}" destId="{467C579F-E440-4C1E-A0E6-97AAEA207009}" srcOrd="0" destOrd="0" presId="urn:microsoft.com/office/officeart/2005/8/layout/process1"/>
    <dgm:cxn modelId="{90A05816-E217-456A-8388-FC9B3695D1A8}" type="presOf" srcId="{C961C0A3-42A4-4BFC-AA13-2484E11D1C45}" destId="{F9C273C0-9B0D-431D-AC7B-54129D68CE91}" srcOrd="0" destOrd="0" presId="urn:microsoft.com/office/officeart/2005/8/layout/process1"/>
    <dgm:cxn modelId="{E7D4DB86-961B-466E-A0DD-6CD32BE6C299}" type="presOf" srcId="{4D7DF5FA-F727-4FF0-843E-63D441C69ED6}" destId="{1E398C51-0C73-4F55-B075-0B73AABA117D}" srcOrd="0" destOrd="0" presId="urn:microsoft.com/office/officeart/2005/8/layout/process1"/>
    <dgm:cxn modelId="{BF415C67-F0C4-4851-A44D-9831C47F101F}" type="presParOf" srcId="{F9C273C0-9B0D-431D-AC7B-54129D68CE91}" destId="{CF1E23FF-DBB1-4444-A51F-A9D8F54A6525}" srcOrd="0" destOrd="0" presId="urn:microsoft.com/office/officeart/2005/8/layout/process1"/>
    <dgm:cxn modelId="{06F2DC84-A78A-46C4-9EE3-A4FF739C714C}" type="presParOf" srcId="{F9C273C0-9B0D-431D-AC7B-54129D68CE91}" destId="{1E398C51-0C73-4F55-B075-0B73AABA117D}" srcOrd="1" destOrd="0" presId="urn:microsoft.com/office/officeart/2005/8/layout/process1"/>
    <dgm:cxn modelId="{0006B463-D796-4DCC-9018-DF541716049F}" type="presParOf" srcId="{1E398C51-0C73-4F55-B075-0B73AABA117D}" destId="{7D8B2904-CCEE-4B65-AC3E-DCEDC1878CF3}" srcOrd="0" destOrd="0" presId="urn:microsoft.com/office/officeart/2005/8/layout/process1"/>
    <dgm:cxn modelId="{0C90F6AD-74CC-4181-9C8F-6E0CC2BF8F4B}" type="presParOf" srcId="{F9C273C0-9B0D-431D-AC7B-54129D68CE91}" destId="{B28B49C7-B7B7-4DDF-8A1B-7B32204B2B3C}" srcOrd="2" destOrd="0" presId="urn:microsoft.com/office/officeart/2005/8/layout/process1"/>
    <dgm:cxn modelId="{84602895-26DF-4BA8-AD1B-5BB77A20E346}" type="presParOf" srcId="{F9C273C0-9B0D-431D-AC7B-54129D68CE91}" destId="{82DA77FB-CBF9-4001-8DEB-7E2F17C38609}" srcOrd="3" destOrd="0" presId="urn:microsoft.com/office/officeart/2005/8/layout/process1"/>
    <dgm:cxn modelId="{751B63E0-32FA-4FE3-8897-E52917DC3EC8}" type="presParOf" srcId="{82DA77FB-CBF9-4001-8DEB-7E2F17C38609}" destId="{CAF57704-214E-4CBD-9419-107E8AB45B26}" srcOrd="0" destOrd="0" presId="urn:microsoft.com/office/officeart/2005/8/layout/process1"/>
    <dgm:cxn modelId="{1BEE3E79-99A1-42AC-9135-F6E4539996F5}" type="presParOf" srcId="{F9C273C0-9B0D-431D-AC7B-54129D68CE91}" destId="{467C579F-E440-4C1E-A0E6-97AAEA207009}"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304863-0198-46E4-A60E-34CECD6969F0}" type="doc">
      <dgm:prSet loTypeId="urn:microsoft.com/office/officeart/2005/8/layout/default#3" loCatId="list" qsTypeId="urn:microsoft.com/office/officeart/2005/8/quickstyle/simple2" qsCatId="simple" csTypeId="urn:microsoft.com/office/officeart/2005/8/colors/accent0_2" csCatId="mainScheme" phldr="1"/>
      <dgm:spPr/>
      <dgm:t>
        <a:bodyPr/>
        <a:lstStyle/>
        <a:p>
          <a:endParaRPr lang="en-US"/>
        </a:p>
      </dgm:t>
    </dgm:pt>
    <dgm:pt modelId="{4ED4FC13-F246-415D-B179-D9728FBA3152}">
      <dgm:prSet phldrT="[Texto]" phldr="1"/>
      <dgm:spPr>
        <a:blipFill rotWithShape="0">
          <a:blip xmlns:r="http://schemas.openxmlformats.org/officeDocument/2006/relationships" r:embed="rId1"/>
          <a:stretch>
            <a:fillRect/>
          </a:stretch>
        </a:blipFill>
      </dgm:spPr>
      <dgm:t>
        <a:bodyPr/>
        <a:lstStyle/>
        <a:p>
          <a:endParaRPr lang="en-US" dirty="0"/>
        </a:p>
      </dgm:t>
    </dgm:pt>
    <dgm:pt modelId="{5C3813AD-9060-44D9-9BED-14C8EC94755C}" type="parTrans" cxnId="{E2776183-2FC1-448C-B4DB-FDF03B771771}">
      <dgm:prSet/>
      <dgm:spPr/>
      <dgm:t>
        <a:bodyPr/>
        <a:lstStyle/>
        <a:p>
          <a:endParaRPr lang="en-US"/>
        </a:p>
      </dgm:t>
    </dgm:pt>
    <dgm:pt modelId="{575DB2CA-4157-450A-939B-3714DDDA3BB0}" type="sibTrans" cxnId="{E2776183-2FC1-448C-B4DB-FDF03B771771}">
      <dgm:prSet/>
      <dgm:spPr/>
      <dgm:t>
        <a:bodyPr/>
        <a:lstStyle/>
        <a:p>
          <a:endParaRPr lang="en-US"/>
        </a:p>
      </dgm:t>
    </dgm:pt>
    <dgm:pt modelId="{2F076EF3-B5BB-43DE-8933-00615610BB6D}">
      <dgm:prSet phldrT="[Texto]" phldr="1"/>
      <dgm:spPr>
        <a:blipFill rotWithShape="0">
          <a:blip xmlns:r="http://schemas.openxmlformats.org/officeDocument/2006/relationships" r:embed="rId2"/>
          <a:stretch>
            <a:fillRect/>
          </a:stretch>
        </a:blipFill>
      </dgm:spPr>
      <dgm:t>
        <a:bodyPr/>
        <a:lstStyle/>
        <a:p>
          <a:endParaRPr lang="en-US" dirty="0"/>
        </a:p>
      </dgm:t>
    </dgm:pt>
    <dgm:pt modelId="{A6E19056-7DE8-47FC-8F5C-C15C09BD593D}" type="parTrans" cxnId="{1CC40566-11A1-4EDC-9B7D-DAF9E8EA722C}">
      <dgm:prSet/>
      <dgm:spPr/>
      <dgm:t>
        <a:bodyPr/>
        <a:lstStyle/>
        <a:p>
          <a:endParaRPr lang="en-US"/>
        </a:p>
      </dgm:t>
    </dgm:pt>
    <dgm:pt modelId="{A2EDCD2A-7769-40A4-BD9B-C5D9E6ECE257}" type="sibTrans" cxnId="{1CC40566-11A1-4EDC-9B7D-DAF9E8EA722C}">
      <dgm:prSet/>
      <dgm:spPr/>
      <dgm:t>
        <a:bodyPr/>
        <a:lstStyle/>
        <a:p>
          <a:endParaRPr lang="en-US"/>
        </a:p>
      </dgm:t>
    </dgm:pt>
    <dgm:pt modelId="{FAC5F25B-7669-4D9F-A31C-1B9117EBDED4}" type="pres">
      <dgm:prSet presAssocID="{2E304863-0198-46E4-A60E-34CECD6969F0}" presName="diagram" presStyleCnt="0">
        <dgm:presLayoutVars>
          <dgm:dir/>
          <dgm:resizeHandles val="exact"/>
        </dgm:presLayoutVars>
      </dgm:prSet>
      <dgm:spPr/>
      <dgm:t>
        <a:bodyPr/>
        <a:lstStyle/>
        <a:p>
          <a:endParaRPr lang="en-US"/>
        </a:p>
      </dgm:t>
    </dgm:pt>
    <dgm:pt modelId="{BF98F2E4-6AB6-437C-8030-DD302F1B5D80}" type="pres">
      <dgm:prSet presAssocID="{4ED4FC13-F246-415D-B179-D9728FBA3152}" presName="node" presStyleLbl="node1" presStyleIdx="0" presStyleCnt="2" custScaleY="124092">
        <dgm:presLayoutVars>
          <dgm:bulletEnabled val="1"/>
        </dgm:presLayoutVars>
      </dgm:prSet>
      <dgm:spPr/>
      <dgm:t>
        <a:bodyPr/>
        <a:lstStyle/>
        <a:p>
          <a:endParaRPr lang="en-US"/>
        </a:p>
      </dgm:t>
    </dgm:pt>
    <dgm:pt modelId="{6A0C5B03-D6A8-4AFD-8BF5-FD9A746E4B70}" type="pres">
      <dgm:prSet presAssocID="{575DB2CA-4157-450A-939B-3714DDDA3BB0}" presName="sibTrans" presStyleCnt="0"/>
      <dgm:spPr/>
    </dgm:pt>
    <dgm:pt modelId="{94AC349E-DA04-4238-AC1B-D1AA616B0899}" type="pres">
      <dgm:prSet presAssocID="{2F076EF3-B5BB-43DE-8933-00615610BB6D}" presName="node" presStyleLbl="node1" presStyleIdx="1" presStyleCnt="2" custScaleY="124092">
        <dgm:presLayoutVars>
          <dgm:bulletEnabled val="1"/>
        </dgm:presLayoutVars>
      </dgm:prSet>
      <dgm:spPr/>
      <dgm:t>
        <a:bodyPr/>
        <a:lstStyle/>
        <a:p>
          <a:endParaRPr lang="en-US"/>
        </a:p>
      </dgm:t>
    </dgm:pt>
  </dgm:ptLst>
  <dgm:cxnLst>
    <dgm:cxn modelId="{AE2071D6-1545-4AED-B51E-B34F738D179E}" type="presOf" srcId="{4ED4FC13-F246-415D-B179-D9728FBA3152}" destId="{BF98F2E4-6AB6-437C-8030-DD302F1B5D80}" srcOrd="0" destOrd="0" presId="urn:microsoft.com/office/officeart/2005/8/layout/default#3"/>
    <dgm:cxn modelId="{506D5B05-C880-4569-B570-34BA0636B31D}" type="presOf" srcId="{2F076EF3-B5BB-43DE-8933-00615610BB6D}" destId="{94AC349E-DA04-4238-AC1B-D1AA616B0899}" srcOrd="0" destOrd="0" presId="urn:microsoft.com/office/officeart/2005/8/layout/default#3"/>
    <dgm:cxn modelId="{E2776183-2FC1-448C-B4DB-FDF03B771771}" srcId="{2E304863-0198-46E4-A60E-34CECD6969F0}" destId="{4ED4FC13-F246-415D-B179-D9728FBA3152}" srcOrd="0" destOrd="0" parTransId="{5C3813AD-9060-44D9-9BED-14C8EC94755C}" sibTransId="{575DB2CA-4157-450A-939B-3714DDDA3BB0}"/>
    <dgm:cxn modelId="{1CC40566-11A1-4EDC-9B7D-DAF9E8EA722C}" srcId="{2E304863-0198-46E4-A60E-34CECD6969F0}" destId="{2F076EF3-B5BB-43DE-8933-00615610BB6D}" srcOrd="1" destOrd="0" parTransId="{A6E19056-7DE8-47FC-8F5C-C15C09BD593D}" sibTransId="{A2EDCD2A-7769-40A4-BD9B-C5D9E6ECE257}"/>
    <dgm:cxn modelId="{72C8BD4E-9A35-462D-8CFA-5E66C1C87234}" type="presOf" srcId="{2E304863-0198-46E4-A60E-34CECD6969F0}" destId="{FAC5F25B-7669-4D9F-A31C-1B9117EBDED4}" srcOrd="0" destOrd="0" presId="urn:microsoft.com/office/officeart/2005/8/layout/default#3"/>
    <dgm:cxn modelId="{2A73D707-C6C8-43FF-A80C-314ABB89279F}" type="presParOf" srcId="{FAC5F25B-7669-4D9F-A31C-1B9117EBDED4}" destId="{BF98F2E4-6AB6-437C-8030-DD302F1B5D80}" srcOrd="0" destOrd="0" presId="urn:microsoft.com/office/officeart/2005/8/layout/default#3"/>
    <dgm:cxn modelId="{3B6542FA-4673-47F0-A07D-831363649761}" type="presParOf" srcId="{FAC5F25B-7669-4D9F-A31C-1B9117EBDED4}" destId="{6A0C5B03-D6A8-4AFD-8BF5-FD9A746E4B70}" srcOrd="1" destOrd="0" presId="urn:microsoft.com/office/officeart/2005/8/layout/default#3"/>
    <dgm:cxn modelId="{1677BE32-BE89-41B9-BD1C-6AA1D183EE47}" type="presParOf" srcId="{FAC5F25B-7669-4D9F-A31C-1B9117EBDED4}" destId="{94AC349E-DA04-4238-AC1B-D1AA616B0899}" srcOrd="2" destOrd="0" presId="urn:microsoft.com/office/officeart/2005/8/layout/defaul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961C0A3-42A4-4BFC-AA13-2484E11D1C45}" type="doc">
      <dgm:prSet loTypeId="urn:microsoft.com/office/officeart/2005/8/layout/process1" loCatId="process" qsTypeId="urn:microsoft.com/office/officeart/2005/8/quickstyle/simple2" qsCatId="simple" csTypeId="urn:microsoft.com/office/officeart/2005/8/colors/accent0_2" csCatId="mainScheme" phldr="1"/>
      <dgm:spPr/>
    </dgm:pt>
    <dgm:pt modelId="{0F93207C-76CD-4D9D-809F-D605EDF89713}">
      <dgm:prSet phldrT="[Texto]"/>
      <dgm:spPr/>
      <dgm:t>
        <a:bodyPr/>
        <a:lstStyle/>
        <a:p>
          <a:r>
            <a:rPr lang="es-EC" b="1" noProof="0" dirty="0" smtClean="0">
              <a:solidFill>
                <a:schemeClr val="tx1"/>
              </a:solidFill>
              <a:hlinkClick xmlns:r="http://schemas.openxmlformats.org/officeDocument/2006/relationships" r:id="rId1" action="ppaction://hlinkfile"/>
            </a:rPr>
            <a:t>Costo de Ventas  = II + Compras – IF </a:t>
          </a:r>
          <a:endParaRPr lang="es-EC" b="1" noProof="0" dirty="0">
            <a:solidFill>
              <a:schemeClr val="tx1"/>
            </a:solidFill>
          </a:endParaRPr>
        </a:p>
      </dgm:t>
    </dgm:pt>
    <dgm:pt modelId="{B14A86BD-FA48-445C-A977-29950AA375D3}" type="parTrans" cxnId="{14FAF764-F087-4CE6-AD3B-1A6EAC4D4B10}">
      <dgm:prSet/>
      <dgm:spPr/>
      <dgm:t>
        <a:bodyPr/>
        <a:lstStyle/>
        <a:p>
          <a:endParaRPr lang="es-EC" noProof="0"/>
        </a:p>
      </dgm:t>
    </dgm:pt>
    <dgm:pt modelId="{4D7DF5FA-F727-4FF0-843E-63D441C69ED6}" type="sibTrans" cxnId="{14FAF764-F087-4CE6-AD3B-1A6EAC4D4B10}">
      <dgm:prSet/>
      <dgm:spPr/>
      <dgm:t>
        <a:bodyPr/>
        <a:lstStyle/>
        <a:p>
          <a:endParaRPr lang="es-EC" noProof="0"/>
        </a:p>
      </dgm:t>
    </dgm:pt>
    <dgm:pt modelId="{1C2882DB-BCFC-45FF-9B75-8002A66528B4}">
      <dgm:prSet phldrT="[Texto]"/>
      <dgm:spPr/>
      <dgm:t>
        <a:bodyPr/>
        <a:lstStyle/>
        <a:p>
          <a:r>
            <a:rPr lang="es-EC" b="1" noProof="0" dirty="0" smtClean="0">
              <a:solidFill>
                <a:schemeClr val="tx1"/>
              </a:solidFill>
              <a:hlinkClick xmlns:r="http://schemas.openxmlformats.org/officeDocument/2006/relationships" r:id="rId2" action="ppaction://hlinkfile"/>
            </a:rPr>
            <a:t>Costo de ventas varia por el costo de materia prima</a:t>
          </a:r>
          <a:endParaRPr lang="es-EC" b="1" noProof="0" dirty="0">
            <a:solidFill>
              <a:schemeClr val="tx1"/>
            </a:solidFill>
          </a:endParaRPr>
        </a:p>
      </dgm:t>
    </dgm:pt>
    <dgm:pt modelId="{CDA243C7-8654-4DA6-894A-F3646CD397AC}" type="parTrans" cxnId="{70D2C4EC-07A0-4706-8BCC-97F9334575EB}">
      <dgm:prSet/>
      <dgm:spPr/>
      <dgm:t>
        <a:bodyPr/>
        <a:lstStyle/>
        <a:p>
          <a:endParaRPr lang="es-EC" noProof="0"/>
        </a:p>
      </dgm:t>
    </dgm:pt>
    <dgm:pt modelId="{7C400027-E371-47E5-BD93-97579BA43EAE}" type="sibTrans" cxnId="{70D2C4EC-07A0-4706-8BCC-97F9334575EB}">
      <dgm:prSet/>
      <dgm:spPr/>
      <dgm:t>
        <a:bodyPr/>
        <a:lstStyle/>
        <a:p>
          <a:endParaRPr lang="es-EC" noProof="0"/>
        </a:p>
      </dgm:t>
    </dgm:pt>
    <dgm:pt modelId="{F9C273C0-9B0D-431D-AC7B-54129D68CE91}" type="pres">
      <dgm:prSet presAssocID="{C961C0A3-42A4-4BFC-AA13-2484E11D1C45}" presName="Name0" presStyleCnt="0">
        <dgm:presLayoutVars>
          <dgm:dir/>
          <dgm:resizeHandles val="exact"/>
        </dgm:presLayoutVars>
      </dgm:prSet>
      <dgm:spPr/>
    </dgm:pt>
    <dgm:pt modelId="{CF1E23FF-DBB1-4444-A51F-A9D8F54A6525}" type="pres">
      <dgm:prSet presAssocID="{0F93207C-76CD-4D9D-809F-D605EDF89713}" presName="node" presStyleLbl="node1" presStyleIdx="0" presStyleCnt="2">
        <dgm:presLayoutVars>
          <dgm:bulletEnabled val="1"/>
        </dgm:presLayoutVars>
      </dgm:prSet>
      <dgm:spPr/>
      <dgm:t>
        <a:bodyPr/>
        <a:lstStyle/>
        <a:p>
          <a:endParaRPr lang="en-US"/>
        </a:p>
      </dgm:t>
    </dgm:pt>
    <dgm:pt modelId="{1E398C51-0C73-4F55-B075-0B73AABA117D}" type="pres">
      <dgm:prSet presAssocID="{4D7DF5FA-F727-4FF0-843E-63D441C69ED6}" presName="sibTrans" presStyleLbl="sibTrans2D1" presStyleIdx="0" presStyleCnt="1"/>
      <dgm:spPr/>
      <dgm:t>
        <a:bodyPr/>
        <a:lstStyle/>
        <a:p>
          <a:endParaRPr lang="en-US"/>
        </a:p>
      </dgm:t>
    </dgm:pt>
    <dgm:pt modelId="{7D8B2904-CCEE-4B65-AC3E-DCEDC1878CF3}" type="pres">
      <dgm:prSet presAssocID="{4D7DF5FA-F727-4FF0-843E-63D441C69ED6}" presName="connectorText" presStyleLbl="sibTrans2D1" presStyleIdx="0" presStyleCnt="1"/>
      <dgm:spPr/>
      <dgm:t>
        <a:bodyPr/>
        <a:lstStyle/>
        <a:p>
          <a:endParaRPr lang="en-US"/>
        </a:p>
      </dgm:t>
    </dgm:pt>
    <dgm:pt modelId="{B28B49C7-B7B7-4DDF-8A1B-7B32204B2B3C}" type="pres">
      <dgm:prSet presAssocID="{1C2882DB-BCFC-45FF-9B75-8002A66528B4}" presName="node" presStyleLbl="node1" presStyleIdx="1" presStyleCnt="2">
        <dgm:presLayoutVars>
          <dgm:bulletEnabled val="1"/>
        </dgm:presLayoutVars>
      </dgm:prSet>
      <dgm:spPr/>
      <dgm:t>
        <a:bodyPr/>
        <a:lstStyle/>
        <a:p>
          <a:endParaRPr lang="en-US"/>
        </a:p>
      </dgm:t>
    </dgm:pt>
  </dgm:ptLst>
  <dgm:cxnLst>
    <dgm:cxn modelId="{BD9B7D2C-C4DD-424D-8B74-AE7F192D9D9D}" type="presOf" srcId="{1C2882DB-BCFC-45FF-9B75-8002A66528B4}" destId="{B28B49C7-B7B7-4DDF-8A1B-7B32204B2B3C}" srcOrd="0" destOrd="0" presId="urn:microsoft.com/office/officeart/2005/8/layout/process1"/>
    <dgm:cxn modelId="{771409BE-9A3A-4B83-9FB6-2F023C3183A1}" type="presOf" srcId="{C961C0A3-42A4-4BFC-AA13-2484E11D1C45}" destId="{F9C273C0-9B0D-431D-AC7B-54129D68CE91}" srcOrd="0" destOrd="0" presId="urn:microsoft.com/office/officeart/2005/8/layout/process1"/>
    <dgm:cxn modelId="{E826D23A-4C74-411E-BC1A-EDED9561543A}" type="presOf" srcId="{0F93207C-76CD-4D9D-809F-D605EDF89713}" destId="{CF1E23FF-DBB1-4444-A51F-A9D8F54A6525}" srcOrd="0" destOrd="0" presId="urn:microsoft.com/office/officeart/2005/8/layout/process1"/>
    <dgm:cxn modelId="{04D7B983-1028-47F6-8F21-D385A77CA8D6}" type="presOf" srcId="{4D7DF5FA-F727-4FF0-843E-63D441C69ED6}" destId="{7D8B2904-CCEE-4B65-AC3E-DCEDC1878CF3}" srcOrd="1" destOrd="0" presId="urn:microsoft.com/office/officeart/2005/8/layout/process1"/>
    <dgm:cxn modelId="{9A54F2DA-01F4-4DB0-AC1D-21C7F2F144AC}" type="presOf" srcId="{4D7DF5FA-F727-4FF0-843E-63D441C69ED6}" destId="{1E398C51-0C73-4F55-B075-0B73AABA117D}" srcOrd="0" destOrd="0" presId="urn:microsoft.com/office/officeart/2005/8/layout/process1"/>
    <dgm:cxn modelId="{70D2C4EC-07A0-4706-8BCC-97F9334575EB}" srcId="{C961C0A3-42A4-4BFC-AA13-2484E11D1C45}" destId="{1C2882DB-BCFC-45FF-9B75-8002A66528B4}" srcOrd="1" destOrd="0" parTransId="{CDA243C7-8654-4DA6-894A-F3646CD397AC}" sibTransId="{7C400027-E371-47E5-BD93-97579BA43EAE}"/>
    <dgm:cxn modelId="{14FAF764-F087-4CE6-AD3B-1A6EAC4D4B10}" srcId="{C961C0A3-42A4-4BFC-AA13-2484E11D1C45}" destId="{0F93207C-76CD-4D9D-809F-D605EDF89713}" srcOrd="0" destOrd="0" parTransId="{B14A86BD-FA48-445C-A977-29950AA375D3}" sibTransId="{4D7DF5FA-F727-4FF0-843E-63D441C69ED6}"/>
    <dgm:cxn modelId="{70FCC9E0-869C-415A-9894-14A357D10F8F}" type="presParOf" srcId="{F9C273C0-9B0D-431D-AC7B-54129D68CE91}" destId="{CF1E23FF-DBB1-4444-A51F-A9D8F54A6525}" srcOrd="0" destOrd="0" presId="urn:microsoft.com/office/officeart/2005/8/layout/process1"/>
    <dgm:cxn modelId="{0BB632FD-F80B-49E8-AD15-3C6609BB3DDC}" type="presParOf" srcId="{F9C273C0-9B0D-431D-AC7B-54129D68CE91}" destId="{1E398C51-0C73-4F55-B075-0B73AABA117D}" srcOrd="1" destOrd="0" presId="urn:microsoft.com/office/officeart/2005/8/layout/process1"/>
    <dgm:cxn modelId="{03913084-9612-454D-9AF4-544DFED40A18}" type="presParOf" srcId="{1E398C51-0C73-4F55-B075-0B73AABA117D}" destId="{7D8B2904-CCEE-4B65-AC3E-DCEDC1878CF3}" srcOrd="0" destOrd="0" presId="urn:microsoft.com/office/officeart/2005/8/layout/process1"/>
    <dgm:cxn modelId="{30005421-9B56-4837-B223-D8659D0F5C5B}" type="presParOf" srcId="{F9C273C0-9B0D-431D-AC7B-54129D68CE91}" destId="{B28B49C7-B7B7-4DDF-8A1B-7B32204B2B3C}"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961C0A3-42A4-4BFC-AA13-2484E11D1C45}" type="doc">
      <dgm:prSet loTypeId="urn:microsoft.com/office/officeart/2005/8/layout/process1" loCatId="process" qsTypeId="urn:microsoft.com/office/officeart/2005/8/quickstyle/simple2" qsCatId="simple" csTypeId="urn:microsoft.com/office/officeart/2005/8/colors/accent0_2" csCatId="mainScheme" phldr="1"/>
      <dgm:spPr/>
    </dgm:pt>
    <dgm:pt modelId="{0F93207C-76CD-4D9D-809F-D605EDF89713}">
      <dgm:prSet phldrT="[Texto]" custT="1"/>
      <dgm:spPr/>
      <dgm:t>
        <a:bodyPr/>
        <a:lstStyle/>
        <a:p>
          <a:pPr>
            <a:lnSpc>
              <a:spcPct val="100000"/>
            </a:lnSpc>
            <a:spcAft>
              <a:spcPts val="0"/>
            </a:spcAft>
          </a:pPr>
          <a:r>
            <a:rPr lang="es-EC" sz="1600" b="0" dirty="0" smtClean="0">
              <a:solidFill>
                <a:schemeClr val="tx1"/>
              </a:solidFill>
              <a:hlinkClick xmlns:r="http://schemas.openxmlformats.org/officeDocument/2006/relationships" r:id="rId1" action="ppaction://hlinkfile"/>
            </a:rPr>
            <a:t>Salidas de efectivo (compras de materia prima, gastos, depreciación e impuesto de ley)</a:t>
          </a:r>
          <a:endParaRPr lang="es-EC" sz="1600" b="0" noProof="0" dirty="0">
            <a:solidFill>
              <a:schemeClr val="tx1"/>
            </a:solidFill>
          </a:endParaRPr>
        </a:p>
      </dgm:t>
    </dgm:pt>
    <dgm:pt modelId="{B14A86BD-FA48-445C-A977-29950AA375D3}" type="parTrans" cxnId="{14FAF764-F087-4CE6-AD3B-1A6EAC4D4B10}">
      <dgm:prSet/>
      <dgm:spPr/>
      <dgm:t>
        <a:bodyPr/>
        <a:lstStyle/>
        <a:p>
          <a:endParaRPr lang="es-EC" sz="2400" noProof="0"/>
        </a:p>
      </dgm:t>
    </dgm:pt>
    <dgm:pt modelId="{4D7DF5FA-F727-4FF0-843E-63D441C69ED6}" type="sibTrans" cxnId="{14FAF764-F087-4CE6-AD3B-1A6EAC4D4B10}">
      <dgm:prSet custT="1"/>
      <dgm:spPr/>
      <dgm:t>
        <a:bodyPr/>
        <a:lstStyle/>
        <a:p>
          <a:endParaRPr lang="es-EC" sz="1600" noProof="0"/>
        </a:p>
      </dgm:t>
    </dgm:pt>
    <dgm:pt modelId="{1C2882DB-BCFC-45FF-9B75-8002A66528B4}">
      <dgm:prSet phldrT="[Texto]" custT="1"/>
      <dgm:spPr/>
      <dgm:t>
        <a:bodyPr/>
        <a:lstStyle/>
        <a:p>
          <a:pPr>
            <a:lnSpc>
              <a:spcPct val="100000"/>
            </a:lnSpc>
            <a:spcAft>
              <a:spcPts val="0"/>
            </a:spcAft>
          </a:pPr>
          <a:r>
            <a:rPr lang="es-EC" sz="1500" b="0" noProof="0" dirty="0" smtClean="0">
              <a:solidFill>
                <a:schemeClr val="tx1"/>
              </a:solidFill>
            </a:rPr>
            <a:t>Principales variaciones : Compra de materia prima – Gastos  sueldos y salarios y beneficios de ley. </a:t>
          </a:r>
          <a:endParaRPr lang="es-EC" sz="1500" b="0" noProof="0" dirty="0">
            <a:solidFill>
              <a:schemeClr val="tx1"/>
            </a:solidFill>
          </a:endParaRPr>
        </a:p>
      </dgm:t>
    </dgm:pt>
    <dgm:pt modelId="{CDA243C7-8654-4DA6-894A-F3646CD397AC}" type="parTrans" cxnId="{70D2C4EC-07A0-4706-8BCC-97F9334575EB}">
      <dgm:prSet/>
      <dgm:spPr/>
      <dgm:t>
        <a:bodyPr/>
        <a:lstStyle/>
        <a:p>
          <a:endParaRPr lang="es-EC" sz="2400" noProof="0"/>
        </a:p>
      </dgm:t>
    </dgm:pt>
    <dgm:pt modelId="{7C400027-E371-47E5-BD93-97579BA43EAE}" type="sibTrans" cxnId="{70D2C4EC-07A0-4706-8BCC-97F9334575EB}">
      <dgm:prSet custT="1"/>
      <dgm:spPr/>
      <dgm:t>
        <a:bodyPr/>
        <a:lstStyle/>
        <a:p>
          <a:endParaRPr lang="es-EC" sz="1600" noProof="0"/>
        </a:p>
      </dgm:t>
    </dgm:pt>
    <dgm:pt modelId="{68C5E3C3-00AD-4261-8F11-4CAB9EC61384}">
      <dgm:prSet phldrT="[Texto]" custT="1"/>
      <dgm:spPr/>
      <dgm:t>
        <a:bodyPr/>
        <a:lstStyle/>
        <a:p>
          <a:pPr>
            <a:lnSpc>
              <a:spcPct val="100000"/>
            </a:lnSpc>
            <a:spcAft>
              <a:spcPts val="0"/>
            </a:spcAft>
          </a:pPr>
          <a:r>
            <a:rPr lang="es-EC" sz="1600" b="0" noProof="0" dirty="0" smtClean="0">
              <a:solidFill>
                <a:schemeClr val="tx1"/>
              </a:solidFill>
            </a:rPr>
            <a:t>Utilidad del ejerció es  diferente por lo que afecta al flujo de caja.</a:t>
          </a:r>
          <a:endParaRPr lang="es-EC" sz="1600" b="0" noProof="0" dirty="0">
            <a:solidFill>
              <a:schemeClr val="tx1"/>
            </a:solidFill>
          </a:endParaRPr>
        </a:p>
      </dgm:t>
    </dgm:pt>
    <dgm:pt modelId="{12F4A710-62C8-4BFD-8699-C0B4A45142D2}" type="parTrans" cxnId="{AE0F9C25-6F6A-486C-9EF6-CF4C16F8193A}">
      <dgm:prSet/>
      <dgm:spPr/>
      <dgm:t>
        <a:bodyPr/>
        <a:lstStyle/>
        <a:p>
          <a:endParaRPr lang="es-EC" sz="2400" noProof="0"/>
        </a:p>
      </dgm:t>
    </dgm:pt>
    <dgm:pt modelId="{8D452BCA-BF4E-4E94-B4D6-69A0DAF06092}" type="sibTrans" cxnId="{AE0F9C25-6F6A-486C-9EF6-CF4C16F8193A}">
      <dgm:prSet/>
      <dgm:spPr/>
      <dgm:t>
        <a:bodyPr/>
        <a:lstStyle/>
        <a:p>
          <a:endParaRPr lang="es-EC" sz="2400" noProof="0"/>
        </a:p>
      </dgm:t>
    </dgm:pt>
    <dgm:pt modelId="{14484BAB-F917-4DA1-81D0-C65233FBBC1D}">
      <dgm:prSet phldrT="[Texto]" custT="1"/>
      <dgm:spPr/>
      <dgm:t>
        <a:bodyPr/>
        <a:lstStyle/>
        <a:p>
          <a:pPr>
            <a:lnSpc>
              <a:spcPct val="100000"/>
            </a:lnSpc>
            <a:spcAft>
              <a:spcPts val="0"/>
            </a:spcAft>
          </a:pPr>
          <a:r>
            <a:rPr lang="es-EC" sz="1800" b="0" dirty="0" smtClean="0">
              <a:solidFill>
                <a:schemeClr val="tx1"/>
              </a:solidFill>
              <a:hlinkClick xmlns:r="http://schemas.openxmlformats.org/officeDocument/2006/relationships" r:id="rId2" action="ppaction://hlinkfile"/>
            </a:rPr>
            <a:t>Ingresos (ventas de artesanías) </a:t>
          </a:r>
          <a:endParaRPr lang="es-EC" sz="1800" b="0" noProof="0" dirty="0">
            <a:solidFill>
              <a:schemeClr val="tx1"/>
            </a:solidFill>
          </a:endParaRPr>
        </a:p>
      </dgm:t>
    </dgm:pt>
    <dgm:pt modelId="{760C4742-E364-43FE-A1EF-B81148D73A6D}" type="parTrans" cxnId="{A5FB3AE8-AAF5-4147-9325-48C06E03A807}">
      <dgm:prSet/>
      <dgm:spPr/>
      <dgm:t>
        <a:bodyPr/>
        <a:lstStyle/>
        <a:p>
          <a:endParaRPr lang="en-US"/>
        </a:p>
      </dgm:t>
    </dgm:pt>
    <dgm:pt modelId="{71DAF165-0C19-4E21-B35C-8F2C7D76B3B0}" type="sibTrans" cxnId="{A5FB3AE8-AAF5-4147-9325-48C06E03A807}">
      <dgm:prSet/>
      <dgm:spPr/>
      <dgm:t>
        <a:bodyPr/>
        <a:lstStyle/>
        <a:p>
          <a:endParaRPr lang="en-US"/>
        </a:p>
      </dgm:t>
    </dgm:pt>
    <dgm:pt modelId="{F9C273C0-9B0D-431D-AC7B-54129D68CE91}" type="pres">
      <dgm:prSet presAssocID="{C961C0A3-42A4-4BFC-AA13-2484E11D1C45}" presName="Name0" presStyleCnt="0">
        <dgm:presLayoutVars>
          <dgm:dir/>
          <dgm:resizeHandles val="exact"/>
        </dgm:presLayoutVars>
      </dgm:prSet>
      <dgm:spPr/>
    </dgm:pt>
    <dgm:pt modelId="{31D0094B-F97E-4E34-A0B9-3B012AAF79A7}" type="pres">
      <dgm:prSet presAssocID="{14484BAB-F917-4DA1-81D0-C65233FBBC1D}" presName="node" presStyleLbl="node1" presStyleIdx="0" presStyleCnt="4">
        <dgm:presLayoutVars>
          <dgm:bulletEnabled val="1"/>
        </dgm:presLayoutVars>
      </dgm:prSet>
      <dgm:spPr/>
      <dgm:t>
        <a:bodyPr/>
        <a:lstStyle/>
        <a:p>
          <a:endParaRPr lang="en-US"/>
        </a:p>
      </dgm:t>
    </dgm:pt>
    <dgm:pt modelId="{5CDC1751-55FE-442D-9812-BE61B2BF1EAC}" type="pres">
      <dgm:prSet presAssocID="{71DAF165-0C19-4E21-B35C-8F2C7D76B3B0}" presName="sibTrans" presStyleLbl="sibTrans2D1" presStyleIdx="0" presStyleCnt="3"/>
      <dgm:spPr/>
      <dgm:t>
        <a:bodyPr/>
        <a:lstStyle/>
        <a:p>
          <a:endParaRPr lang="en-US"/>
        </a:p>
      </dgm:t>
    </dgm:pt>
    <dgm:pt modelId="{3D4411FF-5307-4B9F-AD01-305C972EF9C0}" type="pres">
      <dgm:prSet presAssocID="{71DAF165-0C19-4E21-B35C-8F2C7D76B3B0}" presName="connectorText" presStyleLbl="sibTrans2D1" presStyleIdx="0" presStyleCnt="3"/>
      <dgm:spPr/>
      <dgm:t>
        <a:bodyPr/>
        <a:lstStyle/>
        <a:p>
          <a:endParaRPr lang="en-US"/>
        </a:p>
      </dgm:t>
    </dgm:pt>
    <dgm:pt modelId="{CF1E23FF-DBB1-4444-A51F-A9D8F54A6525}" type="pres">
      <dgm:prSet presAssocID="{0F93207C-76CD-4D9D-809F-D605EDF89713}" presName="node" presStyleLbl="node1" presStyleIdx="1" presStyleCnt="4">
        <dgm:presLayoutVars>
          <dgm:bulletEnabled val="1"/>
        </dgm:presLayoutVars>
      </dgm:prSet>
      <dgm:spPr/>
      <dgm:t>
        <a:bodyPr/>
        <a:lstStyle/>
        <a:p>
          <a:endParaRPr lang="en-US"/>
        </a:p>
      </dgm:t>
    </dgm:pt>
    <dgm:pt modelId="{1E398C51-0C73-4F55-B075-0B73AABA117D}" type="pres">
      <dgm:prSet presAssocID="{4D7DF5FA-F727-4FF0-843E-63D441C69ED6}" presName="sibTrans" presStyleLbl="sibTrans2D1" presStyleIdx="1" presStyleCnt="3"/>
      <dgm:spPr/>
      <dgm:t>
        <a:bodyPr/>
        <a:lstStyle/>
        <a:p>
          <a:endParaRPr lang="en-US"/>
        </a:p>
      </dgm:t>
    </dgm:pt>
    <dgm:pt modelId="{7D8B2904-CCEE-4B65-AC3E-DCEDC1878CF3}" type="pres">
      <dgm:prSet presAssocID="{4D7DF5FA-F727-4FF0-843E-63D441C69ED6}" presName="connectorText" presStyleLbl="sibTrans2D1" presStyleIdx="1" presStyleCnt="3"/>
      <dgm:spPr/>
      <dgm:t>
        <a:bodyPr/>
        <a:lstStyle/>
        <a:p>
          <a:endParaRPr lang="en-US"/>
        </a:p>
      </dgm:t>
    </dgm:pt>
    <dgm:pt modelId="{B28B49C7-B7B7-4DDF-8A1B-7B32204B2B3C}" type="pres">
      <dgm:prSet presAssocID="{1C2882DB-BCFC-45FF-9B75-8002A66528B4}" presName="node" presStyleLbl="node1" presStyleIdx="2" presStyleCnt="4">
        <dgm:presLayoutVars>
          <dgm:bulletEnabled val="1"/>
        </dgm:presLayoutVars>
      </dgm:prSet>
      <dgm:spPr/>
      <dgm:t>
        <a:bodyPr/>
        <a:lstStyle/>
        <a:p>
          <a:endParaRPr lang="en-US"/>
        </a:p>
      </dgm:t>
    </dgm:pt>
    <dgm:pt modelId="{82DA77FB-CBF9-4001-8DEB-7E2F17C38609}" type="pres">
      <dgm:prSet presAssocID="{7C400027-E371-47E5-BD93-97579BA43EAE}" presName="sibTrans" presStyleLbl="sibTrans2D1" presStyleIdx="2" presStyleCnt="3"/>
      <dgm:spPr/>
      <dgm:t>
        <a:bodyPr/>
        <a:lstStyle/>
        <a:p>
          <a:endParaRPr lang="en-US"/>
        </a:p>
      </dgm:t>
    </dgm:pt>
    <dgm:pt modelId="{CAF57704-214E-4CBD-9419-107E8AB45B26}" type="pres">
      <dgm:prSet presAssocID="{7C400027-E371-47E5-BD93-97579BA43EAE}" presName="connectorText" presStyleLbl="sibTrans2D1" presStyleIdx="2" presStyleCnt="3"/>
      <dgm:spPr/>
      <dgm:t>
        <a:bodyPr/>
        <a:lstStyle/>
        <a:p>
          <a:endParaRPr lang="en-US"/>
        </a:p>
      </dgm:t>
    </dgm:pt>
    <dgm:pt modelId="{467C579F-E440-4C1E-A0E6-97AAEA207009}" type="pres">
      <dgm:prSet presAssocID="{68C5E3C3-00AD-4261-8F11-4CAB9EC61384}" presName="node" presStyleLbl="node1" presStyleIdx="3" presStyleCnt="4">
        <dgm:presLayoutVars>
          <dgm:bulletEnabled val="1"/>
        </dgm:presLayoutVars>
      </dgm:prSet>
      <dgm:spPr/>
      <dgm:t>
        <a:bodyPr/>
        <a:lstStyle/>
        <a:p>
          <a:endParaRPr lang="en-US"/>
        </a:p>
      </dgm:t>
    </dgm:pt>
  </dgm:ptLst>
  <dgm:cxnLst>
    <dgm:cxn modelId="{9A0F316F-766D-41DA-AA34-01965BAF8016}" type="presOf" srcId="{71DAF165-0C19-4E21-B35C-8F2C7D76B3B0}" destId="{3D4411FF-5307-4B9F-AD01-305C972EF9C0}" srcOrd="1" destOrd="0" presId="urn:microsoft.com/office/officeart/2005/8/layout/process1"/>
    <dgm:cxn modelId="{70D2C4EC-07A0-4706-8BCC-97F9334575EB}" srcId="{C961C0A3-42A4-4BFC-AA13-2484E11D1C45}" destId="{1C2882DB-BCFC-45FF-9B75-8002A66528B4}" srcOrd="2" destOrd="0" parTransId="{CDA243C7-8654-4DA6-894A-F3646CD397AC}" sibTransId="{7C400027-E371-47E5-BD93-97579BA43EAE}"/>
    <dgm:cxn modelId="{DC15CEF5-E804-45EF-A77D-553B47870986}" type="presOf" srcId="{71DAF165-0C19-4E21-B35C-8F2C7D76B3B0}" destId="{5CDC1751-55FE-442D-9812-BE61B2BF1EAC}" srcOrd="0" destOrd="0" presId="urn:microsoft.com/office/officeart/2005/8/layout/process1"/>
    <dgm:cxn modelId="{41892289-F0C6-4333-B8DB-297A7DB4AFD0}" type="presOf" srcId="{7C400027-E371-47E5-BD93-97579BA43EAE}" destId="{82DA77FB-CBF9-4001-8DEB-7E2F17C38609}" srcOrd="0" destOrd="0" presId="urn:microsoft.com/office/officeart/2005/8/layout/process1"/>
    <dgm:cxn modelId="{A5FB3AE8-AAF5-4147-9325-48C06E03A807}" srcId="{C961C0A3-42A4-4BFC-AA13-2484E11D1C45}" destId="{14484BAB-F917-4DA1-81D0-C65233FBBC1D}" srcOrd="0" destOrd="0" parTransId="{760C4742-E364-43FE-A1EF-B81148D73A6D}" sibTransId="{71DAF165-0C19-4E21-B35C-8F2C7D76B3B0}"/>
    <dgm:cxn modelId="{14FAF764-F087-4CE6-AD3B-1A6EAC4D4B10}" srcId="{C961C0A3-42A4-4BFC-AA13-2484E11D1C45}" destId="{0F93207C-76CD-4D9D-809F-D605EDF89713}" srcOrd="1" destOrd="0" parTransId="{B14A86BD-FA48-445C-A977-29950AA375D3}" sibTransId="{4D7DF5FA-F727-4FF0-843E-63D441C69ED6}"/>
    <dgm:cxn modelId="{937C079B-BC03-47BC-BE69-55578DA4EB33}" type="presOf" srcId="{14484BAB-F917-4DA1-81D0-C65233FBBC1D}" destId="{31D0094B-F97E-4E34-A0B9-3B012AAF79A7}" srcOrd="0" destOrd="0" presId="urn:microsoft.com/office/officeart/2005/8/layout/process1"/>
    <dgm:cxn modelId="{7521C136-159F-47DD-836C-CF3A1D0FB5B6}" type="presOf" srcId="{4D7DF5FA-F727-4FF0-843E-63D441C69ED6}" destId="{7D8B2904-CCEE-4B65-AC3E-DCEDC1878CF3}" srcOrd="1" destOrd="0" presId="urn:microsoft.com/office/officeart/2005/8/layout/process1"/>
    <dgm:cxn modelId="{AE0F9C25-6F6A-486C-9EF6-CF4C16F8193A}" srcId="{C961C0A3-42A4-4BFC-AA13-2484E11D1C45}" destId="{68C5E3C3-00AD-4261-8F11-4CAB9EC61384}" srcOrd="3" destOrd="0" parTransId="{12F4A710-62C8-4BFD-8699-C0B4A45142D2}" sibTransId="{8D452BCA-BF4E-4E94-B4D6-69A0DAF06092}"/>
    <dgm:cxn modelId="{3A89EFF9-B725-4CDD-BFD0-9C3C0AD23414}" type="presOf" srcId="{0F93207C-76CD-4D9D-809F-D605EDF89713}" destId="{CF1E23FF-DBB1-4444-A51F-A9D8F54A6525}" srcOrd="0" destOrd="0" presId="urn:microsoft.com/office/officeart/2005/8/layout/process1"/>
    <dgm:cxn modelId="{8FC7CCBA-6C69-4AAD-8F9B-746F54C31DEC}" type="presOf" srcId="{C961C0A3-42A4-4BFC-AA13-2484E11D1C45}" destId="{F9C273C0-9B0D-431D-AC7B-54129D68CE91}" srcOrd="0" destOrd="0" presId="urn:microsoft.com/office/officeart/2005/8/layout/process1"/>
    <dgm:cxn modelId="{4269DE1C-F705-4409-88A1-ADD8D17EE2AB}" type="presOf" srcId="{1C2882DB-BCFC-45FF-9B75-8002A66528B4}" destId="{B28B49C7-B7B7-4DDF-8A1B-7B32204B2B3C}" srcOrd="0" destOrd="0" presId="urn:microsoft.com/office/officeart/2005/8/layout/process1"/>
    <dgm:cxn modelId="{E8B41286-9FCF-406B-B478-43470622F0FE}" type="presOf" srcId="{68C5E3C3-00AD-4261-8F11-4CAB9EC61384}" destId="{467C579F-E440-4C1E-A0E6-97AAEA207009}" srcOrd="0" destOrd="0" presId="urn:microsoft.com/office/officeart/2005/8/layout/process1"/>
    <dgm:cxn modelId="{B3CE3516-1C2A-43FA-8540-E78873375FE9}" type="presOf" srcId="{7C400027-E371-47E5-BD93-97579BA43EAE}" destId="{CAF57704-214E-4CBD-9419-107E8AB45B26}" srcOrd="1" destOrd="0" presId="urn:microsoft.com/office/officeart/2005/8/layout/process1"/>
    <dgm:cxn modelId="{BE590E47-A9A6-43B6-A9F6-84DE3A5EEAF5}" type="presOf" srcId="{4D7DF5FA-F727-4FF0-843E-63D441C69ED6}" destId="{1E398C51-0C73-4F55-B075-0B73AABA117D}" srcOrd="0" destOrd="0" presId="urn:microsoft.com/office/officeart/2005/8/layout/process1"/>
    <dgm:cxn modelId="{563233D1-29BB-4419-AB02-F435C5DC295A}" type="presParOf" srcId="{F9C273C0-9B0D-431D-AC7B-54129D68CE91}" destId="{31D0094B-F97E-4E34-A0B9-3B012AAF79A7}" srcOrd="0" destOrd="0" presId="urn:microsoft.com/office/officeart/2005/8/layout/process1"/>
    <dgm:cxn modelId="{7369D175-6D57-4A90-96AF-63D0C43E9BB9}" type="presParOf" srcId="{F9C273C0-9B0D-431D-AC7B-54129D68CE91}" destId="{5CDC1751-55FE-442D-9812-BE61B2BF1EAC}" srcOrd="1" destOrd="0" presId="urn:microsoft.com/office/officeart/2005/8/layout/process1"/>
    <dgm:cxn modelId="{FA3D31DF-7860-4A00-8010-AF395FDAEC2F}" type="presParOf" srcId="{5CDC1751-55FE-442D-9812-BE61B2BF1EAC}" destId="{3D4411FF-5307-4B9F-AD01-305C972EF9C0}" srcOrd="0" destOrd="0" presId="urn:microsoft.com/office/officeart/2005/8/layout/process1"/>
    <dgm:cxn modelId="{3F261AC3-C79D-48A9-80C8-54C37EB24814}" type="presParOf" srcId="{F9C273C0-9B0D-431D-AC7B-54129D68CE91}" destId="{CF1E23FF-DBB1-4444-A51F-A9D8F54A6525}" srcOrd="2" destOrd="0" presId="urn:microsoft.com/office/officeart/2005/8/layout/process1"/>
    <dgm:cxn modelId="{64CDD7DD-D6B7-4832-9FFB-E07A5AF77515}" type="presParOf" srcId="{F9C273C0-9B0D-431D-AC7B-54129D68CE91}" destId="{1E398C51-0C73-4F55-B075-0B73AABA117D}" srcOrd="3" destOrd="0" presId="urn:microsoft.com/office/officeart/2005/8/layout/process1"/>
    <dgm:cxn modelId="{AB1EEC5E-6763-457F-BC72-170110D32C02}" type="presParOf" srcId="{1E398C51-0C73-4F55-B075-0B73AABA117D}" destId="{7D8B2904-CCEE-4B65-AC3E-DCEDC1878CF3}" srcOrd="0" destOrd="0" presId="urn:microsoft.com/office/officeart/2005/8/layout/process1"/>
    <dgm:cxn modelId="{1708D2B6-68C4-47FD-BFE9-D7A7B16361C6}" type="presParOf" srcId="{F9C273C0-9B0D-431D-AC7B-54129D68CE91}" destId="{B28B49C7-B7B7-4DDF-8A1B-7B32204B2B3C}" srcOrd="4" destOrd="0" presId="urn:microsoft.com/office/officeart/2005/8/layout/process1"/>
    <dgm:cxn modelId="{11F5B085-CB73-4254-9F58-B761BEDEAF00}" type="presParOf" srcId="{F9C273C0-9B0D-431D-AC7B-54129D68CE91}" destId="{82DA77FB-CBF9-4001-8DEB-7E2F17C38609}" srcOrd="5" destOrd="0" presId="urn:microsoft.com/office/officeart/2005/8/layout/process1"/>
    <dgm:cxn modelId="{06A51B34-5324-4A27-9CD0-87BA1EE387FE}" type="presParOf" srcId="{82DA77FB-CBF9-4001-8DEB-7E2F17C38609}" destId="{CAF57704-214E-4CBD-9419-107E8AB45B26}" srcOrd="0" destOrd="0" presId="urn:microsoft.com/office/officeart/2005/8/layout/process1"/>
    <dgm:cxn modelId="{8672FA1B-8753-4140-BF5E-F8484AD46AED}" type="presParOf" srcId="{F9C273C0-9B0D-431D-AC7B-54129D68CE91}" destId="{467C579F-E440-4C1E-A0E6-97AAEA207009}"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E304863-0198-46E4-A60E-34CECD6969F0}" type="doc">
      <dgm:prSet loTypeId="urn:microsoft.com/office/officeart/2005/8/layout/default#4" loCatId="list" qsTypeId="urn:microsoft.com/office/officeart/2005/8/quickstyle/simple2" qsCatId="simple" csTypeId="urn:microsoft.com/office/officeart/2005/8/colors/accent0_2" csCatId="mainScheme" phldr="1"/>
      <dgm:spPr/>
      <dgm:t>
        <a:bodyPr/>
        <a:lstStyle/>
        <a:p>
          <a:endParaRPr lang="en-US"/>
        </a:p>
      </dgm:t>
    </dgm:pt>
    <dgm:pt modelId="{4ED4FC13-F246-415D-B179-D9728FBA3152}">
      <dgm:prSet phldrT="[Texto]" phldr="1"/>
      <dgm:spPr>
        <a:blipFill rotWithShape="0">
          <a:blip xmlns:r="http://schemas.openxmlformats.org/officeDocument/2006/relationships" r:embed="rId1"/>
          <a:stretch>
            <a:fillRect/>
          </a:stretch>
        </a:blipFill>
      </dgm:spPr>
      <dgm:t>
        <a:bodyPr/>
        <a:lstStyle/>
        <a:p>
          <a:endParaRPr lang="en-US" dirty="0"/>
        </a:p>
      </dgm:t>
    </dgm:pt>
    <dgm:pt modelId="{5C3813AD-9060-44D9-9BED-14C8EC94755C}" type="parTrans" cxnId="{E2776183-2FC1-448C-B4DB-FDF03B771771}">
      <dgm:prSet/>
      <dgm:spPr/>
      <dgm:t>
        <a:bodyPr/>
        <a:lstStyle/>
        <a:p>
          <a:endParaRPr lang="en-US"/>
        </a:p>
      </dgm:t>
    </dgm:pt>
    <dgm:pt modelId="{575DB2CA-4157-450A-939B-3714DDDA3BB0}" type="sibTrans" cxnId="{E2776183-2FC1-448C-B4DB-FDF03B771771}">
      <dgm:prSet/>
      <dgm:spPr/>
      <dgm:t>
        <a:bodyPr/>
        <a:lstStyle/>
        <a:p>
          <a:endParaRPr lang="en-US"/>
        </a:p>
      </dgm:t>
    </dgm:pt>
    <dgm:pt modelId="{2F076EF3-B5BB-43DE-8933-00615610BB6D}">
      <dgm:prSet phldrT="[Texto]" phldr="1"/>
      <dgm:spPr>
        <a:blipFill rotWithShape="0">
          <a:blip xmlns:r="http://schemas.openxmlformats.org/officeDocument/2006/relationships" r:embed="rId2"/>
          <a:stretch>
            <a:fillRect/>
          </a:stretch>
        </a:blipFill>
      </dgm:spPr>
      <dgm:t>
        <a:bodyPr/>
        <a:lstStyle/>
        <a:p>
          <a:endParaRPr lang="en-US" dirty="0"/>
        </a:p>
      </dgm:t>
    </dgm:pt>
    <dgm:pt modelId="{A6E19056-7DE8-47FC-8F5C-C15C09BD593D}" type="parTrans" cxnId="{1CC40566-11A1-4EDC-9B7D-DAF9E8EA722C}">
      <dgm:prSet/>
      <dgm:spPr/>
      <dgm:t>
        <a:bodyPr/>
        <a:lstStyle/>
        <a:p>
          <a:endParaRPr lang="en-US"/>
        </a:p>
      </dgm:t>
    </dgm:pt>
    <dgm:pt modelId="{A2EDCD2A-7769-40A4-BD9B-C5D9E6ECE257}" type="sibTrans" cxnId="{1CC40566-11A1-4EDC-9B7D-DAF9E8EA722C}">
      <dgm:prSet/>
      <dgm:spPr/>
      <dgm:t>
        <a:bodyPr/>
        <a:lstStyle/>
        <a:p>
          <a:endParaRPr lang="en-US"/>
        </a:p>
      </dgm:t>
    </dgm:pt>
    <dgm:pt modelId="{FAC5F25B-7669-4D9F-A31C-1B9117EBDED4}" type="pres">
      <dgm:prSet presAssocID="{2E304863-0198-46E4-A60E-34CECD6969F0}" presName="diagram" presStyleCnt="0">
        <dgm:presLayoutVars>
          <dgm:dir/>
          <dgm:resizeHandles val="exact"/>
        </dgm:presLayoutVars>
      </dgm:prSet>
      <dgm:spPr/>
      <dgm:t>
        <a:bodyPr/>
        <a:lstStyle/>
        <a:p>
          <a:endParaRPr lang="en-US"/>
        </a:p>
      </dgm:t>
    </dgm:pt>
    <dgm:pt modelId="{BF98F2E4-6AB6-437C-8030-DD302F1B5D80}" type="pres">
      <dgm:prSet presAssocID="{4ED4FC13-F246-415D-B179-D9728FBA3152}" presName="node" presStyleLbl="node1" presStyleIdx="0" presStyleCnt="2">
        <dgm:presLayoutVars>
          <dgm:bulletEnabled val="1"/>
        </dgm:presLayoutVars>
      </dgm:prSet>
      <dgm:spPr/>
      <dgm:t>
        <a:bodyPr/>
        <a:lstStyle/>
        <a:p>
          <a:endParaRPr lang="en-US"/>
        </a:p>
      </dgm:t>
    </dgm:pt>
    <dgm:pt modelId="{6A0C5B03-D6A8-4AFD-8BF5-FD9A746E4B70}" type="pres">
      <dgm:prSet presAssocID="{575DB2CA-4157-450A-939B-3714DDDA3BB0}" presName="sibTrans" presStyleCnt="0"/>
      <dgm:spPr/>
    </dgm:pt>
    <dgm:pt modelId="{94AC349E-DA04-4238-AC1B-D1AA616B0899}" type="pres">
      <dgm:prSet presAssocID="{2F076EF3-B5BB-43DE-8933-00615610BB6D}" presName="node" presStyleLbl="node1" presStyleIdx="1" presStyleCnt="2">
        <dgm:presLayoutVars>
          <dgm:bulletEnabled val="1"/>
        </dgm:presLayoutVars>
      </dgm:prSet>
      <dgm:spPr/>
      <dgm:t>
        <a:bodyPr/>
        <a:lstStyle/>
        <a:p>
          <a:endParaRPr lang="en-US"/>
        </a:p>
      </dgm:t>
    </dgm:pt>
  </dgm:ptLst>
  <dgm:cxnLst>
    <dgm:cxn modelId="{63E89FDF-519D-4EA7-8094-E667E0A388E1}" type="presOf" srcId="{4ED4FC13-F246-415D-B179-D9728FBA3152}" destId="{BF98F2E4-6AB6-437C-8030-DD302F1B5D80}" srcOrd="0" destOrd="0" presId="urn:microsoft.com/office/officeart/2005/8/layout/default#4"/>
    <dgm:cxn modelId="{597C63DC-210F-43C0-B478-0A30EE3AE039}" type="presOf" srcId="{2E304863-0198-46E4-A60E-34CECD6969F0}" destId="{FAC5F25B-7669-4D9F-A31C-1B9117EBDED4}" srcOrd="0" destOrd="0" presId="urn:microsoft.com/office/officeart/2005/8/layout/default#4"/>
    <dgm:cxn modelId="{E2776183-2FC1-448C-B4DB-FDF03B771771}" srcId="{2E304863-0198-46E4-A60E-34CECD6969F0}" destId="{4ED4FC13-F246-415D-B179-D9728FBA3152}" srcOrd="0" destOrd="0" parTransId="{5C3813AD-9060-44D9-9BED-14C8EC94755C}" sibTransId="{575DB2CA-4157-450A-939B-3714DDDA3BB0}"/>
    <dgm:cxn modelId="{1CC40566-11A1-4EDC-9B7D-DAF9E8EA722C}" srcId="{2E304863-0198-46E4-A60E-34CECD6969F0}" destId="{2F076EF3-B5BB-43DE-8933-00615610BB6D}" srcOrd="1" destOrd="0" parTransId="{A6E19056-7DE8-47FC-8F5C-C15C09BD593D}" sibTransId="{A2EDCD2A-7769-40A4-BD9B-C5D9E6ECE257}"/>
    <dgm:cxn modelId="{B7C24091-E4B3-4A93-8D7D-53BCE663637D}" type="presOf" srcId="{2F076EF3-B5BB-43DE-8933-00615610BB6D}" destId="{94AC349E-DA04-4238-AC1B-D1AA616B0899}" srcOrd="0" destOrd="0" presId="urn:microsoft.com/office/officeart/2005/8/layout/default#4"/>
    <dgm:cxn modelId="{8FBD01C3-3326-474D-9F89-7A4314ED0642}" type="presParOf" srcId="{FAC5F25B-7669-4D9F-A31C-1B9117EBDED4}" destId="{BF98F2E4-6AB6-437C-8030-DD302F1B5D80}" srcOrd="0" destOrd="0" presId="urn:microsoft.com/office/officeart/2005/8/layout/default#4"/>
    <dgm:cxn modelId="{5F8EDDF8-060B-4301-BF1D-73863F06AFFB}" type="presParOf" srcId="{FAC5F25B-7669-4D9F-A31C-1B9117EBDED4}" destId="{6A0C5B03-D6A8-4AFD-8BF5-FD9A746E4B70}" srcOrd="1" destOrd="0" presId="urn:microsoft.com/office/officeart/2005/8/layout/default#4"/>
    <dgm:cxn modelId="{7FEC3361-08EA-424D-8DDD-88AD29199164}" type="presParOf" srcId="{FAC5F25B-7669-4D9F-A31C-1B9117EBDED4}" destId="{94AC349E-DA04-4238-AC1B-D1AA616B0899}" srcOrd="2" destOrd="0" presId="urn:microsoft.com/office/officeart/2005/8/layout/defaul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E304863-0198-46E4-A60E-34CECD6969F0}" type="doc">
      <dgm:prSet loTypeId="urn:microsoft.com/office/officeart/2005/8/layout/default#5" loCatId="list" qsTypeId="urn:microsoft.com/office/officeart/2005/8/quickstyle/simple2" qsCatId="simple" csTypeId="urn:microsoft.com/office/officeart/2005/8/colors/accent0_2" csCatId="mainScheme" phldr="1"/>
      <dgm:spPr/>
      <dgm:t>
        <a:bodyPr/>
        <a:lstStyle/>
        <a:p>
          <a:endParaRPr lang="en-US"/>
        </a:p>
      </dgm:t>
    </dgm:pt>
    <dgm:pt modelId="{4ED4FC13-F246-415D-B179-D9728FBA3152}">
      <dgm:prSet phldrT="[Texto]" phldr="1"/>
      <dgm:spPr>
        <a:blipFill rotWithShape="0">
          <a:blip xmlns:r="http://schemas.openxmlformats.org/officeDocument/2006/relationships" r:embed="rId1"/>
          <a:stretch>
            <a:fillRect/>
          </a:stretch>
        </a:blipFill>
      </dgm:spPr>
      <dgm:t>
        <a:bodyPr/>
        <a:lstStyle/>
        <a:p>
          <a:endParaRPr lang="en-US" dirty="0"/>
        </a:p>
      </dgm:t>
    </dgm:pt>
    <dgm:pt modelId="{5C3813AD-9060-44D9-9BED-14C8EC94755C}" type="parTrans" cxnId="{E2776183-2FC1-448C-B4DB-FDF03B771771}">
      <dgm:prSet/>
      <dgm:spPr/>
      <dgm:t>
        <a:bodyPr/>
        <a:lstStyle/>
        <a:p>
          <a:endParaRPr lang="en-US"/>
        </a:p>
      </dgm:t>
    </dgm:pt>
    <dgm:pt modelId="{575DB2CA-4157-450A-939B-3714DDDA3BB0}" type="sibTrans" cxnId="{E2776183-2FC1-448C-B4DB-FDF03B771771}">
      <dgm:prSet/>
      <dgm:spPr/>
      <dgm:t>
        <a:bodyPr/>
        <a:lstStyle/>
        <a:p>
          <a:endParaRPr lang="en-US"/>
        </a:p>
      </dgm:t>
    </dgm:pt>
    <dgm:pt modelId="{2F076EF3-B5BB-43DE-8933-00615610BB6D}">
      <dgm:prSet phldrT="[Texto]" phldr="1"/>
      <dgm:spPr>
        <a:blipFill rotWithShape="0">
          <a:blip xmlns:r="http://schemas.openxmlformats.org/officeDocument/2006/relationships" r:embed="rId2"/>
          <a:stretch>
            <a:fillRect/>
          </a:stretch>
        </a:blipFill>
      </dgm:spPr>
      <dgm:t>
        <a:bodyPr/>
        <a:lstStyle/>
        <a:p>
          <a:endParaRPr lang="en-US" dirty="0"/>
        </a:p>
      </dgm:t>
    </dgm:pt>
    <dgm:pt modelId="{A6E19056-7DE8-47FC-8F5C-C15C09BD593D}" type="parTrans" cxnId="{1CC40566-11A1-4EDC-9B7D-DAF9E8EA722C}">
      <dgm:prSet/>
      <dgm:spPr/>
      <dgm:t>
        <a:bodyPr/>
        <a:lstStyle/>
        <a:p>
          <a:endParaRPr lang="en-US"/>
        </a:p>
      </dgm:t>
    </dgm:pt>
    <dgm:pt modelId="{A2EDCD2A-7769-40A4-BD9B-C5D9E6ECE257}" type="sibTrans" cxnId="{1CC40566-11A1-4EDC-9B7D-DAF9E8EA722C}">
      <dgm:prSet/>
      <dgm:spPr/>
      <dgm:t>
        <a:bodyPr/>
        <a:lstStyle/>
        <a:p>
          <a:endParaRPr lang="en-US"/>
        </a:p>
      </dgm:t>
    </dgm:pt>
    <dgm:pt modelId="{FAC5F25B-7669-4D9F-A31C-1B9117EBDED4}" type="pres">
      <dgm:prSet presAssocID="{2E304863-0198-46E4-A60E-34CECD6969F0}" presName="diagram" presStyleCnt="0">
        <dgm:presLayoutVars>
          <dgm:dir/>
          <dgm:resizeHandles val="exact"/>
        </dgm:presLayoutVars>
      </dgm:prSet>
      <dgm:spPr/>
      <dgm:t>
        <a:bodyPr/>
        <a:lstStyle/>
        <a:p>
          <a:endParaRPr lang="en-US"/>
        </a:p>
      </dgm:t>
    </dgm:pt>
    <dgm:pt modelId="{BF98F2E4-6AB6-437C-8030-DD302F1B5D80}" type="pres">
      <dgm:prSet presAssocID="{4ED4FC13-F246-415D-B179-D9728FBA3152}" presName="node" presStyleLbl="node1" presStyleIdx="0" presStyleCnt="2">
        <dgm:presLayoutVars>
          <dgm:bulletEnabled val="1"/>
        </dgm:presLayoutVars>
      </dgm:prSet>
      <dgm:spPr/>
      <dgm:t>
        <a:bodyPr/>
        <a:lstStyle/>
        <a:p>
          <a:endParaRPr lang="en-US"/>
        </a:p>
      </dgm:t>
    </dgm:pt>
    <dgm:pt modelId="{6A0C5B03-D6A8-4AFD-8BF5-FD9A746E4B70}" type="pres">
      <dgm:prSet presAssocID="{575DB2CA-4157-450A-939B-3714DDDA3BB0}" presName="sibTrans" presStyleCnt="0"/>
      <dgm:spPr/>
    </dgm:pt>
    <dgm:pt modelId="{94AC349E-DA04-4238-AC1B-D1AA616B0899}" type="pres">
      <dgm:prSet presAssocID="{2F076EF3-B5BB-43DE-8933-00615610BB6D}" presName="node" presStyleLbl="node1" presStyleIdx="1" presStyleCnt="2">
        <dgm:presLayoutVars>
          <dgm:bulletEnabled val="1"/>
        </dgm:presLayoutVars>
      </dgm:prSet>
      <dgm:spPr/>
      <dgm:t>
        <a:bodyPr/>
        <a:lstStyle/>
        <a:p>
          <a:endParaRPr lang="en-US"/>
        </a:p>
      </dgm:t>
    </dgm:pt>
  </dgm:ptLst>
  <dgm:cxnLst>
    <dgm:cxn modelId="{A940ECC3-7E1E-4990-AEDB-6E5A157DE798}" type="presOf" srcId="{4ED4FC13-F246-415D-B179-D9728FBA3152}" destId="{BF98F2E4-6AB6-437C-8030-DD302F1B5D80}" srcOrd="0" destOrd="0" presId="urn:microsoft.com/office/officeart/2005/8/layout/default#5"/>
    <dgm:cxn modelId="{E2776183-2FC1-448C-B4DB-FDF03B771771}" srcId="{2E304863-0198-46E4-A60E-34CECD6969F0}" destId="{4ED4FC13-F246-415D-B179-D9728FBA3152}" srcOrd="0" destOrd="0" parTransId="{5C3813AD-9060-44D9-9BED-14C8EC94755C}" sibTransId="{575DB2CA-4157-450A-939B-3714DDDA3BB0}"/>
    <dgm:cxn modelId="{A5ECF7D4-FECE-49D4-AE64-2799D9E0422A}" type="presOf" srcId="{2F076EF3-B5BB-43DE-8933-00615610BB6D}" destId="{94AC349E-DA04-4238-AC1B-D1AA616B0899}" srcOrd="0" destOrd="0" presId="urn:microsoft.com/office/officeart/2005/8/layout/default#5"/>
    <dgm:cxn modelId="{1CC40566-11A1-4EDC-9B7D-DAF9E8EA722C}" srcId="{2E304863-0198-46E4-A60E-34CECD6969F0}" destId="{2F076EF3-B5BB-43DE-8933-00615610BB6D}" srcOrd="1" destOrd="0" parTransId="{A6E19056-7DE8-47FC-8F5C-C15C09BD593D}" sibTransId="{A2EDCD2A-7769-40A4-BD9B-C5D9E6ECE257}"/>
    <dgm:cxn modelId="{4DA14BD2-4B7A-4BD8-B89B-E4BD3ABA5788}" type="presOf" srcId="{2E304863-0198-46E4-A60E-34CECD6969F0}" destId="{FAC5F25B-7669-4D9F-A31C-1B9117EBDED4}" srcOrd="0" destOrd="0" presId="urn:microsoft.com/office/officeart/2005/8/layout/default#5"/>
    <dgm:cxn modelId="{B438D4F8-49B9-493F-8F76-8C2B63C8350F}" type="presParOf" srcId="{FAC5F25B-7669-4D9F-A31C-1B9117EBDED4}" destId="{BF98F2E4-6AB6-437C-8030-DD302F1B5D80}" srcOrd="0" destOrd="0" presId="urn:microsoft.com/office/officeart/2005/8/layout/default#5"/>
    <dgm:cxn modelId="{14D1D660-EDA2-41F6-A1DF-21C96371A8A5}" type="presParOf" srcId="{FAC5F25B-7669-4D9F-A31C-1B9117EBDED4}" destId="{6A0C5B03-D6A8-4AFD-8BF5-FD9A746E4B70}" srcOrd="1" destOrd="0" presId="urn:microsoft.com/office/officeart/2005/8/layout/default#5"/>
    <dgm:cxn modelId="{AA3098D1-5976-4730-995A-B7F98BE9269F}" type="presParOf" srcId="{FAC5F25B-7669-4D9F-A31C-1B9117EBDED4}" destId="{94AC349E-DA04-4238-AC1B-D1AA616B0899}" srcOrd="2" destOrd="0" presId="urn:microsoft.com/office/officeart/2005/8/layout/defaul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C4AA19-A698-4A05-84E7-9D75497B3313}" type="doc">
      <dgm:prSet loTypeId="urn:microsoft.com/office/officeart/2005/8/layout/process2" loCatId="process" qsTypeId="urn:microsoft.com/office/officeart/2005/8/quickstyle/simple2" qsCatId="simple" csTypeId="urn:microsoft.com/office/officeart/2005/8/colors/accent0_2" csCatId="mainScheme" phldr="1"/>
      <dgm:spPr/>
    </dgm:pt>
    <dgm:pt modelId="{4858707B-432C-434B-B9C8-6DE48B756486}">
      <dgm:prSet phldrT="[Texto]"/>
      <dgm:spPr/>
      <dgm:t>
        <a:bodyPr/>
        <a:lstStyle/>
        <a:p>
          <a:r>
            <a:rPr lang="es-EC" noProof="0" dirty="0" smtClean="0">
              <a:solidFill>
                <a:schemeClr val="tx1"/>
              </a:solidFill>
              <a:hlinkClick xmlns:r="http://schemas.openxmlformats.org/officeDocument/2006/relationships" r:id="rId1" action="ppaction://hlinkfile"/>
            </a:rPr>
            <a:t>Ventas iguales para los dos escenarios</a:t>
          </a:r>
          <a:endParaRPr lang="es-EC" noProof="0" dirty="0">
            <a:solidFill>
              <a:schemeClr val="tx1"/>
            </a:solidFill>
          </a:endParaRPr>
        </a:p>
      </dgm:t>
    </dgm:pt>
    <dgm:pt modelId="{1513E481-1D3E-4550-9D03-E6E449C23AEE}" type="parTrans" cxnId="{E25ED65B-DB0B-4BC9-8910-D265B4CD18FB}">
      <dgm:prSet/>
      <dgm:spPr/>
      <dgm:t>
        <a:bodyPr/>
        <a:lstStyle/>
        <a:p>
          <a:endParaRPr lang="es-EC" noProof="0"/>
        </a:p>
      </dgm:t>
    </dgm:pt>
    <dgm:pt modelId="{3F775AF5-0DC5-4DF6-8414-E85C07EFC1E1}" type="sibTrans" cxnId="{E25ED65B-DB0B-4BC9-8910-D265B4CD18FB}">
      <dgm:prSet/>
      <dgm:spPr/>
      <dgm:t>
        <a:bodyPr/>
        <a:lstStyle/>
        <a:p>
          <a:endParaRPr lang="es-EC" noProof="0"/>
        </a:p>
      </dgm:t>
    </dgm:pt>
    <dgm:pt modelId="{EAD661C0-DEC2-4E90-9B2A-07B80A6F1604}">
      <dgm:prSet phldrT="[Texto]"/>
      <dgm:spPr/>
      <dgm:t>
        <a:bodyPr/>
        <a:lstStyle/>
        <a:p>
          <a:r>
            <a:rPr lang="es-EC" noProof="0" dirty="0" smtClean="0">
              <a:solidFill>
                <a:schemeClr val="tx1"/>
              </a:solidFill>
              <a:hlinkClick xmlns:r="http://schemas.openxmlformats.org/officeDocument/2006/relationships" r:id="rId2" action="ppaction://hlinkfile"/>
            </a:rPr>
            <a:t>En los escenarios las ventas son mayores al punto de equilibrio</a:t>
          </a:r>
          <a:endParaRPr lang="es-EC" noProof="0" dirty="0">
            <a:solidFill>
              <a:schemeClr val="tx1"/>
            </a:solidFill>
          </a:endParaRPr>
        </a:p>
      </dgm:t>
    </dgm:pt>
    <dgm:pt modelId="{8F4B952E-F818-4900-9CA2-DC8C6FBE5027}" type="parTrans" cxnId="{3F6E54C7-8FD3-4E9A-B9BF-B54A683C58AD}">
      <dgm:prSet/>
      <dgm:spPr/>
      <dgm:t>
        <a:bodyPr/>
        <a:lstStyle/>
        <a:p>
          <a:endParaRPr lang="es-EC" noProof="0"/>
        </a:p>
      </dgm:t>
    </dgm:pt>
    <dgm:pt modelId="{E146EAC0-5A4D-411B-BDC8-45F4F99DA72D}" type="sibTrans" cxnId="{3F6E54C7-8FD3-4E9A-B9BF-B54A683C58AD}">
      <dgm:prSet/>
      <dgm:spPr/>
      <dgm:t>
        <a:bodyPr/>
        <a:lstStyle/>
        <a:p>
          <a:endParaRPr lang="es-EC" noProof="0"/>
        </a:p>
      </dgm:t>
    </dgm:pt>
    <dgm:pt modelId="{8A886318-3C91-40A8-80A8-181042A798F5}" type="pres">
      <dgm:prSet presAssocID="{FEC4AA19-A698-4A05-84E7-9D75497B3313}" presName="linearFlow" presStyleCnt="0">
        <dgm:presLayoutVars>
          <dgm:resizeHandles val="exact"/>
        </dgm:presLayoutVars>
      </dgm:prSet>
      <dgm:spPr/>
    </dgm:pt>
    <dgm:pt modelId="{B55FC19C-CB44-4AFC-9F1F-3EA1EF09EF9C}" type="pres">
      <dgm:prSet presAssocID="{4858707B-432C-434B-B9C8-6DE48B756486}" presName="node" presStyleLbl="node1" presStyleIdx="0" presStyleCnt="2">
        <dgm:presLayoutVars>
          <dgm:bulletEnabled val="1"/>
        </dgm:presLayoutVars>
      </dgm:prSet>
      <dgm:spPr/>
      <dgm:t>
        <a:bodyPr/>
        <a:lstStyle/>
        <a:p>
          <a:endParaRPr lang="en-US"/>
        </a:p>
      </dgm:t>
    </dgm:pt>
    <dgm:pt modelId="{B07FAF46-0516-43C9-BCBA-BCEC4AF9695A}" type="pres">
      <dgm:prSet presAssocID="{3F775AF5-0DC5-4DF6-8414-E85C07EFC1E1}" presName="sibTrans" presStyleLbl="sibTrans2D1" presStyleIdx="0" presStyleCnt="1"/>
      <dgm:spPr/>
      <dgm:t>
        <a:bodyPr/>
        <a:lstStyle/>
        <a:p>
          <a:endParaRPr lang="en-US"/>
        </a:p>
      </dgm:t>
    </dgm:pt>
    <dgm:pt modelId="{F123ABFB-D294-48C5-90DC-EE9370074BC0}" type="pres">
      <dgm:prSet presAssocID="{3F775AF5-0DC5-4DF6-8414-E85C07EFC1E1}" presName="connectorText" presStyleLbl="sibTrans2D1" presStyleIdx="0" presStyleCnt="1"/>
      <dgm:spPr/>
      <dgm:t>
        <a:bodyPr/>
        <a:lstStyle/>
        <a:p>
          <a:endParaRPr lang="en-US"/>
        </a:p>
      </dgm:t>
    </dgm:pt>
    <dgm:pt modelId="{95B3E313-0F79-479D-B0F4-9A53A1077DD3}" type="pres">
      <dgm:prSet presAssocID="{EAD661C0-DEC2-4E90-9B2A-07B80A6F1604}" presName="node" presStyleLbl="node1" presStyleIdx="1" presStyleCnt="2">
        <dgm:presLayoutVars>
          <dgm:bulletEnabled val="1"/>
        </dgm:presLayoutVars>
      </dgm:prSet>
      <dgm:spPr/>
      <dgm:t>
        <a:bodyPr/>
        <a:lstStyle/>
        <a:p>
          <a:endParaRPr lang="en-US"/>
        </a:p>
      </dgm:t>
    </dgm:pt>
  </dgm:ptLst>
  <dgm:cxnLst>
    <dgm:cxn modelId="{E44DB954-3360-49AA-AC5C-99CD34FE1653}" type="presOf" srcId="{FEC4AA19-A698-4A05-84E7-9D75497B3313}" destId="{8A886318-3C91-40A8-80A8-181042A798F5}" srcOrd="0" destOrd="0" presId="urn:microsoft.com/office/officeart/2005/8/layout/process2"/>
    <dgm:cxn modelId="{B3CFA1C9-583E-41B5-BD13-F65BCA6960C3}" type="presOf" srcId="{3F775AF5-0DC5-4DF6-8414-E85C07EFC1E1}" destId="{F123ABFB-D294-48C5-90DC-EE9370074BC0}" srcOrd="1" destOrd="0" presId="urn:microsoft.com/office/officeart/2005/8/layout/process2"/>
    <dgm:cxn modelId="{E25ED65B-DB0B-4BC9-8910-D265B4CD18FB}" srcId="{FEC4AA19-A698-4A05-84E7-9D75497B3313}" destId="{4858707B-432C-434B-B9C8-6DE48B756486}" srcOrd="0" destOrd="0" parTransId="{1513E481-1D3E-4550-9D03-E6E449C23AEE}" sibTransId="{3F775AF5-0DC5-4DF6-8414-E85C07EFC1E1}"/>
    <dgm:cxn modelId="{9C496F7E-09F1-4B3E-84E8-19ADC84F50C0}" type="presOf" srcId="{4858707B-432C-434B-B9C8-6DE48B756486}" destId="{B55FC19C-CB44-4AFC-9F1F-3EA1EF09EF9C}" srcOrd="0" destOrd="0" presId="urn:microsoft.com/office/officeart/2005/8/layout/process2"/>
    <dgm:cxn modelId="{D07C7E2F-957D-49B2-8123-AECD34AA8CFF}" type="presOf" srcId="{EAD661C0-DEC2-4E90-9B2A-07B80A6F1604}" destId="{95B3E313-0F79-479D-B0F4-9A53A1077DD3}" srcOrd="0" destOrd="0" presId="urn:microsoft.com/office/officeart/2005/8/layout/process2"/>
    <dgm:cxn modelId="{3F6E54C7-8FD3-4E9A-B9BF-B54A683C58AD}" srcId="{FEC4AA19-A698-4A05-84E7-9D75497B3313}" destId="{EAD661C0-DEC2-4E90-9B2A-07B80A6F1604}" srcOrd="1" destOrd="0" parTransId="{8F4B952E-F818-4900-9CA2-DC8C6FBE5027}" sibTransId="{E146EAC0-5A4D-411B-BDC8-45F4F99DA72D}"/>
    <dgm:cxn modelId="{79AEC7BE-1BF1-48AB-A35B-7E799B21C601}" type="presOf" srcId="{3F775AF5-0DC5-4DF6-8414-E85C07EFC1E1}" destId="{B07FAF46-0516-43C9-BCBA-BCEC4AF9695A}" srcOrd="0" destOrd="0" presId="urn:microsoft.com/office/officeart/2005/8/layout/process2"/>
    <dgm:cxn modelId="{7695E8CA-E8F8-4FB6-993E-3C573CE4A9C7}" type="presParOf" srcId="{8A886318-3C91-40A8-80A8-181042A798F5}" destId="{B55FC19C-CB44-4AFC-9F1F-3EA1EF09EF9C}" srcOrd="0" destOrd="0" presId="urn:microsoft.com/office/officeart/2005/8/layout/process2"/>
    <dgm:cxn modelId="{F27340EB-01D0-4E51-92DD-AB632A9CABBE}" type="presParOf" srcId="{8A886318-3C91-40A8-80A8-181042A798F5}" destId="{B07FAF46-0516-43C9-BCBA-BCEC4AF9695A}" srcOrd="1" destOrd="0" presId="urn:microsoft.com/office/officeart/2005/8/layout/process2"/>
    <dgm:cxn modelId="{F0F02E0B-9CC9-4357-80E9-9549041B6D89}" type="presParOf" srcId="{B07FAF46-0516-43C9-BCBA-BCEC4AF9695A}" destId="{F123ABFB-D294-48C5-90DC-EE9370074BC0}" srcOrd="0" destOrd="0" presId="urn:microsoft.com/office/officeart/2005/8/layout/process2"/>
    <dgm:cxn modelId="{926610A1-FB4C-485C-A6D2-105F604A392C}" type="presParOf" srcId="{8A886318-3C91-40A8-80A8-181042A798F5}" destId="{95B3E313-0F79-479D-B0F4-9A53A1077DD3}"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FB4EF-CB0D-4122-8498-E66FF1F787A7}" type="doc">
      <dgm:prSet loTypeId="urn:microsoft.com/office/officeart/2008/layout/HorizontalMultiLevelHierarchy" loCatId="hierarchy" qsTypeId="urn:microsoft.com/office/officeart/2005/8/quickstyle/3d3" qsCatId="3D" csTypeId="urn:microsoft.com/office/officeart/2005/8/colors/accent0_2" csCatId="mainScheme" phldr="1"/>
      <dgm:spPr/>
      <dgm:t>
        <a:bodyPr/>
        <a:lstStyle/>
        <a:p>
          <a:endParaRPr lang="es-EC"/>
        </a:p>
      </dgm:t>
    </dgm:pt>
    <dgm:pt modelId="{A8B0BF01-BE71-46B1-9B5D-603317C00F44}">
      <dgm:prSet phldrT="[Texto]" custT="1"/>
      <dgm:spPr>
        <a:solidFill>
          <a:schemeClr val="accent3">
            <a:lumMod val="40000"/>
            <a:lumOff val="60000"/>
          </a:schemeClr>
        </a:solidFill>
      </dgm:spPr>
      <dgm:t>
        <a:bodyPr vert="vert"/>
        <a:lstStyle/>
        <a:p>
          <a:r>
            <a:rPr lang="es-EC" sz="1800" b="1" smtClean="0">
              <a:solidFill>
                <a:schemeClr val="tx1"/>
              </a:solidFill>
            </a:rPr>
            <a:t>Determinar la adecuada productividad y rentabilidad de la actividad alfarera para erradicar el uso de plomo en la parroquia La Victoria cantón Pujilí provincia Cotopaxi</a:t>
          </a:r>
          <a:endParaRPr lang="es-EC" sz="1800" b="1" dirty="0">
            <a:solidFill>
              <a:schemeClr val="tx1"/>
            </a:solidFill>
          </a:endParaRPr>
        </a:p>
      </dgm:t>
    </dgm:pt>
    <dgm:pt modelId="{C6D26958-FCB8-4E8A-BBEB-3D070B10421F}" type="parTrans" cxnId="{A2882140-F0FF-4C4B-AA02-A1F0BC925A38}">
      <dgm:prSet/>
      <dgm:spPr/>
      <dgm:t>
        <a:bodyPr/>
        <a:lstStyle/>
        <a:p>
          <a:endParaRPr lang="es-EC" b="0">
            <a:solidFill>
              <a:schemeClr val="tx1"/>
            </a:solidFill>
          </a:endParaRPr>
        </a:p>
      </dgm:t>
    </dgm:pt>
    <dgm:pt modelId="{A8C746A4-987F-4761-BE15-C5AED4976F69}" type="sibTrans" cxnId="{A2882140-F0FF-4C4B-AA02-A1F0BC925A38}">
      <dgm:prSet/>
      <dgm:spPr/>
      <dgm:t>
        <a:bodyPr/>
        <a:lstStyle/>
        <a:p>
          <a:endParaRPr lang="es-EC" b="0">
            <a:solidFill>
              <a:schemeClr val="tx1"/>
            </a:solidFill>
          </a:endParaRPr>
        </a:p>
      </dgm:t>
    </dgm:pt>
    <dgm:pt modelId="{540DF4C9-A0E0-4C29-A377-8C93D3C773A9}">
      <dgm:prSet phldrT="[Texto]" custT="1"/>
      <dgm:spPr/>
      <dgm:t>
        <a:bodyPr/>
        <a:lstStyle/>
        <a:p>
          <a:r>
            <a:rPr lang="es-EC" sz="1800" b="0" dirty="0" smtClean="0">
              <a:solidFill>
                <a:schemeClr val="tx1"/>
              </a:solidFill>
            </a:rPr>
            <a:t>Describir y plantear la problemática socioeconómica </a:t>
          </a:r>
          <a:endParaRPr lang="es-EC" sz="1800" b="0" dirty="0">
            <a:solidFill>
              <a:schemeClr val="tx1"/>
            </a:solidFill>
          </a:endParaRPr>
        </a:p>
      </dgm:t>
    </dgm:pt>
    <dgm:pt modelId="{5BCD80D3-9B57-4D7F-9A59-15E383DD461D}" type="parTrans" cxnId="{0AF74DEF-A87E-43C6-BD92-AB3C57FEBCA0}">
      <dgm:prSet/>
      <dgm:spPr/>
      <dgm:t>
        <a:bodyPr/>
        <a:lstStyle/>
        <a:p>
          <a:endParaRPr lang="es-EC" b="0">
            <a:solidFill>
              <a:schemeClr val="tx1"/>
            </a:solidFill>
          </a:endParaRPr>
        </a:p>
      </dgm:t>
    </dgm:pt>
    <dgm:pt modelId="{EDA59C04-D09E-49B4-9FE1-A6A7CB81574C}" type="sibTrans" cxnId="{0AF74DEF-A87E-43C6-BD92-AB3C57FEBCA0}">
      <dgm:prSet/>
      <dgm:spPr/>
      <dgm:t>
        <a:bodyPr/>
        <a:lstStyle/>
        <a:p>
          <a:endParaRPr lang="es-EC" b="0">
            <a:solidFill>
              <a:schemeClr val="tx1"/>
            </a:solidFill>
          </a:endParaRPr>
        </a:p>
      </dgm:t>
    </dgm:pt>
    <dgm:pt modelId="{727E7CC6-3B6C-4A06-84EF-52A19E623598}">
      <dgm:prSet phldrT="[Texto]" custT="1"/>
      <dgm:spPr/>
      <dgm:t>
        <a:bodyPr/>
        <a:lstStyle/>
        <a:p>
          <a:r>
            <a:rPr lang="es-EC" sz="1800" b="0" smtClean="0">
              <a:solidFill>
                <a:schemeClr val="tx1"/>
              </a:solidFill>
            </a:rPr>
            <a:t>Conocer la situación actual de la parroquia </a:t>
          </a:r>
          <a:endParaRPr lang="es-EC" sz="1800" b="0" dirty="0">
            <a:solidFill>
              <a:schemeClr val="tx1"/>
            </a:solidFill>
          </a:endParaRPr>
        </a:p>
      </dgm:t>
    </dgm:pt>
    <dgm:pt modelId="{A59F0674-42BF-4E6E-85DA-7E3E55BAB4AA}" type="parTrans" cxnId="{EC983AE1-C6EA-4A6E-AB60-395B7E053673}">
      <dgm:prSet/>
      <dgm:spPr/>
      <dgm:t>
        <a:bodyPr/>
        <a:lstStyle/>
        <a:p>
          <a:endParaRPr lang="es-EC" b="0">
            <a:solidFill>
              <a:schemeClr val="tx1"/>
            </a:solidFill>
          </a:endParaRPr>
        </a:p>
      </dgm:t>
    </dgm:pt>
    <dgm:pt modelId="{B458F7AF-5935-43A5-AE4F-5A31B9284251}" type="sibTrans" cxnId="{EC983AE1-C6EA-4A6E-AB60-395B7E053673}">
      <dgm:prSet/>
      <dgm:spPr/>
      <dgm:t>
        <a:bodyPr/>
        <a:lstStyle/>
        <a:p>
          <a:endParaRPr lang="es-EC" b="0">
            <a:solidFill>
              <a:schemeClr val="tx1"/>
            </a:solidFill>
          </a:endParaRPr>
        </a:p>
      </dgm:t>
    </dgm:pt>
    <dgm:pt modelId="{52331640-C9AB-4F39-A9E4-9A71EE695357}">
      <dgm:prSet phldrT="[Texto]" custT="1"/>
      <dgm:spPr/>
      <dgm:t>
        <a:bodyPr/>
        <a:lstStyle/>
        <a:p>
          <a:r>
            <a:rPr lang="es-EC" sz="1800" b="0" smtClean="0">
              <a:solidFill>
                <a:schemeClr val="tx1"/>
              </a:solidFill>
            </a:rPr>
            <a:t>Investigar, recolectar e interpretar datos</a:t>
          </a:r>
          <a:endParaRPr lang="es-EC" sz="1800" b="0" dirty="0">
            <a:solidFill>
              <a:schemeClr val="tx1"/>
            </a:solidFill>
          </a:endParaRPr>
        </a:p>
      </dgm:t>
    </dgm:pt>
    <dgm:pt modelId="{6B69FEBF-174F-4623-BEEA-E478FAD0B203}" type="parTrans" cxnId="{F1758A25-4922-4501-9DDB-E04159075122}">
      <dgm:prSet/>
      <dgm:spPr/>
      <dgm:t>
        <a:bodyPr/>
        <a:lstStyle/>
        <a:p>
          <a:endParaRPr lang="es-EC" b="0">
            <a:solidFill>
              <a:schemeClr val="tx1"/>
            </a:solidFill>
          </a:endParaRPr>
        </a:p>
      </dgm:t>
    </dgm:pt>
    <dgm:pt modelId="{9F93DA35-09FF-456A-A451-AC950E961115}" type="sibTrans" cxnId="{F1758A25-4922-4501-9DDB-E04159075122}">
      <dgm:prSet/>
      <dgm:spPr/>
      <dgm:t>
        <a:bodyPr/>
        <a:lstStyle/>
        <a:p>
          <a:endParaRPr lang="es-EC" b="0">
            <a:solidFill>
              <a:schemeClr val="tx1"/>
            </a:solidFill>
          </a:endParaRPr>
        </a:p>
      </dgm:t>
    </dgm:pt>
    <dgm:pt modelId="{02C8BD8E-9E1D-4572-96B7-76B12DFA1488}">
      <dgm:prSet custT="1"/>
      <dgm:spPr/>
      <dgm:t>
        <a:bodyPr/>
        <a:lstStyle/>
        <a:p>
          <a:r>
            <a:rPr lang="es-EC" sz="1800" b="0" smtClean="0">
              <a:solidFill>
                <a:schemeClr val="tx1"/>
              </a:solidFill>
            </a:rPr>
            <a:t>Realizar el marco teórico</a:t>
          </a:r>
          <a:endParaRPr lang="es-EC" sz="1800" b="0" dirty="0">
            <a:solidFill>
              <a:schemeClr val="tx1"/>
            </a:solidFill>
          </a:endParaRPr>
        </a:p>
      </dgm:t>
    </dgm:pt>
    <dgm:pt modelId="{7AA936F1-FC17-4CBF-9E80-A1E40454C68A}" type="parTrans" cxnId="{C4CC8BF4-10C3-4FB1-9712-92F3AA891D34}">
      <dgm:prSet/>
      <dgm:spPr/>
      <dgm:t>
        <a:bodyPr/>
        <a:lstStyle/>
        <a:p>
          <a:endParaRPr lang="es-EC" b="0">
            <a:solidFill>
              <a:schemeClr val="tx1"/>
            </a:solidFill>
          </a:endParaRPr>
        </a:p>
      </dgm:t>
    </dgm:pt>
    <dgm:pt modelId="{E5B034AF-BB89-4569-9861-A2ABD571EE5C}" type="sibTrans" cxnId="{C4CC8BF4-10C3-4FB1-9712-92F3AA891D34}">
      <dgm:prSet/>
      <dgm:spPr/>
      <dgm:t>
        <a:bodyPr/>
        <a:lstStyle/>
        <a:p>
          <a:endParaRPr lang="es-EC" b="0">
            <a:solidFill>
              <a:schemeClr val="tx1"/>
            </a:solidFill>
          </a:endParaRPr>
        </a:p>
      </dgm:t>
    </dgm:pt>
    <dgm:pt modelId="{122522B2-F9AF-47D5-9DD5-3238EA0BD7A4}">
      <dgm:prSet custT="1"/>
      <dgm:spPr/>
      <dgm:t>
        <a:bodyPr/>
        <a:lstStyle/>
        <a:p>
          <a:r>
            <a:rPr lang="es-EC" sz="1800" b="0" smtClean="0">
              <a:solidFill>
                <a:schemeClr val="tx1"/>
              </a:solidFill>
            </a:rPr>
            <a:t>Desarrollar el modelo financiero para los dos escenarios planteados</a:t>
          </a:r>
          <a:endParaRPr lang="es-EC" sz="1800" b="0" dirty="0">
            <a:solidFill>
              <a:schemeClr val="tx1"/>
            </a:solidFill>
          </a:endParaRPr>
        </a:p>
      </dgm:t>
    </dgm:pt>
    <dgm:pt modelId="{9EE54A78-DFF3-47EE-AEA4-8D7FBDF0C9BF}" type="parTrans" cxnId="{3B4E7A94-7D3B-4039-8AAA-DD664238CFEF}">
      <dgm:prSet/>
      <dgm:spPr/>
      <dgm:t>
        <a:bodyPr/>
        <a:lstStyle/>
        <a:p>
          <a:endParaRPr lang="es-EC" b="0">
            <a:solidFill>
              <a:schemeClr val="tx1"/>
            </a:solidFill>
          </a:endParaRPr>
        </a:p>
      </dgm:t>
    </dgm:pt>
    <dgm:pt modelId="{097DC30E-8574-4AC2-B672-AA46E38BB95D}" type="sibTrans" cxnId="{3B4E7A94-7D3B-4039-8AAA-DD664238CFEF}">
      <dgm:prSet/>
      <dgm:spPr/>
      <dgm:t>
        <a:bodyPr/>
        <a:lstStyle/>
        <a:p>
          <a:endParaRPr lang="es-EC" b="0">
            <a:solidFill>
              <a:schemeClr val="tx1"/>
            </a:solidFill>
          </a:endParaRPr>
        </a:p>
      </dgm:t>
    </dgm:pt>
    <dgm:pt modelId="{566A436E-A118-4235-A502-2577B24EB376}">
      <dgm:prSet custT="1"/>
      <dgm:spPr/>
      <dgm:t>
        <a:bodyPr/>
        <a:lstStyle/>
        <a:p>
          <a:r>
            <a:rPr lang="es-EC" sz="1800" b="0" smtClean="0">
              <a:solidFill>
                <a:schemeClr val="tx1"/>
              </a:solidFill>
            </a:rPr>
            <a:t>Obtener la rentabilidad del proyecto de erradicar el plomo</a:t>
          </a:r>
          <a:endParaRPr lang="es-EC" sz="1800" b="0" dirty="0">
            <a:solidFill>
              <a:schemeClr val="tx1"/>
            </a:solidFill>
          </a:endParaRPr>
        </a:p>
      </dgm:t>
    </dgm:pt>
    <dgm:pt modelId="{933D330C-90CC-429B-9A4C-B9F4B3E6BAE4}" type="parTrans" cxnId="{1D5EB832-F0D7-4DE8-ADEF-B5B44791D512}">
      <dgm:prSet/>
      <dgm:spPr/>
      <dgm:t>
        <a:bodyPr/>
        <a:lstStyle/>
        <a:p>
          <a:endParaRPr lang="es-EC" b="0">
            <a:solidFill>
              <a:schemeClr val="tx1"/>
            </a:solidFill>
          </a:endParaRPr>
        </a:p>
      </dgm:t>
    </dgm:pt>
    <dgm:pt modelId="{17725F77-DF27-4E66-8397-990BD5A601AC}" type="sibTrans" cxnId="{1D5EB832-F0D7-4DE8-ADEF-B5B44791D512}">
      <dgm:prSet/>
      <dgm:spPr/>
      <dgm:t>
        <a:bodyPr/>
        <a:lstStyle/>
        <a:p>
          <a:endParaRPr lang="es-EC" b="0">
            <a:solidFill>
              <a:schemeClr val="tx1"/>
            </a:solidFill>
          </a:endParaRPr>
        </a:p>
      </dgm:t>
    </dgm:pt>
    <dgm:pt modelId="{70B58C6E-40A3-4FE2-86D3-AD5A93014EF7}">
      <dgm:prSet custT="1"/>
      <dgm:spPr/>
      <dgm:t>
        <a:bodyPr/>
        <a:lstStyle/>
        <a:p>
          <a:r>
            <a:rPr lang="es-EC" sz="1800" b="0" smtClean="0">
              <a:solidFill>
                <a:schemeClr val="tx1"/>
              </a:solidFill>
            </a:rPr>
            <a:t>Determinar conclusiones y recomendaciones</a:t>
          </a:r>
          <a:endParaRPr lang="es-EC" sz="1800" b="0" dirty="0">
            <a:solidFill>
              <a:schemeClr val="tx1"/>
            </a:solidFill>
          </a:endParaRPr>
        </a:p>
      </dgm:t>
    </dgm:pt>
    <dgm:pt modelId="{0C0072E8-A4E7-41C4-842D-70BC8AB3025E}" type="parTrans" cxnId="{0855D521-932D-41AF-B3D2-6D027B1FF550}">
      <dgm:prSet/>
      <dgm:spPr/>
      <dgm:t>
        <a:bodyPr/>
        <a:lstStyle/>
        <a:p>
          <a:endParaRPr lang="es-EC" b="0">
            <a:solidFill>
              <a:schemeClr val="tx1"/>
            </a:solidFill>
          </a:endParaRPr>
        </a:p>
      </dgm:t>
    </dgm:pt>
    <dgm:pt modelId="{4ACA6D86-FC16-4CFB-93D6-3C6312664B43}" type="sibTrans" cxnId="{0855D521-932D-41AF-B3D2-6D027B1FF550}">
      <dgm:prSet/>
      <dgm:spPr/>
      <dgm:t>
        <a:bodyPr/>
        <a:lstStyle/>
        <a:p>
          <a:endParaRPr lang="es-EC" b="0">
            <a:solidFill>
              <a:schemeClr val="tx1"/>
            </a:solidFill>
          </a:endParaRPr>
        </a:p>
      </dgm:t>
    </dgm:pt>
    <dgm:pt modelId="{59CF239A-7DBF-46CD-BBF5-E70C6A265F40}" type="pres">
      <dgm:prSet presAssocID="{885FB4EF-CB0D-4122-8498-E66FF1F787A7}" presName="Name0" presStyleCnt="0">
        <dgm:presLayoutVars>
          <dgm:chPref val="1"/>
          <dgm:dir/>
          <dgm:animOne val="branch"/>
          <dgm:animLvl val="lvl"/>
          <dgm:resizeHandles val="exact"/>
        </dgm:presLayoutVars>
      </dgm:prSet>
      <dgm:spPr/>
      <dgm:t>
        <a:bodyPr/>
        <a:lstStyle/>
        <a:p>
          <a:endParaRPr lang="es-EC"/>
        </a:p>
      </dgm:t>
    </dgm:pt>
    <dgm:pt modelId="{D626AE24-2A5D-4B22-8779-6CEF02E1D2ED}" type="pres">
      <dgm:prSet presAssocID="{A8B0BF01-BE71-46B1-9B5D-603317C00F44}" presName="root1" presStyleCnt="0"/>
      <dgm:spPr/>
      <dgm:t>
        <a:bodyPr/>
        <a:lstStyle/>
        <a:p>
          <a:endParaRPr lang="en-US"/>
        </a:p>
      </dgm:t>
    </dgm:pt>
    <dgm:pt modelId="{D6398417-D6A3-4087-BA58-1A30F5AE09C3}" type="pres">
      <dgm:prSet presAssocID="{A8B0BF01-BE71-46B1-9B5D-603317C00F44}" presName="LevelOneTextNode" presStyleLbl="node0" presStyleIdx="0" presStyleCnt="1" custScaleX="507417" custScaleY="91259">
        <dgm:presLayoutVars>
          <dgm:chPref val="3"/>
        </dgm:presLayoutVars>
      </dgm:prSet>
      <dgm:spPr/>
      <dgm:t>
        <a:bodyPr/>
        <a:lstStyle/>
        <a:p>
          <a:endParaRPr lang="es-EC"/>
        </a:p>
      </dgm:t>
    </dgm:pt>
    <dgm:pt modelId="{8DD067F9-F914-4C57-96BC-5AA7A71793E1}" type="pres">
      <dgm:prSet presAssocID="{A8B0BF01-BE71-46B1-9B5D-603317C00F44}" presName="level2hierChild" presStyleCnt="0"/>
      <dgm:spPr/>
      <dgm:t>
        <a:bodyPr/>
        <a:lstStyle/>
        <a:p>
          <a:endParaRPr lang="en-US"/>
        </a:p>
      </dgm:t>
    </dgm:pt>
    <dgm:pt modelId="{62E97572-EC23-4881-9D37-8AE2C33B2C13}" type="pres">
      <dgm:prSet presAssocID="{5BCD80D3-9B57-4D7F-9A59-15E383DD461D}" presName="conn2-1" presStyleLbl="parChTrans1D2" presStyleIdx="0" presStyleCnt="7"/>
      <dgm:spPr/>
      <dgm:t>
        <a:bodyPr/>
        <a:lstStyle/>
        <a:p>
          <a:endParaRPr lang="es-EC"/>
        </a:p>
      </dgm:t>
    </dgm:pt>
    <dgm:pt modelId="{B83386A9-DA91-4E6B-BCA1-4A7858C3F56B}" type="pres">
      <dgm:prSet presAssocID="{5BCD80D3-9B57-4D7F-9A59-15E383DD461D}" presName="connTx" presStyleLbl="parChTrans1D2" presStyleIdx="0" presStyleCnt="7"/>
      <dgm:spPr/>
      <dgm:t>
        <a:bodyPr/>
        <a:lstStyle/>
        <a:p>
          <a:endParaRPr lang="es-EC"/>
        </a:p>
      </dgm:t>
    </dgm:pt>
    <dgm:pt modelId="{B667FB6D-E569-44B9-A004-07AD97823165}" type="pres">
      <dgm:prSet presAssocID="{540DF4C9-A0E0-4C29-A377-8C93D3C773A9}" presName="root2" presStyleCnt="0"/>
      <dgm:spPr/>
      <dgm:t>
        <a:bodyPr/>
        <a:lstStyle/>
        <a:p>
          <a:endParaRPr lang="en-US"/>
        </a:p>
      </dgm:t>
    </dgm:pt>
    <dgm:pt modelId="{717F0551-C31F-403F-A334-552AA05EA322}" type="pres">
      <dgm:prSet presAssocID="{540DF4C9-A0E0-4C29-A377-8C93D3C773A9}" presName="LevelTwoTextNode" presStyleLbl="node2" presStyleIdx="0" presStyleCnt="7" custScaleX="292544">
        <dgm:presLayoutVars>
          <dgm:chPref val="3"/>
        </dgm:presLayoutVars>
      </dgm:prSet>
      <dgm:spPr/>
      <dgm:t>
        <a:bodyPr/>
        <a:lstStyle/>
        <a:p>
          <a:endParaRPr lang="es-EC"/>
        </a:p>
      </dgm:t>
    </dgm:pt>
    <dgm:pt modelId="{27D73F2B-CF10-41CF-B6F9-9466B63B090F}" type="pres">
      <dgm:prSet presAssocID="{540DF4C9-A0E0-4C29-A377-8C93D3C773A9}" presName="level3hierChild" presStyleCnt="0"/>
      <dgm:spPr/>
      <dgm:t>
        <a:bodyPr/>
        <a:lstStyle/>
        <a:p>
          <a:endParaRPr lang="en-US"/>
        </a:p>
      </dgm:t>
    </dgm:pt>
    <dgm:pt modelId="{227C3D04-D81A-4C44-AF29-A97617EF605F}" type="pres">
      <dgm:prSet presAssocID="{A59F0674-42BF-4E6E-85DA-7E3E55BAB4AA}" presName="conn2-1" presStyleLbl="parChTrans1D2" presStyleIdx="1" presStyleCnt="7"/>
      <dgm:spPr/>
      <dgm:t>
        <a:bodyPr/>
        <a:lstStyle/>
        <a:p>
          <a:endParaRPr lang="es-EC"/>
        </a:p>
      </dgm:t>
    </dgm:pt>
    <dgm:pt modelId="{C14EC74A-A7FA-42C8-B656-73B0AE7D5437}" type="pres">
      <dgm:prSet presAssocID="{A59F0674-42BF-4E6E-85DA-7E3E55BAB4AA}" presName="connTx" presStyleLbl="parChTrans1D2" presStyleIdx="1" presStyleCnt="7"/>
      <dgm:spPr/>
      <dgm:t>
        <a:bodyPr/>
        <a:lstStyle/>
        <a:p>
          <a:endParaRPr lang="es-EC"/>
        </a:p>
      </dgm:t>
    </dgm:pt>
    <dgm:pt modelId="{DF10168D-707A-43BC-B3DE-BF41B5A3656B}" type="pres">
      <dgm:prSet presAssocID="{727E7CC6-3B6C-4A06-84EF-52A19E623598}" presName="root2" presStyleCnt="0"/>
      <dgm:spPr/>
      <dgm:t>
        <a:bodyPr/>
        <a:lstStyle/>
        <a:p>
          <a:endParaRPr lang="en-US"/>
        </a:p>
      </dgm:t>
    </dgm:pt>
    <dgm:pt modelId="{1BA9AB19-0815-4CA4-A261-CC9DBC29BB84}" type="pres">
      <dgm:prSet presAssocID="{727E7CC6-3B6C-4A06-84EF-52A19E623598}" presName="LevelTwoTextNode" presStyleLbl="node2" presStyleIdx="1" presStyleCnt="7" custScaleX="292544">
        <dgm:presLayoutVars>
          <dgm:chPref val="3"/>
        </dgm:presLayoutVars>
      </dgm:prSet>
      <dgm:spPr/>
      <dgm:t>
        <a:bodyPr/>
        <a:lstStyle/>
        <a:p>
          <a:endParaRPr lang="es-EC"/>
        </a:p>
      </dgm:t>
    </dgm:pt>
    <dgm:pt modelId="{63D2E158-5FB0-4594-82DF-3EAD9DF7D1AE}" type="pres">
      <dgm:prSet presAssocID="{727E7CC6-3B6C-4A06-84EF-52A19E623598}" presName="level3hierChild" presStyleCnt="0"/>
      <dgm:spPr/>
      <dgm:t>
        <a:bodyPr/>
        <a:lstStyle/>
        <a:p>
          <a:endParaRPr lang="en-US"/>
        </a:p>
      </dgm:t>
    </dgm:pt>
    <dgm:pt modelId="{4431225A-C780-492C-90B8-C8DD461FCCAE}" type="pres">
      <dgm:prSet presAssocID="{6B69FEBF-174F-4623-BEEA-E478FAD0B203}" presName="conn2-1" presStyleLbl="parChTrans1D2" presStyleIdx="2" presStyleCnt="7"/>
      <dgm:spPr/>
      <dgm:t>
        <a:bodyPr/>
        <a:lstStyle/>
        <a:p>
          <a:endParaRPr lang="es-EC"/>
        </a:p>
      </dgm:t>
    </dgm:pt>
    <dgm:pt modelId="{690E3320-25FE-4CD5-BA07-E4F4105AD140}" type="pres">
      <dgm:prSet presAssocID="{6B69FEBF-174F-4623-BEEA-E478FAD0B203}" presName="connTx" presStyleLbl="parChTrans1D2" presStyleIdx="2" presStyleCnt="7"/>
      <dgm:spPr/>
      <dgm:t>
        <a:bodyPr/>
        <a:lstStyle/>
        <a:p>
          <a:endParaRPr lang="es-EC"/>
        </a:p>
      </dgm:t>
    </dgm:pt>
    <dgm:pt modelId="{AA88D62D-FE3F-4D11-8C38-560CC69F3943}" type="pres">
      <dgm:prSet presAssocID="{52331640-C9AB-4F39-A9E4-9A71EE695357}" presName="root2" presStyleCnt="0"/>
      <dgm:spPr/>
      <dgm:t>
        <a:bodyPr/>
        <a:lstStyle/>
        <a:p>
          <a:endParaRPr lang="en-US"/>
        </a:p>
      </dgm:t>
    </dgm:pt>
    <dgm:pt modelId="{6655C7CC-FEE8-42BB-9270-FA67F146F487}" type="pres">
      <dgm:prSet presAssocID="{52331640-C9AB-4F39-A9E4-9A71EE695357}" presName="LevelTwoTextNode" presStyleLbl="node2" presStyleIdx="2" presStyleCnt="7" custScaleX="292544">
        <dgm:presLayoutVars>
          <dgm:chPref val="3"/>
        </dgm:presLayoutVars>
      </dgm:prSet>
      <dgm:spPr/>
      <dgm:t>
        <a:bodyPr/>
        <a:lstStyle/>
        <a:p>
          <a:endParaRPr lang="es-EC"/>
        </a:p>
      </dgm:t>
    </dgm:pt>
    <dgm:pt modelId="{2F534899-59D1-4CE6-9DD3-1A6467930AEF}" type="pres">
      <dgm:prSet presAssocID="{52331640-C9AB-4F39-A9E4-9A71EE695357}" presName="level3hierChild" presStyleCnt="0"/>
      <dgm:spPr/>
      <dgm:t>
        <a:bodyPr/>
        <a:lstStyle/>
        <a:p>
          <a:endParaRPr lang="en-US"/>
        </a:p>
      </dgm:t>
    </dgm:pt>
    <dgm:pt modelId="{82729210-B329-4348-801F-30AFE7653973}" type="pres">
      <dgm:prSet presAssocID="{7AA936F1-FC17-4CBF-9E80-A1E40454C68A}" presName="conn2-1" presStyleLbl="parChTrans1D2" presStyleIdx="3" presStyleCnt="7"/>
      <dgm:spPr/>
      <dgm:t>
        <a:bodyPr/>
        <a:lstStyle/>
        <a:p>
          <a:endParaRPr lang="es-EC"/>
        </a:p>
      </dgm:t>
    </dgm:pt>
    <dgm:pt modelId="{5051CC8D-20F8-4277-BB67-0AAE1FB5E703}" type="pres">
      <dgm:prSet presAssocID="{7AA936F1-FC17-4CBF-9E80-A1E40454C68A}" presName="connTx" presStyleLbl="parChTrans1D2" presStyleIdx="3" presStyleCnt="7"/>
      <dgm:spPr/>
      <dgm:t>
        <a:bodyPr/>
        <a:lstStyle/>
        <a:p>
          <a:endParaRPr lang="es-EC"/>
        </a:p>
      </dgm:t>
    </dgm:pt>
    <dgm:pt modelId="{3A921074-C465-4576-A447-D9F4491FB30B}" type="pres">
      <dgm:prSet presAssocID="{02C8BD8E-9E1D-4572-96B7-76B12DFA1488}" presName="root2" presStyleCnt="0"/>
      <dgm:spPr/>
      <dgm:t>
        <a:bodyPr/>
        <a:lstStyle/>
        <a:p>
          <a:endParaRPr lang="en-US"/>
        </a:p>
      </dgm:t>
    </dgm:pt>
    <dgm:pt modelId="{8E2B9A41-E1AC-40F4-A11C-172A4C8DB6AB}" type="pres">
      <dgm:prSet presAssocID="{02C8BD8E-9E1D-4572-96B7-76B12DFA1488}" presName="LevelTwoTextNode" presStyleLbl="node2" presStyleIdx="3" presStyleCnt="7" custScaleX="292544">
        <dgm:presLayoutVars>
          <dgm:chPref val="3"/>
        </dgm:presLayoutVars>
      </dgm:prSet>
      <dgm:spPr/>
      <dgm:t>
        <a:bodyPr/>
        <a:lstStyle/>
        <a:p>
          <a:endParaRPr lang="es-EC"/>
        </a:p>
      </dgm:t>
    </dgm:pt>
    <dgm:pt modelId="{E5237F1C-809B-4695-B992-064FCD7EAFFE}" type="pres">
      <dgm:prSet presAssocID="{02C8BD8E-9E1D-4572-96B7-76B12DFA1488}" presName="level3hierChild" presStyleCnt="0"/>
      <dgm:spPr/>
      <dgm:t>
        <a:bodyPr/>
        <a:lstStyle/>
        <a:p>
          <a:endParaRPr lang="en-US"/>
        </a:p>
      </dgm:t>
    </dgm:pt>
    <dgm:pt modelId="{766B4B00-1872-4A26-A645-495BAD1398D0}" type="pres">
      <dgm:prSet presAssocID="{9EE54A78-DFF3-47EE-AEA4-8D7FBDF0C9BF}" presName="conn2-1" presStyleLbl="parChTrans1D2" presStyleIdx="4" presStyleCnt="7"/>
      <dgm:spPr/>
      <dgm:t>
        <a:bodyPr/>
        <a:lstStyle/>
        <a:p>
          <a:endParaRPr lang="es-EC"/>
        </a:p>
      </dgm:t>
    </dgm:pt>
    <dgm:pt modelId="{35A0F16A-C2D8-4D31-82B1-EC11DF3CD7C3}" type="pres">
      <dgm:prSet presAssocID="{9EE54A78-DFF3-47EE-AEA4-8D7FBDF0C9BF}" presName="connTx" presStyleLbl="parChTrans1D2" presStyleIdx="4" presStyleCnt="7"/>
      <dgm:spPr/>
      <dgm:t>
        <a:bodyPr/>
        <a:lstStyle/>
        <a:p>
          <a:endParaRPr lang="es-EC"/>
        </a:p>
      </dgm:t>
    </dgm:pt>
    <dgm:pt modelId="{841F65BB-4791-4431-8473-63CCB4675C35}" type="pres">
      <dgm:prSet presAssocID="{122522B2-F9AF-47D5-9DD5-3238EA0BD7A4}" presName="root2" presStyleCnt="0"/>
      <dgm:spPr/>
      <dgm:t>
        <a:bodyPr/>
        <a:lstStyle/>
        <a:p>
          <a:endParaRPr lang="en-US"/>
        </a:p>
      </dgm:t>
    </dgm:pt>
    <dgm:pt modelId="{EF501896-B43F-4027-90A9-2B220EE47E4A}" type="pres">
      <dgm:prSet presAssocID="{122522B2-F9AF-47D5-9DD5-3238EA0BD7A4}" presName="LevelTwoTextNode" presStyleLbl="node2" presStyleIdx="4" presStyleCnt="7" custScaleX="292544">
        <dgm:presLayoutVars>
          <dgm:chPref val="3"/>
        </dgm:presLayoutVars>
      </dgm:prSet>
      <dgm:spPr/>
      <dgm:t>
        <a:bodyPr/>
        <a:lstStyle/>
        <a:p>
          <a:endParaRPr lang="es-EC"/>
        </a:p>
      </dgm:t>
    </dgm:pt>
    <dgm:pt modelId="{21435BFC-5535-4AEC-A1EE-55FC63CC7D6C}" type="pres">
      <dgm:prSet presAssocID="{122522B2-F9AF-47D5-9DD5-3238EA0BD7A4}" presName="level3hierChild" presStyleCnt="0"/>
      <dgm:spPr/>
      <dgm:t>
        <a:bodyPr/>
        <a:lstStyle/>
        <a:p>
          <a:endParaRPr lang="en-US"/>
        </a:p>
      </dgm:t>
    </dgm:pt>
    <dgm:pt modelId="{31D72D13-7E2B-4944-BC12-F88154DD785B}" type="pres">
      <dgm:prSet presAssocID="{933D330C-90CC-429B-9A4C-B9F4B3E6BAE4}" presName="conn2-1" presStyleLbl="parChTrans1D2" presStyleIdx="5" presStyleCnt="7"/>
      <dgm:spPr/>
      <dgm:t>
        <a:bodyPr/>
        <a:lstStyle/>
        <a:p>
          <a:endParaRPr lang="es-EC"/>
        </a:p>
      </dgm:t>
    </dgm:pt>
    <dgm:pt modelId="{54B5DC3F-6CB7-44F0-9629-A9297D77F8E5}" type="pres">
      <dgm:prSet presAssocID="{933D330C-90CC-429B-9A4C-B9F4B3E6BAE4}" presName="connTx" presStyleLbl="parChTrans1D2" presStyleIdx="5" presStyleCnt="7"/>
      <dgm:spPr/>
      <dgm:t>
        <a:bodyPr/>
        <a:lstStyle/>
        <a:p>
          <a:endParaRPr lang="es-EC"/>
        </a:p>
      </dgm:t>
    </dgm:pt>
    <dgm:pt modelId="{13C9805C-8C81-4784-98D3-EEC182825DDE}" type="pres">
      <dgm:prSet presAssocID="{566A436E-A118-4235-A502-2577B24EB376}" presName="root2" presStyleCnt="0"/>
      <dgm:spPr/>
      <dgm:t>
        <a:bodyPr/>
        <a:lstStyle/>
        <a:p>
          <a:endParaRPr lang="en-US"/>
        </a:p>
      </dgm:t>
    </dgm:pt>
    <dgm:pt modelId="{970EC5CD-3D89-4CB1-8D99-538131DD18FE}" type="pres">
      <dgm:prSet presAssocID="{566A436E-A118-4235-A502-2577B24EB376}" presName="LevelTwoTextNode" presStyleLbl="node2" presStyleIdx="5" presStyleCnt="7" custScaleX="292544">
        <dgm:presLayoutVars>
          <dgm:chPref val="3"/>
        </dgm:presLayoutVars>
      </dgm:prSet>
      <dgm:spPr/>
      <dgm:t>
        <a:bodyPr/>
        <a:lstStyle/>
        <a:p>
          <a:endParaRPr lang="es-EC"/>
        </a:p>
      </dgm:t>
    </dgm:pt>
    <dgm:pt modelId="{4DA5A3A3-FF79-48BC-987F-E2D525B6B13B}" type="pres">
      <dgm:prSet presAssocID="{566A436E-A118-4235-A502-2577B24EB376}" presName="level3hierChild" presStyleCnt="0"/>
      <dgm:spPr/>
      <dgm:t>
        <a:bodyPr/>
        <a:lstStyle/>
        <a:p>
          <a:endParaRPr lang="en-US"/>
        </a:p>
      </dgm:t>
    </dgm:pt>
    <dgm:pt modelId="{EF0103B0-DBDB-4684-8388-A5AF08450CF5}" type="pres">
      <dgm:prSet presAssocID="{0C0072E8-A4E7-41C4-842D-70BC8AB3025E}" presName="conn2-1" presStyleLbl="parChTrans1D2" presStyleIdx="6" presStyleCnt="7"/>
      <dgm:spPr/>
      <dgm:t>
        <a:bodyPr/>
        <a:lstStyle/>
        <a:p>
          <a:endParaRPr lang="es-EC"/>
        </a:p>
      </dgm:t>
    </dgm:pt>
    <dgm:pt modelId="{DE92C8BA-733C-4ADA-9EB6-B9E859EE823F}" type="pres">
      <dgm:prSet presAssocID="{0C0072E8-A4E7-41C4-842D-70BC8AB3025E}" presName="connTx" presStyleLbl="parChTrans1D2" presStyleIdx="6" presStyleCnt="7"/>
      <dgm:spPr/>
      <dgm:t>
        <a:bodyPr/>
        <a:lstStyle/>
        <a:p>
          <a:endParaRPr lang="es-EC"/>
        </a:p>
      </dgm:t>
    </dgm:pt>
    <dgm:pt modelId="{60E00B78-E25B-4868-8FD9-41E57688421D}" type="pres">
      <dgm:prSet presAssocID="{70B58C6E-40A3-4FE2-86D3-AD5A93014EF7}" presName="root2" presStyleCnt="0"/>
      <dgm:spPr/>
      <dgm:t>
        <a:bodyPr/>
        <a:lstStyle/>
        <a:p>
          <a:endParaRPr lang="en-US"/>
        </a:p>
      </dgm:t>
    </dgm:pt>
    <dgm:pt modelId="{17A9B1EE-A714-48CA-9812-1A6F546A39B5}" type="pres">
      <dgm:prSet presAssocID="{70B58C6E-40A3-4FE2-86D3-AD5A93014EF7}" presName="LevelTwoTextNode" presStyleLbl="node2" presStyleIdx="6" presStyleCnt="7" custScaleX="292544">
        <dgm:presLayoutVars>
          <dgm:chPref val="3"/>
        </dgm:presLayoutVars>
      </dgm:prSet>
      <dgm:spPr/>
      <dgm:t>
        <a:bodyPr/>
        <a:lstStyle/>
        <a:p>
          <a:endParaRPr lang="es-EC"/>
        </a:p>
      </dgm:t>
    </dgm:pt>
    <dgm:pt modelId="{68706AF1-B401-47F2-9D4F-686424398058}" type="pres">
      <dgm:prSet presAssocID="{70B58C6E-40A3-4FE2-86D3-AD5A93014EF7}" presName="level3hierChild" presStyleCnt="0"/>
      <dgm:spPr/>
      <dgm:t>
        <a:bodyPr/>
        <a:lstStyle/>
        <a:p>
          <a:endParaRPr lang="en-US"/>
        </a:p>
      </dgm:t>
    </dgm:pt>
  </dgm:ptLst>
  <dgm:cxnLst>
    <dgm:cxn modelId="{4D196901-199A-4C37-B840-A9B41792DE23}" type="presOf" srcId="{0C0072E8-A4E7-41C4-842D-70BC8AB3025E}" destId="{DE92C8BA-733C-4ADA-9EB6-B9E859EE823F}" srcOrd="1" destOrd="0" presId="urn:microsoft.com/office/officeart/2008/layout/HorizontalMultiLevelHierarchy"/>
    <dgm:cxn modelId="{EE9A4A8C-5F32-4E9A-9A80-FE9611A24D63}" type="presOf" srcId="{933D330C-90CC-429B-9A4C-B9F4B3E6BAE4}" destId="{54B5DC3F-6CB7-44F0-9629-A9297D77F8E5}" srcOrd="1" destOrd="0" presId="urn:microsoft.com/office/officeart/2008/layout/HorizontalMultiLevelHierarchy"/>
    <dgm:cxn modelId="{AD883E40-16E7-4D85-8876-AB22EC01EC21}" type="presOf" srcId="{7AA936F1-FC17-4CBF-9E80-A1E40454C68A}" destId="{82729210-B329-4348-801F-30AFE7653973}" srcOrd="0" destOrd="0" presId="urn:microsoft.com/office/officeart/2008/layout/HorizontalMultiLevelHierarchy"/>
    <dgm:cxn modelId="{619BFE1F-3ED0-4537-A512-52CA15943CF3}" type="presOf" srcId="{6B69FEBF-174F-4623-BEEA-E478FAD0B203}" destId="{690E3320-25FE-4CD5-BA07-E4F4105AD140}" srcOrd="1" destOrd="0" presId="urn:microsoft.com/office/officeart/2008/layout/HorizontalMultiLevelHierarchy"/>
    <dgm:cxn modelId="{64E30F60-AD3D-418A-ABB4-8825267E4CC2}" type="presOf" srcId="{566A436E-A118-4235-A502-2577B24EB376}" destId="{970EC5CD-3D89-4CB1-8D99-538131DD18FE}" srcOrd="0" destOrd="0" presId="urn:microsoft.com/office/officeart/2008/layout/HorizontalMultiLevelHierarchy"/>
    <dgm:cxn modelId="{A2882140-F0FF-4C4B-AA02-A1F0BC925A38}" srcId="{885FB4EF-CB0D-4122-8498-E66FF1F787A7}" destId="{A8B0BF01-BE71-46B1-9B5D-603317C00F44}" srcOrd="0" destOrd="0" parTransId="{C6D26958-FCB8-4E8A-BBEB-3D070B10421F}" sibTransId="{A8C746A4-987F-4761-BE15-C5AED4976F69}"/>
    <dgm:cxn modelId="{7C4705C2-C9D2-4F7A-95AD-B48F5FE44D90}" type="presOf" srcId="{727E7CC6-3B6C-4A06-84EF-52A19E623598}" destId="{1BA9AB19-0815-4CA4-A261-CC9DBC29BB84}" srcOrd="0" destOrd="0" presId="urn:microsoft.com/office/officeart/2008/layout/HorizontalMultiLevelHierarchy"/>
    <dgm:cxn modelId="{9F59C6CF-0C0B-4EAC-A653-E17BCD8FA673}" type="presOf" srcId="{885FB4EF-CB0D-4122-8498-E66FF1F787A7}" destId="{59CF239A-7DBF-46CD-BBF5-E70C6A265F40}" srcOrd="0" destOrd="0" presId="urn:microsoft.com/office/officeart/2008/layout/HorizontalMultiLevelHierarchy"/>
    <dgm:cxn modelId="{9213E00A-43D0-456D-B91E-56BDC448CFAE}" type="presOf" srcId="{6B69FEBF-174F-4623-BEEA-E478FAD0B203}" destId="{4431225A-C780-492C-90B8-C8DD461FCCAE}" srcOrd="0" destOrd="0" presId="urn:microsoft.com/office/officeart/2008/layout/HorizontalMultiLevelHierarchy"/>
    <dgm:cxn modelId="{1D5EB832-F0D7-4DE8-ADEF-B5B44791D512}" srcId="{A8B0BF01-BE71-46B1-9B5D-603317C00F44}" destId="{566A436E-A118-4235-A502-2577B24EB376}" srcOrd="5" destOrd="0" parTransId="{933D330C-90CC-429B-9A4C-B9F4B3E6BAE4}" sibTransId="{17725F77-DF27-4E66-8397-990BD5A601AC}"/>
    <dgm:cxn modelId="{A75C3868-F487-452A-AFFB-2FCBB1975E5B}" type="presOf" srcId="{A59F0674-42BF-4E6E-85DA-7E3E55BAB4AA}" destId="{227C3D04-D81A-4C44-AF29-A97617EF605F}" srcOrd="0" destOrd="0" presId="urn:microsoft.com/office/officeart/2008/layout/HorizontalMultiLevelHierarchy"/>
    <dgm:cxn modelId="{D91A5FEE-3DE6-4D54-A58D-771FB7E91A72}" type="presOf" srcId="{933D330C-90CC-429B-9A4C-B9F4B3E6BAE4}" destId="{31D72D13-7E2B-4944-BC12-F88154DD785B}" srcOrd="0" destOrd="0" presId="urn:microsoft.com/office/officeart/2008/layout/HorizontalMultiLevelHierarchy"/>
    <dgm:cxn modelId="{863611FD-D46A-42EE-B859-A84709AAF768}" type="presOf" srcId="{5BCD80D3-9B57-4D7F-9A59-15E383DD461D}" destId="{62E97572-EC23-4881-9D37-8AE2C33B2C13}" srcOrd="0" destOrd="0" presId="urn:microsoft.com/office/officeart/2008/layout/HorizontalMultiLevelHierarchy"/>
    <dgm:cxn modelId="{3B4E7A94-7D3B-4039-8AAA-DD664238CFEF}" srcId="{A8B0BF01-BE71-46B1-9B5D-603317C00F44}" destId="{122522B2-F9AF-47D5-9DD5-3238EA0BD7A4}" srcOrd="4" destOrd="0" parTransId="{9EE54A78-DFF3-47EE-AEA4-8D7FBDF0C9BF}" sibTransId="{097DC30E-8574-4AC2-B672-AA46E38BB95D}"/>
    <dgm:cxn modelId="{BBD2A97C-09B8-42E9-906B-E891F06C801B}" type="presOf" srcId="{70B58C6E-40A3-4FE2-86D3-AD5A93014EF7}" destId="{17A9B1EE-A714-48CA-9812-1A6F546A39B5}" srcOrd="0" destOrd="0" presId="urn:microsoft.com/office/officeart/2008/layout/HorizontalMultiLevelHierarchy"/>
    <dgm:cxn modelId="{8AE6ADDA-5E61-457B-81FE-51F81B7E49AB}" type="presOf" srcId="{0C0072E8-A4E7-41C4-842D-70BC8AB3025E}" destId="{EF0103B0-DBDB-4684-8388-A5AF08450CF5}" srcOrd="0" destOrd="0" presId="urn:microsoft.com/office/officeart/2008/layout/HorizontalMultiLevelHierarchy"/>
    <dgm:cxn modelId="{F1758A25-4922-4501-9DDB-E04159075122}" srcId="{A8B0BF01-BE71-46B1-9B5D-603317C00F44}" destId="{52331640-C9AB-4F39-A9E4-9A71EE695357}" srcOrd="2" destOrd="0" parTransId="{6B69FEBF-174F-4623-BEEA-E478FAD0B203}" sibTransId="{9F93DA35-09FF-456A-A451-AC950E961115}"/>
    <dgm:cxn modelId="{0855D521-932D-41AF-B3D2-6D027B1FF550}" srcId="{A8B0BF01-BE71-46B1-9B5D-603317C00F44}" destId="{70B58C6E-40A3-4FE2-86D3-AD5A93014EF7}" srcOrd="6" destOrd="0" parTransId="{0C0072E8-A4E7-41C4-842D-70BC8AB3025E}" sibTransId="{4ACA6D86-FC16-4CFB-93D6-3C6312664B43}"/>
    <dgm:cxn modelId="{C4CC8BF4-10C3-4FB1-9712-92F3AA891D34}" srcId="{A8B0BF01-BE71-46B1-9B5D-603317C00F44}" destId="{02C8BD8E-9E1D-4572-96B7-76B12DFA1488}" srcOrd="3" destOrd="0" parTransId="{7AA936F1-FC17-4CBF-9E80-A1E40454C68A}" sibTransId="{E5B034AF-BB89-4569-9861-A2ABD571EE5C}"/>
    <dgm:cxn modelId="{74120C98-A4DE-411D-973F-1A218723AE81}" type="presOf" srcId="{122522B2-F9AF-47D5-9DD5-3238EA0BD7A4}" destId="{EF501896-B43F-4027-90A9-2B220EE47E4A}" srcOrd="0" destOrd="0" presId="urn:microsoft.com/office/officeart/2008/layout/HorizontalMultiLevelHierarchy"/>
    <dgm:cxn modelId="{0AF74DEF-A87E-43C6-BD92-AB3C57FEBCA0}" srcId="{A8B0BF01-BE71-46B1-9B5D-603317C00F44}" destId="{540DF4C9-A0E0-4C29-A377-8C93D3C773A9}" srcOrd="0" destOrd="0" parTransId="{5BCD80D3-9B57-4D7F-9A59-15E383DD461D}" sibTransId="{EDA59C04-D09E-49B4-9FE1-A6A7CB81574C}"/>
    <dgm:cxn modelId="{CC31F2D0-35E2-43D2-B22A-4557E49C128B}" type="presOf" srcId="{A8B0BF01-BE71-46B1-9B5D-603317C00F44}" destId="{D6398417-D6A3-4087-BA58-1A30F5AE09C3}" srcOrd="0" destOrd="0" presId="urn:microsoft.com/office/officeart/2008/layout/HorizontalMultiLevelHierarchy"/>
    <dgm:cxn modelId="{0C7A6F67-B8D5-4849-A50D-A148EA729080}" type="presOf" srcId="{5BCD80D3-9B57-4D7F-9A59-15E383DD461D}" destId="{B83386A9-DA91-4E6B-BCA1-4A7858C3F56B}" srcOrd="1" destOrd="0" presId="urn:microsoft.com/office/officeart/2008/layout/HorizontalMultiLevelHierarchy"/>
    <dgm:cxn modelId="{E1DDB984-627B-4B36-A7E1-4F4A1473C9D3}" type="presOf" srcId="{02C8BD8E-9E1D-4572-96B7-76B12DFA1488}" destId="{8E2B9A41-E1AC-40F4-A11C-172A4C8DB6AB}" srcOrd="0" destOrd="0" presId="urn:microsoft.com/office/officeart/2008/layout/HorizontalMultiLevelHierarchy"/>
    <dgm:cxn modelId="{EC983AE1-C6EA-4A6E-AB60-395B7E053673}" srcId="{A8B0BF01-BE71-46B1-9B5D-603317C00F44}" destId="{727E7CC6-3B6C-4A06-84EF-52A19E623598}" srcOrd="1" destOrd="0" parTransId="{A59F0674-42BF-4E6E-85DA-7E3E55BAB4AA}" sibTransId="{B458F7AF-5935-43A5-AE4F-5A31B9284251}"/>
    <dgm:cxn modelId="{A5F8E0A4-9B4C-413D-AF76-EF4CD175C911}" type="presOf" srcId="{9EE54A78-DFF3-47EE-AEA4-8D7FBDF0C9BF}" destId="{766B4B00-1872-4A26-A645-495BAD1398D0}" srcOrd="0" destOrd="0" presId="urn:microsoft.com/office/officeart/2008/layout/HorizontalMultiLevelHierarchy"/>
    <dgm:cxn modelId="{A0697A12-E3CA-45C5-8DE6-A0AC28460D83}" type="presOf" srcId="{540DF4C9-A0E0-4C29-A377-8C93D3C773A9}" destId="{717F0551-C31F-403F-A334-552AA05EA322}" srcOrd="0" destOrd="0" presId="urn:microsoft.com/office/officeart/2008/layout/HorizontalMultiLevelHierarchy"/>
    <dgm:cxn modelId="{9FB74AA2-A7D6-4792-A8F7-D9D7B0C0AFCE}" type="presOf" srcId="{A59F0674-42BF-4E6E-85DA-7E3E55BAB4AA}" destId="{C14EC74A-A7FA-42C8-B656-73B0AE7D5437}" srcOrd="1" destOrd="0" presId="urn:microsoft.com/office/officeart/2008/layout/HorizontalMultiLevelHierarchy"/>
    <dgm:cxn modelId="{E90C885D-ACB7-436B-A3CD-E0FD4654FDE5}" type="presOf" srcId="{7AA936F1-FC17-4CBF-9E80-A1E40454C68A}" destId="{5051CC8D-20F8-4277-BB67-0AAE1FB5E703}" srcOrd="1" destOrd="0" presId="urn:microsoft.com/office/officeart/2008/layout/HorizontalMultiLevelHierarchy"/>
    <dgm:cxn modelId="{D817C898-57DE-4891-BAA7-67DB015E61EB}" type="presOf" srcId="{9EE54A78-DFF3-47EE-AEA4-8D7FBDF0C9BF}" destId="{35A0F16A-C2D8-4D31-82B1-EC11DF3CD7C3}" srcOrd="1" destOrd="0" presId="urn:microsoft.com/office/officeart/2008/layout/HorizontalMultiLevelHierarchy"/>
    <dgm:cxn modelId="{982890A0-D19D-4E27-A162-7DDCB891746F}" type="presOf" srcId="{52331640-C9AB-4F39-A9E4-9A71EE695357}" destId="{6655C7CC-FEE8-42BB-9270-FA67F146F487}" srcOrd="0" destOrd="0" presId="urn:microsoft.com/office/officeart/2008/layout/HorizontalMultiLevelHierarchy"/>
    <dgm:cxn modelId="{63491454-A473-42FC-8D7B-E90AE0BCDC18}" type="presParOf" srcId="{59CF239A-7DBF-46CD-BBF5-E70C6A265F40}" destId="{D626AE24-2A5D-4B22-8779-6CEF02E1D2ED}" srcOrd="0" destOrd="0" presId="urn:microsoft.com/office/officeart/2008/layout/HorizontalMultiLevelHierarchy"/>
    <dgm:cxn modelId="{5FD6111B-C7D5-4A65-AFE4-98BDDE679641}" type="presParOf" srcId="{D626AE24-2A5D-4B22-8779-6CEF02E1D2ED}" destId="{D6398417-D6A3-4087-BA58-1A30F5AE09C3}" srcOrd="0" destOrd="0" presId="urn:microsoft.com/office/officeart/2008/layout/HorizontalMultiLevelHierarchy"/>
    <dgm:cxn modelId="{3000249B-202C-46B4-85C2-FA07204A309F}" type="presParOf" srcId="{D626AE24-2A5D-4B22-8779-6CEF02E1D2ED}" destId="{8DD067F9-F914-4C57-96BC-5AA7A71793E1}" srcOrd="1" destOrd="0" presId="urn:microsoft.com/office/officeart/2008/layout/HorizontalMultiLevelHierarchy"/>
    <dgm:cxn modelId="{AB688BA5-F803-4BBD-B8F0-227747A99060}" type="presParOf" srcId="{8DD067F9-F914-4C57-96BC-5AA7A71793E1}" destId="{62E97572-EC23-4881-9D37-8AE2C33B2C13}" srcOrd="0" destOrd="0" presId="urn:microsoft.com/office/officeart/2008/layout/HorizontalMultiLevelHierarchy"/>
    <dgm:cxn modelId="{E575B0E1-2686-4F37-AEA8-9D7CF27634FF}" type="presParOf" srcId="{62E97572-EC23-4881-9D37-8AE2C33B2C13}" destId="{B83386A9-DA91-4E6B-BCA1-4A7858C3F56B}" srcOrd="0" destOrd="0" presId="urn:microsoft.com/office/officeart/2008/layout/HorizontalMultiLevelHierarchy"/>
    <dgm:cxn modelId="{25750825-8FD8-476D-9CE9-0929199CE215}" type="presParOf" srcId="{8DD067F9-F914-4C57-96BC-5AA7A71793E1}" destId="{B667FB6D-E569-44B9-A004-07AD97823165}" srcOrd="1" destOrd="0" presId="urn:microsoft.com/office/officeart/2008/layout/HorizontalMultiLevelHierarchy"/>
    <dgm:cxn modelId="{2D846F07-0DF3-4794-AC3A-F437716978C9}" type="presParOf" srcId="{B667FB6D-E569-44B9-A004-07AD97823165}" destId="{717F0551-C31F-403F-A334-552AA05EA322}" srcOrd="0" destOrd="0" presId="urn:microsoft.com/office/officeart/2008/layout/HorizontalMultiLevelHierarchy"/>
    <dgm:cxn modelId="{85FBA35A-DE40-4BF8-8C37-5B848CA8C161}" type="presParOf" srcId="{B667FB6D-E569-44B9-A004-07AD97823165}" destId="{27D73F2B-CF10-41CF-B6F9-9466B63B090F}" srcOrd="1" destOrd="0" presId="urn:microsoft.com/office/officeart/2008/layout/HorizontalMultiLevelHierarchy"/>
    <dgm:cxn modelId="{6D6016F3-31BF-4AD8-864D-ED00D73514E0}" type="presParOf" srcId="{8DD067F9-F914-4C57-96BC-5AA7A71793E1}" destId="{227C3D04-D81A-4C44-AF29-A97617EF605F}" srcOrd="2" destOrd="0" presId="urn:microsoft.com/office/officeart/2008/layout/HorizontalMultiLevelHierarchy"/>
    <dgm:cxn modelId="{02BF05D4-7BB9-47DB-AFD9-1CCB8DAFB2D1}" type="presParOf" srcId="{227C3D04-D81A-4C44-AF29-A97617EF605F}" destId="{C14EC74A-A7FA-42C8-B656-73B0AE7D5437}" srcOrd="0" destOrd="0" presId="urn:microsoft.com/office/officeart/2008/layout/HorizontalMultiLevelHierarchy"/>
    <dgm:cxn modelId="{45B78521-A5F0-403F-A3B4-98A3BD420F42}" type="presParOf" srcId="{8DD067F9-F914-4C57-96BC-5AA7A71793E1}" destId="{DF10168D-707A-43BC-B3DE-BF41B5A3656B}" srcOrd="3" destOrd="0" presId="urn:microsoft.com/office/officeart/2008/layout/HorizontalMultiLevelHierarchy"/>
    <dgm:cxn modelId="{4FDF7F5F-8E30-4C7D-9938-213F81AFC535}" type="presParOf" srcId="{DF10168D-707A-43BC-B3DE-BF41B5A3656B}" destId="{1BA9AB19-0815-4CA4-A261-CC9DBC29BB84}" srcOrd="0" destOrd="0" presId="urn:microsoft.com/office/officeart/2008/layout/HorizontalMultiLevelHierarchy"/>
    <dgm:cxn modelId="{FB1788A6-F160-437F-9A55-E2A9F887F391}" type="presParOf" srcId="{DF10168D-707A-43BC-B3DE-BF41B5A3656B}" destId="{63D2E158-5FB0-4594-82DF-3EAD9DF7D1AE}" srcOrd="1" destOrd="0" presId="urn:microsoft.com/office/officeart/2008/layout/HorizontalMultiLevelHierarchy"/>
    <dgm:cxn modelId="{9395654D-9850-4A8C-B02D-5533D0273A67}" type="presParOf" srcId="{8DD067F9-F914-4C57-96BC-5AA7A71793E1}" destId="{4431225A-C780-492C-90B8-C8DD461FCCAE}" srcOrd="4" destOrd="0" presId="urn:microsoft.com/office/officeart/2008/layout/HorizontalMultiLevelHierarchy"/>
    <dgm:cxn modelId="{8B772EBA-AAE2-423D-8182-DF4044EE8BB7}" type="presParOf" srcId="{4431225A-C780-492C-90B8-C8DD461FCCAE}" destId="{690E3320-25FE-4CD5-BA07-E4F4105AD140}" srcOrd="0" destOrd="0" presId="urn:microsoft.com/office/officeart/2008/layout/HorizontalMultiLevelHierarchy"/>
    <dgm:cxn modelId="{5D519397-ABAC-4809-91C6-FEB43CE99864}" type="presParOf" srcId="{8DD067F9-F914-4C57-96BC-5AA7A71793E1}" destId="{AA88D62D-FE3F-4D11-8C38-560CC69F3943}" srcOrd="5" destOrd="0" presId="urn:microsoft.com/office/officeart/2008/layout/HorizontalMultiLevelHierarchy"/>
    <dgm:cxn modelId="{C3876368-58D1-4CFC-B410-4EAEC766384C}" type="presParOf" srcId="{AA88D62D-FE3F-4D11-8C38-560CC69F3943}" destId="{6655C7CC-FEE8-42BB-9270-FA67F146F487}" srcOrd="0" destOrd="0" presId="urn:microsoft.com/office/officeart/2008/layout/HorizontalMultiLevelHierarchy"/>
    <dgm:cxn modelId="{A9C6E457-9C89-48DD-B7BD-35C0F1ECB069}" type="presParOf" srcId="{AA88D62D-FE3F-4D11-8C38-560CC69F3943}" destId="{2F534899-59D1-4CE6-9DD3-1A6467930AEF}" srcOrd="1" destOrd="0" presId="urn:microsoft.com/office/officeart/2008/layout/HorizontalMultiLevelHierarchy"/>
    <dgm:cxn modelId="{75C095D2-2C36-40CB-9A57-A78E3D98C4FE}" type="presParOf" srcId="{8DD067F9-F914-4C57-96BC-5AA7A71793E1}" destId="{82729210-B329-4348-801F-30AFE7653973}" srcOrd="6" destOrd="0" presId="urn:microsoft.com/office/officeart/2008/layout/HorizontalMultiLevelHierarchy"/>
    <dgm:cxn modelId="{3898D6C8-CE8D-4606-AFE0-7DAAACCAC29C}" type="presParOf" srcId="{82729210-B329-4348-801F-30AFE7653973}" destId="{5051CC8D-20F8-4277-BB67-0AAE1FB5E703}" srcOrd="0" destOrd="0" presId="urn:microsoft.com/office/officeart/2008/layout/HorizontalMultiLevelHierarchy"/>
    <dgm:cxn modelId="{60B6AAC6-1C62-40C5-8755-7FC0E2810983}" type="presParOf" srcId="{8DD067F9-F914-4C57-96BC-5AA7A71793E1}" destId="{3A921074-C465-4576-A447-D9F4491FB30B}" srcOrd="7" destOrd="0" presId="urn:microsoft.com/office/officeart/2008/layout/HorizontalMultiLevelHierarchy"/>
    <dgm:cxn modelId="{D4589CFD-6E90-48C5-A36F-A217E0BB90BA}" type="presParOf" srcId="{3A921074-C465-4576-A447-D9F4491FB30B}" destId="{8E2B9A41-E1AC-40F4-A11C-172A4C8DB6AB}" srcOrd="0" destOrd="0" presId="urn:microsoft.com/office/officeart/2008/layout/HorizontalMultiLevelHierarchy"/>
    <dgm:cxn modelId="{30B7364D-7AA0-44B5-B834-456AB7E32729}" type="presParOf" srcId="{3A921074-C465-4576-A447-D9F4491FB30B}" destId="{E5237F1C-809B-4695-B992-064FCD7EAFFE}" srcOrd="1" destOrd="0" presId="urn:microsoft.com/office/officeart/2008/layout/HorizontalMultiLevelHierarchy"/>
    <dgm:cxn modelId="{725F020D-21E0-4E03-8F40-8584791F80A4}" type="presParOf" srcId="{8DD067F9-F914-4C57-96BC-5AA7A71793E1}" destId="{766B4B00-1872-4A26-A645-495BAD1398D0}" srcOrd="8" destOrd="0" presId="urn:microsoft.com/office/officeart/2008/layout/HorizontalMultiLevelHierarchy"/>
    <dgm:cxn modelId="{80B9561A-DC86-406D-AF2D-9EA0D2422901}" type="presParOf" srcId="{766B4B00-1872-4A26-A645-495BAD1398D0}" destId="{35A0F16A-C2D8-4D31-82B1-EC11DF3CD7C3}" srcOrd="0" destOrd="0" presId="urn:microsoft.com/office/officeart/2008/layout/HorizontalMultiLevelHierarchy"/>
    <dgm:cxn modelId="{6090E9EA-CE6B-4445-8732-D843CA8C88BB}" type="presParOf" srcId="{8DD067F9-F914-4C57-96BC-5AA7A71793E1}" destId="{841F65BB-4791-4431-8473-63CCB4675C35}" srcOrd="9" destOrd="0" presId="urn:microsoft.com/office/officeart/2008/layout/HorizontalMultiLevelHierarchy"/>
    <dgm:cxn modelId="{84C23BF7-420E-4F64-9F51-A6101934584B}" type="presParOf" srcId="{841F65BB-4791-4431-8473-63CCB4675C35}" destId="{EF501896-B43F-4027-90A9-2B220EE47E4A}" srcOrd="0" destOrd="0" presId="urn:microsoft.com/office/officeart/2008/layout/HorizontalMultiLevelHierarchy"/>
    <dgm:cxn modelId="{8D3BD0C5-24E2-4DF9-AD37-3DEC870848C3}" type="presParOf" srcId="{841F65BB-4791-4431-8473-63CCB4675C35}" destId="{21435BFC-5535-4AEC-A1EE-55FC63CC7D6C}" srcOrd="1" destOrd="0" presId="urn:microsoft.com/office/officeart/2008/layout/HorizontalMultiLevelHierarchy"/>
    <dgm:cxn modelId="{FF8B08BF-B8C8-44CE-9996-94F5B8E5846F}" type="presParOf" srcId="{8DD067F9-F914-4C57-96BC-5AA7A71793E1}" destId="{31D72D13-7E2B-4944-BC12-F88154DD785B}" srcOrd="10" destOrd="0" presId="urn:microsoft.com/office/officeart/2008/layout/HorizontalMultiLevelHierarchy"/>
    <dgm:cxn modelId="{19F4E4BD-ABA5-4795-A4B5-CCDDC1254861}" type="presParOf" srcId="{31D72D13-7E2B-4944-BC12-F88154DD785B}" destId="{54B5DC3F-6CB7-44F0-9629-A9297D77F8E5}" srcOrd="0" destOrd="0" presId="urn:microsoft.com/office/officeart/2008/layout/HorizontalMultiLevelHierarchy"/>
    <dgm:cxn modelId="{0C1CD268-AB20-4ED4-A9A0-793BAF40DC08}" type="presParOf" srcId="{8DD067F9-F914-4C57-96BC-5AA7A71793E1}" destId="{13C9805C-8C81-4784-98D3-EEC182825DDE}" srcOrd="11" destOrd="0" presId="urn:microsoft.com/office/officeart/2008/layout/HorizontalMultiLevelHierarchy"/>
    <dgm:cxn modelId="{7B80C8E1-72A0-484B-9913-10DCCAB7B8F3}" type="presParOf" srcId="{13C9805C-8C81-4784-98D3-EEC182825DDE}" destId="{970EC5CD-3D89-4CB1-8D99-538131DD18FE}" srcOrd="0" destOrd="0" presId="urn:microsoft.com/office/officeart/2008/layout/HorizontalMultiLevelHierarchy"/>
    <dgm:cxn modelId="{AA0E122B-4979-4E6B-A476-CEEDEAD53036}" type="presParOf" srcId="{13C9805C-8C81-4784-98D3-EEC182825DDE}" destId="{4DA5A3A3-FF79-48BC-987F-E2D525B6B13B}" srcOrd="1" destOrd="0" presId="urn:microsoft.com/office/officeart/2008/layout/HorizontalMultiLevelHierarchy"/>
    <dgm:cxn modelId="{F7C413F0-D4D1-4E0D-98DA-AAD766B83367}" type="presParOf" srcId="{8DD067F9-F914-4C57-96BC-5AA7A71793E1}" destId="{EF0103B0-DBDB-4684-8388-A5AF08450CF5}" srcOrd="12" destOrd="0" presId="urn:microsoft.com/office/officeart/2008/layout/HorizontalMultiLevelHierarchy"/>
    <dgm:cxn modelId="{E9E6936E-B7EC-4C83-A502-5660C39CE5B2}" type="presParOf" srcId="{EF0103B0-DBDB-4684-8388-A5AF08450CF5}" destId="{DE92C8BA-733C-4ADA-9EB6-B9E859EE823F}" srcOrd="0" destOrd="0" presId="urn:microsoft.com/office/officeart/2008/layout/HorizontalMultiLevelHierarchy"/>
    <dgm:cxn modelId="{6576D621-0295-45A1-A257-EDB7FA33C85F}" type="presParOf" srcId="{8DD067F9-F914-4C57-96BC-5AA7A71793E1}" destId="{60E00B78-E25B-4868-8FD9-41E57688421D}" srcOrd="13" destOrd="0" presId="urn:microsoft.com/office/officeart/2008/layout/HorizontalMultiLevelHierarchy"/>
    <dgm:cxn modelId="{17E1D1F3-41CF-4B5D-9569-6AA1030CABD4}" type="presParOf" srcId="{60E00B78-E25B-4868-8FD9-41E57688421D}" destId="{17A9B1EE-A714-48CA-9812-1A6F546A39B5}" srcOrd="0" destOrd="0" presId="urn:microsoft.com/office/officeart/2008/layout/HorizontalMultiLevelHierarchy"/>
    <dgm:cxn modelId="{3F3A428D-0820-4FA7-8B98-7E43417D8DD0}" type="presParOf" srcId="{60E00B78-E25B-4868-8FD9-41E57688421D}" destId="{68706AF1-B401-47F2-9D4F-686424398058}" srcOrd="1" destOrd="0" presId="urn:microsoft.com/office/officeart/2008/layout/HorizontalMultiLevelHierarchy"/>
  </dgm:cxnLst>
  <dgm:bg/>
  <dgm:whole>
    <a:ln w="6350" cap="flat" cmpd="dbl"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FA797E-9E41-41B6-96AD-C900FF937BC9}" type="doc">
      <dgm:prSet loTypeId="urn:microsoft.com/office/officeart/2008/layout/PictureStrips" loCatId="picture" qsTypeId="urn:microsoft.com/office/officeart/2005/8/quickstyle/3d5" qsCatId="3D" csTypeId="urn:microsoft.com/office/officeart/2005/8/colors/accent0_3" csCatId="mainScheme" phldr="1"/>
      <dgm:spPr>
        <a:scene3d>
          <a:camera prst="isometricOffAxis2Left" zoom="95000">
            <a:rot lat="1080000" lon="0" rev="0"/>
          </a:camera>
          <a:lightRig rig="flat" dir="t"/>
        </a:scene3d>
      </dgm:spPr>
      <dgm:t>
        <a:bodyPr/>
        <a:lstStyle/>
        <a:p>
          <a:endParaRPr lang="es-EC"/>
        </a:p>
      </dgm:t>
    </dgm:pt>
    <dgm:pt modelId="{602BEEF2-94EA-414E-BB87-9EAAA32D09B7}">
      <dgm:prSet phldrT="[Texto]"/>
      <dgm:spPr/>
      <dgm:t>
        <a:bodyPr/>
        <a:lstStyle/>
        <a:p>
          <a:r>
            <a:rPr lang="es-EC" dirty="0" smtClean="0"/>
            <a:t>3016 habitantes 1.438 hombres y 1.578 mujeres.</a:t>
          </a:r>
          <a:endParaRPr lang="es-EC" dirty="0"/>
        </a:p>
      </dgm:t>
    </dgm:pt>
    <dgm:pt modelId="{E5846E7B-EEE0-486C-9D30-6450EA3529D7}" type="parTrans" cxnId="{0B7258B6-186A-4A0E-AB08-31EE4B24A7C3}">
      <dgm:prSet/>
      <dgm:spPr/>
      <dgm:t>
        <a:bodyPr/>
        <a:lstStyle/>
        <a:p>
          <a:endParaRPr lang="es-EC"/>
        </a:p>
      </dgm:t>
    </dgm:pt>
    <dgm:pt modelId="{F3B3896B-2605-42E1-851F-83E2A0134D18}" type="sibTrans" cxnId="{0B7258B6-186A-4A0E-AB08-31EE4B24A7C3}">
      <dgm:prSet/>
      <dgm:spPr/>
      <dgm:t>
        <a:bodyPr/>
        <a:lstStyle/>
        <a:p>
          <a:endParaRPr lang="es-EC"/>
        </a:p>
      </dgm:t>
    </dgm:pt>
    <dgm:pt modelId="{92EC2185-C2A2-4C99-99E4-17325B5AEF32}">
      <dgm:prSet phldrT="[Texto]"/>
      <dgm:spPr/>
      <dgm:t>
        <a:bodyPr/>
        <a:lstStyle/>
        <a:p>
          <a:r>
            <a:rPr lang="es-EC" dirty="0" smtClean="0"/>
            <a:t>2.451 personas son aptas para trabajar </a:t>
          </a:r>
        </a:p>
        <a:p>
          <a:r>
            <a:rPr lang="es-EC" dirty="0" smtClean="0"/>
            <a:t>1.194 constituyen PEA y 1257 personas PEI</a:t>
          </a:r>
          <a:endParaRPr lang="es-EC" dirty="0"/>
        </a:p>
      </dgm:t>
    </dgm:pt>
    <dgm:pt modelId="{3092C23F-45DB-4703-B929-E7F9C587FE38}" type="parTrans" cxnId="{A2D50682-9B98-409B-A4DA-4569FBFEB9FC}">
      <dgm:prSet/>
      <dgm:spPr/>
      <dgm:t>
        <a:bodyPr/>
        <a:lstStyle/>
        <a:p>
          <a:endParaRPr lang="es-EC"/>
        </a:p>
      </dgm:t>
    </dgm:pt>
    <dgm:pt modelId="{635F6611-77FC-40C8-910D-DBBA08167F0A}" type="sibTrans" cxnId="{A2D50682-9B98-409B-A4DA-4569FBFEB9FC}">
      <dgm:prSet/>
      <dgm:spPr/>
      <dgm:t>
        <a:bodyPr/>
        <a:lstStyle/>
        <a:p>
          <a:endParaRPr lang="es-EC"/>
        </a:p>
      </dgm:t>
    </dgm:pt>
    <dgm:pt modelId="{365EBB22-75F8-4B70-8AC0-7E0E3425C946}">
      <dgm:prSet phldrT="[Texto]"/>
      <dgm:spPr/>
      <dgm:t>
        <a:bodyPr/>
        <a:lstStyle/>
        <a:p>
          <a:r>
            <a:rPr lang="es-EC" dirty="0" smtClean="0"/>
            <a:t>60% alfarería, 25% agricultura y ganadería y el 15% a otras actividades</a:t>
          </a:r>
          <a:endParaRPr lang="es-EC" dirty="0"/>
        </a:p>
      </dgm:t>
    </dgm:pt>
    <dgm:pt modelId="{94575712-CDC1-4124-A565-D26EC3466BE8}" type="parTrans" cxnId="{4B63044F-02E9-4BF2-BBC5-7FA20E5820B8}">
      <dgm:prSet/>
      <dgm:spPr/>
      <dgm:t>
        <a:bodyPr/>
        <a:lstStyle/>
        <a:p>
          <a:endParaRPr lang="es-EC"/>
        </a:p>
      </dgm:t>
    </dgm:pt>
    <dgm:pt modelId="{C271EFB3-A320-4BB7-8A6C-D449135E1037}" type="sibTrans" cxnId="{4B63044F-02E9-4BF2-BBC5-7FA20E5820B8}">
      <dgm:prSet/>
      <dgm:spPr/>
      <dgm:t>
        <a:bodyPr/>
        <a:lstStyle/>
        <a:p>
          <a:endParaRPr lang="es-EC"/>
        </a:p>
      </dgm:t>
    </dgm:pt>
    <dgm:pt modelId="{73AF3E3F-C570-4613-8AE0-37C3BD236FE6}" type="pres">
      <dgm:prSet presAssocID="{23FA797E-9E41-41B6-96AD-C900FF937BC9}" presName="Name0" presStyleCnt="0">
        <dgm:presLayoutVars>
          <dgm:dir/>
          <dgm:resizeHandles val="exact"/>
        </dgm:presLayoutVars>
      </dgm:prSet>
      <dgm:spPr/>
      <dgm:t>
        <a:bodyPr/>
        <a:lstStyle/>
        <a:p>
          <a:endParaRPr lang="en-US"/>
        </a:p>
      </dgm:t>
    </dgm:pt>
    <dgm:pt modelId="{11327B80-187B-4453-8498-9910752B318D}" type="pres">
      <dgm:prSet presAssocID="{602BEEF2-94EA-414E-BB87-9EAAA32D09B7}" presName="composite" presStyleCnt="0"/>
      <dgm:spPr/>
      <dgm:t>
        <a:bodyPr/>
        <a:lstStyle/>
        <a:p>
          <a:endParaRPr lang="en-US"/>
        </a:p>
      </dgm:t>
    </dgm:pt>
    <dgm:pt modelId="{B961E30A-6BD8-44BD-89FC-F3030DC6674F}" type="pres">
      <dgm:prSet presAssocID="{602BEEF2-94EA-414E-BB87-9EAAA32D09B7}" presName="rect1" presStyleLbl="trAlignAcc1" presStyleIdx="0" presStyleCnt="3" custScaleY="127038">
        <dgm:presLayoutVars>
          <dgm:bulletEnabled val="1"/>
        </dgm:presLayoutVars>
      </dgm:prSet>
      <dgm:spPr/>
      <dgm:t>
        <a:bodyPr/>
        <a:lstStyle/>
        <a:p>
          <a:endParaRPr lang="en-US"/>
        </a:p>
      </dgm:t>
    </dgm:pt>
    <dgm:pt modelId="{944536D2-62F1-41E4-BC21-CE7A2B8A246C}" type="pres">
      <dgm:prSet presAssocID="{602BEEF2-94EA-414E-BB87-9EAAA32D09B7}" presName="rect2" presStyleLbl="fgImgPlace1" presStyleIdx="0" presStyleCnt="3" custScaleX="123303" custScaleY="107860" custLinFactNeighborX="-5906" custLinFactNeighborY="27559"/>
      <dgm:spPr>
        <a:blipFill rotWithShape="0">
          <a:blip xmlns:r="http://schemas.openxmlformats.org/officeDocument/2006/relationships" r:embed="rId1"/>
          <a:stretch>
            <a:fillRect/>
          </a:stretch>
        </a:blipFill>
      </dgm:spPr>
      <dgm:t>
        <a:bodyPr/>
        <a:lstStyle/>
        <a:p>
          <a:endParaRPr lang="en-US"/>
        </a:p>
      </dgm:t>
    </dgm:pt>
    <dgm:pt modelId="{0243D018-329C-4984-BB25-2D58142E232F}" type="pres">
      <dgm:prSet presAssocID="{F3B3896B-2605-42E1-851F-83E2A0134D18}" presName="sibTrans" presStyleCnt="0"/>
      <dgm:spPr/>
      <dgm:t>
        <a:bodyPr/>
        <a:lstStyle/>
        <a:p>
          <a:endParaRPr lang="en-US"/>
        </a:p>
      </dgm:t>
    </dgm:pt>
    <dgm:pt modelId="{03C36232-0374-4442-AD8F-0AD96715ABFC}" type="pres">
      <dgm:prSet presAssocID="{92EC2185-C2A2-4C99-99E4-17325B5AEF32}" presName="composite" presStyleCnt="0"/>
      <dgm:spPr/>
      <dgm:t>
        <a:bodyPr/>
        <a:lstStyle/>
        <a:p>
          <a:endParaRPr lang="en-US"/>
        </a:p>
      </dgm:t>
    </dgm:pt>
    <dgm:pt modelId="{D4EBE4B9-7C32-447C-AD4F-851AFC502F62}" type="pres">
      <dgm:prSet presAssocID="{92EC2185-C2A2-4C99-99E4-17325B5AEF32}" presName="rect1" presStyleLbl="trAlignAcc1" presStyleIdx="1" presStyleCnt="3" custScaleY="127038">
        <dgm:presLayoutVars>
          <dgm:bulletEnabled val="1"/>
        </dgm:presLayoutVars>
      </dgm:prSet>
      <dgm:spPr/>
      <dgm:t>
        <a:bodyPr/>
        <a:lstStyle/>
        <a:p>
          <a:endParaRPr lang="en-US"/>
        </a:p>
      </dgm:t>
    </dgm:pt>
    <dgm:pt modelId="{926B5955-747C-4415-ACD4-B71DF19CDFFC}" type="pres">
      <dgm:prSet presAssocID="{92EC2185-C2A2-4C99-99E4-17325B5AEF32}" presName="rect2" presStyleLbl="fgImgPlace1" presStyleIdx="1" presStyleCnt="3" custScaleX="123303" custScaleY="107860" custLinFactNeighborX="-10788" custLinFactNeighborY="18701"/>
      <dgm:spPr>
        <a:blipFill rotWithShape="0">
          <a:blip xmlns:r="http://schemas.openxmlformats.org/officeDocument/2006/relationships" r:embed="rId2"/>
          <a:stretch>
            <a:fillRect/>
          </a:stretch>
        </a:blipFill>
      </dgm:spPr>
      <dgm:t>
        <a:bodyPr/>
        <a:lstStyle/>
        <a:p>
          <a:endParaRPr lang="en-US"/>
        </a:p>
      </dgm:t>
    </dgm:pt>
    <dgm:pt modelId="{C333FDF6-224E-47AE-A5C6-63B4A15FDA9F}" type="pres">
      <dgm:prSet presAssocID="{635F6611-77FC-40C8-910D-DBBA08167F0A}" presName="sibTrans" presStyleCnt="0"/>
      <dgm:spPr/>
      <dgm:t>
        <a:bodyPr/>
        <a:lstStyle/>
        <a:p>
          <a:endParaRPr lang="en-US"/>
        </a:p>
      </dgm:t>
    </dgm:pt>
    <dgm:pt modelId="{0D79DF5E-B4AE-4904-A804-29AC6018CA38}" type="pres">
      <dgm:prSet presAssocID="{365EBB22-75F8-4B70-8AC0-7E0E3425C946}" presName="composite" presStyleCnt="0"/>
      <dgm:spPr/>
      <dgm:t>
        <a:bodyPr/>
        <a:lstStyle/>
        <a:p>
          <a:endParaRPr lang="en-US"/>
        </a:p>
      </dgm:t>
    </dgm:pt>
    <dgm:pt modelId="{55B602DE-D07F-42B1-AE9F-F3B476C82B7F}" type="pres">
      <dgm:prSet presAssocID="{365EBB22-75F8-4B70-8AC0-7E0E3425C946}" presName="rect1" presStyleLbl="trAlignAcc1" presStyleIdx="2" presStyleCnt="3" custScaleY="127038" custLinFactNeighborY="31005">
        <dgm:presLayoutVars>
          <dgm:bulletEnabled val="1"/>
        </dgm:presLayoutVars>
      </dgm:prSet>
      <dgm:spPr/>
      <dgm:t>
        <a:bodyPr/>
        <a:lstStyle/>
        <a:p>
          <a:endParaRPr lang="en-US"/>
        </a:p>
      </dgm:t>
    </dgm:pt>
    <dgm:pt modelId="{68AB59D5-478B-4B74-96DE-CDE77A2EB098}" type="pres">
      <dgm:prSet presAssocID="{365EBB22-75F8-4B70-8AC0-7E0E3425C946}" presName="rect2" presStyleLbl="fgImgPlace1" presStyleIdx="2" presStyleCnt="3" custScaleX="123303" custScaleY="107860" custLinFactNeighborX="0" custLinFactNeighborY="48230"/>
      <dgm:spPr>
        <a:blipFill rotWithShape="0">
          <a:blip xmlns:r="http://schemas.openxmlformats.org/officeDocument/2006/relationships" r:embed="rId3"/>
          <a:stretch>
            <a:fillRect/>
          </a:stretch>
        </a:blipFill>
      </dgm:spPr>
      <dgm:t>
        <a:bodyPr/>
        <a:lstStyle/>
        <a:p>
          <a:endParaRPr lang="en-US"/>
        </a:p>
      </dgm:t>
    </dgm:pt>
  </dgm:ptLst>
  <dgm:cxnLst>
    <dgm:cxn modelId="{48FBFD51-3953-481E-9394-BFF44E56F597}" type="presOf" srcId="{602BEEF2-94EA-414E-BB87-9EAAA32D09B7}" destId="{B961E30A-6BD8-44BD-89FC-F3030DC6674F}" srcOrd="0" destOrd="0" presId="urn:microsoft.com/office/officeart/2008/layout/PictureStrips"/>
    <dgm:cxn modelId="{5B7D7477-2157-42A1-B851-B11F4BFC439B}" type="presOf" srcId="{23FA797E-9E41-41B6-96AD-C900FF937BC9}" destId="{73AF3E3F-C570-4613-8AE0-37C3BD236FE6}" srcOrd="0" destOrd="0" presId="urn:microsoft.com/office/officeart/2008/layout/PictureStrips"/>
    <dgm:cxn modelId="{FE748679-B237-4C55-B22C-B8F28159E551}" type="presOf" srcId="{92EC2185-C2A2-4C99-99E4-17325B5AEF32}" destId="{D4EBE4B9-7C32-447C-AD4F-851AFC502F62}" srcOrd="0" destOrd="0" presId="urn:microsoft.com/office/officeart/2008/layout/PictureStrips"/>
    <dgm:cxn modelId="{A2D50682-9B98-409B-A4DA-4569FBFEB9FC}" srcId="{23FA797E-9E41-41B6-96AD-C900FF937BC9}" destId="{92EC2185-C2A2-4C99-99E4-17325B5AEF32}" srcOrd="1" destOrd="0" parTransId="{3092C23F-45DB-4703-B929-E7F9C587FE38}" sibTransId="{635F6611-77FC-40C8-910D-DBBA08167F0A}"/>
    <dgm:cxn modelId="{E5189017-CBA5-4B89-AD7D-9369250ED512}" type="presOf" srcId="{365EBB22-75F8-4B70-8AC0-7E0E3425C946}" destId="{55B602DE-D07F-42B1-AE9F-F3B476C82B7F}" srcOrd="0" destOrd="0" presId="urn:microsoft.com/office/officeart/2008/layout/PictureStrips"/>
    <dgm:cxn modelId="{0B7258B6-186A-4A0E-AB08-31EE4B24A7C3}" srcId="{23FA797E-9E41-41B6-96AD-C900FF937BC9}" destId="{602BEEF2-94EA-414E-BB87-9EAAA32D09B7}" srcOrd="0" destOrd="0" parTransId="{E5846E7B-EEE0-486C-9D30-6450EA3529D7}" sibTransId="{F3B3896B-2605-42E1-851F-83E2A0134D18}"/>
    <dgm:cxn modelId="{4B63044F-02E9-4BF2-BBC5-7FA20E5820B8}" srcId="{23FA797E-9E41-41B6-96AD-C900FF937BC9}" destId="{365EBB22-75F8-4B70-8AC0-7E0E3425C946}" srcOrd="2" destOrd="0" parTransId="{94575712-CDC1-4124-A565-D26EC3466BE8}" sibTransId="{C271EFB3-A320-4BB7-8A6C-D449135E1037}"/>
    <dgm:cxn modelId="{3DF8D4CF-6746-4B3F-8071-303BEEEE4802}" type="presParOf" srcId="{73AF3E3F-C570-4613-8AE0-37C3BD236FE6}" destId="{11327B80-187B-4453-8498-9910752B318D}" srcOrd="0" destOrd="0" presId="urn:microsoft.com/office/officeart/2008/layout/PictureStrips"/>
    <dgm:cxn modelId="{E3CD2FD3-2366-4384-819E-958176200120}" type="presParOf" srcId="{11327B80-187B-4453-8498-9910752B318D}" destId="{B961E30A-6BD8-44BD-89FC-F3030DC6674F}" srcOrd="0" destOrd="0" presId="urn:microsoft.com/office/officeart/2008/layout/PictureStrips"/>
    <dgm:cxn modelId="{3585AC65-64EB-49C6-80CF-533EF6A56F92}" type="presParOf" srcId="{11327B80-187B-4453-8498-9910752B318D}" destId="{944536D2-62F1-41E4-BC21-CE7A2B8A246C}" srcOrd="1" destOrd="0" presId="urn:microsoft.com/office/officeart/2008/layout/PictureStrips"/>
    <dgm:cxn modelId="{BF2A24D3-8742-4C62-A66A-BE5851265BE6}" type="presParOf" srcId="{73AF3E3F-C570-4613-8AE0-37C3BD236FE6}" destId="{0243D018-329C-4984-BB25-2D58142E232F}" srcOrd="1" destOrd="0" presId="urn:microsoft.com/office/officeart/2008/layout/PictureStrips"/>
    <dgm:cxn modelId="{B595633B-9529-4114-ACFB-38F16E8F917B}" type="presParOf" srcId="{73AF3E3F-C570-4613-8AE0-37C3BD236FE6}" destId="{03C36232-0374-4442-AD8F-0AD96715ABFC}" srcOrd="2" destOrd="0" presId="urn:microsoft.com/office/officeart/2008/layout/PictureStrips"/>
    <dgm:cxn modelId="{D55A211C-9DB2-429B-8DAD-51B79B5FCA6E}" type="presParOf" srcId="{03C36232-0374-4442-AD8F-0AD96715ABFC}" destId="{D4EBE4B9-7C32-447C-AD4F-851AFC502F62}" srcOrd="0" destOrd="0" presId="urn:microsoft.com/office/officeart/2008/layout/PictureStrips"/>
    <dgm:cxn modelId="{83E9B265-7484-4DAE-88B1-84E93155B248}" type="presParOf" srcId="{03C36232-0374-4442-AD8F-0AD96715ABFC}" destId="{926B5955-747C-4415-ACD4-B71DF19CDFFC}" srcOrd="1" destOrd="0" presId="urn:microsoft.com/office/officeart/2008/layout/PictureStrips"/>
    <dgm:cxn modelId="{230C8E05-4932-4B9C-9A97-C355880E11EF}" type="presParOf" srcId="{73AF3E3F-C570-4613-8AE0-37C3BD236FE6}" destId="{C333FDF6-224E-47AE-A5C6-63B4A15FDA9F}" srcOrd="3" destOrd="0" presId="urn:microsoft.com/office/officeart/2008/layout/PictureStrips"/>
    <dgm:cxn modelId="{5DD5A127-5768-4392-B1F4-A7BD705A2DDF}" type="presParOf" srcId="{73AF3E3F-C570-4613-8AE0-37C3BD236FE6}" destId="{0D79DF5E-B4AE-4904-A804-29AC6018CA38}" srcOrd="4" destOrd="0" presId="urn:microsoft.com/office/officeart/2008/layout/PictureStrips"/>
    <dgm:cxn modelId="{B2A00DE3-F98C-4F3C-B16D-79E4C2F853C4}" type="presParOf" srcId="{0D79DF5E-B4AE-4904-A804-29AC6018CA38}" destId="{55B602DE-D07F-42B1-AE9F-F3B476C82B7F}" srcOrd="0" destOrd="0" presId="urn:microsoft.com/office/officeart/2008/layout/PictureStrips"/>
    <dgm:cxn modelId="{1B67E28C-3441-483A-871E-481AE1CC4041}" type="presParOf" srcId="{0D79DF5E-B4AE-4904-A804-29AC6018CA38}" destId="{68AB59D5-478B-4B74-96DE-CDE77A2EB09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0868B2-C7AA-4EA5-957C-15ABB6CBA022}" type="doc">
      <dgm:prSet loTypeId="urn:microsoft.com/office/officeart/2008/layout/BendingPictureCaptionList" loCatId="picture" qsTypeId="urn:microsoft.com/office/officeart/2005/8/quickstyle/simple2" qsCatId="simple" csTypeId="urn:microsoft.com/office/officeart/2005/8/colors/accent0_2" csCatId="mainScheme" phldr="1"/>
      <dgm:spPr/>
      <dgm:t>
        <a:bodyPr/>
        <a:lstStyle/>
        <a:p>
          <a:endParaRPr lang="es-EC"/>
        </a:p>
      </dgm:t>
    </dgm:pt>
    <dgm:pt modelId="{F6811779-2A00-497D-8E6A-3F611F1F39D5}">
      <dgm:prSet phldrT="[Texto]" custT="1"/>
      <dgm:spPr/>
      <dgm:t>
        <a:bodyPr/>
        <a:lstStyle/>
        <a:p>
          <a:r>
            <a:rPr lang="es-EC" sz="1800" b="1" dirty="0" smtClean="0"/>
            <a:t>Inhalación</a:t>
          </a:r>
          <a:endParaRPr lang="es-EC" sz="1800" dirty="0"/>
        </a:p>
      </dgm:t>
    </dgm:pt>
    <dgm:pt modelId="{03497525-C47C-4920-BA93-43DA87C2C935}" type="parTrans" cxnId="{CCBDCBF4-AD0A-4719-AED0-39F8B79C8743}">
      <dgm:prSet/>
      <dgm:spPr/>
      <dgm:t>
        <a:bodyPr/>
        <a:lstStyle/>
        <a:p>
          <a:endParaRPr lang="es-EC"/>
        </a:p>
      </dgm:t>
    </dgm:pt>
    <dgm:pt modelId="{01F9BD20-9929-4316-8DB1-3574608E78A0}" type="sibTrans" cxnId="{CCBDCBF4-AD0A-4719-AED0-39F8B79C8743}">
      <dgm:prSet/>
      <dgm:spPr/>
      <dgm:t>
        <a:bodyPr/>
        <a:lstStyle/>
        <a:p>
          <a:endParaRPr lang="es-EC"/>
        </a:p>
      </dgm:t>
    </dgm:pt>
    <dgm:pt modelId="{FA09358B-22AA-4B3D-9DDA-2D1C1F77DF75}">
      <dgm:prSet phldrT="[Texto]" custT="1"/>
      <dgm:spPr/>
      <dgm:t>
        <a:bodyPr/>
        <a:lstStyle/>
        <a:p>
          <a:r>
            <a:rPr lang="es-EC" sz="1800" b="1" dirty="0" smtClean="0"/>
            <a:t>Ingesta de polvo</a:t>
          </a:r>
          <a:endParaRPr lang="es-EC" sz="1800" dirty="0"/>
        </a:p>
      </dgm:t>
    </dgm:pt>
    <dgm:pt modelId="{AB1EEA38-BED8-4BE7-BF45-FB1EE7CAACE6}" type="parTrans" cxnId="{72D3958E-48F8-4CF3-8B48-16F664811E5E}">
      <dgm:prSet/>
      <dgm:spPr/>
      <dgm:t>
        <a:bodyPr/>
        <a:lstStyle/>
        <a:p>
          <a:endParaRPr lang="es-EC"/>
        </a:p>
      </dgm:t>
    </dgm:pt>
    <dgm:pt modelId="{95411148-4FFF-40B3-9152-F3D1E0E5B214}" type="sibTrans" cxnId="{72D3958E-48F8-4CF3-8B48-16F664811E5E}">
      <dgm:prSet/>
      <dgm:spPr/>
      <dgm:t>
        <a:bodyPr/>
        <a:lstStyle/>
        <a:p>
          <a:endParaRPr lang="es-EC"/>
        </a:p>
      </dgm:t>
    </dgm:pt>
    <dgm:pt modelId="{7CE85955-5B54-4761-B6BA-9E1AFC508DD1}">
      <dgm:prSet phldrT="[Texto]" custT="1"/>
      <dgm:spPr/>
      <dgm:t>
        <a:bodyPr/>
        <a:lstStyle/>
        <a:p>
          <a:r>
            <a:rPr lang="es-EC" sz="1600" b="1" dirty="0" smtClean="0"/>
            <a:t>Contaminación de productos agrícolas</a:t>
          </a:r>
          <a:endParaRPr lang="es-EC" sz="1600" dirty="0"/>
        </a:p>
      </dgm:t>
    </dgm:pt>
    <dgm:pt modelId="{FB378E9D-2976-49D3-BA19-38ACF5C447DF}" type="parTrans" cxnId="{D538D8B3-887A-45C6-8797-2F8D79632428}">
      <dgm:prSet/>
      <dgm:spPr/>
      <dgm:t>
        <a:bodyPr/>
        <a:lstStyle/>
        <a:p>
          <a:endParaRPr lang="es-EC"/>
        </a:p>
      </dgm:t>
    </dgm:pt>
    <dgm:pt modelId="{30249F31-3D85-4A26-A125-D469CC86E08C}" type="sibTrans" cxnId="{D538D8B3-887A-45C6-8797-2F8D79632428}">
      <dgm:prSet/>
      <dgm:spPr/>
      <dgm:t>
        <a:bodyPr/>
        <a:lstStyle/>
        <a:p>
          <a:endParaRPr lang="es-EC"/>
        </a:p>
      </dgm:t>
    </dgm:pt>
    <dgm:pt modelId="{A238D441-CED8-4587-8148-FFC365848A59}">
      <dgm:prSet phldrT="[Texto]" custT="1"/>
      <dgm:spPr/>
      <dgm:t>
        <a:bodyPr/>
        <a:lstStyle/>
        <a:p>
          <a:r>
            <a:rPr lang="es-EC" sz="1800" b="1" dirty="0" smtClean="0"/>
            <a:t>Contaminación de agua</a:t>
          </a:r>
          <a:endParaRPr lang="es-EC" sz="1800" dirty="0"/>
        </a:p>
      </dgm:t>
    </dgm:pt>
    <dgm:pt modelId="{604DEACB-8241-42C7-AE5D-236D52BD547E}" type="parTrans" cxnId="{F053D766-E990-494C-BFA2-4FA0909CF40B}">
      <dgm:prSet/>
      <dgm:spPr/>
      <dgm:t>
        <a:bodyPr/>
        <a:lstStyle/>
        <a:p>
          <a:endParaRPr lang="en-US"/>
        </a:p>
      </dgm:t>
    </dgm:pt>
    <dgm:pt modelId="{144B9C31-8153-4022-8881-59773608A76B}" type="sibTrans" cxnId="{F053D766-E990-494C-BFA2-4FA0909CF40B}">
      <dgm:prSet/>
      <dgm:spPr/>
      <dgm:t>
        <a:bodyPr/>
        <a:lstStyle/>
        <a:p>
          <a:endParaRPr lang="en-US"/>
        </a:p>
      </dgm:t>
    </dgm:pt>
    <dgm:pt modelId="{05F0E0C8-079F-45E7-9B57-62AD9C0F64A5}">
      <dgm:prSet phldrT="[Texto]" custT="1"/>
      <dgm:spPr/>
      <dgm:t>
        <a:bodyPr/>
        <a:lstStyle/>
        <a:p>
          <a:r>
            <a:rPr lang="es-EC" sz="1800" b="1" dirty="0" smtClean="0"/>
            <a:t>Contacto físico con el plomo</a:t>
          </a:r>
          <a:endParaRPr lang="es-EC" sz="1800" b="1" dirty="0"/>
        </a:p>
      </dgm:t>
    </dgm:pt>
    <dgm:pt modelId="{B72341D0-AE85-4A92-AA1E-C001E9B45A0E}" type="parTrans" cxnId="{0C4F1E7E-1BE0-4AC5-871D-73636657E0F9}">
      <dgm:prSet/>
      <dgm:spPr/>
      <dgm:t>
        <a:bodyPr/>
        <a:lstStyle/>
        <a:p>
          <a:endParaRPr lang="en-US"/>
        </a:p>
      </dgm:t>
    </dgm:pt>
    <dgm:pt modelId="{00A91395-71C9-49E9-BBDF-9362CEEA8752}" type="sibTrans" cxnId="{0C4F1E7E-1BE0-4AC5-871D-73636657E0F9}">
      <dgm:prSet/>
      <dgm:spPr/>
      <dgm:t>
        <a:bodyPr/>
        <a:lstStyle/>
        <a:p>
          <a:endParaRPr lang="en-US"/>
        </a:p>
      </dgm:t>
    </dgm:pt>
    <dgm:pt modelId="{C10DC83D-AB8B-41A1-B7F3-5E4410C0ACDA}" type="pres">
      <dgm:prSet presAssocID="{3E0868B2-C7AA-4EA5-957C-15ABB6CBA022}" presName="Name0" presStyleCnt="0">
        <dgm:presLayoutVars>
          <dgm:dir/>
          <dgm:resizeHandles val="exact"/>
        </dgm:presLayoutVars>
      </dgm:prSet>
      <dgm:spPr/>
      <dgm:t>
        <a:bodyPr/>
        <a:lstStyle/>
        <a:p>
          <a:endParaRPr lang="en-US"/>
        </a:p>
      </dgm:t>
    </dgm:pt>
    <dgm:pt modelId="{D43CDF17-0EE6-4D5F-8887-9DB9D45EA282}" type="pres">
      <dgm:prSet presAssocID="{F6811779-2A00-497D-8E6A-3F611F1F39D5}" presName="composite" presStyleCnt="0"/>
      <dgm:spPr/>
      <dgm:t>
        <a:bodyPr/>
        <a:lstStyle/>
        <a:p>
          <a:endParaRPr lang="en-US"/>
        </a:p>
      </dgm:t>
    </dgm:pt>
    <dgm:pt modelId="{1CB3ABC4-EF55-4FA6-97E7-EFC5F0C7712C}" type="pres">
      <dgm:prSet presAssocID="{F6811779-2A00-497D-8E6A-3F611F1F39D5}" presName="rect1" presStyleLbl="bgImgPlace1" presStyleIdx="0" presStyleCnt="5" custScaleX="119363" custLinFactNeighborX="4975"/>
      <dgm:spPr>
        <a:blipFill rotWithShape="0">
          <a:blip xmlns:r="http://schemas.openxmlformats.org/officeDocument/2006/relationships" r:embed="rId1"/>
          <a:stretch>
            <a:fillRect/>
          </a:stretch>
        </a:blipFill>
      </dgm:spPr>
      <dgm:t>
        <a:bodyPr/>
        <a:lstStyle/>
        <a:p>
          <a:endParaRPr lang="en-US"/>
        </a:p>
      </dgm:t>
    </dgm:pt>
    <dgm:pt modelId="{95DA68DE-3024-4C5F-804D-06AE63EC17E3}" type="pres">
      <dgm:prSet presAssocID="{F6811779-2A00-497D-8E6A-3F611F1F39D5}" presName="wedgeRectCallout1" presStyleLbl="node1" presStyleIdx="0" presStyleCnt="5">
        <dgm:presLayoutVars>
          <dgm:bulletEnabled val="1"/>
        </dgm:presLayoutVars>
      </dgm:prSet>
      <dgm:spPr/>
      <dgm:t>
        <a:bodyPr/>
        <a:lstStyle/>
        <a:p>
          <a:endParaRPr lang="en-US"/>
        </a:p>
      </dgm:t>
    </dgm:pt>
    <dgm:pt modelId="{4300944A-0DDB-45E1-B570-3B310A8B229D}" type="pres">
      <dgm:prSet presAssocID="{01F9BD20-9929-4316-8DB1-3574608E78A0}" presName="sibTrans" presStyleCnt="0"/>
      <dgm:spPr/>
      <dgm:t>
        <a:bodyPr/>
        <a:lstStyle/>
        <a:p>
          <a:endParaRPr lang="en-US"/>
        </a:p>
      </dgm:t>
    </dgm:pt>
    <dgm:pt modelId="{2335FD2F-0E1A-4D07-A14F-D43550CAB525}" type="pres">
      <dgm:prSet presAssocID="{FA09358B-22AA-4B3D-9DDA-2D1C1F77DF75}" presName="composite" presStyleCnt="0"/>
      <dgm:spPr/>
      <dgm:t>
        <a:bodyPr/>
        <a:lstStyle/>
        <a:p>
          <a:endParaRPr lang="en-US"/>
        </a:p>
      </dgm:t>
    </dgm:pt>
    <dgm:pt modelId="{473476BF-3999-4607-9536-A31BC0DEFEA9}" type="pres">
      <dgm:prSet presAssocID="{FA09358B-22AA-4B3D-9DDA-2D1C1F77DF75}" presName="rect1" presStyleLbl="bgImgPlace1" presStyleIdx="1" presStyleCnt="5" custScaleX="119363" custLinFactNeighborX="4975"/>
      <dgm:spPr>
        <a:blipFill rotWithShape="0">
          <a:blip xmlns:r="http://schemas.openxmlformats.org/officeDocument/2006/relationships" r:embed="rId2"/>
          <a:stretch>
            <a:fillRect/>
          </a:stretch>
        </a:blipFill>
      </dgm:spPr>
      <dgm:t>
        <a:bodyPr/>
        <a:lstStyle/>
        <a:p>
          <a:endParaRPr lang="en-US"/>
        </a:p>
      </dgm:t>
    </dgm:pt>
    <dgm:pt modelId="{5D10DFF0-7804-403A-AB9A-DA09BC4A5C44}" type="pres">
      <dgm:prSet presAssocID="{FA09358B-22AA-4B3D-9DDA-2D1C1F77DF75}" presName="wedgeRectCallout1" presStyleLbl="node1" presStyleIdx="1" presStyleCnt="5">
        <dgm:presLayoutVars>
          <dgm:bulletEnabled val="1"/>
        </dgm:presLayoutVars>
      </dgm:prSet>
      <dgm:spPr/>
      <dgm:t>
        <a:bodyPr/>
        <a:lstStyle/>
        <a:p>
          <a:endParaRPr lang="en-US"/>
        </a:p>
      </dgm:t>
    </dgm:pt>
    <dgm:pt modelId="{E89248DB-AF3E-4575-B7A2-DAD558968247}" type="pres">
      <dgm:prSet presAssocID="{95411148-4FFF-40B3-9152-F3D1E0E5B214}" presName="sibTrans" presStyleCnt="0"/>
      <dgm:spPr/>
      <dgm:t>
        <a:bodyPr/>
        <a:lstStyle/>
        <a:p>
          <a:endParaRPr lang="en-US"/>
        </a:p>
      </dgm:t>
    </dgm:pt>
    <dgm:pt modelId="{DCFDC838-B83F-42C4-A24D-DB8537D8C755}" type="pres">
      <dgm:prSet presAssocID="{A238D441-CED8-4587-8148-FFC365848A59}" presName="composite" presStyleCnt="0"/>
      <dgm:spPr/>
      <dgm:t>
        <a:bodyPr/>
        <a:lstStyle/>
        <a:p>
          <a:endParaRPr lang="en-US"/>
        </a:p>
      </dgm:t>
    </dgm:pt>
    <dgm:pt modelId="{BA8EA7FE-F10B-485C-9A04-82A5EA8309D3}" type="pres">
      <dgm:prSet presAssocID="{A238D441-CED8-4587-8148-FFC365848A59}" presName="rect1" presStyleLbl="bgImgPlace1" presStyleIdx="2" presStyleCnt="5" custScaleX="119363"/>
      <dgm:spPr>
        <a:blipFill rotWithShape="0">
          <a:blip xmlns:r="http://schemas.openxmlformats.org/officeDocument/2006/relationships" r:embed="rId3"/>
          <a:stretch>
            <a:fillRect/>
          </a:stretch>
        </a:blipFill>
      </dgm:spPr>
      <dgm:t>
        <a:bodyPr/>
        <a:lstStyle/>
        <a:p>
          <a:endParaRPr lang="en-US"/>
        </a:p>
      </dgm:t>
    </dgm:pt>
    <dgm:pt modelId="{64820210-D98B-4FB4-851E-4EC493B3025F}" type="pres">
      <dgm:prSet presAssocID="{A238D441-CED8-4587-8148-FFC365848A59}" presName="wedgeRectCallout1" presStyleLbl="node1" presStyleIdx="2" presStyleCnt="5">
        <dgm:presLayoutVars>
          <dgm:bulletEnabled val="1"/>
        </dgm:presLayoutVars>
      </dgm:prSet>
      <dgm:spPr/>
      <dgm:t>
        <a:bodyPr/>
        <a:lstStyle/>
        <a:p>
          <a:endParaRPr lang="en-US"/>
        </a:p>
      </dgm:t>
    </dgm:pt>
    <dgm:pt modelId="{962EA912-5316-4845-9472-827D8101C58F}" type="pres">
      <dgm:prSet presAssocID="{144B9C31-8153-4022-8881-59773608A76B}" presName="sibTrans" presStyleCnt="0"/>
      <dgm:spPr/>
      <dgm:t>
        <a:bodyPr/>
        <a:lstStyle/>
        <a:p>
          <a:endParaRPr lang="en-US"/>
        </a:p>
      </dgm:t>
    </dgm:pt>
    <dgm:pt modelId="{F3CCC388-DC23-407B-A9AA-528CDD7FA73F}" type="pres">
      <dgm:prSet presAssocID="{7CE85955-5B54-4761-B6BA-9E1AFC508DD1}" presName="composite" presStyleCnt="0"/>
      <dgm:spPr/>
      <dgm:t>
        <a:bodyPr/>
        <a:lstStyle/>
        <a:p>
          <a:endParaRPr lang="en-US"/>
        </a:p>
      </dgm:t>
    </dgm:pt>
    <dgm:pt modelId="{1FEBCE1F-984D-43F2-8A01-BCD496ABBA67}" type="pres">
      <dgm:prSet presAssocID="{7CE85955-5B54-4761-B6BA-9E1AFC508DD1}" presName="rect1" presStyleLbl="bgImgPlace1" presStyleIdx="3" presStyleCnt="5" custScaleX="119363"/>
      <dgm:spPr>
        <a:blipFill rotWithShape="0">
          <a:blip xmlns:r="http://schemas.openxmlformats.org/officeDocument/2006/relationships" r:embed="rId4"/>
          <a:stretch>
            <a:fillRect/>
          </a:stretch>
        </a:blipFill>
      </dgm:spPr>
      <dgm:t>
        <a:bodyPr/>
        <a:lstStyle/>
        <a:p>
          <a:endParaRPr lang="en-US"/>
        </a:p>
      </dgm:t>
    </dgm:pt>
    <dgm:pt modelId="{E275ABC6-4703-4819-B697-28D89EDA01D8}" type="pres">
      <dgm:prSet presAssocID="{7CE85955-5B54-4761-B6BA-9E1AFC508DD1}" presName="wedgeRectCallout1" presStyleLbl="node1" presStyleIdx="3" presStyleCnt="5">
        <dgm:presLayoutVars>
          <dgm:bulletEnabled val="1"/>
        </dgm:presLayoutVars>
      </dgm:prSet>
      <dgm:spPr/>
      <dgm:t>
        <a:bodyPr/>
        <a:lstStyle/>
        <a:p>
          <a:endParaRPr lang="en-US"/>
        </a:p>
      </dgm:t>
    </dgm:pt>
    <dgm:pt modelId="{E7FA9E6D-2FC0-4585-A262-9CBC508253F6}" type="pres">
      <dgm:prSet presAssocID="{30249F31-3D85-4A26-A125-D469CC86E08C}" presName="sibTrans" presStyleCnt="0"/>
      <dgm:spPr/>
      <dgm:t>
        <a:bodyPr/>
        <a:lstStyle/>
        <a:p>
          <a:endParaRPr lang="en-US"/>
        </a:p>
      </dgm:t>
    </dgm:pt>
    <dgm:pt modelId="{B6E30DB8-4427-4F39-ADDF-316BF11DF997}" type="pres">
      <dgm:prSet presAssocID="{05F0E0C8-079F-45E7-9B57-62AD9C0F64A5}" presName="composite" presStyleCnt="0"/>
      <dgm:spPr/>
      <dgm:t>
        <a:bodyPr/>
        <a:lstStyle/>
        <a:p>
          <a:endParaRPr lang="en-US"/>
        </a:p>
      </dgm:t>
    </dgm:pt>
    <dgm:pt modelId="{1B1FFAEF-C7A1-45B5-8B65-92E795256C31}" type="pres">
      <dgm:prSet presAssocID="{05F0E0C8-079F-45E7-9B57-62AD9C0F64A5}" presName="rect1" presStyleLbl="bgImgPlace1" presStyleIdx="4" presStyleCnt="5" custScaleX="119363"/>
      <dgm:spPr>
        <a:blipFill rotWithShape="0">
          <a:blip xmlns:r="http://schemas.openxmlformats.org/officeDocument/2006/relationships" r:embed="rId5"/>
          <a:stretch>
            <a:fillRect/>
          </a:stretch>
        </a:blipFill>
      </dgm:spPr>
      <dgm:t>
        <a:bodyPr/>
        <a:lstStyle/>
        <a:p>
          <a:endParaRPr lang="en-US"/>
        </a:p>
      </dgm:t>
    </dgm:pt>
    <dgm:pt modelId="{0A454648-6285-468D-9DF7-701AF06BE283}" type="pres">
      <dgm:prSet presAssocID="{05F0E0C8-079F-45E7-9B57-62AD9C0F64A5}" presName="wedgeRectCallout1" presStyleLbl="node1" presStyleIdx="4" presStyleCnt="5">
        <dgm:presLayoutVars>
          <dgm:bulletEnabled val="1"/>
        </dgm:presLayoutVars>
      </dgm:prSet>
      <dgm:spPr/>
      <dgm:t>
        <a:bodyPr/>
        <a:lstStyle/>
        <a:p>
          <a:endParaRPr lang="en-US"/>
        </a:p>
      </dgm:t>
    </dgm:pt>
  </dgm:ptLst>
  <dgm:cxnLst>
    <dgm:cxn modelId="{5E78D919-BACB-453A-8CFC-256AC3293F46}" type="presOf" srcId="{7CE85955-5B54-4761-B6BA-9E1AFC508DD1}" destId="{E275ABC6-4703-4819-B697-28D89EDA01D8}" srcOrd="0" destOrd="0" presId="urn:microsoft.com/office/officeart/2008/layout/BendingPictureCaptionList"/>
    <dgm:cxn modelId="{11CC0EB1-8999-4EFF-A938-7CF90E6CDAB9}" type="presOf" srcId="{FA09358B-22AA-4B3D-9DDA-2D1C1F77DF75}" destId="{5D10DFF0-7804-403A-AB9A-DA09BC4A5C44}" srcOrd="0" destOrd="0" presId="urn:microsoft.com/office/officeart/2008/layout/BendingPictureCaptionList"/>
    <dgm:cxn modelId="{17C323B0-BA7C-4B3C-ACEF-45E929B9D555}" type="presOf" srcId="{A238D441-CED8-4587-8148-FFC365848A59}" destId="{64820210-D98B-4FB4-851E-4EC493B3025F}" srcOrd="0" destOrd="0" presId="urn:microsoft.com/office/officeart/2008/layout/BendingPictureCaptionList"/>
    <dgm:cxn modelId="{F053D766-E990-494C-BFA2-4FA0909CF40B}" srcId="{3E0868B2-C7AA-4EA5-957C-15ABB6CBA022}" destId="{A238D441-CED8-4587-8148-FFC365848A59}" srcOrd="2" destOrd="0" parTransId="{604DEACB-8241-42C7-AE5D-236D52BD547E}" sibTransId="{144B9C31-8153-4022-8881-59773608A76B}"/>
    <dgm:cxn modelId="{B0B57ADE-F031-471E-841D-E18964DE1955}" type="presOf" srcId="{3E0868B2-C7AA-4EA5-957C-15ABB6CBA022}" destId="{C10DC83D-AB8B-41A1-B7F3-5E4410C0ACDA}" srcOrd="0" destOrd="0" presId="urn:microsoft.com/office/officeart/2008/layout/BendingPictureCaptionList"/>
    <dgm:cxn modelId="{0C4F1E7E-1BE0-4AC5-871D-73636657E0F9}" srcId="{3E0868B2-C7AA-4EA5-957C-15ABB6CBA022}" destId="{05F0E0C8-079F-45E7-9B57-62AD9C0F64A5}" srcOrd="4" destOrd="0" parTransId="{B72341D0-AE85-4A92-AA1E-C001E9B45A0E}" sibTransId="{00A91395-71C9-49E9-BBDF-9362CEEA8752}"/>
    <dgm:cxn modelId="{D538D8B3-887A-45C6-8797-2F8D79632428}" srcId="{3E0868B2-C7AA-4EA5-957C-15ABB6CBA022}" destId="{7CE85955-5B54-4761-B6BA-9E1AFC508DD1}" srcOrd="3" destOrd="0" parTransId="{FB378E9D-2976-49D3-BA19-38ACF5C447DF}" sibTransId="{30249F31-3D85-4A26-A125-D469CC86E08C}"/>
    <dgm:cxn modelId="{72D3958E-48F8-4CF3-8B48-16F664811E5E}" srcId="{3E0868B2-C7AA-4EA5-957C-15ABB6CBA022}" destId="{FA09358B-22AA-4B3D-9DDA-2D1C1F77DF75}" srcOrd="1" destOrd="0" parTransId="{AB1EEA38-BED8-4BE7-BF45-FB1EE7CAACE6}" sibTransId="{95411148-4FFF-40B3-9152-F3D1E0E5B214}"/>
    <dgm:cxn modelId="{CCBDCBF4-AD0A-4719-AED0-39F8B79C8743}" srcId="{3E0868B2-C7AA-4EA5-957C-15ABB6CBA022}" destId="{F6811779-2A00-497D-8E6A-3F611F1F39D5}" srcOrd="0" destOrd="0" parTransId="{03497525-C47C-4920-BA93-43DA87C2C935}" sibTransId="{01F9BD20-9929-4316-8DB1-3574608E78A0}"/>
    <dgm:cxn modelId="{A64030B1-521E-4F4C-8702-40D666A412B2}" type="presOf" srcId="{F6811779-2A00-497D-8E6A-3F611F1F39D5}" destId="{95DA68DE-3024-4C5F-804D-06AE63EC17E3}" srcOrd="0" destOrd="0" presId="urn:microsoft.com/office/officeart/2008/layout/BendingPictureCaptionList"/>
    <dgm:cxn modelId="{7F988F30-447D-4631-A350-4C0461602FA5}" type="presOf" srcId="{05F0E0C8-079F-45E7-9B57-62AD9C0F64A5}" destId="{0A454648-6285-468D-9DF7-701AF06BE283}" srcOrd="0" destOrd="0" presId="urn:microsoft.com/office/officeart/2008/layout/BendingPictureCaptionList"/>
    <dgm:cxn modelId="{FD1817FC-8FA2-47CB-BC88-536006B043AA}" type="presParOf" srcId="{C10DC83D-AB8B-41A1-B7F3-5E4410C0ACDA}" destId="{D43CDF17-0EE6-4D5F-8887-9DB9D45EA282}" srcOrd="0" destOrd="0" presId="urn:microsoft.com/office/officeart/2008/layout/BendingPictureCaptionList"/>
    <dgm:cxn modelId="{7481244B-A3DB-475E-AE9E-DE33DCDB1DB1}" type="presParOf" srcId="{D43CDF17-0EE6-4D5F-8887-9DB9D45EA282}" destId="{1CB3ABC4-EF55-4FA6-97E7-EFC5F0C7712C}" srcOrd="0" destOrd="0" presId="urn:microsoft.com/office/officeart/2008/layout/BendingPictureCaptionList"/>
    <dgm:cxn modelId="{6152C359-94D7-40B3-9AC6-0558DD6ED9FB}" type="presParOf" srcId="{D43CDF17-0EE6-4D5F-8887-9DB9D45EA282}" destId="{95DA68DE-3024-4C5F-804D-06AE63EC17E3}" srcOrd="1" destOrd="0" presId="urn:microsoft.com/office/officeart/2008/layout/BendingPictureCaptionList"/>
    <dgm:cxn modelId="{3D7AC559-2F81-4768-9763-B8FA0AA5BA4C}" type="presParOf" srcId="{C10DC83D-AB8B-41A1-B7F3-5E4410C0ACDA}" destId="{4300944A-0DDB-45E1-B570-3B310A8B229D}" srcOrd="1" destOrd="0" presId="urn:microsoft.com/office/officeart/2008/layout/BendingPictureCaptionList"/>
    <dgm:cxn modelId="{98FF6472-BC46-412A-A12C-2AD937F966F1}" type="presParOf" srcId="{C10DC83D-AB8B-41A1-B7F3-5E4410C0ACDA}" destId="{2335FD2F-0E1A-4D07-A14F-D43550CAB525}" srcOrd="2" destOrd="0" presId="urn:microsoft.com/office/officeart/2008/layout/BendingPictureCaptionList"/>
    <dgm:cxn modelId="{45C7FFEC-897A-499D-AF57-256F959D5F0C}" type="presParOf" srcId="{2335FD2F-0E1A-4D07-A14F-D43550CAB525}" destId="{473476BF-3999-4607-9536-A31BC0DEFEA9}" srcOrd="0" destOrd="0" presId="urn:microsoft.com/office/officeart/2008/layout/BendingPictureCaptionList"/>
    <dgm:cxn modelId="{5E29503F-0FE6-4BA4-8BFC-0D8E2521C42F}" type="presParOf" srcId="{2335FD2F-0E1A-4D07-A14F-D43550CAB525}" destId="{5D10DFF0-7804-403A-AB9A-DA09BC4A5C44}" srcOrd="1" destOrd="0" presId="urn:microsoft.com/office/officeart/2008/layout/BendingPictureCaptionList"/>
    <dgm:cxn modelId="{064FA73B-3C61-45E0-9C5F-97E3D19E3E65}" type="presParOf" srcId="{C10DC83D-AB8B-41A1-B7F3-5E4410C0ACDA}" destId="{E89248DB-AF3E-4575-B7A2-DAD558968247}" srcOrd="3" destOrd="0" presId="urn:microsoft.com/office/officeart/2008/layout/BendingPictureCaptionList"/>
    <dgm:cxn modelId="{55D2F557-60DF-4D17-B283-EB47436F2441}" type="presParOf" srcId="{C10DC83D-AB8B-41A1-B7F3-5E4410C0ACDA}" destId="{DCFDC838-B83F-42C4-A24D-DB8537D8C755}" srcOrd="4" destOrd="0" presId="urn:microsoft.com/office/officeart/2008/layout/BendingPictureCaptionList"/>
    <dgm:cxn modelId="{6EC71144-174C-4BCD-99E4-D174483972C6}" type="presParOf" srcId="{DCFDC838-B83F-42C4-A24D-DB8537D8C755}" destId="{BA8EA7FE-F10B-485C-9A04-82A5EA8309D3}" srcOrd="0" destOrd="0" presId="urn:microsoft.com/office/officeart/2008/layout/BendingPictureCaptionList"/>
    <dgm:cxn modelId="{94D7CC3F-5189-4B53-8B1A-93B2397C9236}" type="presParOf" srcId="{DCFDC838-B83F-42C4-A24D-DB8537D8C755}" destId="{64820210-D98B-4FB4-851E-4EC493B3025F}" srcOrd="1" destOrd="0" presId="urn:microsoft.com/office/officeart/2008/layout/BendingPictureCaptionList"/>
    <dgm:cxn modelId="{C2DC113D-3F09-4D47-869D-1FE5ADC8F88E}" type="presParOf" srcId="{C10DC83D-AB8B-41A1-B7F3-5E4410C0ACDA}" destId="{962EA912-5316-4845-9472-827D8101C58F}" srcOrd="5" destOrd="0" presId="urn:microsoft.com/office/officeart/2008/layout/BendingPictureCaptionList"/>
    <dgm:cxn modelId="{2D891C5C-5BB7-45BC-8268-7108364E98EE}" type="presParOf" srcId="{C10DC83D-AB8B-41A1-B7F3-5E4410C0ACDA}" destId="{F3CCC388-DC23-407B-A9AA-528CDD7FA73F}" srcOrd="6" destOrd="0" presId="urn:microsoft.com/office/officeart/2008/layout/BendingPictureCaptionList"/>
    <dgm:cxn modelId="{C8414F23-7512-4307-A5CC-66EF504FB655}" type="presParOf" srcId="{F3CCC388-DC23-407B-A9AA-528CDD7FA73F}" destId="{1FEBCE1F-984D-43F2-8A01-BCD496ABBA67}" srcOrd="0" destOrd="0" presId="urn:microsoft.com/office/officeart/2008/layout/BendingPictureCaptionList"/>
    <dgm:cxn modelId="{D6A35A82-C54C-48C0-84BB-D8A539AC08FB}" type="presParOf" srcId="{F3CCC388-DC23-407B-A9AA-528CDD7FA73F}" destId="{E275ABC6-4703-4819-B697-28D89EDA01D8}" srcOrd="1" destOrd="0" presId="urn:microsoft.com/office/officeart/2008/layout/BendingPictureCaptionList"/>
    <dgm:cxn modelId="{A8D6A071-92DD-456A-98AF-E42DE93C432D}" type="presParOf" srcId="{C10DC83D-AB8B-41A1-B7F3-5E4410C0ACDA}" destId="{E7FA9E6D-2FC0-4585-A262-9CBC508253F6}" srcOrd="7" destOrd="0" presId="urn:microsoft.com/office/officeart/2008/layout/BendingPictureCaptionList"/>
    <dgm:cxn modelId="{D9FB0AB7-16CE-4318-AE60-5545ED32DD99}" type="presParOf" srcId="{C10DC83D-AB8B-41A1-B7F3-5E4410C0ACDA}" destId="{B6E30DB8-4427-4F39-ADDF-316BF11DF997}" srcOrd="8" destOrd="0" presId="urn:microsoft.com/office/officeart/2008/layout/BendingPictureCaptionList"/>
    <dgm:cxn modelId="{A93EDC6C-69A3-4501-9589-61A61DE0BF9F}" type="presParOf" srcId="{B6E30DB8-4427-4F39-ADDF-316BF11DF997}" destId="{1B1FFAEF-C7A1-45B5-8B65-92E795256C31}" srcOrd="0" destOrd="0" presId="urn:microsoft.com/office/officeart/2008/layout/BendingPictureCaptionList"/>
    <dgm:cxn modelId="{01E550D2-DFEF-444A-BC38-EF2630E9EC2E}" type="presParOf" srcId="{B6E30DB8-4427-4F39-ADDF-316BF11DF997}" destId="{0A454648-6285-468D-9DF7-701AF06BE283}"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3CEE6E-D230-42A1-98C3-D9D656A23668}" type="doc">
      <dgm:prSet loTypeId="urn:microsoft.com/office/officeart/2005/8/layout/venn3" loCatId="relationship" qsTypeId="urn:microsoft.com/office/officeart/2005/8/quickstyle/simple2" qsCatId="simple" csTypeId="urn:microsoft.com/office/officeart/2005/8/colors/accent3_3" csCatId="accent3" phldr="1"/>
      <dgm:spPr/>
      <dgm:t>
        <a:bodyPr/>
        <a:lstStyle/>
        <a:p>
          <a:endParaRPr lang="en-US"/>
        </a:p>
      </dgm:t>
    </dgm:pt>
    <dgm:pt modelId="{2FF3EC52-7B6E-438D-BAB5-13FAA624042A}">
      <dgm:prSet phldrT="[Texto]" custT="1"/>
      <dgm:spPr/>
      <dgm:t>
        <a:bodyPr/>
        <a:lstStyle/>
        <a:p>
          <a:r>
            <a:rPr lang="es-EC" sz="1800" b="1" dirty="0" smtClean="0"/>
            <a:t>Dos grupos de personas con discapacidad </a:t>
          </a:r>
        </a:p>
      </dgm:t>
    </dgm:pt>
    <dgm:pt modelId="{D34A4926-2EE5-4559-B025-936782E30699}" type="parTrans" cxnId="{3E1D2A7C-0CA0-4F12-BF21-5ECE9699AF3A}">
      <dgm:prSet/>
      <dgm:spPr/>
      <dgm:t>
        <a:bodyPr/>
        <a:lstStyle/>
        <a:p>
          <a:endParaRPr lang="en-US" b="0">
            <a:solidFill>
              <a:schemeClr val="tx1"/>
            </a:solidFill>
          </a:endParaRPr>
        </a:p>
      </dgm:t>
    </dgm:pt>
    <dgm:pt modelId="{C13EAE70-6525-4AC7-9C63-9766894F5A5A}" type="sibTrans" cxnId="{3E1D2A7C-0CA0-4F12-BF21-5ECE9699AF3A}">
      <dgm:prSet/>
      <dgm:spPr/>
      <dgm:t>
        <a:bodyPr/>
        <a:lstStyle/>
        <a:p>
          <a:endParaRPr lang="en-US" b="0">
            <a:solidFill>
              <a:schemeClr val="tx1"/>
            </a:solidFill>
          </a:endParaRPr>
        </a:p>
      </dgm:t>
    </dgm:pt>
    <dgm:pt modelId="{A33C3739-4C2A-4AC9-996C-D872183E9DBA}">
      <dgm:prSet phldrT="[Texto]" custT="1"/>
      <dgm:spPr/>
      <dgm:t>
        <a:bodyPr/>
        <a:lstStyle/>
        <a:p>
          <a:r>
            <a:rPr lang="es-EC" sz="1600" b="1" dirty="0" smtClean="0"/>
            <a:t>2280 personas poseen algún tipo de  discapacidad. </a:t>
          </a:r>
          <a:endParaRPr lang="en-US" sz="1600" b="1" dirty="0"/>
        </a:p>
      </dgm:t>
    </dgm:pt>
    <dgm:pt modelId="{3B12432A-B7F4-4B40-983E-A652D15CBA86}" type="parTrans" cxnId="{61F45FD2-3157-421E-A806-BDE5358B67F9}">
      <dgm:prSet/>
      <dgm:spPr/>
      <dgm:t>
        <a:bodyPr/>
        <a:lstStyle/>
        <a:p>
          <a:endParaRPr lang="en-US" b="0">
            <a:solidFill>
              <a:schemeClr val="tx1"/>
            </a:solidFill>
          </a:endParaRPr>
        </a:p>
      </dgm:t>
    </dgm:pt>
    <dgm:pt modelId="{87A4F835-EC0B-431E-A004-565E75829AF5}" type="sibTrans" cxnId="{61F45FD2-3157-421E-A806-BDE5358B67F9}">
      <dgm:prSet/>
      <dgm:spPr/>
      <dgm:t>
        <a:bodyPr/>
        <a:lstStyle/>
        <a:p>
          <a:endParaRPr lang="en-US" b="0">
            <a:solidFill>
              <a:schemeClr val="tx1"/>
            </a:solidFill>
          </a:endParaRPr>
        </a:p>
      </dgm:t>
    </dgm:pt>
    <dgm:pt modelId="{D0C5489F-D4BA-4248-A1D8-5DE793AB3FE6}">
      <dgm:prSet phldrT="[Texto]" custT="1"/>
      <dgm:spPr/>
      <dgm:t>
        <a:bodyPr/>
        <a:lstStyle/>
        <a:p>
          <a:r>
            <a:rPr lang="es-EC" sz="1800" b="1" dirty="0" smtClean="0"/>
            <a:t>736 niños con discapacidad </a:t>
          </a:r>
        </a:p>
      </dgm:t>
    </dgm:pt>
    <dgm:pt modelId="{1D98DE38-1B27-4E3B-ABC8-952DFCEC51AE}" type="parTrans" cxnId="{C6CEFD4C-F4A6-468B-BBDE-DC561A5ACE00}">
      <dgm:prSet/>
      <dgm:spPr/>
      <dgm:t>
        <a:bodyPr/>
        <a:lstStyle/>
        <a:p>
          <a:endParaRPr lang="en-US" b="0">
            <a:solidFill>
              <a:schemeClr val="tx1"/>
            </a:solidFill>
          </a:endParaRPr>
        </a:p>
      </dgm:t>
    </dgm:pt>
    <dgm:pt modelId="{55AF9BB3-819E-4941-B4EB-7E30D55F6BC5}" type="sibTrans" cxnId="{C6CEFD4C-F4A6-468B-BBDE-DC561A5ACE00}">
      <dgm:prSet/>
      <dgm:spPr/>
      <dgm:t>
        <a:bodyPr/>
        <a:lstStyle/>
        <a:p>
          <a:endParaRPr lang="en-US" b="0">
            <a:solidFill>
              <a:schemeClr val="tx1"/>
            </a:solidFill>
          </a:endParaRPr>
        </a:p>
      </dgm:t>
    </dgm:pt>
    <dgm:pt modelId="{C3A73A6A-F593-47D7-A65B-B0C7A2BEC1CD}">
      <dgm:prSet phldrT="[Texto]" custT="1"/>
      <dgm:spPr/>
      <dgm:t>
        <a:bodyPr/>
        <a:lstStyle/>
        <a:p>
          <a:r>
            <a:rPr lang="es-EC" sz="1400" b="0" smtClean="0"/>
            <a:t>Menores de 12 años y de 13 años en adelante</a:t>
          </a:r>
          <a:endParaRPr lang="es-EC" sz="1400" b="0" dirty="0" smtClean="0"/>
        </a:p>
      </dgm:t>
    </dgm:pt>
    <dgm:pt modelId="{A9798047-FFE7-4A7B-ACB4-7E2524B90034}" type="parTrans" cxnId="{EB02337C-CD2E-4EA5-AC0E-12D318AECFE8}">
      <dgm:prSet/>
      <dgm:spPr/>
      <dgm:t>
        <a:bodyPr/>
        <a:lstStyle/>
        <a:p>
          <a:endParaRPr lang="en-US" b="0">
            <a:solidFill>
              <a:schemeClr val="tx1"/>
            </a:solidFill>
          </a:endParaRPr>
        </a:p>
      </dgm:t>
    </dgm:pt>
    <dgm:pt modelId="{D557A603-C52D-4F52-BD67-C3CC23750099}" type="sibTrans" cxnId="{EB02337C-CD2E-4EA5-AC0E-12D318AECFE8}">
      <dgm:prSet/>
      <dgm:spPr/>
      <dgm:t>
        <a:bodyPr/>
        <a:lstStyle/>
        <a:p>
          <a:endParaRPr lang="en-US" b="0">
            <a:solidFill>
              <a:schemeClr val="tx1"/>
            </a:solidFill>
          </a:endParaRPr>
        </a:p>
      </dgm:t>
    </dgm:pt>
    <dgm:pt modelId="{74644918-640D-4DBB-A6AB-4D6D7B77DFC7}">
      <dgm:prSet phldrT="[Texto]" custT="1"/>
      <dgm:spPr/>
      <dgm:t>
        <a:bodyPr/>
        <a:lstStyle/>
        <a:p>
          <a:r>
            <a:rPr lang="es-EC" sz="1400" b="0" dirty="0" smtClean="0"/>
            <a:t>16 niños nacieron con discapacidad</a:t>
          </a:r>
        </a:p>
      </dgm:t>
    </dgm:pt>
    <dgm:pt modelId="{01824792-C036-43CB-BB37-379D2D148050}" type="parTrans" cxnId="{074A0838-A8A3-4014-9B51-42C93D5A06CC}">
      <dgm:prSet/>
      <dgm:spPr/>
      <dgm:t>
        <a:bodyPr/>
        <a:lstStyle/>
        <a:p>
          <a:endParaRPr lang="en-US" b="0">
            <a:solidFill>
              <a:schemeClr val="tx1"/>
            </a:solidFill>
          </a:endParaRPr>
        </a:p>
      </dgm:t>
    </dgm:pt>
    <dgm:pt modelId="{A74474E1-EF82-4033-A9DF-736DE83A263F}" type="sibTrans" cxnId="{074A0838-A8A3-4014-9B51-42C93D5A06CC}">
      <dgm:prSet/>
      <dgm:spPr/>
      <dgm:t>
        <a:bodyPr/>
        <a:lstStyle/>
        <a:p>
          <a:endParaRPr lang="en-US" b="0">
            <a:solidFill>
              <a:schemeClr val="tx1"/>
            </a:solidFill>
          </a:endParaRPr>
        </a:p>
      </dgm:t>
    </dgm:pt>
    <dgm:pt modelId="{F6D6F12B-40C6-4FC7-8B90-F8DF9D6C7684}">
      <dgm:prSet phldrT="[Texto]" custT="1"/>
      <dgm:spPr/>
      <dgm:t>
        <a:bodyPr/>
        <a:lstStyle/>
        <a:p>
          <a:r>
            <a:rPr lang="es-EC" sz="1400" b="0" dirty="0" smtClean="0"/>
            <a:t>666 con discapacidad no permanente</a:t>
          </a:r>
        </a:p>
      </dgm:t>
    </dgm:pt>
    <dgm:pt modelId="{CD35F12F-4C38-4504-8294-90374F1E23ED}" type="parTrans" cxnId="{06CD52F1-CC80-4D72-B716-2EA1BCC36591}">
      <dgm:prSet/>
      <dgm:spPr/>
      <dgm:t>
        <a:bodyPr/>
        <a:lstStyle/>
        <a:p>
          <a:endParaRPr lang="en-US" b="0">
            <a:solidFill>
              <a:schemeClr val="tx1"/>
            </a:solidFill>
          </a:endParaRPr>
        </a:p>
      </dgm:t>
    </dgm:pt>
    <dgm:pt modelId="{4FDAD92C-72F2-4BB0-AE8E-12F6A4A4BD69}" type="sibTrans" cxnId="{06CD52F1-CC80-4D72-B716-2EA1BCC36591}">
      <dgm:prSet/>
      <dgm:spPr/>
      <dgm:t>
        <a:bodyPr/>
        <a:lstStyle/>
        <a:p>
          <a:endParaRPr lang="en-US" b="0">
            <a:solidFill>
              <a:schemeClr val="tx1"/>
            </a:solidFill>
          </a:endParaRPr>
        </a:p>
      </dgm:t>
    </dgm:pt>
    <dgm:pt modelId="{87D73F30-F5FD-466A-A1EE-8010367BC3D4}">
      <dgm:prSet phldrT="[Texto]" custT="1"/>
      <dgm:spPr/>
      <dgm:t>
        <a:bodyPr/>
        <a:lstStyle/>
        <a:p>
          <a:r>
            <a:rPr lang="es-EC" sz="1400" b="0" smtClean="0"/>
            <a:t>54 personas desconocen su discapacidad</a:t>
          </a:r>
          <a:endParaRPr lang="es-EC" sz="1400" b="0" dirty="0" smtClean="0"/>
        </a:p>
      </dgm:t>
    </dgm:pt>
    <dgm:pt modelId="{78073B02-FC4A-47F5-8E37-F641926780FB}" type="parTrans" cxnId="{2A16B2D9-D89E-48F1-AE71-DCC511997D0B}">
      <dgm:prSet/>
      <dgm:spPr/>
      <dgm:t>
        <a:bodyPr/>
        <a:lstStyle/>
        <a:p>
          <a:endParaRPr lang="en-US" b="0">
            <a:solidFill>
              <a:schemeClr val="tx1"/>
            </a:solidFill>
          </a:endParaRPr>
        </a:p>
      </dgm:t>
    </dgm:pt>
    <dgm:pt modelId="{C170938C-7CA8-48D8-B650-39E6926682D0}" type="sibTrans" cxnId="{2A16B2D9-D89E-48F1-AE71-DCC511997D0B}">
      <dgm:prSet/>
      <dgm:spPr/>
      <dgm:t>
        <a:bodyPr/>
        <a:lstStyle/>
        <a:p>
          <a:endParaRPr lang="en-US" b="0">
            <a:solidFill>
              <a:schemeClr val="tx1"/>
            </a:solidFill>
          </a:endParaRPr>
        </a:p>
      </dgm:t>
    </dgm:pt>
    <dgm:pt modelId="{8855E166-0448-491D-A6CD-255A07C7CA68}">
      <dgm:prSet phldrT="[Texto]" custT="1"/>
      <dgm:spPr/>
      <dgm:t>
        <a:bodyPr/>
        <a:lstStyle/>
        <a:p>
          <a:r>
            <a:rPr lang="es-EC" sz="1400" b="0" smtClean="0"/>
            <a:t>244 personas tiene discapacidad permanente,</a:t>
          </a:r>
          <a:endParaRPr lang="en-US" sz="1400" b="0" dirty="0"/>
        </a:p>
      </dgm:t>
    </dgm:pt>
    <dgm:pt modelId="{55D55AA5-FFD4-416E-B1D9-6B0D83C62551}" type="parTrans" cxnId="{0C1544FE-5BD9-4D80-9026-12DBACE8F5C8}">
      <dgm:prSet/>
      <dgm:spPr/>
      <dgm:t>
        <a:bodyPr/>
        <a:lstStyle/>
        <a:p>
          <a:endParaRPr lang="en-US" b="0">
            <a:solidFill>
              <a:schemeClr val="tx1"/>
            </a:solidFill>
          </a:endParaRPr>
        </a:p>
      </dgm:t>
    </dgm:pt>
    <dgm:pt modelId="{C646B813-9B74-464E-B8D5-0EB17C829F75}" type="sibTrans" cxnId="{0C1544FE-5BD9-4D80-9026-12DBACE8F5C8}">
      <dgm:prSet/>
      <dgm:spPr/>
      <dgm:t>
        <a:bodyPr/>
        <a:lstStyle/>
        <a:p>
          <a:endParaRPr lang="en-US" b="0">
            <a:solidFill>
              <a:schemeClr val="tx1"/>
            </a:solidFill>
          </a:endParaRPr>
        </a:p>
      </dgm:t>
    </dgm:pt>
    <dgm:pt modelId="{8CE46AF9-B483-4E32-B676-CF269E60835F}">
      <dgm:prSet phldrT="[Texto]" custT="1"/>
      <dgm:spPr/>
      <dgm:t>
        <a:bodyPr/>
        <a:lstStyle/>
        <a:p>
          <a:r>
            <a:rPr lang="es-EC" sz="1400" b="0" smtClean="0"/>
            <a:t>1820 tiene discapacidad no permanente</a:t>
          </a:r>
          <a:endParaRPr lang="en-US" sz="1400" b="0" dirty="0"/>
        </a:p>
      </dgm:t>
    </dgm:pt>
    <dgm:pt modelId="{C90A4FDA-8D16-4915-89B6-7320F3B5EBD5}" type="parTrans" cxnId="{81A8FD7D-0917-4C3E-BBAD-152018889F59}">
      <dgm:prSet/>
      <dgm:spPr/>
      <dgm:t>
        <a:bodyPr/>
        <a:lstStyle/>
        <a:p>
          <a:endParaRPr lang="en-US" b="0">
            <a:solidFill>
              <a:schemeClr val="tx1"/>
            </a:solidFill>
          </a:endParaRPr>
        </a:p>
      </dgm:t>
    </dgm:pt>
    <dgm:pt modelId="{7DB0A91F-EB6A-420F-872C-43568D52FC3D}" type="sibTrans" cxnId="{81A8FD7D-0917-4C3E-BBAD-152018889F59}">
      <dgm:prSet/>
      <dgm:spPr/>
      <dgm:t>
        <a:bodyPr/>
        <a:lstStyle/>
        <a:p>
          <a:endParaRPr lang="en-US" b="0">
            <a:solidFill>
              <a:schemeClr val="tx1"/>
            </a:solidFill>
          </a:endParaRPr>
        </a:p>
      </dgm:t>
    </dgm:pt>
    <dgm:pt modelId="{FF310E2C-0D93-4AED-914B-A15DA76786BD}">
      <dgm:prSet phldrT="[Texto]" custT="1"/>
      <dgm:spPr/>
      <dgm:t>
        <a:bodyPr/>
        <a:lstStyle/>
        <a:p>
          <a:r>
            <a:rPr lang="es-EC" sz="1400" b="0" dirty="0" smtClean="0"/>
            <a:t>216  no saben qué tipo de discapacidad tiene</a:t>
          </a:r>
          <a:endParaRPr lang="en-US" sz="1400" b="0" dirty="0"/>
        </a:p>
      </dgm:t>
    </dgm:pt>
    <dgm:pt modelId="{ED1C41DD-AF36-40F0-8A7A-11136F7BDCA7}" type="parTrans" cxnId="{1BA6AB2E-43D2-4DD6-B7C5-24D56E84257A}">
      <dgm:prSet/>
      <dgm:spPr/>
      <dgm:t>
        <a:bodyPr/>
        <a:lstStyle/>
        <a:p>
          <a:endParaRPr lang="en-US" b="0">
            <a:solidFill>
              <a:schemeClr val="tx1"/>
            </a:solidFill>
          </a:endParaRPr>
        </a:p>
      </dgm:t>
    </dgm:pt>
    <dgm:pt modelId="{C14EB5DC-4F3E-438C-9F8F-03095F8C51BA}" type="sibTrans" cxnId="{1BA6AB2E-43D2-4DD6-B7C5-24D56E84257A}">
      <dgm:prSet/>
      <dgm:spPr/>
      <dgm:t>
        <a:bodyPr/>
        <a:lstStyle/>
        <a:p>
          <a:endParaRPr lang="en-US" b="0">
            <a:solidFill>
              <a:schemeClr val="tx1"/>
            </a:solidFill>
          </a:endParaRPr>
        </a:p>
      </dgm:t>
    </dgm:pt>
    <dgm:pt modelId="{9C1824BE-202D-4FC5-B60B-2376A6044EE0}" type="pres">
      <dgm:prSet presAssocID="{513CEE6E-D230-42A1-98C3-D9D656A23668}" presName="Name0" presStyleCnt="0">
        <dgm:presLayoutVars>
          <dgm:dir/>
          <dgm:resizeHandles val="exact"/>
        </dgm:presLayoutVars>
      </dgm:prSet>
      <dgm:spPr/>
      <dgm:t>
        <a:bodyPr/>
        <a:lstStyle/>
        <a:p>
          <a:endParaRPr lang="en-US"/>
        </a:p>
      </dgm:t>
    </dgm:pt>
    <dgm:pt modelId="{E892B72E-1574-4766-8C64-AA407985A62F}" type="pres">
      <dgm:prSet presAssocID="{2FF3EC52-7B6E-438D-BAB5-13FAA624042A}" presName="Name5" presStyleLbl="vennNode1" presStyleIdx="0" presStyleCnt="3">
        <dgm:presLayoutVars>
          <dgm:bulletEnabled val="1"/>
        </dgm:presLayoutVars>
      </dgm:prSet>
      <dgm:spPr/>
      <dgm:t>
        <a:bodyPr/>
        <a:lstStyle/>
        <a:p>
          <a:endParaRPr lang="en-US"/>
        </a:p>
      </dgm:t>
    </dgm:pt>
    <dgm:pt modelId="{396562BB-56DD-4918-98F3-01ECD7341CA0}" type="pres">
      <dgm:prSet presAssocID="{C13EAE70-6525-4AC7-9C63-9766894F5A5A}" presName="space" presStyleCnt="0"/>
      <dgm:spPr/>
      <dgm:t>
        <a:bodyPr/>
        <a:lstStyle/>
        <a:p>
          <a:endParaRPr lang="en-US"/>
        </a:p>
      </dgm:t>
    </dgm:pt>
    <dgm:pt modelId="{7F2A0EE0-044B-4A33-A0BA-3D317E703C13}" type="pres">
      <dgm:prSet presAssocID="{D0C5489F-D4BA-4248-A1D8-5DE793AB3FE6}" presName="Name5" presStyleLbl="vennNode1" presStyleIdx="1" presStyleCnt="3">
        <dgm:presLayoutVars>
          <dgm:bulletEnabled val="1"/>
        </dgm:presLayoutVars>
      </dgm:prSet>
      <dgm:spPr/>
      <dgm:t>
        <a:bodyPr/>
        <a:lstStyle/>
        <a:p>
          <a:endParaRPr lang="en-US"/>
        </a:p>
      </dgm:t>
    </dgm:pt>
    <dgm:pt modelId="{940ED046-3B02-4CAF-9DF7-E1622ACCA574}" type="pres">
      <dgm:prSet presAssocID="{55AF9BB3-819E-4941-B4EB-7E30D55F6BC5}" presName="space" presStyleCnt="0"/>
      <dgm:spPr/>
      <dgm:t>
        <a:bodyPr/>
        <a:lstStyle/>
        <a:p>
          <a:endParaRPr lang="en-US"/>
        </a:p>
      </dgm:t>
    </dgm:pt>
    <dgm:pt modelId="{BDB4EDDB-4B57-4844-AD71-6B8190B6CF2D}" type="pres">
      <dgm:prSet presAssocID="{A33C3739-4C2A-4AC9-996C-D872183E9DBA}" presName="Name5" presStyleLbl="vennNode1" presStyleIdx="2" presStyleCnt="3">
        <dgm:presLayoutVars>
          <dgm:bulletEnabled val="1"/>
        </dgm:presLayoutVars>
      </dgm:prSet>
      <dgm:spPr/>
      <dgm:t>
        <a:bodyPr/>
        <a:lstStyle/>
        <a:p>
          <a:endParaRPr lang="en-US"/>
        </a:p>
      </dgm:t>
    </dgm:pt>
  </dgm:ptLst>
  <dgm:cxnLst>
    <dgm:cxn modelId="{C46B9F27-F979-468D-92BF-1C378E08DD01}" type="presOf" srcId="{D0C5489F-D4BA-4248-A1D8-5DE793AB3FE6}" destId="{7F2A0EE0-044B-4A33-A0BA-3D317E703C13}" srcOrd="0" destOrd="0" presId="urn:microsoft.com/office/officeart/2005/8/layout/venn3"/>
    <dgm:cxn modelId="{2A16B2D9-D89E-48F1-AE71-DCC511997D0B}" srcId="{D0C5489F-D4BA-4248-A1D8-5DE793AB3FE6}" destId="{87D73F30-F5FD-466A-A1EE-8010367BC3D4}" srcOrd="2" destOrd="0" parTransId="{78073B02-FC4A-47F5-8E37-F641926780FB}" sibTransId="{C170938C-7CA8-48D8-B650-39E6926682D0}"/>
    <dgm:cxn modelId="{E87110BE-B777-4429-B207-6B12638CDACF}" type="presOf" srcId="{74644918-640D-4DBB-A6AB-4D6D7B77DFC7}" destId="{7F2A0EE0-044B-4A33-A0BA-3D317E703C13}" srcOrd="0" destOrd="1" presId="urn:microsoft.com/office/officeart/2005/8/layout/venn3"/>
    <dgm:cxn modelId="{FAD4A745-F02B-424E-916A-2C6BC45139C5}" type="presOf" srcId="{513CEE6E-D230-42A1-98C3-D9D656A23668}" destId="{9C1824BE-202D-4FC5-B60B-2376A6044EE0}" srcOrd="0" destOrd="0" presId="urn:microsoft.com/office/officeart/2005/8/layout/venn3"/>
    <dgm:cxn modelId="{3E1D2A7C-0CA0-4F12-BF21-5ECE9699AF3A}" srcId="{513CEE6E-D230-42A1-98C3-D9D656A23668}" destId="{2FF3EC52-7B6E-438D-BAB5-13FAA624042A}" srcOrd="0" destOrd="0" parTransId="{D34A4926-2EE5-4559-B025-936782E30699}" sibTransId="{C13EAE70-6525-4AC7-9C63-9766894F5A5A}"/>
    <dgm:cxn modelId="{61F45FD2-3157-421E-A806-BDE5358B67F9}" srcId="{513CEE6E-D230-42A1-98C3-D9D656A23668}" destId="{A33C3739-4C2A-4AC9-996C-D872183E9DBA}" srcOrd="2" destOrd="0" parTransId="{3B12432A-B7F4-4B40-983E-A652D15CBA86}" sibTransId="{87A4F835-EC0B-431E-A004-565E75829AF5}"/>
    <dgm:cxn modelId="{8594C7BB-F083-4905-8D51-BD81FD4F645F}" type="presOf" srcId="{F6D6F12B-40C6-4FC7-8B90-F8DF9D6C7684}" destId="{7F2A0EE0-044B-4A33-A0BA-3D317E703C13}" srcOrd="0" destOrd="2" presId="urn:microsoft.com/office/officeart/2005/8/layout/venn3"/>
    <dgm:cxn modelId="{2161B042-BFD7-45DF-914B-B496506540B8}" type="presOf" srcId="{A33C3739-4C2A-4AC9-996C-D872183E9DBA}" destId="{BDB4EDDB-4B57-4844-AD71-6B8190B6CF2D}" srcOrd="0" destOrd="0" presId="urn:microsoft.com/office/officeart/2005/8/layout/venn3"/>
    <dgm:cxn modelId="{C6CEFD4C-F4A6-468B-BBDE-DC561A5ACE00}" srcId="{513CEE6E-D230-42A1-98C3-D9D656A23668}" destId="{D0C5489F-D4BA-4248-A1D8-5DE793AB3FE6}" srcOrd="1" destOrd="0" parTransId="{1D98DE38-1B27-4E3B-ABC8-952DFCEC51AE}" sibTransId="{55AF9BB3-819E-4941-B4EB-7E30D55F6BC5}"/>
    <dgm:cxn modelId="{33CD6976-4ABC-4A05-A211-492EA8B7D0B3}" type="presOf" srcId="{FF310E2C-0D93-4AED-914B-A15DA76786BD}" destId="{BDB4EDDB-4B57-4844-AD71-6B8190B6CF2D}" srcOrd="0" destOrd="3" presId="urn:microsoft.com/office/officeart/2005/8/layout/venn3"/>
    <dgm:cxn modelId="{0C1544FE-5BD9-4D80-9026-12DBACE8F5C8}" srcId="{A33C3739-4C2A-4AC9-996C-D872183E9DBA}" destId="{8855E166-0448-491D-A6CD-255A07C7CA68}" srcOrd="0" destOrd="0" parTransId="{55D55AA5-FFD4-416E-B1D9-6B0D83C62551}" sibTransId="{C646B813-9B74-464E-B8D5-0EB17C829F75}"/>
    <dgm:cxn modelId="{074A0838-A8A3-4014-9B51-42C93D5A06CC}" srcId="{D0C5489F-D4BA-4248-A1D8-5DE793AB3FE6}" destId="{74644918-640D-4DBB-A6AB-4D6D7B77DFC7}" srcOrd="0" destOrd="0" parTransId="{01824792-C036-43CB-BB37-379D2D148050}" sibTransId="{A74474E1-EF82-4033-A9DF-736DE83A263F}"/>
    <dgm:cxn modelId="{1BA6AB2E-43D2-4DD6-B7C5-24D56E84257A}" srcId="{A33C3739-4C2A-4AC9-996C-D872183E9DBA}" destId="{FF310E2C-0D93-4AED-914B-A15DA76786BD}" srcOrd="2" destOrd="0" parTransId="{ED1C41DD-AF36-40F0-8A7A-11136F7BDCA7}" sibTransId="{C14EB5DC-4F3E-438C-9F8F-03095F8C51BA}"/>
    <dgm:cxn modelId="{479E4F4B-E489-4878-9E73-4D4457543E45}" type="presOf" srcId="{8855E166-0448-491D-A6CD-255A07C7CA68}" destId="{BDB4EDDB-4B57-4844-AD71-6B8190B6CF2D}" srcOrd="0" destOrd="1" presId="urn:microsoft.com/office/officeart/2005/8/layout/venn3"/>
    <dgm:cxn modelId="{E50DFFA9-D110-4245-8035-5BE5659751AA}" type="presOf" srcId="{87D73F30-F5FD-466A-A1EE-8010367BC3D4}" destId="{7F2A0EE0-044B-4A33-A0BA-3D317E703C13}" srcOrd="0" destOrd="3" presId="urn:microsoft.com/office/officeart/2005/8/layout/venn3"/>
    <dgm:cxn modelId="{06CD52F1-CC80-4D72-B716-2EA1BCC36591}" srcId="{D0C5489F-D4BA-4248-A1D8-5DE793AB3FE6}" destId="{F6D6F12B-40C6-4FC7-8B90-F8DF9D6C7684}" srcOrd="1" destOrd="0" parTransId="{CD35F12F-4C38-4504-8294-90374F1E23ED}" sibTransId="{4FDAD92C-72F2-4BB0-AE8E-12F6A4A4BD69}"/>
    <dgm:cxn modelId="{81A8FD7D-0917-4C3E-BBAD-152018889F59}" srcId="{A33C3739-4C2A-4AC9-996C-D872183E9DBA}" destId="{8CE46AF9-B483-4E32-B676-CF269E60835F}" srcOrd="1" destOrd="0" parTransId="{C90A4FDA-8D16-4915-89B6-7320F3B5EBD5}" sibTransId="{7DB0A91F-EB6A-420F-872C-43568D52FC3D}"/>
    <dgm:cxn modelId="{970AB28D-68D2-4393-97FA-35945F1914D2}" type="presOf" srcId="{C3A73A6A-F593-47D7-A65B-B0C7A2BEC1CD}" destId="{E892B72E-1574-4766-8C64-AA407985A62F}" srcOrd="0" destOrd="1" presId="urn:microsoft.com/office/officeart/2005/8/layout/venn3"/>
    <dgm:cxn modelId="{D2B1EC3F-F69D-4572-B963-E2F5C6CB622A}" type="presOf" srcId="{8CE46AF9-B483-4E32-B676-CF269E60835F}" destId="{BDB4EDDB-4B57-4844-AD71-6B8190B6CF2D}" srcOrd="0" destOrd="2" presId="urn:microsoft.com/office/officeart/2005/8/layout/venn3"/>
    <dgm:cxn modelId="{EB02337C-CD2E-4EA5-AC0E-12D318AECFE8}" srcId="{2FF3EC52-7B6E-438D-BAB5-13FAA624042A}" destId="{C3A73A6A-F593-47D7-A65B-B0C7A2BEC1CD}" srcOrd="0" destOrd="0" parTransId="{A9798047-FFE7-4A7B-ACB4-7E2524B90034}" sibTransId="{D557A603-C52D-4F52-BD67-C3CC23750099}"/>
    <dgm:cxn modelId="{1553555B-F5AC-41DE-9E2F-B258A1E8873A}" type="presOf" srcId="{2FF3EC52-7B6E-438D-BAB5-13FAA624042A}" destId="{E892B72E-1574-4766-8C64-AA407985A62F}" srcOrd="0" destOrd="0" presId="urn:microsoft.com/office/officeart/2005/8/layout/venn3"/>
    <dgm:cxn modelId="{A546074A-06A1-4F7C-87F1-8FF508421D66}" type="presParOf" srcId="{9C1824BE-202D-4FC5-B60B-2376A6044EE0}" destId="{E892B72E-1574-4766-8C64-AA407985A62F}" srcOrd="0" destOrd="0" presId="urn:microsoft.com/office/officeart/2005/8/layout/venn3"/>
    <dgm:cxn modelId="{817F8B62-080B-4DBF-A08C-2EA4602C494B}" type="presParOf" srcId="{9C1824BE-202D-4FC5-B60B-2376A6044EE0}" destId="{396562BB-56DD-4918-98F3-01ECD7341CA0}" srcOrd="1" destOrd="0" presId="urn:microsoft.com/office/officeart/2005/8/layout/venn3"/>
    <dgm:cxn modelId="{75F0292E-7791-4624-92DE-BC14A39CA84E}" type="presParOf" srcId="{9C1824BE-202D-4FC5-B60B-2376A6044EE0}" destId="{7F2A0EE0-044B-4A33-A0BA-3D317E703C13}" srcOrd="2" destOrd="0" presId="urn:microsoft.com/office/officeart/2005/8/layout/venn3"/>
    <dgm:cxn modelId="{63D2E57E-19CE-4B73-9724-87EFD3B37A09}" type="presParOf" srcId="{9C1824BE-202D-4FC5-B60B-2376A6044EE0}" destId="{940ED046-3B02-4CAF-9DF7-E1622ACCA574}" srcOrd="3" destOrd="0" presId="urn:microsoft.com/office/officeart/2005/8/layout/venn3"/>
    <dgm:cxn modelId="{AA23A18D-553E-491E-A4F8-8D64B9499263}" type="presParOf" srcId="{9C1824BE-202D-4FC5-B60B-2376A6044EE0}" destId="{BDB4EDDB-4B57-4844-AD71-6B8190B6CF2D}"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772A36-5920-445D-83B2-99B875BB7687}" type="doc">
      <dgm:prSet loTypeId="urn:microsoft.com/office/officeart/2008/layout/BendingPictureCaption" loCatId="picture" qsTypeId="urn:microsoft.com/office/officeart/2005/8/quickstyle/simple2" qsCatId="simple" csTypeId="urn:microsoft.com/office/officeart/2005/8/colors/accent0_2" csCatId="mainScheme" phldr="1"/>
      <dgm:spPr/>
      <dgm:t>
        <a:bodyPr/>
        <a:lstStyle/>
        <a:p>
          <a:endParaRPr lang="es-EC"/>
        </a:p>
      </dgm:t>
    </dgm:pt>
    <dgm:pt modelId="{0B5F377C-F4E3-4DC5-84CF-D1A91D752ABA}">
      <dgm:prSet phldrT="[Texto]" custT="1"/>
      <dgm:spPr/>
      <dgm:t>
        <a:bodyPr/>
        <a:lstStyle/>
        <a:p>
          <a:r>
            <a:rPr lang="es-EC" sz="1600" b="1" dirty="0" smtClean="0"/>
            <a:t>80% de los padres de los recién nacidos tuvieron algún contacto directo o indirecto con el plomo </a:t>
          </a:r>
          <a:endParaRPr lang="es-EC" sz="1600" b="1" dirty="0"/>
        </a:p>
      </dgm:t>
    </dgm:pt>
    <dgm:pt modelId="{EE6C4142-2F27-4275-A871-82A69E9653C2}" type="parTrans" cxnId="{E2D8B54D-F7FA-4EA0-9805-1187AFE1A27B}">
      <dgm:prSet/>
      <dgm:spPr/>
      <dgm:t>
        <a:bodyPr/>
        <a:lstStyle/>
        <a:p>
          <a:endParaRPr lang="es-EC" b="1"/>
        </a:p>
      </dgm:t>
    </dgm:pt>
    <dgm:pt modelId="{0C93F5FF-10FB-4246-8A85-627C859F10EB}" type="sibTrans" cxnId="{E2D8B54D-F7FA-4EA0-9805-1187AFE1A27B}">
      <dgm:prSet/>
      <dgm:spPr/>
      <dgm:t>
        <a:bodyPr/>
        <a:lstStyle/>
        <a:p>
          <a:endParaRPr lang="es-EC" b="1"/>
        </a:p>
      </dgm:t>
    </dgm:pt>
    <dgm:pt modelId="{F87C91B2-1F6B-4F7B-916A-E39CD858D498}">
      <dgm:prSet phldrT="[Texto]" custT="1"/>
      <dgm:spPr/>
      <dgm:t>
        <a:bodyPr/>
        <a:lstStyle/>
        <a:p>
          <a:r>
            <a:rPr lang="es-EC" sz="1600" b="1" dirty="0" smtClean="0"/>
            <a:t>42.30% equivalente a 110 personas, sus afectaciones tienen relación con el uso de plomo</a:t>
          </a:r>
          <a:endParaRPr lang="es-EC" sz="1600" b="1" dirty="0"/>
        </a:p>
      </dgm:t>
    </dgm:pt>
    <dgm:pt modelId="{26394358-156D-4084-B3AA-50A710E4BBCA}" type="parTrans" cxnId="{7A4655F7-0A94-4BFA-881E-A53C95CAECE2}">
      <dgm:prSet/>
      <dgm:spPr/>
      <dgm:t>
        <a:bodyPr/>
        <a:lstStyle/>
        <a:p>
          <a:endParaRPr lang="es-EC" b="1"/>
        </a:p>
      </dgm:t>
    </dgm:pt>
    <dgm:pt modelId="{7FD871C8-996C-4A94-B3CD-53561A50973B}" type="sibTrans" cxnId="{7A4655F7-0A94-4BFA-881E-A53C95CAECE2}">
      <dgm:prSet/>
      <dgm:spPr/>
      <dgm:t>
        <a:bodyPr/>
        <a:lstStyle/>
        <a:p>
          <a:endParaRPr lang="es-EC" b="1"/>
        </a:p>
      </dgm:t>
    </dgm:pt>
    <dgm:pt modelId="{158ED2C7-4B95-45A7-9573-DC4D3EF52DA7}">
      <dgm:prSet phldrT="[Texto]" custT="1"/>
      <dgm:spPr/>
      <dgm:t>
        <a:bodyPr/>
        <a:lstStyle/>
        <a:p>
          <a:r>
            <a:rPr lang="es-EC" sz="1600" b="1" dirty="0" smtClean="0"/>
            <a:t>13 de los recién nacidos se asocia  su discapacidad con el plomo</a:t>
          </a:r>
          <a:endParaRPr lang="es-EC" sz="1600" b="1" dirty="0"/>
        </a:p>
      </dgm:t>
    </dgm:pt>
    <dgm:pt modelId="{EAA3CBD2-AEFB-4A69-8E49-299EE220897A}" type="parTrans" cxnId="{E2F70884-4FA8-4AE9-AE1A-14967CB8E6B9}">
      <dgm:prSet/>
      <dgm:spPr/>
      <dgm:t>
        <a:bodyPr/>
        <a:lstStyle/>
        <a:p>
          <a:endParaRPr lang="en-US" b="1"/>
        </a:p>
      </dgm:t>
    </dgm:pt>
    <dgm:pt modelId="{76FD9681-D90E-4CD9-8F2C-2F1FC82C254A}" type="sibTrans" cxnId="{E2F70884-4FA8-4AE9-AE1A-14967CB8E6B9}">
      <dgm:prSet/>
      <dgm:spPr/>
      <dgm:t>
        <a:bodyPr/>
        <a:lstStyle/>
        <a:p>
          <a:endParaRPr lang="en-US" b="1"/>
        </a:p>
      </dgm:t>
    </dgm:pt>
    <dgm:pt modelId="{54DAAD76-31A7-4B5D-ADA5-0F1E13A07A82}" type="pres">
      <dgm:prSet presAssocID="{5C772A36-5920-445D-83B2-99B875BB7687}" presName="diagram" presStyleCnt="0">
        <dgm:presLayoutVars>
          <dgm:dir/>
        </dgm:presLayoutVars>
      </dgm:prSet>
      <dgm:spPr/>
      <dgm:t>
        <a:bodyPr/>
        <a:lstStyle/>
        <a:p>
          <a:endParaRPr lang="en-US"/>
        </a:p>
      </dgm:t>
    </dgm:pt>
    <dgm:pt modelId="{35314B60-06A7-4B72-B4BE-CEB986F4341E}" type="pres">
      <dgm:prSet presAssocID="{0B5F377C-F4E3-4DC5-84CF-D1A91D752ABA}" presName="composite" presStyleCnt="0"/>
      <dgm:spPr/>
      <dgm:t>
        <a:bodyPr/>
        <a:lstStyle/>
        <a:p>
          <a:endParaRPr lang="en-US"/>
        </a:p>
      </dgm:t>
    </dgm:pt>
    <dgm:pt modelId="{6BA866EC-F6F9-4C12-8D97-1246A8DE2D11}" type="pres">
      <dgm:prSet presAssocID="{0B5F377C-F4E3-4DC5-84CF-D1A91D752ABA}" presName="Image" presStyleLbl="bgShp" presStyleIdx="0" presStyleCnt="3" custScaleY="152706" custLinFactNeighborX="554" custLinFactNeighborY="-35982"/>
      <dgm:spPr>
        <a:blipFill rotWithShape="0">
          <a:blip xmlns:r="http://schemas.openxmlformats.org/officeDocument/2006/relationships" r:embed="rId1"/>
          <a:stretch>
            <a:fillRect/>
          </a:stretch>
        </a:blipFill>
      </dgm:spPr>
      <dgm:t>
        <a:bodyPr/>
        <a:lstStyle/>
        <a:p>
          <a:endParaRPr lang="en-US"/>
        </a:p>
      </dgm:t>
    </dgm:pt>
    <dgm:pt modelId="{D1888AF7-0A8D-4F9A-A1FD-7EF232EC6219}" type="pres">
      <dgm:prSet presAssocID="{0B5F377C-F4E3-4DC5-84CF-D1A91D752ABA}" presName="Parent" presStyleLbl="node0" presStyleIdx="0" presStyleCnt="3" custScaleY="265085" custLinFactY="2033" custLinFactNeighborX="646" custLinFactNeighborY="100000">
        <dgm:presLayoutVars>
          <dgm:bulletEnabled val="1"/>
        </dgm:presLayoutVars>
      </dgm:prSet>
      <dgm:spPr/>
      <dgm:t>
        <a:bodyPr/>
        <a:lstStyle/>
        <a:p>
          <a:endParaRPr lang="en-US"/>
        </a:p>
      </dgm:t>
    </dgm:pt>
    <dgm:pt modelId="{C08C0832-8D1A-4ED0-BD8E-796A0A0F2C26}" type="pres">
      <dgm:prSet presAssocID="{0C93F5FF-10FB-4246-8A85-627C859F10EB}" presName="sibTrans" presStyleCnt="0"/>
      <dgm:spPr/>
      <dgm:t>
        <a:bodyPr/>
        <a:lstStyle/>
        <a:p>
          <a:endParaRPr lang="en-US"/>
        </a:p>
      </dgm:t>
    </dgm:pt>
    <dgm:pt modelId="{0CC10F2B-33FA-4D4D-8545-59C873FD0101}" type="pres">
      <dgm:prSet presAssocID="{158ED2C7-4B95-45A7-9573-DC4D3EF52DA7}" presName="composite" presStyleCnt="0"/>
      <dgm:spPr/>
      <dgm:t>
        <a:bodyPr/>
        <a:lstStyle/>
        <a:p>
          <a:endParaRPr lang="en-US"/>
        </a:p>
      </dgm:t>
    </dgm:pt>
    <dgm:pt modelId="{B2B11FBE-3FFA-432B-A074-C5915CB8A654}" type="pres">
      <dgm:prSet presAssocID="{158ED2C7-4B95-45A7-9573-DC4D3EF52DA7}" presName="Image" presStyleLbl="bgShp" presStyleIdx="1" presStyleCnt="3" custScaleY="152706" custLinFactNeighborX="554" custLinFactNeighborY="-35982"/>
      <dgm:spPr>
        <a:blipFill rotWithShape="0">
          <a:blip xmlns:r="http://schemas.openxmlformats.org/officeDocument/2006/relationships" r:embed="rId2"/>
          <a:stretch>
            <a:fillRect/>
          </a:stretch>
        </a:blipFill>
      </dgm:spPr>
      <dgm:t>
        <a:bodyPr/>
        <a:lstStyle/>
        <a:p>
          <a:endParaRPr lang="en-US"/>
        </a:p>
      </dgm:t>
    </dgm:pt>
    <dgm:pt modelId="{7FE67079-3E89-448D-86D0-53BAC3B9E6DE}" type="pres">
      <dgm:prSet presAssocID="{158ED2C7-4B95-45A7-9573-DC4D3EF52DA7}" presName="Parent" presStyleLbl="node0" presStyleIdx="1" presStyleCnt="3" custScaleY="265085" custLinFactY="2033" custLinFactNeighborX="646" custLinFactNeighborY="100000">
        <dgm:presLayoutVars>
          <dgm:bulletEnabled val="1"/>
        </dgm:presLayoutVars>
      </dgm:prSet>
      <dgm:spPr/>
      <dgm:t>
        <a:bodyPr/>
        <a:lstStyle/>
        <a:p>
          <a:endParaRPr lang="en-US"/>
        </a:p>
      </dgm:t>
    </dgm:pt>
    <dgm:pt modelId="{1BB696BE-695F-430F-B75D-5DE304DC34D9}" type="pres">
      <dgm:prSet presAssocID="{76FD9681-D90E-4CD9-8F2C-2F1FC82C254A}" presName="sibTrans" presStyleCnt="0"/>
      <dgm:spPr/>
      <dgm:t>
        <a:bodyPr/>
        <a:lstStyle/>
        <a:p>
          <a:endParaRPr lang="en-US"/>
        </a:p>
      </dgm:t>
    </dgm:pt>
    <dgm:pt modelId="{E0D68D72-74E6-4A63-B152-0915509065CF}" type="pres">
      <dgm:prSet presAssocID="{F87C91B2-1F6B-4F7B-916A-E39CD858D498}" presName="composite" presStyleCnt="0"/>
      <dgm:spPr/>
      <dgm:t>
        <a:bodyPr/>
        <a:lstStyle/>
        <a:p>
          <a:endParaRPr lang="en-US"/>
        </a:p>
      </dgm:t>
    </dgm:pt>
    <dgm:pt modelId="{07A9C122-5F6E-4DF5-8339-D53FAD6E0157}" type="pres">
      <dgm:prSet presAssocID="{F87C91B2-1F6B-4F7B-916A-E39CD858D498}" presName="Image" presStyleLbl="bgShp" presStyleIdx="2" presStyleCnt="3" custScaleY="152706" custLinFactNeighborX="554" custLinFactNeighborY="-35982"/>
      <dgm:spPr>
        <a:blipFill rotWithShape="0">
          <a:blip xmlns:r="http://schemas.openxmlformats.org/officeDocument/2006/relationships" r:embed="rId3"/>
          <a:stretch>
            <a:fillRect/>
          </a:stretch>
        </a:blipFill>
      </dgm:spPr>
      <dgm:t>
        <a:bodyPr/>
        <a:lstStyle/>
        <a:p>
          <a:endParaRPr lang="en-US"/>
        </a:p>
      </dgm:t>
    </dgm:pt>
    <dgm:pt modelId="{64C8455F-7071-41EB-BFDE-4134D18CE738}" type="pres">
      <dgm:prSet presAssocID="{F87C91B2-1F6B-4F7B-916A-E39CD858D498}" presName="Parent" presStyleLbl="node0" presStyleIdx="2" presStyleCnt="3" custScaleY="265085" custLinFactY="2033" custLinFactNeighborX="-617" custLinFactNeighborY="100000">
        <dgm:presLayoutVars>
          <dgm:bulletEnabled val="1"/>
        </dgm:presLayoutVars>
      </dgm:prSet>
      <dgm:spPr/>
      <dgm:t>
        <a:bodyPr/>
        <a:lstStyle/>
        <a:p>
          <a:endParaRPr lang="en-US"/>
        </a:p>
      </dgm:t>
    </dgm:pt>
  </dgm:ptLst>
  <dgm:cxnLst>
    <dgm:cxn modelId="{45B52198-6E03-4908-930F-68487C371F98}" type="presOf" srcId="{0B5F377C-F4E3-4DC5-84CF-D1A91D752ABA}" destId="{D1888AF7-0A8D-4F9A-A1FD-7EF232EC6219}" srcOrd="0" destOrd="0" presId="urn:microsoft.com/office/officeart/2008/layout/BendingPictureCaption"/>
    <dgm:cxn modelId="{341982F0-13BF-4ED8-AEF1-1EFD9D249E5B}" type="presOf" srcId="{158ED2C7-4B95-45A7-9573-DC4D3EF52DA7}" destId="{7FE67079-3E89-448D-86D0-53BAC3B9E6DE}" srcOrd="0" destOrd="0" presId="urn:microsoft.com/office/officeart/2008/layout/BendingPictureCaption"/>
    <dgm:cxn modelId="{E2D8B54D-F7FA-4EA0-9805-1187AFE1A27B}" srcId="{5C772A36-5920-445D-83B2-99B875BB7687}" destId="{0B5F377C-F4E3-4DC5-84CF-D1A91D752ABA}" srcOrd="0" destOrd="0" parTransId="{EE6C4142-2F27-4275-A871-82A69E9653C2}" sibTransId="{0C93F5FF-10FB-4246-8A85-627C859F10EB}"/>
    <dgm:cxn modelId="{2BE0936F-8383-4032-9AB8-82898C51B2FD}" type="presOf" srcId="{5C772A36-5920-445D-83B2-99B875BB7687}" destId="{54DAAD76-31A7-4B5D-ADA5-0F1E13A07A82}" srcOrd="0" destOrd="0" presId="urn:microsoft.com/office/officeart/2008/layout/BendingPictureCaption"/>
    <dgm:cxn modelId="{7A4655F7-0A94-4BFA-881E-A53C95CAECE2}" srcId="{5C772A36-5920-445D-83B2-99B875BB7687}" destId="{F87C91B2-1F6B-4F7B-916A-E39CD858D498}" srcOrd="2" destOrd="0" parTransId="{26394358-156D-4084-B3AA-50A710E4BBCA}" sibTransId="{7FD871C8-996C-4A94-B3CD-53561A50973B}"/>
    <dgm:cxn modelId="{E2F70884-4FA8-4AE9-AE1A-14967CB8E6B9}" srcId="{5C772A36-5920-445D-83B2-99B875BB7687}" destId="{158ED2C7-4B95-45A7-9573-DC4D3EF52DA7}" srcOrd="1" destOrd="0" parTransId="{EAA3CBD2-AEFB-4A69-8E49-299EE220897A}" sibTransId="{76FD9681-D90E-4CD9-8F2C-2F1FC82C254A}"/>
    <dgm:cxn modelId="{7EDD34B1-300D-4EAE-B174-92AFA14FCBE0}" type="presOf" srcId="{F87C91B2-1F6B-4F7B-916A-E39CD858D498}" destId="{64C8455F-7071-41EB-BFDE-4134D18CE738}" srcOrd="0" destOrd="0" presId="urn:microsoft.com/office/officeart/2008/layout/BendingPictureCaption"/>
    <dgm:cxn modelId="{B962A7FA-1FE1-4BC9-9CF0-357CBFF66452}" type="presParOf" srcId="{54DAAD76-31A7-4B5D-ADA5-0F1E13A07A82}" destId="{35314B60-06A7-4B72-B4BE-CEB986F4341E}" srcOrd="0" destOrd="0" presId="urn:microsoft.com/office/officeart/2008/layout/BendingPictureCaption"/>
    <dgm:cxn modelId="{0E2DDF02-B42B-45AF-A505-2422F52A177B}" type="presParOf" srcId="{35314B60-06A7-4B72-B4BE-CEB986F4341E}" destId="{6BA866EC-F6F9-4C12-8D97-1246A8DE2D11}" srcOrd="0" destOrd="0" presId="urn:microsoft.com/office/officeart/2008/layout/BendingPictureCaption"/>
    <dgm:cxn modelId="{E09F4400-7C15-4420-A57E-9C63E924E7E5}" type="presParOf" srcId="{35314B60-06A7-4B72-B4BE-CEB986F4341E}" destId="{D1888AF7-0A8D-4F9A-A1FD-7EF232EC6219}" srcOrd="1" destOrd="0" presId="urn:microsoft.com/office/officeart/2008/layout/BendingPictureCaption"/>
    <dgm:cxn modelId="{B36094BC-04D7-4C82-BCA6-864D12F8C2D2}" type="presParOf" srcId="{54DAAD76-31A7-4B5D-ADA5-0F1E13A07A82}" destId="{C08C0832-8D1A-4ED0-BD8E-796A0A0F2C26}" srcOrd="1" destOrd="0" presId="urn:microsoft.com/office/officeart/2008/layout/BendingPictureCaption"/>
    <dgm:cxn modelId="{482AB62A-03AA-4DD0-8BFB-CB9E550F0517}" type="presParOf" srcId="{54DAAD76-31A7-4B5D-ADA5-0F1E13A07A82}" destId="{0CC10F2B-33FA-4D4D-8545-59C873FD0101}" srcOrd="2" destOrd="0" presId="urn:microsoft.com/office/officeart/2008/layout/BendingPictureCaption"/>
    <dgm:cxn modelId="{C464C12B-3814-4A26-9C31-C3874AA9D713}" type="presParOf" srcId="{0CC10F2B-33FA-4D4D-8545-59C873FD0101}" destId="{B2B11FBE-3FFA-432B-A074-C5915CB8A654}" srcOrd="0" destOrd="0" presId="urn:microsoft.com/office/officeart/2008/layout/BendingPictureCaption"/>
    <dgm:cxn modelId="{43CEBAF9-5B20-492B-96AE-5E77657B03F2}" type="presParOf" srcId="{0CC10F2B-33FA-4D4D-8545-59C873FD0101}" destId="{7FE67079-3E89-448D-86D0-53BAC3B9E6DE}" srcOrd="1" destOrd="0" presId="urn:microsoft.com/office/officeart/2008/layout/BendingPictureCaption"/>
    <dgm:cxn modelId="{8AC51889-E310-4750-8441-4167EB63B41E}" type="presParOf" srcId="{54DAAD76-31A7-4B5D-ADA5-0F1E13A07A82}" destId="{1BB696BE-695F-430F-B75D-5DE304DC34D9}" srcOrd="3" destOrd="0" presId="urn:microsoft.com/office/officeart/2008/layout/BendingPictureCaption"/>
    <dgm:cxn modelId="{7A0ACB7D-7072-4761-BB99-2D3782717C8F}" type="presParOf" srcId="{54DAAD76-31A7-4B5D-ADA5-0F1E13A07A82}" destId="{E0D68D72-74E6-4A63-B152-0915509065CF}" srcOrd="4" destOrd="0" presId="urn:microsoft.com/office/officeart/2008/layout/BendingPictureCaption"/>
    <dgm:cxn modelId="{6BF0615D-54F7-431B-87C5-90C2823C23DE}" type="presParOf" srcId="{E0D68D72-74E6-4A63-B152-0915509065CF}" destId="{07A9C122-5F6E-4DF5-8339-D53FAD6E0157}" srcOrd="0" destOrd="0" presId="urn:microsoft.com/office/officeart/2008/layout/BendingPictureCaption"/>
    <dgm:cxn modelId="{3EB8E493-5514-4EE1-8D73-7583AF7F3262}" type="presParOf" srcId="{E0D68D72-74E6-4A63-B152-0915509065CF}" destId="{64C8455F-7071-41EB-BFDE-4134D18CE738}"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04F3E0-0B78-4292-9CC8-128B0B2BDCC1}" type="doc">
      <dgm:prSet loTypeId="urn:microsoft.com/office/officeart/2005/8/layout/default#1" loCatId="list" qsTypeId="urn:microsoft.com/office/officeart/2005/8/quickstyle/simple2" qsCatId="simple" csTypeId="urn:microsoft.com/office/officeart/2005/8/colors/accent0_2" csCatId="mainScheme" phldr="1"/>
      <dgm:spPr/>
      <dgm:t>
        <a:bodyPr/>
        <a:lstStyle/>
        <a:p>
          <a:endParaRPr lang="en-US"/>
        </a:p>
      </dgm:t>
    </dgm:pt>
    <dgm:pt modelId="{34C5E259-8184-414F-95B3-FF0746F3485D}">
      <dgm:prSet phldrT="[Texto]"/>
      <dgm:spPr/>
      <dgm:t>
        <a:bodyPr/>
        <a:lstStyle/>
        <a:p>
          <a:r>
            <a:rPr lang="es-EC" b="0" dirty="0" smtClean="0"/>
            <a:t>Asociación de alfareros, conformada por aproximadamente 110 personas</a:t>
          </a:r>
          <a:endParaRPr lang="en-US" b="0" dirty="0"/>
        </a:p>
      </dgm:t>
    </dgm:pt>
    <dgm:pt modelId="{A5810E4B-9936-4995-BA63-50DA2F6167E5}" type="parTrans" cxnId="{6F6B5A10-FCD2-497F-9082-5EDB4E6CEA61}">
      <dgm:prSet/>
      <dgm:spPr/>
      <dgm:t>
        <a:bodyPr/>
        <a:lstStyle/>
        <a:p>
          <a:endParaRPr lang="en-US"/>
        </a:p>
      </dgm:t>
    </dgm:pt>
    <dgm:pt modelId="{C3583EC0-C219-438C-9FA9-0E75DEF4349D}" type="sibTrans" cxnId="{6F6B5A10-FCD2-497F-9082-5EDB4E6CEA61}">
      <dgm:prSet/>
      <dgm:spPr/>
      <dgm:t>
        <a:bodyPr/>
        <a:lstStyle/>
        <a:p>
          <a:endParaRPr lang="en-US"/>
        </a:p>
      </dgm:t>
    </dgm:pt>
    <dgm:pt modelId="{DE61EAEC-55AD-4379-B8EA-3503BA2B8E68}">
      <dgm:prSet phldrT="[Texto]"/>
      <dgm:spPr/>
      <dgm:t>
        <a:bodyPr/>
        <a:lstStyle/>
        <a:p>
          <a:r>
            <a:rPr lang="es-EC" b="0" dirty="0" smtClean="0"/>
            <a:t>Existen 13 puntos de comercialización los cuales cuentan  con sus pequeños talleres.</a:t>
          </a:r>
          <a:endParaRPr lang="en-US" b="0" dirty="0" smtClean="0"/>
        </a:p>
      </dgm:t>
    </dgm:pt>
    <dgm:pt modelId="{2EC10DA3-CBD0-4F53-9796-A20D0FAB2054}" type="parTrans" cxnId="{853B43D4-3072-4A01-8C24-2B8AD12EE62D}">
      <dgm:prSet/>
      <dgm:spPr/>
      <dgm:t>
        <a:bodyPr/>
        <a:lstStyle/>
        <a:p>
          <a:endParaRPr lang="en-US"/>
        </a:p>
      </dgm:t>
    </dgm:pt>
    <dgm:pt modelId="{84B87982-278A-4229-AA9F-94EE9323949B}" type="sibTrans" cxnId="{853B43D4-3072-4A01-8C24-2B8AD12EE62D}">
      <dgm:prSet/>
      <dgm:spPr/>
      <dgm:t>
        <a:bodyPr/>
        <a:lstStyle/>
        <a:p>
          <a:endParaRPr lang="en-US"/>
        </a:p>
      </dgm:t>
    </dgm:pt>
    <dgm:pt modelId="{153B4BA2-B6F3-4281-8B89-7417F0467CE3}" type="pres">
      <dgm:prSet presAssocID="{F804F3E0-0B78-4292-9CC8-128B0B2BDCC1}" presName="diagram" presStyleCnt="0">
        <dgm:presLayoutVars>
          <dgm:dir/>
          <dgm:resizeHandles val="exact"/>
        </dgm:presLayoutVars>
      </dgm:prSet>
      <dgm:spPr/>
      <dgm:t>
        <a:bodyPr/>
        <a:lstStyle/>
        <a:p>
          <a:endParaRPr lang="en-US"/>
        </a:p>
      </dgm:t>
    </dgm:pt>
    <dgm:pt modelId="{76638EDF-E9B1-4594-B4E5-D74585825B37}" type="pres">
      <dgm:prSet presAssocID="{34C5E259-8184-414F-95B3-FF0746F3485D}" presName="node" presStyleLbl="node1" presStyleIdx="0" presStyleCnt="2" custScaleX="356831" custScaleY="92669">
        <dgm:presLayoutVars>
          <dgm:bulletEnabled val="1"/>
        </dgm:presLayoutVars>
      </dgm:prSet>
      <dgm:spPr/>
      <dgm:t>
        <a:bodyPr/>
        <a:lstStyle/>
        <a:p>
          <a:endParaRPr lang="en-US"/>
        </a:p>
      </dgm:t>
    </dgm:pt>
    <dgm:pt modelId="{1A8D5ED4-97D8-4E13-A23E-8F6C038E6B65}" type="pres">
      <dgm:prSet presAssocID="{C3583EC0-C219-438C-9FA9-0E75DEF4349D}" presName="sibTrans" presStyleCnt="0"/>
      <dgm:spPr/>
      <dgm:t>
        <a:bodyPr/>
        <a:lstStyle/>
        <a:p>
          <a:endParaRPr lang="en-US"/>
        </a:p>
      </dgm:t>
    </dgm:pt>
    <dgm:pt modelId="{F174AA24-E9FF-41E2-AC40-B558BFADF136}" type="pres">
      <dgm:prSet presAssocID="{DE61EAEC-55AD-4379-B8EA-3503BA2B8E68}" presName="node" presStyleLbl="node1" presStyleIdx="1" presStyleCnt="2" custScaleX="356831" custScaleY="91966">
        <dgm:presLayoutVars>
          <dgm:bulletEnabled val="1"/>
        </dgm:presLayoutVars>
      </dgm:prSet>
      <dgm:spPr/>
      <dgm:t>
        <a:bodyPr/>
        <a:lstStyle/>
        <a:p>
          <a:endParaRPr lang="en-US"/>
        </a:p>
      </dgm:t>
    </dgm:pt>
  </dgm:ptLst>
  <dgm:cxnLst>
    <dgm:cxn modelId="{6F6B5A10-FCD2-497F-9082-5EDB4E6CEA61}" srcId="{F804F3E0-0B78-4292-9CC8-128B0B2BDCC1}" destId="{34C5E259-8184-414F-95B3-FF0746F3485D}" srcOrd="0" destOrd="0" parTransId="{A5810E4B-9936-4995-BA63-50DA2F6167E5}" sibTransId="{C3583EC0-C219-438C-9FA9-0E75DEF4349D}"/>
    <dgm:cxn modelId="{9AC5693F-00B6-4F41-ACF6-C385BF2D8F75}" type="presOf" srcId="{F804F3E0-0B78-4292-9CC8-128B0B2BDCC1}" destId="{153B4BA2-B6F3-4281-8B89-7417F0467CE3}" srcOrd="0" destOrd="0" presId="urn:microsoft.com/office/officeart/2005/8/layout/default#1"/>
    <dgm:cxn modelId="{853B43D4-3072-4A01-8C24-2B8AD12EE62D}" srcId="{F804F3E0-0B78-4292-9CC8-128B0B2BDCC1}" destId="{DE61EAEC-55AD-4379-B8EA-3503BA2B8E68}" srcOrd="1" destOrd="0" parTransId="{2EC10DA3-CBD0-4F53-9796-A20D0FAB2054}" sibTransId="{84B87982-278A-4229-AA9F-94EE9323949B}"/>
    <dgm:cxn modelId="{E372F1FC-0160-400F-B435-5D7D56FC2F97}" type="presOf" srcId="{DE61EAEC-55AD-4379-B8EA-3503BA2B8E68}" destId="{F174AA24-E9FF-41E2-AC40-B558BFADF136}" srcOrd="0" destOrd="0" presId="urn:microsoft.com/office/officeart/2005/8/layout/default#1"/>
    <dgm:cxn modelId="{A0CE046E-F9E8-42A3-BE87-01D075641613}" type="presOf" srcId="{34C5E259-8184-414F-95B3-FF0746F3485D}" destId="{76638EDF-E9B1-4594-B4E5-D74585825B37}" srcOrd="0" destOrd="0" presId="urn:microsoft.com/office/officeart/2005/8/layout/default#1"/>
    <dgm:cxn modelId="{48DADC72-DACD-410B-8E66-AA0C7A2D858C}" type="presParOf" srcId="{153B4BA2-B6F3-4281-8B89-7417F0467CE3}" destId="{76638EDF-E9B1-4594-B4E5-D74585825B37}" srcOrd="0" destOrd="0" presId="urn:microsoft.com/office/officeart/2005/8/layout/default#1"/>
    <dgm:cxn modelId="{061CAA40-6442-4C97-A368-0A0F5E991535}" type="presParOf" srcId="{153B4BA2-B6F3-4281-8B89-7417F0467CE3}" destId="{1A8D5ED4-97D8-4E13-A23E-8F6C038E6B65}" srcOrd="1" destOrd="0" presId="urn:microsoft.com/office/officeart/2005/8/layout/default#1"/>
    <dgm:cxn modelId="{4E1FE90C-AE6C-4683-A19D-BBD6C2FCA005}" type="presParOf" srcId="{153B4BA2-B6F3-4281-8B89-7417F0467CE3}" destId="{F174AA24-E9FF-41E2-AC40-B558BFADF136}"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F0C8D4-12C0-4D0E-A3B4-273920851577}" type="doc">
      <dgm:prSet loTypeId="urn:microsoft.com/office/officeart/2005/8/layout/cycle2" loCatId="cycle" qsTypeId="urn:microsoft.com/office/officeart/2005/8/quickstyle/simple1" qsCatId="simple" csTypeId="urn:microsoft.com/office/officeart/2005/8/colors/accent0_2" csCatId="mainScheme" phldr="1"/>
      <dgm:spPr/>
      <dgm:t>
        <a:bodyPr/>
        <a:lstStyle/>
        <a:p>
          <a:endParaRPr lang="en-US"/>
        </a:p>
      </dgm:t>
    </dgm:pt>
    <dgm:pt modelId="{129A5C6A-CE78-425A-AFB5-6EEC27CC00B7}">
      <dgm:prSet phldrT="[Texto]"/>
      <dgm:spPr/>
      <dgm:t>
        <a:bodyPr/>
        <a:lstStyle/>
        <a:p>
          <a:r>
            <a:rPr lang="es-EC" b="1" dirty="0" smtClean="0">
              <a:solidFill>
                <a:schemeClr val="tx1"/>
              </a:solidFill>
            </a:rPr>
            <a:t>Barro</a:t>
          </a:r>
          <a:endParaRPr lang="en-US" b="1" dirty="0">
            <a:solidFill>
              <a:schemeClr val="tx1"/>
            </a:solidFill>
          </a:endParaRPr>
        </a:p>
      </dgm:t>
    </dgm:pt>
    <dgm:pt modelId="{BD410533-B421-4D1C-98DD-CA6E6138BE22}" type="parTrans" cxnId="{E194E072-0A9E-4B45-B6F7-DC8A41A49FBE}">
      <dgm:prSet/>
      <dgm:spPr/>
      <dgm:t>
        <a:bodyPr/>
        <a:lstStyle/>
        <a:p>
          <a:endParaRPr lang="en-US" b="1">
            <a:solidFill>
              <a:schemeClr val="tx1"/>
            </a:solidFill>
          </a:endParaRPr>
        </a:p>
      </dgm:t>
    </dgm:pt>
    <dgm:pt modelId="{61BD9A8E-31E3-4A97-8E43-28B5ED4BDA98}" type="sibTrans" cxnId="{E194E072-0A9E-4B45-B6F7-DC8A41A49FBE}">
      <dgm:prSet/>
      <dgm:spPr/>
      <dgm:t>
        <a:bodyPr/>
        <a:lstStyle/>
        <a:p>
          <a:endParaRPr lang="en-US" b="1">
            <a:solidFill>
              <a:schemeClr val="tx1"/>
            </a:solidFill>
          </a:endParaRPr>
        </a:p>
      </dgm:t>
    </dgm:pt>
    <dgm:pt modelId="{100DA173-C7E4-4E20-9309-039BBDF0D216}">
      <dgm:prSet phldrT="[Texto]"/>
      <dgm:spPr/>
      <dgm:t>
        <a:bodyPr/>
        <a:lstStyle/>
        <a:p>
          <a:r>
            <a:rPr lang="es-EC" b="1" dirty="0" smtClean="0">
              <a:solidFill>
                <a:schemeClr val="tx1"/>
              </a:solidFill>
            </a:rPr>
            <a:t>Agua</a:t>
          </a:r>
          <a:endParaRPr lang="en-US" b="1" dirty="0">
            <a:solidFill>
              <a:schemeClr val="tx1"/>
            </a:solidFill>
          </a:endParaRPr>
        </a:p>
      </dgm:t>
    </dgm:pt>
    <dgm:pt modelId="{A13608AE-9364-4925-A980-877BDFBE9889}" type="parTrans" cxnId="{AF08D293-5D5B-4B3E-A198-9BF54D4C0D98}">
      <dgm:prSet/>
      <dgm:spPr/>
      <dgm:t>
        <a:bodyPr/>
        <a:lstStyle/>
        <a:p>
          <a:endParaRPr lang="en-US" b="1">
            <a:solidFill>
              <a:schemeClr val="tx1"/>
            </a:solidFill>
          </a:endParaRPr>
        </a:p>
      </dgm:t>
    </dgm:pt>
    <dgm:pt modelId="{EE17CCB5-AA10-427F-AF64-D90D344C46FE}" type="sibTrans" cxnId="{AF08D293-5D5B-4B3E-A198-9BF54D4C0D98}">
      <dgm:prSet/>
      <dgm:spPr/>
      <dgm:t>
        <a:bodyPr/>
        <a:lstStyle/>
        <a:p>
          <a:endParaRPr lang="en-US" b="1">
            <a:solidFill>
              <a:schemeClr val="tx1"/>
            </a:solidFill>
          </a:endParaRPr>
        </a:p>
      </dgm:t>
    </dgm:pt>
    <dgm:pt modelId="{94360066-2A32-4D38-9660-52820226E0D7}">
      <dgm:prSet phldrT="[Texto]"/>
      <dgm:spPr/>
      <dgm:t>
        <a:bodyPr/>
        <a:lstStyle/>
        <a:p>
          <a:r>
            <a:rPr lang="es-EC" b="1" dirty="0" smtClean="0">
              <a:solidFill>
                <a:schemeClr val="tx1"/>
              </a:solidFill>
            </a:rPr>
            <a:t>Paja</a:t>
          </a:r>
          <a:endParaRPr lang="en-US" b="1" dirty="0">
            <a:solidFill>
              <a:schemeClr val="tx1"/>
            </a:solidFill>
          </a:endParaRPr>
        </a:p>
      </dgm:t>
    </dgm:pt>
    <dgm:pt modelId="{C60676BC-71DD-4AD9-80E5-212B9C0B625F}" type="parTrans" cxnId="{1A7DB480-A357-47D4-9F6F-443FB4FE6621}">
      <dgm:prSet/>
      <dgm:spPr/>
      <dgm:t>
        <a:bodyPr/>
        <a:lstStyle/>
        <a:p>
          <a:endParaRPr lang="en-US" b="1">
            <a:solidFill>
              <a:schemeClr val="tx1"/>
            </a:solidFill>
          </a:endParaRPr>
        </a:p>
      </dgm:t>
    </dgm:pt>
    <dgm:pt modelId="{8A4C7934-4840-4047-863F-8EE4160C0345}" type="sibTrans" cxnId="{1A7DB480-A357-47D4-9F6F-443FB4FE6621}">
      <dgm:prSet/>
      <dgm:spPr/>
      <dgm:t>
        <a:bodyPr/>
        <a:lstStyle/>
        <a:p>
          <a:endParaRPr lang="en-US" b="1">
            <a:solidFill>
              <a:schemeClr val="tx1"/>
            </a:solidFill>
          </a:endParaRPr>
        </a:p>
      </dgm:t>
    </dgm:pt>
    <dgm:pt modelId="{F07A640F-975D-46BA-AC54-C190853F6B37}">
      <dgm:prSet phldrT="[Texto]"/>
      <dgm:spPr/>
      <dgm:t>
        <a:bodyPr/>
        <a:lstStyle/>
        <a:p>
          <a:r>
            <a:rPr lang="es-EC" b="1" dirty="0" smtClean="0">
              <a:solidFill>
                <a:schemeClr val="tx1"/>
              </a:solidFill>
            </a:rPr>
            <a:t>Leña</a:t>
          </a:r>
          <a:endParaRPr lang="en-US" b="1" dirty="0">
            <a:solidFill>
              <a:schemeClr val="tx1"/>
            </a:solidFill>
          </a:endParaRPr>
        </a:p>
      </dgm:t>
    </dgm:pt>
    <dgm:pt modelId="{61F07711-3F7D-402F-867A-2D1B50C9260A}" type="parTrans" cxnId="{CC692145-31AB-4102-8A27-64F0680A80F1}">
      <dgm:prSet/>
      <dgm:spPr/>
      <dgm:t>
        <a:bodyPr/>
        <a:lstStyle/>
        <a:p>
          <a:endParaRPr lang="en-US" b="1">
            <a:solidFill>
              <a:schemeClr val="tx1"/>
            </a:solidFill>
          </a:endParaRPr>
        </a:p>
      </dgm:t>
    </dgm:pt>
    <dgm:pt modelId="{01BBA783-912C-4ECE-8448-7A01CC501F90}" type="sibTrans" cxnId="{CC692145-31AB-4102-8A27-64F0680A80F1}">
      <dgm:prSet/>
      <dgm:spPr/>
      <dgm:t>
        <a:bodyPr/>
        <a:lstStyle/>
        <a:p>
          <a:endParaRPr lang="en-US" b="1">
            <a:solidFill>
              <a:schemeClr val="tx1"/>
            </a:solidFill>
          </a:endParaRPr>
        </a:p>
      </dgm:t>
    </dgm:pt>
    <dgm:pt modelId="{A9B5E52B-E2CE-4D02-9C26-9AE25BAFB600}">
      <dgm:prSet phldrT="[Texto]"/>
      <dgm:spPr/>
      <dgm:t>
        <a:bodyPr/>
        <a:lstStyle/>
        <a:p>
          <a:r>
            <a:rPr lang="es-EC" b="1" dirty="0" smtClean="0">
              <a:solidFill>
                <a:schemeClr val="tx1"/>
              </a:solidFill>
            </a:rPr>
            <a:t>Mano de obra</a:t>
          </a:r>
          <a:endParaRPr lang="en-US" b="1" dirty="0">
            <a:solidFill>
              <a:schemeClr val="tx1"/>
            </a:solidFill>
          </a:endParaRPr>
        </a:p>
      </dgm:t>
    </dgm:pt>
    <dgm:pt modelId="{2A23740A-1E20-42DA-9078-86437CC1E9C7}" type="parTrans" cxnId="{8B255F9A-8836-4730-AC4D-393419A21AFB}">
      <dgm:prSet/>
      <dgm:spPr/>
      <dgm:t>
        <a:bodyPr/>
        <a:lstStyle/>
        <a:p>
          <a:endParaRPr lang="en-US" b="1">
            <a:solidFill>
              <a:schemeClr val="tx1"/>
            </a:solidFill>
          </a:endParaRPr>
        </a:p>
      </dgm:t>
    </dgm:pt>
    <dgm:pt modelId="{2222600C-27DE-4DC0-BFE0-175D47AD28C1}" type="sibTrans" cxnId="{8B255F9A-8836-4730-AC4D-393419A21AFB}">
      <dgm:prSet/>
      <dgm:spPr/>
      <dgm:t>
        <a:bodyPr/>
        <a:lstStyle/>
        <a:p>
          <a:endParaRPr lang="en-US" b="1">
            <a:solidFill>
              <a:schemeClr val="tx1"/>
            </a:solidFill>
          </a:endParaRPr>
        </a:p>
      </dgm:t>
    </dgm:pt>
    <dgm:pt modelId="{98ED2B57-CD8A-4BAD-91B1-82348A36D2B2}" type="pres">
      <dgm:prSet presAssocID="{D6F0C8D4-12C0-4D0E-A3B4-273920851577}" presName="cycle" presStyleCnt="0">
        <dgm:presLayoutVars>
          <dgm:dir/>
          <dgm:resizeHandles val="exact"/>
        </dgm:presLayoutVars>
      </dgm:prSet>
      <dgm:spPr/>
      <dgm:t>
        <a:bodyPr/>
        <a:lstStyle/>
        <a:p>
          <a:endParaRPr lang="es-EC"/>
        </a:p>
      </dgm:t>
    </dgm:pt>
    <dgm:pt modelId="{A70C32D2-8960-4622-BD4D-EBB6682C1C7F}" type="pres">
      <dgm:prSet presAssocID="{129A5C6A-CE78-425A-AFB5-6EEC27CC00B7}" presName="node" presStyleLbl="node1" presStyleIdx="0" presStyleCnt="5">
        <dgm:presLayoutVars>
          <dgm:bulletEnabled val="1"/>
        </dgm:presLayoutVars>
      </dgm:prSet>
      <dgm:spPr/>
      <dgm:t>
        <a:bodyPr/>
        <a:lstStyle/>
        <a:p>
          <a:endParaRPr lang="es-EC"/>
        </a:p>
      </dgm:t>
    </dgm:pt>
    <dgm:pt modelId="{B08D398B-CE61-4A8A-9FB5-36BDE7EC4935}" type="pres">
      <dgm:prSet presAssocID="{61BD9A8E-31E3-4A97-8E43-28B5ED4BDA98}" presName="sibTrans" presStyleLbl="sibTrans2D1" presStyleIdx="0" presStyleCnt="5"/>
      <dgm:spPr/>
      <dgm:t>
        <a:bodyPr/>
        <a:lstStyle/>
        <a:p>
          <a:endParaRPr lang="es-EC"/>
        </a:p>
      </dgm:t>
    </dgm:pt>
    <dgm:pt modelId="{1CEB311E-D33B-43F9-91D6-B68BC467AD21}" type="pres">
      <dgm:prSet presAssocID="{61BD9A8E-31E3-4A97-8E43-28B5ED4BDA98}" presName="connectorText" presStyleLbl="sibTrans2D1" presStyleIdx="0" presStyleCnt="5"/>
      <dgm:spPr/>
      <dgm:t>
        <a:bodyPr/>
        <a:lstStyle/>
        <a:p>
          <a:endParaRPr lang="es-EC"/>
        </a:p>
      </dgm:t>
    </dgm:pt>
    <dgm:pt modelId="{E198B8C8-B6BC-4002-9A09-D39876113387}" type="pres">
      <dgm:prSet presAssocID="{100DA173-C7E4-4E20-9309-039BBDF0D216}" presName="node" presStyleLbl="node1" presStyleIdx="1" presStyleCnt="5">
        <dgm:presLayoutVars>
          <dgm:bulletEnabled val="1"/>
        </dgm:presLayoutVars>
      </dgm:prSet>
      <dgm:spPr/>
      <dgm:t>
        <a:bodyPr/>
        <a:lstStyle/>
        <a:p>
          <a:endParaRPr lang="es-EC"/>
        </a:p>
      </dgm:t>
    </dgm:pt>
    <dgm:pt modelId="{009F5839-2CD8-4FCB-BF1B-B6BA54902DB1}" type="pres">
      <dgm:prSet presAssocID="{EE17CCB5-AA10-427F-AF64-D90D344C46FE}" presName="sibTrans" presStyleLbl="sibTrans2D1" presStyleIdx="1" presStyleCnt="5"/>
      <dgm:spPr/>
      <dgm:t>
        <a:bodyPr/>
        <a:lstStyle/>
        <a:p>
          <a:endParaRPr lang="es-EC"/>
        </a:p>
      </dgm:t>
    </dgm:pt>
    <dgm:pt modelId="{7E528152-2F27-4740-A109-4565EBFEB61D}" type="pres">
      <dgm:prSet presAssocID="{EE17CCB5-AA10-427F-AF64-D90D344C46FE}" presName="connectorText" presStyleLbl="sibTrans2D1" presStyleIdx="1" presStyleCnt="5"/>
      <dgm:spPr/>
      <dgm:t>
        <a:bodyPr/>
        <a:lstStyle/>
        <a:p>
          <a:endParaRPr lang="es-EC"/>
        </a:p>
      </dgm:t>
    </dgm:pt>
    <dgm:pt modelId="{BB53D8EB-7712-4598-9BAB-28B705A433B7}" type="pres">
      <dgm:prSet presAssocID="{94360066-2A32-4D38-9660-52820226E0D7}" presName="node" presStyleLbl="node1" presStyleIdx="2" presStyleCnt="5">
        <dgm:presLayoutVars>
          <dgm:bulletEnabled val="1"/>
        </dgm:presLayoutVars>
      </dgm:prSet>
      <dgm:spPr/>
      <dgm:t>
        <a:bodyPr/>
        <a:lstStyle/>
        <a:p>
          <a:endParaRPr lang="es-EC"/>
        </a:p>
      </dgm:t>
    </dgm:pt>
    <dgm:pt modelId="{698C1940-63BA-497E-AF4E-F9F583AFA72D}" type="pres">
      <dgm:prSet presAssocID="{8A4C7934-4840-4047-863F-8EE4160C0345}" presName="sibTrans" presStyleLbl="sibTrans2D1" presStyleIdx="2" presStyleCnt="5"/>
      <dgm:spPr/>
      <dgm:t>
        <a:bodyPr/>
        <a:lstStyle/>
        <a:p>
          <a:endParaRPr lang="es-EC"/>
        </a:p>
      </dgm:t>
    </dgm:pt>
    <dgm:pt modelId="{C4EE5F3B-29CB-4985-AEC9-B8D0A4A1F618}" type="pres">
      <dgm:prSet presAssocID="{8A4C7934-4840-4047-863F-8EE4160C0345}" presName="connectorText" presStyleLbl="sibTrans2D1" presStyleIdx="2" presStyleCnt="5"/>
      <dgm:spPr/>
      <dgm:t>
        <a:bodyPr/>
        <a:lstStyle/>
        <a:p>
          <a:endParaRPr lang="es-EC"/>
        </a:p>
      </dgm:t>
    </dgm:pt>
    <dgm:pt modelId="{845975B3-0C07-43A8-9472-EC11D287B156}" type="pres">
      <dgm:prSet presAssocID="{F07A640F-975D-46BA-AC54-C190853F6B37}" presName="node" presStyleLbl="node1" presStyleIdx="3" presStyleCnt="5">
        <dgm:presLayoutVars>
          <dgm:bulletEnabled val="1"/>
        </dgm:presLayoutVars>
      </dgm:prSet>
      <dgm:spPr/>
      <dgm:t>
        <a:bodyPr/>
        <a:lstStyle/>
        <a:p>
          <a:endParaRPr lang="es-EC"/>
        </a:p>
      </dgm:t>
    </dgm:pt>
    <dgm:pt modelId="{11DCC959-5CA9-4AE3-AA16-033570BB7BF7}" type="pres">
      <dgm:prSet presAssocID="{01BBA783-912C-4ECE-8448-7A01CC501F90}" presName="sibTrans" presStyleLbl="sibTrans2D1" presStyleIdx="3" presStyleCnt="5"/>
      <dgm:spPr/>
      <dgm:t>
        <a:bodyPr/>
        <a:lstStyle/>
        <a:p>
          <a:endParaRPr lang="es-EC"/>
        </a:p>
      </dgm:t>
    </dgm:pt>
    <dgm:pt modelId="{56DC2303-FF59-45F3-8D97-6D828ED456B4}" type="pres">
      <dgm:prSet presAssocID="{01BBA783-912C-4ECE-8448-7A01CC501F90}" presName="connectorText" presStyleLbl="sibTrans2D1" presStyleIdx="3" presStyleCnt="5"/>
      <dgm:spPr/>
      <dgm:t>
        <a:bodyPr/>
        <a:lstStyle/>
        <a:p>
          <a:endParaRPr lang="es-EC"/>
        </a:p>
      </dgm:t>
    </dgm:pt>
    <dgm:pt modelId="{9063EA09-7CF1-41D6-B4C9-E6C2441D70BE}" type="pres">
      <dgm:prSet presAssocID="{A9B5E52B-E2CE-4D02-9C26-9AE25BAFB600}" presName="node" presStyleLbl="node1" presStyleIdx="4" presStyleCnt="5">
        <dgm:presLayoutVars>
          <dgm:bulletEnabled val="1"/>
        </dgm:presLayoutVars>
      </dgm:prSet>
      <dgm:spPr/>
      <dgm:t>
        <a:bodyPr/>
        <a:lstStyle/>
        <a:p>
          <a:endParaRPr lang="en-US"/>
        </a:p>
      </dgm:t>
    </dgm:pt>
    <dgm:pt modelId="{10862241-1A32-4FA4-A5B9-5DB72B734EC8}" type="pres">
      <dgm:prSet presAssocID="{2222600C-27DE-4DC0-BFE0-175D47AD28C1}" presName="sibTrans" presStyleLbl="sibTrans2D1" presStyleIdx="4" presStyleCnt="5"/>
      <dgm:spPr/>
      <dgm:t>
        <a:bodyPr/>
        <a:lstStyle/>
        <a:p>
          <a:endParaRPr lang="es-EC"/>
        </a:p>
      </dgm:t>
    </dgm:pt>
    <dgm:pt modelId="{E8F048DE-AF0C-4E2A-B08E-2DDFCD5317C0}" type="pres">
      <dgm:prSet presAssocID="{2222600C-27DE-4DC0-BFE0-175D47AD28C1}" presName="connectorText" presStyleLbl="sibTrans2D1" presStyleIdx="4" presStyleCnt="5"/>
      <dgm:spPr/>
      <dgm:t>
        <a:bodyPr/>
        <a:lstStyle/>
        <a:p>
          <a:endParaRPr lang="es-EC"/>
        </a:p>
      </dgm:t>
    </dgm:pt>
  </dgm:ptLst>
  <dgm:cxnLst>
    <dgm:cxn modelId="{7E1E4F23-D419-4A5B-9432-D7A6E8FAF0AF}" type="presOf" srcId="{61BD9A8E-31E3-4A97-8E43-28B5ED4BDA98}" destId="{1CEB311E-D33B-43F9-91D6-B68BC467AD21}" srcOrd="1" destOrd="0" presId="urn:microsoft.com/office/officeart/2005/8/layout/cycle2"/>
    <dgm:cxn modelId="{D1FE372F-7C50-479E-AC2D-92373B213072}" type="presOf" srcId="{F07A640F-975D-46BA-AC54-C190853F6B37}" destId="{845975B3-0C07-43A8-9472-EC11D287B156}" srcOrd="0" destOrd="0" presId="urn:microsoft.com/office/officeart/2005/8/layout/cycle2"/>
    <dgm:cxn modelId="{E4736446-4FBE-4ADA-822A-CA9C37C5F2AF}" type="presOf" srcId="{EE17CCB5-AA10-427F-AF64-D90D344C46FE}" destId="{7E528152-2F27-4740-A109-4565EBFEB61D}" srcOrd="1" destOrd="0" presId="urn:microsoft.com/office/officeart/2005/8/layout/cycle2"/>
    <dgm:cxn modelId="{F3C1C63A-A346-4E73-8272-96D853EE7448}" type="presOf" srcId="{8A4C7934-4840-4047-863F-8EE4160C0345}" destId="{698C1940-63BA-497E-AF4E-F9F583AFA72D}" srcOrd="0" destOrd="0" presId="urn:microsoft.com/office/officeart/2005/8/layout/cycle2"/>
    <dgm:cxn modelId="{5D509E2F-0B6F-4C6E-8993-79EA10C70C10}" type="presOf" srcId="{01BBA783-912C-4ECE-8448-7A01CC501F90}" destId="{56DC2303-FF59-45F3-8D97-6D828ED456B4}" srcOrd="1" destOrd="0" presId="urn:microsoft.com/office/officeart/2005/8/layout/cycle2"/>
    <dgm:cxn modelId="{3FCE11C9-A9F5-4D60-98EA-55A86C377BC8}" type="presOf" srcId="{D6F0C8D4-12C0-4D0E-A3B4-273920851577}" destId="{98ED2B57-CD8A-4BAD-91B1-82348A36D2B2}" srcOrd="0" destOrd="0" presId="urn:microsoft.com/office/officeart/2005/8/layout/cycle2"/>
    <dgm:cxn modelId="{CC692145-31AB-4102-8A27-64F0680A80F1}" srcId="{D6F0C8D4-12C0-4D0E-A3B4-273920851577}" destId="{F07A640F-975D-46BA-AC54-C190853F6B37}" srcOrd="3" destOrd="0" parTransId="{61F07711-3F7D-402F-867A-2D1B50C9260A}" sibTransId="{01BBA783-912C-4ECE-8448-7A01CC501F90}"/>
    <dgm:cxn modelId="{1A7DB480-A357-47D4-9F6F-443FB4FE6621}" srcId="{D6F0C8D4-12C0-4D0E-A3B4-273920851577}" destId="{94360066-2A32-4D38-9660-52820226E0D7}" srcOrd="2" destOrd="0" parTransId="{C60676BC-71DD-4AD9-80E5-212B9C0B625F}" sibTransId="{8A4C7934-4840-4047-863F-8EE4160C0345}"/>
    <dgm:cxn modelId="{AF08D293-5D5B-4B3E-A198-9BF54D4C0D98}" srcId="{D6F0C8D4-12C0-4D0E-A3B4-273920851577}" destId="{100DA173-C7E4-4E20-9309-039BBDF0D216}" srcOrd="1" destOrd="0" parTransId="{A13608AE-9364-4925-A980-877BDFBE9889}" sibTransId="{EE17CCB5-AA10-427F-AF64-D90D344C46FE}"/>
    <dgm:cxn modelId="{DF2ECB5D-3BE0-4CCF-80F4-917459857E5B}" type="presOf" srcId="{129A5C6A-CE78-425A-AFB5-6EEC27CC00B7}" destId="{A70C32D2-8960-4622-BD4D-EBB6682C1C7F}" srcOrd="0" destOrd="0" presId="urn:microsoft.com/office/officeart/2005/8/layout/cycle2"/>
    <dgm:cxn modelId="{1F6B0B05-8ED0-4F1E-A544-A2683997F2D2}" type="presOf" srcId="{100DA173-C7E4-4E20-9309-039BBDF0D216}" destId="{E198B8C8-B6BC-4002-9A09-D39876113387}" srcOrd="0" destOrd="0" presId="urn:microsoft.com/office/officeart/2005/8/layout/cycle2"/>
    <dgm:cxn modelId="{09FA1DD5-F72B-4C62-A2DF-2F2AAAF2BE11}" type="presOf" srcId="{8A4C7934-4840-4047-863F-8EE4160C0345}" destId="{C4EE5F3B-29CB-4985-AEC9-B8D0A4A1F618}" srcOrd="1" destOrd="0" presId="urn:microsoft.com/office/officeart/2005/8/layout/cycle2"/>
    <dgm:cxn modelId="{8B255F9A-8836-4730-AC4D-393419A21AFB}" srcId="{D6F0C8D4-12C0-4D0E-A3B4-273920851577}" destId="{A9B5E52B-E2CE-4D02-9C26-9AE25BAFB600}" srcOrd="4" destOrd="0" parTransId="{2A23740A-1E20-42DA-9078-86437CC1E9C7}" sibTransId="{2222600C-27DE-4DC0-BFE0-175D47AD28C1}"/>
    <dgm:cxn modelId="{449B366B-63F5-44DD-A94B-7B825848DB46}" type="presOf" srcId="{01BBA783-912C-4ECE-8448-7A01CC501F90}" destId="{11DCC959-5CA9-4AE3-AA16-033570BB7BF7}" srcOrd="0" destOrd="0" presId="urn:microsoft.com/office/officeart/2005/8/layout/cycle2"/>
    <dgm:cxn modelId="{5BA6301E-3AC3-4996-A614-4F47BBD6ED23}" type="presOf" srcId="{A9B5E52B-E2CE-4D02-9C26-9AE25BAFB600}" destId="{9063EA09-7CF1-41D6-B4C9-E6C2441D70BE}" srcOrd="0" destOrd="0" presId="urn:microsoft.com/office/officeart/2005/8/layout/cycle2"/>
    <dgm:cxn modelId="{E194E072-0A9E-4B45-B6F7-DC8A41A49FBE}" srcId="{D6F0C8D4-12C0-4D0E-A3B4-273920851577}" destId="{129A5C6A-CE78-425A-AFB5-6EEC27CC00B7}" srcOrd="0" destOrd="0" parTransId="{BD410533-B421-4D1C-98DD-CA6E6138BE22}" sibTransId="{61BD9A8E-31E3-4A97-8E43-28B5ED4BDA98}"/>
    <dgm:cxn modelId="{0ADB1CA4-A7E9-4B9D-8F12-11D04B9719DE}" type="presOf" srcId="{2222600C-27DE-4DC0-BFE0-175D47AD28C1}" destId="{E8F048DE-AF0C-4E2A-B08E-2DDFCD5317C0}" srcOrd="1" destOrd="0" presId="urn:microsoft.com/office/officeart/2005/8/layout/cycle2"/>
    <dgm:cxn modelId="{95F3E08C-DA62-4629-90C5-C9B8C0183D84}" type="presOf" srcId="{2222600C-27DE-4DC0-BFE0-175D47AD28C1}" destId="{10862241-1A32-4FA4-A5B9-5DB72B734EC8}" srcOrd="0" destOrd="0" presId="urn:microsoft.com/office/officeart/2005/8/layout/cycle2"/>
    <dgm:cxn modelId="{C1A45998-40D5-4215-9A04-ED7307630AF0}" type="presOf" srcId="{94360066-2A32-4D38-9660-52820226E0D7}" destId="{BB53D8EB-7712-4598-9BAB-28B705A433B7}" srcOrd="0" destOrd="0" presId="urn:microsoft.com/office/officeart/2005/8/layout/cycle2"/>
    <dgm:cxn modelId="{38321399-DDF0-49EB-A7A7-85E94CF995A3}" type="presOf" srcId="{61BD9A8E-31E3-4A97-8E43-28B5ED4BDA98}" destId="{B08D398B-CE61-4A8A-9FB5-36BDE7EC4935}" srcOrd="0" destOrd="0" presId="urn:microsoft.com/office/officeart/2005/8/layout/cycle2"/>
    <dgm:cxn modelId="{01A167A7-3F30-4F04-9EC4-4B9FB8A1DA4D}" type="presOf" srcId="{EE17CCB5-AA10-427F-AF64-D90D344C46FE}" destId="{009F5839-2CD8-4FCB-BF1B-B6BA54902DB1}" srcOrd="0" destOrd="0" presId="urn:microsoft.com/office/officeart/2005/8/layout/cycle2"/>
    <dgm:cxn modelId="{A10CC6FE-B4A9-454B-A9F2-4E1AF7DA9B20}" type="presParOf" srcId="{98ED2B57-CD8A-4BAD-91B1-82348A36D2B2}" destId="{A70C32D2-8960-4622-BD4D-EBB6682C1C7F}" srcOrd="0" destOrd="0" presId="urn:microsoft.com/office/officeart/2005/8/layout/cycle2"/>
    <dgm:cxn modelId="{F861EEDC-3F19-410D-89B9-5AF1245C21B0}" type="presParOf" srcId="{98ED2B57-CD8A-4BAD-91B1-82348A36D2B2}" destId="{B08D398B-CE61-4A8A-9FB5-36BDE7EC4935}" srcOrd="1" destOrd="0" presId="urn:microsoft.com/office/officeart/2005/8/layout/cycle2"/>
    <dgm:cxn modelId="{3AD3D7A0-445B-4528-983C-2C4A3D7F9058}" type="presParOf" srcId="{B08D398B-CE61-4A8A-9FB5-36BDE7EC4935}" destId="{1CEB311E-D33B-43F9-91D6-B68BC467AD21}" srcOrd="0" destOrd="0" presId="urn:microsoft.com/office/officeart/2005/8/layout/cycle2"/>
    <dgm:cxn modelId="{4E87DFD6-7B9E-4B48-B8C4-6CF7423D7FCE}" type="presParOf" srcId="{98ED2B57-CD8A-4BAD-91B1-82348A36D2B2}" destId="{E198B8C8-B6BC-4002-9A09-D39876113387}" srcOrd="2" destOrd="0" presId="urn:microsoft.com/office/officeart/2005/8/layout/cycle2"/>
    <dgm:cxn modelId="{05725BAD-B4D7-47A8-B5F9-3EFC87012206}" type="presParOf" srcId="{98ED2B57-CD8A-4BAD-91B1-82348A36D2B2}" destId="{009F5839-2CD8-4FCB-BF1B-B6BA54902DB1}" srcOrd="3" destOrd="0" presId="urn:microsoft.com/office/officeart/2005/8/layout/cycle2"/>
    <dgm:cxn modelId="{430DACE4-8929-4B41-A4EA-FE6AD4F15259}" type="presParOf" srcId="{009F5839-2CD8-4FCB-BF1B-B6BA54902DB1}" destId="{7E528152-2F27-4740-A109-4565EBFEB61D}" srcOrd="0" destOrd="0" presId="urn:microsoft.com/office/officeart/2005/8/layout/cycle2"/>
    <dgm:cxn modelId="{150554AF-7281-4ABE-BB4D-90E1A8B92BA7}" type="presParOf" srcId="{98ED2B57-CD8A-4BAD-91B1-82348A36D2B2}" destId="{BB53D8EB-7712-4598-9BAB-28B705A433B7}" srcOrd="4" destOrd="0" presId="urn:microsoft.com/office/officeart/2005/8/layout/cycle2"/>
    <dgm:cxn modelId="{B925A01E-D754-4337-A2BB-B2DC3C42EAA8}" type="presParOf" srcId="{98ED2B57-CD8A-4BAD-91B1-82348A36D2B2}" destId="{698C1940-63BA-497E-AF4E-F9F583AFA72D}" srcOrd="5" destOrd="0" presId="urn:microsoft.com/office/officeart/2005/8/layout/cycle2"/>
    <dgm:cxn modelId="{0ECFEA7B-25E0-4A8A-BDFB-30F3EB7205C3}" type="presParOf" srcId="{698C1940-63BA-497E-AF4E-F9F583AFA72D}" destId="{C4EE5F3B-29CB-4985-AEC9-B8D0A4A1F618}" srcOrd="0" destOrd="0" presId="urn:microsoft.com/office/officeart/2005/8/layout/cycle2"/>
    <dgm:cxn modelId="{22E1739E-5E20-4861-B7C1-7AE067DC2BEC}" type="presParOf" srcId="{98ED2B57-CD8A-4BAD-91B1-82348A36D2B2}" destId="{845975B3-0C07-43A8-9472-EC11D287B156}" srcOrd="6" destOrd="0" presId="urn:microsoft.com/office/officeart/2005/8/layout/cycle2"/>
    <dgm:cxn modelId="{F93CE82F-5AA3-4C42-A5D0-0401FFC4BEF2}" type="presParOf" srcId="{98ED2B57-CD8A-4BAD-91B1-82348A36D2B2}" destId="{11DCC959-5CA9-4AE3-AA16-033570BB7BF7}" srcOrd="7" destOrd="0" presId="urn:microsoft.com/office/officeart/2005/8/layout/cycle2"/>
    <dgm:cxn modelId="{35D344B5-77F9-49F1-B8F5-1932A850C94E}" type="presParOf" srcId="{11DCC959-5CA9-4AE3-AA16-033570BB7BF7}" destId="{56DC2303-FF59-45F3-8D97-6D828ED456B4}" srcOrd="0" destOrd="0" presId="urn:microsoft.com/office/officeart/2005/8/layout/cycle2"/>
    <dgm:cxn modelId="{1DD5502E-E659-4ED8-B523-4BA476AB2556}" type="presParOf" srcId="{98ED2B57-CD8A-4BAD-91B1-82348A36D2B2}" destId="{9063EA09-7CF1-41D6-B4C9-E6C2441D70BE}" srcOrd="8" destOrd="0" presId="urn:microsoft.com/office/officeart/2005/8/layout/cycle2"/>
    <dgm:cxn modelId="{29296D46-1CA9-4C3C-8854-3DBE4428F88E}" type="presParOf" srcId="{98ED2B57-CD8A-4BAD-91B1-82348A36D2B2}" destId="{10862241-1A32-4FA4-A5B9-5DB72B734EC8}" srcOrd="9" destOrd="0" presId="urn:microsoft.com/office/officeart/2005/8/layout/cycle2"/>
    <dgm:cxn modelId="{A6F0E504-FBBD-402B-86F3-02942B0DD2C4}" type="presParOf" srcId="{10862241-1A32-4FA4-A5B9-5DB72B734EC8}" destId="{E8F048DE-AF0C-4E2A-B08E-2DDFCD5317C0}"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F0BB1-2002-4FAB-89C5-E6B6813DAB33}" type="datetimeFigureOut">
              <a:rPr lang="es-EC" smtClean="0"/>
              <a:pPr/>
              <a:t>21/12/2015</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7A8E0-487A-4398-B2F9-FF15D0104CFF}" type="slidenum">
              <a:rPr lang="es-EC" smtClean="0"/>
              <a:pPr/>
              <a:t>‹Nº›</a:t>
            </a:fld>
            <a:endParaRPr lang="es-EC"/>
          </a:p>
        </p:txBody>
      </p:sp>
    </p:spTree>
    <p:extLst>
      <p:ext uri="{BB962C8B-B14F-4D97-AF65-F5344CB8AC3E}">
        <p14:creationId xmlns:p14="http://schemas.microsoft.com/office/powerpoint/2010/main" val="279948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4747A8E0-487A-4398-B2F9-FF15D0104CFF}" type="slidenum">
              <a:rPr lang="es-EC" smtClean="0"/>
              <a:pPr/>
              <a:t>2</a:t>
            </a:fld>
            <a:endParaRPr lang="es-EC"/>
          </a:p>
        </p:txBody>
      </p:sp>
    </p:spTree>
    <p:extLst>
      <p:ext uri="{BB962C8B-B14F-4D97-AF65-F5344CB8AC3E}">
        <p14:creationId xmlns:p14="http://schemas.microsoft.com/office/powerpoint/2010/main" val="1955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diagramLayout" Target="../diagrams/layout8.xml"/><Relationship Id="rId7" Type="http://schemas.openxmlformats.org/officeDocument/2006/relationships/image" Target="../media/image1.png"/><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diagramData" Target="../diagrams/data8.xml"/><Relationship Id="rId16" Type="http://schemas.openxmlformats.org/officeDocument/2006/relationships/diagramQuickStyle" Target="../diagrams/quickStyle10.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png"/><Relationship Id="rId7" Type="http://schemas.openxmlformats.org/officeDocument/2006/relationships/diagramQuickStyle" Target="../diagrams/quickStyle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hyperlink" Target="Presupuesto%20Con%20Plomo%20arreglado.xlsx" TargetMode="External"/><Relationship Id="rId9" Type="http://schemas.microsoft.com/office/2007/relationships/diagramDrawing" Target="../diagrams/drawing1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png"/><Relationship Id="rId7" Type="http://schemas.openxmlformats.org/officeDocument/2006/relationships/diagramQuickStyle" Target="../diagrams/quickStyle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hyperlink" Target="Presupuesto%20Con%20Plomo%20arreglado.xlsx" TargetMode="External"/><Relationship Id="rId9" Type="http://schemas.microsoft.com/office/2007/relationships/diagramDrawing" Target="../diagrams/drawing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10" Type="http://schemas.openxmlformats.org/officeDocument/2006/relationships/hyperlink" Target="Presupuesto%20Sin%20Plomo%20correcto.xlsx" TargetMode="External"/><Relationship Id="rId4" Type="http://schemas.openxmlformats.org/officeDocument/2006/relationships/diagramQuickStyle" Target="../diagrams/quickStyle18.xml"/><Relationship Id="rId9" Type="http://schemas.openxmlformats.org/officeDocument/2006/relationships/hyperlink" Target="Presupuesto%20Con%20Plomo%20arreglado.xls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2.xml"/><Relationship Id="rId12" Type="http://schemas.openxmlformats.org/officeDocument/2006/relationships/diagramColors" Target="../diagrams/colors2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image" Target="../media/image2.png"/><Relationship Id="rId7" Type="http://schemas.openxmlformats.org/officeDocument/2006/relationships/diagramQuickStyle" Target="../diagrams/quickStyle2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chart" Target="../charts/chart1.xml"/><Relationship Id="rId9" Type="http://schemas.microsoft.com/office/2007/relationships/diagramDrawing" Target="../diagrams/drawing24.xml"/></Relationships>
</file>

<file path=ppt/slides/_rels/slide2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hyperlink" Target="Presupuesto%20Sin%20Plomo%20correcto.xlsx" TargetMode="External"/><Relationship Id="rId4" Type="http://schemas.openxmlformats.org/officeDocument/2006/relationships/diagramData" Target="../diagrams/data25.xml"/><Relationship Id="rId9" Type="http://schemas.openxmlformats.org/officeDocument/2006/relationships/hyperlink" Target="Presupuesto%20Con%20Plomo%20arreglado.xlsx"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png"/><Relationship Id="rId7" Type="http://schemas.openxmlformats.org/officeDocument/2006/relationships/diagramColors" Target="../diagrams/colors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10" Type="http://schemas.openxmlformats.org/officeDocument/2006/relationships/hyperlink" Target="Presupuesto%20Sin%20Plomo%20correcto.xlsx" TargetMode="External"/><Relationship Id="rId4" Type="http://schemas.openxmlformats.org/officeDocument/2006/relationships/diagramData" Target="../diagrams/data26.xml"/><Relationship Id="rId9" Type="http://schemas.openxmlformats.org/officeDocument/2006/relationships/hyperlink" Target="Presupuesto%20Con%20Plomo%20arreglado.xlsx" TargetMode="Externa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7.xml"/><Relationship Id="rId3" Type="http://schemas.openxmlformats.org/officeDocument/2006/relationships/image" Target="../media/image1.png"/><Relationship Id="rId7" Type="http://schemas.openxmlformats.org/officeDocument/2006/relationships/diagramQuickStyle" Target="../diagrams/quickStyle2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7.xml"/><Relationship Id="rId5" Type="http://schemas.openxmlformats.org/officeDocument/2006/relationships/diagramData" Target="../diagrams/data27.xml"/><Relationship Id="rId4" Type="http://schemas.openxmlformats.org/officeDocument/2006/relationships/chart" Target="../charts/chart2.xml"/><Relationship Id="rId9" Type="http://schemas.microsoft.com/office/2007/relationships/diagramDrawing" Target="../diagrams/drawin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Brenda%20Zarria\Desktop\Presentacion%20Tesis\Plomo%20en%20la%20Victoria.mp4"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212" y="1872344"/>
            <a:ext cx="8915399" cy="3614056"/>
          </a:xfrm>
        </p:spPr>
        <p:txBody>
          <a:bodyPr>
            <a:noAutofit/>
          </a:bodyPr>
          <a:lstStyle/>
          <a:p>
            <a:pPr algn="ctr"/>
            <a:r>
              <a:rPr lang="es-EC" sz="2200" b="1" dirty="0" smtClean="0">
                <a:solidFill>
                  <a:schemeClr val="tx1"/>
                </a:solidFill>
                <a:latin typeface="Arial" pitchFamily="34" charset="0"/>
                <a:cs typeface="Arial" pitchFamily="34" charset="0"/>
              </a:rPr>
              <a:t/>
            </a:r>
            <a:br>
              <a:rPr lang="es-EC" sz="2200" b="1" dirty="0" smtClean="0">
                <a:solidFill>
                  <a:schemeClr val="tx1"/>
                </a:solidFill>
                <a:latin typeface="Arial" pitchFamily="34" charset="0"/>
                <a:cs typeface="Arial" pitchFamily="34" charset="0"/>
              </a:rPr>
            </a:br>
            <a:r>
              <a:rPr lang="es-EC" sz="2200" b="1" dirty="0" smtClean="0">
                <a:solidFill>
                  <a:schemeClr val="tx1"/>
                </a:solidFill>
                <a:latin typeface="Arial" pitchFamily="34" charset="0"/>
                <a:cs typeface="Arial" pitchFamily="34" charset="0"/>
              </a:rPr>
              <a:t/>
            </a:r>
            <a:br>
              <a:rPr lang="es-EC" sz="2200" b="1" dirty="0" smtClean="0">
                <a:solidFill>
                  <a:schemeClr val="tx1"/>
                </a:solidFill>
                <a:latin typeface="Arial" pitchFamily="34" charset="0"/>
                <a:cs typeface="Arial" pitchFamily="34" charset="0"/>
              </a:rPr>
            </a:br>
            <a:r>
              <a:rPr lang="es-EC" sz="2200" b="1" dirty="0" smtClean="0">
                <a:solidFill>
                  <a:schemeClr val="tx1"/>
                </a:solidFill>
                <a:latin typeface="Arial" pitchFamily="34" charset="0"/>
                <a:cs typeface="Arial" pitchFamily="34" charset="0"/>
              </a:rPr>
              <a:t>DEPARTAMENTO DE CIENCIAS ECONÓMICAS, ADMINISTRATIVAS Y DE COMERCIO </a:t>
            </a:r>
            <a:r>
              <a:rPr lang="es-EC" sz="2400" b="1" dirty="0" smtClean="0"/>
              <a:t/>
            </a:r>
            <a:br>
              <a:rPr lang="es-EC" sz="2400" b="1" dirty="0" smtClean="0"/>
            </a:br>
            <a:r>
              <a:rPr lang="en-US" sz="2400" dirty="0" smtClean="0"/>
              <a:t/>
            </a:r>
            <a:br>
              <a:rPr lang="en-US" sz="2400" dirty="0" smtClean="0"/>
            </a:br>
            <a:r>
              <a:rPr lang="es-EC" sz="2200" b="1" dirty="0" smtClean="0">
                <a:solidFill>
                  <a:schemeClr val="tx1"/>
                </a:solidFill>
                <a:latin typeface="Arial" pitchFamily="34" charset="0"/>
                <a:cs typeface="Arial" pitchFamily="34" charset="0"/>
              </a:rPr>
              <a:t>CARRERA DE INGENIERÍA EN FINANZAS Y AUDITORIA CPA.</a:t>
            </a: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s-EC" sz="2200" b="1" dirty="0" smtClean="0">
                <a:solidFill>
                  <a:schemeClr val="tx1"/>
                </a:solidFill>
                <a:latin typeface="Arial" pitchFamily="34" charset="0"/>
                <a:cs typeface="Arial" pitchFamily="34" charset="0"/>
              </a:rPr>
              <a:t>PREVIO A LA OBTENCIÓN DEL TÍTULO DE INGENIEROS EN FINANZAS, CONTADORES PÚBLICOS - AUDITORES</a:t>
            </a: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r>
              <a:rPr lang="es-EC" sz="2200" b="1" dirty="0" smtClean="0">
                <a:solidFill>
                  <a:schemeClr val="tx1"/>
                </a:solidFill>
                <a:latin typeface="Arial" pitchFamily="34" charset="0"/>
                <a:cs typeface="Arial" pitchFamily="34" charset="0"/>
              </a:rPr>
              <a:t> </a:t>
            </a:r>
            <a:r>
              <a:rPr lang="en-US" sz="2200" dirty="0" smtClean="0">
                <a:solidFill>
                  <a:schemeClr val="tx1"/>
                </a:solidFill>
                <a:latin typeface="Arial" pitchFamily="34" charset="0"/>
                <a:cs typeface="Arial" pitchFamily="34" charset="0"/>
              </a:rPr>
              <a:t/>
            </a:r>
            <a:br>
              <a:rPr lang="en-US" sz="2200" dirty="0" smtClean="0">
                <a:solidFill>
                  <a:schemeClr val="tx1"/>
                </a:solidFill>
                <a:latin typeface="Arial" pitchFamily="34" charset="0"/>
                <a:cs typeface="Arial" pitchFamily="34" charset="0"/>
              </a:rPr>
            </a:br>
            <a:endParaRPr lang="en-US" sz="2200" dirty="0">
              <a:solidFill>
                <a:schemeClr val="tx1"/>
              </a:solidFill>
              <a:latin typeface="Arial" pitchFamily="34" charset="0"/>
              <a:cs typeface="Arial" pitchFamily="34" charset="0"/>
            </a:endParaRPr>
          </a:p>
        </p:txBody>
      </p:sp>
      <p:sp>
        <p:nvSpPr>
          <p:cNvPr id="3" name="2 Marcador de texto"/>
          <p:cNvSpPr>
            <a:spLocks noGrp="1"/>
          </p:cNvSpPr>
          <p:nvPr>
            <p:ph type="body" idx="1"/>
          </p:nvPr>
        </p:nvSpPr>
        <p:spPr>
          <a:xfrm>
            <a:off x="3276602" y="5750857"/>
            <a:ext cx="8378370" cy="860400"/>
          </a:xfrm>
        </p:spPr>
        <p:txBody>
          <a:bodyPr/>
          <a:lstStyle/>
          <a:p>
            <a:pPr algn="r"/>
            <a:r>
              <a:rPr lang="es-EC" b="1" dirty="0" smtClean="0">
                <a:solidFill>
                  <a:schemeClr val="tx1"/>
                </a:solidFill>
                <a:latin typeface="Arial" pitchFamily="34" charset="0"/>
                <a:cs typeface="Arial" pitchFamily="34" charset="0"/>
              </a:rPr>
              <a:t>ZARRIA ROLDÁN BRENDA LUCÍA, </a:t>
            </a:r>
            <a:endParaRPr lang="en-US" dirty="0" smtClean="0">
              <a:solidFill>
                <a:schemeClr val="tx1"/>
              </a:solidFill>
              <a:latin typeface="Arial" pitchFamily="34" charset="0"/>
              <a:cs typeface="Arial" pitchFamily="34" charset="0"/>
            </a:endParaRPr>
          </a:p>
          <a:p>
            <a:pPr algn="r"/>
            <a:r>
              <a:rPr lang="es-EC" b="1" dirty="0" smtClean="0">
                <a:solidFill>
                  <a:schemeClr val="tx1"/>
                </a:solidFill>
                <a:latin typeface="Arial" pitchFamily="34" charset="0"/>
                <a:cs typeface="Arial" pitchFamily="34" charset="0"/>
              </a:rPr>
              <a:t>ALBÁN SANTAMARÍA JORGE ESTALIN</a:t>
            </a:r>
            <a:endParaRPr lang="en-US" dirty="0" smtClean="0">
              <a:solidFill>
                <a:schemeClr val="tx1"/>
              </a:solidFill>
              <a:latin typeface="Arial" pitchFamily="34" charset="0"/>
              <a:cs typeface="Arial" pitchFamily="34" charset="0"/>
            </a:endParaRPr>
          </a:p>
          <a:p>
            <a:endParaRPr lang="en-US" dirty="0">
              <a:latin typeface="Times New Roman" pitchFamily="18" charset="0"/>
              <a:cs typeface="Times New Roman" pitchFamily="18" charset="0"/>
            </a:endParaRPr>
          </a:p>
        </p:txBody>
      </p:sp>
      <p:pic>
        <p:nvPicPr>
          <p:cNvPr id="4" name="2 Imagen" descr="LOGO-PRINCIPAL.png"/>
          <p:cNvPicPr/>
          <p:nvPr/>
        </p:nvPicPr>
        <p:blipFill>
          <a:blip r:embed="rId2" cstate="print"/>
          <a:stretch>
            <a:fillRect/>
          </a:stretch>
        </p:blipFill>
        <p:spPr>
          <a:xfrm>
            <a:off x="3352800" y="566058"/>
            <a:ext cx="6168571" cy="10184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a:spLocks noGrp="1"/>
          </p:cNvSpPr>
          <p:nvPr>
            <p:ph type="title"/>
          </p:nvPr>
        </p:nvSpPr>
        <p:spPr>
          <a:xfrm>
            <a:off x="2462296" y="706214"/>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Población con Discapacidad</a:t>
            </a:r>
            <a:endParaRPr lang="en-US" sz="4000" b="1" dirty="0" smtClean="0">
              <a:ln w="1905"/>
              <a:solidFill>
                <a:schemeClr val="tx1"/>
              </a:solidFill>
              <a:effectLst>
                <a:innerShdw blurRad="69850" dist="43180" dir="5400000">
                  <a:srgbClr val="000000">
                    <a:alpha val="65000"/>
                  </a:srgbClr>
                </a:innerShdw>
              </a:effectLst>
            </a:endParaRPr>
          </a:p>
        </p:txBody>
      </p:sp>
      <p:graphicFrame>
        <p:nvGraphicFramePr>
          <p:cNvPr id="11" name="10 Marcador de contenido"/>
          <p:cNvGraphicFramePr>
            <a:graphicFrameLocks noGrp="1"/>
          </p:cNvGraphicFramePr>
          <p:nvPr>
            <p:ph idx="1"/>
          </p:nvPr>
        </p:nvGraphicFramePr>
        <p:xfrm>
          <a:off x="1924334" y="1583141"/>
          <a:ext cx="10267667" cy="3234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11 Tabla"/>
          <p:cNvGraphicFramePr>
            <a:graphicFrameLocks noGrp="1"/>
          </p:cNvGraphicFramePr>
          <p:nvPr/>
        </p:nvGraphicFramePr>
        <p:xfrm>
          <a:off x="2043914" y="4914596"/>
          <a:ext cx="9840684" cy="1839798"/>
        </p:xfrm>
        <a:graphic>
          <a:graphicData uri="http://schemas.openxmlformats.org/drawingml/2006/table">
            <a:tbl>
              <a:tblPr firstRow="1" bandRow="1">
                <a:tableStyleId>{3B4B98B0-60AC-42C2-AFA5-B58CD77FA1E5}</a:tableStyleId>
              </a:tblPr>
              <a:tblGrid>
                <a:gridCol w="838427"/>
                <a:gridCol w="1757546"/>
                <a:gridCol w="1899252"/>
                <a:gridCol w="1757546"/>
                <a:gridCol w="1757546"/>
                <a:gridCol w="1830367"/>
              </a:tblGrid>
              <a:tr h="326144">
                <a:tc gridSpan="6">
                  <a:txBody>
                    <a:bodyPr/>
                    <a:lstStyle/>
                    <a:p>
                      <a:pPr marL="0" marR="0" algn="ctr">
                        <a:lnSpc>
                          <a:spcPct val="107000"/>
                        </a:lnSpc>
                        <a:spcBef>
                          <a:spcPts val="0"/>
                        </a:spcBef>
                        <a:spcAft>
                          <a:spcPts val="0"/>
                        </a:spcAft>
                      </a:pPr>
                      <a:r>
                        <a:rPr lang="es-EC" sz="1800" b="1" noProof="0" dirty="0" smtClean="0">
                          <a:solidFill>
                            <a:schemeClr val="tx1"/>
                          </a:solidFill>
                          <a:latin typeface="Calibri"/>
                          <a:ea typeface="Calibri"/>
                          <a:cs typeface="Times New Roman"/>
                        </a:rPr>
                        <a:t>DISCAPACIDAD ASOCIADA</a:t>
                      </a:r>
                      <a:r>
                        <a:rPr lang="es-EC" sz="1800" b="1" baseline="0" noProof="0" dirty="0" smtClean="0">
                          <a:solidFill>
                            <a:schemeClr val="tx1"/>
                          </a:solidFill>
                          <a:latin typeface="Calibri"/>
                          <a:ea typeface="Calibri"/>
                          <a:cs typeface="Times New Roman"/>
                        </a:rPr>
                        <a:t> CON EL USO DE PLOMO</a:t>
                      </a:r>
                      <a:endParaRPr lang="es-EC" sz="1800" b="1" noProof="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s-EC" sz="1800" b="1" noProof="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750557">
                <a:tc>
                  <a:txBody>
                    <a:bodyPr/>
                    <a:lstStyle/>
                    <a:p>
                      <a:pPr marL="0" marR="0" algn="just">
                        <a:lnSpc>
                          <a:spcPct val="107000"/>
                        </a:lnSpc>
                        <a:spcBef>
                          <a:spcPts val="0"/>
                        </a:spcBef>
                        <a:spcAft>
                          <a:spcPts val="0"/>
                        </a:spcAft>
                      </a:pPr>
                      <a:r>
                        <a:rPr lang="es-EC" sz="1400" dirty="0" err="1"/>
                        <a:t>Pobl</a:t>
                      </a:r>
                      <a:r>
                        <a:rPr lang="es-EC" sz="1400" dirty="0"/>
                        <a:t>. </a:t>
                      </a:r>
                      <a:endParaRPr lang="en-US" sz="1800" b="1" dirty="0">
                        <a:solidFill>
                          <a:srgbClr val="7B7B7B"/>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400" dirty="0"/>
                        <a:t>Discapacidad Intelectual (Retardo mental)</a:t>
                      </a: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400" dirty="0"/>
                        <a:t>Discapacidad Física (Parálisis y amputaciones)</a:t>
                      </a: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400" dirty="0"/>
                        <a:t>Discapacidad Visual (Ceguera)</a:t>
                      </a: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400" dirty="0"/>
                        <a:t>Discapacidad Auditiva (Sordera)</a:t>
                      </a: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400" dirty="0"/>
                        <a:t>Discapacidad Mental (psiquiátricas, locura)</a:t>
                      </a:r>
                      <a:endParaRPr lang="en-US" sz="1800" b="1"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300262">
                <a:tc>
                  <a:txBody>
                    <a:bodyPr/>
                    <a:lstStyle/>
                    <a:p>
                      <a:pPr marL="0" marR="0" algn="just">
                        <a:lnSpc>
                          <a:spcPct val="107000"/>
                        </a:lnSpc>
                        <a:spcBef>
                          <a:spcPts val="0"/>
                        </a:spcBef>
                        <a:spcAft>
                          <a:spcPts val="0"/>
                        </a:spcAft>
                      </a:pPr>
                      <a:r>
                        <a:rPr lang="es-EC" sz="1200" dirty="0"/>
                        <a:t>‹ 12 años</a:t>
                      </a:r>
                      <a:endParaRPr lang="en-US" sz="1600" b="1" dirty="0">
                        <a:solidFill>
                          <a:srgbClr val="7B7B7B"/>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9</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7</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4</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3</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5</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300262">
                <a:tc>
                  <a:txBody>
                    <a:bodyPr/>
                    <a:lstStyle/>
                    <a:p>
                      <a:pPr marL="0" marR="0" algn="just">
                        <a:lnSpc>
                          <a:spcPct val="107000"/>
                        </a:lnSpc>
                        <a:spcBef>
                          <a:spcPts val="0"/>
                        </a:spcBef>
                        <a:spcAft>
                          <a:spcPts val="0"/>
                        </a:spcAft>
                      </a:pPr>
                      <a:r>
                        <a:rPr lang="es-EC" sz="1200" dirty="0"/>
                        <a:t>› 13 años</a:t>
                      </a:r>
                      <a:endParaRPr lang="en-US" sz="1600" b="1" dirty="0">
                        <a:solidFill>
                          <a:srgbClr val="7B7B7B"/>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52</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105</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59</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61</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s-EC" sz="1800" dirty="0"/>
                        <a:t>23</a:t>
                      </a:r>
                      <a:endParaRPr lang="en-US" sz="1600" dirty="0">
                        <a:solidFill>
                          <a:srgbClr val="7B7B7B"/>
                        </a:solidFill>
                        <a:latin typeface="Calibri"/>
                        <a:ea typeface="Calibri"/>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a:spLocks noGrp="1"/>
          </p:cNvSpPr>
          <p:nvPr>
            <p:ph type="title"/>
          </p:nvPr>
        </p:nvSpPr>
        <p:spPr>
          <a:xfrm>
            <a:off x="2462296" y="856339"/>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Población con Discapacidad</a:t>
            </a:r>
            <a:endParaRPr lang="en-US" sz="4000" b="1" dirty="0" smtClean="0">
              <a:ln w="1905"/>
              <a:solidFill>
                <a:schemeClr val="tx1"/>
              </a:solidFill>
              <a:effectLst>
                <a:innerShdw blurRad="69850" dist="43180" dir="5400000">
                  <a:srgbClr val="000000">
                    <a:alpha val="65000"/>
                  </a:srgbClr>
                </a:innerShdw>
              </a:effectLst>
            </a:endParaRPr>
          </a:p>
        </p:txBody>
      </p:sp>
      <p:graphicFrame>
        <p:nvGraphicFramePr>
          <p:cNvPr id="11" name="Marcador de contenido 3"/>
          <p:cNvGraphicFramePr>
            <a:graphicFrameLocks noGrp="1"/>
          </p:cNvGraphicFramePr>
          <p:nvPr>
            <p:ph idx="1"/>
            <p:extLst>
              <p:ext uri="{D42A27DB-BD31-4B8C-83A1-F6EECF244321}">
                <p14:modId xmlns:p14="http://schemas.microsoft.com/office/powerpoint/2010/main" val="4006888648"/>
              </p:ext>
            </p:extLst>
          </p:nvPr>
        </p:nvGraphicFramePr>
        <p:xfrm>
          <a:off x="2060812" y="2046513"/>
          <a:ext cx="9913474" cy="4484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2589213" y="1654630"/>
          <a:ext cx="8915400" cy="93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2 Imagen" descr="LOGO-PRINCIPAL.png"/>
          <p:cNvPicPr/>
          <p:nvPr/>
        </p:nvPicPr>
        <p:blipFill>
          <a:blip r:embed="rId7"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462296" y="8563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
        <p:nvSpPr>
          <p:cNvPr id="7" name="1 Título"/>
          <p:cNvSpPr>
            <a:spLocks noGrp="1"/>
          </p:cNvSpPr>
          <p:nvPr>
            <p:ph type="title"/>
          </p:nvPr>
        </p:nvSpPr>
        <p:spPr>
          <a:xfrm>
            <a:off x="2614696" y="1008739"/>
            <a:ext cx="8911687" cy="841833"/>
          </a:xfrm>
        </p:spPr>
        <p:txBody>
          <a:bodyPr>
            <a:normAutofit fontScale="90000"/>
          </a:bodyPr>
          <a:lstStyle/>
          <a:p>
            <a:pPr algn="ctr"/>
            <a:r>
              <a:rPr lang="es-EC" sz="4000" b="1" dirty="0" smtClean="0">
                <a:ln w="1905"/>
                <a:solidFill>
                  <a:schemeClr val="tx1"/>
                </a:solidFill>
                <a:effectLst>
                  <a:innerShdw blurRad="69850" dist="43180" dir="5400000">
                    <a:srgbClr val="000000">
                      <a:alpha val="65000"/>
                    </a:srgbClr>
                  </a:innerShdw>
                </a:effectLst>
              </a:rPr>
              <a:t>Alfarería en la parroquia La Victoria</a:t>
            </a:r>
            <a:endParaRPr lang="en-US" sz="4000" b="1" dirty="0" smtClean="0">
              <a:ln w="1905"/>
              <a:solidFill>
                <a:schemeClr val="tx1"/>
              </a:solidFill>
              <a:effectLst>
                <a:innerShdw blurRad="69850" dist="43180" dir="5400000">
                  <a:srgbClr val="000000">
                    <a:alpha val="65000"/>
                  </a:srgbClr>
                </a:innerShdw>
              </a:effectLst>
            </a:endParaRPr>
          </a:p>
        </p:txBody>
      </p:sp>
      <p:graphicFrame>
        <p:nvGraphicFramePr>
          <p:cNvPr id="9" name="8 Tabla"/>
          <p:cNvGraphicFramePr>
            <a:graphicFrameLocks noGrp="1"/>
          </p:cNvGraphicFramePr>
          <p:nvPr/>
        </p:nvGraphicFramePr>
        <p:xfrm>
          <a:off x="1863893" y="2743202"/>
          <a:ext cx="3008357" cy="3857869"/>
        </p:xfrm>
        <a:graphic>
          <a:graphicData uri="http://schemas.openxmlformats.org/drawingml/2006/table">
            <a:tbl>
              <a:tblPr/>
              <a:tblGrid>
                <a:gridCol w="619999"/>
                <a:gridCol w="2388358"/>
              </a:tblGrid>
              <a:tr h="476816">
                <a:tc>
                  <a:txBody>
                    <a:bodyPr/>
                    <a:lstStyle/>
                    <a:p>
                      <a:pPr marL="0" marR="0" algn="ctr">
                        <a:lnSpc>
                          <a:spcPct val="115000"/>
                        </a:lnSpc>
                        <a:spcBef>
                          <a:spcPts val="0"/>
                        </a:spcBef>
                        <a:spcAft>
                          <a:spcPts val="0"/>
                        </a:spcAft>
                      </a:pPr>
                      <a:r>
                        <a:rPr lang="es-EC" sz="1400" b="1" dirty="0">
                          <a:solidFill>
                            <a:schemeClr val="tx1"/>
                          </a:solidFill>
                          <a:latin typeface="Arial"/>
                          <a:ea typeface="Calibri"/>
                          <a:cs typeface="Times New Roman"/>
                        </a:rPr>
                        <a:t>N°</a:t>
                      </a:r>
                      <a:endParaRPr lang="en-US" sz="1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b="1" dirty="0">
                          <a:solidFill>
                            <a:schemeClr val="tx1"/>
                          </a:solidFill>
                          <a:latin typeface="Arial"/>
                          <a:ea typeface="Calibri"/>
                          <a:cs typeface="Times New Roman"/>
                        </a:rPr>
                        <a:t>DETALLE</a:t>
                      </a:r>
                      <a:endParaRPr lang="en-US" sz="14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dirty="0">
                          <a:solidFill>
                            <a:schemeClr val="tx1"/>
                          </a:solidFill>
                          <a:latin typeface="Arial"/>
                          <a:ea typeface="Calibri"/>
                          <a:cs typeface="Times New Roman"/>
                        </a:rPr>
                        <a:t>1</a:t>
                      </a:r>
                      <a:endParaRPr lang="en-US" sz="12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Tejas</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2</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Cerámicas y más</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3</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Gustavo Ortiz</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4</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La casita del árbol</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5</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Gallo azul</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6</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dirty="0">
                          <a:solidFill>
                            <a:schemeClr val="tx1"/>
                          </a:solidFill>
                          <a:latin typeface="Arial"/>
                          <a:ea typeface="Calibri"/>
                          <a:cs typeface="Times New Roman"/>
                        </a:rPr>
                        <a:t>La posada de Anthony</a:t>
                      </a:r>
                      <a:endParaRPr lang="en-US" sz="12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7</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dirty="0">
                          <a:solidFill>
                            <a:schemeClr val="tx1"/>
                          </a:solidFill>
                          <a:latin typeface="Arial"/>
                          <a:ea typeface="Calibri"/>
                          <a:cs typeface="Times New Roman"/>
                        </a:rPr>
                        <a:t>Jorge Olmos</a:t>
                      </a:r>
                      <a:endParaRPr lang="en-US" sz="12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8</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Sergio Chusing</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9</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Barros</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10</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Arte en barros</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11</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La Olla encantada</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r h="260081">
                <a:tc>
                  <a:txBody>
                    <a:bodyPr/>
                    <a:lstStyle/>
                    <a:p>
                      <a:pPr marL="0" marR="0" algn="ctr">
                        <a:lnSpc>
                          <a:spcPct val="115000"/>
                        </a:lnSpc>
                        <a:spcBef>
                          <a:spcPts val="0"/>
                        </a:spcBef>
                        <a:spcAft>
                          <a:spcPts val="0"/>
                        </a:spcAft>
                      </a:pPr>
                      <a:r>
                        <a:rPr lang="es-EC" sz="1400" dirty="0">
                          <a:solidFill>
                            <a:schemeClr val="tx1"/>
                          </a:solidFill>
                          <a:latin typeface="Arial"/>
                          <a:ea typeface="Calibri"/>
                          <a:cs typeface="Times New Roman"/>
                        </a:rPr>
                        <a:t>12</a:t>
                      </a:r>
                      <a:endParaRPr lang="en-US" sz="12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Alfarería La Victoria</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081">
                <a:tc>
                  <a:txBody>
                    <a:bodyPr/>
                    <a:lstStyle/>
                    <a:p>
                      <a:pPr marL="0" marR="0" algn="ctr">
                        <a:lnSpc>
                          <a:spcPct val="115000"/>
                        </a:lnSpc>
                        <a:spcBef>
                          <a:spcPts val="0"/>
                        </a:spcBef>
                        <a:spcAft>
                          <a:spcPts val="0"/>
                        </a:spcAft>
                      </a:pPr>
                      <a:r>
                        <a:rPr lang="es-EC" sz="1400">
                          <a:solidFill>
                            <a:schemeClr val="tx1"/>
                          </a:solidFill>
                          <a:latin typeface="Arial"/>
                          <a:ea typeface="Calibri"/>
                          <a:cs typeface="Times New Roman"/>
                        </a:rPr>
                        <a:t>13</a:t>
                      </a:r>
                      <a:endParaRPr lang="en-US" sz="120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0" marR="0" algn="ctr">
                        <a:lnSpc>
                          <a:spcPct val="115000"/>
                        </a:lnSpc>
                        <a:spcBef>
                          <a:spcPts val="0"/>
                        </a:spcBef>
                        <a:spcAft>
                          <a:spcPts val="0"/>
                        </a:spcAft>
                      </a:pPr>
                      <a:r>
                        <a:rPr lang="es-EC" sz="1400" dirty="0">
                          <a:solidFill>
                            <a:schemeClr val="tx1"/>
                          </a:solidFill>
                          <a:latin typeface="Arial"/>
                          <a:ea typeface="Calibri"/>
                          <a:cs typeface="Times New Roman"/>
                        </a:rPr>
                        <a:t>Casa de los barros</a:t>
                      </a:r>
                      <a:endParaRPr lang="en-US" sz="1200" dirty="0">
                        <a:solidFill>
                          <a:schemeClr val="tx1"/>
                        </a:solidFill>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r>
            </a:tbl>
          </a:graphicData>
        </a:graphic>
      </p:graphicFrame>
      <p:graphicFrame>
        <p:nvGraphicFramePr>
          <p:cNvPr id="10" name="9 Diagrama"/>
          <p:cNvGraphicFramePr/>
          <p:nvPr/>
        </p:nvGraphicFramePr>
        <p:xfrm>
          <a:off x="5020861" y="3357348"/>
          <a:ext cx="2867546" cy="32891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10 Rectángulo"/>
          <p:cNvSpPr/>
          <p:nvPr/>
        </p:nvSpPr>
        <p:spPr>
          <a:xfrm>
            <a:off x="5022376" y="2770496"/>
            <a:ext cx="2811439" cy="4094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Materia prima </a:t>
            </a:r>
            <a:endParaRPr lang="en-US" b="1" dirty="0"/>
          </a:p>
        </p:txBody>
      </p:sp>
      <p:sp>
        <p:nvSpPr>
          <p:cNvPr id="12" name="11 Rectángulo"/>
          <p:cNvSpPr/>
          <p:nvPr/>
        </p:nvSpPr>
        <p:spPr>
          <a:xfrm>
            <a:off x="8789158" y="6257498"/>
            <a:ext cx="2993409" cy="40943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t>Proceso de elaboración</a:t>
            </a:r>
            <a:endParaRPr lang="en-US" b="1" dirty="0"/>
          </a:p>
        </p:txBody>
      </p:sp>
      <p:graphicFrame>
        <p:nvGraphicFramePr>
          <p:cNvPr id="13" name="12 Diagrama"/>
          <p:cNvGraphicFramePr/>
          <p:nvPr/>
        </p:nvGraphicFramePr>
        <p:xfrm>
          <a:off x="8188657" y="2743200"/>
          <a:ext cx="4003343" cy="335419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a:spLocks noGrp="1"/>
          </p:cNvSpPr>
          <p:nvPr>
            <p:ph type="title"/>
          </p:nvPr>
        </p:nvSpPr>
        <p:spPr>
          <a:xfrm>
            <a:off x="2614696" y="1008739"/>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Plomo en la parroquia La Victoria</a:t>
            </a:r>
            <a:endParaRPr lang="en-US" sz="4000" b="1" dirty="0" smtClean="0">
              <a:ln w="1905"/>
              <a:solidFill>
                <a:schemeClr val="tx1"/>
              </a:solidFill>
              <a:effectLst>
                <a:innerShdw blurRad="69850" dist="43180" dir="5400000">
                  <a:srgbClr val="000000">
                    <a:alpha val="65000"/>
                  </a:srgbClr>
                </a:innerShdw>
              </a:effectLst>
            </a:endParaRP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930373663"/>
              </p:ext>
            </p:extLst>
          </p:nvPr>
        </p:nvGraphicFramePr>
        <p:xfrm>
          <a:off x="2162629" y="1825624"/>
          <a:ext cx="10029371" cy="5032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a:spLocks noGrp="1"/>
          </p:cNvSpPr>
          <p:nvPr>
            <p:ph type="title"/>
          </p:nvPr>
        </p:nvSpPr>
        <p:spPr>
          <a:xfrm>
            <a:off x="2614696" y="1008739"/>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Propuesta Financiera</a:t>
            </a:r>
            <a:endParaRPr lang="en-US" sz="4000" b="1" dirty="0" smtClean="0">
              <a:ln w="1905"/>
              <a:solidFill>
                <a:schemeClr val="tx1"/>
              </a:solidFill>
              <a:effectLst>
                <a:innerShdw blurRad="69850" dist="43180" dir="5400000">
                  <a:srgbClr val="000000">
                    <a:alpha val="65000"/>
                  </a:srgbClr>
                </a:innerShdw>
              </a:effectLst>
            </a:endParaRPr>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326177273"/>
              </p:ext>
            </p:extLst>
          </p:nvPr>
        </p:nvGraphicFramePr>
        <p:xfrm>
          <a:off x="2307770" y="1582057"/>
          <a:ext cx="9565782" cy="497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5923128" y="2118219"/>
          <a:ext cx="5882185" cy="4354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2 Imagen" descr="LOGO-PRINCIPAL.png"/>
          <p:cNvPicPr/>
          <p:nvPr/>
        </p:nvPicPr>
        <p:blipFill>
          <a:blip r:embed="rId7"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Situación Inicial</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
        <p:nvSpPr>
          <p:cNvPr id="8" name="7 Rectángulo"/>
          <p:cNvSpPr/>
          <p:nvPr/>
        </p:nvSpPr>
        <p:spPr>
          <a:xfrm>
            <a:off x="2552130" y="2156346"/>
            <a:ext cx="3166282" cy="4271750"/>
          </a:xfrm>
          <a:prstGeom prst="rect">
            <a:avLst/>
          </a:prstGeom>
          <a:blipFill rotWithShape="0">
            <a:blip r:embed="rId9"/>
            <a:stretch>
              <a:fillRect/>
            </a:stretch>
          </a:blipFill>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hlinkClick r:id="rId4" action="ppaction://hlinkfile"/>
              </a:rPr>
              <a:t>Presupuesto de Ventas</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10" name="9 Tabla"/>
          <p:cNvGraphicFramePr>
            <a:graphicFrameLocks noGrp="1"/>
          </p:cNvGraphicFramePr>
          <p:nvPr/>
        </p:nvGraphicFramePr>
        <p:xfrm>
          <a:off x="2490952" y="1923392"/>
          <a:ext cx="9300996" cy="3621866"/>
        </p:xfrm>
        <a:graphic>
          <a:graphicData uri="http://schemas.openxmlformats.org/drawingml/2006/table">
            <a:tbl>
              <a:tblPr firstRow="1" bandRow="1">
                <a:tableStyleId>{69012ECD-51FC-41F1-AA8D-1B2483CD663E}</a:tableStyleId>
              </a:tblPr>
              <a:tblGrid>
                <a:gridCol w="1550166"/>
                <a:gridCol w="1550166"/>
                <a:gridCol w="1550166"/>
                <a:gridCol w="1550166"/>
                <a:gridCol w="1550166"/>
                <a:gridCol w="1550166"/>
              </a:tblGrid>
              <a:tr h="530773">
                <a:tc>
                  <a:txBody>
                    <a:bodyPr/>
                    <a:lstStyle/>
                    <a:p>
                      <a:pPr algn="ctr"/>
                      <a:r>
                        <a:rPr lang="es-EC" noProof="0" dirty="0" smtClean="0"/>
                        <a:t>VENTAS USD</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2015</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2016</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2017</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2018</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2019</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r>
              <a:tr h="530773">
                <a:tc>
                  <a:txBody>
                    <a:bodyPr/>
                    <a:lstStyle/>
                    <a:p>
                      <a:pPr algn="ctr"/>
                      <a:r>
                        <a:rPr lang="es-EC" b="1" noProof="0" dirty="0" smtClean="0"/>
                        <a:t>Tejas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21.600,00</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23.715,09</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25.978,26</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28.398,56</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30.985,92</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530773">
                <a:tc>
                  <a:txBody>
                    <a:bodyPr/>
                    <a:lstStyle/>
                    <a:p>
                      <a:pPr algn="ctr"/>
                      <a:r>
                        <a:rPr lang="es-EC" b="1" noProof="0" dirty="0" smtClean="0"/>
                        <a:t>Vasijas Simples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2.016,00</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2.429,54</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2.876,06</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3.369,08</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3.895,45</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530773">
                <a:tc>
                  <a:txBody>
                    <a:bodyPr/>
                    <a:lstStyle/>
                    <a:p>
                      <a:pPr algn="ctr"/>
                      <a:r>
                        <a:rPr lang="es-EC" b="1" noProof="0" dirty="0" smtClean="0"/>
                        <a:t>Ollas Medianas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3.060,00</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3.350,16</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3.904,12</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4.522,98</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5.171,04</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530773">
                <a:tc>
                  <a:txBody>
                    <a:bodyPr/>
                    <a:lstStyle/>
                    <a:p>
                      <a:pPr algn="ctr"/>
                      <a:r>
                        <a:rPr lang="es-EC" b="1" noProof="0" dirty="0" smtClean="0"/>
                        <a:t>Floreros Grandes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4.500,00</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5.004,20</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5.546,92</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6.101,98</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6.725,68</a:t>
                      </a:r>
                      <a:endParaRPr lang="es-EC"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5307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C" b="1" noProof="0" dirty="0" smtClean="0"/>
                        <a:t>TOTAL VENTAS </a:t>
                      </a:r>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31.176,00</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34.498,99</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38.305,36</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42.391,98</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a:r>
                        <a:rPr lang="es-EC" noProof="0" dirty="0" smtClean="0"/>
                        <a:t>46.778,09</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bl>
          </a:graphicData>
        </a:graphic>
      </p:graphicFrame>
      <p:graphicFrame>
        <p:nvGraphicFramePr>
          <p:cNvPr id="11" name="10 Diagrama"/>
          <p:cNvGraphicFramePr/>
          <p:nvPr/>
        </p:nvGraphicFramePr>
        <p:xfrm>
          <a:off x="2489200" y="5717336"/>
          <a:ext cx="9271876" cy="9199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4000" b="1" dirty="0" smtClean="0">
                <a:ln w="1905"/>
                <a:effectLst>
                  <a:innerShdw blurRad="69850" dist="43180" dir="5400000">
                    <a:srgbClr val="000000">
                      <a:alpha val="65000"/>
                    </a:srgbClr>
                  </a:innerShdw>
                </a:effectLst>
                <a:latin typeface="+mj-lt"/>
                <a:ea typeface="+mj-ea"/>
                <a:cs typeface="+mj-cs"/>
                <a:hlinkClick r:id="rId4" action="ppaction://hlinkfile"/>
              </a:rPr>
              <a:t>Presupuesto de Producción</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7" name="6 Diagrama"/>
          <p:cNvGraphicFramePr/>
          <p:nvPr/>
        </p:nvGraphicFramePr>
        <p:xfrm>
          <a:off x="2489200" y="5717336"/>
          <a:ext cx="9271876" cy="9199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Tabla"/>
          <p:cNvGraphicFramePr>
            <a:graphicFrameLocks noGrp="1"/>
          </p:cNvGraphicFramePr>
          <p:nvPr/>
        </p:nvGraphicFramePr>
        <p:xfrm>
          <a:off x="2490952" y="1923393"/>
          <a:ext cx="9300996" cy="3280448"/>
        </p:xfrm>
        <a:graphic>
          <a:graphicData uri="http://schemas.openxmlformats.org/drawingml/2006/table">
            <a:tbl>
              <a:tblPr firstRow="1" bandRow="1">
                <a:tableStyleId>{69012ECD-51FC-41F1-AA8D-1B2483CD663E}</a:tableStyleId>
              </a:tblPr>
              <a:tblGrid>
                <a:gridCol w="1781503"/>
                <a:gridCol w="1529255"/>
                <a:gridCol w="1497724"/>
                <a:gridCol w="1545021"/>
                <a:gridCol w="1608083"/>
                <a:gridCol w="1339410"/>
              </a:tblGrid>
              <a:tr h="901694">
                <a:tc>
                  <a:txBody>
                    <a:bodyPr/>
                    <a:lstStyle/>
                    <a:p>
                      <a:pPr algn="ctr"/>
                      <a:r>
                        <a:rPr lang="es-EC" sz="1600" noProof="0" dirty="0" smtClean="0"/>
                        <a:t>Total</a:t>
                      </a:r>
                      <a:r>
                        <a:rPr lang="es-EC" sz="1600" baseline="0" noProof="0" dirty="0" smtClean="0"/>
                        <a:t> unidades a </a:t>
                      </a:r>
                      <a:r>
                        <a:rPr lang="es-EC" sz="1600" noProof="0" dirty="0" smtClean="0"/>
                        <a:t>producir (unidades)</a:t>
                      </a:r>
                      <a:endParaRPr lang="es-EC" sz="16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2015</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2016</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2017</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2018</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c>
                  <a:txBody>
                    <a:bodyPr/>
                    <a:lstStyle/>
                    <a:p>
                      <a:pPr algn="ctr"/>
                      <a:r>
                        <a:rPr lang="es-EC" sz="2000" noProof="0" dirty="0" smtClean="0"/>
                        <a:t>2019</a:t>
                      </a:r>
                      <a:endParaRPr lang="es-EC" sz="2000"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339933"/>
                    </a:solidFill>
                  </a:tcPr>
                </a:tc>
              </a:tr>
              <a:tr h="458514">
                <a:tc>
                  <a:txBody>
                    <a:bodyPr/>
                    <a:lstStyle/>
                    <a:p>
                      <a:pPr algn="ctr"/>
                      <a:r>
                        <a:rPr lang="es-EC" b="1" noProof="0" dirty="0" smtClean="0"/>
                        <a:t>Tejas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111240</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113077</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118237</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123634</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129277</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619685">
                <a:tc>
                  <a:txBody>
                    <a:bodyPr/>
                    <a:lstStyle/>
                    <a:p>
                      <a:pPr algn="ctr"/>
                      <a:r>
                        <a:rPr lang="es-EC" b="1" noProof="0" dirty="0" smtClean="0"/>
                        <a:t>Vasijas Simples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297</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332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375</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420</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462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619685">
                <a:tc>
                  <a:txBody>
                    <a:bodyPr/>
                    <a:lstStyle/>
                    <a:p>
                      <a:pPr algn="ctr"/>
                      <a:r>
                        <a:rPr lang="es-EC" b="1" noProof="0" dirty="0" smtClean="0"/>
                        <a:t>Ollas Medianas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185</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189</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209</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232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253</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r h="619685">
                <a:tc>
                  <a:txBody>
                    <a:bodyPr/>
                    <a:lstStyle/>
                    <a:p>
                      <a:pPr algn="ctr"/>
                      <a:r>
                        <a:rPr lang="es-EC" b="1" noProof="0" dirty="0" smtClean="0"/>
                        <a:t>Floreros Grandes</a:t>
                      </a:r>
                      <a:endParaRPr lang="es-EC" b="1" noProof="0" dirty="0"/>
                    </a:p>
                  </a:txBody>
                  <a:tcP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185</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192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202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212</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0" algn="ctr" defTabSz="457200" rtl="0" eaLnBrk="1" fontAlgn="b" latinLnBrk="0" hangingPunct="1"/>
                      <a:r>
                        <a:rPr lang="en-US" sz="1800" kern="1200" noProof="0" dirty="0" smtClean="0"/>
                        <a:t>224</a:t>
                      </a:r>
                      <a:endParaRPr lang="en-US" sz="1800" kern="1200" noProof="0" dirty="0" smtClean="0">
                        <a:solidFill>
                          <a:schemeClr val="dk1"/>
                        </a:solidFill>
                        <a:latin typeface="+mn-lt"/>
                        <a:ea typeface="+mn-ea"/>
                        <a:cs typeface="+mn-cs"/>
                      </a:endParaRPr>
                    </a:p>
                  </a:txBody>
                  <a:tcPr marL="0" marR="0" marT="0" marB="0" anchor="b">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fontScale="70000" lnSpcReduction="20000"/>
          </a:bodyPr>
          <a:lstStyle/>
          <a:p>
            <a:pPr lvl="0" algn="ctr">
              <a:spcBef>
                <a:spcPct val="0"/>
              </a:spcBef>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Presupuesto </a:t>
            </a:r>
            <a:r>
              <a:rPr lang="es-EC" sz="4000" b="1" dirty="0" smtClean="0">
                <a:ln w="1905"/>
                <a:effectLst>
                  <a:innerShdw blurRad="69850" dist="43180" dir="5400000">
                    <a:srgbClr val="000000">
                      <a:alpha val="65000"/>
                    </a:srgbClr>
                  </a:innerShdw>
                </a:effectLst>
                <a:latin typeface="+mj-lt"/>
                <a:ea typeface="+mj-ea"/>
                <a:cs typeface="+mj-cs"/>
              </a:rPr>
              <a:t>de requerimientos y compras de</a:t>
            </a: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 Materia prima</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11" name="10 Diagrama"/>
          <p:cNvGraphicFramePr/>
          <p:nvPr/>
        </p:nvGraphicFramePr>
        <p:xfrm>
          <a:off x="2885090" y="1860331"/>
          <a:ext cx="9124940" cy="4792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11 Diagrama"/>
          <p:cNvGraphicFramePr/>
          <p:nvPr/>
        </p:nvGraphicFramePr>
        <p:xfrm>
          <a:off x="1245475" y="1856096"/>
          <a:ext cx="1387365" cy="4718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20718" y="1655379"/>
          <a:ext cx="11971282" cy="520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2 Imagen" descr="LOGO-PRINCIPAL.png"/>
          <p:cNvPicPr/>
          <p:nvPr/>
        </p:nvPicPr>
        <p:blipFill>
          <a:blip r:embed="rId7"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488572" y="835319"/>
            <a:ext cx="8911687" cy="599343"/>
          </a:xfrm>
          <a:prstGeom prst="rect">
            <a:avLst/>
          </a:prstGeom>
        </p:spPr>
        <p:txBody>
          <a:bodyPr vert="horz" lIns="91440" tIns="45720" rIns="91440" bIns="45720" rtlCol="0" anchor="t">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Presupuesto Mano de obra directa</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
        <p:nvSpPr>
          <p:cNvPr id="8" name="7 Rectángulo"/>
          <p:cNvSpPr/>
          <p:nvPr/>
        </p:nvSpPr>
        <p:spPr>
          <a:xfrm>
            <a:off x="4335518" y="4162096"/>
            <a:ext cx="1876096" cy="3310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hlinkClick r:id="rId9" action="ppaction://hlinkfile"/>
              </a:rPr>
              <a:t>CON PLOMO</a:t>
            </a:r>
            <a:endParaRPr lang="en-US" b="1" dirty="0"/>
          </a:p>
        </p:txBody>
      </p:sp>
      <p:sp>
        <p:nvSpPr>
          <p:cNvPr id="9" name="8 Rectángulo"/>
          <p:cNvSpPr/>
          <p:nvPr/>
        </p:nvSpPr>
        <p:spPr>
          <a:xfrm>
            <a:off x="6211614" y="4177862"/>
            <a:ext cx="1828800" cy="3153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hlinkClick r:id="rId10" action="ppaction://hlinkfile"/>
              </a:rPr>
              <a:t>SIN PLOMO</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2589213" y="1842448"/>
            <a:ext cx="8915399" cy="3903260"/>
          </a:xfrm>
        </p:spPr>
        <p:txBody>
          <a:bodyPr>
            <a:noAutofit/>
          </a:bodyPr>
          <a:lstStyle/>
          <a:p>
            <a:pPr algn="ctr"/>
            <a:r>
              <a:rPr lang="es-EC" b="1" dirty="0" smtClean="0">
                <a:solidFill>
                  <a:schemeClr val="tx1"/>
                </a:solidFill>
                <a:latin typeface="Arial" pitchFamily="34" charset="0"/>
                <a:cs typeface="Arial" pitchFamily="34" charset="0"/>
              </a:rPr>
              <a:t> </a:t>
            </a:r>
            <a:r>
              <a:rPr lang="es-EC" sz="3200" b="1" dirty="0" smtClean="0">
                <a:solidFill>
                  <a:schemeClr val="tx1"/>
                </a:solidFill>
                <a:latin typeface="Arial" pitchFamily="34" charset="0"/>
                <a:cs typeface="Arial" pitchFamily="34" charset="0"/>
              </a:rPr>
              <a:t>“INVESTIGACIÓN FINANCIERA QUE DETERMINE LA ADECUADA RENTABILIDAD DE LA ACTIVIDAD ALFARERA PARA ERRADICAR EL USO DEL PLOMO EN LA PARROQUIA LA VICTORIA DEL CANTÓN PUJILÍ PROVINCIA DE COTOPAXI EN EL PERIODO 2015 – 2015”</a:t>
            </a:r>
            <a:endParaRPr lang="en-US" dirty="0"/>
          </a:p>
        </p:txBody>
      </p:sp>
      <p:pic>
        <p:nvPicPr>
          <p:cNvPr id="9" name="2 Imagen" descr="LOGO-PRINCIPAL.png"/>
          <p:cNvPicPr/>
          <p:nvPr/>
        </p:nvPicPr>
        <p:blipFill>
          <a:blip r:embed="rId3" cstate="print"/>
          <a:stretch>
            <a:fillRect/>
          </a:stretch>
        </p:blipFill>
        <p:spPr>
          <a:xfrm>
            <a:off x="188690" y="43542"/>
            <a:ext cx="2235197" cy="667657"/>
          </a:xfrm>
          <a:prstGeom prst="rect">
            <a:avLst/>
          </a:prstGeom>
        </p:spPr>
      </p:pic>
      <p:pic>
        <p:nvPicPr>
          <p:cNvPr id="4097" name="Picture 1"/>
          <p:cNvPicPr>
            <a:picLocks noChangeAspect="1" noChangeArrowheads="1"/>
          </p:cNvPicPr>
          <p:nvPr/>
        </p:nvPicPr>
        <p:blipFill>
          <a:blip r:embed="rId4"/>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20718" y="1655379"/>
          <a:ext cx="11971282" cy="520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2 Imagen" descr="LOGO-PRINCIPAL.png"/>
          <p:cNvPicPr/>
          <p:nvPr/>
        </p:nvPicPr>
        <p:blipFill>
          <a:blip r:embed="rId7"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488572" y="835319"/>
            <a:ext cx="8911687" cy="599343"/>
          </a:xfrm>
          <a:prstGeom prst="rect">
            <a:avLst/>
          </a:prstGeom>
        </p:spPr>
        <p:txBody>
          <a:bodyPr vert="horz" lIns="91440" tIns="45720" rIns="91440" bIns="45720" rtlCol="0" anchor="t">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Presupuesto Mano de obra directa</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
        <p:nvSpPr>
          <p:cNvPr id="8" name="7 Rectángulo"/>
          <p:cNvSpPr/>
          <p:nvPr/>
        </p:nvSpPr>
        <p:spPr>
          <a:xfrm>
            <a:off x="4335518" y="4162096"/>
            <a:ext cx="1876096" cy="33107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CON PLOMO</a:t>
            </a:r>
            <a:endParaRPr lang="en-US" b="1" dirty="0"/>
          </a:p>
        </p:txBody>
      </p:sp>
      <p:sp>
        <p:nvSpPr>
          <p:cNvPr id="9" name="8 Rectángulo"/>
          <p:cNvSpPr/>
          <p:nvPr/>
        </p:nvSpPr>
        <p:spPr>
          <a:xfrm>
            <a:off x="6211614" y="4177862"/>
            <a:ext cx="1828800" cy="3153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SIN PLOMO</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Presupuesto Gastos Operacionales</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10" name="9 Diagrama"/>
          <p:cNvGraphicFramePr/>
          <p:nvPr/>
        </p:nvGraphicFramePr>
        <p:xfrm>
          <a:off x="1828800" y="1813035"/>
          <a:ext cx="10363200" cy="373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10 Diagrama"/>
          <p:cNvGraphicFramePr/>
          <p:nvPr/>
        </p:nvGraphicFramePr>
        <p:xfrm>
          <a:off x="1986456" y="5717336"/>
          <a:ext cx="9968984" cy="9199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Estado de Perdidas y Ganancias</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8" name="7 Diagrama"/>
          <p:cNvGraphicFramePr/>
          <p:nvPr/>
        </p:nvGraphicFramePr>
        <p:xfrm>
          <a:off x="1545021" y="1813035"/>
          <a:ext cx="10232997" cy="373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nvGraphicFramePr>
        <p:xfrm>
          <a:off x="1639615" y="5827594"/>
          <a:ext cx="10138403" cy="8096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693937"/>
          </a:xfrm>
          <a:prstGeom prst="rect">
            <a:avLst/>
          </a:prstGeom>
        </p:spPr>
        <p:txBody>
          <a:bodyPr vert="horz" lIns="91440" tIns="45720" rIns="91440" bIns="45720" rtlCol="0" anchor="t">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4000" b="1" noProof="0" dirty="0" smtClean="0">
                <a:ln w="1905"/>
                <a:effectLst>
                  <a:innerShdw blurRad="69850" dist="43180" dir="5400000">
                    <a:srgbClr val="000000">
                      <a:alpha val="65000"/>
                    </a:srgbClr>
                  </a:innerShdw>
                </a:effectLst>
                <a:latin typeface="+mj-lt"/>
                <a:ea typeface="+mj-ea"/>
                <a:cs typeface="+mj-cs"/>
              </a:rPr>
              <a:t>Flujo de Caja Operacional</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7" name="6 Gráfico"/>
          <p:cNvGraphicFramePr/>
          <p:nvPr/>
        </p:nvGraphicFramePr>
        <p:xfrm>
          <a:off x="1637731" y="1692322"/>
          <a:ext cx="10359827" cy="2990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Diagrama"/>
          <p:cNvGraphicFramePr/>
          <p:nvPr/>
        </p:nvGraphicFramePr>
        <p:xfrm>
          <a:off x="1678674" y="4776952"/>
          <a:ext cx="10303119" cy="1860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VAN</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15" name="14 Diagrama"/>
          <p:cNvGraphicFramePr/>
          <p:nvPr/>
        </p:nvGraphicFramePr>
        <p:xfrm>
          <a:off x="1545022" y="1813035"/>
          <a:ext cx="10396770" cy="373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15 Rectángulo"/>
          <p:cNvSpPr/>
          <p:nvPr/>
        </p:nvSpPr>
        <p:spPr>
          <a:xfrm>
            <a:off x="3957145" y="5234152"/>
            <a:ext cx="2552837" cy="3783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hlinkClick r:id="rId9" action="ppaction://hlinkfile"/>
              </a:rPr>
              <a:t>CON PLOMO</a:t>
            </a:r>
            <a:endParaRPr lang="en-US" b="1" dirty="0"/>
          </a:p>
        </p:txBody>
      </p:sp>
      <p:sp>
        <p:nvSpPr>
          <p:cNvPr id="17" name="16 Rectángulo"/>
          <p:cNvSpPr/>
          <p:nvPr/>
        </p:nvSpPr>
        <p:spPr>
          <a:xfrm>
            <a:off x="9480332" y="5213131"/>
            <a:ext cx="2447812" cy="3783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hlinkClick r:id="rId10" action="ppaction://hlinkfile"/>
              </a:rPr>
              <a:t>SIN PLOMO</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TIR</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graphicFrame>
        <p:nvGraphicFramePr>
          <p:cNvPr id="15" name="14 Diagrama"/>
          <p:cNvGraphicFramePr/>
          <p:nvPr/>
        </p:nvGraphicFramePr>
        <p:xfrm>
          <a:off x="2279176" y="1813035"/>
          <a:ext cx="9485194" cy="3736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15 Rectángulo"/>
          <p:cNvSpPr/>
          <p:nvPr/>
        </p:nvSpPr>
        <p:spPr>
          <a:xfrm>
            <a:off x="3957145" y="5234152"/>
            <a:ext cx="2443655" cy="3783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hlinkClick r:id="rId9" action="ppaction://hlinkfile"/>
              </a:rPr>
              <a:t>CON PLOMO</a:t>
            </a:r>
            <a:endParaRPr lang="en-US" b="1" dirty="0"/>
          </a:p>
        </p:txBody>
      </p:sp>
      <p:sp>
        <p:nvSpPr>
          <p:cNvPr id="17" name="16 Rectángulo"/>
          <p:cNvSpPr/>
          <p:nvPr/>
        </p:nvSpPr>
        <p:spPr>
          <a:xfrm>
            <a:off x="9480332" y="5213131"/>
            <a:ext cx="2324982" cy="3783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smtClean="0">
                <a:hlinkClick r:id="rId10" action="ppaction://hlinkfile"/>
              </a:rPr>
              <a:t>SIN PLOMO</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Punto de Equilibrio</a:t>
            </a:r>
            <a:r>
              <a:rPr kumimoji="0" lang="es-EC" sz="4000" b="1" i="0" u="none" strike="noStrike" kern="1200" cap="none" spc="0" normalizeH="0" noProof="0" dirty="0" smtClean="0">
                <a:ln w="1905"/>
                <a:solidFill>
                  <a:schemeClr val="tx1"/>
                </a:solidFill>
                <a:effectLst>
                  <a:innerShdw blurRad="69850" dist="43180" dir="5400000">
                    <a:srgbClr val="000000">
                      <a:alpha val="65000"/>
                    </a:srgbClr>
                  </a:innerShdw>
                </a:effectLst>
                <a:uLnTx/>
                <a:uFillTx/>
                <a:latin typeface="+mj-lt"/>
                <a:ea typeface="+mj-ea"/>
                <a:cs typeface="+mj-cs"/>
              </a:rPr>
              <a:t> </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pic>
        <p:nvPicPr>
          <p:cNvPr id="5" name="Picture 1"/>
          <p:cNvPicPr>
            <a:picLocks noChangeAspect="1" noChangeArrowheads="1"/>
          </p:cNvPicPr>
          <p:nvPr/>
        </p:nvPicPr>
        <p:blipFill>
          <a:blip r:embed="rId2"/>
          <a:srcRect t="10317" r="1276" b="71032"/>
          <a:stretch>
            <a:fillRect/>
          </a:stretch>
        </p:blipFill>
        <p:spPr bwMode="auto">
          <a:xfrm>
            <a:off x="2452913" y="0"/>
            <a:ext cx="9739087" cy="754743"/>
          </a:xfrm>
          <a:prstGeom prst="rect">
            <a:avLst/>
          </a:prstGeom>
          <a:noFill/>
          <a:ln w="9525">
            <a:noFill/>
            <a:miter lim="800000"/>
            <a:headEnd/>
            <a:tailEnd/>
          </a:ln>
        </p:spPr>
      </p:pic>
      <p:pic>
        <p:nvPicPr>
          <p:cNvPr id="6" name="2 Imagen" descr="LOGO-PRINCIPAL.png"/>
          <p:cNvPicPr/>
          <p:nvPr/>
        </p:nvPicPr>
        <p:blipFill>
          <a:blip r:embed="rId3" cstate="print"/>
          <a:stretch>
            <a:fillRect/>
          </a:stretch>
        </p:blipFill>
        <p:spPr>
          <a:xfrm>
            <a:off x="188690" y="43542"/>
            <a:ext cx="2235197" cy="667657"/>
          </a:xfrm>
          <a:prstGeom prst="rect">
            <a:avLst/>
          </a:prstGeom>
        </p:spPr>
      </p:pic>
      <p:graphicFrame>
        <p:nvGraphicFramePr>
          <p:cNvPr id="7" name="6 Gráfico"/>
          <p:cNvGraphicFramePr/>
          <p:nvPr/>
        </p:nvGraphicFramePr>
        <p:xfrm>
          <a:off x="3179928" y="1797269"/>
          <a:ext cx="8707272" cy="48355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Diagrama"/>
          <p:cNvGraphicFramePr/>
          <p:nvPr/>
        </p:nvGraphicFramePr>
        <p:xfrm>
          <a:off x="1815151" y="1856096"/>
          <a:ext cx="1180295" cy="4735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C"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rPr>
              <a:t>Conclusiones</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
        <p:nvSpPr>
          <p:cNvPr id="10" name="9 Marcador de contenido"/>
          <p:cNvSpPr>
            <a:spLocks noGrp="1"/>
          </p:cNvSpPr>
          <p:nvPr>
            <p:ph idx="1"/>
          </p:nvPr>
        </p:nvSpPr>
        <p:spPr>
          <a:xfrm>
            <a:off x="2047165" y="1760561"/>
            <a:ext cx="9921922" cy="5097439"/>
          </a:xfrm>
        </p:spPr>
        <p:txBody>
          <a:bodyPr>
            <a:normAutofit/>
          </a:bodyPr>
          <a:lstStyle/>
          <a:p>
            <a:pPr algn="just"/>
            <a:r>
              <a:rPr lang="es-EC" sz="2000" dirty="0" smtClean="0"/>
              <a:t>La utilización de plomo en el proceso de vidriado ha provocado consecuencias graves en la salud, bienestar, calidad de vida, desarrollo y economía de los habitantes. Las autoridades han planteado la erradicación del uso del plomo, pero los pobladores se niegan a aceptar un nuevo material no toxico, por el desconocimiento de los beneficios económicos y en salud que traería la utilización de frita.</a:t>
            </a:r>
          </a:p>
          <a:p>
            <a:pPr algn="just">
              <a:buNone/>
            </a:pPr>
            <a:endParaRPr lang="es-EC" sz="2000" dirty="0" smtClean="0"/>
          </a:p>
          <a:p>
            <a:pPr algn="just"/>
            <a:r>
              <a:rPr lang="es-EC" sz="2000" dirty="0" smtClean="0"/>
              <a:t>Partiendo de la línea base de la investigación e información obtenida mediante el </a:t>
            </a:r>
            <a:r>
              <a:rPr lang="es-EC" sz="2000" dirty="0" err="1" smtClean="0"/>
              <a:t>focus</a:t>
            </a:r>
            <a:r>
              <a:rPr lang="es-EC" sz="2000" dirty="0" smtClean="0"/>
              <a:t> </a:t>
            </a:r>
            <a:r>
              <a:rPr lang="es-EC" sz="2000" dirty="0" err="1" smtClean="0"/>
              <a:t>group</a:t>
            </a:r>
            <a:r>
              <a:rPr lang="es-EC" sz="2000" dirty="0" smtClean="0"/>
              <a:t> a la comunidad alfarera, establecimos volúmenes aproximados de producción, ventas y variables necesarias que afectan directamente al costo, materia prima y mano de obra. Para desarrollar el escenario actual (con plomo) y plantear un escenario con el mismo volumen de ventas y producción, erradicando el uso de plomo por frita. </a:t>
            </a:r>
          </a:p>
          <a:p>
            <a:pPr algn="just">
              <a:buNone/>
            </a:pPr>
            <a:endParaRPr lang="es-EC" sz="2000" dirty="0" smtClean="0"/>
          </a:p>
          <a:p>
            <a:pPr algn="just"/>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lvl="0" algn="ctr">
              <a:spcBef>
                <a:spcPct val="0"/>
              </a:spcBef>
              <a:defRPr/>
            </a:pPr>
            <a:r>
              <a:rPr lang="es-EC" sz="4000" b="1" dirty="0" smtClean="0">
                <a:ln w="1905"/>
                <a:effectLst>
                  <a:innerShdw blurRad="69850" dist="43180" dir="5400000">
                    <a:srgbClr val="000000">
                      <a:alpha val="65000"/>
                    </a:srgbClr>
                  </a:innerShdw>
                </a:effectLst>
              </a:rPr>
              <a:t>Conclusiones</a:t>
            </a:r>
            <a:endParaRPr lang="en-US" sz="4000" b="1" dirty="0" smtClean="0">
              <a:ln w="1905"/>
              <a:effectLst>
                <a:innerShdw blurRad="69850" dist="43180" dir="5400000">
                  <a:srgbClr val="000000">
                    <a:alpha val="65000"/>
                  </a:srgbClr>
                </a:innerShdw>
              </a:effectLst>
            </a:endParaRPr>
          </a:p>
        </p:txBody>
      </p:sp>
      <p:sp>
        <p:nvSpPr>
          <p:cNvPr id="7" name="9 Marcador de contenido"/>
          <p:cNvSpPr>
            <a:spLocks noGrp="1"/>
          </p:cNvSpPr>
          <p:nvPr>
            <p:ph idx="1"/>
          </p:nvPr>
        </p:nvSpPr>
        <p:spPr>
          <a:xfrm>
            <a:off x="2047165" y="1760561"/>
            <a:ext cx="9921922" cy="5097439"/>
          </a:xfrm>
        </p:spPr>
        <p:txBody>
          <a:bodyPr>
            <a:normAutofit fontScale="92500" lnSpcReduction="20000"/>
          </a:bodyPr>
          <a:lstStyle/>
          <a:p>
            <a:pPr algn="just"/>
            <a:r>
              <a:rPr lang="es-EC" sz="2200" dirty="0" smtClean="0"/>
              <a:t>Después de desarrollar cada una de las cedulas presupuestarias obtenemos como primer resultado el estado de pérdidas y ganancias y el Balance general. El cual nos permite tener una lectura que la erradicación del plomo es viable, obteniendo una utilidad en el Estado de Pérdidas y Ganancias para el año 2015 de $ 3.591,92 presentando un incremento de 32.92% en promedio para los años proyectados; llegando así al año proyectado 2019 con una utilidad de $ 10.109,34.</a:t>
            </a:r>
          </a:p>
          <a:p>
            <a:pPr algn="just">
              <a:buNone/>
            </a:pPr>
            <a:endParaRPr lang="es-EC" sz="2200" dirty="0" smtClean="0"/>
          </a:p>
          <a:p>
            <a:pPr algn="just"/>
            <a:r>
              <a:rPr lang="es-EC" sz="2200" dirty="0" smtClean="0"/>
              <a:t>El factor esencial en el análisis financiero, es que el volumen de ventas sobrepasa el punto de equilibrio necesario para que el proyecto sea rentable. Sin tener la necesidad de reestructurar el volumen de ventas y producción.</a:t>
            </a:r>
          </a:p>
          <a:p>
            <a:pPr algn="just">
              <a:buNone/>
            </a:pPr>
            <a:endParaRPr lang="es-EC" sz="2200" dirty="0" smtClean="0"/>
          </a:p>
          <a:p>
            <a:pPr algn="just"/>
            <a:r>
              <a:rPr lang="es-EC" sz="2200" dirty="0" smtClean="0"/>
              <a:t>Como evaluación del proyecto de erradicación del uso de plomo para los 5 años proyectados obtuvimos el VAN y TIR, obteniendo como resultado VAN $9.068,16 y TIR 27,60%. Señalando que el proyecto a largo plazo resulta rentable e incluso se podría plantear estrategias para industrializar parte del proceso, mejorar la calidad del producto e incrementar las ventas.</a:t>
            </a:r>
          </a:p>
          <a:p>
            <a:pPr algn="just"/>
            <a:endParaRPr lang="es-EC" sz="2000" dirty="0" smtClean="0"/>
          </a:p>
          <a:p>
            <a:pPr algn="just">
              <a:buNone/>
            </a:pPr>
            <a:endParaRPr lang="es-EC" sz="2000" dirty="0" smtClean="0"/>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lvl="0" algn="ctr">
              <a:spcBef>
                <a:spcPct val="0"/>
              </a:spcBef>
              <a:defRPr/>
            </a:pPr>
            <a:r>
              <a:rPr lang="es-EC" sz="4000" b="1" dirty="0" smtClean="0">
                <a:ln w="1905"/>
                <a:effectLst>
                  <a:innerShdw blurRad="69850" dist="43180" dir="5400000">
                    <a:srgbClr val="000000">
                      <a:alpha val="65000"/>
                    </a:srgbClr>
                  </a:innerShdw>
                </a:effectLst>
              </a:rPr>
              <a:t>Conclusiones</a:t>
            </a:r>
            <a:endParaRPr lang="en-US" sz="4000" b="1" dirty="0" smtClean="0">
              <a:ln w="1905"/>
              <a:effectLst>
                <a:innerShdw blurRad="69850" dist="43180" dir="5400000">
                  <a:srgbClr val="000000">
                    <a:alpha val="65000"/>
                  </a:srgbClr>
                </a:innerShdw>
              </a:effectLst>
            </a:endParaRPr>
          </a:p>
        </p:txBody>
      </p:sp>
      <p:sp>
        <p:nvSpPr>
          <p:cNvPr id="7" name="9 Marcador de contenido"/>
          <p:cNvSpPr>
            <a:spLocks noGrp="1"/>
          </p:cNvSpPr>
          <p:nvPr>
            <p:ph idx="1"/>
          </p:nvPr>
        </p:nvSpPr>
        <p:spPr>
          <a:xfrm>
            <a:off x="2047165" y="2347415"/>
            <a:ext cx="9921922" cy="2661313"/>
          </a:xfrm>
        </p:spPr>
        <p:txBody>
          <a:bodyPr>
            <a:normAutofit/>
          </a:bodyPr>
          <a:lstStyle/>
          <a:p>
            <a:pPr algn="just"/>
            <a:r>
              <a:rPr lang="es-EC" sz="2000" dirty="0" smtClean="0"/>
              <a:t>En base a todo el modelo presupuestario desarrollado y el análisis de rentabilidad del proyecto de erradicación del uso de plomo, podemos concluir con certeza que es completamente viable el uso de frita (no toxico) en el proceso de vidriado de la alfarería; presentando utilidades, márgenes de rentabilidad adecuados, liquidez en flujos de caja, mejora de la calidad de vida de los alfareros, disminución de discapacidad provocada por el uso del plomo y descontaminación ambiental.</a:t>
            </a:r>
          </a:p>
          <a:p>
            <a:pPr algn="just">
              <a:buNone/>
            </a:pPr>
            <a:endParaRPr lang="es-EC" sz="2000" dirty="0" smtClean="0"/>
          </a:p>
          <a:p>
            <a:pPr algn="just"/>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75211" y="812795"/>
            <a:ext cx="8911687" cy="928919"/>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PLANTEAMIENTO DEL PROBLEMA </a:t>
            </a:r>
            <a:endParaRPr lang="es-EC" sz="4000" b="1" dirty="0">
              <a:ln w="1905"/>
              <a:solidFill>
                <a:schemeClr val="tx1"/>
              </a:solidFill>
              <a:effectLst>
                <a:innerShdw blurRad="69850" dist="43180" dir="5400000">
                  <a:srgbClr val="000000">
                    <a:alpha val="65000"/>
                  </a:srgbClr>
                </a:innerShdw>
              </a:effectLst>
            </a:endParaRPr>
          </a:p>
        </p:txBody>
      </p:sp>
      <p:graphicFrame>
        <p:nvGraphicFramePr>
          <p:cNvPr id="7" name="Marcador de contenido 4"/>
          <p:cNvGraphicFramePr>
            <a:graphicFrameLocks noGrp="1"/>
          </p:cNvGraphicFramePr>
          <p:nvPr>
            <p:ph idx="1"/>
            <p:extLst>
              <p:ext uri="{D42A27DB-BD31-4B8C-83A1-F6EECF244321}">
                <p14:modId xmlns:p14="http://schemas.microsoft.com/office/powerpoint/2010/main" val="2347498834"/>
              </p:ext>
            </p:extLst>
          </p:nvPr>
        </p:nvGraphicFramePr>
        <p:xfrm>
          <a:off x="3018971" y="1625600"/>
          <a:ext cx="8461829" cy="394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3033486" y="5863771"/>
            <a:ext cx="8534400" cy="8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b="1" dirty="0" smtClean="0">
              <a:solidFill>
                <a:schemeClr val="tx1"/>
              </a:solidFill>
            </a:endParaRPr>
          </a:p>
          <a:p>
            <a:pPr algn="ctr"/>
            <a:r>
              <a:rPr lang="es-EC" b="1" i="1" dirty="0" smtClean="0">
                <a:solidFill>
                  <a:schemeClr val="tx1"/>
                </a:solidFill>
              </a:rPr>
              <a:t>"El buen vivir es una postura que tiene un toque de austeridad, ya que meta es vivir bien, y ello no debe significar vivir mejor a costa de otros o del ambiente." (</a:t>
            </a:r>
            <a:r>
              <a:rPr lang="es-EC" b="1" i="1" dirty="0" err="1" smtClean="0">
                <a:solidFill>
                  <a:schemeClr val="tx1"/>
                </a:solidFill>
              </a:rPr>
              <a:t>Albó</a:t>
            </a:r>
            <a:r>
              <a:rPr lang="es-EC" b="1" i="1" dirty="0" smtClean="0">
                <a:solidFill>
                  <a:schemeClr val="tx1"/>
                </a:solidFill>
              </a:rPr>
              <a:t>, 2009).</a:t>
            </a:r>
            <a:endParaRPr lang="en-US" b="1" i="1" dirty="0" smtClean="0">
              <a:solidFill>
                <a:schemeClr val="tx1"/>
              </a:solidFill>
            </a:endParaRPr>
          </a:p>
          <a:p>
            <a:pPr algn="ctr"/>
            <a:endParaRPr lang="en-US" dirty="0"/>
          </a:p>
        </p:txBody>
      </p:sp>
      <p:pic>
        <p:nvPicPr>
          <p:cNvPr id="10" name="2 Imagen" descr="LOGO-PRINCIPAL.png"/>
          <p:cNvPicPr/>
          <p:nvPr/>
        </p:nvPicPr>
        <p:blipFill>
          <a:blip r:embed="rId7" cstate="print"/>
          <a:stretch>
            <a:fillRect/>
          </a:stretch>
        </p:blipFill>
        <p:spPr>
          <a:xfrm>
            <a:off x="188690" y="43542"/>
            <a:ext cx="2235197" cy="667657"/>
          </a:xfrm>
          <a:prstGeom prst="rect">
            <a:avLst/>
          </a:prstGeom>
        </p:spPr>
      </p:pic>
      <p:pic>
        <p:nvPicPr>
          <p:cNvPr id="12"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89212" y="2133599"/>
            <a:ext cx="8915400" cy="4430973"/>
          </a:xfrm>
        </p:spPr>
        <p:txBody>
          <a:bodyPr>
            <a:normAutofit/>
          </a:bodyPr>
          <a:lstStyle/>
          <a:p>
            <a:pPr algn="just"/>
            <a:r>
              <a:rPr lang="es-EC" sz="2000" dirty="0" smtClean="0"/>
              <a:t>Después de haber realizado la simulación financiera con datos reales, se puede identificar utilidad cada uno de los años, y cada vez mayor. Recomendando a los alfareros reinvertir esa utilidad ya sea en adquisición de materia prima, renovación de herramientas, modificación de instalaciones o compra de nueva maquinaria; que permita incrementar el patrimonio, evitando que la utilidad se convierta en un gasto personal del artesano.</a:t>
            </a:r>
          </a:p>
          <a:p>
            <a:pPr algn="just">
              <a:buNone/>
            </a:pPr>
            <a:endParaRPr lang="es-EC" sz="2000" dirty="0" smtClean="0"/>
          </a:p>
          <a:p>
            <a:pPr algn="just"/>
            <a:r>
              <a:rPr lang="es-EC" sz="2000" dirty="0" smtClean="0"/>
              <a:t>Se recomienda a los alfareros mantener la metodología financiera propuesta, es decir, que el total de ganancias no sea consumido por ellos mismo, si no que se establezca un salario mensual para poder distribuir de esta forma las utilidades y poder maximizar la rentabilidad a lo largo del mes y del año.</a:t>
            </a:r>
          </a:p>
          <a:p>
            <a:pPr algn="just"/>
            <a:endParaRPr lang="en-US" dirty="0"/>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EC" sz="4000" b="1" dirty="0" smtClean="0">
                <a:ln w="1905"/>
                <a:effectLst>
                  <a:innerShdw blurRad="69850" dist="43180" dir="5400000">
                    <a:srgbClr val="000000">
                      <a:alpha val="65000"/>
                    </a:srgbClr>
                  </a:innerShdw>
                </a:effectLst>
                <a:latin typeface="+mj-lt"/>
                <a:ea typeface="+mj-ea"/>
                <a:cs typeface="+mj-cs"/>
              </a:rPr>
              <a:t>Recomendaciones</a:t>
            </a:r>
            <a:endParaRPr kumimoji="0" lang="en-US" sz="4000" b="1" i="0" u="none" strike="noStrike" kern="1200" cap="none" spc="0" normalizeH="0" baseline="0" noProof="0" dirty="0" smtClean="0">
              <a:ln w="1905"/>
              <a:solidFill>
                <a:schemeClr val="tx1"/>
              </a:solidFill>
              <a:effectLst>
                <a:innerShdw blurRad="69850" dist="43180" dir="5400000">
                  <a:srgbClr val="000000">
                    <a:alpha val="65000"/>
                  </a:srgb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89212" y="2133599"/>
            <a:ext cx="8915400" cy="4335439"/>
          </a:xfrm>
        </p:spPr>
        <p:txBody>
          <a:bodyPr>
            <a:normAutofit/>
          </a:bodyPr>
          <a:lstStyle/>
          <a:p>
            <a:pPr algn="just"/>
            <a:r>
              <a:rPr lang="es-EC" sz="2000" dirty="0" smtClean="0"/>
              <a:t>Se recomienda al artesano incursionar en nuevos mercados y ferias, donde pueda conocer sobre nuevas metodologías para la elaboración de las artesanías, mejorando su calidad y ofreciendo mayor variedad de productos, que les permitirá ampliar su negocio y tener nuevas oportunidades de mercado. </a:t>
            </a:r>
            <a:endParaRPr lang="en-US" sz="2000" dirty="0" smtClean="0"/>
          </a:p>
          <a:p>
            <a:pPr lvl="0" algn="just">
              <a:buNone/>
            </a:pPr>
            <a:endParaRPr lang="es-EC" sz="2000" dirty="0" smtClean="0"/>
          </a:p>
          <a:p>
            <a:pPr lvl="0" algn="just"/>
            <a:r>
              <a:rPr lang="es-EC" sz="2000" dirty="0" smtClean="0"/>
              <a:t>Se recomienda a las principales autoridades, asociación de alfareros y artesanos, hacer uso en su totalidad del modelo de simulación financiero planteado en esta investigación, el mismo que presenta un proyecto financieramente rentable, mejorando su calidad de vida con beneficios de salarios, beneficios de ley, reducción de discapacidad de la parroquia, mejora en la salud y desarrollo de la comunidad.</a:t>
            </a:r>
            <a:endParaRPr lang="en-US" sz="2000" dirty="0" smtClean="0"/>
          </a:p>
          <a:p>
            <a:endParaRPr lang="en-US" dirty="0"/>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6"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7" name="1 Título"/>
          <p:cNvSpPr txBox="1">
            <a:spLocks/>
          </p:cNvSpPr>
          <p:nvPr/>
        </p:nvSpPr>
        <p:spPr>
          <a:xfrm>
            <a:off x="2614696" y="1008739"/>
            <a:ext cx="8911687" cy="841833"/>
          </a:xfrm>
          <a:prstGeom prst="rect">
            <a:avLst/>
          </a:prstGeom>
        </p:spPr>
        <p:txBody>
          <a:bodyPr vert="horz" lIns="91440" tIns="45720" rIns="91440" bIns="45720" rtlCol="0" anchor="t">
            <a:normAutofit/>
          </a:bodyPr>
          <a:lstStyle/>
          <a:p>
            <a:pPr lvl="0" algn="ctr">
              <a:spcBef>
                <a:spcPct val="0"/>
              </a:spcBef>
              <a:defRPr/>
            </a:pPr>
            <a:r>
              <a:rPr lang="es-EC" sz="4000" b="1" dirty="0" smtClean="0">
                <a:ln w="1905"/>
                <a:effectLst>
                  <a:innerShdw blurRad="69850" dist="43180" dir="5400000">
                    <a:srgbClr val="000000">
                      <a:alpha val="65000"/>
                    </a:srgbClr>
                  </a:innerShdw>
                </a:effectLst>
              </a:rPr>
              <a:t>Recomendaciones</a:t>
            </a:r>
            <a:endParaRPr lang="en-US" sz="4000" b="1" dirty="0" smtClean="0">
              <a:ln w="1905"/>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20973" y="2119952"/>
            <a:ext cx="8915400" cy="2383809"/>
          </a:xfrm>
        </p:spPr>
        <p:txBody>
          <a:bodyPr>
            <a:normAutofit/>
          </a:bodyPr>
          <a:lstStyle/>
          <a:p>
            <a:pPr algn="ctr">
              <a:buNone/>
            </a:pP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 POR SU ATENCI</a:t>
            </a:r>
            <a:r>
              <a:rPr lang="es-EC"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Ó</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 </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pic>
        <p:nvPicPr>
          <p:cNvPr id="5"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sp>
        <p:nvSpPr>
          <p:cNvPr id="6" name="5 Rectángulo"/>
          <p:cNvSpPr/>
          <p:nvPr/>
        </p:nvSpPr>
        <p:spPr>
          <a:xfrm>
            <a:off x="3439235" y="4599297"/>
            <a:ext cx="7410735" cy="16132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b="1" dirty="0" smtClean="0">
              <a:solidFill>
                <a:schemeClr val="tx1"/>
              </a:solidFill>
            </a:endParaRPr>
          </a:p>
          <a:p>
            <a:pPr algn="ctr"/>
            <a:r>
              <a:rPr lang="es-EC" sz="2400" b="1" i="1" dirty="0" smtClean="0">
                <a:solidFill>
                  <a:schemeClr val="tx1"/>
                </a:solidFill>
              </a:rPr>
              <a:t>"El buen vivir es una postura que tiene un toque de austeridad, ya que meta es vivir bien, y ello no debe significar vivir mejor a costa de otros o del ambiente." (</a:t>
            </a:r>
            <a:r>
              <a:rPr lang="es-EC" sz="2400" b="1" i="1" dirty="0" err="1" smtClean="0">
                <a:solidFill>
                  <a:schemeClr val="tx1"/>
                </a:solidFill>
              </a:rPr>
              <a:t>Albó</a:t>
            </a:r>
            <a:r>
              <a:rPr lang="es-EC" sz="2400" b="1" i="1" dirty="0" smtClean="0">
                <a:solidFill>
                  <a:schemeClr val="tx1"/>
                </a:solidFill>
              </a:rPr>
              <a:t>, 2009).</a:t>
            </a:r>
            <a:endParaRPr lang="en-US" sz="2400" b="1" i="1" dirty="0" smtClean="0">
              <a:solidFill>
                <a:schemeClr val="tx1"/>
              </a:solidFill>
            </a:endParaRPr>
          </a:p>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omo en la Victoria.mp4">
            <a:hlinkClick r:id="" action="ppaction://media"/>
          </p:cNvPr>
          <p:cNvPicPr>
            <a:picLocks noGrp="1" noRot="1" noChangeAspect="1"/>
          </p:cNvPicPr>
          <p:nvPr>
            <p:ph idx="1"/>
            <a:videoFile r:link="rId1"/>
          </p:nvPr>
        </p:nvPicPr>
        <p:blipFill>
          <a:blip r:embed="rId3"/>
          <a:stretch>
            <a:fillRect/>
          </a:stretch>
        </p:blipFill>
        <p:spPr>
          <a:xfrm>
            <a:off x="2688610" y="1160060"/>
            <a:ext cx="8925635" cy="5227092"/>
          </a:xfrm>
          <a:prstGeom prst="rect">
            <a:avLst/>
          </a:prstGeom>
        </p:spPr>
      </p:pic>
      <p:pic>
        <p:nvPicPr>
          <p:cNvPr id="5" name="2 Imagen" descr="LOGO-PRINCIPAL.png"/>
          <p:cNvPicPr/>
          <p:nvPr/>
        </p:nvPicPr>
        <p:blipFill>
          <a:blip r:embed="rId4" cstate="print"/>
          <a:stretch>
            <a:fillRect/>
          </a:stretch>
        </p:blipFill>
        <p:spPr>
          <a:xfrm>
            <a:off x="188690" y="43542"/>
            <a:ext cx="2235197" cy="667657"/>
          </a:xfrm>
          <a:prstGeom prst="rect">
            <a:avLst/>
          </a:prstGeom>
        </p:spPr>
      </p:pic>
      <p:pic>
        <p:nvPicPr>
          <p:cNvPr id="6" name="Picture 1"/>
          <p:cNvPicPr>
            <a:picLocks noChangeAspect="1" noChangeArrowheads="1"/>
          </p:cNvPicPr>
          <p:nvPr/>
        </p:nvPicPr>
        <p:blipFill>
          <a:blip r:embed="rId5"/>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04239" y="754739"/>
            <a:ext cx="8911687" cy="754747"/>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JUSTIFICACIÓN DEL PROBLEMA  </a:t>
            </a:r>
            <a:endParaRPr lang="en-US" sz="4000" b="1" dirty="0">
              <a:ln w="1905"/>
              <a:solidFill>
                <a:schemeClr val="tx1"/>
              </a:solidFill>
              <a:effectLst>
                <a:innerShdw blurRad="69850" dist="43180" dir="5400000">
                  <a:srgbClr val="000000">
                    <a:alpha val="65000"/>
                  </a:srgbClr>
                </a:innerShdw>
              </a:effectLst>
            </a:endParaRPr>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graphicFrame>
        <p:nvGraphicFramePr>
          <p:cNvPr id="6" name="Marcador de contenido 4"/>
          <p:cNvGraphicFramePr>
            <a:graphicFrameLocks noGrp="1"/>
          </p:cNvGraphicFramePr>
          <p:nvPr>
            <p:ph idx="1"/>
            <p:extLst>
              <p:ext uri="{D42A27DB-BD31-4B8C-83A1-F6EECF244321}">
                <p14:modId xmlns:p14="http://schemas.microsoft.com/office/powerpoint/2010/main" val="1292005496"/>
              </p:ext>
            </p:extLst>
          </p:nvPr>
        </p:nvGraphicFramePr>
        <p:xfrm>
          <a:off x="1683656" y="1375682"/>
          <a:ext cx="10062029" cy="488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47782" y="783767"/>
            <a:ext cx="8911687" cy="856347"/>
          </a:xfrm>
        </p:spPr>
        <p:txBody>
          <a:bodyPr/>
          <a:lstStyle/>
          <a:p>
            <a:pPr algn="ctr"/>
            <a:r>
              <a:rPr lang="es-EC" sz="4000" b="1" dirty="0" smtClean="0">
                <a:ln w="1905"/>
                <a:solidFill>
                  <a:schemeClr val="tx1"/>
                </a:solidFill>
                <a:effectLst>
                  <a:innerShdw blurRad="69850" dist="43180" dir="5400000">
                    <a:srgbClr val="000000">
                      <a:alpha val="65000"/>
                    </a:srgbClr>
                  </a:innerShdw>
                </a:effectLst>
              </a:rPr>
              <a:t>OBJETIVOS GENERAL Y ESPECÍFICOS</a:t>
            </a:r>
            <a:r>
              <a:rPr lang="es-EC" dirty="0" smtClean="0"/>
              <a:t> </a:t>
            </a:r>
            <a:endParaRPr lang="en-US" dirty="0"/>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graphicFrame>
        <p:nvGraphicFramePr>
          <p:cNvPr id="5" name="Marcador de contenido 5"/>
          <p:cNvGraphicFramePr>
            <a:graphicFrameLocks noGrp="1"/>
          </p:cNvGraphicFramePr>
          <p:nvPr>
            <p:ph idx="1"/>
            <p:extLst>
              <p:ext uri="{D42A27DB-BD31-4B8C-83A1-F6EECF244321}">
                <p14:modId xmlns:p14="http://schemas.microsoft.com/office/powerpoint/2010/main" val="2224014129"/>
              </p:ext>
            </p:extLst>
          </p:nvPr>
        </p:nvGraphicFramePr>
        <p:xfrm>
          <a:off x="1756229" y="1596571"/>
          <a:ext cx="10226506" cy="5065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2297" y="783767"/>
            <a:ext cx="8911687" cy="798290"/>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LOCALIZACIÓN </a:t>
            </a:r>
            <a:endParaRPr lang="en-US" sz="4000" b="1" dirty="0" smtClean="0">
              <a:ln w="1905"/>
              <a:solidFill>
                <a:schemeClr val="tx1"/>
              </a:solidFill>
              <a:effectLst>
                <a:innerShdw blurRad="69850" dist="43180" dir="5400000">
                  <a:srgbClr val="000000">
                    <a:alpha val="65000"/>
                  </a:srgbClr>
                </a:innerShdw>
              </a:effectLst>
            </a:endParaRPr>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698695683"/>
              </p:ext>
            </p:extLst>
          </p:nvPr>
        </p:nvGraphicFramePr>
        <p:xfrm>
          <a:off x="2554514" y="3298094"/>
          <a:ext cx="3736770" cy="1735960"/>
        </p:xfrm>
        <a:graphic>
          <a:graphicData uri="http://schemas.openxmlformats.org/drawingml/2006/table">
            <a:tbl>
              <a:tblPr firstRow="1" bandRow="1">
                <a:tableStyleId>{5C22544A-7EE6-4342-B048-85BDC9FD1C3A}</a:tableStyleId>
              </a:tblPr>
              <a:tblGrid>
                <a:gridCol w="1868385"/>
                <a:gridCol w="1868385"/>
              </a:tblGrid>
              <a:tr h="433990">
                <a:tc gridSpan="2">
                  <a:txBody>
                    <a:bodyPr/>
                    <a:lstStyle/>
                    <a:p>
                      <a:pPr algn="ctr"/>
                      <a:r>
                        <a:rPr lang="es-EC" noProof="0" dirty="0" smtClean="0">
                          <a:solidFill>
                            <a:schemeClr val="bg1"/>
                          </a:solidFill>
                        </a:rPr>
                        <a:t>UBICACIÓN</a:t>
                      </a:r>
                      <a:endParaRPr lang="es-EC" noProof="0" dirty="0">
                        <a:solidFill>
                          <a:schemeClr val="bg1"/>
                        </a:solidFill>
                      </a:endParaRPr>
                    </a:p>
                  </a:txBody>
                  <a:tcPr/>
                </a:tc>
                <a:tc hMerge="1">
                  <a:txBody>
                    <a:bodyPr/>
                    <a:lstStyle/>
                    <a:p>
                      <a:endParaRPr lang="es-EC" dirty="0"/>
                    </a:p>
                  </a:txBody>
                  <a:tcPr/>
                </a:tc>
              </a:tr>
              <a:tr h="433990">
                <a:tc>
                  <a:txBody>
                    <a:bodyPr/>
                    <a:lstStyle/>
                    <a:p>
                      <a:r>
                        <a:rPr lang="es-EC" noProof="0" dirty="0" smtClean="0"/>
                        <a:t>Provincia</a:t>
                      </a:r>
                      <a:endParaRPr lang="es-EC" noProof="0" dirty="0"/>
                    </a:p>
                  </a:txBody>
                  <a:tcPr/>
                </a:tc>
                <a:tc>
                  <a:txBody>
                    <a:bodyPr/>
                    <a:lstStyle/>
                    <a:p>
                      <a:r>
                        <a:rPr lang="es-EC" noProof="0" dirty="0" smtClean="0"/>
                        <a:t>Cotopaxi</a:t>
                      </a:r>
                      <a:endParaRPr lang="es-EC" noProof="0" dirty="0"/>
                    </a:p>
                  </a:txBody>
                  <a:tcPr/>
                </a:tc>
              </a:tr>
              <a:tr h="433990">
                <a:tc>
                  <a:txBody>
                    <a:bodyPr/>
                    <a:lstStyle/>
                    <a:p>
                      <a:r>
                        <a:rPr lang="es-EC" noProof="0" dirty="0" smtClean="0"/>
                        <a:t>Cantón</a:t>
                      </a:r>
                      <a:endParaRPr lang="es-EC" noProof="0" dirty="0"/>
                    </a:p>
                  </a:txBody>
                  <a:tcPr/>
                </a:tc>
                <a:tc>
                  <a:txBody>
                    <a:bodyPr/>
                    <a:lstStyle/>
                    <a:p>
                      <a:r>
                        <a:rPr lang="es-EC" noProof="0" dirty="0" smtClean="0"/>
                        <a:t>Pujilí</a:t>
                      </a:r>
                      <a:endParaRPr lang="es-EC" noProof="0" dirty="0"/>
                    </a:p>
                  </a:txBody>
                  <a:tcPr/>
                </a:tc>
              </a:tr>
              <a:tr h="433990">
                <a:tc>
                  <a:txBody>
                    <a:bodyPr/>
                    <a:lstStyle/>
                    <a:p>
                      <a:r>
                        <a:rPr lang="es-EC" noProof="0" dirty="0" smtClean="0"/>
                        <a:t>Parroquia</a:t>
                      </a:r>
                      <a:endParaRPr lang="es-EC" noProof="0" dirty="0"/>
                    </a:p>
                  </a:txBody>
                  <a:tcPr/>
                </a:tc>
                <a:tc>
                  <a:txBody>
                    <a:bodyPr/>
                    <a:lstStyle/>
                    <a:p>
                      <a:r>
                        <a:rPr lang="es-EC" noProof="0" dirty="0" smtClean="0"/>
                        <a:t>La Victoria</a:t>
                      </a:r>
                      <a:endParaRPr lang="es-EC" noProof="0" dirty="0"/>
                    </a:p>
                  </a:txBody>
                  <a:tcPr/>
                </a:tc>
              </a:tr>
            </a:tbl>
          </a:graphicData>
        </a:graphic>
      </p:graphicFrame>
      <p:pic>
        <p:nvPicPr>
          <p:cNvPr id="6" name="Imagen 5"/>
          <p:cNvPicPr/>
          <p:nvPr/>
        </p:nvPicPr>
        <p:blipFill>
          <a:blip r:embed="rId3" cstate="print"/>
          <a:srcRect l="25852" t="18750" r="26047" b="13920"/>
          <a:stretch>
            <a:fillRect/>
          </a:stretch>
        </p:blipFill>
        <p:spPr bwMode="auto">
          <a:xfrm>
            <a:off x="6677891" y="2208899"/>
            <a:ext cx="5095164" cy="4292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
          <p:cNvPicPr>
            <a:picLocks noChangeAspect="1" noChangeArrowheads="1"/>
          </p:cNvPicPr>
          <p:nvPr/>
        </p:nvPicPr>
        <p:blipFill>
          <a:blip r:embed="rId4"/>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2296" y="856339"/>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POBLACIÓN </a:t>
            </a:r>
            <a:endParaRPr lang="en-US" sz="4000" b="1" dirty="0" smtClean="0">
              <a:ln w="1905"/>
              <a:solidFill>
                <a:schemeClr val="tx1"/>
              </a:solidFill>
              <a:effectLst>
                <a:innerShdw blurRad="69850" dist="43180" dir="5400000">
                  <a:srgbClr val="000000">
                    <a:alpha val="65000"/>
                  </a:srgbClr>
                </a:innerShdw>
              </a:effectLst>
            </a:endParaRPr>
          </a:p>
        </p:txBody>
      </p:sp>
      <p:pic>
        <p:nvPicPr>
          <p:cNvPr id="4" name="2 Imagen" descr="LOGO-PRINCIPAL.png"/>
          <p:cNvPicPr/>
          <p:nvPr/>
        </p:nvPicPr>
        <p:blipFill>
          <a:blip r:embed="rId2" cstate="print"/>
          <a:stretch>
            <a:fillRect/>
          </a:stretch>
        </p:blipFill>
        <p:spPr>
          <a:xfrm>
            <a:off x="188690" y="43542"/>
            <a:ext cx="2235197" cy="667657"/>
          </a:xfrm>
          <a:prstGeom prst="rect">
            <a:avLst/>
          </a:prstGeom>
        </p:spPr>
      </p:pic>
      <p:graphicFrame>
        <p:nvGraphicFramePr>
          <p:cNvPr id="5" name="Marcador de contenido 3"/>
          <p:cNvGraphicFramePr>
            <a:graphicFrameLocks noGrp="1"/>
          </p:cNvGraphicFramePr>
          <p:nvPr>
            <p:ph idx="1"/>
            <p:extLst>
              <p:ext uri="{D42A27DB-BD31-4B8C-83A1-F6EECF244321}">
                <p14:modId xmlns:p14="http://schemas.microsoft.com/office/powerpoint/2010/main" val="4240562199"/>
              </p:ext>
            </p:extLst>
          </p:nvPr>
        </p:nvGraphicFramePr>
        <p:xfrm>
          <a:off x="2467428" y="1282890"/>
          <a:ext cx="9274629" cy="5350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p:cNvPicPr>
            <a:picLocks noChangeAspect="1" noChangeArrowheads="1"/>
          </p:cNvPicPr>
          <p:nvPr/>
        </p:nvPicPr>
        <p:blipFill>
          <a:blip r:embed="rId8"/>
          <a:srcRect t="10317" r="1276" b="71032"/>
          <a:stretch>
            <a:fillRect/>
          </a:stretch>
        </p:blipFill>
        <p:spPr bwMode="auto">
          <a:xfrm>
            <a:off x="2452913" y="0"/>
            <a:ext cx="9739087" cy="754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LOGO-PRINCIPAL.png"/>
          <p:cNvPicPr/>
          <p:nvPr/>
        </p:nvPicPr>
        <p:blipFill>
          <a:blip r:embed="rId2" cstate="print"/>
          <a:stretch>
            <a:fillRect/>
          </a:stretch>
        </p:blipFill>
        <p:spPr>
          <a:xfrm>
            <a:off x="188690" y="43542"/>
            <a:ext cx="2235197" cy="667657"/>
          </a:xfrm>
          <a:prstGeom prst="rect">
            <a:avLst/>
          </a:prstGeom>
        </p:spPr>
      </p:pic>
      <p:sp>
        <p:nvSpPr>
          <p:cNvPr id="5" name="1 Título"/>
          <p:cNvSpPr>
            <a:spLocks noGrp="1"/>
          </p:cNvSpPr>
          <p:nvPr>
            <p:ph type="title"/>
          </p:nvPr>
        </p:nvSpPr>
        <p:spPr>
          <a:xfrm>
            <a:off x="2462296" y="856339"/>
            <a:ext cx="8911687" cy="841833"/>
          </a:xfrm>
        </p:spPr>
        <p:txBody>
          <a:bodyPr>
            <a:normAutofit/>
          </a:bodyPr>
          <a:lstStyle/>
          <a:p>
            <a:pPr algn="ctr"/>
            <a:r>
              <a:rPr lang="es-EC" sz="4000" b="1" dirty="0" smtClean="0">
                <a:ln w="1905"/>
                <a:solidFill>
                  <a:schemeClr val="tx1"/>
                </a:solidFill>
                <a:effectLst>
                  <a:innerShdw blurRad="69850" dist="43180" dir="5400000">
                    <a:srgbClr val="000000">
                      <a:alpha val="65000"/>
                    </a:srgbClr>
                  </a:innerShdw>
                </a:effectLst>
              </a:rPr>
              <a:t>Discapacidad – Efectos del plomo </a:t>
            </a:r>
            <a:endParaRPr lang="en-US" sz="4000" b="1" dirty="0" smtClean="0">
              <a:ln w="1905"/>
              <a:solidFill>
                <a:schemeClr val="tx1"/>
              </a:solidFill>
              <a:effectLst>
                <a:innerShdw blurRad="69850" dist="43180" dir="5400000">
                  <a:srgbClr val="000000">
                    <a:alpha val="65000"/>
                  </a:srgbClr>
                </a:innerShdw>
              </a:effectLst>
            </a:endParaRPr>
          </a:p>
        </p:txBody>
      </p:sp>
      <p:pic>
        <p:nvPicPr>
          <p:cNvPr id="6" name="Picture 1"/>
          <p:cNvPicPr>
            <a:picLocks noChangeAspect="1" noChangeArrowheads="1"/>
          </p:cNvPicPr>
          <p:nvPr/>
        </p:nvPicPr>
        <p:blipFill>
          <a:blip r:embed="rId3"/>
          <a:srcRect t="10317" r="1276" b="71032"/>
          <a:stretch>
            <a:fillRect/>
          </a:stretch>
        </p:blipFill>
        <p:spPr bwMode="auto">
          <a:xfrm>
            <a:off x="2452913" y="0"/>
            <a:ext cx="9739087" cy="754743"/>
          </a:xfrm>
          <a:prstGeom prst="rect">
            <a:avLst/>
          </a:prstGeom>
          <a:noFill/>
          <a:ln w="9525">
            <a:noFill/>
            <a:miter lim="800000"/>
            <a:headEnd/>
            <a:tailEnd/>
          </a:ln>
        </p:spPr>
      </p:pic>
      <p:graphicFrame>
        <p:nvGraphicFramePr>
          <p:cNvPr id="9" name="Marcador de contenido 4"/>
          <p:cNvGraphicFramePr>
            <a:graphicFrameLocks noGrp="1"/>
          </p:cNvGraphicFramePr>
          <p:nvPr>
            <p:ph idx="1"/>
            <p:extLst>
              <p:ext uri="{D42A27DB-BD31-4B8C-83A1-F6EECF244321}">
                <p14:modId xmlns:p14="http://schemas.microsoft.com/office/powerpoint/2010/main" val="1292005496"/>
              </p:ext>
            </p:extLst>
          </p:nvPr>
        </p:nvGraphicFramePr>
        <p:xfrm>
          <a:off x="1640114" y="1741713"/>
          <a:ext cx="10551886" cy="4905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Personalizado 1">
      <a:dk1>
        <a:sysClr val="windowText" lastClr="000000"/>
      </a:dk1>
      <a:lt1>
        <a:sysClr val="window" lastClr="FFFFFF"/>
      </a:lt1>
      <a:dk2>
        <a:srgbClr val="006600"/>
      </a:dk2>
      <a:lt2>
        <a:srgbClr val="FFFFFF"/>
      </a:lt2>
      <a:accent1>
        <a:srgbClr val="003300"/>
      </a:accent1>
      <a:accent2>
        <a:srgbClr val="C0504D"/>
      </a:accent2>
      <a:accent3>
        <a:srgbClr val="9BBB59"/>
      </a:accent3>
      <a:accent4>
        <a:srgbClr val="8064A2"/>
      </a:accent4>
      <a:accent5>
        <a:srgbClr val="4BACC6"/>
      </a:accent5>
      <a:accent6>
        <a:srgbClr val="F79646"/>
      </a:accent6>
      <a:hlink>
        <a:srgbClr val="003300"/>
      </a:hlink>
      <a:folHlink>
        <a:srgbClr val="80008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11663</TotalTime>
  <Words>1676</Words>
  <Application>Microsoft Office PowerPoint</Application>
  <PresentationFormat>Panorámica</PresentationFormat>
  <Paragraphs>283</Paragraphs>
  <Slides>32</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Century Gothic</vt:lpstr>
      <vt:lpstr>Times New Roman</vt:lpstr>
      <vt:lpstr>Wingdings 3</vt:lpstr>
      <vt:lpstr>Espiral</vt:lpstr>
      <vt:lpstr>  DEPARTAMENTO DE CIENCIAS ECONÓMICAS, ADMINISTRATIVAS Y DE COMERCIO   CARRERA DE INGENIERÍA EN FINANZAS Y AUDITORIA CPA.  PREVIO A LA OBTENCIÓN DEL TÍTULO DE INGENIEROS EN FINANZAS, CONTADORES PÚBLICOS - AUDITORES   </vt:lpstr>
      <vt:lpstr> “INVESTIGACIÓN FINANCIERA QUE DETERMINE LA ADECUADA RENTABILIDAD DE LA ACTIVIDAD ALFARERA PARA ERRADICAR EL USO DEL PLOMO EN LA PARROQUIA LA VICTORIA DEL CANTÓN PUJILÍ PROVINCIA DE COTOPAXI EN EL PERIODO 2015 – 2015”</vt:lpstr>
      <vt:lpstr>PLANTEAMIENTO DEL PROBLEMA </vt:lpstr>
      <vt:lpstr>Presentación de PowerPoint</vt:lpstr>
      <vt:lpstr>JUSTIFICACIÓN DEL PROBLEMA  </vt:lpstr>
      <vt:lpstr>OBJETIVOS GENERAL Y ESPECÍFICOS </vt:lpstr>
      <vt:lpstr>LOCALIZACIÓN </vt:lpstr>
      <vt:lpstr>POBLACIÓN </vt:lpstr>
      <vt:lpstr>Discapacidad – Efectos del plomo </vt:lpstr>
      <vt:lpstr>Población con Discapacidad</vt:lpstr>
      <vt:lpstr>Población con Discapacidad</vt:lpstr>
      <vt:lpstr>Alfarería en la parroquia La Victoria</vt:lpstr>
      <vt:lpstr>Plomo en la parroquia La Victoria</vt:lpstr>
      <vt:lpstr>Propuesta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Límites para inversión de los fondos que administre una misma administradora</dc:title>
  <dc:creator>Usuario</dc:creator>
  <cp:lastModifiedBy>DOS</cp:lastModifiedBy>
  <cp:revision>67</cp:revision>
  <dcterms:created xsi:type="dcterms:W3CDTF">2014-12-17T05:26:01Z</dcterms:created>
  <dcterms:modified xsi:type="dcterms:W3CDTF">2015-12-21T17:34:00Z</dcterms:modified>
</cp:coreProperties>
</file>