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9" r:id="rId3"/>
    <p:sldId id="257" r:id="rId4"/>
    <p:sldId id="258" r:id="rId5"/>
    <p:sldId id="260" r:id="rId6"/>
    <p:sldId id="263" r:id="rId7"/>
    <p:sldId id="261" r:id="rId8"/>
    <p:sldId id="265" r:id="rId9"/>
    <p:sldId id="298" r:id="rId10"/>
    <p:sldId id="271" r:id="rId11"/>
    <p:sldId id="270" r:id="rId12"/>
    <p:sldId id="276" r:id="rId13"/>
    <p:sldId id="275" r:id="rId14"/>
    <p:sldId id="302" r:id="rId15"/>
    <p:sldId id="304" r:id="rId16"/>
    <p:sldId id="277" r:id="rId17"/>
    <p:sldId id="278" r:id="rId18"/>
    <p:sldId id="282" r:id="rId19"/>
    <p:sldId id="279" r:id="rId20"/>
    <p:sldId id="280" r:id="rId21"/>
    <p:sldId id="306" r:id="rId22"/>
    <p:sldId id="286" r:id="rId23"/>
    <p:sldId id="287" r:id="rId24"/>
    <p:sldId id="288" r:id="rId25"/>
    <p:sldId id="284" r:id="rId26"/>
    <p:sldId id="305" r:id="rId27"/>
    <p:sldId id="291" r:id="rId28"/>
    <p:sldId id="296" r:id="rId29"/>
    <p:sldId id="294"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EEF"/>
    <a:srgbClr val="C4E4E6"/>
    <a:srgbClr val="D9F7FB"/>
    <a:srgbClr val="E0F9FC"/>
    <a:srgbClr val="C3E3C5"/>
    <a:srgbClr val="C5C36F"/>
    <a:srgbClr val="FF99CC"/>
    <a:srgbClr val="FBD5F9"/>
    <a:srgbClr val="CCECFF"/>
    <a:srgbClr val="D2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5" autoAdjust="0"/>
    <p:restoredTop sz="94624" autoAdjust="0"/>
  </p:normalViewPr>
  <p:slideViewPr>
    <p:cSldViewPr>
      <p:cViewPr varScale="1">
        <p:scale>
          <a:sx n="70" d="100"/>
          <a:sy n="70" d="100"/>
        </p:scale>
        <p:origin x="14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14.xml.rels><?xml version="1.0" encoding="UTF-8" standalone="yes"?>
<Relationships xmlns="http://schemas.openxmlformats.org/package/2006/relationships"><Relationship Id="rId1"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7DF92-A2DB-4BF1-880F-9FACDF9326E5}" type="doc">
      <dgm:prSet loTypeId="urn:microsoft.com/office/officeart/2005/8/layout/hProcess7#1" loCatId="process" qsTypeId="urn:microsoft.com/office/officeart/2005/8/quickstyle/simple3" qsCatId="simple" csTypeId="urn:microsoft.com/office/officeart/2005/8/colors/accent1_2" csCatId="accent1" phldr="1"/>
      <dgm:spPr/>
      <dgm:t>
        <a:bodyPr/>
        <a:lstStyle/>
        <a:p>
          <a:endParaRPr lang="es-EC"/>
        </a:p>
      </dgm:t>
    </dgm:pt>
    <dgm:pt modelId="{B111B559-B3DA-4E52-8F4B-0D32A6AA0DCD}">
      <dgm:prSet phldrT="[Texto]"/>
      <dgm:spPr>
        <a:blipFill rotWithShape="0">
          <a:blip xmlns:r="http://schemas.openxmlformats.org/officeDocument/2006/relationships" r:embed="rId1"/>
          <a:stretch>
            <a:fillRect/>
          </a:stretch>
        </a:blipFill>
      </dgm:spPr>
      <dgm:t>
        <a:bodyPr/>
        <a:lstStyle/>
        <a:p>
          <a:r>
            <a:rPr lang="es-EC" dirty="0" smtClean="0"/>
            <a:t> </a:t>
          </a:r>
          <a:endParaRPr lang="es-EC" dirty="0"/>
        </a:p>
      </dgm:t>
    </dgm:pt>
    <dgm:pt modelId="{CA767D69-45BD-47F2-9243-37630B4A1E6F}" type="parTrans" cxnId="{6B5D55D2-3C10-4A51-A7E4-12CD5AC3B5E8}">
      <dgm:prSet/>
      <dgm:spPr/>
      <dgm:t>
        <a:bodyPr/>
        <a:lstStyle/>
        <a:p>
          <a:endParaRPr lang="es-EC"/>
        </a:p>
      </dgm:t>
    </dgm:pt>
    <dgm:pt modelId="{81D414C5-D512-488C-801C-6BC17D83A687}" type="sibTrans" cxnId="{6B5D55D2-3C10-4A51-A7E4-12CD5AC3B5E8}">
      <dgm:prSet/>
      <dgm:spPr/>
      <dgm:t>
        <a:bodyPr/>
        <a:lstStyle/>
        <a:p>
          <a:endParaRPr lang="es-EC"/>
        </a:p>
      </dgm:t>
    </dgm:pt>
    <dgm:pt modelId="{5ACA8A9C-8EE0-496F-A902-7F716445E701}">
      <dgm:prSet phldrT="[Texto]"/>
      <dgm:spPr/>
      <dgm:t>
        <a:bodyPr/>
        <a:lstStyle/>
        <a:p>
          <a:r>
            <a:rPr lang="es-EC" dirty="0" smtClean="0"/>
            <a:t> </a:t>
          </a:r>
          <a:endParaRPr lang="es-EC" dirty="0"/>
        </a:p>
      </dgm:t>
    </dgm:pt>
    <dgm:pt modelId="{582F10E5-E824-47AE-B7D7-628E83619C5C}" type="parTrans" cxnId="{2B66EA44-1DAB-4EC2-A53A-F8B2359046F3}">
      <dgm:prSet/>
      <dgm:spPr/>
      <dgm:t>
        <a:bodyPr/>
        <a:lstStyle/>
        <a:p>
          <a:endParaRPr lang="es-EC"/>
        </a:p>
      </dgm:t>
    </dgm:pt>
    <dgm:pt modelId="{506BB1FC-C30F-47BB-9C92-125B9005CE62}" type="sibTrans" cxnId="{2B66EA44-1DAB-4EC2-A53A-F8B2359046F3}">
      <dgm:prSet/>
      <dgm:spPr/>
      <dgm:t>
        <a:bodyPr/>
        <a:lstStyle/>
        <a:p>
          <a:endParaRPr lang="es-EC"/>
        </a:p>
      </dgm:t>
    </dgm:pt>
    <dgm:pt modelId="{2639EEF8-B57F-4D03-B0B2-DE68E9E996A5}">
      <dgm:prSet phldrT="[Texto]"/>
      <dgm:spPr/>
      <dgm:t>
        <a:bodyPr/>
        <a:lstStyle/>
        <a:p>
          <a:r>
            <a:rPr lang="es-EC" dirty="0" smtClean="0"/>
            <a:t>MISIÓN</a:t>
          </a:r>
          <a:endParaRPr lang="es-EC" dirty="0"/>
        </a:p>
      </dgm:t>
    </dgm:pt>
    <dgm:pt modelId="{8AC363CC-DB00-49B1-ACA2-D3B01463B138}" type="parTrans" cxnId="{3AA77246-418D-4F2F-94D8-8908E0229576}">
      <dgm:prSet/>
      <dgm:spPr/>
      <dgm:t>
        <a:bodyPr/>
        <a:lstStyle/>
        <a:p>
          <a:endParaRPr lang="es-EC"/>
        </a:p>
      </dgm:t>
    </dgm:pt>
    <dgm:pt modelId="{69BF8A89-4C29-4EE6-8AD3-BB358A18890A}" type="sibTrans" cxnId="{3AA77246-418D-4F2F-94D8-8908E0229576}">
      <dgm:prSet/>
      <dgm:spPr/>
      <dgm:t>
        <a:bodyPr/>
        <a:lstStyle/>
        <a:p>
          <a:endParaRPr lang="es-EC"/>
        </a:p>
      </dgm:t>
    </dgm:pt>
    <dgm:pt modelId="{25993577-445E-4049-B25A-A95D655EA043}">
      <dgm:prSet phldrT="[Texto]"/>
      <dgm:spPr/>
      <dgm:t>
        <a:bodyPr anchor="ctr"/>
        <a:lstStyle/>
        <a:p>
          <a:pPr algn="just"/>
          <a:r>
            <a:rPr lang="es-EC" dirty="0" smtClean="0">
              <a:solidFill>
                <a:schemeClr val="bg1"/>
              </a:solidFill>
            </a:rPr>
            <a:t>Formar académicos, profesionales e investigadores  de excelencia, creativos, humanistas, con capacidad de liderazgo, pensamiento crítico y alta conciencia ciudadana; generar, aplicar  y difundir el conocimiento y, proporcionar  e implementar alternativas de solución a los problemas del país, acordes con el Plan Nacional de Desarrollo.</a:t>
          </a:r>
          <a:endParaRPr lang="es-EC" dirty="0">
            <a:solidFill>
              <a:schemeClr val="bg1"/>
            </a:solidFill>
          </a:endParaRPr>
        </a:p>
      </dgm:t>
    </dgm:pt>
    <dgm:pt modelId="{799FAB9B-02AF-411C-A8B5-03004F5BBD56}" type="parTrans" cxnId="{EF0BFB44-D687-4F8E-9E0F-EF7C7A13EF7D}">
      <dgm:prSet/>
      <dgm:spPr/>
      <dgm:t>
        <a:bodyPr/>
        <a:lstStyle/>
        <a:p>
          <a:endParaRPr lang="es-EC"/>
        </a:p>
      </dgm:t>
    </dgm:pt>
    <dgm:pt modelId="{52E3FDB2-ACB0-4613-BD8A-9D5B56B82B86}" type="sibTrans" cxnId="{EF0BFB44-D687-4F8E-9E0F-EF7C7A13EF7D}">
      <dgm:prSet/>
      <dgm:spPr/>
      <dgm:t>
        <a:bodyPr/>
        <a:lstStyle/>
        <a:p>
          <a:endParaRPr lang="es-EC"/>
        </a:p>
      </dgm:t>
    </dgm:pt>
    <dgm:pt modelId="{08CE59D3-7851-4DBB-B080-71890F348C13}">
      <dgm:prSet phldrT="[Texto]"/>
      <dgm:spPr/>
      <dgm:t>
        <a:bodyPr/>
        <a:lstStyle/>
        <a:p>
          <a:r>
            <a:rPr lang="es-EC" dirty="0" smtClean="0"/>
            <a:t>VISIÓN</a:t>
          </a:r>
          <a:endParaRPr lang="es-EC" dirty="0"/>
        </a:p>
      </dgm:t>
    </dgm:pt>
    <dgm:pt modelId="{6FB68756-2732-4CD1-9A88-6C6952266B14}" type="parTrans" cxnId="{840E3130-23B2-42F5-9C9E-FB07EE7CF3D1}">
      <dgm:prSet/>
      <dgm:spPr/>
      <dgm:t>
        <a:bodyPr/>
        <a:lstStyle/>
        <a:p>
          <a:endParaRPr lang="es-EC"/>
        </a:p>
      </dgm:t>
    </dgm:pt>
    <dgm:pt modelId="{25A9488A-DFA6-4990-A188-CF47FDA79630}" type="sibTrans" cxnId="{840E3130-23B2-42F5-9C9E-FB07EE7CF3D1}">
      <dgm:prSet/>
      <dgm:spPr/>
      <dgm:t>
        <a:bodyPr/>
        <a:lstStyle/>
        <a:p>
          <a:endParaRPr lang="es-EC"/>
        </a:p>
      </dgm:t>
    </dgm:pt>
    <dgm:pt modelId="{EAF4B7AB-F796-4312-B31F-73201D4C8C6B}">
      <dgm:prSet phldrT="[Texto]"/>
      <dgm:spPr/>
      <dgm:t>
        <a:bodyPr anchor="ctr"/>
        <a:lstStyle/>
        <a:p>
          <a:pPr algn="just"/>
          <a:r>
            <a:rPr lang="es-EC" dirty="0" smtClean="0">
              <a:solidFill>
                <a:schemeClr val="bg1"/>
              </a:solidFill>
            </a:rPr>
            <a:t>Líder en la gestión del conocimiento y de la tecnología en el Sistema Nacional de Educación Superior, con prestigio Internacional referente de práctica de valores éticos, cívicos y de servicio a la sociedad.</a:t>
          </a:r>
          <a:endParaRPr lang="es-EC" dirty="0">
            <a:solidFill>
              <a:schemeClr val="bg1"/>
            </a:solidFill>
          </a:endParaRPr>
        </a:p>
      </dgm:t>
    </dgm:pt>
    <dgm:pt modelId="{7B600F43-3CAF-4ABB-8B06-D7930B65730E}" type="parTrans" cxnId="{B3A0AA4C-FF53-4460-9ED8-7ECF9003D565}">
      <dgm:prSet/>
      <dgm:spPr/>
      <dgm:t>
        <a:bodyPr/>
        <a:lstStyle/>
        <a:p>
          <a:endParaRPr lang="es-EC"/>
        </a:p>
      </dgm:t>
    </dgm:pt>
    <dgm:pt modelId="{456F4849-F95E-43D0-B22E-AB980DF885FC}" type="sibTrans" cxnId="{B3A0AA4C-FF53-4460-9ED8-7ECF9003D565}">
      <dgm:prSet/>
      <dgm:spPr/>
      <dgm:t>
        <a:bodyPr/>
        <a:lstStyle/>
        <a:p>
          <a:endParaRPr lang="es-EC"/>
        </a:p>
      </dgm:t>
    </dgm:pt>
    <dgm:pt modelId="{258D8B21-F822-4DBD-BFF6-27B8D7EC3955}" type="pres">
      <dgm:prSet presAssocID="{9657DF92-A2DB-4BF1-880F-9FACDF9326E5}" presName="Name0" presStyleCnt="0">
        <dgm:presLayoutVars>
          <dgm:dir/>
          <dgm:animLvl val="lvl"/>
          <dgm:resizeHandles val="exact"/>
        </dgm:presLayoutVars>
      </dgm:prSet>
      <dgm:spPr/>
      <dgm:t>
        <a:bodyPr/>
        <a:lstStyle/>
        <a:p>
          <a:endParaRPr lang="es-EC"/>
        </a:p>
      </dgm:t>
    </dgm:pt>
    <dgm:pt modelId="{2AC2BCCB-A834-4744-A72C-A01B872C0393}" type="pres">
      <dgm:prSet presAssocID="{B111B559-B3DA-4E52-8F4B-0D32A6AA0DCD}" presName="compositeNode" presStyleCnt="0">
        <dgm:presLayoutVars>
          <dgm:bulletEnabled val="1"/>
        </dgm:presLayoutVars>
      </dgm:prSet>
      <dgm:spPr/>
    </dgm:pt>
    <dgm:pt modelId="{BC98118C-2B26-4078-A33A-9B055373ABDB}" type="pres">
      <dgm:prSet presAssocID="{B111B559-B3DA-4E52-8F4B-0D32A6AA0DCD}" presName="bgRect" presStyleLbl="node1" presStyleIdx="0" presStyleCnt="3"/>
      <dgm:spPr/>
      <dgm:t>
        <a:bodyPr/>
        <a:lstStyle/>
        <a:p>
          <a:endParaRPr lang="es-EC"/>
        </a:p>
      </dgm:t>
    </dgm:pt>
    <dgm:pt modelId="{B7A68721-EB80-4A91-842A-9BC2BB6ED4E0}" type="pres">
      <dgm:prSet presAssocID="{B111B559-B3DA-4E52-8F4B-0D32A6AA0DCD}" presName="parentNode" presStyleLbl="node1" presStyleIdx="0" presStyleCnt="3">
        <dgm:presLayoutVars>
          <dgm:chMax val="0"/>
          <dgm:bulletEnabled val="1"/>
        </dgm:presLayoutVars>
      </dgm:prSet>
      <dgm:spPr/>
      <dgm:t>
        <a:bodyPr/>
        <a:lstStyle/>
        <a:p>
          <a:endParaRPr lang="es-EC"/>
        </a:p>
      </dgm:t>
    </dgm:pt>
    <dgm:pt modelId="{E044557A-83CE-4F61-B9E4-B3E36142AD7C}" type="pres">
      <dgm:prSet presAssocID="{B111B559-B3DA-4E52-8F4B-0D32A6AA0DCD}" presName="childNode" presStyleLbl="node1" presStyleIdx="0" presStyleCnt="3">
        <dgm:presLayoutVars>
          <dgm:bulletEnabled val="1"/>
        </dgm:presLayoutVars>
      </dgm:prSet>
      <dgm:spPr/>
      <dgm:t>
        <a:bodyPr/>
        <a:lstStyle/>
        <a:p>
          <a:endParaRPr lang="es-EC"/>
        </a:p>
      </dgm:t>
    </dgm:pt>
    <dgm:pt modelId="{53EDC37F-CAF9-4A85-A485-B3C6C9DA7D74}" type="pres">
      <dgm:prSet presAssocID="{81D414C5-D512-488C-801C-6BC17D83A687}" presName="hSp" presStyleCnt="0"/>
      <dgm:spPr/>
    </dgm:pt>
    <dgm:pt modelId="{1A70DD11-78BE-46C5-BEEA-2F206A1E7259}" type="pres">
      <dgm:prSet presAssocID="{81D414C5-D512-488C-801C-6BC17D83A687}" presName="vProcSp" presStyleCnt="0"/>
      <dgm:spPr/>
    </dgm:pt>
    <dgm:pt modelId="{1AB3D123-80C9-43BB-8E37-03FDE9298068}" type="pres">
      <dgm:prSet presAssocID="{81D414C5-D512-488C-801C-6BC17D83A687}" presName="vSp1" presStyleCnt="0"/>
      <dgm:spPr/>
    </dgm:pt>
    <dgm:pt modelId="{85ABEB3D-3098-4509-9245-8B7B8AE326AE}" type="pres">
      <dgm:prSet presAssocID="{81D414C5-D512-488C-801C-6BC17D83A687}" presName="simulatedConn" presStyleLbl="solidFgAcc1" presStyleIdx="0" presStyleCnt="2"/>
      <dgm:spPr/>
    </dgm:pt>
    <dgm:pt modelId="{38A21873-D1D8-45F4-986A-F587BCFB0949}" type="pres">
      <dgm:prSet presAssocID="{81D414C5-D512-488C-801C-6BC17D83A687}" presName="vSp2" presStyleCnt="0"/>
      <dgm:spPr/>
    </dgm:pt>
    <dgm:pt modelId="{76A9434D-C962-40BD-A146-CB3E2315EBD1}" type="pres">
      <dgm:prSet presAssocID="{81D414C5-D512-488C-801C-6BC17D83A687}" presName="sibTrans" presStyleCnt="0"/>
      <dgm:spPr/>
    </dgm:pt>
    <dgm:pt modelId="{8D7EA775-D7B6-4132-816B-5015B8FCBBA5}" type="pres">
      <dgm:prSet presAssocID="{2639EEF8-B57F-4D03-B0B2-DE68E9E996A5}" presName="compositeNode" presStyleCnt="0">
        <dgm:presLayoutVars>
          <dgm:bulletEnabled val="1"/>
        </dgm:presLayoutVars>
      </dgm:prSet>
      <dgm:spPr/>
    </dgm:pt>
    <dgm:pt modelId="{AF445795-4043-43F6-9356-29D389797237}" type="pres">
      <dgm:prSet presAssocID="{2639EEF8-B57F-4D03-B0B2-DE68E9E996A5}" presName="bgRect" presStyleLbl="node1" presStyleIdx="1" presStyleCnt="3"/>
      <dgm:spPr/>
      <dgm:t>
        <a:bodyPr/>
        <a:lstStyle/>
        <a:p>
          <a:endParaRPr lang="es-EC"/>
        </a:p>
      </dgm:t>
    </dgm:pt>
    <dgm:pt modelId="{A07FD6F9-A113-44B6-9C53-E675F122FAF6}" type="pres">
      <dgm:prSet presAssocID="{2639EEF8-B57F-4D03-B0B2-DE68E9E996A5}" presName="parentNode" presStyleLbl="node1" presStyleIdx="1" presStyleCnt="3">
        <dgm:presLayoutVars>
          <dgm:chMax val="0"/>
          <dgm:bulletEnabled val="1"/>
        </dgm:presLayoutVars>
      </dgm:prSet>
      <dgm:spPr/>
      <dgm:t>
        <a:bodyPr/>
        <a:lstStyle/>
        <a:p>
          <a:endParaRPr lang="es-EC"/>
        </a:p>
      </dgm:t>
    </dgm:pt>
    <dgm:pt modelId="{85CFD88A-A955-4DE7-92E2-6BAFB697D464}" type="pres">
      <dgm:prSet presAssocID="{2639EEF8-B57F-4D03-B0B2-DE68E9E996A5}" presName="childNode" presStyleLbl="node1" presStyleIdx="1" presStyleCnt="3">
        <dgm:presLayoutVars>
          <dgm:bulletEnabled val="1"/>
        </dgm:presLayoutVars>
      </dgm:prSet>
      <dgm:spPr/>
      <dgm:t>
        <a:bodyPr/>
        <a:lstStyle/>
        <a:p>
          <a:endParaRPr lang="es-EC"/>
        </a:p>
      </dgm:t>
    </dgm:pt>
    <dgm:pt modelId="{9F0B3F4B-8E2F-4EA9-955E-1A2E60EB59B0}" type="pres">
      <dgm:prSet presAssocID="{69BF8A89-4C29-4EE6-8AD3-BB358A18890A}" presName="hSp" presStyleCnt="0"/>
      <dgm:spPr/>
    </dgm:pt>
    <dgm:pt modelId="{E7CB7B72-962B-494C-8F17-CD6FE0E02E1B}" type="pres">
      <dgm:prSet presAssocID="{69BF8A89-4C29-4EE6-8AD3-BB358A18890A}" presName="vProcSp" presStyleCnt="0"/>
      <dgm:spPr/>
    </dgm:pt>
    <dgm:pt modelId="{3792C13B-CB84-4792-94D6-04E9B447F074}" type="pres">
      <dgm:prSet presAssocID="{69BF8A89-4C29-4EE6-8AD3-BB358A18890A}" presName="vSp1" presStyleCnt="0"/>
      <dgm:spPr/>
    </dgm:pt>
    <dgm:pt modelId="{4BC2E410-3C6B-48C8-8E86-6D94657CA642}" type="pres">
      <dgm:prSet presAssocID="{69BF8A89-4C29-4EE6-8AD3-BB358A18890A}" presName="simulatedConn" presStyleLbl="solidFgAcc1" presStyleIdx="1" presStyleCnt="2"/>
      <dgm:spPr/>
    </dgm:pt>
    <dgm:pt modelId="{95D23457-D345-465C-98C9-5006EBECF301}" type="pres">
      <dgm:prSet presAssocID="{69BF8A89-4C29-4EE6-8AD3-BB358A18890A}" presName="vSp2" presStyleCnt="0"/>
      <dgm:spPr/>
    </dgm:pt>
    <dgm:pt modelId="{1708FB0A-C2AA-4302-86E9-6F60605D41CC}" type="pres">
      <dgm:prSet presAssocID="{69BF8A89-4C29-4EE6-8AD3-BB358A18890A}" presName="sibTrans" presStyleCnt="0"/>
      <dgm:spPr/>
    </dgm:pt>
    <dgm:pt modelId="{35CF48AC-643F-4C7C-9B5E-49CE82D6FAFA}" type="pres">
      <dgm:prSet presAssocID="{08CE59D3-7851-4DBB-B080-71890F348C13}" presName="compositeNode" presStyleCnt="0">
        <dgm:presLayoutVars>
          <dgm:bulletEnabled val="1"/>
        </dgm:presLayoutVars>
      </dgm:prSet>
      <dgm:spPr/>
    </dgm:pt>
    <dgm:pt modelId="{C40611EC-6C92-4AE5-9680-C5F3B24D69AF}" type="pres">
      <dgm:prSet presAssocID="{08CE59D3-7851-4DBB-B080-71890F348C13}" presName="bgRect" presStyleLbl="node1" presStyleIdx="2" presStyleCnt="3"/>
      <dgm:spPr/>
      <dgm:t>
        <a:bodyPr/>
        <a:lstStyle/>
        <a:p>
          <a:endParaRPr lang="es-EC"/>
        </a:p>
      </dgm:t>
    </dgm:pt>
    <dgm:pt modelId="{A97646D7-2988-42E3-8705-516B0B498331}" type="pres">
      <dgm:prSet presAssocID="{08CE59D3-7851-4DBB-B080-71890F348C13}" presName="parentNode" presStyleLbl="node1" presStyleIdx="2" presStyleCnt="3">
        <dgm:presLayoutVars>
          <dgm:chMax val="0"/>
          <dgm:bulletEnabled val="1"/>
        </dgm:presLayoutVars>
      </dgm:prSet>
      <dgm:spPr/>
      <dgm:t>
        <a:bodyPr/>
        <a:lstStyle/>
        <a:p>
          <a:endParaRPr lang="es-EC"/>
        </a:p>
      </dgm:t>
    </dgm:pt>
    <dgm:pt modelId="{7E9699F8-B2BE-4A5D-95E1-F849FA8C2C36}" type="pres">
      <dgm:prSet presAssocID="{08CE59D3-7851-4DBB-B080-71890F348C13}" presName="childNode" presStyleLbl="node1" presStyleIdx="2" presStyleCnt="3">
        <dgm:presLayoutVars>
          <dgm:bulletEnabled val="1"/>
        </dgm:presLayoutVars>
      </dgm:prSet>
      <dgm:spPr/>
      <dgm:t>
        <a:bodyPr/>
        <a:lstStyle/>
        <a:p>
          <a:endParaRPr lang="es-EC"/>
        </a:p>
      </dgm:t>
    </dgm:pt>
  </dgm:ptLst>
  <dgm:cxnLst>
    <dgm:cxn modelId="{3AA77246-418D-4F2F-94D8-8908E0229576}" srcId="{9657DF92-A2DB-4BF1-880F-9FACDF9326E5}" destId="{2639EEF8-B57F-4D03-B0B2-DE68E9E996A5}" srcOrd="1" destOrd="0" parTransId="{8AC363CC-DB00-49B1-ACA2-D3B01463B138}" sibTransId="{69BF8A89-4C29-4EE6-8AD3-BB358A18890A}"/>
    <dgm:cxn modelId="{BED0AF63-C354-42E2-B5D1-1353DB901A88}" type="presOf" srcId="{2639EEF8-B57F-4D03-B0B2-DE68E9E996A5}" destId="{A07FD6F9-A113-44B6-9C53-E675F122FAF6}" srcOrd="1" destOrd="0" presId="urn:microsoft.com/office/officeart/2005/8/layout/hProcess7#1"/>
    <dgm:cxn modelId="{2B66EA44-1DAB-4EC2-A53A-F8B2359046F3}" srcId="{B111B559-B3DA-4E52-8F4B-0D32A6AA0DCD}" destId="{5ACA8A9C-8EE0-496F-A902-7F716445E701}" srcOrd="0" destOrd="0" parTransId="{582F10E5-E824-47AE-B7D7-628E83619C5C}" sibTransId="{506BB1FC-C30F-47BB-9C92-125B9005CE62}"/>
    <dgm:cxn modelId="{235A9189-EE73-4B7C-9965-1AC3D56C4A63}" type="presOf" srcId="{25993577-445E-4049-B25A-A95D655EA043}" destId="{85CFD88A-A955-4DE7-92E2-6BAFB697D464}" srcOrd="0" destOrd="0" presId="urn:microsoft.com/office/officeart/2005/8/layout/hProcess7#1"/>
    <dgm:cxn modelId="{2647529D-28D2-48E6-9E41-4577A0599707}" type="presOf" srcId="{B111B559-B3DA-4E52-8F4B-0D32A6AA0DCD}" destId="{B7A68721-EB80-4A91-842A-9BC2BB6ED4E0}" srcOrd="1" destOrd="0" presId="urn:microsoft.com/office/officeart/2005/8/layout/hProcess7#1"/>
    <dgm:cxn modelId="{B3A0AA4C-FF53-4460-9ED8-7ECF9003D565}" srcId="{08CE59D3-7851-4DBB-B080-71890F348C13}" destId="{EAF4B7AB-F796-4312-B31F-73201D4C8C6B}" srcOrd="0" destOrd="0" parTransId="{7B600F43-3CAF-4ABB-8B06-D7930B65730E}" sibTransId="{456F4849-F95E-43D0-B22E-AB980DF885FC}"/>
    <dgm:cxn modelId="{EF0BFB44-D687-4F8E-9E0F-EF7C7A13EF7D}" srcId="{2639EEF8-B57F-4D03-B0B2-DE68E9E996A5}" destId="{25993577-445E-4049-B25A-A95D655EA043}" srcOrd="0" destOrd="0" parTransId="{799FAB9B-02AF-411C-A8B5-03004F5BBD56}" sibTransId="{52E3FDB2-ACB0-4613-BD8A-9D5B56B82B86}"/>
    <dgm:cxn modelId="{06675759-581B-4CEE-9CF7-63532E3EAE13}" type="presOf" srcId="{B111B559-B3DA-4E52-8F4B-0D32A6AA0DCD}" destId="{BC98118C-2B26-4078-A33A-9B055373ABDB}" srcOrd="0" destOrd="0" presId="urn:microsoft.com/office/officeart/2005/8/layout/hProcess7#1"/>
    <dgm:cxn modelId="{840E3130-23B2-42F5-9C9E-FB07EE7CF3D1}" srcId="{9657DF92-A2DB-4BF1-880F-9FACDF9326E5}" destId="{08CE59D3-7851-4DBB-B080-71890F348C13}" srcOrd="2" destOrd="0" parTransId="{6FB68756-2732-4CD1-9A88-6C6952266B14}" sibTransId="{25A9488A-DFA6-4990-A188-CF47FDA79630}"/>
    <dgm:cxn modelId="{F7E45ECB-9733-4618-A8BC-ED542D9DDA4A}" type="presOf" srcId="{5ACA8A9C-8EE0-496F-A902-7F716445E701}" destId="{E044557A-83CE-4F61-B9E4-B3E36142AD7C}" srcOrd="0" destOrd="0" presId="urn:microsoft.com/office/officeart/2005/8/layout/hProcess7#1"/>
    <dgm:cxn modelId="{6B5D55D2-3C10-4A51-A7E4-12CD5AC3B5E8}" srcId="{9657DF92-A2DB-4BF1-880F-9FACDF9326E5}" destId="{B111B559-B3DA-4E52-8F4B-0D32A6AA0DCD}" srcOrd="0" destOrd="0" parTransId="{CA767D69-45BD-47F2-9243-37630B4A1E6F}" sibTransId="{81D414C5-D512-488C-801C-6BC17D83A687}"/>
    <dgm:cxn modelId="{C3577464-EEDB-46BC-81BB-2910D833650D}" type="presOf" srcId="{9657DF92-A2DB-4BF1-880F-9FACDF9326E5}" destId="{258D8B21-F822-4DBD-BFF6-27B8D7EC3955}" srcOrd="0" destOrd="0" presId="urn:microsoft.com/office/officeart/2005/8/layout/hProcess7#1"/>
    <dgm:cxn modelId="{3DAF3F77-316E-4B7B-AD22-2050E61CB8A6}" type="presOf" srcId="{EAF4B7AB-F796-4312-B31F-73201D4C8C6B}" destId="{7E9699F8-B2BE-4A5D-95E1-F849FA8C2C36}" srcOrd="0" destOrd="0" presId="urn:microsoft.com/office/officeart/2005/8/layout/hProcess7#1"/>
    <dgm:cxn modelId="{309E50F7-6A1D-4518-9986-E7BAD0AE6EAB}" type="presOf" srcId="{08CE59D3-7851-4DBB-B080-71890F348C13}" destId="{A97646D7-2988-42E3-8705-516B0B498331}" srcOrd="1" destOrd="0" presId="urn:microsoft.com/office/officeart/2005/8/layout/hProcess7#1"/>
    <dgm:cxn modelId="{DF2F90F2-1E9B-4E82-A1A0-7FE5BC4F5728}" type="presOf" srcId="{2639EEF8-B57F-4D03-B0B2-DE68E9E996A5}" destId="{AF445795-4043-43F6-9356-29D389797237}" srcOrd="0" destOrd="0" presId="urn:microsoft.com/office/officeart/2005/8/layout/hProcess7#1"/>
    <dgm:cxn modelId="{FF9F4A01-3071-4A68-9368-D147715A47C6}" type="presOf" srcId="{08CE59D3-7851-4DBB-B080-71890F348C13}" destId="{C40611EC-6C92-4AE5-9680-C5F3B24D69AF}" srcOrd="0" destOrd="0" presId="urn:microsoft.com/office/officeart/2005/8/layout/hProcess7#1"/>
    <dgm:cxn modelId="{66A03854-C86F-41E3-B82C-ED10411E51AE}" type="presParOf" srcId="{258D8B21-F822-4DBD-BFF6-27B8D7EC3955}" destId="{2AC2BCCB-A834-4744-A72C-A01B872C0393}" srcOrd="0" destOrd="0" presId="urn:microsoft.com/office/officeart/2005/8/layout/hProcess7#1"/>
    <dgm:cxn modelId="{E7693EE9-253E-4778-AA80-19A4A1C409CB}" type="presParOf" srcId="{2AC2BCCB-A834-4744-A72C-A01B872C0393}" destId="{BC98118C-2B26-4078-A33A-9B055373ABDB}" srcOrd="0" destOrd="0" presId="urn:microsoft.com/office/officeart/2005/8/layout/hProcess7#1"/>
    <dgm:cxn modelId="{1370C0AA-FFC8-4369-BC83-18A60CA18FA6}" type="presParOf" srcId="{2AC2BCCB-A834-4744-A72C-A01B872C0393}" destId="{B7A68721-EB80-4A91-842A-9BC2BB6ED4E0}" srcOrd="1" destOrd="0" presId="urn:microsoft.com/office/officeart/2005/8/layout/hProcess7#1"/>
    <dgm:cxn modelId="{FE58642B-23F6-4ECD-AF28-9D0BEB89C404}" type="presParOf" srcId="{2AC2BCCB-A834-4744-A72C-A01B872C0393}" destId="{E044557A-83CE-4F61-B9E4-B3E36142AD7C}" srcOrd="2" destOrd="0" presId="urn:microsoft.com/office/officeart/2005/8/layout/hProcess7#1"/>
    <dgm:cxn modelId="{72470314-E818-41B8-B638-33999E36B360}" type="presParOf" srcId="{258D8B21-F822-4DBD-BFF6-27B8D7EC3955}" destId="{53EDC37F-CAF9-4A85-A485-B3C6C9DA7D74}" srcOrd="1" destOrd="0" presId="urn:microsoft.com/office/officeart/2005/8/layout/hProcess7#1"/>
    <dgm:cxn modelId="{E519BC1D-4605-4C04-9D75-82FE0C459C18}" type="presParOf" srcId="{258D8B21-F822-4DBD-BFF6-27B8D7EC3955}" destId="{1A70DD11-78BE-46C5-BEEA-2F206A1E7259}" srcOrd="2" destOrd="0" presId="urn:microsoft.com/office/officeart/2005/8/layout/hProcess7#1"/>
    <dgm:cxn modelId="{5D7278DE-E52F-4015-B230-E5B2F7893295}" type="presParOf" srcId="{1A70DD11-78BE-46C5-BEEA-2F206A1E7259}" destId="{1AB3D123-80C9-43BB-8E37-03FDE9298068}" srcOrd="0" destOrd="0" presId="urn:microsoft.com/office/officeart/2005/8/layout/hProcess7#1"/>
    <dgm:cxn modelId="{4DDAE590-7CCD-4C57-BE6E-F0E7323F545D}" type="presParOf" srcId="{1A70DD11-78BE-46C5-BEEA-2F206A1E7259}" destId="{85ABEB3D-3098-4509-9245-8B7B8AE326AE}" srcOrd="1" destOrd="0" presId="urn:microsoft.com/office/officeart/2005/8/layout/hProcess7#1"/>
    <dgm:cxn modelId="{515019AB-381F-4CBD-AE80-31BA9C783FA5}" type="presParOf" srcId="{1A70DD11-78BE-46C5-BEEA-2F206A1E7259}" destId="{38A21873-D1D8-45F4-986A-F587BCFB0949}" srcOrd="2" destOrd="0" presId="urn:microsoft.com/office/officeart/2005/8/layout/hProcess7#1"/>
    <dgm:cxn modelId="{A16CD91E-EDEE-442E-A95E-D4984070A59F}" type="presParOf" srcId="{258D8B21-F822-4DBD-BFF6-27B8D7EC3955}" destId="{76A9434D-C962-40BD-A146-CB3E2315EBD1}" srcOrd="3" destOrd="0" presId="urn:microsoft.com/office/officeart/2005/8/layout/hProcess7#1"/>
    <dgm:cxn modelId="{D9D497A0-7E10-426E-BEC2-D0143D6B5F5D}" type="presParOf" srcId="{258D8B21-F822-4DBD-BFF6-27B8D7EC3955}" destId="{8D7EA775-D7B6-4132-816B-5015B8FCBBA5}" srcOrd="4" destOrd="0" presId="urn:microsoft.com/office/officeart/2005/8/layout/hProcess7#1"/>
    <dgm:cxn modelId="{3EDC66BF-1C16-46E6-81D5-A6F19D32CD87}" type="presParOf" srcId="{8D7EA775-D7B6-4132-816B-5015B8FCBBA5}" destId="{AF445795-4043-43F6-9356-29D389797237}" srcOrd="0" destOrd="0" presId="urn:microsoft.com/office/officeart/2005/8/layout/hProcess7#1"/>
    <dgm:cxn modelId="{10993D1A-A3E1-4166-AAAB-817F058FB66E}" type="presParOf" srcId="{8D7EA775-D7B6-4132-816B-5015B8FCBBA5}" destId="{A07FD6F9-A113-44B6-9C53-E675F122FAF6}" srcOrd="1" destOrd="0" presId="urn:microsoft.com/office/officeart/2005/8/layout/hProcess7#1"/>
    <dgm:cxn modelId="{2B5EDED6-1522-4B89-8FAF-76423FF4A16F}" type="presParOf" srcId="{8D7EA775-D7B6-4132-816B-5015B8FCBBA5}" destId="{85CFD88A-A955-4DE7-92E2-6BAFB697D464}" srcOrd="2" destOrd="0" presId="urn:microsoft.com/office/officeart/2005/8/layout/hProcess7#1"/>
    <dgm:cxn modelId="{D07CFC9D-70F5-4132-A478-177C809E5562}" type="presParOf" srcId="{258D8B21-F822-4DBD-BFF6-27B8D7EC3955}" destId="{9F0B3F4B-8E2F-4EA9-955E-1A2E60EB59B0}" srcOrd="5" destOrd="0" presId="urn:microsoft.com/office/officeart/2005/8/layout/hProcess7#1"/>
    <dgm:cxn modelId="{104340A3-8780-4CC3-BDD1-628773080574}" type="presParOf" srcId="{258D8B21-F822-4DBD-BFF6-27B8D7EC3955}" destId="{E7CB7B72-962B-494C-8F17-CD6FE0E02E1B}" srcOrd="6" destOrd="0" presId="urn:microsoft.com/office/officeart/2005/8/layout/hProcess7#1"/>
    <dgm:cxn modelId="{C83496FA-7661-41DC-9DAB-F765A3F36194}" type="presParOf" srcId="{E7CB7B72-962B-494C-8F17-CD6FE0E02E1B}" destId="{3792C13B-CB84-4792-94D6-04E9B447F074}" srcOrd="0" destOrd="0" presId="urn:microsoft.com/office/officeart/2005/8/layout/hProcess7#1"/>
    <dgm:cxn modelId="{DCBB4786-E6E9-441B-92F2-417D52FC4ABF}" type="presParOf" srcId="{E7CB7B72-962B-494C-8F17-CD6FE0E02E1B}" destId="{4BC2E410-3C6B-48C8-8E86-6D94657CA642}" srcOrd="1" destOrd="0" presId="urn:microsoft.com/office/officeart/2005/8/layout/hProcess7#1"/>
    <dgm:cxn modelId="{DBCFE557-7973-45BD-B69E-FE0226D2AC81}" type="presParOf" srcId="{E7CB7B72-962B-494C-8F17-CD6FE0E02E1B}" destId="{95D23457-D345-465C-98C9-5006EBECF301}" srcOrd="2" destOrd="0" presId="urn:microsoft.com/office/officeart/2005/8/layout/hProcess7#1"/>
    <dgm:cxn modelId="{AC0FC6DB-215B-4634-A83B-7E6063389CBB}" type="presParOf" srcId="{258D8B21-F822-4DBD-BFF6-27B8D7EC3955}" destId="{1708FB0A-C2AA-4302-86E9-6F60605D41CC}" srcOrd="7" destOrd="0" presId="urn:microsoft.com/office/officeart/2005/8/layout/hProcess7#1"/>
    <dgm:cxn modelId="{8C7C1954-FEED-4797-B408-0A1BB6F84DBB}" type="presParOf" srcId="{258D8B21-F822-4DBD-BFF6-27B8D7EC3955}" destId="{35CF48AC-643F-4C7C-9B5E-49CE82D6FAFA}" srcOrd="8" destOrd="0" presId="urn:microsoft.com/office/officeart/2005/8/layout/hProcess7#1"/>
    <dgm:cxn modelId="{99404486-2C38-4D30-BDC7-C53B29EA74FB}" type="presParOf" srcId="{35CF48AC-643F-4C7C-9B5E-49CE82D6FAFA}" destId="{C40611EC-6C92-4AE5-9680-C5F3B24D69AF}" srcOrd="0" destOrd="0" presId="urn:microsoft.com/office/officeart/2005/8/layout/hProcess7#1"/>
    <dgm:cxn modelId="{A8E8A218-0E24-436F-B0FB-546E4119CDA9}" type="presParOf" srcId="{35CF48AC-643F-4C7C-9B5E-49CE82D6FAFA}" destId="{A97646D7-2988-42E3-8705-516B0B498331}" srcOrd="1" destOrd="0" presId="urn:microsoft.com/office/officeart/2005/8/layout/hProcess7#1"/>
    <dgm:cxn modelId="{E95170A7-A092-41A9-875F-425906420BFD}" type="presParOf" srcId="{35CF48AC-643F-4C7C-9B5E-49CE82D6FAFA}" destId="{7E9699F8-B2BE-4A5D-95E1-F849FA8C2C36}"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EA1452-B65D-4299-95E4-BF1F86CBC344}" type="doc">
      <dgm:prSet loTypeId="urn:microsoft.com/office/officeart/2005/8/layout/process1" loCatId="process" qsTypeId="urn:microsoft.com/office/officeart/2005/8/quickstyle/simple3" qsCatId="simple" csTypeId="urn:microsoft.com/office/officeart/2005/8/colors/accent2_2" csCatId="accent2" phldr="1"/>
      <dgm:spPr/>
    </dgm:pt>
    <dgm:pt modelId="{3A0A9C17-3283-4AD7-8CCE-12C956CE6D26}">
      <dgm:prSet phldrT="[Texto]"/>
      <dgm:spPr/>
      <dgm:t>
        <a:bodyPr/>
        <a:lstStyle/>
        <a:p>
          <a:r>
            <a:rPr lang="es-EC" dirty="0" smtClean="0"/>
            <a:t>pretende evaluar el cumplimiento de las normas, políticas reglamentos de seguridad y control interno</a:t>
          </a:r>
          <a:endParaRPr lang="es-EC" dirty="0"/>
        </a:p>
      </dgm:t>
    </dgm:pt>
    <dgm:pt modelId="{A4DDA717-0DCE-4953-B692-3531A01870E6}" type="parTrans" cxnId="{BE577347-A487-4602-8886-9A94CEB968E3}">
      <dgm:prSet/>
      <dgm:spPr/>
      <dgm:t>
        <a:bodyPr/>
        <a:lstStyle/>
        <a:p>
          <a:endParaRPr lang="es-EC">
            <a:solidFill>
              <a:schemeClr val="tx1"/>
            </a:solidFill>
          </a:endParaRPr>
        </a:p>
      </dgm:t>
    </dgm:pt>
    <dgm:pt modelId="{44C7B0FC-522C-4A88-AE59-6CF17A134244}" type="sibTrans" cxnId="{BE577347-A487-4602-8886-9A94CEB968E3}">
      <dgm:prSet/>
      <dgm:spPr/>
      <dgm:t>
        <a:bodyPr/>
        <a:lstStyle/>
        <a:p>
          <a:endParaRPr lang="es-EC">
            <a:solidFill>
              <a:schemeClr val="tx1"/>
            </a:solidFill>
          </a:endParaRPr>
        </a:p>
      </dgm:t>
    </dgm:pt>
    <dgm:pt modelId="{D13EE662-7308-403E-83C4-FC5029CF650E}">
      <dgm:prSet phldrT="[Texto]"/>
      <dgm:spPr/>
      <dgm:t>
        <a:bodyPr/>
        <a:lstStyle/>
        <a:p>
          <a:r>
            <a:rPr lang="es-EC" dirty="0" smtClean="0"/>
            <a:t>verificar la segregación de funciones </a:t>
          </a:r>
          <a:endParaRPr lang="es-EC" dirty="0"/>
        </a:p>
      </dgm:t>
    </dgm:pt>
    <dgm:pt modelId="{B9903507-DDD8-4D57-9314-707A63B0CA71}" type="parTrans" cxnId="{DB208D89-41CD-4AB8-8504-66442C219195}">
      <dgm:prSet/>
      <dgm:spPr/>
      <dgm:t>
        <a:bodyPr/>
        <a:lstStyle/>
        <a:p>
          <a:endParaRPr lang="es-EC">
            <a:solidFill>
              <a:schemeClr val="tx1"/>
            </a:solidFill>
          </a:endParaRPr>
        </a:p>
      </dgm:t>
    </dgm:pt>
    <dgm:pt modelId="{28E09970-DE30-4B2E-B129-80C459C8405D}" type="sibTrans" cxnId="{DB208D89-41CD-4AB8-8504-66442C219195}">
      <dgm:prSet/>
      <dgm:spPr/>
      <dgm:t>
        <a:bodyPr/>
        <a:lstStyle/>
        <a:p>
          <a:endParaRPr lang="es-EC">
            <a:solidFill>
              <a:schemeClr val="tx1"/>
            </a:solidFill>
          </a:endParaRPr>
        </a:p>
      </dgm:t>
    </dgm:pt>
    <dgm:pt modelId="{688FBD80-CFB8-43BA-BD1E-933EDB1A6ABA}" type="pres">
      <dgm:prSet presAssocID="{D2EA1452-B65D-4299-95E4-BF1F86CBC344}" presName="Name0" presStyleCnt="0">
        <dgm:presLayoutVars>
          <dgm:dir/>
          <dgm:resizeHandles val="exact"/>
        </dgm:presLayoutVars>
      </dgm:prSet>
      <dgm:spPr/>
    </dgm:pt>
    <dgm:pt modelId="{1D7FA822-D346-411E-936B-1C299F4B9232}" type="pres">
      <dgm:prSet presAssocID="{3A0A9C17-3283-4AD7-8CCE-12C956CE6D26}" presName="node" presStyleLbl="node1" presStyleIdx="0" presStyleCnt="2" custLinFactY="-54150" custLinFactNeighborX="-2356" custLinFactNeighborY="-100000">
        <dgm:presLayoutVars>
          <dgm:bulletEnabled val="1"/>
        </dgm:presLayoutVars>
      </dgm:prSet>
      <dgm:spPr/>
      <dgm:t>
        <a:bodyPr/>
        <a:lstStyle/>
        <a:p>
          <a:endParaRPr lang="es-EC"/>
        </a:p>
      </dgm:t>
    </dgm:pt>
    <dgm:pt modelId="{07C7AE93-EB82-451D-B0CA-3B58B3CE416C}" type="pres">
      <dgm:prSet presAssocID="{44C7B0FC-522C-4A88-AE59-6CF17A134244}" presName="sibTrans" presStyleLbl="sibTrans2D1" presStyleIdx="0" presStyleCnt="1"/>
      <dgm:spPr/>
      <dgm:t>
        <a:bodyPr/>
        <a:lstStyle/>
        <a:p>
          <a:endParaRPr lang="es-EC"/>
        </a:p>
      </dgm:t>
    </dgm:pt>
    <dgm:pt modelId="{D5D8474F-1F9B-4DF5-ABAF-284CAD801D3F}" type="pres">
      <dgm:prSet presAssocID="{44C7B0FC-522C-4A88-AE59-6CF17A134244}" presName="connectorText" presStyleLbl="sibTrans2D1" presStyleIdx="0" presStyleCnt="1"/>
      <dgm:spPr/>
      <dgm:t>
        <a:bodyPr/>
        <a:lstStyle/>
        <a:p>
          <a:endParaRPr lang="es-EC"/>
        </a:p>
      </dgm:t>
    </dgm:pt>
    <dgm:pt modelId="{70662A57-F7A0-475F-968B-DF4FDE998068}" type="pres">
      <dgm:prSet presAssocID="{D13EE662-7308-403E-83C4-FC5029CF650E}" presName="node" presStyleLbl="node1" presStyleIdx="1" presStyleCnt="2" custLinFactNeighborX="8847" custLinFactNeighborY="-5489">
        <dgm:presLayoutVars>
          <dgm:bulletEnabled val="1"/>
        </dgm:presLayoutVars>
      </dgm:prSet>
      <dgm:spPr/>
      <dgm:t>
        <a:bodyPr/>
        <a:lstStyle/>
        <a:p>
          <a:endParaRPr lang="es-EC"/>
        </a:p>
      </dgm:t>
    </dgm:pt>
  </dgm:ptLst>
  <dgm:cxnLst>
    <dgm:cxn modelId="{81143BBF-F2FE-4586-B5B3-A0D103650FA5}" type="presOf" srcId="{3A0A9C17-3283-4AD7-8CCE-12C956CE6D26}" destId="{1D7FA822-D346-411E-936B-1C299F4B9232}" srcOrd="0" destOrd="0" presId="urn:microsoft.com/office/officeart/2005/8/layout/process1"/>
    <dgm:cxn modelId="{E0DAC5F7-8F11-4E38-88A0-05C7F3990188}" type="presOf" srcId="{44C7B0FC-522C-4A88-AE59-6CF17A134244}" destId="{D5D8474F-1F9B-4DF5-ABAF-284CAD801D3F}" srcOrd="1" destOrd="0" presId="urn:microsoft.com/office/officeart/2005/8/layout/process1"/>
    <dgm:cxn modelId="{A0F51ECD-133A-4A6E-A950-A00579B6E3F6}" type="presOf" srcId="{D2EA1452-B65D-4299-95E4-BF1F86CBC344}" destId="{688FBD80-CFB8-43BA-BD1E-933EDB1A6ABA}" srcOrd="0" destOrd="0" presId="urn:microsoft.com/office/officeart/2005/8/layout/process1"/>
    <dgm:cxn modelId="{AD01A7C4-4F00-430E-BA65-D12A8D92CFF3}" type="presOf" srcId="{D13EE662-7308-403E-83C4-FC5029CF650E}" destId="{70662A57-F7A0-475F-968B-DF4FDE998068}" srcOrd="0" destOrd="0" presId="urn:microsoft.com/office/officeart/2005/8/layout/process1"/>
    <dgm:cxn modelId="{DB208D89-41CD-4AB8-8504-66442C219195}" srcId="{D2EA1452-B65D-4299-95E4-BF1F86CBC344}" destId="{D13EE662-7308-403E-83C4-FC5029CF650E}" srcOrd="1" destOrd="0" parTransId="{B9903507-DDD8-4D57-9314-707A63B0CA71}" sibTransId="{28E09970-DE30-4B2E-B129-80C459C8405D}"/>
    <dgm:cxn modelId="{3D2A3C28-4155-4E4E-91CB-B48E2CDEB244}" type="presOf" srcId="{44C7B0FC-522C-4A88-AE59-6CF17A134244}" destId="{07C7AE93-EB82-451D-B0CA-3B58B3CE416C}" srcOrd="0" destOrd="0" presId="urn:microsoft.com/office/officeart/2005/8/layout/process1"/>
    <dgm:cxn modelId="{BE577347-A487-4602-8886-9A94CEB968E3}" srcId="{D2EA1452-B65D-4299-95E4-BF1F86CBC344}" destId="{3A0A9C17-3283-4AD7-8CCE-12C956CE6D26}" srcOrd="0" destOrd="0" parTransId="{A4DDA717-0DCE-4953-B692-3531A01870E6}" sibTransId="{44C7B0FC-522C-4A88-AE59-6CF17A134244}"/>
    <dgm:cxn modelId="{D5BCA5E6-D31B-45CF-A748-6CD16EE19B2A}" type="presParOf" srcId="{688FBD80-CFB8-43BA-BD1E-933EDB1A6ABA}" destId="{1D7FA822-D346-411E-936B-1C299F4B9232}" srcOrd="0" destOrd="0" presId="urn:microsoft.com/office/officeart/2005/8/layout/process1"/>
    <dgm:cxn modelId="{29678ACE-8F1A-48E4-BF1A-4175DDB32205}" type="presParOf" srcId="{688FBD80-CFB8-43BA-BD1E-933EDB1A6ABA}" destId="{07C7AE93-EB82-451D-B0CA-3B58B3CE416C}" srcOrd="1" destOrd="0" presId="urn:microsoft.com/office/officeart/2005/8/layout/process1"/>
    <dgm:cxn modelId="{9F8797F5-6A0E-4056-AEC5-32D6EA5CC753}" type="presParOf" srcId="{07C7AE93-EB82-451D-B0CA-3B58B3CE416C}" destId="{D5D8474F-1F9B-4DF5-ABAF-284CAD801D3F}" srcOrd="0" destOrd="0" presId="urn:microsoft.com/office/officeart/2005/8/layout/process1"/>
    <dgm:cxn modelId="{E35E7857-2B9A-42CA-AEFB-404432532AE5}" type="presParOf" srcId="{688FBD80-CFB8-43BA-BD1E-933EDB1A6ABA}" destId="{70662A57-F7A0-475F-968B-DF4FDE99806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EA1452-B65D-4299-95E4-BF1F86CBC344}" type="doc">
      <dgm:prSet loTypeId="urn:microsoft.com/office/officeart/2005/8/layout/process1" loCatId="process" qsTypeId="urn:microsoft.com/office/officeart/2005/8/quickstyle/simple3" qsCatId="simple" csTypeId="urn:microsoft.com/office/officeart/2005/8/colors/accent2_2" csCatId="accent2" phldr="1"/>
      <dgm:spPr/>
    </dgm:pt>
    <dgm:pt modelId="{3A0A9C17-3283-4AD7-8CCE-12C956CE6D26}">
      <dgm:prSet phldrT="[Texto]"/>
      <dgm:spPr>
        <a:solidFill>
          <a:schemeClr val="tx2">
            <a:lumMod val="20000"/>
            <a:lumOff val="80000"/>
          </a:schemeClr>
        </a:solidFill>
      </dgm:spPr>
      <dgm:t>
        <a:bodyPr/>
        <a:lstStyle/>
        <a:p>
          <a:r>
            <a:rPr lang="es-EC" dirty="0" smtClean="0"/>
            <a:t>Controlando las actividades </a:t>
          </a:r>
          <a:r>
            <a:rPr lang="es-EC" smtClean="0"/>
            <a:t>y comunicaciones y </a:t>
          </a:r>
          <a:r>
            <a:rPr lang="es-EC" dirty="0" smtClean="0"/>
            <a:t>realizando un seguimiento de las tecnologías de información</a:t>
          </a:r>
          <a:endParaRPr lang="es-EC" dirty="0"/>
        </a:p>
      </dgm:t>
    </dgm:pt>
    <dgm:pt modelId="{A4DDA717-0DCE-4953-B692-3531A01870E6}" type="parTrans" cxnId="{BE577347-A487-4602-8886-9A94CEB968E3}">
      <dgm:prSet/>
      <dgm:spPr/>
      <dgm:t>
        <a:bodyPr/>
        <a:lstStyle/>
        <a:p>
          <a:endParaRPr lang="es-EC">
            <a:solidFill>
              <a:schemeClr val="tx1"/>
            </a:solidFill>
          </a:endParaRPr>
        </a:p>
      </dgm:t>
    </dgm:pt>
    <dgm:pt modelId="{44C7B0FC-522C-4A88-AE59-6CF17A134244}" type="sibTrans" cxnId="{BE577347-A487-4602-8886-9A94CEB968E3}">
      <dgm:prSet/>
      <dgm:spPr/>
      <dgm:t>
        <a:bodyPr/>
        <a:lstStyle/>
        <a:p>
          <a:endParaRPr lang="es-EC">
            <a:solidFill>
              <a:schemeClr val="tx1"/>
            </a:solidFill>
          </a:endParaRPr>
        </a:p>
      </dgm:t>
    </dgm:pt>
    <dgm:pt modelId="{688FBD80-CFB8-43BA-BD1E-933EDB1A6ABA}" type="pres">
      <dgm:prSet presAssocID="{D2EA1452-B65D-4299-95E4-BF1F86CBC344}" presName="Name0" presStyleCnt="0">
        <dgm:presLayoutVars>
          <dgm:dir/>
          <dgm:resizeHandles val="exact"/>
        </dgm:presLayoutVars>
      </dgm:prSet>
      <dgm:spPr/>
    </dgm:pt>
    <dgm:pt modelId="{1D7FA822-D346-411E-936B-1C299F4B9232}" type="pres">
      <dgm:prSet presAssocID="{3A0A9C17-3283-4AD7-8CCE-12C956CE6D26}" presName="node" presStyleLbl="node1" presStyleIdx="0" presStyleCnt="1" custLinFactNeighborX="-1757" custLinFactNeighborY="26705">
        <dgm:presLayoutVars>
          <dgm:bulletEnabled val="1"/>
        </dgm:presLayoutVars>
      </dgm:prSet>
      <dgm:spPr/>
      <dgm:t>
        <a:bodyPr/>
        <a:lstStyle/>
        <a:p>
          <a:endParaRPr lang="es-EC"/>
        </a:p>
      </dgm:t>
    </dgm:pt>
  </dgm:ptLst>
  <dgm:cxnLst>
    <dgm:cxn modelId="{BE577347-A487-4602-8886-9A94CEB968E3}" srcId="{D2EA1452-B65D-4299-95E4-BF1F86CBC344}" destId="{3A0A9C17-3283-4AD7-8CCE-12C956CE6D26}" srcOrd="0" destOrd="0" parTransId="{A4DDA717-0DCE-4953-B692-3531A01870E6}" sibTransId="{44C7B0FC-522C-4A88-AE59-6CF17A134244}"/>
    <dgm:cxn modelId="{140B3830-40CF-4473-97A8-92F61DDBAF35}" type="presOf" srcId="{D2EA1452-B65D-4299-95E4-BF1F86CBC344}" destId="{688FBD80-CFB8-43BA-BD1E-933EDB1A6ABA}" srcOrd="0" destOrd="0" presId="urn:microsoft.com/office/officeart/2005/8/layout/process1"/>
    <dgm:cxn modelId="{4D305677-37E9-4282-8ECF-B221CA1CC1EE}" type="presOf" srcId="{3A0A9C17-3283-4AD7-8CCE-12C956CE6D26}" destId="{1D7FA822-D346-411E-936B-1C299F4B9232}" srcOrd="0" destOrd="0" presId="urn:microsoft.com/office/officeart/2005/8/layout/process1"/>
    <dgm:cxn modelId="{73EA77D7-7347-4AF5-A4D8-D5F79213D668}" type="presParOf" srcId="{688FBD80-CFB8-43BA-BD1E-933EDB1A6ABA}" destId="{1D7FA822-D346-411E-936B-1C299F4B923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DD0144-0C65-4071-B7B6-D659AA920188}" type="doc">
      <dgm:prSet loTypeId="urn:microsoft.com/office/officeart/2005/8/layout/process1" loCatId="process" qsTypeId="urn:microsoft.com/office/officeart/2005/8/quickstyle/simple3" qsCatId="simple" csTypeId="urn:microsoft.com/office/officeart/2005/8/colors/accent1_1" csCatId="accent1" phldr="1"/>
      <dgm:spPr/>
    </dgm:pt>
    <dgm:pt modelId="{8967BA1E-E93E-4EDE-AA12-DC1511965AFF}">
      <dgm:prSet phldrT="[Texto]"/>
      <dgm:spPr/>
      <dgm:t>
        <a:bodyPr/>
        <a:lstStyle/>
        <a:p>
          <a:r>
            <a:rPr lang="es-EC" dirty="0" smtClean="0"/>
            <a:t>Fin para que las entidades disminuyan los riesgos </a:t>
          </a:r>
          <a:endParaRPr lang="es-EC" dirty="0"/>
        </a:p>
      </dgm:t>
    </dgm:pt>
    <dgm:pt modelId="{24DD6677-6E24-4082-92B8-05DF71350BD3}" type="parTrans" cxnId="{5C82E1C2-AE3E-4BFA-9C44-9EC8329B3371}">
      <dgm:prSet/>
      <dgm:spPr/>
      <dgm:t>
        <a:bodyPr/>
        <a:lstStyle/>
        <a:p>
          <a:endParaRPr lang="es-EC" dirty="0"/>
        </a:p>
      </dgm:t>
    </dgm:pt>
    <dgm:pt modelId="{E3A97408-3CEB-406F-9E55-C0408EF919DC}" type="sibTrans" cxnId="{5C82E1C2-AE3E-4BFA-9C44-9EC8329B3371}">
      <dgm:prSet/>
      <dgm:spPr/>
      <dgm:t>
        <a:bodyPr/>
        <a:lstStyle/>
        <a:p>
          <a:endParaRPr lang="es-EC" dirty="0"/>
        </a:p>
      </dgm:t>
    </dgm:pt>
    <dgm:pt modelId="{450F4F12-27E9-422D-86D8-844B229FE86B}">
      <dgm:prSet phldrT="[Texto]"/>
      <dgm:spPr/>
      <dgm:t>
        <a:bodyPr/>
        <a:lstStyle/>
        <a:p>
          <a:r>
            <a:rPr lang="es-EC" dirty="0" smtClean="0"/>
            <a:t>establezcan una adecuada organización en la identificación de los procesos</a:t>
          </a:r>
          <a:endParaRPr lang="es-EC" dirty="0"/>
        </a:p>
      </dgm:t>
    </dgm:pt>
    <dgm:pt modelId="{DAC47BF7-1BB9-4CA2-B6F0-02DFA8EE1685}" type="parTrans" cxnId="{96E08402-0F68-48C1-9DCA-0A30B23842BF}">
      <dgm:prSet/>
      <dgm:spPr/>
      <dgm:t>
        <a:bodyPr/>
        <a:lstStyle/>
        <a:p>
          <a:endParaRPr lang="es-EC" dirty="0"/>
        </a:p>
      </dgm:t>
    </dgm:pt>
    <dgm:pt modelId="{53EDBFA4-04CE-417A-AD4B-F98E2E938D13}" type="sibTrans" cxnId="{96E08402-0F68-48C1-9DCA-0A30B23842BF}">
      <dgm:prSet/>
      <dgm:spPr/>
      <dgm:t>
        <a:bodyPr/>
        <a:lstStyle/>
        <a:p>
          <a:endParaRPr lang="es-EC" dirty="0"/>
        </a:p>
      </dgm:t>
    </dgm:pt>
    <dgm:pt modelId="{19EAEFB1-1F16-4F87-BBB4-7386E05C8DEF}">
      <dgm:prSet phldrT="[Texto]"/>
      <dgm:spPr/>
      <dgm:t>
        <a:bodyPr/>
        <a:lstStyle/>
        <a:p>
          <a:r>
            <a:rPr lang="es-EC" dirty="0" smtClean="0"/>
            <a:t>seguridad razonable relacionada con efectividad y eficiencia de las operaciones</a:t>
          </a:r>
          <a:endParaRPr lang="es-EC" dirty="0"/>
        </a:p>
      </dgm:t>
    </dgm:pt>
    <dgm:pt modelId="{2E537EBD-B6F1-4C2E-B817-DE6B8B9E353C}" type="parTrans" cxnId="{8612C40F-EA8F-496F-BFFA-1C0DE74EE748}">
      <dgm:prSet/>
      <dgm:spPr/>
      <dgm:t>
        <a:bodyPr/>
        <a:lstStyle/>
        <a:p>
          <a:endParaRPr lang="es-EC" dirty="0"/>
        </a:p>
      </dgm:t>
    </dgm:pt>
    <dgm:pt modelId="{F21C49AB-E2CF-40A2-B0A8-EC36468C759F}" type="sibTrans" cxnId="{8612C40F-EA8F-496F-BFFA-1C0DE74EE748}">
      <dgm:prSet/>
      <dgm:spPr/>
      <dgm:t>
        <a:bodyPr/>
        <a:lstStyle/>
        <a:p>
          <a:endParaRPr lang="es-EC" dirty="0"/>
        </a:p>
      </dgm:t>
    </dgm:pt>
    <dgm:pt modelId="{20BA2F53-A97B-483F-8775-FA02236BC313}" type="pres">
      <dgm:prSet presAssocID="{BDDD0144-0C65-4071-B7B6-D659AA920188}" presName="Name0" presStyleCnt="0">
        <dgm:presLayoutVars>
          <dgm:dir/>
          <dgm:resizeHandles val="exact"/>
        </dgm:presLayoutVars>
      </dgm:prSet>
      <dgm:spPr/>
    </dgm:pt>
    <dgm:pt modelId="{51B4B667-A204-4FBA-900C-8F52EE1C5891}" type="pres">
      <dgm:prSet presAssocID="{8967BA1E-E93E-4EDE-AA12-DC1511965AFF}" presName="node" presStyleLbl="node1" presStyleIdx="0" presStyleCnt="3">
        <dgm:presLayoutVars>
          <dgm:bulletEnabled val="1"/>
        </dgm:presLayoutVars>
      </dgm:prSet>
      <dgm:spPr/>
      <dgm:t>
        <a:bodyPr/>
        <a:lstStyle/>
        <a:p>
          <a:endParaRPr lang="es-EC"/>
        </a:p>
      </dgm:t>
    </dgm:pt>
    <dgm:pt modelId="{86E124DE-14B0-465F-A2DC-361BA1CF8B26}" type="pres">
      <dgm:prSet presAssocID="{E3A97408-3CEB-406F-9E55-C0408EF919DC}" presName="sibTrans" presStyleLbl="sibTrans2D1" presStyleIdx="0" presStyleCnt="2"/>
      <dgm:spPr/>
      <dgm:t>
        <a:bodyPr/>
        <a:lstStyle/>
        <a:p>
          <a:endParaRPr lang="es-EC"/>
        </a:p>
      </dgm:t>
    </dgm:pt>
    <dgm:pt modelId="{5D57D2DE-5EA8-4351-B62E-5AE222F006C3}" type="pres">
      <dgm:prSet presAssocID="{E3A97408-3CEB-406F-9E55-C0408EF919DC}" presName="connectorText" presStyleLbl="sibTrans2D1" presStyleIdx="0" presStyleCnt="2"/>
      <dgm:spPr/>
      <dgm:t>
        <a:bodyPr/>
        <a:lstStyle/>
        <a:p>
          <a:endParaRPr lang="es-EC"/>
        </a:p>
      </dgm:t>
    </dgm:pt>
    <dgm:pt modelId="{F7C09958-2E3B-4C78-9B34-EC84E2F99D2F}" type="pres">
      <dgm:prSet presAssocID="{450F4F12-27E9-422D-86D8-844B229FE86B}" presName="node" presStyleLbl="node1" presStyleIdx="1" presStyleCnt="3">
        <dgm:presLayoutVars>
          <dgm:bulletEnabled val="1"/>
        </dgm:presLayoutVars>
      </dgm:prSet>
      <dgm:spPr/>
      <dgm:t>
        <a:bodyPr/>
        <a:lstStyle/>
        <a:p>
          <a:endParaRPr lang="es-EC"/>
        </a:p>
      </dgm:t>
    </dgm:pt>
    <dgm:pt modelId="{D74B6ADB-8B46-4AAB-8527-90999565F90E}" type="pres">
      <dgm:prSet presAssocID="{53EDBFA4-04CE-417A-AD4B-F98E2E938D13}" presName="sibTrans" presStyleLbl="sibTrans2D1" presStyleIdx="1" presStyleCnt="2"/>
      <dgm:spPr/>
      <dgm:t>
        <a:bodyPr/>
        <a:lstStyle/>
        <a:p>
          <a:endParaRPr lang="es-EC"/>
        </a:p>
      </dgm:t>
    </dgm:pt>
    <dgm:pt modelId="{C0ECE4DF-F413-41CB-9828-2E342FD45B4F}" type="pres">
      <dgm:prSet presAssocID="{53EDBFA4-04CE-417A-AD4B-F98E2E938D13}" presName="connectorText" presStyleLbl="sibTrans2D1" presStyleIdx="1" presStyleCnt="2"/>
      <dgm:spPr/>
      <dgm:t>
        <a:bodyPr/>
        <a:lstStyle/>
        <a:p>
          <a:endParaRPr lang="es-EC"/>
        </a:p>
      </dgm:t>
    </dgm:pt>
    <dgm:pt modelId="{57CAD001-451A-4B68-8B26-2B2EFF844A09}" type="pres">
      <dgm:prSet presAssocID="{19EAEFB1-1F16-4F87-BBB4-7386E05C8DEF}" presName="node" presStyleLbl="node1" presStyleIdx="2" presStyleCnt="3">
        <dgm:presLayoutVars>
          <dgm:bulletEnabled val="1"/>
        </dgm:presLayoutVars>
      </dgm:prSet>
      <dgm:spPr/>
      <dgm:t>
        <a:bodyPr/>
        <a:lstStyle/>
        <a:p>
          <a:endParaRPr lang="es-EC"/>
        </a:p>
      </dgm:t>
    </dgm:pt>
  </dgm:ptLst>
  <dgm:cxnLst>
    <dgm:cxn modelId="{5DF9640E-F12B-4553-B878-72BDC857746B}" type="presOf" srcId="{53EDBFA4-04CE-417A-AD4B-F98E2E938D13}" destId="{D74B6ADB-8B46-4AAB-8527-90999565F90E}" srcOrd="0" destOrd="0" presId="urn:microsoft.com/office/officeart/2005/8/layout/process1"/>
    <dgm:cxn modelId="{5C82E1C2-AE3E-4BFA-9C44-9EC8329B3371}" srcId="{BDDD0144-0C65-4071-B7B6-D659AA920188}" destId="{8967BA1E-E93E-4EDE-AA12-DC1511965AFF}" srcOrd="0" destOrd="0" parTransId="{24DD6677-6E24-4082-92B8-05DF71350BD3}" sibTransId="{E3A97408-3CEB-406F-9E55-C0408EF919DC}"/>
    <dgm:cxn modelId="{595BFB36-BC97-4D3A-B2D5-37D344F7DC35}" type="presOf" srcId="{BDDD0144-0C65-4071-B7B6-D659AA920188}" destId="{20BA2F53-A97B-483F-8775-FA02236BC313}" srcOrd="0" destOrd="0" presId="urn:microsoft.com/office/officeart/2005/8/layout/process1"/>
    <dgm:cxn modelId="{FD031417-FBA4-4F28-AE9E-942C49B24B15}" type="presOf" srcId="{19EAEFB1-1F16-4F87-BBB4-7386E05C8DEF}" destId="{57CAD001-451A-4B68-8B26-2B2EFF844A09}" srcOrd="0" destOrd="0" presId="urn:microsoft.com/office/officeart/2005/8/layout/process1"/>
    <dgm:cxn modelId="{482AEA3B-5B71-4203-A68E-FDA6367EEDB5}" type="presOf" srcId="{E3A97408-3CEB-406F-9E55-C0408EF919DC}" destId="{86E124DE-14B0-465F-A2DC-361BA1CF8B26}" srcOrd="0" destOrd="0" presId="urn:microsoft.com/office/officeart/2005/8/layout/process1"/>
    <dgm:cxn modelId="{0DDE810D-9859-45B3-8B65-2BDA0836A23A}" type="presOf" srcId="{53EDBFA4-04CE-417A-AD4B-F98E2E938D13}" destId="{C0ECE4DF-F413-41CB-9828-2E342FD45B4F}" srcOrd="1" destOrd="0" presId="urn:microsoft.com/office/officeart/2005/8/layout/process1"/>
    <dgm:cxn modelId="{8612C40F-EA8F-496F-BFFA-1C0DE74EE748}" srcId="{BDDD0144-0C65-4071-B7B6-D659AA920188}" destId="{19EAEFB1-1F16-4F87-BBB4-7386E05C8DEF}" srcOrd="2" destOrd="0" parTransId="{2E537EBD-B6F1-4C2E-B817-DE6B8B9E353C}" sibTransId="{F21C49AB-E2CF-40A2-B0A8-EC36468C759F}"/>
    <dgm:cxn modelId="{16F77910-FA60-4D80-9DAB-5311F52E4CF8}" type="presOf" srcId="{8967BA1E-E93E-4EDE-AA12-DC1511965AFF}" destId="{51B4B667-A204-4FBA-900C-8F52EE1C5891}" srcOrd="0" destOrd="0" presId="urn:microsoft.com/office/officeart/2005/8/layout/process1"/>
    <dgm:cxn modelId="{96E08402-0F68-48C1-9DCA-0A30B23842BF}" srcId="{BDDD0144-0C65-4071-B7B6-D659AA920188}" destId="{450F4F12-27E9-422D-86D8-844B229FE86B}" srcOrd="1" destOrd="0" parTransId="{DAC47BF7-1BB9-4CA2-B6F0-02DFA8EE1685}" sibTransId="{53EDBFA4-04CE-417A-AD4B-F98E2E938D13}"/>
    <dgm:cxn modelId="{660CBCFC-82E2-4056-883A-91132506D065}" type="presOf" srcId="{E3A97408-3CEB-406F-9E55-C0408EF919DC}" destId="{5D57D2DE-5EA8-4351-B62E-5AE222F006C3}" srcOrd="1" destOrd="0" presId="urn:microsoft.com/office/officeart/2005/8/layout/process1"/>
    <dgm:cxn modelId="{9DB77333-A659-4A9D-9792-D48CBC8984EC}" type="presOf" srcId="{450F4F12-27E9-422D-86D8-844B229FE86B}" destId="{F7C09958-2E3B-4C78-9B34-EC84E2F99D2F}" srcOrd="0" destOrd="0" presId="urn:microsoft.com/office/officeart/2005/8/layout/process1"/>
    <dgm:cxn modelId="{F732AF4A-17BA-44FF-A65D-D738B1134E87}" type="presParOf" srcId="{20BA2F53-A97B-483F-8775-FA02236BC313}" destId="{51B4B667-A204-4FBA-900C-8F52EE1C5891}" srcOrd="0" destOrd="0" presId="urn:microsoft.com/office/officeart/2005/8/layout/process1"/>
    <dgm:cxn modelId="{71B0B997-4224-47B2-912B-B671613198CA}" type="presParOf" srcId="{20BA2F53-A97B-483F-8775-FA02236BC313}" destId="{86E124DE-14B0-465F-A2DC-361BA1CF8B26}" srcOrd="1" destOrd="0" presId="urn:microsoft.com/office/officeart/2005/8/layout/process1"/>
    <dgm:cxn modelId="{6C2B9332-92C2-4D2A-B3DA-14CADD55D5D6}" type="presParOf" srcId="{86E124DE-14B0-465F-A2DC-361BA1CF8B26}" destId="{5D57D2DE-5EA8-4351-B62E-5AE222F006C3}" srcOrd="0" destOrd="0" presId="urn:microsoft.com/office/officeart/2005/8/layout/process1"/>
    <dgm:cxn modelId="{7BC50C03-0CB8-4DEA-960E-2407F7125248}" type="presParOf" srcId="{20BA2F53-A97B-483F-8775-FA02236BC313}" destId="{F7C09958-2E3B-4C78-9B34-EC84E2F99D2F}" srcOrd="2" destOrd="0" presId="urn:microsoft.com/office/officeart/2005/8/layout/process1"/>
    <dgm:cxn modelId="{B9D0C01A-7C61-4F15-A1DD-AB09C1708230}" type="presParOf" srcId="{20BA2F53-A97B-483F-8775-FA02236BC313}" destId="{D74B6ADB-8B46-4AAB-8527-90999565F90E}" srcOrd="3" destOrd="0" presId="urn:microsoft.com/office/officeart/2005/8/layout/process1"/>
    <dgm:cxn modelId="{DD623100-B897-4990-BB02-090492128C75}" type="presParOf" srcId="{D74B6ADB-8B46-4AAB-8527-90999565F90E}" destId="{C0ECE4DF-F413-41CB-9828-2E342FD45B4F}" srcOrd="0" destOrd="0" presId="urn:microsoft.com/office/officeart/2005/8/layout/process1"/>
    <dgm:cxn modelId="{053ED6A9-41E9-4833-9E28-AF7E99C2FE6A}" type="presParOf" srcId="{20BA2F53-A97B-483F-8775-FA02236BC313}" destId="{57CAD001-451A-4B68-8B26-2B2EFF844A0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E95487-87AE-4B0E-8FE3-617AEB98377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0677D16B-80F6-46CE-8919-D521666112B9}">
      <dgm:prSet phldrT="[Texto]"/>
      <dgm:spPr/>
      <dgm:t>
        <a:bodyPr/>
        <a:lstStyle/>
        <a:p>
          <a:r>
            <a:rPr lang="es-EC" b="1" smtClean="0"/>
            <a:t>Ambiente Interno</a:t>
          </a:r>
          <a:endParaRPr lang="es-EC" b="1" dirty="0"/>
        </a:p>
      </dgm:t>
    </dgm:pt>
    <dgm:pt modelId="{E5539373-1ED3-4837-A201-6F34389347DE}" type="parTrans" cxnId="{59B01186-D80B-42AB-A147-BF46D3F2DBDC}">
      <dgm:prSet/>
      <dgm:spPr/>
      <dgm:t>
        <a:bodyPr/>
        <a:lstStyle/>
        <a:p>
          <a:endParaRPr lang="es-EC">
            <a:solidFill>
              <a:schemeClr val="tx1"/>
            </a:solidFill>
          </a:endParaRPr>
        </a:p>
      </dgm:t>
    </dgm:pt>
    <dgm:pt modelId="{403027FE-CC61-45A4-A853-6C9B212A0E54}" type="sibTrans" cxnId="{59B01186-D80B-42AB-A147-BF46D3F2DBDC}">
      <dgm:prSet/>
      <dgm:spPr/>
      <dgm:t>
        <a:bodyPr/>
        <a:lstStyle/>
        <a:p>
          <a:endParaRPr lang="es-EC">
            <a:solidFill>
              <a:schemeClr val="tx1"/>
            </a:solidFill>
          </a:endParaRPr>
        </a:p>
      </dgm:t>
    </dgm:pt>
    <dgm:pt modelId="{1619066B-607A-4118-A1EC-1F8233099C98}">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1400" smtClean="0"/>
            <a:t>Entorno donde se desarrollan las acciones, como la vinculación de medios, operadores y reglas previamente definidas</a:t>
          </a:r>
          <a:endParaRPr lang="es-EC" sz="1400" dirty="0"/>
        </a:p>
      </dgm:t>
    </dgm:pt>
    <dgm:pt modelId="{6B57777E-90D3-4128-A592-40AAF9C184CD}" type="parTrans" cxnId="{3367165F-4278-45AB-BA55-D36052E08EFF}">
      <dgm:prSet/>
      <dgm:spPr/>
      <dgm:t>
        <a:bodyPr/>
        <a:lstStyle/>
        <a:p>
          <a:endParaRPr lang="es-EC">
            <a:solidFill>
              <a:schemeClr val="tx1"/>
            </a:solidFill>
          </a:endParaRPr>
        </a:p>
      </dgm:t>
    </dgm:pt>
    <dgm:pt modelId="{8A9BEBD2-A8BC-4703-A78B-3E8D2B616472}" type="sibTrans" cxnId="{3367165F-4278-45AB-BA55-D36052E08EFF}">
      <dgm:prSet/>
      <dgm:spPr/>
      <dgm:t>
        <a:bodyPr/>
        <a:lstStyle/>
        <a:p>
          <a:endParaRPr lang="es-EC">
            <a:solidFill>
              <a:schemeClr val="tx1"/>
            </a:solidFill>
          </a:endParaRPr>
        </a:p>
      </dgm:t>
    </dgm:pt>
    <dgm:pt modelId="{BBCE0AA8-6498-4551-8D33-739325779205}">
      <dgm:prSet phldrT="[Texto]"/>
      <dgm:spPr/>
      <dgm:t>
        <a:bodyPr/>
        <a:lstStyle/>
        <a:p>
          <a:r>
            <a:rPr lang="es-EC" b="1" dirty="0" smtClean="0"/>
            <a:t>Establecimiento de objetivos</a:t>
          </a:r>
          <a:endParaRPr lang="es-EC" b="1" dirty="0"/>
        </a:p>
      </dgm:t>
    </dgm:pt>
    <dgm:pt modelId="{04EBD071-7E63-47A2-A0C0-C4C164F9EB06}" type="parTrans" cxnId="{6D89DFF5-7C18-48EA-8619-585ADB6A502A}">
      <dgm:prSet/>
      <dgm:spPr/>
      <dgm:t>
        <a:bodyPr/>
        <a:lstStyle/>
        <a:p>
          <a:endParaRPr lang="es-EC">
            <a:solidFill>
              <a:schemeClr val="tx1"/>
            </a:solidFill>
          </a:endParaRPr>
        </a:p>
      </dgm:t>
    </dgm:pt>
    <dgm:pt modelId="{E0C8257F-B9ED-409A-AA1B-798F87698168}" type="sibTrans" cxnId="{6D89DFF5-7C18-48EA-8619-585ADB6A502A}">
      <dgm:prSet/>
      <dgm:spPr/>
      <dgm:t>
        <a:bodyPr/>
        <a:lstStyle/>
        <a:p>
          <a:endParaRPr lang="es-EC">
            <a:solidFill>
              <a:schemeClr val="tx1"/>
            </a:solidFill>
          </a:endParaRPr>
        </a:p>
      </dgm:t>
    </dgm:pt>
    <dgm:pt modelId="{4F5217EC-A4FB-4D48-9386-DCCCDA6AD7B8}">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C" sz="1400" dirty="0" smtClean="0"/>
            <a:t>Es importante para que la empresa prevenga los riesgos, tenga una identificación de eventos, evaluación del riesgo y una clara respuesta a los riesgos.</a:t>
          </a:r>
          <a:endParaRPr lang="es-EC" sz="1400" dirty="0"/>
        </a:p>
      </dgm:t>
    </dgm:pt>
    <dgm:pt modelId="{B2F6D83B-22AA-4FA8-8B02-1F4C7E3AE36A}" type="parTrans" cxnId="{D9890822-372B-4F47-9C67-3684222BE18A}">
      <dgm:prSet/>
      <dgm:spPr/>
      <dgm:t>
        <a:bodyPr/>
        <a:lstStyle/>
        <a:p>
          <a:endParaRPr lang="es-EC">
            <a:solidFill>
              <a:schemeClr val="tx1"/>
            </a:solidFill>
          </a:endParaRPr>
        </a:p>
      </dgm:t>
    </dgm:pt>
    <dgm:pt modelId="{78D234EF-129C-4CB3-86B9-88823489AC82}" type="sibTrans" cxnId="{D9890822-372B-4F47-9C67-3684222BE18A}">
      <dgm:prSet/>
      <dgm:spPr/>
      <dgm:t>
        <a:bodyPr/>
        <a:lstStyle/>
        <a:p>
          <a:endParaRPr lang="es-EC">
            <a:solidFill>
              <a:schemeClr val="tx1"/>
            </a:solidFill>
          </a:endParaRPr>
        </a:p>
      </dgm:t>
    </dgm:pt>
    <dgm:pt modelId="{2E343C15-1346-4636-9483-ECC06C44840D}">
      <dgm:prSet phldrT="[Texto]"/>
      <dgm:spPr/>
      <dgm:t>
        <a:bodyPr/>
        <a:lstStyle/>
        <a:p>
          <a:r>
            <a:rPr lang="es-EC" b="1" smtClean="0"/>
            <a:t>Identificación de eventos</a:t>
          </a:r>
          <a:endParaRPr lang="es-EC" b="1" dirty="0"/>
        </a:p>
      </dgm:t>
    </dgm:pt>
    <dgm:pt modelId="{78E45123-E6DA-4420-B2B2-57018AAEDD36}" type="parTrans" cxnId="{70E28265-191A-4C0B-9D47-A406A55B9A06}">
      <dgm:prSet/>
      <dgm:spPr/>
      <dgm:t>
        <a:bodyPr/>
        <a:lstStyle/>
        <a:p>
          <a:endParaRPr lang="es-EC">
            <a:solidFill>
              <a:schemeClr val="tx1"/>
            </a:solidFill>
          </a:endParaRPr>
        </a:p>
      </dgm:t>
    </dgm:pt>
    <dgm:pt modelId="{8E91CBA4-594A-4B2F-8C94-9CCC226AD757}" type="sibTrans" cxnId="{70E28265-191A-4C0B-9D47-A406A55B9A06}">
      <dgm:prSet/>
      <dgm:spPr/>
      <dgm:t>
        <a:bodyPr/>
        <a:lstStyle/>
        <a:p>
          <a:endParaRPr lang="es-EC">
            <a:solidFill>
              <a:schemeClr val="tx1"/>
            </a:solidFill>
          </a:endParaRPr>
        </a:p>
      </dgm:t>
    </dgm:pt>
    <dgm:pt modelId="{B584C981-2BA7-496F-B78F-961E63DB5EDC}">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EC" sz="1400" dirty="0" smtClean="0"/>
            <a:t>Se debe identificar los eventos que afectan a los objetivos, sean estos positivos o negativos,  a más de diagnosticarlos como oportunidades o riesgos.</a:t>
          </a:r>
          <a:endParaRPr lang="es-EC" sz="1400" dirty="0"/>
        </a:p>
      </dgm:t>
    </dgm:pt>
    <dgm:pt modelId="{CC7A8561-9767-435A-95D9-76363582544E}" type="parTrans" cxnId="{1FC7F971-8C8C-4A2A-8785-9A3F45994A8B}">
      <dgm:prSet/>
      <dgm:spPr/>
      <dgm:t>
        <a:bodyPr/>
        <a:lstStyle/>
        <a:p>
          <a:endParaRPr lang="es-EC">
            <a:solidFill>
              <a:schemeClr val="tx1"/>
            </a:solidFill>
          </a:endParaRPr>
        </a:p>
      </dgm:t>
    </dgm:pt>
    <dgm:pt modelId="{46DD1FAC-A659-4415-87D1-0C1E3022E68B}" type="sibTrans" cxnId="{1FC7F971-8C8C-4A2A-8785-9A3F45994A8B}">
      <dgm:prSet/>
      <dgm:spPr/>
      <dgm:t>
        <a:bodyPr/>
        <a:lstStyle/>
        <a:p>
          <a:endParaRPr lang="es-EC">
            <a:solidFill>
              <a:schemeClr val="tx1"/>
            </a:solidFill>
          </a:endParaRPr>
        </a:p>
      </dgm:t>
    </dgm:pt>
    <dgm:pt modelId="{1A97D09B-C1A2-4683-9F94-64F3CBBF80E0}">
      <dgm:prSet phldrT="[Texto]"/>
      <dgm:spPr/>
      <dgm:t>
        <a:bodyPr/>
        <a:lstStyle/>
        <a:p>
          <a:r>
            <a:rPr lang="es-EC" b="1" smtClean="0"/>
            <a:t>Evaluación de riesgos</a:t>
          </a:r>
          <a:endParaRPr lang="es-EC" b="1" dirty="0" smtClean="0"/>
        </a:p>
      </dgm:t>
    </dgm:pt>
    <dgm:pt modelId="{46128760-5115-4BDB-A41C-827D8209C06D}" type="parTrans" cxnId="{4C36D359-EA84-4ACE-B88E-C0596D7290B2}">
      <dgm:prSet/>
      <dgm:spPr/>
      <dgm:t>
        <a:bodyPr/>
        <a:lstStyle/>
        <a:p>
          <a:endParaRPr lang="es-EC">
            <a:solidFill>
              <a:schemeClr val="tx1"/>
            </a:solidFill>
          </a:endParaRPr>
        </a:p>
      </dgm:t>
    </dgm:pt>
    <dgm:pt modelId="{EFE0C5E3-DA62-4E10-AC0D-8E8E4B51754F}" type="sibTrans" cxnId="{4C36D359-EA84-4ACE-B88E-C0596D7290B2}">
      <dgm:prSet/>
      <dgm:spPr/>
      <dgm:t>
        <a:bodyPr/>
        <a:lstStyle/>
        <a:p>
          <a:endParaRPr lang="es-EC">
            <a:solidFill>
              <a:schemeClr val="tx1"/>
            </a:solidFill>
          </a:endParaRPr>
        </a:p>
      </dgm:t>
    </dgm:pt>
    <dgm:pt modelId="{F52FC428-696B-4B6D-B18C-98BDAD2F4259}">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EC" sz="1400" dirty="0" smtClean="0"/>
            <a:t>Los riesgos se analizan tomando en cuenta la probabilidad e impacto, para determinar cómo deben ser gestionados y se evalúan desde una doble perspectiva, inherente y residual.</a:t>
          </a:r>
          <a:endParaRPr lang="es-EC" sz="1400" dirty="0"/>
        </a:p>
      </dgm:t>
    </dgm:pt>
    <dgm:pt modelId="{D94880F4-8936-45AC-86B4-5E22CBE1DCBE}" type="parTrans" cxnId="{E335EEEA-09A6-4A96-B095-90AC9350A123}">
      <dgm:prSet/>
      <dgm:spPr/>
      <dgm:t>
        <a:bodyPr/>
        <a:lstStyle/>
        <a:p>
          <a:endParaRPr lang="es-EC">
            <a:solidFill>
              <a:schemeClr val="tx1"/>
            </a:solidFill>
          </a:endParaRPr>
        </a:p>
      </dgm:t>
    </dgm:pt>
    <dgm:pt modelId="{3E93E7CC-2ACB-44DF-8DA6-2AAC4AA6D9E5}" type="sibTrans" cxnId="{E335EEEA-09A6-4A96-B095-90AC9350A123}">
      <dgm:prSet/>
      <dgm:spPr/>
      <dgm:t>
        <a:bodyPr/>
        <a:lstStyle/>
        <a:p>
          <a:endParaRPr lang="es-EC">
            <a:solidFill>
              <a:schemeClr val="tx1"/>
            </a:solidFill>
          </a:endParaRPr>
        </a:p>
      </dgm:t>
    </dgm:pt>
    <dgm:pt modelId="{6D8F4514-281E-4BA3-A2B3-B5F2589E791D}" type="pres">
      <dgm:prSet presAssocID="{FFE95487-87AE-4B0E-8FE3-617AEB983770}" presName="Name0" presStyleCnt="0">
        <dgm:presLayoutVars>
          <dgm:dir/>
          <dgm:animLvl val="lvl"/>
          <dgm:resizeHandles val="exact"/>
        </dgm:presLayoutVars>
      </dgm:prSet>
      <dgm:spPr/>
      <dgm:t>
        <a:bodyPr/>
        <a:lstStyle/>
        <a:p>
          <a:endParaRPr lang="es-EC"/>
        </a:p>
      </dgm:t>
    </dgm:pt>
    <dgm:pt modelId="{82243D44-3223-412B-92BD-23D3C9C3B859}" type="pres">
      <dgm:prSet presAssocID="{0677D16B-80F6-46CE-8919-D521666112B9}" presName="linNode" presStyleCnt="0"/>
      <dgm:spPr/>
      <dgm:t>
        <a:bodyPr/>
        <a:lstStyle/>
        <a:p>
          <a:endParaRPr lang="es-EC"/>
        </a:p>
      </dgm:t>
    </dgm:pt>
    <dgm:pt modelId="{54EEAAE2-6D71-4BE6-9988-3477CC4751FD}" type="pres">
      <dgm:prSet presAssocID="{0677D16B-80F6-46CE-8919-D521666112B9}" presName="parentText" presStyleLbl="node1" presStyleIdx="0" presStyleCnt="4">
        <dgm:presLayoutVars>
          <dgm:chMax val="1"/>
          <dgm:bulletEnabled val="1"/>
        </dgm:presLayoutVars>
      </dgm:prSet>
      <dgm:spPr/>
      <dgm:t>
        <a:bodyPr/>
        <a:lstStyle/>
        <a:p>
          <a:endParaRPr lang="es-EC"/>
        </a:p>
      </dgm:t>
    </dgm:pt>
    <dgm:pt modelId="{3DDE6A4F-2340-4E53-8C5C-8594CECCBFA5}" type="pres">
      <dgm:prSet presAssocID="{0677D16B-80F6-46CE-8919-D521666112B9}" presName="descendantText" presStyleLbl="alignAccFollowNode1" presStyleIdx="0" presStyleCnt="4" custScaleY="124484">
        <dgm:presLayoutVars>
          <dgm:bulletEnabled val="1"/>
        </dgm:presLayoutVars>
      </dgm:prSet>
      <dgm:spPr/>
      <dgm:t>
        <a:bodyPr/>
        <a:lstStyle/>
        <a:p>
          <a:endParaRPr lang="es-EC"/>
        </a:p>
      </dgm:t>
    </dgm:pt>
    <dgm:pt modelId="{D5EFE4F3-BE6C-48B3-926B-3B8F1C82E3C1}" type="pres">
      <dgm:prSet presAssocID="{403027FE-CC61-45A4-A853-6C9B212A0E54}" presName="sp" presStyleCnt="0"/>
      <dgm:spPr/>
      <dgm:t>
        <a:bodyPr/>
        <a:lstStyle/>
        <a:p>
          <a:endParaRPr lang="es-EC"/>
        </a:p>
      </dgm:t>
    </dgm:pt>
    <dgm:pt modelId="{A6A00AC5-D8A1-4DCE-B636-A72040A6D40F}" type="pres">
      <dgm:prSet presAssocID="{BBCE0AA8-6498-4551-8D33-739325779205}" presName="linNode" presStyleCnt="0"/>
      <dgm:spPr/>
      <dgm:t>
        <a:bodyPr/>
        <a:lstStyle/>
        <a:p>
          <a:endParaRPr lang="es-EC"/>
        </a:p>
      </dgm:t>
    </dgm:pt>
    <dgm:pt modelId="{A4AF1EA2-88C8-4E9D-AF02-788503DE962C}" type="pres">
      <dgm:prSet presAssocID="{BBCE0AA8-6498-4551-8D33-739325779205}" presName="parentText" presStyleLbl="node1" presStyleIdx="1" presStyleCnt="4" custLinFactNeighborY="8445">
        <dgm:presLayoutVars>
          <dgm:chMax val="1"/>
          <dgm:bulletEnabled val="1"/>
        </dgm:presLayoutVars>
      </dgm:prSet>
      <dgm:spPr/>
      <dgm:t>
        <a:bodyPr/>
        <a:lstStyle/>
        <a:p>
          <a:endParaRPr lang="es-EC"/>
        </a:p>
      </dgm:t>
    </dgm:pt>
    <dgm:pt modelId="{DF6C5F86-A0A0-4437-B328-352AB6A1A5F9}" type="pres">
      <dgm:prSet presAssocID="{BBCE0AA8-6498-4551-8D33-739325779205}" presName="descendantText" presStyleLbl="alignAccFollowNode1" presStyleIdx="1" presStyleCnt="4" custLinFactNeighborY="5640">
        <dgm:presLayoutVars>
          <dgm:bulletEnabled val="1"/>
        </dgm:presLayoutVars>
      </dgm:prSet>
      <dgm:spPr/>
      <dgm:t>
        <a:bodyPr/>
        <a:lstStyle/>
        <a:p>
          <a:endParaRPr lang="es-EC"/>
        </a:p>
      </dgm:t>
    </dgm:pt>
    <dgm:pt modelId="{B1D6FE8C-71D1-4631-8301-857672E0FABD}" type="pres">
      <dgm:prSet presAssocID="{E0C8257F-B9ED-409A-AA1B-798F87698168}" presName="sp" presStyleCnt="0"/>
      <dgm:spPr/>
      <dgm:t>
        <a:bodyPr/>
        <a:lstStyle/>
        <a:p>
          <a:endParaRPr lang="es-EC"/>
        </a:p>
      </dgm:t>
    </dgm:pt>
    <dgm:pt modelId="{5815E876-1169-4520-B53C-7A9185C6DF57}" type="pres">
      <dgm:prSet presAssocID="{2E343C15-1346-4636-9483-ECC06C44840D}" presName="linNode" presStyleCnt="0"/>
      <dgm:spPr/>
      <dgm:t>
        <a:bodyPr/>
        <a:lstStyle/>
        <a:p>
          <a:endParaRPr lang="es-EC"/>
        </a:p>
      </dgm:t>
    </dgm:pt>
    <dgm:pt modelId="{759196B2-3CA9-4CE1-B451-77083128F028}" type="pres">
      <dgm:prSet presAssocID="{2E343C15-1346-4636-9483-ECC06C44840D}" presName="parentText" presStyleLbl="node1" presStyleIdx="2" presStyleCnt="4" custLinFactNeighborY="7855">
        <dgm:presLayoutVars>
          <dgm:chMax val="1"/>
          <dgm:bulletEnabled val="1"/>
        </dgm:presLayoutVars>
      </dgm:prSet>
      <dgm:spPr/>
      <dgm:t>
        <a:bodyPr/>
        <a:lstStyle/>
        <a:p>
          <a:endParaRPr lang="es-EC"/>
        </a:p>
      </dgm:t>
    </dgm:pt>
    <dgm:pt modelId="{D2589BA9-956C-4688-9826-F07B08986D20}" type="pres">
      <dgm:prSet presAssocID="{2E343C15-1346-4636-9483-ECC06C44840D}" presName="descendantText" presStyleLbl="alignAccFollowNode1" presStyleIdx="2" presStyleCnt="4" custScaleY="124134" custLinFactNeighborY="8870">
        <dgm:presLayoutVars>
          <dgm:bulletEnabled val="1"/>
        </dgm:presLayoutVars>
      </dgm:prSet>
      <dgm:spPr/>
      <dgm:t>
        <a:bodyPr/>
        <a:lstStyle/>
        <a:p>
          <a:endParaRPr lang="es-EC"/>
        </a:p>
      </dgm:t>
    </dgm:pt>
    <dgm:pt modelId="{1C02A77E-3EB1-4DFB-88DB-E8C2DFF268D3}" type="pres">
      <dgm:prSet presAssocID="{8E91CBA4-594A-4B2F-8C94-9CCC226AD757}" presName="sp" presStyleCnt="0"/>
      <dgm:spPr/>
      <dgm:t>
        <a:bodyPr/>
        <a:lstStyle/>
        <a:p>
          <a:endParaRPr lang="es-EC"/>
        </a:p>
      </dgm:t>
    </dgm:pt>
    <dgm:pt modelId="{1D26FB17-DDE9-4C58-9C6C-A3783E12C750}" type="pres">
      <dgm:prSet presAssocID="{1A97D09B-C1A2-4683-9F94-64F3CBBF80E0}" presName="linNode" presStyleCnt="0"/>
      <dgm:spPr/>
      <dgm:t>
        <a:bodyPr/>
        <a:lstStyle/>
        <a:p>
          <a:endParaRPr lang="es-EC"/>
        </a:p>
      </dgm:t>
    </dgm:pt>
    <dgm:pt modelId="{216295B2-3625-4744-B0F1-73CAD3C29621}" type="pres">
      <dgm:prSet presAssocID="{1A97D09B-C1A2-4683-9F94-64F3CBBF80E0}" presName="parentText" presStyleLbl="node1" presStyleIdx="3" presStyleCnt="4" custLinFactNeighborY="8326">
        <dgm:presLayoutVars>
          <dgm:chMax val="1"/>
          <dgm:bulletEnabled val="1"/>
        </dgm:presLayoutVars>
      </dgm:prSet>
      <dgm:spPr/>
      <dgm:t>
        <a:bodyPr/>
        <a:lstStyle/>
        <a:p>
          <a:endParaRPr lang="es-EC"/>
        </a:p>
      </dgm:t>
    </dgm:pt>
    <dgm:pt modelId="{F800C968-EE3F-45EE-9F70-A49A9FA90F47}" type="pres">
      <dgm:prSet presAssocID="{1A97D09B-C1A2-4683-9F94-64F3CBBF80E0}" presName="descendantText" presStyleLbl="alignAccFollowNode1" presStyleIdx="3" presStyleCnt="4" custLinFactNeighborY="12101">
        <dgm:presLayoutVars>
          <dgm:bulletEnabled val="1"/>
        </dgm:presLayoutVars>
      </dgm:prSet>
      <dgm:spPr/>
      <dgm:t>
        <a:bodyPr/>
        <a:lstStyle/>
        <a:p>
          <a:endParaRPr lang="es-EC"/>
        </a:p>
      </dgm:t>
    </dgm:pt>
  </dgm:ptLst>
  <dgm:cxnLst>
    <dgm:cxn modelId="{4C36D359-EA84-4ACE-B88E-C0596D7290B2}" srcId="{FFE95487-87AE-4B0E-8FE3-617AEB983770}" destId="{1A97D09B-C1A2-4683-9F94-64F3CBBF80E0}" srcOrd="3" destOrd="0" parTransId="{46128760-5115-4BDB-A41C-827D8209C06D}" sibTransId="{EFE0C5E3-DA62-4E10-AC0D-8E8E4B51754F}"/>
    <dgm:cxn modelId="{332012C6-BD0E-41EA-B269-9BF99AAB8C2D}" type="presOf" srcId="{B584C981-2BA7-496F-B78F-961E63DB5EDC}" destId="{D2589BA9-956C-4688-9826-F07B08986D20}" srcOrd="0" destOrd="0" presId="urn:microsoft.com/office/officeart/2005/8/layout/vList5"/>
    <dgm:cxn modelId="{5D7413AB-ACF2-4F22-9895-C369BDA55C83}" type="presOf" srcId="{BBCE0AA8-6498-4551-8D33-739325779205}" destId="{A4AF1EA2-88C8-4E9D-AF02-788503DE962C}" srcOrd="0" destOrd="0" presId="urn:microsoft.com/office/officeart/2005/8/layout/vList5"/>
    <dgm:cxn modelId="{9C1737E3-A82F-4518-B4F4-C48CB883DB96}" type="presOf" srcId="{F52FC428-696B-4B6D-B18C-98BDAD2F4259}" destId="{F800C968-EE3F-45EE-9F70-A49A9FA90F47}" srcOrd="0" destOrd="0" presId="urn:microsoft.com/office/officeart/2005/8/layout/vList5"/>
    <dgm:cxn modelId="{20B0EC8E-A338-48F2-9FF9-2C60D0FD1369}" type="presOf" srcId="{0677D16B-80F6-46CE-8919-D521666112B9}" destId="{54EEAAE2-6D71-4BE6-9988-3477CC4751FD}" srcOrd="0" destOrd="0" presId="urn:microsoft.com/office/officeart/2005/8/layout/vList5"/>
    <dgm:cxn modelId="{59B01186-D80B-42AB-A147-BF46D3F2DBDC}" srcId="{FFE95487-87AE-4B0E-8FE3-617AEB983770}" destId="{0677D16B-80F6-46CE-8919-D521666112B9}" srcOrd="0" destOrd="0" parTransId="{E5539373-1ED3-4837-A201-6F34389347DE}" sibTransId="{403027FE-CC61-45A4-A853-6C9B212A0E54}"/>
    <dgm:cxn modelId="{43AB03A9-E0A0-4F76-AB49-E55869D3C8FB}" type="presOf" srcId="{1619066B-607A-4118-A1EC-1F8233099C98}" destId="{3DDE6A4F-2340-4E53-8C5C-8594CECCBFA5}" srcOrd="0" destOrd="0" presId="urn:microsoft.com/office/officeart/2005/8/layout/vList5"/>
    <dgm:cxn modelId="{8A3FCA21-C09D-4AA5-890F-230EF556CE7F}" type="presOf" srcId="{1A97D09B-C1A2-4683-9F94-64F3CBBF80E0}" destId="{216295B2-3625-4744-B0F1-73CAD3C29621}" srcOrd="0" destOrd="0" presId="urn:microsoft.com/office/officeart/2005/8/layout/vList5"/>
    <dgm:cxn modelId="{1FC7F971-8C8C-4A2A-8785-9A3F45994A8B}" srcId="{2E343C15-1346-4636-9483-ECC06C44840D}" destId="{B584C981-2BA7-496F-B78F-961E63DB5EDC}" srcOrd="0" destOrd="0" parTransId="{CC7A8561-9767-435A-95D9-76363582544E}" sibTransId="{46DD1FAC-A659-4415-87D1-0C1E3022E68B}"/>
    <dgm:cxn modelId="{E335EEEA-09A6-4A96-B095-90AC9350A123}" srcId="{1A97D09B-C1A2-4683-9F94-64F3CBBF80E0}" destId="{F52FC428-696B-4B6D-B18C-98BDAD2F4259}" srcOrd="0" destOrd="0" parTransId="{D94880F4-8936-45AC-86B4-5E22CBE1DCBE}" sibTransId="{3E93E7CC-2ACB-44DF-8DA6-2AAC4AA6D9E5}"/>
    <dgm:cxn modelId="{70E28265-191A-4C0B-9D47-A406A55B9A06}" srcId="{FFE95487-87AE-4B0E-8FE3-617AEB983770}" destId="{2E343C15-1346-4636-9483-ECC06C44840D}" srcOrd="2" destOrd="0" parTransId="{78E45123-E6DA-4420-B2B2-57018AAEDD36}" sibTransId="{8E91CBA4-594A-4B2F-8C94-9CCC226AD757}"/>
    <dgm:cxn modelId="{1B5FC866-51AC-4618-8684-A014875AAF2D}" type="presOf" srcId="{FFE95487-87AE-4B0E-8FE3-617AEB983770}" destId="{6D8F4514-281E-4BA3-A2B3-B5F2589E791D}" srcOrd="0" destOrd="0" presId="urn:microsoft.com/office/officeart/2005/8/layout/vList5"/>
    <dgm:cxn modelId="{6D89DFF5-7C18-48EA-8619-585ADB6A502A}" srcId="{FFE95487-87AE-4B0E-8FE3-617AEB983770}" destId="{BBCE0AA8-6498-4551-8D33-739325779205}" srcOrd="1" destOrd="0" parTransId="{04EBD071-7E63-47A2-A0C0-C4C164F9EB06}" sibTransId="{E0C8257F-B9ED-409A-AA1B-798F87698168}"/>
    <dgm:cxn modelId="{FA77A80C-F932-4D5F-93C2-2C1F840A0F7C}" type="presOf" srcId="{2E343C15-1346-4636-9483-ECC06C44840D}" destId="{759196B2-3CA9-4CE1-B451-77083128F028}" srcOrd="0" destOrd="0" presId="urn:microsoft.com/office/officeart/2005/8/layout/vList5"/>
    <dgm:cxn modelId="{D9890822-372B-4F47-9C67-3684222BE18A}" srcId="{BBCE0AA8-6498-4551-8D33-739325779205}" destId="{4F5217EC-A4FB-4D48-9386-DCCCDA6AD7B8}" srcOrd="0" destOrd="0" parTransId="{B2F6D83B-22AA-4FA8-8B02-1F4C7E3AE36A}" sibTransId="{78D234EF-129C-4CB3-86B9-88823489AC82}"/>
    <dgm:cxn modelId="{F6ECE48C-BED5-412C-BDA2-DEFFDBFC7B29}" type="presOf" srcId="{4F5217EC-A4FB-4D48-9386-DCCCDA6AD7B8}" destId="{DF6C5F86-A0A0-4437-B328-352AB6A1A5F9}" srcOrd="0" destOrd="0" presId="urn:microsoft.com/office/officeart/2005/8/layout/vList5"/>
    <dgm:cxn modelId="{3367165F-4278-45AB-BA55-D36052E08EFF}" srcId="{0677D16B-80F6-46CE-8919-D521666112B9}" destId="{1619066B-607A-4118-A1EC-1F8233099C98}" srcOrd="0" destOrd="0" parTransId="{6B57777E-90D3-4128-A592-40AAF9C184CD}" sibTransId="{8A9BEBD2-A8BC-4703-A78B-3E8D2B616472}"/>
    <dgm:cxn modelId="{0028EE6F-92AE-4801-84FC-F22F058BA56E}" type="presParOf" srcId="{6D8F4514-281E-4BA3-A2B3-B5F2589E791D}" destId="{82243D44-3223-412B-92BD-23D3C9C3B859}" srcOrd="0" destOrd="0" presId="urn:microsoft.com/office/officeart/2005/8/layout/vList5"/>
    <dgm:cxn modelId="{74243057-D27F-48CC-8C3E-7A43A69B21B5}" type="presParOf" srcId="{82243D44-3223-412B-92BD-23D3C9C3B859}" destId="{54EEAAE2-6D71-4BE6-9988-3477CC4751FD}" srcOrd="0" destOrd="0" presId="urn:microsoft.com/office/officeart/2005/8/layout/vList5"/>
    <dgm:cxn modelId="{C0611246-998F-4DB9-B2C7-EA1CFCA565E6}" type="presParOf" srcId="{82243D44-3223-412B-92BD-23D3C9C3B859}" destId="{3DDE6A4F-2340-4E53-8C5C-8594CECCBFA5}" srcOrd="1" destOrd="0" presId="urn:microsoft.com/office/officeart/2005/8/layout/vList5"/>
    <dgm:cxn modelId="{F99B7820-AC44-46F7-85BA-689E0FFC567A}" type="presParOf" srcId="{6D8F4514-281E-4BA3-A2B3-B5F2589E791D}" destId="{D5EFE4F3-BE6C-48B3-926B-3B8F1C82E3C1}" srcOrd="1" destOrd="0" presId="urn:microsoft.com/office/officeart/2005/8/layout/vList5"/>
    <dgm:cxn modelId="{54821FFD-6361-4E6A-91C5-A68A1942FB96}" type="presParOf" srcId="{6D8F4514-281E-4BA3-A2B3-B5F2589E791D}" destId="{A6A00AC5-D8A1-4DCE-B636-A72040A6D40F}" srcOrd="2" destOrd="0" presId="urn:microsoft.com/office/officeart/2005/8/layout/vList5"/>
    <dgm:cxn modelId="{4FFC2942-290E-494C-B0FF-635C9B7D02D6}" type="presParOf" srcId="{A6A00AC5-D8A1-4DCE-B636-A72040A6D40F}" destId="{A4AF1EA2-88C8-4E9D-AF02-788503DE962C}" srcOrd="0" destOrd="0" presId="urn:microsoft.com/office/officeart/2005/8/layout/vList5"/>
    <dgm:cxn modelId="{DA0DF56C-1C12-48C2-8A73-6587E6027B5B}" type="presParOf" srcId="{A6A00AC5-D8A1-4DCE-B636-A72040A6D40F}" destId="{DF6C5F86-A0A0-4437-B328-352AB6A1A5F9}" srcOrd="1" destOrd="0" presId="urn:microsoft.com/office/officeart/2005/8/layout/vList5"/>
    <dgm:cxn modelId="{D73C2A40-C8B9-4D07-8B66-7ACC13BD1C7D}" type="presParOf" srcId="{6D8F4514-281E-4BA3-A2B3-B5F2589E791D}" destId="{B1D6FE8C-71D1-4631-8301-857672E0FABD}" srcOrd="3" destOrd="0" presId="urn:microsoft.com/office/officeart/2005/8/layout/vList5"/>
    <dgm:cxn modelId="{29167B56-8764-477F-9EF0-BCB5FB6FE820}" type="presParOf" srcId="{6D8F4514-281E-4BA3-A2B3-B5F2589E791D}" destId="{5815E876-1169-4520-B53C-7A9185C6DF57}" srcOrd="4" destOrd="0" presId="urn:microsoft.com/office/officeart/2005/8/layout/vList5"/>
    <dgm:cxn modelId="{C9B512DB-7A14-4CFB-95B3-68DAF3B9FB7E}" type="presParOf" srcId="{5815E876-1169-4520-B53C-7A9185C6DF57}" destId="{759196B2-3CA9-4CE1-B451-77083128F028}" srcOrd="0" destOrd="0" presId="urn:microsoft.com/office/officeart/2005/8/layout/vList5"/>
    <dgm:cxn modelId="{EC675535-25A4-448F-888F-B663C86D133B}" type="presParOf" srcId="{5815E876-1169-4520-B53C-7A9185C6DF57}" destId="{D2589BA9-956C-4688-9826-F07B08986D20}" srcOrd="1" destOrd="0" presId="urn:microsoft.com/office/officeart/2005/8/layout/vList5"/>
    <dgm:cxn modelId="{5D653CA6-E5BD-4129-9ACE-975DC8ACC62C}" type="presParOf" srcId="{6D8F4514-281E-4BA3-A2B3-B5F2589E791D}" destId="{1C02A77E-3EB1-4DFB-88DB-E8C2DFF268D3}" srcOrd="5" destOrd="0" presId="urn:microsoft.com/office/officeart/2005/8/layout/vList5"/>
    <dgm:cxn modelId="{670EAB86-C9D2-42EF-A227-ACF903271717}" type="presParOf" srcId="{6D8F4514-281E-4BA3-A2B3-B5F2589E791D}" destId="{1D26FB17-DDE9-4C58-9C6C-A3783E12C750}" srcOrd="6" destOrd="0" presId="urn:microsoft.com/office/officeart/2005/8/layout/vList5"/>
    <dgm:cxn modelId="{F93AA762-1D3B-4330-B7F4-C86463E774B9}" type="presParOf" srcId="{1D26FB17-DDE9-4C58-9C6C-A3783E12C750}" destId="{216295B2-3625-4744-B0F1-73CAD3C29621}" srcOrd="0" destOrd="0" presId="urn:microsoft.com/office/officeart/2005/8/layout/vList5"/>
    <dgm:cxn modelId="{96EC3630-9ECC-4F9D-A5CD-5CCD76EA4085}" type="presParOf" srcId="{1D26FB17-DDE9-4C58-9C6C-A3783E12C750}" destId="{F800C968-EE3F-45EE-9F70-A49A9FA90F47}"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E95487-87AE-4B0E-8FE3-617AEB983770}" type="doc">
      <dgm:prSet loTypeId="urn:microsoft.com/office/officeart/2005/8/layout/vList5" loCatId="list" qsTypeId="urn:microsoft.com/office/officeart/2005/8/quickstyle/simple1" qsCatId="simple" csTypeId="urn:microsoft.com/office/officeart/2005/8/colors/colorful1#6" csCatId="colorful" phldr="1"/>
      <dgm:spPr/>
      <dgm:t>
        <a:bodyPr/>
        <a:lstStyle/>
        <a:p>
          <a:endParaRPr lang="es-EC"/>
        </a:p>
      </dgm:t>
    </dgm:pt>
    <dgm:pt modelId="{CEE12E3A-0EF9-4294-AF6B-E6238E1FC865}">
      <dgm:prSet phldrT="[Texto]"/>
      <dgm:spPr>
        <a:solidFill>
          <a:srgbClr val="92D050"/>
        </a:solidFill>
      </dgm:spPr>
      <dgm:t>
        <a:bodyPr/>
        <a:lstStyle/>
        <a:p>
          <a:r>
            <a:rPr lang="es-EC" b="1" dirty="0" smtClean="0">
              <a:solidFill>
                <a:schemeClr val="tx1"/>
              </a:solidFill>
            </a:rPr>
            <a:t>Respuesta al riesgo</a:t>
          </a:r>
        </a:p>
      </dgm:t>
    </dgm:pt>
    <dgm:pt modelId="{641BF171-C578-4AE3-9FF1-79987220EEA2}" type="parTrans" cxnId="{7E5483B7-303A-4ED2-B5EA-FA9449224A3B}">
      <dgm:prSet/>
      <dgm:spPr/>
      <dgm:t>
        <a:bodyPr/>
        <a:lstStyle/>
        <a:p>
          <a:endParaRPr lang="es-EC">
            <a:solidFill>
              <a:schemeClr val="tx1"/>
            </a:solidFill>
          </a:endParaRPr>
        </a:p>
      </dgm:t>
    </dgm:pt>
    <dgm:pt modelId="{1A9A7A65-AA53-4A86-9629-EEDC0091627B}" type="sibTrans" cxnId="{7E5483B7-303A-4ED2-B5EA-FA9449224A3B}">
      <dgm:prSet/>
      <dgm:spPr/>
      <dgm:t>
        <a:bodyPr/>
        <a:lstStyle/>
        <a:p>
          <a:endParaRPr lang="es-EC">
            <a:solidFill>
              <a:schemeClr val="tx1"/>
            </a:solidFill>
          </a:endParaRPr>
        </a:p>
      </dgm:t>
    </dgm:pt>
    <dgm:pt modelId="{A4543FC0-4300-48E2-A1AC-D4581C454032}">
      <dgm:prSet phldrT="[Texto]"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pPr algn="just"/>
          <a:r>
            <a:rPr lang="es-EC" sz="1400" dirty="0" smtClean="0">
              <a:solidFill>
                <a:schemeClr val="tx1"/>
              </a:solidFill>
            </a:rPr>
            <a:t>La gerencia evalúa las posibles respuestas según su necesidad:</a:t>
          </a:r>
        </a:p>
      </dgm:t>
    </dgm:pt>
    <dgm:pt modelId="{1B58D2C4-F19A-4507-9FC2-0F26BFE2E746}" type="parTrans" cxnId="{54EB9029-7BE7-4FFC-A7AA-F9384E221418}">
      <dgm:prSet/>
      <dgm:spPr/>
      <dgm:t>
        <a:bodyPr/>
        <a:lstStyle/>
        <a:p>
          <a:endParaRPr lang="es-EC">
            <a:solidFill>
              <a:schemeClr val="tx1"/>
            </a:solidFill>
          </a:endParaRPr>
        </a:p>
      </dgm:t>
    </dgm:pt>
    <dgm:pt modelId="{25A59E79-612E-45F5-90DA-D488C8CEFC67}" type="sibTrans" cxnId="{54EB9029-7BE7-4FFC-A7AA-F9384E221418}">
      <dgm:prSet/>
      <dgm:spPr/>
      <dgm:t>
        <a:bodyPr/>
        <a:lstStyle/>
        <a:p>
          <a:endParaRPr lang="es-EC">
            <a:solidFill>
              <a:schemeClr val="tx1"/>
            </a:solidFill>
          </a:endParaRPr>
        </a:p>
      </dgm:t>
    </dgm:pt>
    <dgm:pt modelId="{DE4D8BFE-CF7E-4F51-B5BB-5B67F6C5D8F2}">
      <dgm:prSet phldrT="[Texto]"/>
      <dgm:spPr>
        <a:blipFill rotWithShape="0">
          <a:blip xmlns:r="http://schemas.openxmlformats.org/officeDocument/2006/relationships" r:embed="rId1"/>
          <a:tile tx="0" ty="0" sx="100000" sy="100000" flip="none" algn="tl"/>
        </a:blipFill>
      </dgm:spPr>
      <dgm:t>
        <a:bodyPr/>
        <a:lstStyle/>
        <a:p>
          <a:r>
            <a:rPr lang="es-EC" b="1" dirty="0" smtClean="0">
              <a:solidFill>
                <a:schemeClr val="tx1"/>
              </a:solidFill>
            </a:rPr>
            <a:t>Actividades de control</a:t>
          </a:r>
        </a:p>
      </dgm:t>
    </dgm:pt>
    <dgm:pt modelId="{5D3797CF-AC16-4374-9589-E323918537DB}" type="parTrans" cxnId="{165C78E3-3488-4EC4-B229-2EEDC5881965}">
      <dgm:prSet/>
      <dgm:spPr/>
      <dgm:t>
        <a:bodyPr/>
        <a:lstStyle/>
        <a:p>
          <a:endParaRPr lang="es-EC">
            <a:solidFill>
              <a:schemeClr val="tx1"/>
            </a:solidFill>
          </a:endParaRPr>
        </a:p>
      </dgm:t>
    </dgm:pt>
    <dgm:pt modelId="{E127CFA1-EF8F-4E62-9E90-283AAEBC8010}" type="sibTrans" cxnId="{165C78E3-3488-4EC4-B229-2EEDC5881965}">
      <dgm:prSet/>
      <dgm:spPr/>
      <dgm:t>
        <a:bodyPr/>
        <a:lstStyle/>
        <a:p>
          <a:endParaRPr lang="es-EC">
            <a:solidFill>
              <a:schemeClr val="tx1"/>
            </a:solidFill>
          </a:endParaRPr>
        </a:p>
      </dgm:t>
    </dgm:pt>
    <dgm:pt modelId="{61D72FD0-5D37-467B-8807-4095B46571DC}">
      <dgm:prSet phldrT="[Texto]" custT="1">
        <dgm:style>
          <a:lnRef idx="2">
            <a:schemeClr val="accent1"/>
          </a:lnRef>
          <a:fillRef idx="1">
            <a:schemeClr val="lt1"/>
          </a:fillRef>
          <a:effectRef idx="0">
            <a:schemeClr val="accent1"/>
          </a:effectRef>
          <a:fontRef idx="minor">
            <a:schemeClr val="dk1"/>
          </a:fontRef>
        </dgm:style>
      </dgm:prSet>
      <dgm:spPr>
        <a:ln>
          <a:solidFill>
            <a:srgbClr val="C5C36F"/>
          </a:solidFill>
        </a:ln>
      </dgm:spPr>
      <dgm:t>
        <a:bodyPr/>
        <a:lstStyle/>
        <a:p>
          <a:pPr algn="just"/>
          <a:r>
            <a:rPr lang="es-EC" sz="1400" dirty="0" smtClean="0"/>
            <a:t>Las políticas y procedimientos para asegurar que las respuestas al riesgo se lleve de manera adecuada y oportuna. </a:t>
          </a:r>
          <a:endParaRPr lang="es-EC" sz="1400" dirty="0" smtClean="0">
            <a:solidFill>
              <a:schemeClr val="tx1"/>
            </a:solidFill>
          </a:endParaRPr>
        </a:p>
      </dgm:t>
    </dgm:pt>
    <dgm:pt modelId="{826C73F6-6153-4420-BD36-8625F5249CD6}" type="parTrans" cxnId="{7255C810-B60E-43E5-AA16-F6CBD59A1F7F}">
      <dgm:prSet/>
      <dgm:spPr/>
      <dgm:t>
        <a:bodyPr/>
        <a:lstStyle/>
        <a:p>
          <a:endParaRPr lang="es-EC">
            <a:solidFill>
              <a:schemeClr val="tx1"/>
            </a:solidFill>
          </a:endParaRPr>
        </a:p>
      </dgm:t>
    </dgm:pt>
    <dgm:pt modelId="{29FDED94-D3F2-47D9-90E3-6C2FA5C874C9}" type="sibTrans" cxnId="{7255C810-B60E-43E5-AA16-F6CBD59A1F7F}">
      <dgm:prSet/>
      <dgm:spPr/>
      <dgm:t>
        <a:bodyPr/>
        <a:lstStyle/>
        <a:p>
          <a:endParaRPr lang="es-EC">
            <a:solidFill>
              <a:schemeClr val="tx1"/>
            </a:solidFill>
          </a:endParaRPr>
        </a:p>
      </dgm:t>
    </dgm:pt>
    <dgm:pt modelId="{F6EFAB24-80E3-41C7-AA9B-2C4A0F19EDD5}">
      <dgm:prSet phldrT="[Texto]"/>
      <dgm:spPr>
        <a:solidFill>
          <a:srgbClr val="FBD5F9"/>
        </a:solidFill>
      </dgm:spPr>
      <dgm:t>
        <a:bodyPr/>
        <a:lstStyle/>
        <a:p>
          <a:r>
            <a:rPr lang="es-EC" b="1" dirty="0" smtClean="0">
              <a:solidFill>
                <a:schemeClr val="tx1"/>
              </a:solidFill>
            </a:rPr>
            <a:t>Información y comunicación</a:t>
          </a:r>
        </a:p>
      </dgm:t>
    </dgm:pt>
    <dgm:pt modelId="{76C10B74-C9BB-4E24-8CE5-AF0E5868CF71}" type="parTrans" cxnId="{A9415878-21DA-4F69-B015-B626A46D58A4}">
      <dgm:prSet/>
      <dgm:spPr/>
      <dgm:t>
        <a:bodyPr/>
        <a:lstStyle/>
        <a:p>
          <a:endParaRPr lang="es-EC">
            <a:solidFill>
              <a:schemeClr val="tx1"/>
            </a:solidFill>
          </a:endParaRPr>
        </a:p>
      </dgm:t>
    </dgm:pt>
    <dgm:pt modelId="{41703D80-35DF-41BB-8237-542BB4F54193}" type="sibTrans" cxnId="{A9415878-21DA-4F69-B015-B626A46D58A4}">
      <dgm:prSet/>
      <dgm:spPr/>
      <dgm:t>
        <a:bodyPr/>
        <a:lstStyle/>
        <a:p>
          <a:endParaRPr lang="es-EC">
            <a:solidFill>
              <a:schemeClr val="tx1"/>
            </a:solidFill>
          </a:endParaRPr>
        </a:p>
      </dgm:t>
    </dgm:pt>
    <dgm:pt modelId="{12739784-9EB8-44D3-8925-0A46572C291C}">
      <dgm:prSet phldrT="[Texto]" custT="1">
        <dgm:style>
          <a:lnRef idx="2">
            <a:schemeClr val="accent3"/>
          </a:lnRef>
          <a:fillRef idx="1">
            <a:schemeClr val="lt1"/>
          </a:fillRef>
          <a:effectRef idx="0">
            <a:schemeClr val="accent3"/>
          </a:effectRef>
          <a:fontRef idx="minor">
            <a:schemeClr val="dk1"/>
          </a:fontRef>
        </dgm:style>
      </dgm:prSet>
      <dgm:spPr>
        <a:ln>
          <a:solidFill>
            <a:srgbClr val="FF99CC"/>
          </a:solidFill>
        </a:ln>
      </dgm:spPr>
      <dgm:t>
        <a:bodyPr/>
        <a:lstStyle/>
        <a:p>
          <a:pPr algn="just"/>
          <a:r>
            <a:rPr lang="es-EC" sz="1400" dirty="0" smtClean="0"/>
            <a:t>La información es necesaria en todos los niveles de la organización para hacer frente a los riesgos identificando, evaluando y dando respuesta a los mismos. </a:t>
          </a:r>
        </a:p>
      </dgm:t>
    </dgm:pt>
    <dgm:pt modelId="{80480F38-9080-4E7E-8467-2F813A8E8186}" type="parTrans" cxnId="{3F3A0F47-269F-40C6-B16B-B45639C6A9AE}">
      <dgm:prSet/>
      <dgm:spPr/>
      <dgm:t>
        <a:bodyPr/>
        <a:lstStyle/>
        <a:p>
          <a:endParaRPr lang="es-EC">
            <a:solidFill>
              <a:schemeClr val="tx1"/>
            </a:solidFill>
          </a:endParaRPr>
        </a:p>
      </dgm:t>
    </dgm:pt>
    <dgm:pt modelId="{80960DAC-1ED1-441F-B637-F456C7C3D4F1}" type="sibTrans" cxnId="{3F3A0F47-269F-40C6-B16B-B45639C6A9AE}">
      <dgm:prSet/>
      <dgm:spPr/>
      <dgm:t>
        <a:bodyPr/>
        <a:lstStyle/>
        <a:p>
          <a:endParaRPr lang="es-EC">
            <a:solidFill>
              <a:schemeClr val="tx1"/>
            </a:solidFill>
          </a:endParaRPr>
        </a:p>
      </dgm:t>
    </dgm:pt>
    <dgm:pt modelId="{998B8D9E-834F-441F-A9BE-D0C682E74105}">
      <dgm:prSet phldrT="[Texto]"/>
      <dgm:spPr>
        <a:solidFill>
          <a:srgbClr val="CCECFF"/>
        </a:solidFill>
      </dgm:spPr>
      <dgm:t>
        <a:bodyPr/>
        <a:lstStyle/>
        <a:p>
          <a:r>
            <a:rPr lang="es-EC" b="1" dirty="0" smtClean="0">
              <a:solidFill>
                <a:schemeClr val="tx1"/>
              </a:solidFill>
            </a:rPr>
            <a:t>Supervisión y monitoreo</a:t>
          </a:r>
        </a:p>
      </dgm:t>
    </dgm:pt>
    <dgm:pt modelId="{42FFD491-A2D8-4652-B6B1-D414A03792FA}" type="parTrans" cxnId="{2EB5F51A-377C-41F2-A149-A4D455DA6F94}">
      <dgm:prSet/>
      <dgm:spPr/>
      <dgm:t>
        <a:bodyPr/>
        <a:lstStyle/>
        <a:p>
          <a:endParaRPr lang="es-EC">
            <a:solidFill>
              <a:schemeClr val="tx1"/>
            </a:solidFill>
          </a:endParaRPr>
        </a:p>
      </dgm:t>
    </dgm:pt>
    <dgm:pt modelId="{D6A0BA5E-A311-498B-87C4-9F78EA87180F}" type="sibTrans" cxnId="{2EB5F51A-377C-41F2-A149-A4D455DA6F94}">
      <dgm:prSet/>
      <dgm:spPr/>
      <dgm:t>
        <a:bodyPr/>
        <a:lstStyle/>
        <a:p>
          <a:endParaRPr lang="es-EC">
            <a:solidFill>
              <a:schemeClr val="tx1"/>
            </a:solidFill>
          </a:endParaRPr>
        </a:p>
      </dgm:t>
    </dgm:pt>
    <dgm:pt modelId="{26624292-29C1-4FA0-8882-10F82BFF1B0A}">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EC" sz="1400" dirty="0" smtClean="0"/>
            <a:t>Evalúa el proceso administrativo de los riesgos, para que sea efectivo a lo largo del tiempo y que todos los componentes funciones adecuadamente.</a:t>
          </a:r>
          <a:endParaRPr lang="es-EC" sz="1400" dirty="0" smtClean="0">
            <a:solidFill>
              <a:schemeClr val="tx1"/>
            </a:solidFill>
          </a:endParaRPr>
        </a:p>
      </dgm:t>
    </dgm:pt>
    <dgm:pt modelId="{5D0EB5DA-7DC0-4B78-9907-182AD3018AB7}" type="parTrans" cxnId="{0EDCA81E-AA8A-4879-874E-49FB60729B4A}">
      <dgm:prSet/>
      <dgm:spPr/>
      <dgm:t>
        <a:bodyPr/>
        <a:lstStyle/>
        <a:p>
          <a:endParaRPr lang="es-EC">
            <a:solidFill>
              <a:schemeClr val="tx1"/>
            </a:solidFill>
          </a:endParaRPr>
        </a:p>
      </dgm:t>
    </dgm:pt>
    <dgm:pt modelId="{7537EDF9-097F-4639-B816-AD509D6B3858}" type="sibTrans" cxnId="{0EDCA81E-AA8A-4879-874E-49FB60729B4A}">
      <dgm:prSet/>
      <dgm:spPr/>
      <dgm:t>
        <a:bodyPr/>
        <a:lstStyle/>
        <a:p>
          <a:endParaRPr lang="es-EC">
            <a:solidFill>
              <a:schemeClr val="tx1"/>
            </a:solidFill>
          </a:endParaRPr>
        </a:p>
      </dgm:t>
    </dgm:pt>
    <dgm:pt modelId="{B569EE23-BEA1-4211-B212-FA15835BF948}">
      <dgm:prSet phldrT="[Texto]"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pPr algn="just"/>
          <a:r>
            <a:rPr lang="es-EC" sz="1400" dirty="0" smtClean="0">
              <a:solidFill>
                <a:schemeClr val="tx1"/>
              </a:solidFill>
            </a:rPr>
            <a:t>Evitarlo</a:t>
          </a:r>
        </a:p>
      </dgm:t>
    </dgm:pt>
    <dgm:pt modelId="{E558F7C4-3399-42B0-A5EC-53ACC4BDEE78}" type="parTrans" cxnId="{45B8C2AB-6AAB-4133-A168-BDCC6FF52959}">
      <dgm:prSet/>
      <dgm:spPr/>
    </dgm:pt>
    <dgm:pt modelId="{5E93B802-8095-4335-B4C4-BD91731BD725}" type="sibTrans" cxnId="{45B8C2AB-6AAB-4133-A168-BDCC6FF52959}">
      <dgm:prSet/>
      <dgm:spPr/>
    </dgm:pt>
    <dgm:pt modelId="{5CC5DE8F-DBD1-454B-9AD2-A20CC8B36875}">
      <dgm:prSet phldrT="[Texto]"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pPr algn="just"/>
          <a:r>
            <a:rPr lang="es-EC" sz="1400" dirty="0" smtClean="0">
              <a:solidFill>
                <a:schemeClr val="tx1"/>
              </a:solidFill>
            </a:rPr>
            <a:t>Reducirlo</a:t>
          </a:r>
        </a:p>
      </dgm:t>
    </dgm:pt>
    <dgm:pt modelId="{94D5B319-9851-4AB6-8748-291D3BD2C76C}" type="parTrans" cxnId="{E40DEAE9-7E76-4EE8-AE59-34213278782A}">
      <dgm:prSet/>
      <dgm:spPr/>
    </dgm:pt>
    <dgm:pt modelId="{BA3634AD-DA20-4A9D-8F87-BA778FAB94B0}" type="sibTrans" cxnId="{E40DEAE9-7E76-4EE8-AE59-34213278782A}">
      <dgm:prSet/>
      <dgm:spPr/>
    </dgm:pt>
    <dgm:pt modelId="{3A7E433A-9AC4-438B-A118-9F9985432BEF}">
      <dgm:prSet phldrT="[Texto]"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pPr algn="just"/>
          <a:r>
            <a:rPr lang="es-EC" sz="1400" dirty="0" smtClean="0">
              <a:solidFill>
                <a:schemeClr val="tx1"/>
              </a:solidFill>
            </a:rPr>
            <a:t>Compartirlo</a:t>
          </a:r>
        </a:p>
      </dgm:t>
    </dgm:pt>
    <dgm:pt modelId="{458618C1-B1AE-426A-B964-E59BB1C41855}" type="parTrans" cxnId="{B6911E8F-6730-4DCA-B4A4-E35CD1B2DD39}">
      <dgm:prSet/>
      <dgm:spPr/>
    </dgm:pt>
    <dgm:pt modelId="{580B5791-8C78-4FC0-832E-9C6E8B665EBB}" type="sibTrans" cxnId="{B6911E8F-6730-4DCA-B4A4-E35CD1B2DD39}">
      <dgm:prSet/>
      <dgm:spPr/>
    </dgm:pt>
    <dgm:pt modelId="{5DEF616F-8E37-48EE-A69B-B5B0762687DD}">
      <dgm:prSet phldrT="[Texto]"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pPr algn="just"/>
          <a:r>
            <a:rPr lang="es-EC" sz="1400" dirty="0" smtClean="0">
              <a:solidFill>
                <a:schemeClr val="tx1"/>
              </a:solidFill>
            </a:rPr>
            <a:t>Aceptarlo</a:t>
          </a:r>
        </a:p>
      </dgm:t>
    </dgm:pt>
    <dgm:pt modelId="{6D7734AF-A587-4B4F-9D29-E18EB14B36EF}" type="parTrans" cxnId="{B9468E9C-59B0-40F0-944D-D7D43616F290}">
      <dgm:prSet/>
      <dgm:spPr/>
    </dgm:pt>
    <dgm:pt modelId="{A66C82DD-7AAB-47E2-AF37-16F73716134C}" type="sibTrans" cxnId="{B9468E9C-59B0-40F0-944D-D7D43616F290}">
      <dgm:prSet/>
      <dgm:spPr/>
    </dgm:pt>
    <dgm:pt modelId="{6D8F4514-281E-4BA3-A2B3-B5F2589E791D}" type="pres">
      <dgm:prSet presAssocID="{FFE95487-87AE-4B0E-8FE3-617AEB983770}" presName="Name0" presStyleCnt="0">
        <dgm:presLayoutVars>
          <dgm:dir/>
          <dgm:animLvl val="lvl"/>
          <dgm:resizeHandles val="exact"/>
        </dgm:presLayoutVars>
      </dgm:prSet>
      <dgm:spPr/>
      <dgm:t>
        <a:bodyPr/>
        <a:lstStyle/>
        <a:p>
          <a:endParaRPr lang="es-EC"/>
        </a:p>
      </dgm:t>
    </dgm:pt>
    <dgm:pt modelId="{5E5B4A94-91C9-41BE-AF6D-FC472DF61534}" type="pres">
      <dgm:prSet presAssocID="{CEE12E3A-0EF9-4294-AF6B-E6238E1FC865}" presName="linNode" presStyleCnt="0"/>
      <dgm:spPr/>
    </dgm:pt>
    <dgm:pt modelId="{2919F46C-0A0E-4F33-B6F3-6E57D7FF2AEA}" type="pres">
      <dgm:prSet presAssocID="{CEE12E3A-0EF9-4294-AF6B-E6238E1FC865}" presName="parentText" presStyleLbl="node1" presStyleIdx="0" presStyleCnt="4">
        <dgm:presLayoutVars>
          <dgm:chMax val="1"/>
          <dgm:bulletEnabled val="1"/>
        </dgm:presLayoutVars>
      </dgm:prSet>
      <dgm:spPr/>
      <dgm:t>
        <a:bodyPr/>
        <a:lstStyle/>
        <a:p>
          <a:endParaRPr lang="es-EC"/>
        </a:p>
      </dgm:t>
    </dgm:pt>
    <dgm:pt modelId="{CEDA8345-1736-4651-9E0B-BB4D12E3CD9A}" type="pres">
      <dgm:prSet presAssocID="{CEE12E3A-0EF9-4294-AF6B-E6238E1FC865}" presName="descendantText" presStyleLbl="alignAccFollowNode1" presStyleIdx="0" presStyleCnt="4" custScaleY="121258">
        <dgm:presLayoutVars>
          <dgm:bulletEnabled val="1"/>
        </dgm:presLayoutVars>
      </dgm:prSet>
      <dgm:spPr/>
      <dgm:t>
        <a:bodyPr/>
        <a:lstStyle/>
        <a:p>
          <a:endParaRPr lang="es-EC"/>
        </a:p>
      </dgm:t>
    </dgm:pt>
    <dgm:pt modelId="{2F144D5C-51C4-4349-9C48-D31C791C24FA}" type="pres">
      <dgm:prSet presAssocID="{1A9A7A65-AA53-4A86-9629-EEDC0091627B}" presName="sp" presStyleCnt="0"/>
      <dgm:spPr/>
    </dgm:pt>
    <dgm:pt modelId="{1894D89A-D190-47B8-AA3A-9BC2CF2E76E8}" type="pres">
      <dgm:prSet presAssocID="{DE4D8BFE-CF7E-4F51-B5BB-5B67F6C5D8F2}" presName="linNode" presStyleCnt="0"/>
      <dgm:spPr/>
    </dgm:pt>
    <dgm:pt modelId="{5AA1C863-51F1-45B6-96AF-26BC0B2E1CA3}" type="pres">
      <dgm:prSet presAssocID="{DE4D8BFE-CF7E-4F51-B5BB-5B67F6C5D8F2}" presName="parentText" presStyleLbl="node1" presStyleIdx="1" presStyleCnt="4">
        <dgm:presLayoutVars>
          <dgm:chMax val="1"/>
          <dgm:bulletEnabled val="1"/>
        </dgm:presLayoutVars>
      </dgm:prSet>
      <dgm:spPr/>
      <dgm:t>
        <a:bodyPr/>
        <a:lstStyle/>
        <a:p>
          <a:endParaRPr lang="es-EC"/>
        </a:p>
      </dgm:t>
    </dgm:pt>
    <dgm:pt modelId="{804BFE82-FF61-4E02-95F7-F6710FFDC1FE}" type="pres">
      <dgm:prSet presAssocID="{DE4D8BFE-CF7E-4F51-B5BB-5B67F6C5D8F2}" presName="descendantText" presStyleLbl="alignAccFollowNode1" presStyleIdx="1" presStyleCnt="4" custLinFactNeighborX="3578" custLinFactNeighborY="143">
        <dgm:presLayoutVars>
          <dgm:bulletEnabled val="1"/>
        </dgm:presLayoutVars>
      </dgm:prSet>
      <dgm:spPr/>
      <dgm:t>
        <a:bodyPr/>
        <a:lstStyle/>
        <a:p>
          <a:endParaRPr lang="es-EC"/>
        </a:p>
      </dgm:t>
    </dgm:pt>
    <dgm:pt modelId="{23016783-B42F-43E8-A206-030D88358266}" type="pres">
      <dgm:prSet presAssocID="{E127CFA1-EF8F-4E62-9E90-283AAEBC8010}" presName="sp" presStyleCnt="0"/>
      <dgm:spPr/>
    </dgm:pt>
    <dgm:pt modelId="{65F547B3-D447-416F-92F2-3BEB03CEF62A}" type="pres">
      <dgm:prSet presAssocID="{F6EFAB24-80E3-41C7-AA9B-2C4A0F19EDD5}" presName="linNode" presStyleCnt="0"/>
      <dgm:spPr/>
    </dgm:pt>
    <dgm:pt modelId="{892F0F52-5337-45F7-B5F9-F5D7B03C6A17}" type="pres">
      <dgm:prSet presAssocID="{F6EFAB24-80E3-41C7-AA9B-2C4A0F19EDD5}" presName="parentText" presStyleLbl="node1" presStyleIdx="2" presStyleCnt="4">
        <dgm:presLayoutVars>
          <dgm:chMax val="1"/>
          <dgm:bulletEnabled val="1"/>
        </dgm:presLayoutVars>
      </dgm:prSet>
      <dgm:spPr/>
      <dgm:t>
        <a:bodyPr/>
        <a:lstStyle/>
        <a:p>
          <a:endParaRPr lang="es-EC"/>
        </a:p>
      </dgm:t>
    </dgm:pt>
    <dgm:pt modelId="{76279728-DB2E-4B67-801B-9DEF3B99497C}" type="pres">
      <dgm:prSet presAssocID="{F6EFAB24-80E3-41C7-AA9B-2C4A0F19EDD5}" presName="descendantText" presStyleLbl="alignAccFollowNode1" presStyleIdx="2" presStyleCnt="4">
        <dgm:presLayoutVars>
          <dgm:bulletEnabled val="1"/>
        </dgm:presLayoutVars>
      </dgm:prSet>
      <dgm:spPr/>
      <dgm:t>
        <a:bodyPr/>
        <a:lstStyle/>
        <a:p>
          <a:endParaRPr lang="es-EC"/>
        </a:p>
      </dgm:t>
    </dgm:pt>
    <dgm:pt modelId="{EA1A1486-F934-4DDD-82A9-21A4C8A5CE22}" type="pres">
      <dgm:prSet presAssocID="{41703D80-35DF-41BB-8237-542BB4F54193}" presName="sp" presStyleCnt="0"/>
      <dgm:spPr/>
    </dgm:pt>
    <dgm:pt modelId="{B276CA8C-D6E2-47A1-9674-C9080C2ACF01}" type="pres">
      <dgm:prSet presAssocID="{998B8D9E-834F-441F-A9BE-D0C682E74105}" presName="linNode" presStyleCnt="0"/>
      <dgm:spPr/>
    </dgm:pt>
    <dgm:pt modelId="{70FD5D63-22E9-4723-A23C-DA7F6C458193}" type="pres">
      <dgm:prSet presAssocID="{998B8D9E-834F-441F-A9BE-D0C682E74105}" presName="parentText" presStyleLbl="node1" presStyleIdx="3" presStyleCnt="4">
        <dgm:presLayoutVars>
          <dgm:chMax val="1"/>
          <dgm:bulletEnabled val="1"/>
        </dgm:presLayoutVars>
      </dgm:prSet>
      <dgm:spPr/>
      <dgm:t>
        <a:bodyPr/>
        <a:lstStyle/>
        <a:p>
          <a:endParaRPr lang="es-EC"/>
        </a:p>
      </dgm:t>
    </dgm:pt>
    <dgm:pt modelId="{6C27DD97-A5E8-4D60-94FA-A8FED9BE7AF0}" type="pres">
      <dgm:prSet presAssocID="{998B8D9E-834F-441F-A9BE-D0C682E74105}" presName="descendantText" presStyleLbl="alignAccFollowNode1" presStyleIdx="3" presStyleCnt="4" custScaleY="98533">
        <dgm:presLayoutVars>
          <dgm:bulletEnabled val="1"/>
        </dgm:presLayoutVars>
      </dgm:prSet>
      <dgm:spPr/>
      <dgm:t>
        <a:bodyPr/>
        <a:lstStyle/>
        <a:p>
          <a:endParaRPr lang="es-EC"/>
        </a:p>
      </dgm:t>
    </dgm:pt>
  </dgm:ptLst>
  <dgm:cxnLst>
    <dgm:cxn modelId="{B5336C58-2149-4614-8D16-AFF6629086FD}" type="presOf" srcId="{DE4D8BFE-CF7E-4F51-B5BB-5B67F6C5D8F2}" destId="{5AA1C863-51F1-45B6-96AF-26BC0B2E1CA3}" srcOrd="0" destOrd="0" presId="urn:microsoft.com/office/officeart/2005/8/layout/vList5"/>
    <dgm:cxn modelId="{A155E0C5-2CF2-4455-BF09-15D84B7B9BCD}" type="presOf" srcId="{998B8D9E-834F-441F-A9BE-D0C682E74105}" destId="{70FD5D63-22E9-4723-A23C-DA7F6C458193}" srcOrd="0" destOrd="0" presId="urn:microsoft.com/office/officeart/2005/8/layout/vList5"/>
    <dgm:cxn modelId="{B9468E9C-59B0-40F0-944D-D7D43616F290}" srcId="{CEE12E3A-0EF9-4294-AF6B-E6238E1FC865}" destId="{5DEF616F-8E37-48EE-A69B-B5B0762687DD}" srcOrd="4" destOrd="0" parTransId="{6D7734AF-A587-4B4F-9D29-E18EB14B36EF}" sibTransId="{A66C82DD-7AAB-47E2-AF37-16F73716134C}"/>
    <dgm:cxn modelId="{165C78E3-3488-4EC4-B229-2EEDC5881965}" srcId="{FFE95487-87AE-4B0E-8FE3-617AEB983770}" destId="{DE4D8BFE-CF7E-4F51-B5BB-5B67F6C5D8F2}" srcOrd="1" destOrd="0" parTransId="{5D3797CF-AC16-4374-9589-E323918537DB}" sibTransId="{E127CFA1-EF8F-4E62-9E90-283AAEBC8010}"/>
    <dgm:cxn modelId="{45B8C2AB-6AAB-4133-A168-BDCC6FF52959}" srcId="{CEE12E3A-0EF9-4294-AF6B-E6238E1FC865}" destId="{B569EE23-BEA1-4211-B212-FA15835BF948}" srcOrd="1" destOrd="0" parTransId="{E558F7C4-3399-42B0-A5EC-53ACC4BDEE78}" sibTransId="{5E93B802-8095-4335-B4C4-BD91731BD725}"/>
    <dgm:cxn modelId="{A9415878-21DA-4F69-B015-B626A46D58A4}" srcId="{FFE95487-87AE-4B0E-8FE3-617AEB983770}" destId="{F6EFAB24-80E3-41C7-AA9B-2C4A0F19EDD5}" srcOrd="2" destOrd="0" parTransId="{76C10B74-C9BB-4E24-8CE5-AF0E5868CF71}" sibTransId="{41703D80-35DF-41BB-8237-542BB4F54193}"/>
    <dgm:cxn modelId="{E40DEAE9-7E76-4EE8-AE59-34213278782A}" srcId="{CEE12E3A-0EF9-4294-AF6B-E6238E1FC865}" destId="{5CC5DE8F-DBD1-454B-9AD2-A20CC8B36875}" srcOrd="2" destOrd="0" parTransId="{94D5B319-9851-4AB6-8748-291D3BD2C76C}" sibTransId="{BA3634AD-DA20-4A9D-8F87-BA778FAB94B0}"/>
    <dgm:cxn modelId="{CFB4FB22-539C-41FA-BE0C-A1947385FEEE}" type="presOf" srcId="{A4543FC0-4300-48E2-A1AC-D4581C454032}" destId="{CEDA8345-1736-4651-9E0B-BB4D12E3CD9A}" srcOrd="0" destOrd="0" presId="urn:microsoft.com/office/officeart/2005/8/layout/vList5"/>
    <dgm:cxn modelId="{9D57AE1A-413C-43EC-9991-D844C8648425}" type="presOf" srcId="{61D72FD0-5D37-467B-8807-4095B46571DC}" destId="{804BFE82-FF61-4E02-95F7-F6710FFDC1FE}" srcOrd="0" destOrd="0" presId="urn:microsoft.com/office/officeart/2005/8/layout/vList5"/>
    <dgm:cxn modelId="{086520AC-7059-4425-B7A6-09C8C93756B2}" type="presOf" srcId="{5DEF616F-8E37-48EE-A69B-B5B0762687DD}" destId="{CEDA8345-1736-4651-9E0B-BB4D12E3CD9A}" srcOrd="0" destOrd="4" presId="urn:microsoft.com/office/officeart/2005/8/layout/vList5"/>
    <dgm:cxn modelId="{8D1FEBF5-7F6A-4D51-8098-A52E347EB385}" type="presOf" srcId="{FFE95487-87AE-4B0E-8FE3-617AEB983770}" destId="{6D8F4514-281E-4BA3-A2B3-B5F2589E791D}" srcOrd="0" destOrd="0" presId="urn:microsoft.com/office/officeart/2005/8/layout/vList5"/>
    <dgm:cxn modelId="{541DC746-52B6-45A0-8D99-AB601028CC19}" type="presOf" srcId="{12739784-9EB8-44D3-8925-0A46572C291C}" destId="{76279728-DB2E-4B67-801B-9DEF3B99497C}" srcOrd="0" destOrd="0" presId="urn:microsoft.com/office/officeart/2005/8/layout/vList5"/>
    <dgm:cxn modelId="{4C44A14B-7A14-4B64-B4F2-C4CFBDAF9409}" type="presOf" srcId="{5CC5DE8F-DBD1-454B-9AD2-A20CC8B36875}" destId="{CEDA8345-1736-4651-9E0B-BB4D12E3CD9A}" srcOrd="0" destOrd="2" presId="urn:microsoft.com/office/officeart/2005/8/layout/vList5"/>
    <dgm:cxn modelId="{54EB9029-7BE7-4FFC-A7AA-F9384E221418}" srcId="{CEE12E3A-0EF9-4294-AF6B-E6238E1FC865}" destId="{A4543FC0-4300-48E2-A1AC-D4581C454032}" srcOrd="0" destOrd="0" parTransId="{1B58D2C4-F19A-4507-9FC2-0F26BFE2E746}" sibTransId="{25A59E79-612E-45F5-90DA-D488C8CEFC67}"/>
    <dgm:cxn modelId="{2EB5F51A-377C-41F2-A149-A4D455DA6F94}" srcId="{FFE95487-87AE-4B0E-8FE3-617AEB983770}" destId="{998B8D9E-834F-441F-A9BE-D0C682E74105}" srcOrd="3" destOrd="0" parTransId="{42FFD491-A2D8-4652-B6B1-D414A03792FA}" sibTransId="{D6A0BA5E-A311-498B-87C4-9F78EA87180F}"/>
    <dgm:cxn modelId="{3DB7302D-21E0-42EA-AD04-E16F3AA74424}" type="presOf" srcId="{3A7E433A-9AC4-438B-A118-9F9985432BEF}" destId="{CEDA8345-1736-4651-9E0B-BB4D12E3CD9A}" srcOrd="0" destOrd="3" presId="urn:microsoft.com/office/officeart/2005/8/layout/vList5"/>
    <dgm:cxn modelId="{A3B0A5DD-0043-4D27-8E30-BCA3AF88BD12}" type="presOf" srcId="{B569EE23-BEA1-4211-B212-FA15835BF948}" destId="{CEDA8345-1736-4651-9E0B-BB4D12E3CD9A}" srcOrd="0" destOrd="1" presId="urn:microsoft.com/office/officeart/2005/8/layout/vList5"/>
    <dgm:cxn modelId="{1523D1FD-9AEF-4FE5-BF4E-49128687AA9D}" type="presOf" srcId="{F6EFAB24-80E3-41C7-AA9B-2C4A0F19EDD5}" destId="{892F0F52-5337-45F7-B5F9-F5D7B03C6A17}" srcOrd="0" destOrd="0" presId="urn:microsoft.com/office/officeart/2005/8/layout/vList5"/>
    <dgm:cxn modelId="{7E5483B7-303A-4ED2-B5EA-FA9449224A3B}" srcId="{FFE95487-87AE-4B0E-8FE3-617AEB983770}" destId="{CEE12E3A-0EF9-4294-AF6B-E6238E1FC865}" srcOrd="0" destOrd="0" parTransId="{641BF171-C578-4AE3-9FF1-79987220EEA2}" sibTransId="{1A9A7A65-AA53-4A86-9629-EEDC0091627B}"/>
    <dgm:cxn modelId="{B6911E8F-6730-4DCA-B4A4-E35CD1B2DD39}" srcId="{CEE12E3A-0EF9-4294-AF6B-E6238E1FC865}" destId="{3A7E433A-9AC4-438B-A118-9F9985432BEF}" srcOrd="3" destOrd="0" parTransId="{458618C1-B1AE-426A-B964-E59BB1C41855}" sibTransId="{580B5791-8C78-4FC0-832E-9C6E8B665EBB}"/>
    <dgm:cxn modelId="{3F3A0F47-269F-40C6-B16B-B45639C6A9AE}" srcId="{F6EFAB24-80E3-41C7-AA9B-2C4A0F19EDD5}" destId="{12739784-9EB8-44D3-8925-0A46572C291C}" srcOrd="0" destOrd="0" parTransId="{80480F38-9080-4E7E-8467-2F813A8E8186}" sibTransId="{80960DAC-1ED1-441F-B637-F456C7C3D4F1}"/>
    <dgm:cxn modelId="{0EDCA81E-AA8A-4879-874E-49FB60729B4A}" srcId="{998B8D9E-834F-441F-A9BE-D0C682E74105}" destId="{26624292-29C1-4FA0-8882-10F82BFF1B0A}" srcOrd="0" destOrd="0" parTransId="{5D0EB5DA-7DC0-4B78-9907-182AD3018AB7}" sibTransId="{7537EDF9-097F-4639-B816-AD509D6B3858}"/>
    <dgm:cxn modelId="{7255C810-B60E-43E5-AA16-F6CBD59A1F7F}" srcId="{DE4D8BFE-CF7E-4F51-B5BB-5B67F6C5D8F2}" destId="{61D72FD0-5D37-467B-8807-4095B46571DC}" srcOrd="0" destOrd="0" parTransId="{826C73F6-6153-4420-BD36-8625F5249CD6}" sibTransId="{29FDED94-D3F2-47D9-90E3-6C2FA5C874C9}"/>
    <dgm:cxn modelId="{BBE019FF-7DDE-4C11-953A-87EEDE0CCE67}" type="presOf" srcId="{CEE12E3A-0EF9-4294-AF6B-E6238E1FC865}" destId="{2919F46C-0A0E-4F33-B6F3-6E57D7FF2AEA}" srcOrd="0" destOrd="0" presId="urn:microsoft.com/office/officeart/2005/8/layout/vList5"/>
    <dgm:cxn modelId="{4AA8152F-69F4-45A8-A478-3C2E1609E8B9}" type="presOf" srcId="{26624292-29C1-4FA0-8882-10F82BFF1B0A}" destId="{6C27DD97-A5E8-4D60-94FA-A8FED9BE7AF0}" srcOrd="0" destOrd="0" presId="urn:microsoft.com/office/officeart/2005/8/layout/vList5"/>
    <dgm:cxn modelId="{75325A5E-A3B5-4148-8AAB-622082A59898}" type="presParOf" srcId="{6D8F4514-281E-4BA3-A2B3-B5F2589E791D}" destId="{5E5B4A94-91C9-41BE-AF6D-FC472DF61534}" srcOrd="0" destOrd="0" presId="urn:microsoft.com/office/officeart/2005/8/layout/vList5"/>
    <dgm:cxn modelId="{4CC74ECF-29B7-4D6D-9101-8C411D2B2896}" type="presParOf" srcId="{5E5B4A94-91C9-41BE-AF6D-FC472DF61534}" destId="{2919F46C-0A0E-4F33-B6F3-6E57D7FF2AEA}" srcOrd="0" destOrd="0" presId="urn:microsoft.com/office/officeart/2005/8/layout/vList5"/>
    <dgm:cxn modelId="{50C13CEE-40BD-428C-9CFA-6C70CC37C823}" type="presParOf" srcId="{5E5B4A94-91C9-41BE-AF6D-FC472DF61534}" destId="{CEDA8345-1736-4651-9E0B-BB4D12E3CD9A}" srcOrd="1" destOrd="0" presId="urn:microsoft.com/office/officeart/2005/8/layout/vList5"/>
    <dgm:cxn modelId="{2EA373A0-F2BD-46D9-9CD9-9139C74901DC}" type="presParOf" srcId="{6D8F4514-281E-4BA3-A2B3-B5F2589E791D}" destId="{2F144D5C-51C4-4349-9C48-D31C791C24FA}" srcOrd="1" destOrd="0" presId="urn:microsoft.com/office/officeart/2005/8/layout/vList5"/>
    <dgm:cxn modelId="{0D23863B-EEC7-4A0F-A7DE-18F21B80EC92}" type="presParOf" srcId="{6D8F4514-281E-4BA3-A2B3-B5F2589E791D}" destId="{1894D89A-D190-47B8-AA3A-9BC2CF2E76E8}" srcOrd="2" destOrd="0" presId="urn:microsoft.com/office/officeart/2005/8/layout/vList5"/>
    <dgm:cxn modelId="{73C55E07-F651-4888-B1A8-649EFE2D52D9}" type="presParOf" srcId="{1894D89A-D190-47B8-AA3A-9BC2CF2E76E8}" destId="{5AA1C863-51F1-45B6-96AF-26BC0B2E1CA3}" srcOrd="0" destOrd="0" presId="urn:microsoft.com/office/officeart/2005/8/layout/vList5"/>
    <dgm:cxn modelId="{F7A62358-B047-4B2E-A185-11161CAB9292}" type="presParOf" srcId="{1894D89A-D190-47B8-AA3A-9BC2CF2E76E8}" destId="{804BFE82-FF61-4E02-95F7-F6710FFDC1FE}" srcOrd="1" destOrd="0" presId="urn:microsoft.com/office/officeart/2005/8/layout/vList5"/>
    <dgm:cxn modelId="{E797A7A0-85FF-4ADC-9260-2C8B7B21161B}" type="presParOf" srcId="{6D8F4514-281E-4BA3-A2B3-B5F2589E791D}" destId="{23016783-B42F-43E8-A206-030D88358266}" srcOrd="3" destOrd="0" presId="urn:microsoft.com/office/officeart/2005/8/layout/vList5"/>
    <dgm:cxn modelId="{552BE58E-14BE-423C-A8E3-89AE7CD6EE51}" type="presParOf" srcId="{6D8F4514-281E-4BA3-A2B3-B5F2589E791D}" destId="{65F547B3-D447-416F-92F2-3BEB03CEF62A}" srcOrd="4" destOrd="0" presId="urn:microsoft.com/office/officeart/2005/8/layout/vList5"/>
    <dgm:cxn modelId="{228C3617-FFF8-4270-91AF-BE3AB19E5397}" type="presParOf" srcId="{65F547B3-D447-416F-92F2-3BEB03CEF62A}" destId="{892F0F52-5337-45F7-B5F9-F5D7B03C6A17}" srcOrd="0" destOrd="0" presId="urn:microsoft.com/office/officeart/2005/8/layout/vList5"/>
    <dgm:cxn modelId="{A7F949C8-55E7-4E74-96C7-089DD6BAD0F6}" type="presParOf" srcId="{65F547B3-D447-416F-92F2-3BEB03CEF62A}" destId="{76279728-DB2E-4B67-801B-9DEF3B99497C}" srcOrd="1" destOrd="0" presId="urn:microsoft.com/office/officeart/2005/8/layout/vList5"/>
    <dgm:cxn modelId="{AB5F3226-E94A-4559-ACB1-6341DFC10106}" type="presParOf" srcId="{6D8F4514-281E-4BA3-A2B3-B5F2589E791D}" destId="{EA1A1486-F934-4DDD-82A9-21A4C8A5CE22}" srcOrd="5" destOrd="0" presId="urn:microsoft.com/office/officeart/2005/8/layout/vList5"/>
    <dgm:cxn modelId="{218FC2F7-C0E2-4B08-8E34-A36AAC898045}" type="presParOf" srcId="{6D8F4514-281E-4BA3-A2B3-B5F2589E791D}" destId="{B276CA8C-D6E2-47A1-9674-C9080C2ACF01}" srcOrd="6" destOrd="0" presId="urn:microsoft.com/office/officeart/2005/8/layout/vList5"/>
    <dgm:cxn modelId="{5EBE0BDF-7350-4306-AE62-DC35CBE0C297}" type="presParOf" srcId="{B276CA8C-D6E2-47A1-9674-C9080C2ACF01}" destId="{70FD5D63-22E9-4723-A23C-DA7F6C458193}" srcOrd="0" destOrd="0" presId="urn:microsoft.com/office/officeart/2005/8/layout/vList5"/>
    <dgm:cxn modelId="{510C88B4-A863-4A0F-B08D-E30022905783}" type="presParOf" srcId="{B276CA8C-D6E2-47A1-9674-C9080C2ACF01}" destId="{6C27DD97-A5E8-4D60-94FA-A8FED9BE7AF0}"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961732-4528-4956-8651-E323BE7269C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C"/>
        </a:p>
      </dgm:t>
    </dgm:pt>
    <dgm:pt modelId="{3F792B2A-C137-4275-9555-6E9A67CC654A}">
      <dgm:prSet/>
      <dgm:spPr/>
      <dgm:t>
        <a:bodyPr/>
        <a:lstStyle/>
        <a:p>
          <a:pPr algn="ctr"/>
          <a:r>
            <a:rPr lang="es-EC" dirty="0" smtClean="0"/>
            <a:t>Riesgo de Auditoría</a:t>
          </a:r>
          <a:endParaRPr lang="es-EC" dirty="0"/>
        </a:p>
      </dgm:t>
    </dgm:pt>
    <dgm:pt modelId="{F14A1145-39B0-48A8-97C6-8A66FC010F1C}" type="parTrans" cxnId="{95A1D11B-A002-4786-BEC4-EF3E2352A032}">
      <dgm:prSet/>
      <dgm:spPr/>
      <dgm:t>
        <a:bodyPr/>
        <a:lstStyle/>
        <a:p>
          <a:endParaRPr lang="es-EC"/>
        </a:p>
      </dgm:t>
    </dgm:pt>
    <dgm:pt modelId="{70564F7E-AADC-42D3-845A-731FFED660C5}" type="sibTrans" cxnId="{95A1D11B-A002-4786-BEC4-EF3E2352A032}">
      <dgm:prSet/>
      <dgm:spPr/>
      <dgm:t>
        <a:bodyPr/>
        <a:lstStyle/>
        <a:p>
          <a:endParaRPr lang="es-EC"/>
        </a:p>
      </dgm:t>
    </dgm:pt>
    <dgm:pt modelId="{BE292F8D-E99A-4487-830C-F37EE288658B}">
      <dgm:prSet phldrT="[Texto]"/>
      <dgm:spPr/>
      <dgm:t>
        <a:bodyPr/>
        <a:lstStyle/>
        <a:p>
          <a:r>
            <a:rPr lang="es-EC" dirty="0"/>
            <a:t>Riesgo de Incorrección </a:t>
          </a:r>
          <a:r>
            <a:rPr lang="es-EC" dirty="0" smtClean="0"/>
            <a:t>Inmaterial: Riesgo Inherente y Riesgo de control</a:t>
          </a:r>
          <a:endParaRPr lang="es-EC" dirty="0"/>
        </a:p>
      </dgm:t>
    </dgm:pt>
    <dgm:pt modelId="{7B97968E-4577-4D06-80FD-0EAFD3DEC8FD}" type="parTrans" cxnId="{59208D1F-0466-4990-B1DB-218AB0A5F652}">
      <dgm:prSet/>
      <dgm:spPr/>
      <dgm:t>
        <a:bodyPr/>
        <a:lstStyle/>
        <a:p>
          <a:endParaRPr lang="es-EC"/>
        </a:p>
      </dgm:t>
    </dgm:pt>
    <dgm:pt modelId="{0C84D6D2-53A5-4F69-967A-6AAD16F44349}" type="sibTrans" cxnId="{59208D1F-0466-4990-B1DB-218AB0A5F652}">
      <dgm:prSet/>
      <dgm:spPr/>
      <dgm:t>
        <a:bodyPr/>
        <a:lstStyle/>
        <a:p>
          <a:endParaRPr lang="es-EC"/>
        </a:p>
      </dgm:t>
    </dgm:pt>
    <dgm:pt modelId="{23C7BAC9-65A1-4EF5-B00B-0CF9F0AF9CBA}">
      <dgm:prSet phldrT="[Texto]"/>
      <dgm:spPr/>
      <dgm:t>
        <a:bodyPr/>
        <a:lstStyle/>
        <a:p>
          <a:r>
            <a:rPr lang="es-EC"/>
            <a:t>Riesgo de detección</a:t>
          </a:r>
        </a:p>
      </dgm:t>
    </dgm:pt>
    <dgm:pt modelId="{8E9B7D06-4ABC-426C-8757-50F4FBB19ED4}" type="parTrans" cxnId="{9FBD4986-8E50-46D2-9E3C-6556FD1A4666}">
      <dgm:prSet/>
      <dgm:spPr/>
      <dgm:t>
        <a:bodyPr/>
        <a:lstStyle/>
        <a:p>
          <a:endParaRPr lang="es-EC"/>
        </a:p>
      </dgm:t>
    </dgm:pt>
    <dgm:pt modelId="{C56FF017-DCC7-4520-BE59-987BA2E3AD46}" type="sibTrans" cxnId="{9FBD4986-8E50-46D2-9E3C-6556FD1A4666}">
      <dgm:prSet/>
      <dgm:spPr/>
      <dgm:t>
        <a:bodyPr/>
        <a:lstStyle/>
        <a:p>
          <a:endParaRPr lang="es-EC"/>
        </a:p>
      </dgm:t>
    </dgm:pt>
    <dgm:pt modelId="{3F4F20AE-8262-4F90-8701-E96354E7F4F5}" type="pres">
      <dgm:prSet presAssocID="{40961732-4528-4956-8651-E323BE7269C8}" presName="outerComposite" presStyleCnt="0">
        <dgm:presLayoutVars>
          <dgm:chMax val="5"/>
          <dgm:dir/>
          <dgm:resizeHandles val="exact"/>
        </dgm:presLayoutVars>
      </dgm:prSet>
      <dgm:spPr/>
      <dgm:t>
        <a:bodyPr/>
        <a:lstStyle/>
        <a:p>
          <a:endParaRPr lang="es-EC"/>
        </a:p>
      </dgm:t>
    </dgm:pt>
    <dgm:pt modelId="{7CAF592E-6DFF-4AA3-BCA8-31FB8E56D166}" type="pres">
      <dgm:prSet presAssocID="{40961732-4528-4956-8651-E323BE7269C8}" presName="dummyMaxCanvas" presStyleCnt="0">
        <dgm:presLayoutVars/>
      </dgm:prSet>
      <dgm:spPr/>
      <dgm:t>
        <a:bodyPr/>
        <a:lstStyle/>
        <a:p>
          <a:endParaRPr lang="es-EC"/>
        </a:p>
      </dgm:t>
    </dgm:pt>
    <dgm:pt modelId="{F5D70EA3-5628-4CA0-841F-C3E5085D9630}" type="pres">
      <dgm:prSet presAssocID="{40961732-4528-4956-8651-E323BE7269C8}" presName="ThreeNodes_1" presStyleLbl="node1" presStyleIdx="0" presStyleCnt="3">
        <dgm:presLayoutVars>
          <dgm:bulletEnabled val="1"/>
        </dgm:presLayoutVars>
      </dgm:prSet>
      <dgm:spPr/>
      <dgm:t>
        <a:bodyPr/>
        <a:lstStyle/>
        <a:p>
          <a:endParaRPr lang="es-EC"/>
        </a:p>
      </dgm:t>
    </dgm:pt>
    <dgm:pt modelId="{8AC76603-B426-48D1-9C62-4D8E02FE642B}" type="pres">
      <dgm:prSet presAssocID="{40961732-4528-4956-8651-E323BE7269C8}" presName="ThreeNodes_2" presStyleLbl="node1" presStyleIdx="1" presStyleCnt="3">
        <dgm:presLayoutVars>
          <dgm:bulletEnabled val="1"/>
        </dgm:presLayoutVars>
      </dgm:prSet>
      <dgm:spPr/>
      <dgm:t>
        <a:bodyPr/>
        <a:lstStyle/>
        <a:p>
          <a:endParaRPr lang="es-EC"/>
        </a:p>
      </dgm:t>
    </dgm:pt>
    <dgm:pt modelId="{2907338E-DF22-4F0C-A6DF-FC08A8B1825E}" type="pres">
      <dgm:prSet presAssocID="{40961732-4528-4956-8651-E323BE7269C8}" presName="ThreeNodes_3" presStyleLbl="node1" presStyleIdx="2" presStyleCnt="3">
        <dgm:presLayoutVars>
          <dgm:bulletEnabled val="1"/>
        </dgm:presLayoutVars>
      </dgm:prSet>
      <dgm:spPr/>
      <dgm:t>
        <a:bodyPr/>
        <a:lstStyle/>
        <a:p>
          <a:endParaRPr lang="es-EC"/>
        </a:p>
      </dgm:t>
    </dgm:pt>
    <dgm:pt modelId="{24A96F4F-645F-41D4-967E-286EF704EBDC}" type="pres">
      <dgm:prSet presAssocID="{40961732-4528-4956-8651-E323BE7269C8}" presName="ThreeConn_1-2" presStyleLbl="fgAccFollowNode1" presStyleIdx="0" presStyleCnt="2">
        <dgm:presLayoutVars>
          <dgm:bulletEnabled val="1"/>
        </dgm:presLayoutVars>
      </dgm:prSet>
      <dgm:spPr/>
      <dgm:t>
        <a:bodyPr/>
        <a:lstStyle/>
        <a:p>
          <a:endParaRPr lang="es-EC"/>
        </a:p>
      </dgm:t>
    </dgm:pt>
    <dgm:pt modelId="{C359C436-B296-48A4-9AB5-27F296C40DB7}" type="pres">
      <dgm:prSet presAssocID="{40961732-4528-4956-8651-E323BE7269C8}" presName="ThreeConn_2-3" presStyleLbl="fgAccFollowNode1" presStyleIdx="1" presStyleCnt="2">
        <dgm:presLayoutVars>
          <dgm:bulletEnabled val="1"/>
        </dgm:presLayoutVars>
      </dgm:prSet>
      <dgm:spPr/>
      <dgm:t>
        <a:bodyPr/>
        <a:lstStyle/>
        <a:p>
          <a:endParaRPr lang="es-EC"/>
        </a:p>
      </dgm:t>
    </dgm:pt>
    <dgm:pt modelId="{33F59061-2963-4F49-8435-DBED08469EC2}" type="pres">
      <dgm:prSet presAssocID="{40961732-4528-4956-8651-E323BE7269C8}" presName="ThreeNodes_1_text" presStyleLbl="node1" presStyleIdx="2" presStyleCnt="3">
        <dgm:presLayoutVars>
          <dgm:bulletEnabled val="1"/>
        </dgm:presLayoutVars>
      </dgm:prSet>
      <dgm:spPr/>
      <dgm:t>
        <a:bodyPr/>
        <a:lstStyle/>
        <a:p>
          <a:endParaRPr lang="es-EC"/>
        </a:p>
      </dgm:t>
    </dgm:pt>
    <dgm:pt modelId="{D9E6D2FE-1E8F-4F20-AD3A-B41E435C9E3A}" type="pres">
      <dgm:prSet presAssocID="{40961732-4528-4956-8651-E323BE7269C8}" presName="ThreeNodes_2_text" presStyleLbl="node1" presStyleIdx="2" presStyleCnt="3">
        <dgm:presLayoutVars>
          <dgm:bulletEnabled val="1"/>
        </dgm:presLayoutVars>
      </dgm:prSet>
      <dgm:spPr/>
      <dgm:t>
        <a:bodyPr/>
        <a:lstStyle/>
        <a:p>
          <a:endParaRPr lang="es-EC"/>
        </a:p>
      </dgm:t>
    </dgm:pt>
    <dgm:pt modelId="{2CD2C87E-DBE7-4718-897C-9E79AE601C1C}" type="pres">
      <dgm:prSet presAssocID="{40961732-4528-4956-8651-E323BE7269C8}" presName="ThreeNodes_3_text" presStyleLbl="node1" presStyleIdx="2" presStyleCnt="3">
        <dgm:presLayoutVars>
          <dgm:bulletEnabled val="1"/>
        </dgm:presLayoutVars>
      </dgm:prSet>
      <dgm:spPr/>
      <dgm:t>
        <a:bodyPr/>
        <a:lstStyle/>
        <a:p>
          <a:endParaRPr lang="es-EC"/>
        </a:p>
      </dgm:t>
    </dgm:pt>
  </dgm:ptLst>
  <dgm:cxnLst>
    <dgm:cxn modelId="{8E7C764C-36FF-4936-9653-E854ACD71BCA}" type="presOf" srcId="{23C7BAC9-65A1-4EF5-B00B-0CF9F0AF9CBA}" destId="{2907338E-DF22-4F0C-A6DF-FC08A8B1825E}" srcOrd="0" destOrd="0" presId="urn:microsoft.com/office/officeart/2005/8/layout/vProcess5"/>
    <dgm:cxn modelId="{F996E925-03D6-4A5C-9BDD-0DC0ADA3B0D3}" type="presOf" srcId="{40961732-4528-4956-8651-E323BE7269C8}" destId="{3F4F20AE-8262-4F90-8701-E96354E7F4F5}" srcOrd="0" destOrd="0" presId="urn:microsoft.com/office/officeart/2005/8/layout/vProcess5"/>
    <dgm:cxn modelId="{C4176E42-6EF5-4776-B518-F7B99B5576F8}" type="presOf" srcId="{3F792B2A-C137-4275-9555-6E9A67CC654A}" destId="{33F59061-2963-4F49-8435-DBED08469EC2}" srcOrd="1" destOrd="0" presId="urn:microsoft.com/office/officeart/2005/8/layout/vProcess5"/>
    <dgm:cxn modelId="{36C5F940-E32A-4F21-8191-98862861C12E}" type="presOf" srcId="{70564F7E-AADC-42D3-845A-731FFED660C5}" destId="{24A96F4F-645F-41D4-967E-286EF704EBDC}" srcOrd="0" destOrd="0" presId="urn:microsoft.com/office/officeart/2005/8/layout/vProcess5"/>
    <dgm:cxn modelId="{95A1D11B-A002-4786-BEC4-EF3E2352A032}" srcId="{40961732-4528-4956-8651-E323BE7269C8}" destId="{3F792B2A-C137-4275-9555-6E9A67CC654A}" srcOrd="0" destOrd="0" parTransId="{F14A1145-39B0-48A8-97C6-8A66FC010F1C}" sibTransId="{70564F7E-AADC-42D3-845A-731FFED660C5}"/>
    <dgm:cxn modelId="{85FC3193-111E-46CD-A0C0-C97BDE5B7B8A}" type="presOf" srcId="{23C7BAC9-65A1-4EF5-B00B-0CF9F0AF9CBA}" destId="{2CD2C87E-DBE7-4718-897C-9E79AE601C1C}" srcOrd="1" destOrd="0" presId="urn:microsoft.com/office/officeart/2005/8/layout/vProcess5"/>
    <dgm:cxn modelId="{9FBD4986-8E50-46D2-9E3C-6556FD1A4666}" srcId="{40961732-4528-4956-8651-E323BE7269C8}" destId="{23C7BAC9-65A1-4EF5-B00B-0CF9F0AF9CBA}" srcOrd="2" destOrd="0" parTransId="{8E9B7D06-4ABC-426C-8757-50F4FBB19ED4}" sibTransId="{C56FF017-DCC7-4520-BE59-987BA2E3AD46}"/>
    <dgm:cxn modelId="{92738B6F-08D8-49F0-AE33-93409C278EF2}" type="presOf" srcId="{3F792B2A-C137-4275-9555-6E9A67CC654A}" destId="{F5D70EA3-5628-4CA0-841F-C3E5085D9630}" srcOrd="0" destOrd="0" presId="urn:microsoft.com/office/officeart/2005/8/layout/vProcess5"/>
    <dgm:cxn modelId="{59208D1F-0466-4990-B1DB-218AB0A5F652}" srcId="{40961732-4528-4956-8651-E323BE7269C8}" destId="{BE292F8D-E99A-4487-830C-F37EE288658B}" srcOrd="1" destOrd="0" parTransId="{7B97968E-4577-4D06-80FD-0EAFD3DEC8FD}" sibTransId="{0C84D6D2-53A5-4F69-967A-6AAD16F44349}"/>
    <dgm:cxn modelId="{87E48B76-8026-428C-AEA0-A727C1DF302B}" type="presOf" srcId="{BE292F8D-E99A-4487-830C-F37EE288658B}" destId="{8AC76603-B426-48D1-9C62-4D8E02FE642B}" srcOrd="0" destOrd="0" presId="urn:microsoft.com/office/officeart/2005/8/layout/vProcess5"/>
    <dgm:cxn modelId="{7F483870-E39B-4885-A32E-72E5418D1090}" type="presOf" srcId="{BE292F8D-E99A-4487-830C-F37EE288658B}" destId="{D9E6D2FE-1E8F-4F20-AD3A-B41E435C9E3A}" srcOrd="1" destOrd="0" presId="urn:microsoft.com/office/officeart/2005/8/layout/vProcess5"/>
    <dgm:cxn modelId="{D023DFFF-8C06-4D7C-9396-C7FBADB4D9FC}" type="presOf" srcId="{0C84D6D2-53A5-4F69-967A-6AAD16F44349}" destId="{C359C436-B296-48A4-9AB5-27F296C40DB7}" srcOrd="0" destOrd="0" presId="urn:microsoft.com/office/officeart/2005/8/layout/vProcess5"/>
    <dgm:cxn modelId="{E950B320-2B66-4D88-9EFF-D69ED7A1AB6F}" type="presParOf" srcId="{3F4F20AE-8262-4F90-8701-E96354E7F4F5}" destId="{7CAF592E-6DFF-4AA3-BCA8-31FB8E56D166}" srcOrd="0" destOrd="0" presId="urn:microsoft.com/office/officeart/2005/8/layout/vProcess5"/>
    <dgm:cxn modelId="{69531B27-3D7C-402A-BB09-CD2FA3859EC5}" type="presParOf" srcId="{3F4F20AE-8262-4F90-8701-E96354E7F4F5}" destId="{F5D70EA3-5628-4CA0-841F-C3E5085D9630}" srcOrd="1" destOrd="0" presId="urn:microsoft.com/office/officeart/2005/8/layout/vProcess5"/>
    <dgm:cxn modelId="{36210B00-7CCD-4937-AD03-CD793E38B5AE}" type="presParOf" srcId="{3F4F20AE-8262-4F90-8701-E96354E7F4F5}" destId="{8AC76603-B426-48D1-9C62-4D8E02FE642B}" srcOrd="2" destOrd="0" presId="urn:microsoft.com/office/officeart/2005/8/layout/vProcess5"/>
    <dgm:cxn modelId="{F4563D1C-8628-47E4-ABA3-CD1B5FDD48BB}" type="presParOf" srcId="{3F4F20AE-8262-4F90-8701-E96354E7F4F5}" destId="{2907338E-DF22-4F0C-A6DF-FC08A8B1825E}" srcOrd="3" destOrd="0" presId="urn:microsoft.com/office/officeart/2005/8/layout/vProcess5"/>
    <dgm:cxn modelId="{43F03A19-7C12-4AA8-8BAC-089F6326475E}" type="presParOf" srcId="{3F4F20AE-8262-4F90-8701-E96354E7F4F5}" destId="{24A96F4F-645F-41D4-967E-286EF704EBDC}" srcOrd="4" destOrd="0" presId="urn:microsoft.com/office/officeart/2005/8/layout/vProcess5"/>
    <dgm:cxn modelId="{DC7A5D95-ADEC-4A53-8CA0-786169A390EF}" type="presParOf" srcId="{3F4F20AE-8262-4F90-8701-E96354E7F4F5}" destId="{C359C436-B296-48A4-9AB5-27F296C40DB7}" srcOrd="5" destOrd="0" presId="urn:microsoft.com/office/officeart/2005/8/layout/vProcess5"/>
    <dgm:cxn modelId="{50ED6B5C-0EC9-4538-B6FC-B94F9666DA8D}" type="presParOf" srcId="{3F4F20AE-8262-4F90-8701-E96354E7F4F5}" destId="{33F59061-2963-4F49-8435-DBED08469EC2}" srcOrd="6" destOrd="0" presId="urn:microsoft.com/office/officeart/2005/8/layout/vProcess5"/>
    <dgm:cxn modelId="{3A665434-BE21-4B84-B803-BE623DADFF45}" type="presParOf" srcId="{3F4F20AE-8262-4F90-8701-E96354E7F4F5}" destId="{D9E6D2FE-1E8F-4F20-AD3A-B41E435C9E3A}" srcOrd="7" destOrd="0" presId="urn:microsoft.com/office/officeart/2005/8/layout/vProcess5"/>
    <dgm:cxn modelId="{A4949C3D-9012-400D-991B-E85B24AB57D3}" type="presParOf" srcId="{3F4F20AE-8262-4F90-8701-E96354E7F4F5}" destId="{2CD2C87E-DBE7-4718-897C-9E79AE601C1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97E31E-06D3-4FCB-BADD-D6C7316AEBE8}" type="doc">
      <dgm:prSet loTypeId="urn:microsoft.com/office/officeart/2005/8/layout/process1" loCatId="process" qsTypeId="urn:microsoft.com/office/officeart/2005/8/quickstyle/simple3" qsCatId="simple" csTypeId="urn:microsoft.com/office/officeart/2005/8/colors/accent1_4" csCatId="accent1" phldr="1"/>
      <dgm:spPr/>
    </dgm:pt>
    <dgm:pt modelId="{EFF108E5-C6DF-475E-B075-4F0FAA455A37}">
      <dgm:prSet phldrT="[Texto]" custT="1"/>
      <dgm:spPr>
        <a:solidFill>
          <a:schemeClr val="accent1">
            <a:lumMod val="40000"/>
            <a:lumOff val="60000"/>
          </a:schemeClr>
        </a:solidFill>
      </dgm:spPr>
      <dgm:t>
        <a:bodyPr/>
        <a:lstStyle/>
        <a:p>
          <a:r>
            <a:rPr lang="es-EC" sz="1600" b="1" dirty="0" smtClean="0"/>
            <a:t>Riesgo de Inherente</a:t>
          </a:r>
          <a:endParaRPr lang="es-EC" sz="1600" b="1" dirty="0"/>
        </a:p>
      </dgm:t>
    </dgm:pt>
    <dgm:pt modelId="{34731197-7594-40BE-AC0D-951B9B17A6F7}" type="parTrans" cxnId="{62934622-A853-4CDA-BF93-0B331884A1F5}">
      <dgm:prSet/>
      <dgm:spPr/>
      <dgm:t>
        <a:bodyPr/>
        <a:lstStyle/>
        <a:p>
          <a:endParaRPr lang="es-EC"/>
        </a:p>
      </dgm:t>
    </dgm:pt>
    <dgm:pt modelId="{F700632C-E878-4DC7-8FFD-4111B86B2E63}" type="sibTrans" cxnId="{62934622-A853-4CDA-BF93-0B331884A1F5}">
      <dgm:prSet/>
      <dgm:spPr/>
      <dgm:t>
        <a:bodyPr/>
        <a:lstStyle/>
        <a:p>
          <a:endParaRPr lang="es-EC"/>
        </a:p>
      </dgm:t>
    </dgm:pt>
    <dgm:pt modelId="{F6EB73DC-0696-4A1C-AC41-A1D6B1B12EE1}">
      <dgm:prSet phldrT="[Texto]"/>
      <dgm:spPr/>
      <dgm:t>
        <a:bodyPr/>
        <a:lstStyle/>
        <a:p>
          <a:r>
            <a:rPr lang="es-EC" dirty="0" smtClean="0"/>
            <a:t>Afecta directamente la cantidad de evidencia de auditoría  necesaria</a:t>
          </a:r>
          <a:endParaRPr lang="es-EC" dirty="0"/>
        </a:p>
      </dgm:t>
    </dgm:pt>
    <dgm:pt modelId="{91628D44-28EF-427A-8A29-CB4F821FFBE7}" type="parTrans" cxnId="{037EE4E2-3501-45E7-9EF9-22723A7AA4F8}">
      <dgm:prSet/>
      <dgm:spPr/>
      <dgm:t>
        <a:bodyPr/>
        <a:lstStyle/>
        <a:p>
          <a:endParaRPr lang="es-EC"/>
        </a:p>
      </dgm:t>
    </dgm:pt>
    <dgm:pt modelId="{33B2A57B-1EC8-47CE-96C0-61E4B658BF51}" type="sibTrans" cxnId="{037EE4E2-3501-45E7-9EF9-22723A7AA4F8}">
      <dgm:prSet/>
      <dgm:spPr/>
      <dgm:t>
        <a:bodyPr/>
        <a:lstStyle/>
        <a:p>
          <a:endParaRPr lang="es-EC"/>
        </a:p>
      </dgm:t>
    </dgm:pt>
    <dgm:pt modelId="{3283C6F6-0681-42A9-9F14-DE8003883D63}">
      <dgm:prSet phldrT="[Texto]" custT="1"/>
      <dgm:spPr/>
      <dgm:t>
        <a:bodyPr/>
        <a:lstStyle/>
        <a:p>
          <a:r>
            <a:rPr lang="es-EC" sz="1400" dirty="0" smtClean="0"/>
            <a:t>obtener la satisfacción de auditoría suficiente para validar una afirmación</a:t>
          </a:r>
          <a:endParaRPr lang="es-EC" sz="1400" dirty="0"/>
        </a:p>
      </dgm:t>
    </dgm:pt>
    <dgm:pt modelId="{491B9B51-FE11-4A71-81A9-62D23D188F99}" type="parTrans" cxnId="{0BBF51F6-AC86-474B-BF61-47803F9EB9EB}">
      <dgm:prSet/>
      <dgm:spPr/>
      <dgm:t>
        <a:bodyPr/>
        <a:lstStyle/>
        <a:p>
          <a:endParaRPr lang="es-EC"/>
        </a:p>
      </dgm:t>
    </dgm:pt>
    <dgm:pt modelId="{FE3CA390-FA99-49B4-806C-346E05A26E8B}" type="sibTrans" cxnId="{0BBF51F6-AC86-474B-BF61-47803F9EB9EB}">
      <dgm:prSet/>
      <dgm:spPr/>
      <dgm:t>
        <a:bodyPr/>
        <a:lstStyle/>
        <a:p>
          <a:endParaRPr lang="es-EC"/>
        </a:p>
      </dgm:t>
    </dgm:pt>
    <dgm:pt modelId="{F518854F-ED1F-493A-8360-E4BBC2BB1C0A}">
      <dgm:prSet phldrT="[Texto]"/>
      <dgm:spPr/>
      <dgm:t>
        <a:bodyPr/>
        <a:lstStyle/>
        <a:p>
          <a:r>
            <a:rPr lang="es-EC" dirty="0" smtClean="0"/>
            <a:t>resulta de los factores internos, presiones y fuerzas externas que afectan a la entidad</a:t>
          </a:r>
          <a:endParaRPr lang="es-EC" dirty="0"/>
        </a:p>
      </dgm:t>
    </dgm:pt>
    <dgm:pt modelId="{FEDA46A8-F1FC-4E42-BA6F-C374B5673DDD}" type="parTrans" cxnId="{C669D895-2E03-441B-BDBF-4028AD168A3B}">
      <dgm:prSet/>
      <dgm:spPr/>
      <dgm:t>
        <a:bodyPr/>
        <a:lstStyle/>
        <a:p>
          <a:endParaRPr lang="es-EC"/>
        </a:p>
      </dgm:t>
    </dgm:pt>
    <dgm:pt modelId="{C4CE0EB5-DCBF-41B4-9EEB-87346445C38D}" type="sibTrans" cxnId="{C669D895-2E03-441B-BDBF-4028AD168A3B}">
      <dgm:prSet/>
      <dgm:spPr/>
      <dgm:t>
        <a:bodyPr/>
        <a:lstStyle/>
        <a:p>
          <a:endParaRPr lang="es-EC"/>
        </a:p>
      </dgm:t>
    </dgm:pt>
    <dgm:pt modelId="{B6BE68A0-D041-4E3D-92C8-62C8417F3291}" type="pres">
      <dgm:prSet presAssocID="{1197E31E-06D3-4FCB-BADD-D6C7316AEBE8}" presName="Name0" presStyleCnt="0">
        <dgm:presLayoutVars>
          <dgm:dir/>
          <dgm:resizeHandles val="exact"/>
        </dgm:presLayoutVars>
      </dgm:prSet>
      <dgm:spPr/>
    </dgm:pt>
    <dgm:pt modelId="{12F28531-9B18-4F5C-8886-89270879D709}" type="pres">
      <dgm:prSet presAssocID="{EFF108E5-C6DF-475E-B075-4F0FAA455A37}" presName="node" presStyleLbl="node1" presStyleIdx="0" presStyleCnt="4">
        <dgm:presLayoutVars>
          <dgm:bulletEnabled val="1"/>
        </dgm:presLayoutVars>
      </dgm:prSet>
      <dgm:spPr/>
      <dgm:t>
        <a:bodyPr/>
        <a:lstStyle/>
        <a:p>
          <a:endParaRPr lang="es-EC"/>
        </a:p>
      </dgm:t>
    </dgm:pt>
    <dgm:pt modelId="{8FF82E51-7ADD-44B3-A295-1EC3628BD4B5}" type="pres">
      <dgm:prSet presAssocID="{F700632C-E878-4DC7-8FFD-4111B86B2E63}" presName="sibTrans" presStyleLbl="sibTrans2D1" presStyleIdx="0" presStyleCnt="3"/>
      <dgm:spPr/>
      <dgm:t>
        <a:bodyPr/>
        <a:lstStyle/>
        <a:p>
          <a:endParaRPr lang="es-EC"/>
        </a:p>
      </dgm:t>
    </dgm:pt>
    <dgm:pt modelId="{FEBC038D-7677-4956-A8A3-71D323CCC89F}" type="pres">
      <dgm:prSet presAssocID="{F700632C-E878-4DC7-8FFD-4111B86B2E63}" presName="connectorText" presStyleLbl="sibTrans2D1" presStyleIdx="0" presStyleCnt="3"/>
      <dgm:spPr/>
      <dgm:t>
        <a:bodyPr/>
        <a:lstStyle/>
        <a:p>
          <a:endParaRPr lang="es-EC"/>
        </a:p>
      </dgm:t>
    </dgm:pt>
    <dgm:pt modelId="{256C3B86-70C4-4E1D-A919-5070AEAA13EC}" type="pres">
      <dgm:prSet presAssocID="{F6EB73DC-0696-4A1C-AC41-A1D6B1B12EE1}" presName="node" presStyleLbl="node1" presStyleIdx="1" presStyleCnt="4">
        <dgm:presLayoutVars>
          <dgm:bulletEnabled val="1"/>
        </dgm:presLayoutVars>
      </dgm:prSet>
      <dgm:spPr/>
      <dgm:t>
        <a:bodyPr/>
        <a:lstStyle/>
        <a:p>
          <a:endParaRPr lang="es-EC"/>
        </a:p>
      </dgm:t>
    </dgm:pt>
    <dgm:pt modelId="{C568E713-018C-4E38-A104-544B53E862F6}" type="pres">
      <dgm:prSet presAssocID="{33B2A57B-1EC8-47CE-96C0-61E4B658BF51}" presName="sibTrans" presStyleLbl="sibTrans2D1" presStyleIdx="1" presStyleCnt="3"/>
      <dgm:spPr/>
      <dgm:t>
        <a:bodyPr/>
        <a:lstStyle/>
        <a:p>
          <a:endParaRPr lang="es-EC"/>
        </a:p>
      </dgm:t>
    </dgm:pt>
    <dgm:pt modelId="{CB99290D-6879-4C61-9218-1E8FA64F254B}" type="pres">
      <dgm:prSet presAssocID="{33B2A57B-1EC8-47CE-96C0-61E4B658BF51}" presName="connectorText" presStyleLbl="sibTrans2D1" presStyleIdx="1" presStyleCnt="3"/>
      <dgm:spPr/>
      <dgm:t>
        <a:bodyPr/>
        <a:lstStyle/>
        <a:p>
          <a:endParaRPr lang="es-EC"/>
        </a:p>
      </dgm:t>
    </dgm:pt>
    <dgm:pt modelId="{6DCAEBDC-003A-406A-840C-55D8DD3C83AA}" type="pres">
      <dgm:prSet presAssocID="{3283C6F6-0681-42A9-9F14-DE8003883D63}" presName="node" presStyleLbl="node1" presStyleIdx="2" presStyleCnt="4">
        <dgm:presLayoutVars>
          <dgm:bulletEnabled val="1"/>
        </dgm:presLayoutVars>
      </dgm:prSet>
      <dgm:spPr/>
      <dgm:t>
        <a:bodyPr/>
        <a:lstStyle/>
        <a:p>
          <a:endParaRPr lang="es-EC"/>
        </a:p>
      </dgm:t>
    </dgm:pt>
    <dgm:pt modelId="{5CFAB534-44BD-46DB-A458-FE8540A7B683}" type="pres">
      <dgm:prSet presAssocID="{FE3CA390-FA99-49B4-806C-346E05A26E8B}" presName="sibTrans" presStyleLbl="sibTrans2D1" presStyleIdx="2" presStyleCnt="3"/>
      <dgm:spPr/>
      <dgm:t>
        <a:bodyPr/>
        <a:lstStyle/>
        <a:p>
          <a:endParaRPr lang="es-EC"/>
        </a:p>
      </dgm:t>
    </dgm:pt>
    <dgm:pt modelId="{19900923-9AC2-497D-B112-9023EA6D4117}" type="pres">
      <dgm:prSet presAssocID="{FE3CA390-FA99-49B4-806C-346E05A26E8B}" presName="connectorText" presStyleLbl="sibTrans2D1" presStyleIdx="2" presStyleCnt="3"/>
      <dgm:spPr/>
      <dgm:t>
        <a:bodyPr/>
        <a:lstStyle/>
        <a:p>
          <a:endParaRPr lang="es-EC"/>
        </a:p>
      </dgm:t>
    </dgm:pt>
    <dgm:pt modelId="{62DD6F52-924A-4493-83A9-0816DC3CFA12}" type="pres">
      <dgm:prSet presAssocID="{F518854F-ED1F-493A-8360-E4BBC2BB1C0A}" presName="node" presStyleLbl="node1" presStyleIdx="3" presStyleCnt="4">
        <dgm:presLayoutVars>
          <dgm:bulletEnabled val="1"/>
        </dgm:presLayoutVars>
      </dgm:prSet>
      <dgm:spPr/>
      <dgm:t>
        <a:bodyPr/>
        <a:lstStyle/>
        <a:p>
          <a:endParaRPr lang="es-EC"/>
        </a:p>
      </dgm:t>
    </dgm:pt>
  </dgm:ptLst>
  <dgm:cxnLst>
    <dgm:cxn modelId="{B48378D2-C026-4922-B511-8B682B4B303C}" type="presOf" srcId="{F6EB73DC-0696-4A1C-AC41-A1D6B1B12EE1}" destId="{256C3B86-70C4-4E1D-A919-5070AEAA13EC}" srcOrd="0" destOrd="0" presId="urn:microsoft.com/office/officeart/2005/8/layout/process1"/>
    <dgm:cxn modelId="{F1203ED0-92DA-41D1-AD24-3EF5126B24FF}" type="presOf" srcId="{FE3CA390-FA99-49B4-806C-346E05A26E8B}" destId="{5CFAB534-44BD-46DB-A458-FE8540A7B683}" srcOrd="0" destOrd="0" presId="urn:microsoft.com/office/officeart/2005/8/layout/process1"/>
    <dgm:cxn modelId="{EF0EA75A-EF55-4B58-847A-4605481D4AA6}" type="presOf" srcId="{33B2A57B-1EC8-47CE-96C0-61E4B658BF51}" destId="{CB99290D-6879-4C61-9218-1E8FA64F254B}" srcOrd="1" destOrd="0" presId="urn:microsoft.com/office/officeart/2005/8/layout/process1"/>
    <dgm:cxn modelId="{596764CF-4571-424E-808A-E1F4FEEFAC0D}" type="presOf" srcId="{1197E31E-06D3-4FCB-BADD-D6C7316AEBE8}" destId="{B6BE68A0-D041-4E3D-92C8-62C8417F3291}" srcOrd="0" destOrd="0" presId="urn:microsoft.com/office/officeart/2005/8/layout/process1"/>
    <dgm:cxn modelId="{5B58E36B-F547-452D-86F9-8B0149D71264}" type="presOf" srcId="{EFF108E5-C6DF-475E-B075-4F0FAA455A37}" destId="{12F28531-9B18-4F5C-8886-89270879D709}" srcOrd="0" destOrd="0" presId="urn:microsoft.com/office/officeart/2005/8/layout/process1"/>
    <dgm:cxn modelId="{C669D895-2E03-441B-BDBF-4028AD168A3B}" srcId="{1197E31E-06D3-4FCB-BADD-D6C7316AEBE8}" destId="{F518854F-ED1F-493A-8360-E4BBC2BB1C0A}" srcOrd="3" destOrd="0" parTransId="{FEDA46A8-F1FC-4E42-BA6F-C374B5673DDD}" sibTransId="{C4CE0EB5-DCBF-41B4-9EEB-87346445C38D}"/>
    <dgm:cxn modelId="{28F7DB58-8671-4C02-8C05-7FAB2048EB07}" type="presOf" srcId="{F700632C-E878-4DC7-8FFD-4111B86B2E63}" destId="{FEBC038D-7677-4956-A8A3-71D323CCC89F}" srcOrd="1" destOrd="0" presId="urn:microsoft.com/office/officeart/2005/8/layout/process1"/>
    <dgm:cxn modelId="{5A7C6AC8-FC9B-4BA9-BFD6-855B34AB9550}" type="presOf" srcId="{3283C6F6-0681-42A9-9F14-DE8003883D63}" destId="{6DCAEBDC-003A-406A-840C-55D8DD3C83AA}" srcOrd="0" destOrd="0" presId="urn:microsoft.com/office/officeart/2005/8/layout/process1"/>
    <dgm:cxn modelId="{21F604AC-EAF5-49F7-BCA8-9432A022EB4F}" type="presOf" srcId="{F518854F-ED1F-493A-8360-E4BBC2BB1C0A}" destId="{62DD6F52-924A-4493-83A9-0816DC3CFA12}" srcOrd="0" destOrd="0" presId="urn:microsoft.com/office/officeart/2005/8/layout/process1"/>
    <dgm:cxn modelId="{C0E709E2-65F0-47A3-8ECD-B8453D68AF92}" type="presOf" srcId="{FE3CA390-FA99-49B4-806C-346E05A26E8B}" destId="{19900923-9AC2-497D-B112-9023EA6D4117}" srcOrd="1" destOrd="0" presId="urn:microsoft.com/office/officeart/2005/8/layout/process1"/>
    <dgm:cxn modelId="{0BBF51F6-AC86-474B-BF61-47803F9EB9EB}" srcId="{1197E31E-06D3-4FCB-BADD-D6C7316AEBE8}" destId="{3283C6F6-0681-42A9-9F14-DE8003883D63}" srcOrd="2" destOrd="0" parTransId="{491B9B51-FE11-4A71-81A9-62D23D188F99}" sibTransId="{FE3CA390-FA99-49B4-806C-346E05A26E8B}"/>
    <dgm:cxn modelId="{3DF9E342-AC84-4A3A-A3EE-0AA16755D6F4}" type="presOf" srcId="{F700632C-E878-4DC7-8FFD-4111B86B2E63}" destId="{8FF82E51-7ADD-44B3-A295-1EC3628BD4B5}" srcOrd="0" destOrd="0" presId="urn:microsoft.com/office/officeart/2005/8/layout/process1"/>
    <dgm:cxn modelId="{037EE4E2-3501-45E7-9EF9-22723A7AA4F8}" srcId="{1197E31E-06D3-4FCB-BADD-D6C7316AEBE8}" destId="{F6EB73DC-0696-4A1C-AC41-A1D6B1B12EE1}" srcOrd="1" destOrd="0" parTransId="{91628D44-28EF-427A-8A29-CB4F821FFBE7}" sibTransId="{33B2A57B-1EC8-47CE-96C0-61E4B658BF51}"/>
    <dgm:cxn modelId="{FEC02BB5-4AB6-45E9-B8C5-15C1EDD1D4D2}" type="presOf" srcId="{33B2A57B-1EC8-47CE-96C0-61E4B658BF51}" destId="{C568E713-018C-4E38-A104-544B53E862F6}" srcOrd="0" destOrd="0" presId="urn:microsoft.com/office/officeart/2005/8/layout/process1"/>
    <dgm:cxn modelId="{62934622-A853-4CDA-BF93-0B331884A1F5}" srcId="{1197E31E-06D3-4FCB-BADD-D6C7316AEBE8}" destId="{EFF108E5-C6DF-475E-B075-4F0FAA455A37}" srcOrd="0" destOrd="0" parTransId="{34731197-7594-40BE-AC0D-951B9B17A6F7}" sibTransId="{F700632C-E878-4DC7-8FFD-4111B86B2E63}"/>
    <dgm:cxn modelId="{1C0FAF2B-F656-4151-A168-1F170962BA9F}" type="presParOf" srcId="{B6BE68A0-D041-4E3D-92C8-62C8417F3291}" destId="{12F28531-9B18-4F5C-8886-89270879D709}" srcOrd="0" destOrd="0" presId="urn:microsoft.com/office/officeart/2005/8/layout/process1"/>
    <dgm:cxn modelId="{A80D2245-D183-49ED-88A9-7481C4C5F1F8}" type="presParOf" srcId="{B6BE68A0-D041-4E3D-92C8-62C8417F3291}" destId="{8FF82E51-7ADD-44B3-A295-1EC3628BD4B5}" srcOrd="1" destOrd="0" presId="urn:microsoft.com/office/officeart/2005/8/layout/process1"/>
    <dgm:cxn modelId="{BA721B44-1519-451F-B742-633069F2120C}" type="presParOf" srcId="{8FF82E51-7ADD-44B3-A295-1EC3628BD4B5}" destId="{FEBC038D-7677-4956-A8A3-71D323CCC89F}" srcOrd="0" destOrd="0" presId="urn:microsoft.com/office/officeart/2005/8/layout/process1"/>
    <dgm:cxn modelId="{66F9842A-77FE-449D-A68B-DC4340B05CB5}" type="presParOf" srcId="{B6BE68A0-D041-4E3D-92C8-62C8417F3291}" destId="{256C3B86-70C4-4E1D-A919-5070AEAA13EC}" srcOrd="2" destOrd="0" presId="urn:microsoft.com/office/officeart/2005/8/layout/process1"/>
    <dgm:cxn modelId="{2BEA91A5-36F1-449E-9EE6-A43FF915D0CD}" type="presParOf" srcId="{B6BE68A0-D041-4E3D-92C8-62C8417F3291}" destId="{C568E713-018C-4E38-A104-544B53E862F6}" srcOrd="3" destOrd="0" presId="urn:microsoft.com/office/officeart/2005/8/layout/process1"/>
    <dgm:cxn modelId="{2C669626-7169-433F-BDBE-2ED03429412F}" type="presParOf" srcId="{C568E713-018C-4E38-A104-544B53E862F6}" destId="{CB99290D-6879-4C61-9218-1E8FA64F254B}" srcOrd="0" destOrd="0" presId="urn:microsoft.com/office/officeart/2005/8/layout/process1"/>
    <dgm:cxn modelId="{E0B5DC63-7DD5-4D71-B0DA-20B7756E4749}" type="presParOf" srcId="{B6BE68A0-D041-4E3D-92C8-62C8417F3291}" destId="{6DCAEBDC-003A-406A-840C-55D8DD3C83AA}" srcOrd="4" destOrd="0" presId="urn:microsoft.com/office/officeart/2005/8/layout/process1"/>
    <dgm:cxn modelId="{CCEB658A-C887-41BB-9846-D4688C04C458}" type="presParOf" srcId="{B6BE68A0-D041-4E3D-92C8-62C8417F3291}" destId="{5CFAB534-44BD-46DB-A458-FE8540A7B683}" srcOrd="5" destOrd="0" presId="urn:microsoft.com/office/officeart/2005/8/layout/process1"/>
    <dgm:cxn modelId="{145CC983-169C-44EE-B216-7CA93335D4E1}" type="presParOf" srcId="{5CFAB534-44BD-46DB-A458-FE8540A7B683}" destId="{19900923-9AC2-497D-B112-9023EA6D4117}" srcOrd="0" destOrd="0" presId="urn:microsoft.com/office/officeart/2005/8/layout/process1"/>
    <dgm:cxn modelId="{BA359AF2-FC5B-4CAF-8D2B-C8DF3C70DFC4}" type="presParOf" srcId="{B6BE68A0-D041-4E3D-92C8-62C8417F3291}" destId="{62DD6F52-924A-4493-83A9-0816DC3CFA12}" srcOrd="6"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197E31E-06D3-4FCB-BADD-D6C7316AEBE8}" type="doc">
      <dgm:prSet loTypeId="urn:microsoft.com/office/officeart/2005/8/layout/process1" loCatId="process" qsTypeId="urn:microsoft.com/office/officeart/2005/8/quickstyle/simple3" qsCatId="simple" csTypeId="urn:microsoft.com/office/officeart/2005/8/colors/colorful1#3" csCatId="colorful" phldr="1"/>
      <dgm:spPr/>
    </dgm:pt>
    <dgm:pt modelId="{EFF108E5-C6DF-475E-B075-4F0FAA455A37}">
      <dgm:prSet phldrT="[Texto]" custT="1"/>
      <dgm:spPr/>
      <dgm:t>
        <a:bodyPr/>
        <a:lstStyle/>
        <a:p>
          <a:r>
            <a:rPr lang="es-EC" sz="1600" b="1" dirty="0" smtClean="0"/>
            <a:t>Riesgo de Control</a:t>
          </a:r>
          <a:endParaRPr lang="es-EC" sz="1600" b="1" dirty="0"/>
        </a:p>
      </dgm:t>
    </dgm:pt>
    <dgm:pt modelId="{34731197-7594-40BE-AC0D-951B9B17A6F7}" type="parTrans" cxnId="{62934622-A853-4CDA-BF93-0B331884A1F5}">
      <dgm:prSet/>
      <dgm:spPr/>
      <dgm:t>
        <a:bodyPr/>
        <a:lstStyle/>
        <a:p>
          <a:endParaRPr lang="es-EC"/>
        </a:p>
      </dgm:t>
    </dgm:pt>
    <dgm:pt modelId="{F700632C-E878-4DC7-8FFD-4111B86B2E63}" type="sibTrans" cxnId="{62934622-A853-4CDA-BF93-0B331884A1F5}">
      <dgm:prSet/>
      <dgm:spPr/>
      <dgm:t>
        <a:bodyPr/>
        <a:lstStyle/>
        <a:p>
          <a:endParaRPr lang="es-EC"/>
        </a:p>
      </dgm:t>
    </dgm:pt>
    <dgm:pt modelId="{F6EB73DC-0696-4A1C-AC41-A1D6B1B12EE1}">
      <dgm:prSet phldrT="[Texto]"/>
      <dgm:spPr/>
      <dgm:t>
        <a:bodyPr/>
        <a:lstStyle/>
        <a:p>
          <a:r>
            <a:rPr lang="es-EC" dirty="0" smtClean="0"/>
            <a:t>Posibilidad información administrativa, financiera u operativa</a:t>
          </a:r>
          <a:endParaRPr lang="es-EC" dirty="0"/>
        </a:p>
      </dgm:t>
    </dgm:pt>
    <dgm:pt modelId="{91628D44-28EF-427A-8A29-CB4F821FFBE7}" type="parTrans" cxnId="{037EE4E2-3501-45E7-9EF9-22723A7AA4F8}">
      <dgm:prSet/>
      <dgm:spPr/>
      <dgm:t>
        <a:bodyPr/>
        <a:lstStyle/>
        <a:p>
          <a:endParaRPr lang="es-EC"/>
        </a:p>
      </dgm:t>
    </dgm:pt>
    <dgm:pt modelId="{33B2A57B-1EC8-47CE-96C0-61E4B658BF51}" type="sibTrans" cxnId="{037EE4E2-3501-45E7-9EF9-22723A7AA4F8}">
      <dgm:prSet/>
      <dgm:spPr/>
      <dgm:t>
        <a:bodyPr/>
        <a:lstStyle/>
        <a:p>
          <a:endParaRPr lang="es-EC"/>
        </a:p>
      </dgm:t>
    </dgm:pt>
    <dgm:pt modelId="{3283C6F6-0681-42A9-9F14-DE8003883D63}">
      <dgm:prSet phldrT="[Texto]" custT="1"/>
      <dgm:spPr/>
      <dgm:t>
        <a:bodyPr/>
        <a:lstStyle/>
        <a:p>
          <a:r>
            <a:rPr lang="es-EC" sz="1400" dirty="0" smtClean="0"/>
            <a:t>pueda estar distorsionada, a pesar de los controles existentes</a:t>
          </a:r>
          <a:endParaRPr lang="es-EC" sz="1400" dirty="0"/>
        </a:p>
      </dgm:t>
    </dgm:pt>
    <dgm:pt modelId="{491B9B51-FE11-4A71-81A9-62D23D188F99}" type="parTrans" cxnId="{0BBF51F6-AC86-474B-BF61-47803F9EB9EB}">
      <dgm:prSet/>
      <dgm:spPr/>
      <dgm:t>
        <a:bodyPr/>
        <a:lstStyle/>
        <a:p>
          <a:endParaRPr lang="es-EC"/>
        </a:p>
      </dgm:t>
    </dgm:pt>
    <dgm:pt modelId="{FE3CA390-FA99-49B4-806C-346E05A26E8B}" type="sibTrans" cxnId="{0BBF51F6-AC86-474B-BF61-47803F9EB9EB}">
      <dgm:prSet/>
      <dgm:spPr/>
      <dgm:t>
        <a:bodyPr/>
        <a:lstStyle/>
        <a:p>
          <a:endParaRPr lang="es-EC"/>
        </a:p>
      </dgm:t>
    </dgm:pt>
    <dgm:pt modelId="{F518854F-ED1F-493A-8360-E4BBC2BB1C0A}">
      <dgm:prSet phldrT="[Texto]"/>
      <dgm:spPr/>
      <dgm:t>
        <a:bodyPr/>
        <a:lstStyle/>
        <a:p>
          <a:r>
            <a:rPr lang="es-EC" dirty="0" smtClean="0"/>
            <a:t>Este riesgo está fuero del control del auditor</a:t>
          </a:r>
          <a:endParaRPr lang="es-EC" dirty="0"/>
        </a:p>
      </dgm:t>
    </dgm:pt>
    <dgm:pt modelId="{FEDA46A8-F1FC-4E42-BA6F-C374B5673DDD}" type="parTrans" cxnId="{C669D895-2E03-441B-BDBF-4028AD168A3B}">
      <dgm:prSet/>
      <dgm:spPr/>
      <dgm:t>
        <a:bodyPr/>
        <a:lstStyle/>
        <a:p>
          <a:endParaRPr lang="es-EC"/>
        </a:p>
      </dgm:t>
    </dgm:pt>
    <dgm:pt modelId="{C4CE0EB5-DCBF-41B4-9EEB-87346445C38D}" type="sibTrans" cxnId="{C669D895-2E03-441B-BDBF-4028AD168A3B}">
      <dgm:prSet/>
      <dgm:spPr/>
      <dgm:t>
        <a:bodyPr/>
        <a:lstStyle/>
        <a:p>
          <a:endParaRPr lang="es-EC"/>
        </a:p>
      </dgm:t>
    </dgm:pt>
    <dgm:pt modelId="{B6BE68A0-D041-4E3D-92C8-62C8417F3291}" type="pres">
      <dgm:prSet presAssocID="{1197E31E-06D3-4FCB-BADD-D6C7316AEBE8}" presName="Name0" presStyleCnt="0">
        <dgm:presLayoutVars>
          <dgm:dir/>
          <dgm:resizeHandles val="exact"/>
        </dgm:presLayoutVars>
      </dgm:prSet>
      <dgm:spPr/>
    </dgm:pt>
    <dgm:pt modelId="{12F28531-9B18-4F5C-8886-89270879D709}" type="pres">
      <dgm:prSet presAssocID="{EFF108E5-C6DF-475E-B075-4F0FAA455A37}" presName="node" presStyleLbl="node1" presStyleIdx="0" presStyleCnt="4">
        <dgm:presLayoutVars>
          <dgm:bulletEnabled val="1"/>
        </dgm:presLayoutVars>
      </dgm:prSet>
      <dgm:spPr/>
      <dgm:t>
        <a:bodyPr/>
        <a:lstStyle/>
        <a:p>
          <a:endParaRPr lang="es-EC"/>
        </a:p>
      </dgm:t>
    </dgm:pt>
    <dgm:pt modelId="{8FF82E51-7ADD-44B3-A295-1EC3628BD4B5}" type="pres">
      <dgm:prSet presAssocID="{F700632C-E878-4DC7-8FFD-4111B86B2E63}" presName="sibTrans" presStyleLbl="sibTrans2D1" presStyleIdx="0" presStyleCnt="3"/>
      <dgm:spPr/>
      <dgm:t>
        <a:bodyPr/>
        <a:lstStyle/>
        <a:p>
          <a:endParaRPr lang="es-EC"/>
        </a:p>
      </dgm:t>
    </dgm:pt>
    <dgm:pt modelId="{FEBC038D-7677-4956-A8A3-71D323CCC89F}" type="pres">
      <dgm:prSet presAssocID="{F700632C-E878-4DC7-8FFD-4111B86B2E63}" presName="connectorText" presStyleLbl="sibTrans2D1" presStyleIdx="0" presStyleCnt="3"/>
      <dgm:spPr/>
      <dgm:t>
        <a:bodyPr/>
        <a:lstStyle/>
        <a:p>
          <a:endParaRPr lang="es-EC"/>
        </a:p>
      </dgm:t>
    </dgm:pt>
    <dgm:pt modelId="{256C3B86-70C4-4E1D-A919-5070AEAA13EC}" type="pres">
      <dgm:prSet presAssocID="{F6EB73DC-0696-4A1C-AC41-A1D6B1B12EE1}" presName="node" presStyleLbl="node1" presStyleIdx="1" presStyleCnt="4">
        <dgm:presLayoutVars>
          <dgm:bulletEnabled val="1"/>
        </dgm:presLayoutVars>
      </dgm:prSet>
      <dgm:spPr/>
      <dgm:t>
        <a:bodyPr/>
        <a:lstStyle/>
        <a:p>
          <a:endParaRPr lang="es-EC"/>
        </a:p>
      </dgm:t>
    </dgm:pt>
    <dgm:pt modelId="{C568E713-018C-4E38-A104-544B53E862F6}" type="pres">
      <dgm:prSet presAssocID="{33B2A57B-1EC8-47CE-96C0-61E4B658BF51}" presName="sibTrans" presStyleLbl="sibTrans2D1" presStyleIdx="1" presStyleCnt="3"/>
      <dgm:spPr/>
      <dgm:t>
        <a:bodyPr/>
        <a:lstStyle/>
        <a:p>
          <a:endParaRPr lang="es-EC"/>
        </a:p>
      </dgm:t>
    </dgm:pt>
    <dgm:pt modelId="{CB99290D-6879-4C61-9218-1E8FA64F254B}" type="pres">
      <dgm:prSet presAssocID="{33B2A57B-1EC8-47CE-96C0-61E4B658BF51}" presName="connectorText" presStyleLbl="sibTrans2D1" presStyleIdx="1" presStyleCnt="3"/>
      <dgm:spPr/>
      <dgm:t>
        <a:bodyPr/>
        <a:lstStyle/>
        <a:p>
          <a:endParaRPr lang="es-EC"/>
        </a:p>
      </dgm:t>
    </dgm:pt>
    <dgm:pt modelId="{6DCAEBDC-003A-406A-840C-55D8DD3C83AA}" type="pres">
      <dgm:prSet presAssocID="{3283C6F6-0681-42A9-9F14-DE8003883D63}" presName="node" presStyleLbl="node1" presStyleIdx="2" presStyleCnt="4">
        <dgm:presLayoutVars>
          <dgm:bulletEnabled val="1"/>
        </dgm:presLayoutVars>
      </dgm:prSet>
      <dgm:spPr/>
      <dgm:t>
        <a:bodyPr/>
        <a:lstStyle/>
        <a:p>
          <a:endParaRPr lang="es-EC"/>
        </a:p>
      </dgm:t>
    </dgm:pt>
    <dgm:pt modelId="{5CFAB534-44BD-46DB-A458-FE8540A7B683}" type="pres">
      <dgm:prSet presAssocID="{FE3CA390-FA99-49B4-806C-346E05A26E8B}" presName="sibTrans" presStyleLbl="sibTrans2D1" presStyleIdx="2" presStyleCnt="3"/>
      <dgm:spPr/>
      <dgm:t>
        <a:bodyPr/>
        <a:lstStyle/>
        <a:p>
          <a:endParaRPr lang="es-EC"/>
        </a:p>
      </dgm:t>
    </dgm:pt>
    <dgm:pt modelId="{19900923-9AC2-497D-B112-9023EA6D4117}" type="pres">
      <dgm:prSet presAssocID="{FE3CA390-FA99-49B4-806C-346E05A26E8B}" presName="connectorText" presStyleLbl="sibTrans2D1" presStyleIdx="2" presStyleCnt="3"/>
      <dgm:spPr/>
      <dgm:t>
        <a:bodyPr/>
        <a:lstStyle/>
        <a:p>
          <a:endParaRPr lang="es-EC"/>
        </a:p>
      </dgm:t>
    </dgm:pt>
    <dgm:pt modelId="{62DD6F52-924A-4493-83A9-0816DC3CFA12}" type="pres">
      <dgm:prSet presAssocID="{F518854F-ED1F-493A-8360-E4BBC2BB1C0A}" presName="node" presStyleLbl="node1" presStyleIdx="3" presStyleCnt="4">
        <dgm:presLayoutVars>
          <dgm:bulletEnabled val="1"/>
        </dgm:presLayoutVars>
      </dgm:prSet>
      <dgm:spPr/>
      <dgm:t>
        <a:bodyPr/>
        <a:lstStyle/>
        <a:p>
          <a:endParaRPr lang="es-EC"/>
        </a:p>
      </dgm:t>
    </dgm:pt>
  </dgm:ptLst>
  <dgm:cxnLst>
    <dgm:cxn modelId="{82C054B8-C166-4483-84E5-3C312A02DED5}" type="presOf" srcId="{33B2A57B-1EC8-47CE-96C0-61E4B658BF51}" destId="{CB99290D-6879-4C61-9218-1E8FA64F254B}" srcOrd="1" destOrd="0" presId="urn:microsoft.com/office/officeart/2005/8/layout/process1"/>
    <dgm:cxn modelId="{46EF0A3B-583D-4FC5-AA51-D47D23503914}" type="presOf" srcId="{FE3CA390-FA99-49B4-806C-346E05A26E8B}" destId="{5CFAB534-44BD-46DB-A458-FE8540A7B683}" srcOrd="0" destOrd="0" presId="urn:microsoft.com/office/officeart/2005/8/layout/process1"/>
    <dgm:cxn modelId="{1FF27859-5BBE-48F6-8230-18672BBD7F24}" type="presOf" srcId="{F6EB73DC-0696-4A1C-AC41-A1D6B1B12EE1}" destId="{256C3B86-70C4-4E1D-A919-5070AEAA13EC}" srcOrd="0" destOrd="0" presId="urn:microsoft.com/office/officeart/2005/8/layout/process1"/>
    <dgm:cxn modelId="{E245CDC1-90CF-4F07-9AB1-FA34468AFD78}" type="presOf" srcId="{3283C6F6-0681-42A9-9F14-DE8003883D63}" destId="{6DCAEBDC-003A-406A-840C-55D8DD3C83AA}" srcOrd="0" destOrd="0" presId="urn:microsoft.com/office/officeart/2005/8/layout/process1"/>
    <dgm:cxn modelId="{C669D895-2E03-441B-BDBF-4028AD168A3B}" srcId="{1197E31E-06D3-4FCB-BADD-D6C7316AEBE8}" destId="{F518854F-ED1F-493A-8360-E4BBC2BB1C0A}" srcOrd="3" destOrd="0" parTransId="{FEDA46A8-F1FC-4E42-BA6F-C374B5673DDD}" sibTransId="{C4CE0EB5-DCBF-41B4-9EEB-87346445C38D}"/>
    <dgm:cxn modelId="{8F09C53F-7980-4B8A-9BC5-5770D6CB7802}" type="presOf" srcId="{FE3CA390-FA99-49B4-806C-346E05A26E8B}" destId="{19900923-9AC2-497D-B112-9023EA6D4117}" srcOrd="1" destOrd="0" presId="urn:microsoft.com/office/officeart/2005/8/layout/process1"/>
    <dgm:cxn modelId="{F2C48CA8-2DB9-4FA3-9FDE-A5CBC2870DB8}" type="presOf" srcId="{EFF108E5-C6DF-475E-B075-4F0FAA455A37}" destId="{12F28531-9B18-4F5C-8886-89270879D709}" srcOrd="0" destOrd="0" presId="urn:microsoft.com/office/officeart/2005/8/layout/process1"/>
    <dgm:cxn modelId="{7DF81BB0-BD4E-4A70-B319-8E4D0131B34A}" type="presOf" srcId="{F700632C-E878-4DC7-8FFD-4111B86B2E63}" destId="{8FF82E51-7ADD-44B3-A295-1EC3628BD4B5}" srcOrd="0" destOrd="0" presId="urn:microsoft.com/office/officeart/2005/8/layout/process1"/>
    <dgm:cxn modelId="{0BBF51F6-AC86-474B-BF61-47803F9EB9EB}" srcId="{1197E31E-06D3-4FCB-BADD-D6C7316AEBE8}" destId="{3283C6F6-0681-42A9-9F14-DE8003883D63}" srcOrd="2" destOrd="0" parTransId="{491B9B51-FE11-4A71-81A9-62D23D188F99}" sibTransId="{FE3CA390-FA99-49B4-806C-346E05A26E8B}"/>
    <dgm:cxn modelId="{5FDD1ADB-B616-45F8-B0D0-E528CC978DE7}" type="presOf" srcId="{33B2A57B-1EC8-47CE-96C0-61E4B658BF51}" destId="{C568E713-018C-4E38-A104-544B53E862F6}" srcOrd="0" destOrd="0" presId="urn:microsoft.com/office/officeart/2005/8/layout/process1"/>
    <dgm:cxn modelId="{037EE4E2-3501-45E7-9EF9-22723A7AA4F8}" srcId="{1197E31E-06D3-4FCB-BADD-D6C7316AEBE8}" destId="{F6EB73DC-0696-4A1C-AC41-A1D6B1B12EE1}" srcOrd="1" destOrd="0" parTransId="{91628D44-28EF-427A-8A29-CB4F821FFBE7}" sibTransId="{33B2A57B-1EC8-47CE-96C0-61E4B658BF51}"/>
    <dgm:cxn modelId="{1440B07B-7D1B-4441-B3D5-E1E5C3715E70}" type="presOf" srcId="{F700632C-E878-4DC7-8FFD-4111B86B2E63}" destId="{FEBC038D-7677-4956-A8A3-71D323CCC89F}" srcOrd="1" destOrd="0" presId="urn:microsoft.com/office/officeart/2005/8/layout/process1"/>
    <dgm:cxn modelId="{3EA31E75-75EA-460F-B560-06BC2BB7A655}" type="presOf" srcId="{1197E31E-06D3-4FCB-BADD-D6C7316AEBE8}" destId="{B6BE68A0-D041-4E3D-92C8-62C8417F3291}" srcOrd="0" destOrd="0" presId="urn:microsoft.com/office/officeart/2005/8/layout/process1"/>
    <dgm:cxn modelId="{D09EF5E6-51BA-484D-9CB7-ECEDFA2487BF}" type="presOf" srcId="{F518854F-ED1F-493A-8360-E4BBC2BB1C0A}" destId="{62DD6F52-924A-4493-83A9-0816DC3CFA12}" srcOrd="0" destOrd="0" presId="urn:microsoft.com/office/officeart/2005/8/layout/process1"/>
    <dgm:cxn modelId="{62934622-A853-4CDA-BF93-0B331884A1F5}" srcId="{1197E31E-06D3-4FCB-BADD-D6C7316AEBE8}" destId="{EFF108E5-C6DF-475E-B075-4F0FAA455A37}" srcOrd="0" destOrd="0" parTransId="{34731197-7594-40BE-AC0D-951B9B17A6F7}" sibTransId="{F700632C-E878-4DC7-8FFD-4111B86B2E63}"/>
    <dgm:cxn modelId="{A0254444-3C74-42BC-B5A8-4E5A8E3D5410}" type="presParOf" srcId="{B6BE68A0-D041-4E3D-92C8-62C8417F3291}" destId="{12F28531-9B18-4F5C-8886-89270879D709}" srcOrd="0" destOrd="0" presId="urn:microsoft.com/office/officeart/2005/8/layout/process1"/>
    <dgm:cxn modelId="{75940EBA-B81A-421F-89E3-180DDDFDA68F}" type="presParOf" srcId="{B6BE68A0-D041-4E3D-92C8-62C8417F3291}" destId="{8FF82E51-7ADD-44B3-A295-1EC3628BD4B5}" srcOrd="1" destOrd="0" presId="urn:microsoft.com/office/officeart/2005/8/layout/process1"/>
    <dgm:cxn modelId="{97428693-170B-48D9-996F-D825F4E22416}" type="presParOf" srcId="{8FF82E51-7ADD-44B3-A295-1EC3628BD4B5}" destId="{FEBC038D-7677-4956-A8A3-71D323CCC89F}" srcOrd="0" destOrd="0" presId="urn:microsoft.com/office/officeart/2005/8/layout/process1"/>
    <dgm:cxn modelId="{8348C415-CE92-4A41-A6C0-C4A5715EE4BA}" type="presParOf" srcId="{B6BE68A0-D041-4E3D-92C8-62C8417F3291}" destId="{256C3B86-70C4-4E1D-A919-5070AEAA13EC}" srcOrd="2" destOrd="0" presId="urn:microsoft.com/office/officeart/2005/8/layout/process1"/>
    <dgm:cxn modelId="{2D6C6C6A-0DA9-4EC9-AD74-C29DC2E11A84}" type="presParOf" srcId="{B6BE68A0-D041-4E3D-92C8-62C8417F3291}" destId="{C568E713-018C-4E38-A104-544B53E862F6}" srcOrd="3" destOrd="0" presId="urn:microsoft.com/office/officeart/2005/8/layout/process1"/>
    <dgm:cxn modelId="{C8FAA980-8ADE-43FE-B086-9BBEFC15E166}" type="presParOf" srcId="{C568E713-018C-4E38-A104-544B53E862F6}" destId="{CB99290D-6879-4C61-9218-1E8FA64F254B}" srcOrd="0" destOrd="0" presId="urn:microsoft.com/office/officeart/2005/8/layout/process1"/>
    <dgm:cxn modelId="{55C096C2-8BA4-4969-B426-0DA5832402F2}" type="presParOf" srcId="{B6BE68A0-D041-4E3D-92C8-62C8417F3291}" destId="{6DCAEBDC-003A-406A-840C-55D8DD3C83AA}" srcOrd="4" destOrd="0" presId="urn:microsoft.com/office/officeart/2005/8/layout/process1"/>
    <dgm:cxn modelId="{6596873E-4C00-482D-B031-3CC3FFFE2327}" type="presParOf" srcId="{B6BE68A0-D041-4E3D-92C8-62C8417F3291}" destId="{5CFAB534-44BD-46DB-A458-FE8540A7B683}" srcOrd="5" destOrd="0" presId="urn:microsoft.com/office/officeart/2005/8/layout/process1"/>
    <dgm:cxn modelId="{AF988AA8-81F6-4B13-BD50-7463A2A0624D}" type="presParOf" srcId="{5CFAB534-44BD-46DB-A458-FE8540A7B683}" destId="{19900923-9AC2-497D-B112-9023EA6D4117}" srcOrd="0" destOrd="0" presId="urn:microsoft.com/office/officeart/2005/8/layout/process1"/>
    <dgm:cxn modelId="{F72780C0-1B0F-4583-99CD-008283F89EE1}" type="presParOf" srcId="{B6BE68A0-D041-4E3D-92C8-62C8417F3291}" destId="{62DD6F52-924A-4493-83A9-0816DC3CFA12}" srcOrd="6" destOrd="0" presId="urn:microsoft.com/office/officeart/2005/8/layout/process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197E31E-06D3-4FCB-BADD-D6C7316AEBE8}" type="doc">
      <dgm:prSet loTypeId="urn:microsoft.com/office/officeart/2005/8/layout/process1" loCatId="process" qsTypeId="urn:microsoft.com/office/officeart/2005/8/quickstyle/simple3" qsCatId="simple" csTypeId="urn:microsoft.com/office/officeart/2005/8/colors/accent2_5" csCatId="accent2" phldr="1"/>
      <dgm:spPr/>
    </dgm:pt>
    <dgm:pt modelId="{EFF108E5-C6DF-475E-B075-4F0FAA455A37}">
      <dgm:prSet phldrT="[Texto]" custT="1"/>
      <dgm:spPr/>
      <dgm:t>
        <a:bodyPr/>
        <a:lstStyle/>
        <a:p>
          <a:r>
            <a:rPr lang="es-EC" sz="1600" b="1" dirty="0" smtClean="0"/>
            <a:t>Riesgo de Detección</a:t>
          </a:r>
          <a:endParaRPr lang="es-EC" sz="1600" b="1" dirty="0"/>
        </a:p>
      </dgm:t>
    </dgm:pt>
    <dgm:pt modelId="{34731197-7594-40BE-AC0D-951B9B17A6F7}" type="parTrans" cxnId="{62934622-A853-4CDA-BF93-0B331884A1F5}">
      <dgm:prSet/>
      <dgm:spPr/>
      <dgm:t>
        <a:bodyPr/>
        <a:lstStyle/>
        <a:p>
          <a:endParaRPr lang="es-EC"/>
        </a:p>
      </dgm:t>
    </dgm:pt>
    <dgm:pt modelId="{F700632C-E878-4DC7-8FFD-4111B86B2E63}" type="sibTrans" cxnId="{62934622-A853-4CDA-BF93-0B331884A1F5}">
      <dgm:prSet/>
      <dgm:spPr/>
      <dgm:t>
        <a:bodyPr/>
        <a:lstStyle/>
        <a:p>
          <a:endParaRPr lang="es-EC"/>
        </a:p>
      </dgm:t>
    </dgm:pt>
    <dgm:pt modelId="{F6EB73DC-0696-4A1C-AC41-A1D6B1B12EE1}">
      <dgm:prSet phldrT="[Texto]" custT="1"/>
      <dgm:spPr/>
      <dgm:t>
        <a:bodyPr/>
        <a:lstStyle/>
        <a:p>
          <a:r>
            <a:rPr lang="es-EC" sz="1200" dirty="0" smtClean="0"/>
            <a:t>Posibilidad que información administrativa, financiera u operativa</a:t>
          </a:r>
          <a:endParaRPr lang="es-EC" sz="1200" dirty="0"/>
        </a:p>
      </dgm:t>
    </dgm:pt>
    <dgm:pt modelId="{91628D44-28EF-427A-8A29-CB4F821FFBE7}" type="parTrans" cxnId="{037EE4E2-3501-45E7-9EF9-22723A7AA4F8}">
      <dgm:prSet/>
      <dgm:spPr/>
      <dgm:t>
        <a:bodyPr/>
        <a:lstStyle/>
        <a:p>
          <a:endParaRPr lang="es-EC"/>
        </a:p>
      </dgm:t>
    </dgm:pt>
    <dgm:pt modelId="{33B2A57B-1EC8-47CE-96C0-61E4B658BF51}" type="sibTrans" cxnId="{037EE4E2-3501-45E7-9EF9-22723A7AA4F8}">
      <dgm:prSet/>
      <dgm:spPr/>
      <dgm:t>
        <a:bodyPr/>
        <a:lstStyle/>
        <a:p>
          <a:endParaRPr lang="es-EC"/>
        </a:p>
      </dgm:t>
    </dgm:pt>
    <dgm:pt modelId="{3283C6F6-0681-42A9-9F14-DE8003883D63}">
      <dgm:prSet phldrT="[Texto]" custT="1"/>
      <dgm:spPr/>
      <dgm:t>
        <a:bodyPr/>
        <a:lstStyle/>
        <a:p>
          <a:r>
            <a:rPr lang="es-EC" sz="1400" dirty="0" smtClean="0"/>
            <a:t>pueda estar distorsionada</a:t>
          </a:r>
          <a:endParaRPr lang="es-EC" sz="1400" dirty="0"/>
        </a:p>
      </dgm:t>
    </dgm:pt>
    <dgm:pt modelId="{491B9B51-FE11-4A71-81A9-62D23D188F99}" type="parTrans" cxnId="{0BBF51F6-AC86-474B-BF61-47803F9EB9EB}">
      <dgm:prSet/>
      <dgm:spPr/>
      <dgm:t>
        <a:bodyPr/>
        <a:lstStyle/>
        <a:p>
          <a:endParaRPr lang="es-EC"/>
        </a:p>
      </dgm:t>
    </dgm:pt>
    <dgm:pt modelId="{FE3CA390-FA99-49B4-806C-346E05A26E8B}" type="sibTrans" cxnId="{0BBF51F6-AC86-474B-BF61-47803F9EB9EB}">
      <dgm:prSet/>
      <dgm:spPr/>
      <dgm:t>
        <a:bodyPr/>
        <a:lstStyle/>
        <a:p>
          <a:endParaRPr lang="es-EC"/>
        </a:p>
      </dgm:t>
    </dgm:pt>
    <dgm:pt modelId="{F518854F-ED1F-493A-8360-E4BBC2BB1C0A}">
      <dgm:prSet phldrT="[Texto]" custT="1"/>
      <dgm:spPr/>
      <dgm:t>
        <a:bodyPr/>
        <a:lstStyle/>
        <a:p>
          <a:r>
            <a:rPr lang="es-EC" sz="1400" dirty="0" smtClean="0"/>
            <a:t>no sean detectadas mediante los procedimientos de auditoría</a:t>
          </a:r>
          <a:endParaRPr lang="es-EC" sz="1400" dirty="0"/>
        </a:p>
      </dgm:t>
    </dgm:pt>
    <dgm:pt modelId="{FEDA46A8-F1FC-4E42-BA6F-C374B5673DDD}" type="parTrans" cxnId="{C669D895-2E03-441B-BDBF-4028AD168A3B}">
      <dgm:prSet/>
      <dgm:spPr/>
      <dgm:t>
        <a:bodyPr/>
        <a:lstStyle/>
        <a:p>
          <a:endParaRPr lang="es-EC"/>
        </a:p>
      </dgm:t>
    </dgm:pt>
    <dgm:pt modelId="{C4CE0EB5-DCBF-41B4-9EEB-87346445C38D}" type="sibTrans" cxnId="{C669D895-2E03-441B-BDBF-4028AD168A3B}">
      <dgm:prSet/>
      <dgm:spPr/>
      <dgm:t>
        <a:bodyPr/>
        <a:lstStyle/>
        <a:p>
          <a:endParaRPr lang="es-EC"/>
        </a:p>
      </dgm:t>
    </dgm:pt>
    <dgm:pt modelId="{B6BE68A0-D041-4E3D-92C8-62C8417F3291}" type="pres">
      <dgm:prSet presAssocID="{1197E31E-06D3-4FCB-BADD-D6C7316AEBE8}" presName="Name0" presStyleCnt="0">
        <dgm:presLayoutVars>
          <dgm:dir/>
          <dgm:resizeHandles val="exact"/>
        </dgm:presLayoutVars>
      </dgm:prSet>
      <dgm:spPr/>
    </dgm:pt>
    <dgm:pt modelId="{12F28531-9B18-4F5C-8886-89270879D709}" type="pres">
      <dgm:prSet presAssocID="{EFF108E5-C6DF-475E-B075-4F0FAA455A37}" presName="node" presStyleLbl="node1" presStyleIdx="0" presStyleCnt="4">
        <dgm:presLayoutVars>
          <dgm:bulletEnabled val="1"/>
        </dgm:presLayoutVars>
      </dgm:prSet>
      <dgm:spPr/>
      <dgm:t>
        <a:bodyPr/>
        <a:lstStyle/>
        <a:p>
          <a:endParaRPr lang="es-EC"/>
        </a:p>
      </dgm:t>
    </dgm:pt>
    <dgm:pt modelId="{8FF82E51-7ADD-44B3-A295-1EC3628BD4B5}" type="pres">
      <dgm:prSet presAssocID="{F700632C-E878-4DC7-8FFD-4111B86B2E63}" presName="sibTrans" presStyleLbl="sibTrans2D1" presStyleIdx="0" presStyleCnt="3"/>
      <dgm:spPr/>
      <dgm:t>
        <a:bodyPr/>
        <a:lstStyle/>
        <a:p>
          <a:endParaRPr lang="es-EC"/>
        </a:p>
      </dgm:t>
    </dgm:pt>
    <dgm:pt modelId="{FEBC038D-7677-4956-A8A3-71D323CCC89F}" type="pres">
      <dgm:prSet presAssocID="{F700632C-E878-4DC7-8FFD-4111B86B2E63}" presName="connectorText" presStyleLbl="sibTrans2D1" presStyleIdx="0" presStyleCnt="3"/>
      <dgm:spPr/>
      <dgm:t>
        <a:bodyPr/>
        <a:lstStyle/>
        <a:p>
          <a:endParaRPr lang="es-EC"/>
        </a:p>
      </dgm:t>
    </dgm:pt>
    <dgm:pt modelId="{256C3B86-70C4-4E1D-A919-5070AEAA13EC}" type="pres">
      <dgm:prSet presAssocID="{F6EB73DC-0696-4A1C-AC41-A1D6B1B12EE1}" presName="node" presStyleLbl="node1" presStyleIdx="1" presStyleCnt="4">
        <dgm:presLayoutVars>
          <dgm:bulletEnabled val="1"/>
        </dgm:presLayoutVars>
      </dgm:prSet>
      <dgm:spPr/>
      <dgm:t>
        <a:bodyPr/>
        <a:lstStyle/>
        <a:p>
          <a:endParaRPr lang="es-EC"/>
        </a:p>
      </dgm:t>
    </dgm:pt>
    <dgm:pt modelId="{C568E713-018C-4E38-A104-544B53E862F6}" type="pres">
      <dgm:prSet presAssocID="{33B2A57B-1EC8-47CE-96C0-61E4B658BF51}" presName="sibTrans" presStyleLbl="sibTrans2D1" presStyleIdx="1" presStyleCnt="3"/>
      <dgm:spPr/>
      <dgm:t>
        <a:bodyPr/>
        <a:lstStyle/>
        <a:p>
          <a:endParaRPr lang="es-EC"/>
        </a:p>
      </dgm:t>
    </dgm:pt>
    <dgm:pt modelId="{CB99290D-6879-4C61-9218-1E8FA64F254B}" type="pres">
      <dgm:prSet presAssocID="{33B2A57B-1EC8-47CE-96C0-61E4B658BF51}" presName="connectorText" presStyleLbl="sibTrans2D1" presStyleIdx="1" presStyleCnt="3"/>
      <dgm:spPr/>
      <dgm:t>
        <a:bodyPr/>
        <a:lstStyle/>
        <a:p>
          <a:endParaRPr lang="es-EC"/>
        </a:p>
      </dgm:t>
    </dgm:pt>
    <dgm:pt modelId="{6DCAEBDC-003A-406A-840C-55D8DD3C83AA}" type="pres">
      <dgm:prSet presAssocID="{3283C6F6-0681-42A9-9F14-DE8003883D63}" presName="node" presStyleLbl="node1" presStyleIdx="2" presStyleCnt="4">
        <dgm:presLayoutVars>
          <dgm:bulletEnabled val="1"/>
        </dgm:presLayoutVars>
      </dgm:prSet>
      <dgm:spPr/>
      <dgm:t>
        <a:bodyPr/>
        <a:lstStyle/>
        <a:p>
          <a:endParaRPr lang="es-EC"/>
        </a:p>
      </dgm:t>
    </dgm:pt>
    <dgm:pt modelId="{5CFAB534-44BD-46DB-A458-FE8540A7B683}" type="pres">
      <dgm:prSet presAssocID="{FE3CA390-FA99-49B4-806C-346E05A26E8B}" presName="sibTrans" presStyleLbl="sibTrans2D1" presStyleIdx="2" presStyleCnt="3"/>
      <dgm:spPr/>
      <dgm:t>
        <a:bodyPr/>
        <a:lstStyle/>
        <a:p>
          <a:endParaRPr lang="es-EC"/>
        </a:p>
      </dgm:t>
    </dgm:pt>
    <dgm:pt modelId="{19900923-9AC2-497D-B112-9023EA6D4117}" type="pres">
      <dgm:prSet presAssocID="{FE3CA390-FA99-49B4-806C-346E05A26E8B}" presName="connectorText" presStyleLbl="sibTrans2D1" presStyleIdx="2" presStyleCnt="3"/>
      <dgm:spPr/>
      <dgm:t>
        <a:bodyPr/>
        <a:lstStyle/>
        <a:p>
          <a:endParaRPr lang="es-EC"/>
        </a:p>
      </dgm:t>
    </dgm:pt>
    <dgm:pt modelId="{62DD6F52-924A-4493-83A9-0816DC3CFA12}" type="pres">
      <dgm:prSet presAssocID="{F518854F-ED1F-493A-8360-E4BBC2BB1C0A}" presName="node" presStyleLbl="node1" presStyleIdx="3" presStyleCnt="4">
        <dgm:presLayoutVars>
          <dgm:bulletEnabled val="1"/>
        </dgm:presLayoutVars>
      </dgm:prSet>
      <dgm:spPr/>
      <dgm:t>
        <a:bodyPr/>
        <a:lstStyle/>
        <a:p>
          <a:endParaRPr lang="es-EC"/>
        </a:p>
      </dgm:t>
    </dgm:pt>
  </dgm:ptLst>
  <dgm:cxnLst>
    <dgm:cxn modelId="{47755BF7-F15C-467E-977F-70AC0094E2FC}" type="presOf" srcId="{3283C6F6-0681-42A9-9F14-DE8003883D63}" destId="{6DCAEBDC-003A-406A-840C-55D8DD3C83AA}" srcOrd="0" destOrd="0" presId="urn:microsoft.com/office/officeart/2005/8/layout/process1"/>
    <dgm:cxn modelId="{2F0B425A-E8D5-4079-8B46-6B26F743C1E1}" type="presOf" srcId="{F700632C-E878-4DC7-8FFD-4111B86B2E63}" destId="{FEBC038D-7677-4956-A8A3-71D323CCC89F}" srcOrd="1" destOrd="0" presId="urn:microsoft.com/office/officeart/2005/8/layout/process1"/>
    <dgm:cxn modelId="{7541DCB9-7E86-47DB-A37F-C9479C903EB2}" type="presOf" srcId="{F700632C-E878-4DC7-8FFD-4111B86B2E63}" destId="{8FF82E51-7ADD-44B3-A295-1EC3628BD4B5}" srcOrd="0" destOrd="0" presId="urn:microsoft.com/office/officeart/2005/8/layout/process1"/>
    <dgm:cxn modelId="{C669D895-2E03-441B-BDBF-4028AD168A3B}" srcId="{1197E31E-06D3-4FCB-BADD-D6C7316AEBE8}" destId="{F518854F-ED1F-493A-8360-E4BBC2BB1C0A}" srcOrd="3" destOrd="0" parTransId="{FEDA46A8-F1FC-4E42-BA6F-C374B5673DDD}" sibTransId="{C4CE0EB5-DCBF-41B4-9EEB-87346445C38D}"/>
    <dgm:cxn modelId="{CFC990FD-0462-4364-9CCB-E4AF8C95531E}" type="presOf" srcId="{FE3CA390-FA99-49B4-806C-346E05A26E8B}" destId="{19900923-9AC2-497D-B112-9023EA6D4117}" srcOrd="1" destOrd="0" presId="urn:microsoft.com/office/officeart/2005/8/layout/process1"/>
    <dgm:cxn modelId="{A58A6B62-0F35-4988-810C-FA55F2A3D35E}" type="presOf" srcId="{EFF108E5-C6DF-475E-B075-4F0FAA455A37}" destId="{12F28531-9B18-4F5C-8886-89270879D709}" srcOrd="0" destOrd="0" presId="urn:microsoft.com/office/officeart/2005/8/layout/process1"/>
    <dgm:cxn modelId="{0F826149-A3A5-49C3-9407-F130BF74BB06}" type="presOf" srcId="{FE3CA390-FA99-49B4-806C-346E05A26E8B}" destId="{5CFAB534-44BD-46DB-A458-FE8540A7B683}" srcOrd="0" destOrd="0" presId="urn:microsoft.com/office/officeart/2005/8/layout/process1"/>
    <dgm:cxn modelId="{05CFBA24-F246-44A9-9204-BDABD76A2023}" type="presOf" srcId="{33B2A57B-1EC8-47CE-96C0-61E4B658BF51}" destId="{CB99290D-6879-4C61-9218-1E8FA64F254B}" srcOrd="1" destOrd="0" presId="urn:microsoft.com/office/officeart/2005/8/layout/process1"/>
    <dgm:cxn modelId="{748E3798-3B3F-41AA-A9FF-6A3981ACA4E0}" type="presOf" srcId="{33B2A57B-1EC8-47CE-96C0-61E4B658BF51}" destId="{C568E713-018C-4E38-A104-544B53E862F6}" srcOrd="0" destOrd="0" presId="urn:microsoft.com/office/officeart/2005/8/layout/process1"/>
    <dgm:cxn modelId="{BF869216-FE41-4EA0-96CF-D084FF42FC90}" type="presOf" srcId="{1197E31E-06D3-4FCB-BADD-D6C7316AEBE8}" destId="{B6BE68A0-D041-4E3D-92C8-62C8417F3291}" srcOrd="0" destOrd="0" presId="urn:microsoft.com/office/officeart/2005/8/layout/process1"/>
    <dgm:cxn modelId="{0BBF51F6-AC86-474B-BF61-47803F9EB9EB}" srcId="{1197E31E-06D3-4FCB-BADD-D6C7316AEBE8}" destId="{3283C6F6-0681-42A9-9F14-DE8003883D63}" srcOrd="2" destOrd="0" parTransId="{491B9B51-FE11-4A71-81A9-62D23D188F99}" sibTransId="{FE3CA390-FA99-49B4-806C-346E05A26E8B}"/>
    <dgm:cxn modelId="{137BA5C4-EE5D-434B-AA2A-3BD7716C5EDC}" type="presOf" srcId="{F518854F-ED1F-493A-8360-E4BBC2BB1C0A}" destId="{62DD6F52-924A-4493-83A9-0816DC3CFA12}" srcOrd="0" destOrd="0" presId="urn:microsoft.com/office/officeart/2005/8/layout/process1"/>
    <dgm:cxn modelId="{037EE4E2-3501-45E7-9EF9-22723A7AA4F8}" srcId="{1197E31E-06D3-4FCB-BADD-D6C7316AEBE8}" destId="{F6EB73DC-0696-4A1C-AC41-A1D6B1B12EE1}" srcOrd="1" destOrd="0" parTransId="{91628D44-28EF-427A-8A29-CB4F821FFBE7}" sibTransId="{33B2A57B-1EC8-47CE-96C0-61E4B658BF51}"/>
    <dgm:cxn modelId="{83760009-B0ED-4307-9E44-6A84A68F5A81}" type="presOf" srcId="{F6EB73DC-0696-4A1C-AC41-A1D6B1B12EE1}" destId="{256C3B86-70C4-4E1D-A919-5070AEAA13EC}" srcOrd="0" destOrd="0" presId="urn:microsoft.com/office/officeart/2005/8/layout/process1"/>
    <dgm:cxn modelId="{62934622-A853-4CDA-BF93-0B331884A1F5}" srcId="{1197E31E-06D3-4FCB-BADD-D6C7316AEBE8}" destId="{EFF108E5-C6DF-475E-B075-4F0FAA455A37}" srcOrd="0" destOrd="0" parTransId="{34731197-7594-40BE-AC0D-951B9B17A6F7}" sibTransId="{F700632C-E878-4DC7-8FFD-4111B86B2E63}"/>
    <dgm:cxn modelId="{E73B62CA-8756-47BE-9857-889330245AB9}" type="presParOf" srcId="{B6BE68A0-D041-4E3D-92C8-62C8417F3291}" destId="{12F28531-9B18-4F5C-8886-89270879D709}" srcOrd="0" destOrd="0" presId="urn:microsoft.com/office/officeart/2005/8/layout/process1"/>
    <dgm:cxn modelId="{9EF0BE5E-C5F3-4AE3-889D-D40F09C814A7}" type="presParOf" srcId="{B6BE68A0-D041-4E3D-92C8-62C8417F3291}" destId="{8FF82E51-7ADD-44B3-A295-1EC3628BD4B5}" srcOrd="1" destOrd="0" presId="urn:microsoft.com/office/officeart/2005/8/layout/process1"/>
    <dgm:cxn modelId="{9B167D0C-8436-4EAB-BAFF-0E363945D8D3}" type="presParOf" srcId="{8FF82E51-7ADD-44B3-A295-1EC3628BD4B5}" destId="{FEBC038D-7677-4956-A8A3-71D323CCC89F}" srcOrd="0" destOrd="0" presId="urn:microsoft.com/office/officeart/2005/8/layout/process1"/>
    <dgm:cxn modelId="{837E9891-9F58-46F1-A3FC-6820AF0BBE25}" type="presParOf" srcId="{B6BE68A0-D041-4E3D-92C8-62C8417F3291}" destId="{256C3B86-70C4-4E1D-A919-5070AEAA13EC}" srcOrd="2" destOrd="0" presId="urn:microsoft.com/office/officeart/2005/8/layout/process1"/>
    <dgm:cxn modelId="{CCFC34C4-042F-47C3-B3DA-2C7FA134963B}" type="presParOf" srcId="{B6BE68A0-D041-4E3D-92C8-62C8417F3291}" destId="{C568E713-018C-4E38-A104-544B53E862F6}" srcOrd="3" destOrd="0" presId="urn:microsoft.com/office/officeart/2005/8/layout/process1"/>
    <dgm:cxn modelId="{38E73FDA-767B-44AE-B751-681C563E8850}" type="presParOf" srcId="{C568E713-018C-4E38-A104-544B53E862F6}" destId="{CB99290D-6879-4C61-9218-1E8FA64F254B}" srcOrd="0" destOrd="0" presId="urn:microsoft.com/office/officeart/2005/8/layout/process1"/>
    <dgm:cxn modelId="{045DFAC5-0BCD-4E51-BB9B-B20D8498D9EA}" type="presParOf" srcId="{B6BE68A0-D041-4E3D-92C8-62C8417F3291}" destId="{6DCAEBDC-003A-406A-840C-55D8DD3C83AA}" srcOrd="4" destOrd="0" presId="urn:microsoft.com/office/officeart/2005/8/layout/process1"/>
    <dgm:cxn modelId="{D8D25AEF-7978-4EB0-941D-1FE205570728}" type="presParOf" srcId="{B6BE68A0-D041-4E3D-92C8-62C8417F3291}" destId="{5CFAB534-44BD-46DB-A458-FE8540A7B683}" srcOrd="5" destOrd="0" presId="urn:microsoft.com/office/officeart/2005/8/layout/process1"/>
    <dgm:cxn modelId="{0FD5EAAA-C833-4ACA-9FBF-B560CCA2913D}" type="presParOf" srcId="{5CFAB534-44BD-46DB-A458-FE8540A7B683}" destId="{19900923-9AC2-497D-B112-9023EA6D4117}" srcOrd="0" destOrd="0" presId="urn:microsoft.com/office/officeart/2005/8/layout/process1"/>
    <dgm:cxn modelId="{6B2638B1-8EEB-4F2E-B56B-E82A170565B6}" type="presParOf" srcId="{B6BE68A0-D041-4E3D-92C8-62C8417F3291}" destId="{62DD6F52-924A-4493-83A9-0816DC3CFA12}" srcOrd="6" destOrd="0" presId="urn:microsoft.com/office/officeart/2005/8/layout/process1"/>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834784-85BA-4788-81AC-7726E1032C91}" type="doc">
      <dgm:prSet loTypeId="urn:microsoft.com/office/officeart/2005/8/layout/chevron1" loCatId="process" qsTypeId="urn:microsoft.com/office/officeart/2005/8/quickstyle/simple3" qsCatId="simple" csTypeId="urn:microsoft.com/office/officeart/2005/8/colors/colorful1" csCatId="colorful" phldr="1"/>
      <dgm:spPr/>
    </dgm:pt>
    <dgm:pt modelId="{6B558241-FCAF-4D31-9E29-C33C807D92D8}">
      <dgm:prSet phldrT="[Texto]"/>
      <dgm:spPr/>
      <dgm:t>
        <a:bodyPr/>
        <a:lstStyle/>
        <a:p>
          <a:r>
            <a:rPr lang="es-EC" dirty="0" smtClean="0"/>
            <a:t>Conjunto de técnicas aplicadas a un hecho o transacción</a:t>
          </a:r>
          <a:endParaRPr lang="es-EC" dirty="0"/>
        </a:p>
      </dgm:t>
    </dgm:pt>
    <dgm:pt modelId="{9C2A4E55-C581-4C77-84A8-3F6F6C063942}" type="parTrans" cxnId="{3F89813D-FF7A-499E-A5E6-0128D82C040D}">
      <dgm:prSet/>
      <dgm:spPr/>
      <dgm:t>
        <a:bodyPr/>
        <a:lstStyle/>
        <a:p>
          <a:endParaRPr lang="es-EC"/>
        </a:p>
      </dgm:t>
    </dgm:pt>
    <dgm:pt modelId="{2D4930C0-1028-4DC4-8207-4DB8584B9B83}" type="sibTrans" cxnId="{3F89813D-FF7A-499E-A5E6-0128D82C040D}">
      <dgm:prSet/>
      <dgm:spPr/>
      <dgm:t>
        <a:bodyPr/>
        <a:lstStyle/>
        <a:p>
          <a:endParaRPr lang="es-EC"/>
        </a:p>
      </dgm:t>
    </dgm:pt>
    <dgm:pt modelId="{E6FF53CF-1F52-4819-9204-55D156F4F59D}">
      <dgm:prSet phldrT="[Texto]"/>
      <dgm:spPr/>
      <dgm:t>
        <a:bodyPr/>
        <a:lstStyle/>
        <a:p>
          <a:r>
            <a:rPr lang="es-EC" dirty="0" smtClean="0"/>
            <a:t>Utilizados para obtener evidencia que fundamente la opinión</a:t>
          </a:r>
          <a:endParaRPr lang="es-EC" dirty="0"/>
        </a:p>
      </dgm:t>
    </dgm:pt>
    <dgm:pt modelId="{2FF76E34-9F1F-428A-A45A-DAB8BA2716EF}" type="parTrans" cxnId="{0A4DF041-53BC-4688-B1A2-71041A674023}">
      <dgm:prSet/>
      <dgm:spPr/>
      <dgm:t>
        <a:bodyPr/>
        <a:lstStyle/>
        <a:p>
          <a:endParaRPr lang="es-EC"/>
        </a:p>
      </dgm:t>
    </dgm:pt>
    <dgm:pt modelId="{96574410-6176-4F48-A136-DFAD1848ACB5}" type="sibTrans" cxnId="{0A4DF041-53BC-4688-B1A2-71041A674023}">
      <dgm:prSet/>
      <dgm:spPr/>
      <dgm:t>
        <a:bodyPr/>
        <a:lstStyle/>
        <a:p>
          <a:endParaRPr lang="es-EC"/>
        </a:p>
      </dgm:t>
    </dgm:pt>
    <dgm:pt modelId="{11B771BD-12F3-44BA-920A-A6E1AA39EE4D}" type="pres">
      <dgm:prSet presAssocID="{03834784-85BA-4788-81AC-7726E1032C91}" presName="Name0" presStyleCnt="0">
        <dgm:presLayoutVars>
          <dgm:dir/>
          <dgm:animLvl val="lvl"/>
          <dgm:resizeHandles val="exact"/>
        </dgm:presLayoutVars>
      </dgm:prSet>
      <dgm:spPr/>
    </dgm:pt>
    <dgm:pt modelId="{93D4BE71-BA36-417C-BD1B-9D1E67CAC726}" type="pres">
      <dgm:prSet presAssocID="{6B558241-FCAF-4D31-9E29-C33C807D92D8}" presName="parTxOnly" presStyleLbl="node1" presStyleIdx="0" presStyleCnt="2">
        <dgm:presLayoutVars>
          <dgm:chMax val="0"/>
          <dgm:chPref val="0"/>
          <dgm:bulletEnabled val="1"/>
        </dgm:presLayoutVars>
      </dgm:prSet>
      <dgm:spPr/>
      <dgm:t>
        <a:bodyPr/>
        <a:lstStyle/>
        <a:p>
          <a:endParaRPr lang="es-EC"/>
        </a:p>
      </dgm:t>
    </dgm:pt>
    <dgm:pt modelId="{EC16E8AF-BBB8-4EFF-87B0-8823BE91096D}" type="pres">
      <dgm:prSet presAssocID="{2D4930C0-1028-4DC4-8207-4DB8584B9B83}" presName="parTxOnlySpace" presStyleCnt="0"/>
      <dgm:spPr/>
    </dgm:pt>
    <dgm:pt modelId="{8952507C-1593-4981-9221-93EDCD24F98B}" type="pres">
      <dgm:prSet presAssocID="{E6FF53CF-1F52-4819-9204-55D156F4F59D}" presName="parTxOnly" presStyleLbl="node1" presStyleIdx="1" presStyleCnt="2">
        <dgm:presLayoutVars>
          <dgm:chMax val="0"/>
          <dgm:chPref val="0"/>
          <dgm:bulletEnabled val="1"/>
        </dgm:presLayoutVars>
      </dgm:prSet>
      <dgm:spPr/>
      <dgm:t>
        <a:bodyPr/>
        <a:lstStyle/>
        <a:p>
          <a:endParaRPr lang="es-EC"/>
        </a:p>
      </dgm:t>
    </dgm:pt>
  </dgm:ptLst>
  <dgm:cxnLst>
    <dgm:cxn modelId="{A8F71D4E-75FC-4E74-B5F8-99201C625AF5}" type="presOf" srcId="{03834784-85BA-4788-81AC-7726E1032C91}" destId="{11B771BD-12F3-44BA-920A-A6E1AA39EE4D}" srcOrd="0" destOrd="0" presId="urn:microsoft.com/office/officeart/2005/8/layout/chevron1"/>
    <dgm:cxn modelId="{CAF7D9D2-9C5D-41C1-92B4-99D82C3C34B0}" type="presOf" srcId="{6B558241-FCAF-4D31-9E29-C33C807D92D8}" destId="{93D4BE71-BA36-417C-BD1B-9D1E67CAC726}" srcOrd="0" destOrd="0" presId="urn:microsoft.com/office/officeart/2005/8/layout/chevron1"/>
    <dgm:cxn modelId="{3F89813D-FF7A-499E-A5E6-0128D82C040D}" srcId="{03834784-85BA-4788-81AC-7726E1032C91}" destId="{6B558241-FCAF-4D31-9E29-C33C807D92D8}" srcOrd="0" destOrd="0" parTransId="{9C2A4E55-C581-4C77-84A8-3F6F6C063942}" sibTransId="{2D4930C0-1028-4DC4-8207-4DB8584B9B83}"/>
    <dgm:cxn modelId="{D5AE5BF2-CCC4-417F-965D-847F2191BDFA}" type="presOf" srcId="{E6FF53CF-1F52-4819-9204-55D156F4F59D}" destId="{8952507C-1593-4981-9221-93EDCD24F98B}" srcOrd="0" destOrd="0" presId="urn:microsoft.com/office/officeart/2005/8/layout/chevron1"/>
    <dgm:cxn modelId="{0A4DF041-53BC-4688-B1A2-71041A674023}" srcId="{03834784-85BA-4788-81AC-7726E1032C91}" destId="{E6FF53CF-1F52-4819-9204-55D156F4F59D}" srcOrd="1" destOrd="0" parTransId="{2FF76E34-9F1F-428A-A45A-DAB8BA2716EF}" sibTransId="{96574410-6176-4F48-A136-DFAD1848ACB5}"/>
    <dgm:cxn modelId="{C3470A62-5922-4FD2-97C4-0CF6FE8CA8F7}" type="presParOf" srcId="{11B771BD-12F3-44BA-920A-A6E1AA39EE4D}" destId="{93D4BE71-BA36-417C-BD1B-9D1E67CAC726}" srcOrd="0" destOrd="0" presId="urn:microsoft.com/office/officeart/2005/8/layout/chevron1"/>
    <dgm:cxn modelId="{3AF3CF4E-CA8F-4B53-A649-FD60232C28DE}" type="presParOf" srcId="{11B771BD-12F3-44BA-920A-A6E1AA39EE4D}" destId="{EC16E8AF-BBB8-4EFF-87B0-8823BE91096D}" srcOrd="1" destOrd="0" presId="urn:microsoft.com/office/officeart/2005/8/layout/chevron1"/>
    <dgm:cxn modelId="{7497FD45-52E3-4893-B76E-1EB1D40D3500}" type="presParOf" srcId="{11B771BD-12F3-44BA-920A-A6E1AA39EE4D}" destId="{8952507C-1593-4981-9221-93EDCD24F98B}"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82EAFC-07D7-4206-9EC0-A01CD0F879C4}" type="doc">
      <dgm:prSet loTypeId="urn:microsoft.com/office/officeart/2005/8/layout/process1" loCatId="process" qsTypeId="urn:microsoft.com/office/officeart/2005/8/quickstyle/simple3" qsCatId="simple" csTypeId="urn:microsoft.com/office/officeart/2005/8/colors/colorful1#1" csCatId="colorful" phldr="1"/>
      <dgm:spPr/>
    </dgm:pt>
    <dgm:pt modelId="{D88BEB97-A3B4-4306-A84F-A053FEE088DB}">
      <dgm:prSet phldrT="[Texto]"/>
      <dgm:spPr/>
      <dgm:t>
        <a:bodyPr/>
        <a:lstStyle/>
        <a:p>
          <a:r>
            <a:rPr lang="es-EC" dirty="0" smtClean="0"/>
            <a:t>Acuerdo Ministerial N° 0000069  y Registro Nacional  de Cooperativas 7195, año 2008</a:t>
          </a:r>
          <a:endParaRPr lang="es-EC" dirty="0"/>
        </a:p>
      </dgm:t>
    </dgm:pt>
    <dgm:pt modelId="{34761303-8FB4-47BE-9FB6-07BC1FB546D6}" type="parTrans" cxnId="{3E3F218D-DE4D-4D7D-8C45-CF275273B033}">
      <dgm:prSet/>
      <dgm:spPr/>
      <dgm:t>
        <a:bodyPr/>
        <a:lstStyle/>
        <a:p>
          <a:endParaRPr lang="es-EC" dirty="0"/>
        </a:p>
      </dgm:t>
    </dgm:pt>
    <dgm:pt modelId="{54B21809-9C2C-4A6F-BC55-7FE6A0FC18D7}" type="sibTrans" cxnId="{3E3F218D-DE4D-4D7D-8C45-CF275273B033}">
      <dgm:prSet/>
      <dgm:spPr/>
      <dgm:t>
        <a:bodyPr/>
        <a:lstStyle/>
        <a:p>
          <a:endParaRPr lang="es-EC" dirty="0"/>
        </a:p>
      </dgm:t>
    </dgm:pt>
    <dgm:pt modelId="{BBEDEC32-86FC-488A-A9A7-626B49DA1CD3}">
      <dgm:prSet phldrT="[Texto]"/>
      <dgm:spPr/>
      <dgm:t>
        <a:bodyPr/>
        <a:lstStyle/>
        <a:p>
          <a:pPr algn="ctr"/>
          <a:r>
            <a:rPr lang="es-EC" b="1" dirty="0" smtClean="0"/>
            <a:t>Inversión:</a:t>
          </a:r>
        </a:p>
        <a:p>
          <a:pPr algn="l"/>
          <a:r>
            <a:rPr lang="es-EC" dirty="0" smtClean="0"/>
            <a:t>MIES  $ 100.000,00</a:t>
          </a:r>
        </a:p>
        <a:p>
          <a:pPr algn="ctr"/>
          <a:r>
            <a:rPr lang="es-EC" dirty="0" smtClean="0"/>
            <a:t>Ministerio del Trabajo $ 185.000,00</a:t>
          </a:r>
          <a:endParaRPr lang="es-EC" dirty="0"/>
        </a:p>
      </dgm:t>
    </dgm:pt>
    <dgm:pt modelId="{2D11A73E-638E-40C7-8873-A14C2E7CC0EA}" type="parTrans" cxnId="{DCE53C88-05F9-48C5-B52B-33DF782789E3}">
      <dgm:prSet/>
      <dgm:spPr/>
      <dgm:t>
        <a:bodyPr/>
        <a:lstStyle/>
        <a:p>
          <a:endParaRPr lang="es-EC" dirty="0"/>
        </a:p>
      </dgm:t>
    </dgm:pt>
    <dgm:pt modelId="{A6C20E67-D3AC-4501-B417-9CA24985C203}" type="sibTrans" cxnId="{DCE53C88-05F9-48C5-B52B-33DF782789E3}">
      <dgm:prSet/>
      <dgm:spPr/>
      <dgm:t>
        <a:bodyPr/>
        <a:lstStyle/>
        <a:p>
          <a:endParaRPr lang="es-EC" dirty="0"/>
        </a:p>
      </dgm:t>
    </dgm:pt>
    <dgm:pt modelId="{17DF4CD2-0F49-430D-B611-B9DF9D3E332E}">
      <dgm:prSet phldrT="[Texto]"/>
      <dgm:spPr/>
      <dgm:t>
        <a:bodyPr/>
        <a:lstStyle/>
        <a:p>
          <a:r>
            <a:rPr lang="es-EC" dirty="0" smtClean="0"/>
            <a:t>Cotocollao, calles Unión y Progreso Oe4- 872 y 25 de Mayo </a:t>
          </a:r>
          <a:endParaRPr lang="es-EC" dirty="0"/>
        </a:p>
      </dgm:t>
    </dgm:pt>
    <dgm:pt modelId="{A2E073B3-12FA-4707-A5D0-5B44A3B7212C}" type="parTrans" cxnId="{7FD63B34-A803-46BC-9D18-F0B8D6ECC084}">
      <dgm:prSet/>
      <dgm:spPr/>
      <dgm:t>
        <a:bodyPr/>
        <a:lstStyle/>
        <a:p>
          <a:endParaRPr lang="es-EC" dirty="0"/>
        </a:p>
      </dgm:t>
    </dgm:pt>
    <dgm:pt modelId="{4BF76E26-7874-49CA-B8C1-8E7726CB2AEC}" type="sibTrans" cxnId="{7FD63B34-A803-46BC-9D18-F0B8D6ECC084}">
      <dgm:prSet/>
      <dgm:spPr/>
      <dgm:t>
        <a:bodyPr/>
        <a:lstStyle/>
        <a:p>
          <a:endParaRPr lang="es-EC" dirty="0"/>
        </a:p>
      </dgm:t>
    </dgm:pt>
    <dgm:pt modelId="{E2F8BEF8-5229-4EBF-B141-F412921A09D1}" type="pres">
      <dgm:prSet presAssocID="{7682EAFC-07D7-4206-9EC0-A01CD0F879C4}" presName="Name0" presStyleCnt="0">
        <dgm:presLayoutVars>
          <dgm:dir/>
          <dgm:resizeHandles val="exact"/>
        </dgm:presLayoutVars>
      </dgm:prSet>
      <dgm:spPr/>
    </dgm:pt>
    <dgm:pt modelId="{70C74AA6-DD0D-434C-8BD8-41E5B768CE79}" type="pres">
      <dgm:prSet presAssocID="{D88BEB97-A3B4-4306-A84F-A053FEE088DB}" presName="node" presStyleLbl="node1" presStyleIdx="0" presStyleCnt="3">
        <dgm:presLayoutVars>
          <dgm:bulletEnabled val="1"/>
        </dgm:presLayoutVars>
      </dgm:prSet>
      <dgm:spPr/>
      <dgm:t>
        <a:bodyPr/>
        <a:lstStyle/>
        <a:p>
          <a:endParaRPr lang="es-EC"/>
        </a:p>
      </dgm:t>
    </dgm:pt>
    <dgm:pt modelId="{DF6DB94D-F2A5-47F8-84C0-3270A2BC9E47}" type="pres">
      <dgm:prSet presAssocID="{54B21809-9C2C-4A6F-BC55-7FE6A0FC18D7}" presName="sibTrans" presStyleLbl="sibTrans2D1" presStyleIdx="0" presStyleCnt="2"/>
      <dgm:spPr/>
      <dgm:t>
        <a:bodyPr/>
        <a:lstStyle/>
        <a:p>
          <a:endParaRPr lang="es-EC"/>
        </a:p>
      </dgm:t>
    </dgm:pt>
    <dgm:pt modelId="{8DF8C034-496F-410B-ADE8-60BF5CE0C830}" type="pres">
      <dgm:prSet presAssocID="{54B21809-9C2C-4A6F-BC55-7FE6A0FC18D7}" presName="connectorText" presStyleLbl="sibTrans2D1" presStyleIdx="0" presStyleCnt="2"/>
      <dgm:spPr/>
      <dgm:t>
        <a:bodyPr/>
        <a:lstStyle/>
        <a:p>
          <a:endParaRPr lang="es-EC"/>
        </a:p>
      </dgm:t>
    </dgm:pt>
    <dgm:pt modelId="{ACEB1697-DE95-441E-9F84-4A82EB5CE635}" type="pres">
      <dgm:prSet presAssocID="{BBEDEC32-86FC-488A-A9A7-626B49DA1CD3}" presName="node" presStyleLbl="node1" presStyleIdx="1" presStyleCnt="3" custScaleX="116615">
        <dgm:presLayoutVars>
          <dgm:bulletEnabled val="1"/>
        </dgm:presLayoutVars>
      </dgm:prSet>
      <dgm:spPr/>
      <dgm:t>
        <a:bodyPr/>
        <a:lstStyle/>
        <a:p>
          <a:endParaRPr lang="es-EC"/>
        </a:p>
      </dgm:t>
    </dgm:pt>
    <dgm:pt modelId="{59E9D3F9-9806-4670-A573-5EA6C69FA8BB}" type="pres">
      <dgm:prSet presAssocID="{A6C20E67-D3AC-4501-B417-9CA24985C203}" presName="sibTrans" presStyleLbl="sibTrans2D1" presStyleIdx="1" presStyleCnt="2"/>
      <dgm:spPr/>
      <dgm:t>
        <a:bodyPr/>
        <a:lstStyle/>
        <a:p>
          <a:endParaRPr lang="es-EC"/>
        </a:p>
      </dgm:t>
    </dgm:pt>
    <dgm:pt modelId="{BB301D20-6712-4A12-A1C2-E0014F6F681C}" type="pres">
      <dgm:prSet presAssocID="{A6C20E67-D3AC-4501-B417-9CA24985C203}" presName="connectorText" presStyleLbl="sibTrans2D1" presStyleIdx="1" presStyleCnt="2"/>
      <dgm:spPr/>
      <dgm:t>
        <a:bodyPr/>
        <a:lstStyle/>
        <a:p>
          <a:endParaRPr lang="es-EC"/>
        </a:p>
      </dgm:t>
    </dgm:pt>
    <dgm:pt modelId="{ED37BB4D-3DF0-448F-B019-74B85B68FF9A}" type="pres">
      <dgm:prSet presAssocID="{17DF4CD2-0F49-430D-B611-B9DF9D3E332E}" presName="node" presStyleLbl="node1" presStyleIdx="2" presStyleCnt="3">
        <dgm:presLayoutVars>
          <dgm:bulletEnabled val="1"/>
        </dgm:presLayoutVars>
      </dgm:prSet>
      <dgm:spPr/>
      <dgm:t>
        <a:bodyPr/>
        <a:lstStyle/>
        <a:p>
          <a:endParaRPr lang="es-EC"/>
        </a:p>
      </dgm:t>
    </dgm:pt>
  </dgm:ptLst>
  <dgm:cxnLst>
    <dgm:cxn modelId="{9877A8DD-6A1F-4A6D-9C74-2814C44592A3}" type="presOf" srcId="{A6C20E67-D3AC-4501-B417-9CA24985C203}" destId="{59E9D3F9-9806-4670-A573-5EA6C69FA8BB}" srcOrd="0" destOrd="0" presId="urn:microsoft.com/office/officeart/2005/8/layout/process1"/>
    <dgm:cxn modelId="{F9F39961-E39A-4578-8C62-24A656769FE9}" type="presOf" srcId="{A6C20E67-D3AC-4501-B417-9CA24985C203}" destId="{BB301D20-6712-4A12-A1C2-E0014F6F681C}" srcOrd="1" destOrd="0" presId="urn:microsoft.com/office/officeart/2005/8/layout/process1"/>
    <dgm:cxn modelId="{3E3F218D-DE4D-4D7D-8C45-CF275273B033}" srcId="{7682EAFC-07D7-4206-9EC0-A01CD0F879C4}" destId="{D88BEB97-A3B4-4306-A84F-A053FEE088DB}" srcOrd="0" destOrd="0" parTransId="{34761303-8FB4-47BE-9FB6-07BC1FB546D6}" sibTransId="{54B21809-9C2C-4A6F-BC55-7FE6A0FC18D7}"/>
    <dgm:cxn modelId="{75F6AC41-8A7A-43BC-A2D3-61879E891EB1}" type="presOf" srcId="{BBEDEC32-86FC-488A-A9A7-626B49DA1CD3}" destId="{ACEB1697-DE95-441E-9F84-4A82EB5CE635}" srcOrd="0" destOrd="0" presId="urn:microsoft.com/office/officeart/2005/8/layout/process1"/>
    <dgm:cxn modelId="{264308A9-B137-4342-BF1F-6A9198C27B1C}" type="presOf" srcId="{7682EAFC-07D7-4206-9EC0-A01CD0F879C4}" destId="{E2F8BEF8-5229-4EBF-B141-F412921A09D1}" srcOrd="0" destOrd="0" presId="urn:microsoft.com/office/officeart/2005/8/layout/process1"/>
    <dgm:cxn modelId="{DCE53C88-05F9-48C5-B52B-33DF782789E3}" srcId="{7682EAFC-07D7-4206-9EC0-A01CD0F879C4}" destId="{BBEDEC32-86FC-488A-A9A7-626B49DA1CD3}" srcOrd="1" destOrd="0" parTransId="{2D11A73E-638E-40C7-8873-A14C2E7CC0EA}" sibTransId="{A6C20E67-D3AC-4501-B417-9CA24985C203}"/>
    <dgm:cxn modelId="{FB39740B-0240-46BA-A487-266594CF992A}" type="presOf" srcId="{54B21809-9C2C-4A6F-BC55-7FE6A0FC18D7}" destId="{8DF8C034-496F-410B-ADE8-60BF5CE0C830}" srcOrd="1" destOrd="0" presId="urn:microsoft.com/office/officeart/2005/8/layout/process1"/>
    <dgm:cxn modelId="{82FAED61-9D27-46CF-8FF1-BF6780E59534}" type="presOf" srcId="{17DF4CD2-0F49-430D-B611-B9DF9D3E332E}" destId="{ED37BB4D-3DF0-448F-B019-74B85B68FF9A}" srcOrd="0" destOrd="0" presId="urn:microsoft.com/office/officeart/2005/8/layout/process1"/>
    <dgm:cxn modelId="{7FD63B34-A803-46BC-9D18-F0B8D6ECC084}" srcId="{7682EAFC-07D7-4206-9EC0-A01CD0F879C4}" destId="{17DF4CD2-0F49-430D-B611-B9DF9D3E332E}" srcOrd="2" destOrd="0" parTransId="{A2E073B3-12FA-4707-A5D0-5B44A3B7212C}" sibTransId="{4BF76E26-7874-49CA-B8C1-8E7726CB2AEC}"/>
    <dgm:cxn modelId="{F1DB1272-A556-4990-85A0-9F1A4A90CDC8}" type="presOf" srcId="{D88BEB97-A3B4-4306-A84F-A053FEE088DB}" destId="{70C74AA6-DD0D-434C-8BD8-41E5B768CE79}" srcOrd="0" destOrd="0" presId="urn:microsoft.com/office/officeart/2005/8/layout/process1"/>
    <dgm:cxn modelId="{BFCF6A58-C719-41AF-AAFE-144B5394FD77}" type="presOf" srcId="{54B21809-9C2C-4A6F-BC55-7FE6A0FC18D7}" destId="{DF6DB94D-F2A5-47F8-84C0-3270A2BC9E47}" srcOrd="0" destOrd="0" presId="urn:microsoft.com/office/officeart/2005/8/layout/process1"/>
    <dgm:cxn modelId="{8D258565-6898-4E5F-A215-92F67B2F5AC7}" type="presParOf" srcId="{E2F8BEF8-5229-4EBF-B141-F412921A09D1}" destId="{70C74AA6-DD0D-434C-8BD8-41E5B768CE79}" srcOrd="0" destOrd="0" presId="urn:microsoft.com/office/officeart/2005/8/layout/process1"/>
    <dgm:cxn modelId="{63F87854-14A6-438F-94F8-F81FA8E7D8CD}" type="presParOf" srcId="{E2F8BEF8-5229-4EBF-B141-F412921A09D1}" destId="{DF6DB94D-F2A5-47F8-84C0-3270A2BC9E47}" srcOrd="1" destOrd="0" presId="urn:microsoft.com/office/officeart/2005/8/layout/process1"/>
    <dgm:cxn modelId="{98357470-1CBE-4B96-8964-B2383D976878}" type="presParOf" srcId="{DF6DB94D-F2A5-47F8-84C0-3270A2BC9E47}" destId="{8DF8C034-496F-410B-ADE8-60BF5CE0C830}" srcOrd="0" destOrd="0" presId="urn:microsoft.com/office/officeart/2005/8/layout/process1"/>
    <dgm:cxn modelId="{A6B4595C-079D-4730-987A-28DEB647C7AC}" type="presParOf" srcId="{E2F8BEF8-5229-4EBF-B141-F412921A09D1}" destId="{ACEB1697-DE95-441E-9F84-4A82EB5CE635}" srcOrd="2" destOrd="0" presId="urn:microsoft.com/office/officeart/2005/8/layout/process1"/>
    <dgm:cxn modelId="{67D48FB9-475A-45B7-8404-8873AC7C09E1}" type="presParOf" srcId="{E2F8BEF8-5229-4EBF-B141-F412921A09D1}" destId="{59E9D3F9-9806-4670-A573-5EA6C69FA8BB}" srcOrd="3" destOrd="0" presId="urn:microsoft.com/office/officeart/2005/8/layout/process1"/>
    <dgm:cxn modelId="{449494CE-7202-470F-A893-23C39C320B8F}" type="presParOf" srcId="{59E9D3F9-9806-4670-A573-5EA6C69FA8BB}" destId="{BB301D20-6712-4A12-A1C2-E0014F6F681C}" srcOrd="0" destOrd="0" presId="urn:microsoft.com/office/officeart/2005/8/layout/process1"/>
    <dgm:cxn modelId="{AEE0B234-E9D8-4E5D-BC07-E7EEB654A49B}" type="presParOf" srcId="{E2F8BEF8-5229-4EBF-B141-F412921A09D1}" destId="{ED37BB4D-3DF0-448F-B019-74B85B68FF9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FB7BC5-CC29-4D8F-A6B5-7C55E0B468E7}"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EC"/>
        </a:p>
      </dgm:t>
    </dgm:pt>
    <dgm:pt modelId="{110BF55D-EAA9-4F56-9AB1-74E0DBB32EA4}">
      <dgm:prSet phldrT="[Texto]"/>
      <dgm:spPr/>
      <dgm:t>
        <a:bodyPr/>
        <a:lstStyle/>
        <a:p>
          <a:r>
            <a:rPr lang="es-EC" dirty="0" smtClean="0"/>
            <a:t>Pruebas de cumplimiento o control</a:t>
          </a:r>
          <a:endParaRPr lang="es-EC" dirty="0"/>
        </a:p>
      </dgm:t>
    </dgm:pt>
    <dgm:pt modelId="{68372509-FDB6-4BD4-84B1-ED1E5EBCD444}" type="parTrans" cxnId="{5B4C3A90-DEC8-41D5-BE1F-7FB31364DAB3}">
      <dgm:prSet/>
      <dgm:spPr/>
      <dgm:t>
        <a:bodyPr/>
        <a:lstStyle/>
        <a:p>
          <a:endParaRPr lang="es-EC" dirty="0"/>
        </a:p>
      </dgm:t>
    </dgm:pt>
    <dgm:pt modelId="{34262EF9-4C83-4EB9-B87E-D02DFDB4115F}" type="sibTrans" cxnId="{5B4C3A90-DEC8-41D5-BE1F-7FB31364DAB3}">
      <dgm:prSet/>
      <dgm:spPr/>
      <dgm:t>
        <a:bodyPr/>
        <a:lstStyle/>
        <a:p>
          <a:endParaRPr lang="es-EC" dirty="0"/>
        </a:p>
      </dgm:t>
    </dgm:pt>
    <dgm:pt modelId="{2B8AFA6E-82F1-450B-BB99-907D62EBC0C8}">
      <dgm:prSet phldrT="[Texto]"/>
      <dgm:spPr/>
      <dgm:t>
        <a:bodyPr/>
        <a:lstStyle/>
        <a:p>
          <a:r>
            <a:rPr lang="es-EC" dirty="0" smtClean="0"/>
            <a:t>Determinan si los controles internos funcionan y se aplican en la práctica</a:t>
          </a:r>
          <a:endParaRPr lang="es-EC" dirty="0"/>
        </a:p>
      </dgm:t>
    </dgm:pt>
    <dgm:pt modelId="{A35DB88E-09AE-4B54-B357-B9EFEEF272BE}" type="parTrans" cxnId="{BCEB1926-0E2C-4EFF-A998-E49B946539C1}">
      <dgm:prSet/>
      <dgm:spPr/>
      <dgm:t>
        <a:bodyPr/>
        <a:lstStyle/>
        <a:p>
          <a:endParaRPr lang="es-EC" dirty="0"/>
        </a:p>
      </dgm:t>
    </dgm:pt>
    <dgm:pt modelId="{949055C8-8873-4031-BC97-1EEB115B8E00}" type="sibTrans" cxnId="{BCEB1926-0E2C-4EFF-A998-E49B946539C1}">
      <dgm:prSet/>
      <dgm:spPr/>
      <dgm:t>
        <a:bodyPr/>
        <a:lstStyle/>
        <a:p>
          <a:endParaRPr lang="es-EC" dirty="0"/>
        </a:p>
      </dgm:t>
    </dgm:pt>
    <dgm:pt modelId="{D243B2CF-845C-4043-B897-7FE168336604}">
      <dgm:prSet phldrT="[Texto]"/>
      <dgm:spPr/>
      <dgm:t>
        <a:bodyPr/>
        <a:lstStyle/>
        <a:p>
          <a:r>
            <a:rPr lang="es-EC" dirty="0" smtClean="0"/>
            <a:t>Prueban la existencia y efectividad de un proceso definido</a:t>
          </a:r>
          <a:endParaRPr lang="es-EC" dirty="0"/>
        </a:p>
      </dgm:t>
    </dgm:pt>
    <dgm:pt modelId="{EE208BF8-E2FF-44FA-8D2A-E8EBA01F348E}" type="parTrans" cxnId="{1680309B-1C9F-44AB-8C3A-1E6D0D055CB6}">
      <dgm:prSet/>
      <dgm:spPr/>
      <dgm:t>
        <a:bodyPr/>
        <a:lstStyle/>
        <a:p>
          <a:endParaRPr lang="es-EC" dirty="0"/>
        </a:p>
      </dgm:t>
    </dgm:pt>
    <dgm:pt modelId="{0340E0FD-0516-4E05-B82A-E1362234A400}" type="sibTrans" cxnId="{1680309B-1C9F-44AB-8C3A-1E6D0D055CB6}">
      <dgm:prSet/>
      <dgm:spPr/>
      <dgm:t>
        <a:bodyPr/>
        <a:lstStyle/>
        <a:p>
          <a:endParaRPr lang="es-EC" dirty="0"/>
        </a:p>
      </dgm:t>
    </dgm:pt>
    <dgm:pt modelId="{05055C05-01E0-45BA-AF59-BFC5F3342720}">
      <dgm:prSet phldrT="[Texto]"/>
      <dgm:spPr/>
      <dgm:t>
        <a:bodyPr/>
        <a:lstStyle/>
        <a:p>
          <a:r>
            <a:rPr lang="es-EC" dirty="0" smtClean="0"/>
            <a:t>Pruebas sustantivas</a:t>
          </a:r>
          <a:endParaRPr lang="es-EC" dirty="0"/>
        </a:p>
      </dgm:t>
    </dgm:pt>
    <dgm:pt modelId="{CB64D747-17FF-453B-A955-FA79CE11C05E}" type="parTrans" cxnId="{A201D11F-DB1E-480A-98E6-ADD6B92EA8F1}">
      <dgm:prSet/>
      <dgm:spPr/>
      <dgm:t>
        <a:bodyPr/>
        <a:lstStyle/>
        <a:p>
          <a:endParaRPr lang="es-EC" dirty="0"/>
        </a:p>
      </dgm:t>
    </dgm:pt>
    <dgm:pt modelId="{0415C560-75A3-4A35-B819-4FF8D98BC4A9}" type="sibTrans" cxnId="{A201D11F-DB1E-480A-98E6-ADD6B92EA8F1}">
      <dgm:prSet/>
      <dgm:spPr/>
      <dgm:t>
        <a:bodyPr/>
        <a:lstStyle/>
        <a:p>
          <a:endParaRPr lang="es-EC" dirty="0"/>
        </a:p>
      </dgm:t>
    </dgm:pt>
    <dgm:pt modelId="{3A00C817-6BE0-4B13-A361-891FBFD01FB1}">
      <dgm:prSet phldrT="[Texto]"/>
      <dgm:spPr/>
      <dgm:t>
        <a:bodyPr/>
        <a:lstStyle/>
        <a:p>
          <a:r>
            <a:rPr lang="es-EC" dirty="0" smtClean="0"/>
            <a:t>Provee evidencia de la validez e integridad de los saldos en los Estados Financieros.</a:t>
          </a:r>
          <a:endParaRPr lang="es-EC" dirty="0"/>
        </a:p>
      </dgm:t>
    </dgm:pt>
    <dgm:pt modelId="{689CA634-1F34-45EB-95F4-B715B0333DF1}" type="parTrans" cxnId="{D59CAE6A-8B85-408B-AC8D-A63AE49E7522}">
      <dgm:prSet/>
      <dgm:spPr/>
      <dgm:t>
        <a:bodyPr/>
        <a:lstStyle/>
        <a:p>
          <a:endParaRPr lang="es-EC" dirty="0"/>
        </a:p>
      </dgm:t>
    </dgm:pt>
    <dgm:pt modelId="{E509692C-D774-40F1-AE6D-7E766EDF427B}" type="sibTrans" cxnId="{D59CAE6A-8B85-408B-AC8D-A63AE49E7522}">
      <dgm:prSet/>
      <dgm:spPr/>
      <dgm:t>
        <a:bodyPr/>
        <a:lstStyle/>
        <a:p>
          <a:endParaRPr lang="es-EC" dirty="0"/>
        </a:p>
      </dgm:t>
    </dgm:pt>
    <dgm:pt modelId="{1D2D36BF-7C81-4FFB-A465-21F9532AC3C5}">
      <dgm:prSet phldrT="[Texto]"/>
      <dgm:spPr/>
      <dgm:t>
        <a:bodyPr/>
        <a:lstStyle/>
        <a:p>
          <a:r>
            <a:rPr lang="es-EC" dirty="0" smtClean="0"/>
            <a:t>Comprueba si hay errores monetarios que afectan directamente a los saldos.</a:t>
          </a:r>
          <a:endParaRPr lang="es-EC" dirty="0"/>
        </a:p>
      </dgm:t>
    </dgm:pt>
    <dgm:pt modelId="{8ADA4020-80E6-4DBA-AD55-6B59E31A6BFC}" type="parTrans" cxnId="{58950218-502E-4499-83CC-050A1A4D08ED}">
      <dgm:prSet/>
      <dgm:spPr/>
      <dgm:t>
        <a:bodyPr/>
        <a:lstStyle/>
        <a:p>
          <a:endParaRPr lang="es-EC" dirty="0"/>
        </a:p>
      </dgm:t>
    </dgm:pt>
    <dgm:pt modelId="{2E31597F-C838-4625-A744-272161C8D4DC}" type="sibTrans" cxnId="{58950218-502E-4499-83CC-050A1A4D08ED}">
      <dgm:prSet/>
      <dgm:spPr/>
      <dgm:t>
        <a:bodyPr/>
        <a:lstStyle/>
        <a:p>
          <a:endParaRPr lang="es-EC" dirty="0"/>
        </a:p>
      </dgm:t>
    </dgm:pt>
    <dgm:pt modelId="{17580F15-9E41-4854-BC75-4C3B3F6BAEA3}">
      <dgm:prSet phldrT="[Texto]"/>
      <dgm:spPr/>
      <dgm:t>
        <a:bodyPr/>
        <a:lstStyle/>
        <a:p>
          <a:r>
            <a:rPr lang="es-EC" dirty="0" smtClean="0"/>
            <a:t>Pruebas de doble propósito</a:t>
          </a:r>
          <a:endParaRPr lang="es-EC" dirty="0"/>
        </a:p>
      </dgm:t>
    </dgm:pt>
    <dgm:pt modelId="{A6D69CE9-46A4-4233-9F90-29C10F08D3BC}" type="parTrans" cxnId="{2EAB767A-96FD-4BC5-98C7-5B17CAC39C34}">
      <dgm:prSet/>
      <dgm:spPr/>
      <dgm:t>
        <a:bodyPr/>
        <a:lstStyle/>
        <a:p>
          <a:endParaRPr lang="es-EC" dirty="0"/>
        </a:p>
      </dgm:t>
    </dgm:pt>
    <dgm:pt modelId="{BF921667-B8DF-4F8C-8E32-F786D368EDF6}" type="sibTrans" cxnId="{2EAB767A-96FD-4BC5-98C7-5B17CAC39C34}">
      <dgm:prSet/>
      <dgm:spPr/>
      <dgm:t>
        <a:bodyPr/>
        <a:lstStyle/>
        <a:p>
          <a:endParaRPr lang="es-EC" dirty="0"/>
        </a:p>
      </dgm:t>
    </dgm:pt>
    <dgm:pt modelId="{CDCECDEF-2F1F-4D8C-8397-B9A813D9D4D5}">
      <dgm:prSet phldrT="[Texto]"/>
      <dgm:spPr/>
      <dgm:t>
        <a:bodyPr/>
        <a:lstStyle/>
        <a:p>
          <a:r>
            <a:rPr lang="es-EC" dirty="0" smtClean="0"/>
            <a:t>Prueba el cumplimientos del control interno </a:t>
          </a:r>
          <a:endParaRPr lang="es-EC" dirty="0"/>
        </a:p>
      </dgm:t>
    </dgm:pt>
    <dgm:pt modelId="{9F095C31-C3E3-4734-A339-EC5853340159}" type="parTrans" cxnId="{FA15DFB5-6E37-4B00-9FB4-29FFBBD1B0AB}">
      <dgm:prSet/>
      <dgm:spPr/>
      <dgm:t>
        <a:bodyPr/>
        <a:lstStyle/>
        <a:p>
          <a:endParaRPr lang="es-EC" dirty="0"/>
        </a:p>
      </dgm:t>
    </dgm:pt>
    <dgm:pt modelId="{F0B92944-A061-429E-87B1-1A5B9B3AD15E}" type="sibTrans" cxnId="{FA15DFB5-6E37-4B00-9FB4-29FFBBD1B0AB}">
      <dgm:prSet/>
      <dgm:spPr/>
      <dgm:t>
        <a:bodyPr/>
        <a:lstStyle/>
        <a:p>
          <a:endParaRPr lang="es-EC" dirty="0"/>
        </a:p>
      </dgm:t>
    </dgm:pt>
    <dgm:pt modelId="{343AE46F-0DC7-47D8-B050-0814CBAB5EEC}">
      <dgm:prSet phldrT="[Texto]"/>
      <dgm:spPr/>
      <dgm:t>
        <a:bodyPr/>
        <a:lstStyle/>
        <a:p>
          <a:r>
            <a:rPr lang="es-EC" dirty="0" smtClean="0"/>
            <a:t>Y si el importe monetario de las transacciones son las correctas</a:t>
          </a:r>
          <a:endParaRPr lang="es-EC" dirty="0"/>
        </a:p>
      </dgm:t>
    </dgm:pt>
    <dgm:pt modelId="{CCA698E9-9ED6-40EE-9B77-8878C00B4E9E}" type="parTrans" cxnId="{7386AABE-CE9D-4399-960F-03E2268B7735}">
      <dgm:prSet/>
      <dgm:spPr/>
      <dgm:t>
        <a:bodyPr/>
        <a:lstStyle/>
        <a:p>
          <a:endParaRPr lang="es-EC" dirty="0"/>
        </a:p>
      </dgm:t>
    </dgm:pt>
    <dgm:pt modelId="{5B8328C3-8B35-49F3-9C63-A744BC2E4152}" type="sibTrans" cxnId="{7386AABE-CE9D-4399-960F-03E2268B7735}">
      <dgm:prSet/>
      <dgm:spPr/>
      <dgm:t>
        <a:bodyPr/>
        <a:lstStyle/>
        <a:p>
          <a:endParaRPr lang="es-EC" dirty="0"/>
        </a:p>
      </dgm:t>
    </dgm:pt>
    <dgm:pt modelId="{9189657F-34AB-4FD0-8BFF-12B095877054}" type="pres">
      <dgm:prSet presAssocID="{C9FB7BC5-CC29-4D8F-A6B5-7C55E0B468E7}" presName="diagram" presStyleCnt="0">
        <dgm:presLayoutVars>
          <dgm:chPref val="1"/>
          <dgm:dir/>
          <dgm:animOne val="branch"/>
          <dgm:animLvl val="lvl"/>
          <dgm:resizeHandles/>
        </dgm:presLayoutVars>
      </dgm:prSet>
      <dgm:spPr/>
      <dgm:t>
        <a:bodyPr/>
        <a:lstStyle/>
        <a:p>
          <a:endParaRPr lang="es-EC"/>
        </a:p>
      </dgm:t>
    </dgm:pt>
    <dgm:pt modelId="{E350F92A-90A0-4421-8D1D-E5FC229C0517}" type="pres">
      <dgm:prSet presAssocID="{110BF55D-EAA9-4F56-9AB1-74E0DBB32EA4}" presName="root" presStyleCnt="0"/>
      <dgm:spPr/>
      <dgm:t>
        <a:bodyPr/>
        <a:lstStyle/>
        <a:p>
          <a:endParaRPr lang="es-EC"/>
        </a:p>
      </dgm:t>
    </dgm:pt>
    <dgm:pt modelId="{000BEEBE-F4A6-4915-98F2-8EFC318A72FA}" type="pres">
      <dgm:prSet presAssocID="{110BF55D-EAA9-4F56-9AB1-74E0DBB32EA4}" presName="rootComposite" presStyleCnt="0"/>
      <dgm:spPr/>
      <dgm:t>
        <a:bodyPr/>
        <a:lstStyle/>
        <a:p>
          <a:endParaRPr lang="es-EC"/>
        </a:p>
      </dgm:t>
    </dgm:pt>
    <dgm:pt modelId="{BFD84002-2158-4D75-BDC7-046F214EF26E}" type="pres">
      <dgm:prSet presAssocID="{110BF55D-EAA9-4F56-9AB1-74E0DBB32EA4}" presName="rootText" presStyleLbl="node1" presStyleIdx="0" presStyleCnt="3"/>
      <dgm:spPr/>
      <dgm:t>
        <a:bodyPr/>
        <a:lstStyle/>
        <a:p>
          <a:endParaRPr lang="es-EC"/>
        </a:p>
      </dgm:t>
    </dgm:pt>
    <dgm:pt modelId="{D4301C35-C6AB-456E-910A-547F2439EDB3}" type="pres">
      <dgm:prSet presAssocID="{110BF55D-EAA9-4F56-9AB1-74E0DBB32EA4}" presName="rootConnector" presStyleLbl="node1" presStyleIdx="0" presStyleCnt="3"/>
      <dgm:spPr/>
      <dgm:t>
        <a:bodyPr/>
        <a:lstStyle/>
        <a:p>
          <a:endParaRPr lang="es-EC"/>
        </a:p>
      </dgm:t>
    </dgm:pt>
    <dgm:pt modelId="{30058E90-A055-4242-B389-251B280B7239}" type="pres">
      <dgm:prSet presAssocID="{110BF55D-EAA9-4F56-9AB1-74E0DBB32EA4}" presName="childShape" presStyleCnt="0"/>
      <dgm:spPr/>
      <dgm:t>
        <a:bodyPr/>
        <a:lstStyle/>
        <a:p>
          <a:endParaRPr lang="es-EC"/>
        </a:p>
      </dgm:t>
    </dgm:pt>
    <dgm:pt modelId="{C535E5AD-B774-4B99-84B0-CDE6739A399F}" type="pres">
      <dgm:prSet presAssocID="{A35DB88E-09AE-4B54-B357-B9EFEEF272BE}" presName="Name13" presStyleLbl="parChTrans1D2" presStyleIdx="0" presStyleCnt="6"/>
      <dgm:spPr/>
      <dgm:t>
        <a:bodyPr/>
        <a:lstStyle/>
        <a:p>
          <a:endParaRPr lang="es-EC"/>
        </a:p>
      </dgm:t>
    </dgm:pt>
    <dgm:pt modelId="{4326D80F-4AA7-4B65-8556-6341EB27389B}" type="pres">
      <dgm:prSet presAssocID="{2B8AFA6E-82F1-450B-BB99-907D62EBC0C8}" presName="childText" presStyleLbl="bgAcc1" presStyleIdx="0" presStyleCnt="6">
        <dgm:presLayoutVars>
          <dgm:bulletEnabled val="1"/>
        </dgm:presLayoutVars>
      </dgm:prSet>
      <dgm:spPr/>
      <dgm:t>
        <a:bodyPr/>
        <a:lstStyle/>
        <a:p>
          <a:endParaRPr lang="es-EC"/>
        </a:p>
      </dgm:t>
    </dgm:pt>
    <dgm:pt modelId="{DCB30D5F-B3CF-4C56-8B2E-364A9DEA3990}" type="pres">
      <dgm:prSet presAssocID="{EE208BF8-E2FF-44FA-8D2A-E8EBA01F348E}" presName="Name13" presStyleLbl="parChTrans1D2" presStyleIdx="1" presStyleCnt="6"/>
      <dgm:spPr/>
      <dgm:t>
        <a:bodyPr/>
        <a:lstStyle/>
        <a:p>
          <a:endParaRPr lang="es-EC"/>
        </a:p>
      </dgm:t>
    </dgm:pt>
    <dgm:pt modelId="{E61248F9-5019-4C26-A757-F5E00D60BBF3}" type="pres">
      <dgm:prSet presAssocID="{D243B2CF-845C-4043-B897-7FE168336604}" presName="childText" presStyleLbl="bgAcc1" presStyleIdx="1" presStyleCnt="6">
        <dgm:presLayoutVars>
          <dgm:bulletEnabled val="1"/>
        </dgm:presLayoutVars>
      </dgm:prSet>
      <dgm:spPr/>
      <dgm:t>
        <a:bodyPr/>
        <a:lstStyle/>
        <a:p>
          <a:endParaRPr lang="es-EC"/>
        </a:p>
      </dgm:t>
    </dgm:pt>
    <dgm:pt modelId="{2DD4CED8-151D-42CC-80D1-45A83EE8026F}" type="pres">
      <dgm:prSet presAssocID="{05055C05-01E0-45BA-AF59-BFC5F3342720}" presName="root" presStyleCnt="0"/>
      <dgm:spPr/>
      <dgm:t>
        <a:bodyPr/>
        <a:lstStyle/>
        <a:p>
          <a:endParaRPr lang="es-EC"/>
        </a:p>
      </dgm:t>
    </dgm:pt>
    <dgm:pt modelId="{AE22A607-3569-44FE-8C75-05CA6A2B33E3}" type="pres">
      <dgm:prSet presAssocID="{05055C05-01E0-45BA-AF59-BFC5F3342720}" presName="rootComposite" presStyleCnt="0"/>
      <dgm:spPr/>
      <dgm:t>
        <a:bodyPr/>
        <a:lstStyle/>
        <a:p>
          <a:endParaRPr lang="es-EC"/>
        </a:p>
      </dgm:t>
    </dgm:pt>
    <dgm:pt modelId="{D2855BD7-2791-4F74-8959-FB43E6B9BEBA}" type="pres">
      <dgm:prSet presAssocID="{05055C05-01E0-45BA-AF59-BFC5F3342720}" presName="rootText" presStyleLbl="node1" presStyleIdx="1" presStyleCnt="3"/>
      <dgm:spPr/>
      <dgm:t>
        <a:bodyPr/>
        <a:lstStyle/>
        <a:p>
          <a:endParaRPr lang="es-EC"/>
        </a:p>
      </dgm:t>
    </dgm:pt>
    <dgm:pt modelId="{FDD03372-6DAF-4F0D-9481-A99F60219EFE}" type="pres">
      <dgm:prSet presAssocID="{05055C05-01E0-45BA-AF59-BFC5F3342720}" presName="rootConnector" presStyleLbl="node1" presStyleIdx="1" presStyleCnt="3"/>
      <dgm:spPr/>
      <dgm:t>
        <a:bodyPr/>
        <a:lstStyle/>
        <a:p>
          <a:endParaRPr lang="es-EC"/>
        </a:p>
      </dgm:t>
    </dgm:pt>
    <dgm:pt modelId="{EDDA1365-C9BB-40AA-83A8-8EF139520308}" type="pres">
      <dgm:prSet presAssocID="{05055C05-01E0-45BA-AF59-BFC5F3342720}" presName="childShape" presStyleCnt="0"/>
      <dgm:spPr/>
      <dgm:t>
        <a:bodyPr/>
        <a:lstStyle/>
        <a:p>
          <a:endParaRPr lang="es-EC"/>
        </a:p>
      </dgm:t>
    </dgm:pt>
    <dgm:pt modelId="{8C849B93-C94B-4724-85CE-401C9FD6B46C}" type="pres">
      <dgm:prSet presAssocID="{689CA634-1F34-45EB-95F4-B715B0333DF1}" presName="Name13" presStyleLbl="parChTrans1D2" presStyleIdx="2" presStyleCnt="6"/>
      <dgm:spPr/>
      <dgm:t>
        <a:bodyPr/>
        <a:lstStyle/>
        <a:p>
          <a:endParaRPr lang="es-EC"/>
        </a:p>
      </dgm:t>
    </dgm:pt>
    <dgm:pt modelId="{96BA1929-955D-4817-BB09-0E3239325D03}" type="pres">
      <dgm:prSet presAssocID="{3A00C817-6BE0-4B13-A361-891FBFD01FB1}" presName="childText" presStyleLbl="bgAcc1" presStyleIdx="2" presStyleCnt="6">
        <dgm:presLayoutVars>
          <dgm:bulletEnabled val="1"/>
        </dgm:presLayoutVars>
      </dgm:prSet>
      <dgm:spPr/>
      <dgm:t>
        <a:bodyPr/>
        <a:lstStyle/>
        <a:p>
          <a:endParaRPr lang="es-EC"/>
        </a:p>
      </dgm:t>
    </dgm:pt>
    <dgm:pt modelId="{24296CEC-4992-4B3F-80B4-6F019DF79316}" type="pres">
      <dgm:prSet presAssocID="{8ADA4020-80E6-4DBA-AD55-6B59E31A6BFC}" presName="Name13" presStyleLbl="parChTrans1D2" presStyleIdx="3" presStyleCnt="6"/>
      <dgm:spPr/>
      <dgm:t>
        <a:bodyPr/>
        <a:lstStyle/>
        <a:p>
          <a:endParaRPr lang="es-EC"/>
        </a:p>
      </dgm:t>
    </dgm:pt>
    <dgm:pt modelId="{5F48678F-906D-4060-A7E2-80C4A39786BC}" type="pres">
      <dgm:prSet presAssocID="{1D2D36BF-7C81-4FFB-A465-21F9532AC3C5}" presName="childText" presStyleLbl="bgAcc1" presStyleIdx="3" presStyleCnt="6">
        <dgm:presLayoutVars>
          <dgm:bulletEnabled val="1"/>
        </dgm:presLayoutVars>
      </dgm:prSet>
      <dgm:spPr/>
      <dgm:t>
        <a:bodyPr/>
        <a:lstStyle/>
        <a:p>
          <a:endParaRPr lang="es-EC"/>
        </a:p>
      </dgm:t>
    </dgm:pt>
    <dgm:pt modelId="{DBAC376D-6F0B-40D5-8E18-05E03ACC14F4}" type="pres">
      <dgm:prSet presAssocID="{17580F15-9E41-4854-BC75-4C3B3F6BAEA3}" presName="root" presStyleCnt="0"/>
      <dgm:spPr/>
      <dgm:t>
        <a:bodyPr/>
        <a:lstStyle/>
        <a:p>
          <a:endParaRPr lang="es-EC"/>
        </a:p>
      </dgm:t>
    </dgm:pt>
    <dgm:pt modelId="{89DC30A6-4ADE-4560-9477-C5B7B0AD7F7D}" type="pres">
      <dgm:prSet presAssocID="{17580F15-9E41-4854-BC75-4C3B3F6BAEA3}" presName="rootComposite" presStyleCnt="0"/>
      <dgm:spPr/>
      <dgm:t>
        <a:bodyPr/>
        <a:lstStyle/>
        <a:p>
          <a:endParaRPr lang="es-EC"/>
        </a:p>
      </dgm:t>
    </dgm:pt>
    <dgm:pt modelId="{7ABC3157-236C-4617-884B-A7D5B03F4CAD}" type="pres">
      <dgm:prSet presAssocID="{17580F15-9E41-4854-BC75-4C3B3F6BAEA3}" presName="rootText" presStyleLbl="node1" presStyleIdx="2" presStyleCnt="3"/>
      <dgm:spPr/>
      <dgm:t>
        <a:bodyPr/>
        <a:lstStyle/>
        <a:p>
          <a:endParaRPr lang="es-EC"/>
        </a:p>
      </dgm:t>
    </dgm:pt>
    <dgm:pt modelId="{C5789875-E1F0-47B4-A56F-95772F5D32DF}" type="pres">
      <dgm:prSet presAssocID="{17580F15-9E41-4854-BC75-4C3B3F6BAEA3}" presName="rootConnector" presStyleLbl="node1" presStyleIdx="2" presStyleCnt="3"/>
      <dgm:spPr/>
      <dgm:t>
        <a:bodyPr/>
        <a:lstStyle/>
        <a:p>
          <a:endParaRPr lang="es-EC"/>
        </a:p>
      </dgm:t>
    </dgm:pt>
    <dgm:pt modelId="{86872EAD-B5CE-4A86-9B7B-8CA68912A57B}" type="pres">
      <dgm:prSet presAssocID="{17580F15-9E41-4854-BC75-4C3B3F6BAEA3}" presName="childShape" presStyleCnt="0"/>
      <dgm:spPr/>
      <dgm:t>
        <a:bodyPr/>
        <a:lstStyle/>
        <a:p>
          <a:endParaRPr lang="es-EC"/>
        </a:p>
      </dgm:t>
    </dgm:pt>
    <dgm:pt modelId="{66C3752E-6D31-42A7-9B26-23442C39A845}" type="pres">
      <dgm:prSet presAssocID="{9F095C31-C3E3-4734-A339-EC5853340159}" presName="Name13" presStyleLbl="parChTrans1D2" presStyleIdx="4" presStyleCnt="6"/>
      <dgm:spPr/>
      <dgm:t>
        <a:bodyPr/>
        <a:lstStyle/>
        <a:p>
          <a:endParaRPr lang="es-EC"/>
        </a:p>
      </dgm:t>
    </dgm:pt>
    <dgm:pt modelId="{DCA12115-0ABC-4CB8-B473-6497E608102B}" type="pres">
      <dgm:prSet presAssocID="{CDCECDEF-2F1F-4D8C-8397-B9A813D9D4D5}" presName="childText" presStyleLbl="bgAcc1" presStyleIdx="4" presStyleCnt="6">
        <dgm:presLayoutVars>
          <dgm:bulletEnabled val="1"/>
        </dgm:presLayoutVars>
      </dgm:prSet>
      <dgm:spPr/>
      <dgm:t>
        <a:bodyPr/>
        <a:lstStyle/>
        <a:p>
          <a:endParaRPr lang="es-EC"/>
        </a:p>
      </dgm:t>
    </dgm:pt>
    <dgm:pt modelId="{317358D9-0CF6-4CB7-9873-CF891E31DB16}" type="pres">
      <dgm:prSet presAssocID="{CCA698E9-9ED6-40EE-9B77-8878C00B4E9E}" presName="Name13" presStyleLbl="parChTrans1D2" presStyleIdx="5" presStyleCnt="6"/>
      <dgm:spPr/>
      <dgm:t>
        <a:bodyPr/>
        <a:lstStyle/>
        <a:p>
          <a:endParaRPr lang="es-EC"/>
        </a:p>
      </dgm:t>
    </dgm:pt>
    <dgm:pt modelId="{CC708255-3A5F-47B6-978B-BD3638729D90}" type="pres">
      <dgm:prSet presAssocID="{343AE46F-0DC7-47D8-B050-0814CBAB5EEC}" presName="childText" presStyleLbl="bgAcc1" presStyleIdx="5" presStyleCnt="6">
        <dgm:presLayoutVars>
          <dgm:bulletEnabled val="1"/>
        </dgm:presLayoutVars>
      </dgm:prSet>
      <dgm:spPr/>
      <dgm:t>
        <a:bodyPr/>
        <a:lstStyle/>
        <a:p>
          <a:endParaRPr lang="es-EC"/>
        </a:p>
      </dgm:t>
    </dgm:pt>
  </dgm:ptLst>
  <dgm:cxnLst>
    <dgm:cxn modelId="{5ECB93BA-A35C-4171-AF7A-397E97960972}" type="presOf" srcId="{A35DB88E-09AE-4B54-B357-B9EFEEF272BE}" destId="{C535E5AD-B774-4B99-84B0-CDE6739A399F}" srcOrd="0" destOrd="0" presId="urn:microsoft.com/office/officeart/2005/8/layout/hierarchy3"/>
    <dgm:cxn modelId="{0232DAA1-B110-4116-A9FB-814624EF708D}" type="presOf" srcId="{3A00C817-6BE0-4B13-A361-891FBFD01FB1}" destId="{96BA1929-955D-4817-BB09-0E3239325D03}" srcOrd="0" destOrd="0" presId="urn:microsoft.com/office/officeart/2005/8/layout/hierarchy3"/>
    <dgm:cxn modelId="{8B05F970-9CB3-4A36-841E-C475AD800D24}" type="presOf" srcId="{110BF55D-EAA9-4F56-9AB1-74E0DBB32EA4}" destId="{D4301C35-C6AB-456E-910A-547F2439EDB3}" srcOrd="1" destOrd="0" presId="urn:microsoft.com/office/officeart/2005/8/layout/hierarchy3"/>
    <dgm:cxn modelId="{BCEB1926-0E2C-4EFF-A998-E49B946539C1}" srcId="{110BF55D-EAA9-4F56-9AB1-74E0DBB32EA4}" destId="{2B8AFA6E-82F1-450B-BB99-907D62EBC0C8}" srcOrd="0" destOrd="0" parTransId="{A35DB88E-09AE-4B54-B357-B9EFEEF272BE}" sibTransId="{949055C8-8873-4031-BC97-1EEB115B8E00}"/>
    <dgm:cxn modelId="{7386AABE-CE9D-4399-960F-03E2268B7735}" srcId="{17580F15-9E41-4854-BC75-4C3B3F6BAEA3}" destId="{343AE46F-0DC7-47D8-B050-0814CBAB5EEC}" srcOrd="1" destOrd="0" parTransId="{CCA698E9-9ED6-40EE-9B77-8878C00B4E9E}" sibTransId="{5B8328C3-8B35-49F3-9C63-A744BC2E4152}"/>
    <dgm:cxn modelId="{742E9DB3-4D15-4C16-A6B6-7717048D2B2A}" type="presOf" srcId="{05055C05-01E0-45BA-AF59-BFC5F3342720}" destId="{D2855BD7-2791-4F74-8959-FB43E6B9BEBA}" srcOrd="0" destOrd="0" presId="urn:microsoft.com/office/officeart/2005/8/layout/hierarchy3"/>
    <dgm:cxn modelId="{A201D11F-DB1E-480A-98E6-ADD6B92EA8F1}" srcId="{C9FB7BC5-CC29-4D8F-A6B5-7C55E0B468E7}" destId="{05055C05-01E0-45BA-AF59-BFC5F3342720}" srcOrd="1" destOrd="0" parTransId="{CB64D747-17FF-453B-A955-FA79CE11C05E}" sibTransId="{0415C560-75A3-4A35-B819-4FF8D98BC4A9}"/>
    <dgm:cxn modelId="{D59CAE6A-8B85-408B-AC8D-A63AE49E7522}" srcId="{05055C05-01E0-45BA-AF59-BFC5F3342720}" destId="{3A00C817-6BE0-4B13-A361-891FBFD01FB1}" srcOrd="0" destOrd="0" parTransId="{689CA634-1F34-45EB-95F4-B715B0333DF1}" sibTransId="{E509692C-D774-40F1-AE6D-7E766EDF427B}"/>
    <dgm:cxn modelId="{1FD7A099-31D4-49F4-B2A2-02A62E8CC4E9}" type="presOf" srcId="{CCA698E9-9ED6-40EE-9B77-8878C00B4E9E}" destId="{317358D9-0CF6-4CB7-9873-CF891E31DB16}" srcOrd="0" destOrd="0" presId="urn:microsoft.com/office/officeart/2005/8/layout/hierarchy3"/>
    <dgm:cxn modelId="{871AD97B-CFEC-4DDE-B4C7-FBF3CE0BFBF9}" type="presOf" srcId="{110BF55D-EAA9-4F56-9AB1-74E0DBB32EA4}" destId="{BFD84002-2158-4D75-BDC7-046F214EF26E}" srcOrd="0" destOrd="0" presId="urn:microsoft.com/office/officeart/2005/8/layout/hierarchy3"/>
    <dgm:cxn modelId="{C808E435-05E8-498E-9094-F352432C0F58}" type="presOf" srcId="{17580F15-9E41-4854-BC75-4C3B3F6BAEA3}" destId="{7ABC3157-236C-4617-884B-A7D5B03F4CAD}" srcOrd="0" destOrd="0" presId="urn:microsoft.com/office/officeart/2005/8/layout/hierarchy3"/>
    <dgm:cxn modelId="{1680309B-1C9F-44AB-8C3A-1E6D0D055CB6}" srcId="{110BF55D-EAA9-4F56-9AB1-74E0DBB32EA4}" destId="{D243B2CF-845C-4043-B897-7FE168336604}" srcOrd="1" destOrd="0" parTransId="{EE208BF8-E2FF-44FA-8D2A-E8EBA01F348E}" sibTransId="{0340E0FD-0516-4E05-B82A-E1362234A400}"/>
    <dgm:cxn modelId="{5E549BF3-1B37-43D5-B999-293A2BA70E59}" type="presOf" srcId="{D243B2CF-845C-4043-B897-7FE168336604}" destId="{E61248F9-5019-4C26-A757-F5E00D60BBF3}" srcOrd="0" destOrd="0" presId="urn:microsoft.com/office/officeart/2005/8/layout/hierarchy3"/>
    <dgm:cxn modelId="{03DB225F-2F4D-4FFE-919E-4641AAA1AD4E}" type="presOf" srcId="{17580F15-9E41-4854-BC75-4C3B3F6BAEA3}" destId="{C5789875-E1F0-47B4-A56F-95772F5D32DF}" srcOrd="1" destOrd="0" presId="urn:microsoft.com/office/officeart/2005/8/layout/hierarchy3"/>
    <dgm:cxn modelId="{20E7F254-0584-46FE-9CB6-5A9B88D53109}" type="presOf" srcId="{C9FB7BC5-CC29-4D8F-A6B5-7C55E0B468E7}" destId="{9189657F-34AB-4FD0-8BFF-12B095877054}" srcOrd="0" destOrd="0" presId="urn:microsoft.com/office/officeart/2005/8/layout/hierarchy3"/>
    <dgm:cxn modelId="{52F20213-D049-4718-9FEB-F3A077543828}" type="presOf" srcId="{EE208BF8-E2FF-44FA-8D2A-E8EBA01F348E}" destId="{DCB30D5F-B3CF-4C56-8B2E-364A9DEA3990}" srcOrd="0" destOrd="0" presId="urn:microsoft.com/office/officeart/2005/8/layout/hierarchy3"/>
    <dgm:cxn modelId="{9B8E23CD-F8B3-4387-93D9-0F5DEF4B0A51}" type="presOf" srcId="{9F095C31-C3E3-4734-A339-EC5853340159}" destId="{66C3752E-6D31-42A7-9B26-23442C39A845}" srcOrd="0" destOrd="0" presId="urn:microsoft.com/office/officeart/2005/8/layout/hierarchy3"/>
    <dgm:cxn modelId="{5B4C3A90-DEC8-41D5-BE1F-7FB31364DAB3}" srcId="{C9FB7BC5-CC29-4D8F-A6B5-7C55E0B468E7}" destId="{110BF55D-EAA9-4F56-9AB1-74E0DBB32EA4}" srcOrd="0" destOrd="0" parTransId="{68372509-FDB6-4BD4-84B1-ED1E5EBCD444}" sibTransId="{34262EF9-4C83-4EB9-B87E-D02DFDB4115F}"/>
    <dgm:cxn modelId="{FA15DFB5-6E37-4B00-9FB4-29FFBBD1B0AB}" srcId="{17580F15-9E41-4854-BC75-4C3B3F6BAEA3}" destId="{CDCECDEF-2F1F-4D8C-8397-B9A813D9D4D5}" srcOrd="0" destOrd="0" parTransId="{9F095C31-C3E3-4734-A339-EC5853340159}" sibTransId="{F0B92944-A061-429E-87B1-1A5B9B3AD15E}"/>
    <dgm:cxn modelId="{58950218-502E-4499-83CC-050A1A4D08ED}" srcId="{05055C05-01E0-45BA-AF59-BFC5F3342720}" destId="{1D2D36BF-7C81-4FFB-A465-21F9532AC3C5}" srcOrd="1" destOrd="0" parTransId="{8ADA4020-80E6-4DBA-AD55-6B59E31A6BFC}" sibTransId="{2E31597F-C838-4625-A744-272161C8D4DC}"/>
    <dgm:cxn modelId="{AA276094-7236-435F-AADB-ADDCE6EC1AED}" type="presOf" srcId="{05055C05-01E0-45BA-AF59-BFC5F3342720}" destId="{FDD03372-6DAF-4F0D-9481-A99F60219EFE}" srcOrd="1" destOrd="0" presId="urn:microsoft.com/office/officeart/2005/8/layout/hierarchy3"/>
    <dgm:cxn modelId="{F2513D34-5BD4-4859-BCB1-5E2375FC81E8}" type="presOf" srcId="{689CA634-1F34-45EB-95F4-B715B0333DF1}" destId="{8C849B93-C94B-4724-85CE-401C9FD6B46C}" srcOrd="0" destOrd="0" presId="urn:microsoft.com/office/officeart/2005/8/layout/hierarchy3"/>
    <dgm:cxn modelId="{587B139E-ED91-4611-9F11-82223C7FFB2A}" type="presOf" srcId="{8ADA4020-80E6-4DBA-AD55-6B59E31A6BFC}" destId="{24296CEC-4992-4B3F-80B4-6F019DF79316}" srcOrd="0" destOrd="0" presId="urn:microsoft.com/office/officeart/2005/8/layout/hierarchy3"/>
    <dgm:cxn modelId="{0B01CF20-608D-4056-9037-9C1C2AF92C52}" type="presOf" srcId="{2B8AFA6E-82F1-450B-BB99-907D62EBC0C8}" destId="{4326D80F-4AA7-4B65-8556-6341EB27389B}" srcOrd="0" destOrd="0" presId="urn:microsoft.com/office/officeart/2005/8/layout/hierarchy3"/>
    <dgm:cxn modelId="{9A17A2D3-D9DD-42E7-9CDA-E99ED61A25F6}" type="presOf" srcId="{1D2D36BF-7C81-4FFB-A465-21F9532AC3C5}" destId="{5F48678F-906D-4060-A7E2-80C4A39786BC}" srcOrd="0" destOrd="0" presId="urn:microsoft.com/office/officeart/2005/8/layout/hierarchy3"/>
    <dgm:cxn modelId="{C0AAD2BD-305B-4A78-AD33-8D69BD39462F}" type="presOf" srcId="{CDCECDEF-2F1F-4D8C-8397-B9A813D9D4D5}" destId="{DCA12115-0ABC-4CB8-B473-6497E608102B}" srcOrd="0" destOrd="0" presId="urn:microsoft.com/office/officeart/2005/8/layout/hierarchy3"/>
    <dgm:cxn modelId="{EB7FE8DB-61AF-4072-8153-BDA2FAD93AEE}" type="presOf" srcId="{343AE46F-0DC7-47D8-B050-0814CBAB5EEC}" destId="{CC708255-3A5F-47B6-978B-BD3638729D90}" srcOrd="0" destOrd="0" presId="urn:microsoft.com/office/officeart/2005/8/layout/hierarchy3"/>
    <dgm:cxn modelId="{2EAB767A-96FD-4BC5-98C7-5B17CAC39C34}" srcId="{C9FB7BC5-CC29-4D8F-A6B5-7C55E0B468E7}" destId="{17580F15-9E41-4854-BC75-4C3B3F6BAEA3}" srcOrd="2" destOrd="0" parTransId="{A6D69CE9-46A4-4233-9F90-29C10F08D3BC}" sibTransId="{BF921667-B8DF-4F8C-8E32-F786D368EDF6}"/>
    <dgm:cxn modelId="{248742EA-588E-4157-AE4D-DA626A407FA1}" type="presParOf" srcId="{9189657F-34AB-4FD0-8BFF-12B095877054}" destId="{E350F92A-90A0-4421-8D1D-E5FC229C0517}" srcOrd="0" destOrd="0" presId="urn:microsoft.com/office/officeart/2005/8/layout/hierarchy3"/>
    <dgm:cxn modelId="{905F5B17-BD9D-4CE3-95B1-681AE24E0FBD}" type="presParOf" srcId="{E350F92A-90A0-4421-8D1D-E5FC229C0517}" destId="{000BEEBE-F4A6-4915-98F2-8EFC318A72FA}" srcOrd="0" destOrd="0" presId="urn:microsoft.com/office/officeart/2005/8/layout/hierarchy3"/>
    <dgm:cxn modelId="{4292359A-59B9-45F6-9CBA-595027C33E9A}" type="presParOf" srcId="{000BEEBE-F4A6-4915-98F2-8EFC318A72FA}" destId="{BFD84002-2158-4D75-BDC7-046F214EF26E}" srcOrd="0" destOrd="0" presId="urn:microsoft.com/office/officeart/2005/8/layout/hierarchy3"/>
    <dgm:cxn modelId="{6CA05F7D-FCD4-496D-B0BB-3C69C479216A}" type="presParOf" srcId="{000BEEBE-F4A6-4915-98F2-8EFC318A72FA}" destId="{D4301C35-C6AB-456E-910A-547F2439EDB3}" srcOrd="1" destOrd="0" presId="urn:microsoft.com/office/officeart/2005/8/layout/hierarchy3"/>
    <dgm:cxn modelId="{37072C35-6A50-4BF7-BE90-E68EA575A165}" type="presParOf" srcId="{E350F92A-90A0-4421-8D1D-E5FC229C0517}" destId="{30058E90-A055-4242-B389-251B280B7239}" srcOrd="1" destOrd="0" presId="urn:microsoft.com/office/officeart/2005/8/layout/hierarchy3"/>
    <dgm:cxn modelId="{AC23CDB2-DE4E-47D8-B553-DAA558DC21AE}" type="presParOf" srcId="{30058E90-A055-4242-B389-251B280B7239}" destId="{C535E5AD-B774-4B99-84B0-CDE6739A399F}" srcOrd="0" destOrd="0" presId="urn:microsoft.com/office/officeart/2005/8/layout/hierarchy3"/>
    <dgm:cxn modelId="{F5E83BC9-F668-4F22-B05C-7A7350E80F72}" type="presParOf" srcId="{30058E90-A055-4242-B389-251B280B7239}" destId="{4326D80F-4AA7-4B65-8556-6341EB27389B}" srcOrd="1" destOrd="0" presId="urn:microsoft.com/office/officeart/2005/8/layout/hierarchy3"/>
    <dgm:cxn modelId="{B28E3516-18DF-44C5-9F75-E2295014E689}" type="presParOf" srcId="{30058E90-A055-4242-B389-251B280B7239}" destId="{DCB30D5F-B3CF-4C56-8B2E-364A9DEA3990}" srcOrd="2" destOrd="0" presId="urn:microsoft.com/office/officeart/2005/8/layout/hierarchy3"/>
    <dgm:cxn modelId="{7F68126D-2B39-4A52-BEA6-8593F2F226BD}" type="presParOf" srcId="{30058E90-A055-4242-B389-251B280B7239}" destId="{E61248F9-5019-4C26-A757-F5E00D60BBF3}" srcOrd="3" destOrd="0" presId="urn:microsoft.com/office/officeart/2005/8/layout/hierarchy3"/>
    <dgm:cxn modelId="{F5BCA8CB-863F-4102-9138-A57696B0469B}" type="presParOf" srcId="{9189657F-34AB-4FD0-8BFF-12B095877054}" destId="{2DD4CED8-151D-42CC-80D1-45A83EE8026F}" srcOrd="1" destOrd="0" presId="urn:microsoft.com/office/officeart/2005/8/layout/hierarchy3"/>
    <dgm:cxn modelId="{6D3DDAE9-9E9C-4CBF-92EE-6D12FB9FD305}" type="presParOf" srcId="{2DD4CED8-151D-42CC-80D1-45A83EE8026F}" destId="{AE22A607-3569-44FE-8C75-05CA6A2B33E3}" srcOrd="0" destOrd="0" presId="urn:microsoft.com/office/officeart/2005/8/layout/hierarchy3"/>
    <dgm:cxn modelId="{8EB8C4F2-3483-4F37-9C38-2B0338886EDF}" type="presParOf" srcId="{AE22A607-3569-44FE-8C75-05CA6A2B33E3}" destId="{D2855BD7-2791-4F74-8959-FB43E6B9BEBA}" srcOrd="0" destOrd="0" presId="urn:microsoft.com/office/officeart/2005/8/layout/hierarchy3"/>
    <dgm:cxn modelId="{6358F05C-BDD1-4015-A43D-D5EC9A4A2DAD}" type="presParOf" srcId="{AE22A607-3569-44FE-8C75-05CA6A2B33E3}" destId="{FDD03372-6DAF-4F0D-9481-A99F60219EFE}" srcOrd="1" destOrd="0" presId="urn:microsoft.com/office/officeart/2005/8/layout/hierarchy3"/>
    <dgm:cxn modelId="{EE098815-F30B-4F48-A7EF-F0D3A852D553}" type="presParOf" srcId="{2DD4CED8-151D-42CC-80D1-45A83EE8026F}" destId="{EDDA1365-C9BB-40AA-83A8-8EF139520308}" srcOrd="1" destOrd="0" presId="urn:microsoft.com/office/officeart/2005/8/layout/hierarchy3"/>
    <dgm:cxn modelId="{209F6CC9-7EF9-45D6-A06E-B983E54ED799}" type="presParOf" srcId="{EDDA1365-C9BB-40AA-83A8-8EF139520308}" destId="{8C849B93-C94B-4724-85CE-401C9FD6B46C}" srcOrd="0" destOrd="0" presId="urn:microsoft.com/office/officeart/2005/8/layout/hierarchy3"/>
    <dgm:cxn modelId="{B30EB20B-AB71-4FD2-B7EB-A96333280681}" type="presParOf" srcId="{EDDA1365-C9BB-40AA-83A8-8EF139520308}" destId="{96BA1929-955D-4817-BB09-0E3239325D03}" srcOrd="1" destOrd="0" presId="urn:microsoft.com/office/officeart/2005/8/layout/hierarchy3"/>
    <dgm:cxn modelId="{A266BEB3-FCBD-48A2-948C-8015F17E07BD}" type="presParOf" srcId="{EDDA1365-C9BB-40AA-83A8-8EF139520308}" destId="{24296CEC-4992-4B3F-80B4-6F019DF79316}" srcOrd="2" destOrd="0" presId="urn:microsoft.com/office/officeart/2005/8/layout/hierarchy3"/>
    <dgm:cxn modelId="{56A5C590-926D-4126-A092-5D2AD914E1A5}" type="presParOf" srcId="{EDDA1365-C9BB-40AA-83A8-8EF139520308}" destId="{5F48678F-906D-4060-A7E2-80C4A39786BC}" srcOrd="3" destOrd="0" presId="urn:microsoft.com/office/officeart/2005/8/layout/hierarchy3"/>
    <dgm:cxn modelId="{FEC188F9-F4CF-46EA-B55D-CCA0401AF33A}" type="presParOf" srcId="{9189657F-34AB-4FD0-8BFF-12B095877054}" destId="{DBAC376D-6F0B-40D5-8E18-05E03ACC14F4}" srcOrd="2" destOrd="0" presId="urn:microsoft.com/office/officeart/2005/8/layout/hierarchy3"/>
    <dgm:cxn modelId="{E72ED32B-482F-4576-8CE7-3691C99E31DB}" type="presParOf" srcId="{DBAC376D-6F0B-40D5-8E18-05E03ACC14F4}" destId="{89DC30A6-4ADE-4560-9477-C5B7B0AD7F7D}" srcOrd="0" destOrd="0" presId="urn:microsoft.com/office/officeart/2005/8/layout/hierarchy3"/>
    <dgm:cxn modelId="{BFC5F784-83F7-49A9-A5CA-3740995BE001}" type="presParOf" srcId="{89DC30A6-4ADE-4560-9477-C5B7B0AD7F7D}" destId="{7ABC3157-236C-4617-884B-A7D5B03F4CAD}" srcOrd="0" destOrd="0" presId="urn:microsoft.com/office/officeart/2005/8/layout/hierarchy3"/>
    <dgm:cxn modelId="{05336815-B12E-4C59-A98B-1E53FBEC42BA}" type="presParOf" srcId="{89DC30A6-4ADE-4560-9477-C5B7B0AD7F7D}" destId="{C5789875-E1F0-47B4-A56F-95772F5D32DF}" srcOrd="1" destOrd="0" presId="urn:microsoft.com/office/officeart/2005/8/layout/hierarchy3"/>
    <dgm:cxn modelId="{D39A4DED-0E77-4C2C-BEC8-729482B54991}" type="presParOf" srcId="{DBAC376D-6F0B-40D5-8E18-05E03ACC14F4}" destId="{86872EAD-B5CE-4A86-9B7B-8CA68912A57B}" srcOrd="1" destOrd="0" presId="urn:microsoft.com/office/officeart/2005/8/layout/hierarchy3"/>
    <dgm:cxn modelId="{556D5BC5-9E3F-46DD-9134-6A886A7AD828}" type="presParOf" srcId="{86872EAD-B5CE-4A86-9B7B-8CA68912A57B}" destId="{66C3752E-6D31-42A7-9B26-23442C39A845}" srcOrd="0" destOrd="0" presId="urn:microsoft.com/office/officeart/2005/8/layout/hierarchy3"/>
    <dgm:cxn modelId="{D2EF080E-31E8-4223-8019-E5AA07A186A0}" type="presParOf" srcId="{86872EAD-B5CE-4A86-9B7B-8CA68912A57B}" destId="{DCA12115-0ABC-4CB8-B473-6497E608102B}" srcOrd="1" destOrd="0" presId="urn:microsoft.com/office/officeart/2005/8/layout/hierarchy3"/>
    <dgm:cxn modelId="{12231C33-BFB4-43CF-9DE7-85CAC4CA2854}" type="presParOf" srcId="{86872EAD-B5CE-4A86-9B7B-8CA68912A57B}" destId="{317358D9-0CF6-4CB7-9873-CF891E31DB16}" srcOrd="2" destOrd="0" presId="urn:microsoft.com/office/officeart/2005/8/layout/hierarchy3"/>
    <dgm:cxn modelId="{D32215E5-F75F-40E8-A144-1C5CFF4A57DD}" type="presParOf" srcId="{86872EAD-B5CE-4A86-9B7B-8CA68912A57B}" destId="{CC708255-3A5F-47B6-978B-BD3638729D90}"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939F3F-6B79-47CE-A963-9E904B329C2F}" type="doc">
      <dgm:prSet loTypeId="urn:microsoft.com/office/officeart/2005/8/layout/process1" loCatId="process" qsTypeId="urn:microsoft.com/office/officeart/2005/8/quickstyle/simple1" qsCatId="simple" csTypeId="urn:microsoft.com/office/officeart/2005/8/colors/colorful2" csCatId="colorful" phldr="1"/>
      <dgm:spPr/>
    </dgm:pt>
    <dgm:pt modelId="{B174752E-C97F-4512-8885-30EEA3A6D70B}">
      <dgm:prSet phldrT="[Texto]"/>
      <dgm:spPr/>
      <dgm:t>
        <a:bodyPr/>
        <a:lstStyle/>
        <a:p>
          <a:r>
            <a:rPr lang="es-EC" dirty="0" smtClean="0"/>
            <a:t>Cualquier información que corrobora o refuta una afirmación</a:t>
          </a:r>
          <a:endParaRPr lang="es-EC" dirty="0"/>
        </a:p>
      </dgm:t>
    </dgm:pt>
    <dgm:pt modelId="{EFC59170-CBB8-4B0E-BEA7-41744F7B9C3E}" type="parTrans" cxnId="{FBEBC92E-6D5D-48C2-866C-B25EE6B28986}">
      <dgm:prSet/>
      <dgm:spPr/>
      <dgm:t>
        <a:bodyPr/>
        <a:lstStyle/>
        <a:p>
          <a:endParaRPr lang="es-EC" dirty="0">
            <a:solidFill>
              <a:schemeClr val="tx1"/>
            </a:solidFill>
          </a:endParaRPr>
        </a:p>
      </dgm:t>
    </dgm:pt>
    <dgm:pt modelId="{BC2030E7-F879-48AA-8338-FFBC54CF1A1C}" type="sibTrans" cxnId="{FBEBC92E-6D5D-48C2-866C-B25EE6B28986}">
      <dgm:prSet/>
      <dgm:spPr/>
      <dgm:t>
        <a:bodyPr/>
        <a:lstStyle/>
        <a:p>
          <a:endParaRPr lang="es-EC" dirty="0">
            <a:solidFill>
              <a:schemeClr val="tx1"/>
            </a:solidFill>
          </a:endParaRPr>
        </a:p>
      </dgm:t>
    </dgm:pt>
    <dgm:pt modelId="{AB45A653-D91E-40B1-A6A0-12D1F23A26CE}">
      <dgm:prSet phldrT="[Texto]"/>
      <dgm:spPr/>
      <dgm:t>
        <a:bodyPr/>
        <a:lstStyle/>
        <a:p>
          <a:r>
            <a:rPr lang="es-EC" dirty="0" smtClean="0"/>
            <a:t>Consta de datos contables</a:t>
          </a:r>
        </a:p>
      </dgm:t>
    </dgm:pt>
    <dgm:pt modelId="{9DEEC9D0-2943-4355-8600-F11A3D52FA52}" type="parTrans" cxnId="{26DD101A-EAAD-417B-9C53-C66CBDCC1A1F}">
      <dgm:prSet/>
      <dgm:spPr/>
      <dgm:t>
        <a:bodyPr/>
        <a:lstStyle/>
        <a:p>
          <a:endParaRPr lang="es-EC" dirty="0">
            <a:solidFill>
              <a:schemeClr val="tx1"/>
            </a:solidFill>
          </a:endParaRPr>
        </a:p>
      </dgm:t>
    </dgm:pt>
    <dgm:pt modelId="{C2552544-CA63-48A4-A1DC-DE3793EE5018}" type="sibTrans" cxnId="{26DD101A-EAAD-417B-9C53-C66CBDCC1A1F}">
      <dgm:prSet/>
      <dgm:spPr/>
      <dgm:t>
        <a:bodyPr/>
        <a:lstStyle/>
        <a:p>
          <a:endParaRPr lang="es-EC" dirty="0">
            <a:solidFill>
              <a:schemeClr val="tx1"/>
            </a:solidFill>
          </a:endParaRPr>
        </a:p>
      </dgm:t>
    </dgm:pt>
    <dgm:pt modelId="{BE9319A8-3EA9-4303-A288-157779210164}">
      <dgm:prSet phldrT="[Texto]"/>
      <dgm:spPr/>
      <dgm:t>
        <a:bodyPr/>
        <a:lstStyle/>
        <a:p>
          <a:r>
            <a:rPr lang="es-EC" dirty="0" smtClean="0"/>
            <a:t>Y demás información disponible y que sirva de apoyo</a:t>
          </a:r>
          <a:endParaRPr lang="es-EC" dirty="0"/>
        </a:p>
      </dgm:t>
    </dgm:pt>
    <dgm:pt modelId="{BF9CC7AC-76A2-4847-A113-654EE9CE30E8}" type="parTrans" cxnId="{C292BF72-2835-4E7F-BC66-EE6E8ABEAD5F}">
      <dgm:prSet/>
      <dgm:spPr/>
      <dgm:t>
        <a:bodyPr/>
        <a:lstStyle/>
        <a:p>
          <a:endParaRPr lang="es-EC" dirty="0">
            <a:solidFill>
              <a:schemeClr val="tx1"/>
            </a:solidFill>
          </a:endParaRPr>
        </a:p>
      </dgm:t>
    </dgm:pt>
    <dgm:pt modelId="{2D2E8BFB-EEDE-42D0-84B9-7CA891EF5B8F}" type="sibTrans" cxnId="{C292BF72-2835-4E7F-BC66-EE6E8ABEAD5F}">
      <dgm:prSet/>
      <dgm:spPr/>
      <dgm:t>
        <a:bodyPr/>
        <a:lstStyle/>
        <a:p>
          <a:endParaRPr lang="es-EC" dirty="0">
            <a:solidFill>
              <a:schemeClr val="tx1"/>
            </a:solidFill>
          </a:endParaRPr>
        </a:p>
      </dgm:t>
    </dgm:pt>
    <dgm:pt modelId="{0CC1E42A-9D13-4168-B0CE-BF60928E360B}" type="pres">
      <dgm:prSet presAssocID="{79939F3F-6B79-47CE-A963-9E904B329C2F}" presName="Name0" presStyleCnt="0">
        <dgm:presLayoutVars>
          <dgm:dir/>
          <dgm:resizeHandles val="exact"/>
        </dgm:presLayoutVars>
      </dgm:prSet>
      <dgm:spPr/>
    </dgm:pt>
    <dgm:pt modelId="{CA28DC42-E308-4B4D-8BC7-E5BDBCC578CB}" type="pres">
      <dgm:prSet presAssocID="{B174752E-C97F-4512-8885-30EEA3A6D70B}" presName="node" presStyleLbl="node1" presStyleIdx="0" presStyleCnt="3">
        <dgm:presLayoutVars>
          <dgm:bulletEnabled val="1"/>
        </dgm:presLayoutVars>
      </dgm:prSet>
      <dgm:spPr/>
      <dgm:t>
        <a:bodyPr/>
        <a:lstStyle/>
        <a:p>
          <a:endParaRPr lang="es-ES"/>
        </a:p>
      </dgm:t>
    </dgm:pt>
    <dgm:pt modelId="{D968D04C-69C0-453D-A03E-84CBC02CF4FC}" type="pres">
      <dgm:prSet presAssocID="{BC2030E7-F879-48AA-8338-FFBC54CF1A1C}" presName="sibTrans" presStyleLbl="sibTrans2D1" presStyleIdx="0" presStyleCnt="2"/>
      <dgm:spPr/>
      <dgm:t>
        <a:bodyPr/>
        <a:lstStyle/>
        <a:p>
          <a:endParaRPr lang="es-ES"/>
        </a:p>
      </dgm:t>
    </dgm:pt>
    <dgm:pt modelId="{52604EAB-773B-4ADF-BA62-204AC2DA9A4F}" type="pres">
      <dgm:prSet presAssocID="{BC2030E7-F879-48AA-8338-FFBC54CF1A1C}" presName="connectorText" presStyleLbl="sibTrans2D1" presStyleIdx="0" presStyleCnt="2"/>
      <dgm:spPr/>
      <dgm:t>
        <a:bodyPr/>
        <a:lstStyle/>
        <a:p>
          <a:endParaRPr lang="es-ES"/>
        </a:p>
      </dgm:t>
    </dgm:pt>
    <dgm:pt modelId="{BE3708A8-FF62-491D-BD00-B3FEF66A338B}" type="pres">
      <dgm:prSet presAssocID="{AB45A653-D91E-40B1-A6A0-12D1F23A26CE}" presName="node" presStyleLbl="node1" presStyleIdx="1" presStyleCnt="3">
        <dgm:presLayoutVars>
          <dgm:bulletEnabled val="1"/>
        </dgm:presLayoutVars>
      </dgm:prSet>
      <dgm:spPr/>
      <dgm:t>
        <a:bodyPr/>
        <a:lstStyle/>
        <a:p>
          <a:endParaRPr lang="es-ES"/>
        </a:p>
      </dgm:t>
    </dgm:pt>
    <dgm:pt modelId="{0F97EE64-E960-4A82-87C1-4B2EFA887B60}" type="pres">
      <dgm:prSet presAssocID="{C2552544-CA63-48A4-A1DC-DE3793EE5018}" presName="sibTrans" presStyleLbl="sibTrans2D1" presStyleIdx="1" presStyleCnt="2"/>
      <dgm:spPr/>
      <dgm:t>
        <a:bodyPr/>
        <a:lstStyle/>
        <a:p>
          <a:endParaRPr lang="es-ES"/>
        </a:p>
      </dgm:t>
    </dgm:pt>
    <dgm:pt modelId="{F4059B82-ABA2-4735-B5FE-1F9527E56D4B}" type="pres">
      <dgm:prSet presAssocID="{C2552544-CA63-48A4-A1DC-DE3793EE5018}" presName="connectorText" presStyleLbl="sibTrans2D1" presStyleIdx="1" presStyleCnt="2"/>
      <dgm:spPr/>
      <dgm:t>
        <a:bodyPr/>
        <a:lstStyle/>
        <a:p>
          <a:endParaRPr lang="es-ES"/>
        </a:p>
      </dgm:t>
    </dgm:pt>
    <dgm:pt modelId="{5B59AD2D-4903-46B4-A42A-9A015BB97E03}" type="pres">
      <dgm:prSet presAssocID="{BE9319A8-3EA9-4303-A288-157779210164}" presName="node" presStyleLbl="node1" presStyleIdx="2" presStyleCnt="3">
        <dgm:presLayoutVars>
          <dgm:bulletEnabled val="1"/>
        </dgm:presLayoutVars>
      </dgm:prSet>
      <dgm:spPr/>
      <dgm:t>
        <a:bodyPr/>
        <a:lstStyle/>
        <a:p>
          <a:endParaRPr lang="es-EC"/>
        </a:p>
      </dgm:t>
    </dgm:pt>
  </dgm:ptLst>
  <dgm:cxnLst>
    <dgm:cxn modelId="{C292BF72-2835-4E7F-BC66-EE6E8ABEAD5F}" srcId="{79939F3F-6B79-47CE-A963-9E904B329C2F}" destId="{BE9319A8-3EA9-4303-A288-157779210164}" srcOrd="2" destOrd="0" parTransId="{BF9CC7AC-76A2-4847-A113-654EE9CE30E8}" sibTransId="{2D2E8BFB-EEDE-42D0-84B9-7CA891EF5B8F}"/>
    <dgm:cxn modelId="{26DD101A-EAAD-417B-9C53-C66CBDCC1A1F}" srcId="{79939F3F-6B79-47CE-A963-9E904B329C2F}" destId="{AB45A653-D91E-40B1-A6A0-12D1F23A26CE}" srcOrd="1" destOrd="0" parTransId="{9DEEC9D0-2943-4355-8600-F11A3D52FA52}" sibTransId="{C2552544-CA63-48A4-A1DC-DE3793EE5018}"/>
    <dgm:cxn modelId="{3E3A989C-D52F-403A-88B4-F9A9DDBE1504}" type="presOf" srcId="{C2552544-CA63-48A4-A1DC-DE3793EE5018}" destId="{0F97EE64-E960-4A82-87C1-4B2EFA887B60}" srcOrd="0" destOrd="0" presId="urn:microsoft.com/office/officeart/2005/8/layout/process1"/>
    <dgm:cxn modelId="{5D47E5CF-E6CE-4D21-B00D-BCB4F5D4DB4B}" type="presOf" srcId="{C2552544-CA63-48A4-A1DC-DE3793EE5018}" destId="{F4059B82-ABA2-4735-B5FE-1F9527E56D4B}" srcOrd="1" destOrd="0" presId="urn:microsoft.com/office/officeart/2005/8/layout/process1"/>
    <dgm:cxn modelId="{ED1646A2-49ED-4438-BA0F-C9921BFA5E30}" type="presOf" srcId="{BC2030E7-F879-48AA-8338-FFBC54CF1A1C}" destId="{52604EAB-773B-4ADF-BA62-204AC2DA9A4F}" srcOrd="1" destOrd="0" presId="urn:microsoft.com/office/officeart/2005/8/layout/process1"/>
    <dgm:cxn modelId="{39323F66-3B31-4C6E-9ED0-719861748C32}" type="presOf" srcId="{AB45A653-D91E-40B1-A6A0-12D1F23A26CE}" destId="{BE3708A8-FF62-491D-BD00-B3FEF66A338B}" srcOrd="0" destOrd="0" presId="urn:microsoft.com/office/officeart/2005/8/layout/process1"/>
    <dgm:cxn modelId="{F8971D59-636D-44A4-999C-9D3659F7E472}" type="presOf" srcId="{BC2030E7-F879-48AA-8338-FFBC54CF1A1C}" destId="{D968D04C-69C0-453D-A03E-84CBC02CF4FC}" srcOrd="0" destOrd="0" presId="urn:microsoft.com/office/officeart/2005/8/layout/process1"/>
    <dgm:cxn modelId="{D9716EA0-44B7-4939-A411-6D70186144CA}" type="presOf" srcId="{79939F3F-6B79-47CE-A963-9E904B329C2F}" destId="{0CC1E42A-9D13-4168-B0CE-BF60928E360B}" srcOrd="0" destOrd="0" presId="urn:microsoft.com/office/officeart/2005/8/layout/process1"/>
    <dgm:cxn modelId="{6940DC9E-4385-4089-942F-683D37519C5E}" type="presOf" srcId="{B174752E-C97F-4512-8885-30EEA3A6D70B}" destId="{CA28DC42-E308-4B4D-8BC7-E5BDBCC578CB}" srcOrd="0" destOrd="0" presId="urn:microsoft.com/office/officeart/2005/8/layout/process1"/>
    <dgm:cxn modelId="{FBEBC92E-6D5D-48C2-866C-B25EE6B28986}" srcId="{79939F3F-6B79-47CE-A963-9E904B329C2F}" destId="{B174752E-C97F-4512-8885-30EEA3A6D70B}" srcOrd="0" destOrd="0" parTransId="{EFC59170-CBB8-4B0E-BEA7-41744F7B9C3E}" sibTransId="{BC2030E7-F879-48AA-8338-FFBC54CF1A1C}"/>
    <dgm:cxn modelId="{57288314-9A32-41D4-8D1F-74C460F0B62A}" type="presOf" srcId="{BE9319A8-3EA9-4303-A288-157779210164}" destId="{5B59AD2D-4903-46B4-A42A-9A015BB97E03}" srcOrd="0" destOrd="0" presId="urn:microsoft.com/office/officeart/2005/8/layout/process1"/>
    <dgm:cxn modelId="{D180259A-A8E3-44C9-A013-B56A95D09DB4}" type="presParOf" srcId="{0CC1E42A-9D13-4168-B0CE-BF60928E360B}" destId="{CA28DC42-E308-4B4D-8BC7-E5BDBCC578CB}" srcOrd="0" destOrd="0" presId="urn:microsoft.com/office/officeart/2005/8/layout/process1"/>
    <dgm:cxn modelId="{BA8E8B37-FC7C-4B41-BF10-0E773D38CC08}" type="presParOf" srcId="{0CC1E42A-9D13-4168-B0CE-BF60928E360B}" destId="{D968D04C-69C0-453D-A03E-84CBC02CF4FC}" srcOrd="1" destOrd="0" presId="urn:microsoft.com/office/officeart/2005/8/layout/process1"/>
    <dgm:cxn modelId="{1D513DB2-0169-4ABB-BD5D-BDFCEC9D67FC}" type="presParOf" srcId="{D968D04C-69C0-453D-A03E-84CBC02CF4FC}" destId="{52604EAB-773B-4ADF-BA62-204AC2DA9A4F}" srcOrd="0" destOrd="0" presId="urn:microsoft.com/office/officeart/2005/8/layout/process1"/>
    <dgm:cxn modelId="{565986F1-80B1-4978-99C8-CB11543FC58D}" type="presParOf" srcId="{0CC1E42A-9D13-4168-B0CE-BF60928E360B}" destId="{BE3708A8-FF62-491D-BD00-B3FEF66A338B}" srcOrd="2" destOrd="0" presId="urn:microsoft.com/office/officeart/2005/8/layout/process1"/>
    <dgm:cxn modelId="{CF30D728-CDA4-43C5-8332-96043A16B7EC}" type="presParOf" srcId="{0CC1E42A-9D13-4168-B0CE-BF60928E360B}" destId="{0F97EE64-E960-4A82-87C1-4B2EFA887B60}" srcOrd="3" destOrd="0" presId="urn:microsoft.com/office/officeart/2005/8/layout/process1"/>
    <dgm:cxn modelId="{034D9613-D792-43AE-A03B-EB86390EB973}" type="presParOf" srcId="{0F97EE64-E960-4A82-87C1-4B2EFA887B60}" destId="{F4059B82-ABA2-4735-B5FE-1F9527E56D4B}" srcOrd="0" destOrd="0" presId="urn:microsoft.com/office/officeart/2005/8/layout/process1"/>
    <dgm:cxn modelId="{112678BE-310B-4F33-8192-098481778B5D}" type="presParOf" srcId="{0CC1E42A-9D13-4168-B0CE-BF60928E360B}" destId="{5B59AD2D-4903-46B4-A42A-9A015BB97E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939F3F-6B79-47CE-A963-9E904B329C2F}" type="doc">
      <dgm:prSet loTypeId="urn:microsoft.com/office/officeart/2005/8/layout/process1" loCatId="process" qsTypeId="urn:microsoft.com/office/officeart/2005/8/quickstyle/simple1" qsCatId="simple" csTypeId="urn:microsoft.com/office/officeart/2005/8/colors/colorful4" csCatId="colorful" phldr="1"/>
      <dgm:spPr/>
    </dgm:pt>
    <dgm:pt modelId="{B174752E-C97F-4512-8885-30EEA3A6D70B}">
      <dgm:prSet phldrT="[Texto]"/>
      <dgm:spPr>
        <a:solidFill>
          <a:srgbClr val="D9F7FB"/>
        </a:solidFill>
      </dgm:spPr>
      <dgm:t>
        <a:bodyPr/>
        <a:lstStyle/>
        <a:p>
          <a:r>
            <a:rPr lang="es-EC" dirty="0" smtClean="0">
              <a:solidFill>
                <a:schemeClr val="tx1"/>
              </a:solidFill>
            </a:rPr>
            <a:t>Resultados de la evaluación de una evidencia objetiva frente a criterios de auditoría</a:t>
          </a:r>
          <a:endParaRPr lang="es-EC" dirty="0">
            <a:solidFill>
              <a:schemeClr val="tx1"/>
            </a:solidFill>
          </a:endParaRPr>
        </a:p>
      </dgm:t>
    </dgm:pt>
    <dgm:pt modelId="{EFC59170-CBB8-4B0E-BEA7-41744F7B9C3E}" type="parTrans" cxnId="{FBEBC92E-6D5D-48C2-866C-B25EE6B28986}">
      <dgm:prSet/>
      <dgm:spPr/>
      <dgm:t>
        <a:bodyPr/>
        <a:lstStyle/>
        <a:p>
          <a:endParaRPr lang="es-EC" dirty="0">
            <a:solidFill>
              <a:schemeClr val="tx1"/>
            </a:solidFill>
          </a:endParaRPr>
        </a:p>
      </dgm:t>
    </dgm:pt>
    <dgm:pt modelId="{BC2030E7-F879-48AA-8338-FFBC54CF1A1C}" type="sibTrans" cxnId="{FBEBC92E-6D5D-48C2-866C-B25EE6B28986}">
      <dgm:prSet/>
      <dgm:spPr/>
      <dgm:t>
        <a:bodyPr/>
        <a:lstStyle/>
        <a:p>
          <a:endParaRPr lang="es-EC" dirty="0">
            <a:solidFill>
              <a:schemeClr val="tx1"/>
            </a:solidFill>
          </a:endParaRPr>
        </a:p>
      </dgm:t>
    </dgm:pt>
    <dgm:pt modelId="{AB45A653-D91E-40B1-A6A0-12D1F23A26CE}">
      <dgm:prSet phldrT="[Texto]"/>
      <dgm:spPr>
        <a:solidFill>
          <a:srgbClr val="C3E3C5"/>
        </a:solidFill>
      </dgm:spPr>
      <dgm:t>
        <a:bodyPr/>
        <a:lstStyle/>
        <a:p>
          <a:r>
            <a:rPr lang="es-EC" dirty="0" smtClean="0">
              <a:solidFill>
                <a:schemeClr val="tx1"/>
              </a:solidFill>
            </a:rPr>
            <a:t>Debilidades en el control interno</a:t>
          </a:r>
          <a:endParaRPr lang="es-EC" dirty="0">
            <a:solidFill>
              <a:schemeClr val="tx1"/>
            </a:solidFill>
          </a:endParaRPr>
        </a:p>
      </dgm:t>
    </dgm:pt>
    <dgm:pt modelId="{9DEEC9D0-2943-4355-8600-F11A3D52FA52}" type="parTrans" cxnId="{26DD101A-EAAD-417B-9C53-C66CBDCC1A1F}">
      <dgm:prSet/>
      <dgm:spPr/>
      <dgm:t>
        <a:bodyPr/>
        <a:lstStyle/>
        <a:p>
          <a:endParaRPr lang="es-EC" dirty="0">
            <a:solidFill>
              <a:schemeClr val="tx1"/>
            </a:solidFill>
          </a:endParaRPr>
        </a:p>
      </dgm:t>
    </dgm:pt>
    <dgm:pt modelId="{C2552544-CA63-48A4-A1DC-DE3793EE5018}" type="sibTrans" cxnId="{26DD101A-EAAD-417B-9C53-C66CBDCC1A1F}">
      <dgm:prSet/>
      <dgm:spPr/>
      <dgm:t>
        <a:bodyPr/>
        <a:lstStyle/>
        <a:p>
          <a:endParaRPr lang="es-EC" dirty="0">
            <a:solidFill>
              <a:schemeClr val="tx1"/>
            </a:solidFill>
          </a:endParaRPr>
        </a:p>
      </dgm:t>
    </dgm:pt>
    <dgm:pt modelId="{BE9319A8-3EA9-4303-A288-157779210164}">
      <dgm:prSet phldrT="[Texto]"/>
      <dgm:spPr/>
      <dgm:t>
        <a:bodyPr/>
        <a:lstStyle/>
        <a:p>
          <a:r>
            <a:rPr lang="es-EC" dirty="0" smtClean="0">
              <a:solidFill>
                <a:schemeClr val="tx1"/>
              </a:solidFill>
            </a:rPr>
            <a:t>Abarca hechos obtenidos que merecen ser comunicados </a:t>
          </a:r>
          <a:endParaRPr lang="es-EC" dirty="0">
            <a:solidFill>
              <a:schemeClr val="tx1"/>
            </a:solidFill>
          </a:endParaRPr>
        </a:p>
      </dgm:t>
    </dgm:pt>
    <dgm:pt modelId="{BF9CC7AC-76A2-4847-A113-654EE9CE30E8}" type="parTrans" cxnId="{C292BF72-2835-4E7F-BC66-EE6E8ABEAD5F}">
      <dgm:prSet/>
      <dgm:spPr/>
      <dgm:t>
        <a:bodyPr/>
        <a:lstStyle/>
        <a:p>
          <a:endParaRPr lang="es-EC" dirty="0">
            <a:solidFill>
              <a:schemeClr val="tx1"/>
            </a:solidFill>
          </a:endParaRPr>
        </a:p>
      </dgm:t>
    </dgm:pt>
    <dgm:pt modelId="{2D2E8BFB-EEDE-42D0-84B9-7CA891EF5B8F}" type="sibTrans" cxnId="{C292BF72-2835-4E7F-BC66-EE6E8ABEAD5F}">
      <dgm:prSet/>
      <dgm:spPr/>
      <dgm:t>
        <a:bodyPr/>
        <a:lstStyle/>
        <a:p>
          <a:endParaRPr lang="es-EC" dirty="0">
            <a:solidFill>
              <a:schemeClr val="tx1"/>
            </a:solidFill>
          </a:endParaRPr>
        </a:p>
      </dgm:t>
    </dgm:pt>
    <dgm:pt modelId="{0CC1E42A-9D13-4168-B0CE-BF60928E360B}" type="pres">
      <dgm:prSet presAssocID="{79939F3F-6B79-47CE-A963-9E904B329C2F}" presName="Name0" presStyleCnt="0">
        <dgm:presLayoutVars>
          <dgm:dir/>
          <dgm:resizeHandles val="exact"/>
        </dgm:presLayoutVars>
      </dgm:prSet>
      <dgm:spPr/>
    </dgm:pt>
    <dgm:pt modelId="{CA28DC42-E308-4B4D-8BC7-E5BDBCC578CB}" type="pres">
      <dgm:prSet presAssocID="{B174752E-C97F-4512-8885-30EEA3A6D70B}" presName="node" presStyleLbl="node1" presStyleIdx="0" presStyleCnt="3">
        <dgm:presLayoutVars>
          <dgm:bulletEnabled val="1"/>
        </dgm:presLayoutVars>
      </dgm:prSet>
      <dgm:spPr/>
      <dgm:t>
        <a:bodyPr/>
        <a:lstStyle/>
        <a:p>
          <a:endParaRPr lang="es-ES"/>
        </a:p>
      </dgm:t>
    </dgm:pt>
    <dgm:pt modelId="{D968D04C-69C0-453D-A03E-84CBC02CF4FC}" type="pres">
      <dgm:prSet presAssocID="{BC2030E7-F879-48AA-8338-FFBC54CF1A1C}" presName="sibTrans" presStyleLbl="sibTrans2D1" presStyleIdx="0" presStyleCnt="2"/>
      <dgm:spPr/>
      <dgm:t>
        <a:bodyPr/>
        <a:lstStyle/>
        <a:p>
          <a:endParaRPr lang="es-ES"/>
        </a:p>
      </dgm:t>
    </dgm:pt>
    <dgm:pt modelId="{52604EAB-773B-4ADF-BA62-204AC2DA9A4F}" type="pres">
      <dgm:prSet presAssocID="{BC2030E7-F879-48AA-8338-FFBC54CF1A1C}" presName="connectorText" presStyleLbl="sibTrans2D1" presStyleIdx="0" presStyleCnt="2"/>
      <dgm:spPr/>
      <dgm:t>
        <a:bodyPr/>
        <a:lstStyle/>
        <a:p>
          <a:endParaRPr lang="es-ES"/>
        </a:p>
      </dgm:t>
    </dgm:pt>
    <dgm:pt modelId="{BE3708A8-FF62-491D-BD00-B3FEF66A338B}" type="pres">
      <dgm:prSet presAssocID="{AB45A653-D91E-40B1-A6A0-12D1F23A26CE}" presName="node" presStyleLbl="node1" presStyleIdx="1" presStyleCnt="3">
        <dgm:presLayoutVars>
          <dgm:bulletEnabled val="1"/>
        </dgm:presLayoutVars>
      </dgm:prSet>
      <dgm:spPr/>
      <dgm:t>
        <a:bodyPr/>
        <a:lstStyle/>
        <a:p>
          <a:endParaRPr lang="es-ES"/>
        </a:p>
      </dgm:t>
    </dgm:pt>
    <dgm:pt modelId="{0F97EE64-E960-4A82-87C1-4B2EFA887B60}" type="pres">
      <dgm:prSet presAssocID="{C2552544-CA63-48A4-A1DC-DE3793EE5018}" presName="sibTrans" presStyleLbl="sibTrans2D1" presStyleIdx="1" presStyleCnt="2"/>
      <dgm:spPr/>
      <dgm:t>
        <a:bodyPr/>
        <a:lstStyle/>
        <a:p>
          <a:endParaRPr lang="es-ES"/>
        </a:p>
      </dgm:t>
    </dgm:pt>
    <dgm:pt modelId="{F4059B82-ABA2-4735-B5FE-1F9527E56D4B}" type="pres">
      <dgm:prSet presAssocID="{C2552544-CA63-48A4-A1DC-DE3793EE5018}" presName="connectorText" presStyleLbl="sibTrans2D1" presStyleIdx="1" presStyleCnt="2"/>
      <dgm:spPr/>
      <dgm:t>
        <a:bodyPr/>
        <a:lstStyle/>
        <a:p>
          <a:endParaRPr lang="es-ES"/>
        </a:p>
      </dgm:t>
    </dgm:pt>
    <dgm:pt modelId="{5B59AD2D-4903-46B4-A42A-9A015BB97E03}" type="pres">
      <dgm:prSet presAssocID="{BE9319A8-3EA9-4303-A288-157779210164}" presName="node" presStyleLbl="node1" presStyleIdx="2" presStyleCnt="3">
        <dgm:presLayoutVars>
          <dgm:bulletEnabled val="1"/>
        </dgm:presLayoutVars>
      </dgm:prSet>
      <dgm:spPr/>
      <dgm:t>
        <a:bodyPr/>
        <a:lstStyle/>
        <a:p>
          <a:endParaRPr lang="es-EC"/>
        </a:p>
      </dgm:t>
    </dgm:pt>
  </dgm:ptLst>
  <dgm:cxnLst>
    <dgm:cxn modelId="{7CCC1714-974F-4772-B1F7-96FBFDC45BAE}" type="presOf" srcId="{BC2030E7-F879-48AA-8338-FFBC54CF1A1C}" destId="{52604EAB-773B-4ADF-BA62-204AC2DA9A4F}" srcOrd="1" destOrd="0" presId="urn:microsoft.com/office/officeart/2005/8/layout/process1"/>
    <dgm:cxn modelId="{B738641B-9CD6-44B5-946C-5853B731242B}" type="presOf" srcId="{BE9319A8-3EA9-4303-A288-157779210164}" destId="{5B59AD2D-4903-46B4-A42A-9A015BB97E03}" srcOrd="0" destOrd="0" presId="urn:microsoft.com/office/officeart/2005/8/layout/process1"/>
    <dgm:cxn modelId="{1A78BE2E-0FB6-4B36-9190-347FB09377B7}" type="presOf" srcId="{B174752E-C97F-4512-8885-30EEA3A6D70B}" destId="{CA28DC42-E308-4B4D-8BC7-E5BDBCC578CB}" srcOrd="0" destOrd="0" presId="urn:microsoft.com/office/officeart/2005/8/layout/process1"/>
    <dgm:cxn modelId="{2C937F96-A350-49F3-9B6B-BF9B86448EE8}" type="presOf" srcId="{C2552544-CA63-48A4-A1DC-DE3793EE5018}" destId="{F4059B82-ABA2-4735-B5FE-1F9527E56D4B}" srcOrd="1" destOrd="0" presId="urn:microsoft.com/office/officeart/2005/8/layout/process1"/>
    <dgm:cxn modelId="{C8059590-EA34-4386-9F86-EE8FA20FD4A5}" type="presOf" srcId="{79939F3F-6B79-47CE-A963-9E904B329C2F}" destId="{0CC1E42A-9D13-4168-B0CE-BF60928E360B}" srcOrd="0" destOrd="0" presId="urn:microsoft.com/office/officeart/2005/8/layout/process1"/>
    <dgm:cxn modelId="{FBEBC92E-6D5D-48C2-866C-B25EE6B28986}" srcId="{79939F3F-6B79-47CE-A963-9E904B329C2F}" destId="{B174752E-C97F-4512-8885-30EEA3A6D70B}" srcOrd="0" destOrd="0" parTransId="{EFC59170-CBB8-4B0E-BEA7-41744F7B9C3E}" sibTransId="{BC2030E7-F879-48AA-8338-FFBC54CF1A1C}"/>
    <dgm:cxn modelId="{C292BF72-2835-4E7F-BC66-EE6E8ABEAD5F}" srcId="{79939F3F-6B79-47CE-A963-9E904B329C2F}" destId="{BE9319A8-3EA9-4303-A288-157779210164}" srcOrd="2" destOrd="0" parTransId="{BF9CC7AC-76A2-4847-A113-654EE9CE30E8}" sibTransId="{2D2E8BFB-EEDE-42D0-84B9-7CA891EF5B8F}"/>
    <dgm:cxn modelId="{672EC17D-63E6-43A7-9906-94406367AD42}" type="presOf" srcId="{BC2030E7-F879-48AA-8338-FFBC54CF1A1C}" destId="{D968D04C-69C0-453D-A03E-84CBC02CF4FC}" srcOrd="0" destOrd="0" presId="urn:microsoft.com/office/officeart/2005/8/layout/process1"/>
    <dgm:cxn modelId="{26DD101A-EAAD-417B-9C53-C66CBDCC1A1F}" srcId="{79939F3F-6B79-47CE-A963-9E904B329C2F}" destId="{AB45A653-D91E-40B1-A6A0-12D1F23A26CE}" srcOrd="1" destOrd="0" parTransId="{9DEEC9D0-2943-4355-8600-F11A3D52FA52}" sibTransId="{C2552544-CA63-48A4-A1DC-DE3793EE5018}"/>
    <dgm:cxn modelId="{2EDC7F47-88C7-4846-9B6C-16EA1A4F7451}" type="presOf" srcId="{AB45A653-D91E-40B1-A6A0-12D1F23A26CE}" destId="{BE3708A8-FF62-491D-BD00-B3FEF66A338B}" srcOrd="0" destOrd="0" presId="urn:microsoft.com/office/officeart/2005/8/layout/process1"/>
    <dgm:cxn modelId="{3FB6033E-1EC8-4FE1-8A3B-9699E1F32F98}" type="presOf" srcId="{C2552544-CA63-48A4-A1DC-DE3793EE5018}" destId="{0F97EE64-E960-4A82-87C1-4B2EFA887B60}" srcOrd="0" destOrd="0" presId="urn:microsoft.com/office/officeart/2005/8/layout/process1"/>
    <dgm:cxn modelId="{AFA9C597-1BC3-462D-B7B5-9341541F5747}" type="presParOf" srcId="{0CC1E42A-9D13-4168-B0CE-BF60928E360B}" destId="{CA28DC42-E308-4B4D-8BC7-E5BDBCC578CB}" srcOrd="0" destOrd="0" presId="urn:microsoft.com/office/officeart/2005/8/layout/process1"/>
    <dgm:cxn modelId="{71E87203-2170-450F-8B34-2259EDFC2445}" type="presParOf" srcId="{0CC1E42A-9D13-4168-B0CE-BF60928E360B}" destId="{D968D04C-69C0-453D-A03E-84CBC02CF4FC}" srcOrd="1" destOrd="0" presId="urn:microsoft.com/office/officeart/2005/8/layout/process1"/>
    <dgm:cxn modelId="{31C52287-74B0-464C-8E92-FBC33F5AE251}" type="presParOf" srcId="{D968D04C-69C0-453D-A03E-84CBC02CF4FC}" destId="{52604EAB-773B-4ADF-BA62-204AC2DA9A4F}" srcOrd="0" destOrd="0" presId="urn:microsoft.com/office/officeart/2005/8/layout/process1"/>
    <dgm:cxn modelId="{FF6321B6-D041-472E-A522-9B2A80982769}" type="presParOf" srcId="{0CC1E42A-9D13-4168-B0CE-BF60928E360B}" destId="{BE3708A8-FF62-491D-BD00-B3FEF66A338B}" srcOrd="2" destOrd="0" presId="urn:microsoft.com/office/officeart/2005/8/layout/process1"/>
    <dgm:cxn modelId="{EAD8DB39-4CBA-404E-84AB-1DFEE1FE6FC7}" type="presParOf" srcId="{0CC1E42A-9D13-4168-B0CE-BF60928E360B}" destId="{0F97EE64-E960-4A82-87C1-4B2EFA887B60}" srcOrd="3" destOrd="0" presId="urn:microsoft.com/office/officeart/2005/8/layout/process1"/>
    <dgm:cxn modelId="{A283C19A-7EA1-4716-A0D0-1E0139265868}" type="presParOf" srcId="{0F97EE64-E960-4A82-87C1-4B2EFA887B60}" destId="{F4059B82-ABA2-4735-B5FE-1F9527E56D4B}" srcOrd="0" destOrd="0" presId="urn:microsoft.com/office/officeart/2005/8/layout/process1"/>
    <dgm:cxn modelId="{5580EB16-6D18-4E00-A6DC-51E7BB3AB03C}" type="presParOf" srcId="{0CC1E42A-9D13-4168-B0CE-BF60928E360B}" destId="{5B59AD2D-4903-46B4-A42A-9A015BB97E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9939F3F-6B79-47CE-A963-9E904B329C2F}" type="doc">
      <dgm:prSet loTypeId="urn:microsoft.com/office/officeart/2005/8/layout/process1" loCatId="process" qsTypeId="urn:microsoft.com/office/officeart/2005/8/quickstyle/simple3" qsCatId="simple" csTypeId="urn:microsoft.com/office/officeart/2005/8/colors/colorful2" csCatId="colorful" phldr="1"/>
      <dgm:spPr/>
    </dgm:pt>
    <dgm:pt modelId="{B174752E-C97F-4512-8885-30EEA3A6D70B}">
      <dgm:prSet phldrT="[Texto]"/>
      <dgm:spPr/>
      <dgm:t>
        <a:bodyPr/>
        <a:lstStyle/>
        <a:p>
          <a:r>
            <a:rPr lang="es-EC" dirty="0" smtClean="0"/>
            <a:t>Prácticos de investigación y prueba </a:t>
          </a:r>
          <a:endParaRPr lang="es-EC" dirty="0"/>
        </a:p>
      </dgm:t>
    </dgm:pt>
    <dgm:pt modelId="{EFC59170-CBB8-4B0E-BEA7-41744F7B9C3E}" type="parTrans" cxnId="{FBEBC92E-6D5D-48C2-866C-B25EE6B28986}">
      <dgm:prSet/>
      <dgm:spPr/>
      <dgm:t>
        <a:bodyPr/>
        <a:lstStyle/>
        <a:p>
          <a:endParaRPr lang="es-EC" dirty="0">
            <a:solidFill>
              <a:schemeClr val="tx1"/>
            </a:solidFill>
          </a:endParaRPr>
        </a:p>
      </dgm:t>
    </dgm:pt>
    <dgm:pt modelId="{BC2030E7-F879-48AA-8338-FFBC54CF1A1C}" type="sibTrans" cxnId="{FBEBC92E-6D5D-48C2-866C-B25EE6B28986}">
      <dgm:prSet/>
      <dgm:spPr/>
      <dgm:t>
        <a:bodyPr/>
        <a:lstStyle/>
        <a:p>
          <a:endParaRPr lang="es-EC" dirty="0">
            <a:solidFill>
              <a:schemeClr val="tx1"/>
            </a:solidFill>
          </a:endParaRPr>
        </a:p>
      </dgm:t>
    </dgm:pt>
    <dgm:pt modelId="{AB45A653-D91E-40B1-A6A0-12D1F23A26CE}">
      <dgm:prSet phldrT="[Texto]"/>
      <dgm:spPr/>
      <dgm:t>
        <a:bodyPr/>
        <a:lstStyle/>
        <a:p>
          <a:r>
            <a:rPr lang="es-EC" smtClean="0"/>
            <a:t>Obtener la evidencia necesaria</a:t>
          </a:r>
          <a:endParaRPr lang="es-EC" dirty="0"/>
        </a:p>
      </dgm:t>
    </dgm:pt>
    <dgm:pt modelId="{9DEEC9D0-2943-4355-8600-F11A3D52FA52}" type="parTrans" cxnId="{26DD101A-EAAD-417B-9C53-C66CBDCC1A1F}">
      <dgm:prSet/>
      <dgm:spPr/>
      <dgm:t>
        <a:bodyPr/>
        <a:lstStyle/>
        <a:p>
          <a:endParaRPr lang="es-EC" dirty="0">
            <a:solidFill>
              <a:schemeClr val="tx1"/>
            </a:solidFill>
          </a:endParaRPr>
        </a:p>
      </dgm:t>
    </dgm:pt>
    <dgm:pt modelId="{C2552544-CA63-48A4-A1DC-DE3793EE5018}" type="sibTrans" cxnId="{26DD101A-EAAD-417B-9C53-C66CBDCC1A1F}">
      <dgm:prSet/>
      <dgm:spPr/>
      <dgm:t>
        <a:bodyPr/>
        <a:lstStyle/>
        <a:p>
          <a:endParaRPr lang="es-EC" dirty="0">
            <a:solidFill>
              <a:schemeClr val="tx1"/>
            </a:solidFill>
          </a:endParaRPr>
        </a:p>
      </dgm:t>
    </dgm:pt>
    <dgm:pt modelId="{BE9319A8-3EA9-4303-A288-157779210164}">
      <dgm:prSet phldrT="[Texto]"/>
      <dgm:spPr/>
      <dgm:t>
        <a:bodyPr/>
        <a:lstStyle/>
        <a:p>
          <a:r>
            <a:rPr lang="es-EC" smtClean="0"/>
            <a:t>Opiniones y conclusiones.</a:t>
          </a:r>
          <a:endParaRPr lang="es-EC" dirty="0"/>
        </a:p>
      </dgm:t>
    </dgm:pt>
    <dgm:pt modelId="{BF9CC7AC-76A2-4847-A113-654EE9CE30E8}" type="parTrans" cxnId="{C292BF72-2835-4E7F-BC66-EE6E8ABEAD5F}">
      <dgm:prSet/>
      <dgm:spPr/>
      <dgm:t>
        <a:bodyPr/>
        <a:lstStyle/>
        <a:p>
          <a:endParaRPr lang="es-EC" dirty="0">
            <a:solidFill>
              <a:schemeClr val="tx1"/>
            </a:solidFill>
          </a:endParaRPr>
        </a:p>
      </dgm:t>
    </dgm:pt>
    <dgm:pt modelId="{2D2E8BFB-EEDE-42D0-84B9-7CA891EF5B8F}" type="sibTrans" cxnId="{C292BF72-2835-4E7F-BC66-EE6E8ABEAD5F}">
      <dgm:prSet/>
      <dgm:spPr/>
      <dgm:t>
        <a:bodyPr/>
        <a:lstStyle/>
        <a:p>
          <a:endParaRPr lang="es-EC" dirty="0">
            <a:solidFill>
              <a:schemeClr val="tx1"/>
            </a:solidFill>
          </a:endParaRPr>
        </a:p>
      </dgm:t>
    </dgm:pt>
    <dgm:pt modelId="{0CC1E42A-9D13-4168-B0CE-BF60928E360B}" type="pres">
      <dgm:prSet presAssocID="{79939F3F-6B79-47CE-A963-9E904B329C2F}" presName="Name0" presStyleCnt="0">
        <dgm:presLayoutVars>
          <dgm:dir/>
          <dgm:resizeHandles val="exact"/>
        </dgm:presLayoutVars>
      </dgm:prSet>
      <dgm:spPr/>
    </dgm:pt>
    <dgm:pt modelId="{CA28DC42-E308-4B4D-8BC7-E5BDBCC578CB}" type="pres">
      <dgm:prSet presAssocID="{B174752E-C97F-4512-8885-30EEA3A6D70B}" presName="node" presStyleLbl="node1" presStyleIdx="0" presStyleCnt="3" custLinFactX="-1866" custLinFactNeighborX="-100000">
        <dgm:presLayoutVars>
          <dgm:bulletEnabled val="1"/>
        </dgm:presLayoutVars>
      </dgm:prSet>
      <dgm:spPr/>
      <dgm:t>
        <a:bodyPr/>
        <a:lstStyle/>
        <a:p>
          <a:endParaRPr lang="es-ES"/>
        </a:p>
      </dgm:t>
    </dgm:pt>
    <dgm:pt modelId="{D968D04C-69C0-453D-A03E-84CBC02CF4FC}" type="pres">
      <dgm:prSet presAssocID="{BC2030E7-F879-48AA-8338-FFBC54CF1A1C}" presName="sibTrans" presStyleLbl="sibTrans2D1" presStyleIdx="0" presStyleCnt="2"/>
      <dgm:spPr/>
      <dgm:t>
        <a:bodyPr/>
        <a:lstStyle/>
        <a:p>
          <a:endParaRPr lang="es-ES"/>
        </a:p>
      </dgm:t>
    </dgm:pt>
    <dgm:pt modelId="{52604EAB-773B-4ADF-BA62-204AC2DA9A4F}" type="pres">
      <dgm:prSet presAssocID="{BC2030E7-F879-48AA-8338-FFBC54CF1A1C}" presName="connectorText" presStyleLbl="sibTrans2D1" presStyleIdx="0" presStyleCnt="2"/>
      <dgm:spPr/>
      <dgm:t>
        <a:bodyPr/>
        <a:lstStyle/>
        <a:p>
          <a:endParaRPr lang="es-ES"/>
        </a:p>
      </dgm:t>
    </dgm:pt>
    <dgm:pt modelId="{BE3708A8-FF62-491D-BD00-B3FEF66A338B}" type="pres">
      <dgm:prSet presAssocID="{AB45A653-D91E-40B1-A6A0-12D1F23A26CE}" presName="node" presStyleLbl="node1" presStyleIdx="1" presStyleCnt="3">
        <dgm:presLayoutVars>
          <dgm:bulletEnabled val="1"/>
        </dgm:presLayoutVars>
      </dgm:prSet>
      <dgm:spPr/>
      <dgm:t>
        <a:bodyPr/>
        <a:lstStyle/>
        <a:p>
          <a:endParaRPr lang="es-ES"/>
        </a:p>
      </dgm:t>
    </dgm:pt>
    <dgm:pt modelId="{0F97EE64-E960-4A82-87C1-4B2EFA887B60}" type="pres">
      <dgm:prSet presAssocID="{C2552544-CA63-48A4-A1DC-DE3793EE5018}" presName="sibTrans" presStyleLbl="sibTrans2D1" presStyleIdx="1" presStyleCnt="2"/>
      <dgm:spPr/>
      <dgm:t>
        <a:bodyPr/>
        <a:lstStyle/>
        <a:p>
          <a:endParaRPr lang="es-ES"/>
        </a:p>
      </dgm:t>
    </dgm:pt>
    <dgm:pt modelId="{F4059B82-ABA2-4735-B5FE-1F9527E56D4B}" type="pres">
      <dgm:prSet presAssocID="{C2552544-CA63-48A4-A1DC-DE3793EE5018}" presName="connectorText" presStyleLbl="sibTrans2D1" presStyleIdx="1" presStyleCnt="2"/>
      <dgm:spPr/>
      <dgm:t>
        <a:bodyPr/>
        <a:lstStyle/>
        <a:p>
          <a:endParaRPr lang="es-ES"/>
        </a:p>
      </dgm:t>
    </dgm:pt>
    <dgm:pt modelId="{5B59AD2D-4903-46B4-A42A-9A015BB97E03}" type="pres">
      <dgm:prSet presAssocID="{BE9319A8-3EA9-4303-A288-157779210164}" presName="node" presStyleLbl="node1" presStyleIdx="2" presStyleCnt="3">
        <dgm:presLayoutVars>
          <dgm:bulletEnabled val="1"/>
        </dgm:presLayoutVars>
      </dgm:prSet>
      <dgm:spPr/>
      <dgm:t>
        <a:bodyPr/>
        <a:lstStyle/>
        <a:p>
          <a:endParaRPr lang="es-EC"/>
        </a:p>
      </dgm:t>
    </dgm:pt>
  </dgm:ptLst>
  <dgm:cxnLst>
    <dgm:cxn modelId="{41C09E1A-10AB-403A-934B-175EE38D821D}" type="presOf" srcId="{C2552544-CA63-48A4-A1DC-DE3793EE5018}" destId="{0F97EE64-E960-4A82-87C1-4B2EFA887B60}" srcOrd="0" destOrd="0" presId="urn:microsoft.com/office/officeart/2005/8/layout/process1"/>
    <dgm:cxn modelId="{4C6639C2-8CA0-42FF-82F0-E63EA25E15BD}" type="presOf" srcId="{79939F3F-6B79-47CE-A963-9E904B329C2F}" destId="{0CC1E42A-9D13-4168-B0CE-BF60928E360B}" srcOrd="0" destOrd="0" presId="urn:microsoft.com/office/officeart/2005/8/layout/process1"/>
    <dgm:cxn modelId="{C292BF72-2835-4E7F-BC66-EE6E8ABEAD5F}" srcId="{79939F3F-6B79-47CE-A963-9E904B329C2F}" destId="{BE9319A8-3EA9-4303-A288-157779210164}" srcOrd="2" destOrd="0" parTransId="{BF9CC7AC-76A2-4847-A113-654EE9CE30E8}" sibTransId="{2D2E8BFB-EEDE-42D0-84B9-7CA891EF5B8F}"/>
    <dgm:cxn modelId="{26DD101A-EAAD-417B-9C53-C66CBDCC1A1F}" srcId="{79939F3F-6B79-47CE-A963-9E904B329C2F}" destId="{AB45A653-D91E-40B1-A6A0-12D1F23A26CE}" srcOrd="1" destOrd="0" parTransId="{9DEEC9D0-2943-4355-8600-F11A3D52FA52}" sibTransId="{C2552544-CA63-48A4-A1DC-DE3793EE5018}"/>
    <dgm:cxn modelId="{5967AF98-0BEE-4C04-B13F-6C03545B68FE}" type="presOf" srcId="{BC2030E7-F879-48AA-8338-FFBC54CF1A1C}" destId="{52604EAB-773B-4ADF-BA62-204AC2DA9A4F}" srcOrd="1" destOrd="0" presId="urn:microsoft.com/office/officeart/2005/8/layout/process1"/>
    <dgm:cxn modelId="{E33D2827-3661-4FFB-87C3-794E208ED725}" type="presOf" srcId="{BE9319A8-3EA9-4303-A288-157779210164}" destId="{5B59AD2D-4903-46B4-A42A-9A015BB97E03}" srcOrd="0" destOrd="0" presId="urn:microsoft.com/office/officeart/2005/8/layout/process1"/>
    <dgm:cxn modelId="{FDB578BB-064A-4222-BA77-AA8D1F666E77}" type="presOf" srcId="{B174752E-C97F-4512-8885-30EEA3A6D70B}" destId="{CA28DC42-E308-4B4D-8BC7-E5BDBCC578CB}" srcOrd="0" destOrd="0" presId="urn:microsoft.com/office/officeart/2005/8/layout/process1"/>
    <dgm:cxn modelId="{D29EEAD7-0F7F-4101-A1BC-09BCBCBA9905}" type="presOf" srcId="{BC2030E7-F879-48AA-8338-FFBC54CF1A1C}" destId="{D968D04C-69C0-453D-A03E-84CBC02CF4FC}" srcOrd="0" destOrd="0" presId="urn:microsoft.com/office/officeart/2005/8/layout/process1"/>
    <dgm:cxn modelId="{D896267A-9674-4A37-B968-DCBFDB3744F5}" type="presOf" srcId="{AB45A653-D91E-40B1-A6A0-12D1F23A26CE}" destId="{BE3708A8-FF62-491D-BD00-B3FEF66A338B}" srcOrd="0" destOrd="0" presId="urn:microsoft.com/office/officeart/2005/8/layout/process1"/>
    <dgm:cxn modelId="{E2E77B30-EE03-492F-8351-7A7E04273EE9}" type="presOf" srcId="{C2552544-CA63-48A4-A1DC-DE3793EE5018}" destId="{F4059B82-ABA2-4735-B5FE-1F9527E56D4B}" srcOrd="1" destOrd="0" presId="urn:microsoft.com/office/officeart/2005/8/layout/process1"/>
    <dgm:cxn modelId="{FBEBC92E-6D5D-48C2-866C-B25EE6B28986}" srcId="{79939F3F-6B79-47CE-A963-9E904B329C2F}" destId="{B174752E-C97F-4512-8885-30EEA3A6D70B}" srcOrd="0" destOrd="0" parTransId="{EFC59170-CBB8-4B0E-BEA7-41744F7B9C3E}" sibTransId="{BC2030E7-F879-48AA-8338-FFBC54CF1A1C}"/>
    <dgm:cxn modelId="{537D3C85-1B43-42B5-82CA-C80291A1AAFD}" type="presParOf" srcId="{0CC1E42A-9D13-4168-B0CE-BF60928E360B}" destId="{CA28DC42-E308-4B4D-8BC7-E5BDBCC578CB}" srcOrd="0" destOrd="0" presId="urn:microsoft.com/office/officeart/2005/8/layout/process1"/>
    <dgm:cxn modelId="{AD8FE028-6D2F-48E2-9F82-1E34F0ACD16B}" type="presParOf" srcId="{0CC1E42A-9D13-4168-B0CE-BF60928E360B}" destId="{D968D04C-69C0-453D-A03E-84CBC02CF4FC}" srcOrd="1" destOrd="0" presId="urn:microsoft.com/office/officeart/2005/8/layout/process1"/>
    <dgm:cxn modelId="{27FAA0A1-E8DE-4C5F-B182-3E96F874B6F3}" type="presParOf" srcId="{D968D04C-69C0-453D-A03E-84CBC02CF4FC}" destId="{52604EAB-773B-4ADF-BA62-204AC2DA9A4F}" srcOrd="0" destOrd="0" presId="urn:microsoft.com/office/officeart/2005/8/layout/process1"/>
    <dgm:cxn modelId="{27DD06CF-9FA1-476D-A5B8-ECEC3D5CC746}" type="presParOf" srcId="{0CC1E42A-9D13-4168-B0CE-BF60928E360B}" destId="{BE3708A8-FF62-491D-BD00-B3FEF66A338B}" srcOrd="2" destOrd="0" presId="urn:microsoft.com/office/officeart/2005/8/layout/process1"/>
    <dgm:cxn modelId="{E3DD199E-7655-40D4-81CC-BFC81B63F609}" type="presParOf" srcId="{0CC1E42A-9D13-4168-B0CE-BF60928E360B}" destId="{0F97EE64-E960-4A82-87C1-4B2EFA887B60}" srcOrd="3" destOrd="0" presId="urn:microsoft.com/office/officeart/2005/8/layout/process1"/>
    <dgm:cxn modelId="{5466E798-55E9-45A9-AD4A-F4AC08AEF869}" type="presParOf" srcId="{0F97EE64-E960-4A82-87C1-4B2EFA887B60}" destId="{F4059B82-ABA2-4735-B5FE-1F9527E56D4B}" srcOrd="0" destOrd="0" presId="urn:microsoft.com/office/officeart/2005/8/layout/process1"/>
    <dgm:cxn modelId="{86FDDBFA-A25E-4576-99BB-A5DA7F407778}" type="presParOf" srcId="{0CC1E42A-9D13-4168-B0CE-BF60928E360B}" destId="{5B59AD2D-4903-46B4-A42A-9A015BB97E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9939F3F-6B79-47CE-A963-9E904B329C2F}" type="doc">
      <dgm:prSet loTypeId="urn:microsoft.com/office/officeart/2005/8/layout/process1" loCatId="process" qsTypeId="urn:microsoft.com/office/officeart/2005/8/quickstyle/simple3" qsCatId="simple" csTypeId="urn:microsoft.com/office/officeart/2005/8/colors/colorful4" csCatId="colorful" phldr="1"/>
      <dgm:spPr/>
    </dgm:pt>
    <dgm:pt modelId="{B174752E-C97F-4512-8885-30EEA3A6D70B}">
      <dgm:prSet phldrT="[Texto]"/>
      <dgm:spPr/>
      <dgm:t>
        <a:bodyPr/>
        <a:lstStyle/>
        <a:p>
          <a:r>
            <a:rPr lang="es-EC" dirty="0" smtClean="0"/>
            <a:t>Conjunto de cédulas, documentos y medios magnético</a:t>
          </a:r>
          <a:endParaRPr lang="es-EC" dirty="0"/>
        </a:p>
      </dgm:t>
    </dgm:pt>
    <dgm:pt modelId="{EFC59170-CBB8-4B0E-BEA7-41744F7B9C3E}" type="parTrans" cxnId="{FBEBC92E-6D5D-48C2-866C-B25EE6B28986}">
      <dgm:prSet/>
      <dgm:spPr/>
      <dgm:t>
        <a:bodyPr/>
        <a:lstStyle/>
        <a:p>
          <a:endParaRPr lang="es-EC" dirty="0">
            <a:solidFill>
              <a:schemeClr val="tx1"/>
            </a:solidFill>
          </a:endParaRPr>
        </a:p>
      </dgm:t>
    </dgm:pt>
    <dgm:pt modelId="{BC2030E7-F879-48AA-8338-FFBC54CF1A1C}" type="sibTrans" cxnId="{FBEBC92E-6D5D-48C2-866C-B25EE6B28986}">
      <dgm:prSet/>
      <dgm:spPr/>
      <dgm:t>
        <a:bodyPr/>
        <a:lstStyle/>
        <a:p>
          <a:endParaRPr lang="es-EC" dirty="0">
            <a:solidFill>
              <a:schemeClr val="tx1"/>
            </a:solidFill>
          </a:endParaRPr>
        </a:p>
      </dgm:t>
    </dgm:pt>
    <dgm:pt modelId="{AB45A653-D91E-40B1-A6A0-12D1F23A26CE}">
      <dgm:prSet phldrT="[Texto]"/>
      <dgm:spPr/>
      <dgm:t>
        <a:bodyPr/>
        <a:lstStyle/>
        <a:p>
          <a:r>
            <a:rPr lang="es-EC" dirty="0" smtClean="0"/>
            <a:t>Proporcionan evidencia de la capacidad y destreza del auditor</a:t>
          </a:r>
          <a:endParaRPr lang="es-EC" dirty="0"/>
        </a:p>
      </dgm:t>
    </dgm:pt>
    <dgm:pt modelId="{9DEEC9D0-2943-4355-8600-F11A3D52FA52}" type="parTrans" cxnId="{26DD101A-EAAD-417B-9C53-C66CBDCC1A1F}">
      <dgm:prSet/>
      <dgm:spPr/>
      <dgm:t>
        <a:bodyPr/>
        <a:lstStyle/>
        <a:p>
          <a:endParaRPr lang="es-EC" dirty="0">
            <a:solidFill>
              <a:schemeClr val="tx1"/>
            </a:solidFill>
          </a:endParaRPr>
        </a:p>
      </dgm:t>
    </dgm:pt>
    <dgm:pt modelId="{C2552544-CA63-48A4-A1DC-DE3793EE5018}" type="sibTrans" cxnId="{26DD101A-EAAD-417B-9C53-C66CBDCC1A1F}">
      <dgm:prSet/>
      <dgm:spPr/>
      <dgm:t>
        <a:bodyPr/>
        <a:lstStyle/>
        <a:p>
          <a:endParaRPr lang="es-EC" dirty="0">
            <a:solidFill>
              <a:schemeClr val="tx1"/>
            </a:solidFill>
          </a:endParaRPr>
        </a:p>
      </dgm:t>
    </dgm:pt>
    <dgm:pt modelId="{BE9319A8-3EA9-4303-A288-157779210164}">
      <dgm:prSet phldrT="[Texto]"/>
      <dgm:spPr/>
      <dgm:t>
        <a:bodyPr/>
        <a:lstStyle/>
        <a:p>
          <a:r>
            <a:rPr lang="es-EC" dirty="0" smtClean="0"/>
            <a:t>En los cuales se aplican procedimientos de auditoría</a:t>
          </a:r>
          <a:endParaRPr lang="es-EC" dirty="0"/>
        </a:p>
      </dgm:t>
    </dgm:pt>
    <dgm:pt modelId="{BF9CC7AC-76A2-4847-A113-654EE9CE30E8}" type="parTrans" cxnId="{C292BF72-2835-4E7F-BC66-EE6E8ABEAD5F}">
      <dgm:prSet/>
      <dgm:spPr/>
      <dgm:t>
        <a:bodyPr/>
        <a:lstStyle/>
        <a:p>
          <a:endParaRPr lang="es-EC" dirty="0">
            <a:solidFill>
              <a:schemeClr val="tx1"/>
            </a:solidFill>
          </a:endParaRPr>
        </a:p>
      </dgm:t>
    </dgm:pt>
    <dgm:pt modelId="{2D2E8BFB-EEDE-42D0-84B9-7CA891EF5B8F}" type="sibTrans" cxnId="{C292BF72-2835-4E7F-BC66-EE6E8ABEAD5F}">
      <dgm:prSet/>
      <dgm:spPr/>
      <dgm:t>
        <a:bodyPr/>
        <a:lstStyle/>
        <a:p>
          <a:endParaRPr lang="es-EC" dirty="0">
            <a:solidFill>
              <a:schemeClr val="tx1"/>
            </a:solidFill>
          </a:endParaRPr>
        </a:p>
      </dgm:t>
    </dgm:pt>
    <dgm:pt modelId="{0CC1E42A-9D13-4168-B0CE-BF60928E360B}" type="pres">
      <dgm:prSet presAssocID="{79939F3F-6B79-47CE-A963-9E904B329C2F}" presName="Name0" presStyleCnt="0">
        <dgm:presLayoutVars>
          <dgm:dir/>
          <dgm:resizeHandles val="exact"/>
        </dgm:presLayoutVars>
      </dgm:prSet>
      <dgm:spPr/>
    </dgm:pt>
    <dgm:pt modelId="{CA28DC42-E308-4B4D-8BC7-E5BDBCC578CB}" type="pres">
      <dgm:prSet presAssocID="{B174752E-C97F-4512-8885-30EEA3A6D70B}" presName="node" presStyleLbl="node1" presStyleIdx="0" presStyleCnt="3">
        <dgm:presLayoutVars>
          <dgm:bulletEnabled val="1"/>
        </dgm:presLayoutVars>
      </dgm:prSet>
      <dgm:spPr/>
      <dgm:t>
        <a:bodyPr/>
        <a:lstStyle/>
        <a:p>
          <a:endParaRPr lang="es-ES"/>
        </a:p>
      </dgm:t>
    </dgm:pt>
    <dgm:pt modelId="{D968D04C-69C0-453D-A03E-84CBC02CF4FC}" type="pres">
      <dgm:prSet presAssocID="{BC2030E7-F879-48AA-8338-FFBC54CF1A1C}" presName="sibTrans" presStyleLbl="sibTrans2D1" presStyleIdx="0" presStyleCnt="2"/>
      <dgm:spPr/>
      <dgm:t>
        <a:bodyPr/>
        <a:lstStyle/>
        <a:p>
          <a:endParaRPr lang="es-ES"/>
        </a:p>
      </dgm:t>
    </dgm:pt>
    <dgm:pt modelId="{52604EAB-773B-4ADF-BA62-204AC2DA9A4F}" type="pres">
      <dgm:prSet presAssocID="{BC2030E7-F879-48AA-8338-FFBC54CF1A1C}" presName="connectorText" presStyleLbl="sibTrans2D1" presStyleIdx="0" presStyleCnt="2"/>
      <dgm:spPr/>
      <dgm:t>
        <a:bodyPr/>
        <a:lstStyle/>
        <a:p>
          <a:endParaRPr lang="es-ES"/>
        </a:p>
      </dgm:t>
    </dgm:pt>
    <dgm:pt modelId="{BE3708A8-FF62-491D-BD00-B3FEF66A338B}" type="pres">
      <dgm:prSet presAssocID="{AB45A653-D91E-40B1-A6A0-12D1F23A26CE}" presName="node" presStyleLbl="node1" presStyleIdx="1" presStyleCnt="3">
        <dgm:presLayoutVars>
          <dgm:bulletEnabled val="1"/>
        </dgm:presLayoutVars>
      </dgm:prSet>
      <dgm:spPr/>
      <dgm:t>
        <a:bodyPr/>
        <a:lstStyle/>
        <a:p>
          <a:endParaRPr lang="es-ES"/>
        </a:p>
      </dgm:t>
    </dgm:pt>
    <dgm:pt modelId="{0F97EE64-E960-4A82-87C1-4B2EFA887B60}" type="pres">
      <dgm:prSet presAssocID="{C2552544-CA63-48A4-A1DC-DE3793EE5018}" presName="sibTrans" presStyleLbl="sibTrans2D1" presStyleIdx="1" presStyleCnt="2"/>
      <dgm:spPr/>
      <dgm:t>
        <a:bodyPr/>
        <a:lstStyle/>
        <a:p>
          <a:endParaRPr lang="es-ES"/>
        </a:p>
      </dgm:t>
    </dgm:pt>
    <dgm:pt modelId="{F4059B82-ABA2-4735-B5FE-1F9527E56D4B}" type="pres">
      <dgm:prSet presAssocID="{C2552544-CA63-48A4-A1DC-DE3793EE5018}" presName="connectorText" presStyleLbl="sibTrans2D1" presStyleIdx="1" presStyleCnt="2"/>
      <dgm:spPr/>
      <dgm:t>
        <a:bodyPr/>
        <a:lstStyle/>
        <a:p>
          <a:endParaRPr lang="es-ES"/>
        </a:p>
      </dgm:t>
    </dgm:pt>
    <dgm:pt modelId="{5B59AD2D-4903-46B4-A42A-9A015BB97E03}" type="pres">
      <dgm:prSet presAssocID="{BE9319A8-3EA9-4303-A288-157779210164}" presName="node" presStyleLbl="node1" presStyleIdx="2" presStyleCnt="3">
        <dgm:presLayoutVars>
          <dgm:bulletEnabled val="1"/>
        </dgm:presLayoutVars>
      </dgm:prSet>
      <dgm:spPr/>
      <dgm:t>
        <a:bodyPr/>
        <a:lstStyle/>
        <a:p>
          <a:endParaRPr lang="es-EC"/>
        </a:p>
      </dgm:t>
    </dgm:pt>
  </dgm:ptLst>
  <dgm:cxnLst>
    <dgm:cxn modelId="{BC745D45-CC5D-4F28-B5D5-4FFAD3723AE6}" type="presOf" srcId="{BE9319A8-3EA9-4303-A288-157779210164}" destId="{5B59AD2D-4903-46B4-A42A-9A015BB97E03}" srcOrd="0" destOrd="0" presId="urn:microsoft.com/office/officeart/2005/8/layout/process1"/>
    <dgm:cxn modelId="{799D5BAE-435E-4A19-9B4A-22A86174F954}" type="presOf" srcId="{BC2030E7-F879-48AA-8338-FFBC54CF1A1C}" destId="{52604EAB-773B-4ADF-BA62-204AC2DA9A4F}" srcOrd="1" destOrd="0" presId="urn:microsoft.com/office/officeart/2005/8/layout/process1"/>
    <dgm:cxn modelId="{0C6C0C37-9286-40D2-8799-674020ACEA45}" type="presOf" srcId="{BC2030E7-F879-48AA-8338-FFBC54CF1A1C}" destId="{D968D04C-69C0-453D-A03E-84CBC02CF4FC}" srcOrd="0" destOrd="0" presId="urn:microsoft.com/office/officeart/2005/8/layout/process1"/>
    <dgm:cxn modelId="{769008CE-0AE9-4A23-A9AB-99B77D24AE0C}" type="presOf" srcId="{C2552544-CA63-48A4-A1DC-DE3793EE5018}" destId="{0F97EE64-E960-4A82-87C1-4B2EFA887B60}" srcOrd="0" destOrd="0" presId="urn:microsoft.com/office/officeart/2005/8/layout/process1"/>
    <dgm:cxn modelId="{B122200F-DDE8-4BF1-94E4-F80355498133}" type="presOf" srcId="{79939F3F-6B79-47CE-A963-9E904B329C2F}" destId="{0CC1E42A-9D13-4168-B0CE-BF60928E360B}" srcOrd="0" destOrd="0" presId="urn:microsoft.com/office/officeart/2005/8/layout/process1"/>
    <dgm:cxn modelId="{B0DE1DE0-7DC2-4656-9DCA-949D00EA2F27}" type="presOf" srcId="{C2552544-CA63-48A4-A1DC-DE3793EE5018}" destId="{F4059B82-ABA2-4735-B5FE-1F9527E56D4B}" srcOrd="1" destOrd="0" presId="urn:microsoft.com/office/officeart/2005/8/layout/process1"/>
    <dgm:cxn modelId="{FBEBC92E-6D5D-48C2-866C-B25EE6B28986}" srcId="{79939F3F-6B79-47CE-A963-9E904B329C2F}" destId="{B174752E-C97F-4512-8885-30EEA3A6D70B}" srcOrd="0" destOrd="0" parTransId="{EFC59170-CBB8-4B0E-BEA7-41744F7B9C3E}" sibTransId="{BC2030E7-F879-48AA-8338-FFBC54CF1A1C}"/>
    <dgm:cxn modelId="{C292BF72-2835-4E7F-BC66-EE6E8ABEAD5F}" srcId="{79939F3F-6B79-47CE-A963-9E904B329C2F}" destId="{BE9319A8-3EA9-4303-A288-157779210164}" srcOrd="2" destOrd="0" parTransId="{BF9CC7AC-76A2-4847-A113-654EE9CE30E8}" sibTransId="{2D2E8BFB-EEDE-42D0-84B9-7CA891EF5B8F}"/>
    <dgm:cxn modelId="{4855C158-B64D-4DE3-88A7-91A89B506897}" type="presOf" srcId="{B174752E-C97F-4512-8885-30EEA3A6D70B}" destId="{CA28DC42-E308-4B4D-8BC7-E5BDBCC578CB}" srcOrd="0" destOrd="0" presId="urn:microsoft.com/office/officeart/2005/8/layout/process1"/>
    <dgm:cxn modelId="{63749C80-691C-4F2F-848C-88810A361FAD}" type="presOf" srcId="{AB45A653-D91E-40B1-A6A0-12D1F23A26CE}" destId="{BE3708A8-FF62-491D-BD00-B3FEF66A338B}" srcOrd="0" destOrd="0" presId="urn:microsoft.com/office/officeart/2005/8/layout/process1"/>
    <dgm:cxn modelId="{26DD101A-EAAD-417B-9C53-C66CBDCC1A1F}" srcId="{79939F3F-6B79-47CE-A963-9E904B329C2F}" destId="{AB45A653-D91E-40B1-A6A0-12D1F23A26CE}" srcOrd="1" destOrd="0" parTransId="{9DEEC9D0-2943-4355-8600-F11A3D52FA52}" sibTransId="{C2552544-CA63-48A4-A1DC-DE3793EE5018}"/>
    <dgm:cxn modelId="{9F1AF655-7862-4BF3-A627-2074E25103EA}" type="presParOf" srcId="{0CC1E42A-9D13-4168-B0CE-BF60928E360B}" destId="{CA28DC42-E308-4B4D-8BC7-E5BDBCC578CB}" srcOrd="0" destOrd="0" presId="urn:microsoft.com/office/officeart/2005/8/layout/process1"/>
    <dgm:cxn modelId="{ED15FA57-E173-4B3C-B69C-4B50C834FC2B}" type="presParOf" srcId="{0CC1E42A-9D13-4168-B0CE-BF60928E360B}" destId="{D968D04C-69C0-453D-A03E-84CBC02CF4FC}" srcOrd="1" destOrd="0" presId="urn:microsoft.com/office/officeart/2005/8/layout/process1"/>
    <dgm:cxn modelId="{F358D2C5-2770-41E3-8A5D-A5810E45BB1E}" type="presParOf" srcId="{D968D04C-69C0-453D-A03E-84CBC02CF4FC}" destId="{52604EAB-773B-4ADF-BA62-204AC2DA9A4F}" srcOrd="0" destOrd="0" presId="urn:microsoft.com/office/officeart/2005/8/layout/process1"/>
    <dgm:cxn modelId="{72E8BB50-2960-4E3D-9516-128EA63AC7D2}" type="presParOf" srcId="{0CC1E42A-9D13-4168-B0CE-BF60928E360B}" destId="{BE3708A8-FF62-491D-BD00-B3FEF66A338B}" srcOrd="2" destOrd="0" presId="urn:microsoft.com/office/officeart/2005/8/layout/process1"/>
    <dgm:cxn modelId="{910372F4-ACAA-4896-BF07-C96DB5F6AF73}" type="presParOf" srcId="{0CC1E42A-9D13-4168-B0CE-BF60928E360B}" destId="{0F97EE64-E960-4A82-87C1-4B2EFA887B60}" srcOrd="3" destOrd="0" presId="urn:microsoft.com/office/officeart/2005/8/layout/process1"/>
    <dgm:cxn modelId="{DCF35118-ACC9-4B4D-ABDB-5ACC6E9B7433}" type="presParOf" srcId="{0F97EE64-E960-4A82-87C1-4B2EFA887B60}" destId="{F4059B82-ABA2-4735-B5FE-1F9527E56D4B}" srcOrd="0" destOrd="0" presId="urn:microsoft.com/office/officeart/2005/8/layout/process1"/>
    <dgm:cxn modelId="{0CA3A12E-C906-4387-BDEA-05EB68E6781D}" type="presParOf" srcId="{0CC1E42A-9D13-4168-B0CE-BF60928E360B}" destId="{5B59AD2D-4903-46B4-A42A-9A015BB97E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F2E51CD-F5DE-41F7-9F90-9CE13B6C8D2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C"/>
        </a:p>
      </dgm:t>
    </dgm:pt>
    <dgm:pt modelId="{DF1983B1-EE2F-4D1C-946D-8B515D26065C}">
      <dgm:prSet phldrT="[Texto]"/>
      <dgm:spPr/>
      <dgm:t>
        <a:bodyPr/>
        <a:lstStyle/>
        <a:p>
          <a:pPr algn="just"/>
          <a:r>
            <a:rPr lang="es-EC" dirty="0" smtClean="0"/>
            <a:t>Se cumplió con los objetivos planteados en el plan de tesis, para lo cual se realizó una revisión a los procedimientos administrativos del Departamento de Contabilidad de la Cooperativa de Producción Textil Artesanal Punto Ecuador, mediante la ejecución de una Auditoría de Gestión; además de ser evaluado los niveles de eficacia, eficiencia y economía de las operaciones, regido dentro un marco ético.  </a:t>
          </a:r>
          <a:endParaRPr lang="es-EC" dirty="0"/>
        </a:p>
      </dgm:t>
    </dgm:pt>
    <dgm:pt modelId="{8F113D93-1E7E-4627-92A2-DB799FE60B7E}" type="parTrans" cxnId="{7E434C9C-A03F-44EB-AA68-E1E7CEEB3873}">
      <dgm:prSet/>
      <dgm:spPr/>
      <dgm:t>
        <a:bodyPr/>
        <a:lstStyle/>
        <a:p>
          <a:pPr algn="just"/>
          <a:endParaRPr lang="es-EC"/>
        </a:p>
      </dgm:t>
    </dgm:pt>
    <dgm:pt modelId="{D525B78C-75E7-4AA0-96F2-8F8D8B3CCBDF}" type="sibTrans" cxnId="{7E434C9C-A03F-44EB-AA68-E1E7CEEB3873}">
      <dgm:prSet/>
      <dgm:spPr/>
      <dgm:t>
        <a:bodyPr/>
        <a:lstStyle/>
        <a:p>
          <a:pPr algn="just"/>
          <a:endParaRPr lang="es-EC"/>
        </a:p>
      </dgm:t>
    </dgm:pt>
    <dgm:pt modelId="{D6050515-5174-40BC-9CAF-28798C8D9952}">
      <dgm:prSet phldrT="[Texto]"/>
      <dgm:spPr/>
      <dgm:t>
        <a:bodyPr/>
        <a:lstStyle/>
        <a:p>
          <a:pPr algn="just"/>
          <a:r>
            <a:rPr lang="es-EC" dirty="0" smtClean="0"/>
            <a:t>Al aplicar la Auditoría de Gestión al Departamento de Contabilidad, se pudo observar algunas debilidades de Control Interno y en los procesos del registro de facturación  y el manejo inadecuado de caja chica, como se indicó en el informe de auditoría anteriormente presentado. </a:t>
          </a:r>
          <a:endParaRPr lang="es-EC" dirty="0"/>
        </a:p>
      </dgm:t>
    </dgm:pt>
    <dgm:pt modelId="{FB1D0221-02AB-4BEC-9118-773614043998}" type="parTrans" cxnId="{7CFB74F9-6EA6-4223-8751-9E2CDDC97FD5}">
      <dgm:prSet/>
      <dgm:spPr/>
      <dgm:t>
        <a:bodyPr/>
        <a:lstStyle/>
        <a:p>
          <a:pPr algn="just"/>
          <a:endParaRPr lang="es-EC"/>
        </a:p>
      </dgm:t>
    </dgm:pt>
    <dgm:pt modelId="{3D7E09AF-5A89-4BCD-AF8A-2B02D099EC83}" type="sibTrans" cxnId="{7CFB74F9-6EA6-4223-8751-9E2CDDC97FD5}">
      <dgm:prSet/>
      <dgm:spPr/>
      <dgm:t>
        <a:bodyPr/>
        <a:lstStyle/>
        <a:p>
          <a:pPr algn="just"/>
          <a:endParaRPr lang="es-EC"/>
        </a:p>
      </dgm:t>
    </dgm:pt>
    <dgm:pt modelId="{A3D8AA42-AB33-46AF-9E1E-6C2CE58B5B57}">
      <dgm:prSet phldrT="[Texto]"/>
      <dgm:spPr/>
      <dgm:t>
        <a:bodyPr/>
        <a:lstStyle/>
        <a:p>
          <a:pPr algn="just"/>
          <a:r>
            <a:rPr lang="es-EC" dirty="0" smtClean="0"/>
            <a:t>El presente trabajo de tesis ha sido realizado acorde las normas internas de la Universidad de Fuerzas Armadas “ESPE”, así también la ejecución de la auditoría se apegó a la normativa existente para la misma.</a:t>
          </a:r>
          <a:endParaRPr lang="es-EC" dirty="0"/>
        </a:p>
      </dgm:t>
    </dgm:pt>
    <dgm:pt modelId="{7A64DD3F-3289-4BB2-84CC-4F9B01255582}" type="sibTrans" cxnId="{B767069B-3AB7-4038-85B2-FEBDBDE8B881}">
      <dgm:prSet/>
      <dgm:spPr/>
      <dgm:t>
        <a:bodyPr/>
        <a:lstStyle/>
        <a:p>
          <a:pPr algn="just"/>
          <a:endParaRPr lang="es-EC"/>
        </a:p>
      </dgm:t>
    </dgm:pt>
    <dgm:pt modelId="{B5CFECDE-B512-40E4-9C7F-7FA845F6ED97}" type="parTrans" cxnId="{B767069B-3AB7-4038-85B2-FEBDBDE8B881}">
      <dgm:prSet/>
      <dgm:spPr/>
      <dgm:t>
        <a:bodyPr/>
        <a:lstStyle/>
        <a:p>
          <a:pPr algn="just"/>
          <a:endParaRPr lang="es-EC"/>
        </a:p>
      </dgm:t>
    </dgm:pt>
    <dgm:pt modelId="{02939FA2-88C1-4393-813A-C13BA018DEBC}" type="pres">
      <dgm:prSet presAssocID="{8F2E51CD-F5DE-41F7-9F90-9CE13B6C8D25}" presName="outerComposite" presStyleCnt="0">
        <dgm:presLayoutVars>
          <dgm:chMax val="5"/>
          <dgm:dir/>
          <dgm:resizeHandles val="exact"/>
        </dgm:presLayoutVars>
      </dgm:prSet>
      <dgm:spPr/>
      <dgm:t>
        <a:bodyPr/>
        <a:lstStyle/>
        <a:p>
          <a:endParaRPr lang="es-EC"/>
        </a:p>
      </dgm:t>
    </dgm:pt>
    <dgm:pt modelId="{4A3457C9-70FB-406E-8B23-B316D0530F57}" type="pres">
      <dgm:prSet presAssocID="{8F2E51CD-F5DE-41F7-9F90-9CE13B6C8D25}" presName="dummyMaxCanvas" presStyleCnt="0">
        <dgm:presLayoutVars/>
      </dgm:prSet>
      <dgm:spPr/>
      <dgm:t>
        <a:bodyPr/>
        <a:lstStyle/>
        <a:p>
          <a:endParaRPr lang="es-EC"/>
        </a:p>
      </dgm:t>
    </dgm:pt>
    <dgm:pt modelId="{9035B242-23A7-4434-94A0-12341F8111D4}" type="pres">
      <dgm:prSet presAssocID="{8F2E51CD-F5DE-41F7-9F90-9CE13B6C8D25}" presName="ThreeNodes_1" presStyleLbl="node1" presStyleIdx="0" presStyleCnt="3">
        <dgm:presLayoutVars>
          <dgm:bulletEnabled val="1"/>
        </dgm:presLayoutVars>
      </dgm:prSet>
      <dgm:spPr/>
      <dgm:t>
        <a:bodyPr/>
        <a:lstStyle/>
        <a:p>
          <a:endParaRPr lang="es-EC"/>
        </a:p>
      </dgm:t>
    </dgm:pt>
    <dgm:pt modelId="{CD624D7E-0F1C-4BA6-A5B4-ADA3A975BB76}" type="pres">
      <dgm:prSet presAssocID="{8F2E51CD-F5DE-41F7-9F90-9CE13B6C8D25}" presName="ThreeNodes_2" presStyleLbl="node1" presStyleIdx="1" presStyleCnt="3">
        <dgm:presLayoutVars>
          <dgm:bulletEnabled val="1"/>
        </dgm:presLayoutVars>
      </dgm:prSet>
      <dgm:spPr/>
      <dgm:t>
        <a:bodyPr/>
        <a:lstStyle/>
        <a:p>
          <a:endParaRPr lang="es-EC"/>
        </a:p>
      </dgm:t>
    </dgm:pt>
    <dgm:pt modelId="{77F9C191-521E-41E2-AA8F-A6A240858EFE}" type="pres">
      <dgm:prSet presAssocID="{8F2E51CD-F5DE-41F7-9F90-9CE13B6C8D25}" presName="ThreeNodes_3" presStyleLbl="node1" presStyleIdx="2" presStyleCnt="3">
        <dgm:presLayoutVars>
          <dgm:bulletEnabled val="1"/>
        </dgm:presLayoutVars>
      </dgm:prSet>
      <dgm:spPr/>
      <dgm:t>
        <a:bodyPr/>
        <a:lstStyle/>
        <a:p>
          <a:endParaRPr lang="es-EC"/>
        </a:p>
      </dgm:t>
    </dgm:pt>
    <dgm:pt modelId="{9D190C00-4F93-4B90-80E3-39CAB9EC5121}" type="pres">
      <dgm:prSet presAssocID="{8F2E51CD-F5DE-41F7-9F90-9CE13B6C8D25}" presName="ThreeConn_1-2" presStyleLbl="fgAccFollowNode1" presStyleIdx="0" presStyleCnt="2">
        <dgm:presLayoutVars>
          <dgm:bulletEnabled val="1"/>
        </dgm:presLayoutVars>
      </dgm:prSet>
      <dgm:spPr/>
      <dgm:t>
        <a:bodyPr/>
        <a:lstStyle/>
        <a:p>
          <a:endParaRPr lang="es-EC"/>
        </a:p>
      </dgm:t>
    </dgm:pt>
    <dgm:pt modelId="{401FE6B3-A94B-444B-B028-F47EB19ABECE}" type="pres">
      <dgm:prSet presAssocID="{8F2E51CD-F5DE-41F7-9F90-9CE13B6C8D25}" presName="ThreeConn_2-3" presStyleLbl="fgAccFollowNode1" presStyleIdx="1" presStyleCnt="2">
        <dgm:presLayoutVars>
          <dgm:bulletEnabled val="1"/>
        </dgm:presLayoutVars>
      </dgm:prSet>
      <dgm:spPr/>
      <dgm:t>
        <a:bodyPr/>
        <a:lstStyle/>
        <a:p>
          <a:endParaRPr lang="es-EC"/>
        </a:p>
      </dgm:t>
    </dgm:pt>
    <dgm:pt modelId="{E442DC86-D27F-4601-BF9A-3AA3214E3CE1}" type="pres">
      <dgm:prSet presAssocID="{8F2E51CD-F5DE-41F7-9F90-9CE13B6C8D25}" presName="ThreeNodes_1_text" presStyleLbl="node1" presStyleIdx="2" presStyleCnt="3">
        <dgm:presLayoutVars>
          <dgm:bulletEnabled val="1"/>
        </dgm:presLayoutVars>
      </dgm:prSet>
      <dgm:spPr/>
      <dgm:t>
        <a:bodyPr/>
        <a:lstStyle/>
        <a:p>
          <a:endParaRPr lang="es-EC"/>
        </a:p>
      </dgm:t>
    </dgm:pt>
    <dgm:pt modelId="{93F11E9C-B48E-4D84-8E7A-96F102476AB8}" type="pres">
      <dgm:prSet presAssocID="{8F2E51CD-F5DE-41F7-9F90-9CE13B6C8D25}" presName="ThreeNodes_2_text" presStyleLbl="node1" presStyleIdx="2" presStyleCnt="3">
        <dgm:presLayoutVars>
          <dgm:bulletEnabled val="1"/>
        </dgm:presLayoutVars>
      </dgm:prSet>
      <dgm:spPr/>
      <dgm:t>
        <a:bodyPr/>
        <a:lstStyle/>
        <a:p>
          <a:endParaRPr lang="es-EC"/>
        </a:p>
      </dgm:t>
    </dgm:pt>
    <dgm:pt modelId="{6068DA45-CB56-4013-9B75-3AD00C735B8A}" type="pres">
      <dgm:prSet presAssocID="{8F2E51CD-F5DE-41F7-9F90-9CE13B6C8D25}" presName="ThreeNodes_3_text" presStyleLbl="node1" presStyleIdx="2" presStyleCnt="3">
        <dgm:presLayoutVars>
          <dgm:bulletEnabled val="1"/>
        </dgm:presLayoutVars>
      </dgm:prSet>
      <dgm:spPr/>
      <dgm:t>
        <a:bodyPr/>
        <a:lstStyle/>
        <a:p>
          <a:endParaRPr lang="es-EC"/>
        </a:p>
      </dgm:t>
    </dgm:pt>
  </dgm:ptLst>
  <dgm:cxnLst>
    <dgm:cxn modelId="{1134E0CC-CE32-473C-95FB-9CF8A85B5DF6}" type="presOf" srcId="{8F2E51CD-F5DE-41F7-9F90-9CE13B6C8D25}" destId="{02939FA2-88C1-4393-813A-C13BA018DEBC}" srcOrd="0" destOrd="0" presId="urn:microsoft.com/office/officeart/2005/8/layout/vProcess5"/>
    <dgm:cxn modelId="{6F9FB96B-A6C7-4F05-B6F4-507603EE25FC}" type="presOf" srcId="{A3D8AA42-AB33-46AF-9E1E-6C2CE58B5B57}" destId="{6068DA45-CB56-4013-9B75-3AD00C735B8A}" srcOrd="1" destOrd="0" presId="urn:microsoft.com/office/officeart/2005/8/layout/vProcess5"/>
    <dgm:cxn modelId="{506B6779-08E2-4694-981B-F330B0CEBD39}" type="presOf" srcId="{A3D8AA42-AB33-46AF-9E1E-6C2CE58B5B57}" destId="{77F9C191-521E-41E2-AA8F-A6A240858EFE}" srcOrd="0" destOrd="0" presId="urn:microsoft.com/office/officeart/2005/8/layout/vProcess5"/>
    <dgm:cxn modelId="{6F473550-6CB3-4AB6-8D7C-71DC97DC3C47}" type="presOf" srcId="{D525B78C-75E7-4AA0-96F2-8F8D8B3CCBDF}" destId="{9D190C00-4F93-4B90-80E3-39CAB9EC5121}" srcOrd="0" destOrd="0" presId="urn:microsoft.com/office/officeart/2005/8/layout/vProcess5"/>
    <dgm:cxn modelId="{7AB845BA-1864-4EBB-8B76-B8342A9C505F}" type="presOf" srcId="{D6050515-5174-40BC-9CAF-28798C8D9952}" destId="{93F11E9C-B48E-4D84-8E7A-96F102476AB8}" srcOrd="1" destOrd="0" presId="urn:microsoft.com/office/officeart/2005/8/layout/vProcess5"/>
    <dgm:cxn modelId="{C0B752B3-948B-450D-88DF-D6C80A94A5F6}" type="presOf" srcId="{D6050515-5174-40BC-9CAF-28798C8D9952}" destId="{CD624D7E-0F1C-4BA6-A5B4-ADA3A975BB76}" srcOrd="0" destOrd="0" presId="urn:microsoft.com/office/officeart/2005/8/layout/vProcess5"/>
    <dgm:cxn modelId="{7CFB74F9-6EA6-4223-8751-9E2CDDC97FD5}" srcId="{8F2E51CD-F5DE-41F7-9F90-9CE13B6C8D25}" destId="{D6050515-5174-40BC-9CAF-28798C8D9952}" srcOrd="1" destOrd="0" parTransId="{FB1D0221-02AB-4BEC-9118-773614043998}" sibTransId="{3D7E09AF-5A89-4BCD-AF8A-2B02D099EC83}"/>
    <dgm:cxn modelId="{62F226B4-EC49-4F2B-BD16-656B151D720A}" type="presOf" srcId="{3D7E09AF-5A89-4BCD-AF8A-2B02D099EC83}" destId="{401FE6B3-A94B-444B-B028-F47EB19ABECE}" srcOrd="0" destOrd="0" presId="urn:microsoft.com/office/officeart/2005/8/layout/vProcess5"/>
    <dgm:cxn modelId="{F72D85A3-7DB6-49F1-9B4E-137D73DAAA26}" type="presOf" srcId="{DF1983B1-EE2F-4D1C-946D-8B515D26065C}" destId="{9035B242-23A7-4434-94A0-12341F8111D4}" srcOrd="0" destOrd="0" presId="urn:microsoft.com/office/officeart/2005/8/layout/vProcess5"/>
    <dgm:cxn modelId="{B767069B-3AB7-4038-85B2-FEBDBDE8B881}" srcId="{8F2E51CD-F5DE-41F7-9F90-9CE13B6C8D25}" destId="{A3D8AA42-AB33-46AF-9E1E-6C2CE58B5B57}" srcOrd="2" destOrd="0" parTransId="{B5CFECDE-B512-40E4-9C7F-7FA845F6ED97}" sibTransId="{7A64DD3F-3289-4BB2-84CC-4F9B01255582}"/>
    <dgm:cxn modelId="{3BBE44E6-7577-4E67-B18D-F40CEAA48B3D}" type="presOf" srcId="{DF1983B1-EE2F-4D1C-946D-8B515D26065C}" destId="{E442DC86-D27F-4601-BF9A-3AA3214E3CE1}" srcOrd="1" destOrd="0" presId="urn:microsoft.com/office/officeart/2005/8/layout/vProcess5"/>
    <dgm:cxn modelId="{7E434C9C-A03F-44EB-AA68-E1E7CEEB3873}" srcId="{8F2E51CD-F5DE-41F7-9F90-9CE13B6C8D25}" destId="{DF1983B1-EE2F-4D1C-946D-8B515D26065C}" srcOrd="0" destOrd="0" parTransId="{8F113D93-1E7E-4627-92A2-DB799FE60B7E}" sibTransId="{D525B78C-75E7-4AA0-96F2-8F8D8B3CCBDF}"/>
    <dgm:cxn modelId="{6CC9DABF-E66A-4052-9D76-97D209353DE9}" type="presParOf" srcId="{02939FA2-88C1-4393-813A-C13BA018DEBC}" destId="{4A3457C9-70FB-406E-8B23-B316D0530F57}" srcOrd="0" destOrd="0" presId="urn:microsoft.com/office/officeart/2005/8/layout/vProcess5"/>
    <dgm:cxn modelId="{380DA455-C869-47A9-AD6D-191C1BCF1F35}" type="presParOf" srcId="{02939FA2-88C1-4393-813A-C13BA018DEBC}" destId="{9035B242-23A7-4434-94A0-12341F8111D4}" srcOrd="1" destOrd="0" presId="urn:microsoft.com/office/officeart/2005/8/layout/vProcess5"/>
    <dgm:cxn modelId="{5729C9FC-2295-470A-A905-71256E703EE6}" type="presParOf" srcId="{02939FA2-88C1-4393-813A-C13BA018DEBC}" destId="{CD624D7E-0F1C-4BA6-A5B4-ADA3A975BB76}" srcOrd="2" destOrd="0" presId="urn:microsoft.com/office/officeart/2005/8/layout/vProcess5"/>
    <dgm:cxn modelId="{28F32B36-5A00-4721-89BF-2795F9DD0855}" type="presParOf" srcId="{02939FA2-88C1-4393-813A-C13BA018DEBC}" destId="{77F9C191-521E-41E2-AA8F-A6A240858EFE}" srcOrd="3" destOrd="0" presId="urn:microsoft.com/office/officeart/2005/8/layout/vProcess5"/>
    <dgm:cxn modelId="{434DE418-39DC-409E-A9A8-45E8A1AB68F5}" type="presParOf" srcId="{02939FA2-88C1-4393-813A-C13BA018DEBC}" destId="{9D190C00-4F93-4B90-80E3-39CAB9EC5121}" srcOrd="4" destOrd="0" presId="urn:microsoft.com/office/officeart/2005/8/layout/vProcess5"/>
    <dgm:cxn modelId="{0F3CD2AC-726A-495E-9E57-24B4BDC6AF39}" type="presParOf" srcId="{02939FA2-88C1-4393-813A-C13BA018DEBC}" destId="{401FE6B3-A94B-444B-B028-F47EB19ABECE}" srcOrd="5" destOrd="0" presId="urn:microsoft.com/office/officeart/2005/8/layout/vProcess5"/>
    <dgm:cxn modelId="{CDC91A55-229A-43C7-98DA-4E999E966B13}" type="presParOf" srcId="{02939FA2-88C1-4393-813A-C13BA018DEBC}" destId="{E442DC86-D27F-4601-BF9A-3AA3214E3CE1}" srcOrd="6" destOrd="0" presId="urn:microsoft.com/office/officeart/2005/8/layout/vProcess5"/>
    <dgm:cxn modelId="{12937F4E-5BCA-47FA-89A6-950663062826}" type="presParOf" srcId="{02939FA2-88C1-4393-813A-C13BA018DEBC}" destId="{93F11E9C-B48E-4D84-8E7A-96F102476AB8}" srcOrd="7" destOrd="0" presId="urn:microsoft.com/office/officeart/2005/8/layout/vProcess5"/>
    <dgm:cxn modelId="{4EF33C0C-1D31-4871-ADFA-FBADCF9D313F}" type="presParOf" srcId="{02939FA2-88C1-4393-813A-C13BA018DEBC}" destId="{6068DA45-CB56-4013-9B75-3AD00C735B8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2E51CD-F5DE-41F7-9F90-9CE13B6C8D25}"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EC"/>
        </a:p>
      </dgm:t>
    </dgm:pt>
    <dgm:pt modelId="{DF1983B1-EE2F-4D1C-946D-8B515D26065C}">
      <dgm:prSet phldrT="[Texto]"/>
      <dgm:spPr/>
      <dgm:t>
        <a:bodyPr/>
        <a:lstStyle/>
        <a:p>
          <a:pPr algn="just"/>
          <a:r>
            <a:rPr lang="es-EC" dirty="0" smtClean="0"/>
            <a:t>El presente trabajo de tesis puede ser utilizada como modelo para la ejecución de la auditoría de gestión de la Cooperativa de Producción Textil Artesanal Punto Ecuador, con el fin de que la misma debe que ser aplicada para mejorar la eficiencia, eficacia y economía de la gestión organizacional. </a:t>
          </a:r>
          <a:endParaRPr lang="es-EC" dirty="0"/>
        </a:p>
      </dgm:t>
    </dgm:pt>
    <dgm:pt modelId="{8F113D93-1E7E-4627-92A2-DB799FE60B7E}" type="parTrans" cxnId="{7E434C9C-A03F-44EB-AA68-E1E7CEEB3873}">
      <dgm:prSet/>
      <dgm:spPr/>
      <dgm:t>
        <a:bodyPr/>
        <a:lstStyle/>
        <a:p>
          <a:pPr algn="just"/>
          <a:endParaRPr lang="es-EC"/>
        </a:p>
      </dgm:t>
    </dgm:pt>
    <dgm:pt modelId="{D525B78C-75E7-4AA0-96F2-8F8D8B3CCBDF}" type="sibTrans" cxnId="{7E434C9C-A03F-44EB-AA68-E1E7CEEB3873}">
      <dgm:prSet/>
      <dgm:spPr/>
      <dgm:t>
        <a:bodyPr/>
        <a:lstStyle/>
        <a:p>
          <a:pPr algn="just"/>
          <a:endParaRPr lang="es-EC"/>
        </a:p>
      </dgm:t>
    </dgm:pt>
    <dgm:pt modelId="{D6050515-5174-40BC-9CAF-28798C8D9952}">
      <dgm:prSet phldrT="[Texto]"/>
      <dgm:spPr/>
      <dgm:t>
        <a:bodyPr/>
        <a:lstStyle/>
        <a:p>
          <a:pPr algn="just"/>
          <a:r>
            <a:rPr lang="es-EC" dirty="0" smtClean="0"/>
            <a:t>La Cooperativa, deberá tener en cuenta las recomendaciones emitidas en el informe final de auditoría, implantando políticas y actividades correctivas, </a:t>
          </a:r>
          <a:r>
            <a:rPr lang="es-EC" smtClean="0"/>
            <a:t>que </a:t>
          </a:r>
          <a:r>
            <a:rPr lang="es-EC" smtClean="0"/>
            <a:t>permitan aprovechar </a:t>
          </a:r>
          <a:r>
            <a:rPr lang="es-EC" dirty="0" smtClean="0"/>
            <a:t>las fortalezas y oportunidades, que ayuden a la consecución de los objetivos organizacionales.</a:t>
          </a:r>
          <a:endParaRPr lang="es-EC" dirty="0"/>
        </a:p>
      </dgm:t>
    </dgm:pt>
    <dgm:pt modelId="{FB1D0221-02AB-4BEC-9118-773614043998}" type="parTrans" cxnId="{7CFB74F9-6EA6-4223-8751-9E2CDDC97FD5}">
      <dgm:prSet/>
      <dgm:spPr/>
      <dgm:t>
        <a:bodyPr/>
        <a:lstStyle/>
        <a:p>
          <a:pPr algn="just"/>
          <a:endParaRPr lang="es-EC"/>
        </a:p>
      </dgm:t>
    </dgm:pt>
    <dgm:pt modelId="{3D7E09AF-5A89-4BCD-AF8A-2B02D099EC83}" type="sibTrans" cxnId="{7CFB74F9-6EA6-4223-8751-9E2CDDC97FD5}">
      <dgm:prSet/>
      <dgm:spPr/>
      <dgm:t>
        <a:bodyPr/>
        <a:lstStyle/>
        <a:p>
          <a:pPr algn="just"/>
          <a:endParaRPr lang="es-EC"/>
        </a:p>
      </dgm:t>
    </dgm:pt>
    <dgm:pt modelId="{A3D8AA42-AB33-46AF-9E1E-6C2CE58B5B57}">
      <dgm:prSet phldrT="[Texto]"/>
      <dgm:spPr/>
      <dgm:t>
        <a:bodyPr/>
        <a:lstStyle/>
        <a:p>
          <a:pPr algn="just"/>
          <a:r>
            <a:rPr lang="es-EC" dirty="0" smtClean="0"/>
            <a:t>Diseñar e implementar manuales de procedimientos que sirvan como referencia para realizar las actividades laborales, a más de la creación del manual de funciones que sea acorde a las necesidades de la Cooperativa, tomando en cuenta como principal punto la segregación de funciones, con el fin de que los procesos se ejecuten de manera apropiada.</a:t>
          </a:r>
          <a:endParaRPr lang="es-EC" dirty="0"/>
        </a:p>
      </dgm:t>
    </dgm:pt>
    <dgm:pt modelId="{7A64DD3F-3289-4BB2-84CC-4F9B01255582}" type="sibTrans" cxnId="{B767069B-3AB7-4038-85B2-FEBDBDE8B881}">
      <dgm:prSet/>
      <dgm:spPr/>
      <dgm:t>
        <a:bodyPr/>
        <a:lstStyle/>
        <a:p>
          <a:pPr algn="just"/>
          <a:endParaRPr lang="es-EC"/>
        </a:p>
      </dgm:t>
    </dgm:pt>
    <dgm:pt modelId="{B5CFECDE-B512-40E4-9C7F-7FA845F6ED97}" type="parTrans" cxnId="{B767069B-3AB7-4038-85B2-FEBDBDE8B881}">
      <dgm:prSet/>
      <dgm:spPr/>
      <dgm:t>
        <a:bodyPr/>
        <a:lstStyle/>
        <a:p>
          <a:pPr algn="just"/>
          <a:endParaRPr lang="es-EC"/>
        </a:p>
      </dgm:t>
    </dgm:pt>
    <dgm:pt modelId="{02939FA2-88C1-4393-813A-C13BA018DEBC}" type="pres">
      <dgm:prSet presAssocID="{8F2E51CD-F5DE-41F7-9F90-9CE13B6C8D25}" presName="outerComposite" presStyleCnt="0">
        <dgm:presLayoutVars>
          <dgm:chMax val="5"/>
          <dgm:dir/>
          <dgm:resizeHandles val="exact"/>
        </dgm:presLayoutVars>
      </dgm:prSet>
      <dgm:spPr/>
      <dgm:t>
        <a:bodyPr/>
        <a:lstStyle/>
        <a:p>
          <a:endParaRPr lang="es-EC"/>
        </a:p>
      </dgm:t>
    </dgm:pt>
    <dgm:pt modelId="{4A3457C9-70FB-406E-8B23-B316D0530F57}" type="pres">
      <dgm:prSet presAssocID="{8F2E51CD-F5DE-41F7-9F90-9CE13B6C8D25}" presName="dummyMaxCanvas" presStyleCnt="0">
        <dgm:presLayoutVars/>
      </dgm:prSet>
      <dgm:spPr/>
    </dgm:pt>
    <dgm:pt modelId="{9035B242-23A7-4434-94A0-12341F8111D4}" type="pres">
      <dgm:prSet presAssocID="{8F2E51CD-F5DE-41F7-9F90-9CE13B6C8D25}" presName="ThreeNodes_1" presStyleLbl="node1" presStyleIdx="0" presStyleCnt="3">
        <dgm:presLayoutVars>
          <dgm:bulletEnabled val="1"/>
        </dgm:presLayoutVars>
      </dgm:prSet>
      <dgm:spPr/>
      <dgm:t>
        <a:bodyPr/>
        <a:lstStyle/>
        <a:p>
          <a:endParaRPr lang="es-EC"/>
        </a:p>
      </dgm:t>
    </dgm:pt>
    <dgm:pt modelId="{CD624D7E-0F1C-4BA6-A5B4-ADA3A975BB76}" type="pres">
      <dgm:prSet presAssocID="{8F2E51CD-F5DE-41F7-9F90-9CE13B6C8D25}" presName="ThreeNodes_2" presStyleLbl="node1" presStyleIdx="1" presStyleCnt="3">
        <dgm:presLayoutVars>
          <dgm:bulletEnabled val="1"/>
        </dgm:presLayoutVars>
      </dgm:prSet>
      <dgm:spPr/>
      <dgm:t>
        <a:bodyPr/>
        <a:lstStyle/>
        <a:p>
          <a:endParaRPr lang="es-EC"/>
        </a:p>
      </dgm:t>
    </dgm:pt>
    <dgm:pt modelId="{77F9C191-521E-41E2-AA8F-A6A240858EFE}" type="pres">
      <dgm:prSet presAssocID="{8F2E51CD-F5DE-41F7-9F90-9CE13B6C8D25}" presName="ThreeNodes_3" presStyleLbl="node1" presStyleIdx="2" presStyleCnt="3">
        <dgm:presLayoutVars>
          <dgm:bulletEnabled val="1"/>
        </dgm:presLayoutVars>
      </dgm:prSet>
      <dgm:spPr/>
      <dgm:t>
        <a:bodyPr/>
        <a:lstStyle/>
        <a:p>
          <a:endParaRPr lang="es-EC"/>
        </a:p>
      </dgm:t>
    </dgm:pt>
    <dgm:pt modelId="{9D190C00-4F93-4B90-80E3-39CAB9EC5121}" type="pres">
      <dgm:prSet presAssocID="{8F2E51CD-F5DE-41F7-9F90-9CE13B6C8D25}" presName="ThreeConn_1-2" presStyleLbl="fgAccFollowNode1" presStyleIdx="0" presStyleCnt="2">
        <dgm:presLayoutVars>
          <dgm:bulletEnabled val="1"/>
        </dgm:presLayoutVars>
      </dgm:prSet>
      <dgm:spPr/>
      <dgm:t>
        <a:bodyPr/>
        <a:lstStyle/>
        <a:p>
          <a:endParaRPr lang="es-EC"/>
        </a:p>
      </dgm:t>
    </dgm:pt>
    <dgm:pt modelId="{401FE6B3-A94B-444B-B028-F47EB19ABECE}" type="pres">
      <dgm:prSet presAssocID="{8F2E51CD-F5DE-41F7-9F90-9CE13B6C8D25}" presName="ThreeConn_2-3" presStyleLbl="fgAccFollowNode1" presStyleIdx="1" presStyleCnt="2">
        <dgm:presLayoutVars>
          <dgm:bulletEnabled val="1"/>
        </dgm:presLayoutVars>
      </dgm:prSet>
      <dgm:spPr/>
      <dgm:t>
        <a:bodyPr/>
        <a:lstStyle/>
        <a:p>
          <a:endParaRPr lang="es-EC"/>
        </a:p>
      </dgm:t>
    </dgm:pt>
    <dgm:pt modelId="{E442DC86-D27F-4601-BF9A-3AA3214E3CE1}" type="pres">
      <dgm:prSet presAssocID="{8F2E51CD-F5DE-41F7-9F90-9CE13B6C8D25}" presName="ThreeNodes_1_text" presStyleLbl="node1" presStyleIdx="2" presStyleCnt="3">
        <dgm:presLayoutVars>
          <dgm:bulletEnabled val="1"/>
        </dgm:presLayoutVars>
      </dgm:prSet>
      <dgm:spPr/>
      <dgm:t>
        <a:bodyPr/>
        <a:lstStyle/>
        <a:p>
          <a:endParaRPr lang="es-EC"/>
        </a:p>
      </dgm:t>
    </dgm:pt>
    <dgm:pt modelId="{93F11E9C-B48E-4D84-8E7A-96F102476AB8}" type="pres">
      <dgm:prSet presAssocID="{8F2E51CD-F5DE-41F7-9F90-9CE13B6C8D25}" presName="ThreeNodes_2_text" presStyleLbl="node1" presStyleIdx="2" presStyleCnt="3">
        <dgm:presLayoutVars>
          <dgm:bulletEnabled val="1"/>
        </dgm:presLayoutVars>
      </dgm:prSet>
      <dgm:spPr/>
      <dgm:t>
        <a:bodyPr/>
        <a:lstStyle/>
        <a:p>
          <a:endParaRPr lang="es-EC"/>
        </a:p>
      </dgm:t>
    </dgm:pt>
    <dgm:pt modelId="{6068DA45-CB56-4013-9B75-3AD00C735B8A}" type="pres">
      <dgm:prSet presAssocID="{8F2E51CD-F5DE-41F7-9F90-9CE13B6C8D25}" presName="ThreeNodes_3_text" presStyleLbl="node1" presStyleIdx="2" presStyleCnt="3">
        <dgm:presLayoutVars>
          <dgm:bulletEnabled val="1"/>
        </dgm:presLayoutVars>
      </dgm:prSet>
      <dgm:spPr/>
      <dgm:t>
        <a:bodyPr/>
        <a:lstStyle/>
        <a:p>
          <a:endParaRPr lang="es-EC"/>
        </a:p>
      </dgm:t>
    </dgm:pt>
  </dgm:ptLst>
  <dgm:cxnLst>
    <dgm:cxn modelId="{6813ADCB-FBB7-4189-BF00-F2677D9B8C68}" type="presOf" srcId="{3D7E09AF-5A89-4BCD-AF8A-2B02D099EC83}" destId="{401FE6B3-A94B-444B-B028-F47EB19ABECE}" srcOrd="0" destOrd="0" presId="urn:microsoft.com/office/officeart/2005/8/layout/vProcess5"/>
    <dgm:cxn modelId="{26595A67-7E35-48B4-8E51-D6B8021C9CE7}" type="presOf" srcId="{DF1983B1-EE2F-4D1C-946D-8B515D26065C}" destId="{E442DC86-D27F-4601-BF9A-3AA3214E3CE1}" srcOrd="1" destOrd="0" presId="urn:microsoft.com/office/officeart/2005/8/layout/vProcess5"/>
    <dgm:cxn modelId="{7CFB74F9-6EA6-4223-8751-9E2CDDC97FD5}" srcId="{8F2E51CD-F5DE-41F7-9F90-9CE13B6C8D25}" destId="{D6050515-5174-40BC-9CAF-28798C8D9952}" srcOrd="1" destOrd="0" parTransId="{FB1D0221-02AB-4BEC-9118-773614043998}" sibTransId="{3D7E09AF-5A89-4BCD-AF8A-2B02D099EC83}"/>
    <dgm:cxn modelId="{D44EDC0A-245D-4E3F-8F4C-DF16B203F064}" type="presOf" srcId="{D6050515-5174-40BC-9CAF-28798C8D9952}" destId="{93F11E9C-B48E-4D84-8E7A-96F102476AB8}" srcOrd="1" destOrd="0" presId="urn:microsoft.com/office/officeart/2005/8/layout/vProcess5"/>
    <dgm:cxn modelId="{1622433A-C4BA-4758-8F0B-A8660B91AEBE}" type="presOf" srcId="{8F2E51CD-F5DE-41F7-9F90-9CE13B6C8D25}" destId="{02939FA2-88C1-4393-813A-C13BA018DEBC}" srcOrd="0" destOrd="0" presId="urn:microsoft.com/office/officeart/2005/8/layout/vProcess5"/>
    <dgm:cxn modelId="{B767069B-3AB7-4038-85B2-FEBDBDE8B881}" srcId="{8F2E51CD-F5DE-41F7-9F90-9CE13B6C8D25}" destId="{A3D8AA42-AB33-46AF-9E1E-6C2CE58B5B57}" srcOrd="2" destOrd="0" parTransId="{B5CFECDE-B512-40E4-9C7F-7FA845F6ED97}" sibTransId="{7A64DD3F-3289-4BB2-84CC-4F9B01255582}"/>
    <dgm:cxn modelId="{04FBE97A-9A5E-4928-B06D-E8874F37119A}" type="presOf" srcId="{DF1983B1-EE2F-4D1C-946D-8B515D26065C}" destId="{9035B242-23A7-4434-94A0-12341F8111D4}" srcOrd="0" destOrd="0" presId="urn:microsoft.com/office/officeart/2005/8/layout/vProcess5"/>
    <dgm:cxn modelId="{7E434C9C-A03F-44EB-AA68-E1E7CEEB3873}" srcId="{8F2E51CD-F5DE-41F7-9F90-9CE13B6C8D25}" destId="{DF1983B1-EE2F-4D1C-946D-8B515D26065C}" srcOrd="0" destOrd="0" parTransId="{8F113D93-1E7E-4627-92A2-DB799FE60B7E}" sibTransId="{D525B78C-75E7-4AA0-96F2-8F8D8B3CCBDF}"/>
    <dgm:cxn modelId="{3990A900-3629-4063-80CA-7157987A4F4F}" type="presOf" srcId="{A3D8AA42-AB33-46AF-9E1E-6C2CE58B5B57}" destId="{77F9C191-521E-41E2-AA8F-A6A240858EFE}" srcOrd="0" destOrd="0" presId="urn:microsoft.com/office/officeart/2005/8/layout/vProcess5"/>
    <dgm:cxn modelId="{05B2F3B3-09B3-45C0-83AF-C754A071E72B}" type="presOf" srcId="{D6050515-5174-40BC-9CAF-28798C8D9952}" destId="{CD624D7E-0F1C-4BA6-A5B4-ADA3A975BB76}" srcOrd="0" destOrd="0" presId="urn:microsoft.com/office/officeart/2005/8/layout/vProcess5"/>
    <dgm:cxn modelId="{64D553EB-EF7D-4AEB-A4A2-9160FCE404F3}" type="presOf" srcId="{D525B78C-75E7-4AA0-96F2-8F8D8B3CCBDF}" destId="{9D190C00-4F93-4B90-80E3-39CAB9EC5121}" srcOrd="0" destOrd="0" presId="urn:microsoft.com/office/officeart/2005/8/layout/vProcess5"/>
    <dgm:cxn modelId="{60C08C8A-0F59-4DA6-9B2E-0B700678C104}" type="presOf" srcId="{A3D8AA42-AB33-46AF-9E1E-6C2CE58B5B57}" destId="{6068DA45-CB56-4013-9B75-3AD00C735B8A}" srcOrd="1" destOrd="0" presId="urn:microsoft.com/office/officeart/2005/8/layout/vProcess5"/>
    <dgm:cxn modelId="{1BE9C45B-94FA-45CC-A04D-F94A65D8CDC3}" type="presParOf" srcId="{02939FA2-88C1-4393-813A-C13BA018DEBC}" destId="{4A3457C9-70FB-406E-8B23-B316D0530F57}" srcOrd="0" destOrd="0" presId="urn:microsoft.com/office/officeart/2005/8/layout/vProcess5"/>
    <dgm:cxn modelId="{7E17637C-F669-4282-A9EB-501B90E575B4}" type="presParOf" srcId="{02939FA2-88C1-4393-813A-C13BA018DEBC}" destId="{9035B242-23A7-4434-94A0-12341F8111D4}" srcOrd="1" destOrd="0" presId="urn:microsoft.com/office/officeart/2005/8/layout/vProcess5"/>
    <dgm:cxn modelId="{E1E004C2-7410-4429-A3DE-2920326A09C0}" type="presParOf" srcId="{02939FA2-88C1-4393-813A-C13BA018DEBC}" destId="{CD624D7E-0F1C-4BA6-A5B4-ADA3A975BB76}" srcOrd="2" destOrd="0" presId="urn:microsoft.com/office/officeart/2005/8/layout/vProcess5"/>
    <dgm:cxn modelId="{3D6A7615-1621-45C5-9C74-CC7A3BC7EE8E}" type="presParOf" srcId="{02939FA2-88C1-4393-813A-C13BA018DEBC}" destId="{77F9C191-521E-41E2-AA8F-A6A240858EFE}" srcOrd="3" destOrd="0" presId="urn:microsoft.com/office/officeart/2005/8/layout/vProcess5"/>
    <dgm:cxn modelId="{0BD771EC-DC3B-49FE-8EB0-39D292257691}" type="presParOf" srcId="{02939FA2-88C1-4393-813A-C13BA018DEBC}" destId="{9D190C00-4F93-4B90-80E3-39CAB9EC5121}" srcOrd="4" destOrd="0" presId="urn:microsoft.com/office/officeart/2005/8/layout/vProcess5"/>
    <dgm:cxn modelId="{43B59FD6-5FB1-4BF4-A829-F369424CA04C}" type="presParOf" srcId="{02939FA2-88C1-4393-813A-C13BA018DEBC}" destId="{401FE6B3-A94B-444B-B028-F47EB19ABECE}" srcOrd="5" destOrd="0" presId="urn:microsoft.com/office/officeart/2005/8/layout/vProcess5"/>
    <dgm:cxn modelId="{8FA12064-6D0B-4164-A46A-35E33E08E527}" type="presParOf" srcId="{02939FA2-88C1-4393-813A-C13BA018DEBC}" destId="{E442DC86-D27F-4601-BF9A-3AA3214E3CE1}" srcOrd="6" destOrd="0" presId="urn:microsoft.com/office/officeart/2005/8/layout/vProcess5"/>
    <dgm:cxn modelId="{FD1024BB-BB76-402B-B402-C011062C546A}" type="presParOf" srcId="{02939FA2-88C1-4393-813A-C13BA018DEBC}" destId="{93F11E9C-B48E-4D84-8E7A-96F102476AB8}" srcOrd="7" destOrd="0" presId="urn:microsoft.com/office/officeart/2005/8/layout/vProcess5"/>
    <dgm:cxn modelId="{C5C2E946-1065-4C64-AD59-2768B4D10658}" type="presParOf" srcId="{02939FA2-88C1-4393-813A-C13BA018DEBC}" destId="{6068DA45-CB56-4013-9B75-3AD00C735B8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4CDDB-B620-4D3B-9B0D-5816E90E4CCA}" type="doc">
      <dgm:prSet loTypeId="urn:microsoft.com/office/officeart/2005/8/layout/vList3#1" loCatId="list" qsTypeId="urn:microsoft.com/office/officeart/2005/8/quickstyle/simple1" qsCatId="simple" csTypeId="urn:microsoft.com/office/officeart/2005/8/colors/accent1_2" csCatId="accent1" phldr="1"/>
      <dgm:spPr/>
    </dgm:pt>
    <dgm:pt modelId="{D97253AB-E9F5-4402-AE32-37EE3FFC2B2B}">
      <dgm:prSet phldrT="[Texto]"/>
      <dgm:spPr/>
      <dgm:t>
        <a:bodyPr/>
        <a:lstStyle/>
        <a:p>
          <a:r>
            <a:rPr lang="es-EC" dirty="0" smtClean="0"/>
            <a:t>Producir y comercializar los bienes textiles con calidad para el mercado nacional e internacional</a:t>
          </a:r>
          <a:endParaRPr lang="es-EC" dirty="0">
            <a:solidFill>
              <a:schemeClr val="tx1"/>
            </a:solidFill>
          </a:endParaRPr>
        </a:p>
      </dgm:t>
    </dgm:pt>
    <dgm:pt modelId="{5A537CFE-C6EE-4C96-B40A-EB275B184614}" type="parTrans" cxnId="{C29353A1-F150-46F1-8849-8403E4B0BA96}">
      <dgm:prSet/>
      <dgm:spPr/>
      <dgm:t>
        <a:bodyPr/>
        <a:lstStyle/>
        <a:p>
          <a:endParaRPr lang="es-EC">
            <a:solidFill>
              <a:schemeClr val="tx1"/>
            </a:solidFill>
          </a:endParaRPr>
        </a:p>
      </dgm:t>
    </dgm:pt>
    <dgm:pt modelId="{DCB2DBE6-C7E8-4D5E-A6C5-149EE5522680}" type="sibTrans" cxnId="{C29353A1-F150-46F1-8849-8403E4B0BA96}">
      <dgm:prSet/>
      <dgm:spPr/>
      <dgm:t>
        <a:bodyPr/>
        <a:lstStyle/>
        <a:p>
          <a:endParaRPr lang="es-EC">
            <a:solidFill>
              <a:schemeClr val="tx1"/>
            </a:solidFill>
          </a:endParaRPr>
        </a:p>
      </dgm:t>
    </dgm:pt>
    <dgm:pt modelId="{50C9F8C3-5F8E-44A3-9E29-B64014C8A1D7}">
      <dgm:prSet phldrT="[Texto]"/>
      <dgm:spPr/>
      <dgm:t>
        <a:bodyPr/>
        <a:lstStyle/>
        <a:p>
          <a:r>
            <a:rPr lang="es-EC" dirty="0" smtClean="0"/>
            <a:t>Fomentar proceso de gestión empresarial para satisfacer la demanda</a:t>
          </a:r>
          <a:endParaRPr lang="es-EC" dirty="0">
            <a:solidFill>
              <a:schemeClr val="tx1"/>
            </a:solidFill>
          </a:endParaRPr>
        </a:p>
      </dgm:t>
    </dgm:pt>
    <dgm:pt modelId="{4CD9651C-EC56-4CB5-ABF5-01EB8690BB3F}" type="parTrans" cxnId="{1DD1D1C8-740A-4E39-864D-A92686A59B61}">
      <dgm:prSet/>
      <dgm:spPr/>
      <dgm:t>
        <a:bodyPr/>
        <a:lstStyle/>
        <a:p>
          <a:endParaRPr lang="es-EC">
            <a:solidFill>
              <a:schemeClr val="tx1"/>
            </a:solidFill>
          </a:endParaRPr>
        </a:p>
      </dgm:t>
    </dgm:pt>
    <dgm:pt modelId="{EF8F800C-94CA-43F1-8B2D-86FC42932AB3}" type="sibTrans" cxnId="{1DD1D1C8-740A-4E39-864D-A92686A59B61}">
      <dgm:prSet/>
      <dgm:spPr/>
      <dgm:t>
        <a:bodyPr/>
        <a:lstStyle/>
        <a:p>
          <a:endParaRPr lang="es-EC">
            <a:solidFill>
              <a:schemeClr val="tx1"/>
            </a:solidFill>
          </a:endParaRPr>
        </a:p>
      </dgm:t>
    </dgm:pt>
    <dgm:pt modelId="{0392F56A-F688-439E-A231-AD5440CEC701}">
      <dgm:prSet phldrT="[Texto]"/>
      <dgm:spPr/>
      <dgm:t>
        <a:bodyPr/>
        <a:lstStyle/>
        <a:p>
          <a:r>
            <a:rPr lang="es-EC" dirty="0" smtClean="0"/>
            <a:t>Implementar servicios sociales en beneficio de todos los socios</a:t>
          </a:r>
          <a:endParaRPr lang="es-EC" dirty="0">
            <a:solidFill>
              <a:schemeClr val="tx1"/>
            </a:solidFill>
          </a:endParaRPr>
        </a:p>
      </dgm:t>
    </dgm:pt>
    <dgm:pt modelId="{FC3D5E00-79C7-4620-97E5-F8CEA2343193}" type="parTrans" cxnId="{913AB5D9-2299-4A72-AE9B-4994A0CF6049}">
      <dgm:prSet/>
      <dgm:spPr/>
      <dgm:t>
        <a:bodyPr/>
        <a:lstStyle/>
        <a:p>
          <a:endParaRPr lang="es-EC">
            <a:solidFill>
              <a:schemeClr val="tx1"/>
            </a:solidFill>
          </a:endParaRPr>
        </a:p>
      </dgm:t>
    </dgm:pt>
    <dgm:pt modelId="{68E467E5-CBFE-45BC-90FD-7F8D419BB42A}" type="sibTrans" cxnId="{913AB5D9-2299-4A72-AE9B-4994A0CF6049}">
      <dgm:prSet/>
      <dgm:spPr/>
      <dgm:t>
        <a:bodyPr/>
        <a:lstStyle/>
        <a:p>
          <a:endParaRPr lang="es-EC">
            <a:solidFill>
              <a:schemeClr val="tx1"/>
            </a:solidFill>
          </a:endParaRPr>
        </a:p>
      </dgm:t>
    </dgm:pt>
    <dgm:pt modelId="{9BFFBC4F-A751-478D-8F9B-DD3CA294A1C6}" type="pres">
      <dgm:prSet presAssocID="{4464CDDB-B620-4D3B-9B0D-5816E90E4CCA}" presName="linearFlow" presStyleCnt="0">
        <dgm:presLayoutVars>
          <dgm:dir/>
          <dgm:resizeHandles val="exact"/>
        </dgm:presLayoutVars>
      </dgm:prSet>
      <dgm:spPr/>
    </dgm:pt>
    <dgm:pt modelId="{44F69755-BD3D-42C3-ABF3-77DB680CE56C}" type="pres">
      <dgm:prSet presAssocID="{D97253AB-E9F5-4402-AE32-37EE3FFC2B2B}" presName="composite" presStyleCnt="0"/>
      <dgm:spPr/>
    </dgm:pt>
    <dgm:pt modelId="{18770CAB-0FDF-4AA9-A417-F559A9371BD6}" type="pres">
      <dgm:prSet presAssocID="{D97253AB-E9F5-4402-AE32-37EE3FFC2B2B}" presName="imgShp" presStyleLbl="fgImgPlace1" presStyleIdx="0" presStyleCnt="3" custScaleX="131729"/>
      <dgm:spPr>
        <a:blipFill rotWithShape="0">
          <a:blip xmlns:r="http://schemas.openxmlformats.org/officeDocument/2006/relationships" r:embed="rId1"/>
          <a:stretch>
            <a:fillRect/>
          </a:stretch>
        </a:blipFill>
      </dgm:spPr>
    </dgm:pt>
    <dgm:pt modelId="{AA9F7609-0441-47F8-B555-BB8EBE583D14}" type="pres">
      <dgm:prSet presAssocID="{D97253AB-E9F5-4402-AE32-37EE3FFC2B2B}" presName="txShp" presStyleLbl="node1" presStyleIdx="0" presStyleCnt="3">
        <dgm:presLayoutVars>
          <dgm:bulletEnabled val="1"/>
        </dgm:presLayoutVars>
      </dgm:prSet>
      <dgm:spPr/>
      <dgm:t>
        <a:bodyPr/>
        <a:lstStyle/>
        <a:p>
          <a:endParaRPr lang="es-EC"/>
        </a:p>
      </dgm:t>
    </dgm:pt>
    <dgm:pt modelId="{AE849A5D-22B6-46CB-8750-1DED0861C071}" type="pres">
      <dgm:prSet presAssocID="{DCB2DBE6-C7E8-4D5E-A6C5-149EE5522680}" presName="spacing" presStyleCnt="0"/>
      <dgm:spPr/>
    </dgm:pt>
    <dgm:pt modelId="{A09F7953-2D13-40EE-82B0-F3AA9D635110}" type="pres">
      <dgm:prSet presAssocID="{50C9F8C3-5F8E-44A3-9E29-B64014C8A1D7}" presName="composite" presStyleCnt="0"/>
      <dgm:spPr/>
    </dgm:pt>
    <dgm:pt modelId="{7FED9467-185C-49D7-87D9-B9C662C043E9}" type="pres">
      <dgm:prSet presAssocID="{50C9F8C3-5F8E-44A3-9E29-B64014C8A1D7}" presName="imgShp" presStyleLbl="fgImgPlace1" presStyleIdx="1" presStyleCnt="3" custScaleX="131729"/>
      <dgm:spPr>
        <a:blipFill rotWithShape="0">
          <a:blip xmlns:r="http://schemas.openxmlformats.org/officeDocument/2006/relationships" r:embed="rId2"/>
          <a:stretch>
            <a:fillRect/>
          </a:stretch>
        </a:blipFill>
      </dgm:spPr>
    </dgm:pt>
    <dgm:pt modelId="{B26D47C0-E806-481F-AE4C-6152972406C7}" type="pres">
      <dgm:prSet presAssocID="{50C9F8C3-5F8E-44A3-9E29-B64014C8A1D7}" presName="txShp" presStyleLbl="node1" presStyleIdx="1" presStyleCnt="3">
        <dgm:presLayoutVars>
          <dgm:bulletEnabled val="1"/>
        </dgm:presLayoutVars>
      </dgm:prSet>
      <dgm:spPr/>
      <dgm:t>
        <a:bodyPr/>
        <a:lstStyle/>
        <a:p>
          <a:endParaRPr lang="es-EC"/>
        </a:p>
      </dgm:t>
    </dgm:pt>
    <dgm:pt modelId="{BF8E8262-5D5C-4574-AC0A-29A34987ECF4}" type="pres">
      <dgm:prSet presAssocID="{EF8F800C-94CA-43F1-8B2D-86FC42932AB3}" presName="spacing" presStyleCnt="0"/>
      <dgm:spPr/>
    </dgm:pt>
    <dgm:pt modelId="{5C5BD160-1B38-4F78-8B7C-9E5B9746B4F9}" type="pres">
      <dgm:prSet presAssocID="{0392F56A-F688-439E-A231-AD5440CEC701}" presName="composite" presStyleCnt="0"/>
      <dgm:spPr/>
    </dgm:pt>
    <dgm:pt modelId="{2ED01ACC-473A-4A98-ACD5-A564E54AC2AF}" type="pres">
      <dgm:prSet presAssocID="{0392F56A-F688-439E-A231-AD5440CEC701}" presName="imgShp" presStyleLbl="fgImgPlace1" presStyleIdx="2" presStyleCnt="3" custScaleX="131729"/>
      <dgm:spPr>
        <a:blipFill rotWithShape="0">
          <a:blip xmlns:r="http://schemas.openxmlformats.org/officeDocument/2006/relationships" r:embed="rId3"/>
          <a:stretch>
            <a:fillRect/>
          </a:stretch>
        </a:blipFill>
      </dgm:spPr>
    </dgm:pt>
    <dgm:pt modelId="{583F788B-D1B7-40BA-B735-F2307C72BB1D}" type="pres">
      <dgm:prSet presAssocID="{0392F56A-F688-439E-A231-AD5440CEC701}" presName="txShp" presStyleLbl="node1" presStyleIdx="2" presStyleCnt="3">
        <dgm:presLayoutVars>
          <dgm:bulletEnabled val="1"/>
        </dgm:presLayoutVars>
      </dgm:prSet>
      <dgm:spPr/>
      <dgm:t>
        <a:bodyPr/>
        <a:lstStyle/>
        <a:p>
          <a:endParaRPr lang="es-EC"/>
        </a:p>
      </dgm:t>
    </dgm:pt>
  </dgm:ptLst>
  <dgm:cxnLst>
    <dgm:cxn modelId="{1DD1D1C8-740A-4E39-864D-A92686A59B61}" srcId="{4464CDDB-B620-4D3B-9B0D-5816E90E4CCA}" destId="{50C9F8C3-5F8E-44A3-9E29-B64014C8A1D7}" srcOrd="1" destOrd="0" parTransId="{4CD9651C-EC56-4CB5-ABF5-01EB8690BB3F}" sibTransId="{EF8F800C-94CA-43F1-8B2D-86FC42932AB3}"/>
    <dgm:cxn modelId="{DC30788C-DC66-4D85-8345-B99BF6B93071}" type="presOf" srcId="{D97253AB-E9F5-4402-AE32-37EE3FFC2B2B}" destId="{AA9F7609-0441-47F8-B555-BB8EBE583D14}" srcOrd="0" destOrd="0" presId="urn:microsoft.com/office/officeart/2005/8/layout/vList3#1"/>
    <dgm:cxn modelId="{913AB5D9-2299-4A72-AE9B-4994A0CF6049}" srcId="{4464CDDB-B620-4D3B-9B0D-5816E90E4CCA}" destId="{0392F56A-F688-439E-A231-AD5440CEC701}" srcOrd="2" destOrd="0" parTransId="{FC3D5E00-79C7-4620-97E5-F8CEA2343193}" sibTransId="{68E467E5-CBFE-45BC-90FD-7F8D419BB42A}"/>
    <dgm:cxn modelId="{611C424D-A005-4322-AD22-6E46BF830CC1}" type="presOf" srcId="{0392F56A-F688-439E-A231-AD5440CEC701}" destId="{583F788B-D1B7-40BA-B735-F2307C72BB1D}" srcOrd="0" destOrd="0" presId="urn:microsoft.com/office/officeart/2005/8/layout/vList3#1"/>
    <dgm:cxn modelId="{ED1AC084-1BFF-48DF-810F-19E7EF9B500B}" type="presOf" srcId="{50C9F8C3-5F8E-44A3-9E29-B64014C8A1D7}" destId="{B26D47C0-E806-481F-AE4C-6152972406C7}" srcOrd="0" destOrd="0" presId="urn:microsoft.com/office/officeart/2005/8/layout/vList3#1"/>
    <dgm:cxn modelId="{C29353A1-F150-46F1-8849-8403E4B0BA96}" srcId="{4464CDDB-B620-4D3B-9B0D-5816E90E4CCA}" destId="{D97253AB-E9F5-4402-AE32-37EE3FFC2B2B}" srcOrd="0" destOrd="0" parTransId="{5A537CFE-C6EE-4C96-B40A-EB275B184614}" sibTransId="{DCB2DBE6-C7E8-4D5E-A6C5-149EE5522680}"/>
    <dgm:cxn modelId="{C086E93A-95EC-4CDE-86F4-0AFF87CB94FF}" type="presOf" srcId="{4464CDDB-B620-4D3B-9B0D-5816E90E4CCA}" destId="{9BFFBC4F-A751-478D-8F9B-DD3CA294A1C6}" srcOrd="0" destOrd="0" presId="urn:microsoft.com/office/officeart/2005/8/layout/vList3#1"/>
    <dgm:cxn modelId="{7587086A-B329-49B8-A430-F6ED98C8918D}" type="presParOf" srcId="{9BFFBC4F-A751-478D-8F9B-DD3CA294A1C6}" destId="{44F69755-BD3D-42C3-ABF3-77DB680CE56C}" srcOrd="0" destOrd="0" presId="urn:microsoft.com/office/officeart/2005/8/layout/vList3#1"/>
    <dgm:cxn modelId="{076EE9DC-9B82-48CC-84A2-649DA31695DA}" type="presParOf" srcId="{44F69755-BD3D-42C3-ABF3-77DB680CE56C}" destId="{18770CAB-0FDF-4AA9-A417-F559A9371BD6}" srcOrd="0" destOrd="0" presId="urn:microsoft.com/office/officeart/2005/8/layout/vList3#1"/>
    <dgm:cxn modelId="{9C8132C3-F6FF-4035-81A0-0670D9111975}" type="presParOf" srcId="{44F69755-BD3D-42C3-ABF3-77DB680CE56C}" destId="{AA9F7609-0441-47F8-B555-BB8EBE583D14}" srcOrd="1" destOrd="0" presId="urn:microsoft.com/office/officeart/2005/8/layout/vList3#1"/>
    <dgm:cxn modelId="{7960BC32-7253-4AD7-BDFE-ABE9D97C7C88}" type="presParOf" srcId="{9BFFBC4F-A751-478D-8F9B-DD3CA294A1C6}" destId="{AE849A5D-22B6-46CB-8750-1DED0861C071}" srcOrd="1" destOrd="0" presId="urn:microsoft.com/office/officeart/2005/8/layout/vList3#1"/>
    <dgm:cxn modelId="{9ECC39DE-59CD-4A9A-A014-856B49E9BD28}" type="presParOf" srcId="{9BFFBC4F-A751-478D-8F9B-DD3CA294A1C6}" destId="{A09F7953-2D13-40EE-82B0-F3AA9D635110}" srcOrd="2" destOrd="0" presId="urn:microsoft.com/office/officeart/2005/8/layout/vList3#1"/>
    <dgm:cxn modelId="{A588A7C7-3ADA-42E8-BC9A-F14230EACFC9}" type="presParOf" srcId="{A09F7953-2D13-40EE-82B0-F3AA9D635110}" destId="{7FED9467-185C-49D7-87D9-B9C662C043E9}" srcOrd="0" destOrd="0" presId="urn:microsoft.com/office/officeart/2005/8/layout/vList3#1"/>
    <dgm:cxn modelId="{1C7F9B89-3DD6-4467-969E-3A679A1FE632}" type="presParOf" srcId="{A09F7953-2D13-40EE-82B0-F3AA9D635110}" destId="{B26D47C0-E806-481F-AE4C-6152972406C7}" srcOrd="1" destOrd="0" presId="urn:microsoft.com/office/officeart/2005/8/layout/vList3#1"/>
    <dgm:cxn modelId="{DE9E4E0F-351D-4371-8F93-BC2A2E5DC489}" type="presParOf" srcId="{9BFFBC4F-A751-478D-8F9B-DD3CA294A1C6}" destId="{BF8E8262-5D5C-4574-AC0A-29A34987ECF4}" srcOrd="3" destOrd="0" presId="urn:microsoft.com/office/officeart/2005/8/layout/vList3#1"/>
    <dgm:cxn modelId="{F5E2ED90-2E47-4549-A904-4AC7EB751BF7}" type="presParOf" srcId="{9BFFBC4F-A751-478D-8F9B-DD3CA294A1C6}" destId="{5C5BD160-1B38-4F78-8B7C-9E5B9746B4F9}" srcOrd="4" destOrd="0" presId="urn:microsoft.com/office/officeart/2005/8/layout/vList3#1"/>
    <dgm:cxn modelId="{D9CD1AEF-B393-41E1-BA9E-A7CC2A583B10}" type="presParOf" srcId="{5C5BD160-1B38-4F78-8B7C-9E5B9746B4F9}" destId="{2ED01ACC-473A-4A98-ACD5-A564E54AC2AF}" srcOrd="0" destOrd="0" presId="urn:microsoft.com/office/officeart/2005/8/layout/vList3#1"/>
    <dgm:cxn modelId="{2F62FDED-DC96-4F2B-8B43-FE1A0EF3C547}" type="presParOf" srcId="{5C5BD160-1B38-4F78-8B7C-9E5B9746B4F9}" destId="{583F788B-D1B7-40BA-B735-F2307C72BB1D}"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A421D-E25F-41EF-BE28-D079F4A93E37}" type="doc">
      <dgm:prSet loTypeId="urn:microsoft.com/office/officeart/2005/8/layout/process1" loCatId="process" qsTypeId="urn:microsoft.com/office/officeart/2005/8/quickstyle/simple3" qsCatId="simple" csTypeId="urn:microsoft.com/office/officeart/2005/8/colors/accent2_2" csCatId="accent2" phldr="1"/>
      <dgm:spPr/>
    </dgm:pt>
    <dgm:pt modelId="{6D0700C6-8300-4457-9EC3-FE6229187C8C}">
      <dgm:prSet phldrT="[Texto]"/>
      <dgm:spPr/>
      <dgm:t>
        <a:bodyPr/>
        <a:lstStyle/>
        <a:p>
          <a:pPr algn="just"/>
          <a:r>
            <a:rPr lang="es-EC" dirty="0" smtClean="0"/>
            <a:t>La Cooperativa ingresa al portal de compras públicas, el primer trabajo ofrecido por el estado fue la firma del programa</a:t>
          </a:r>
          <a:endParaRPr lang="es-EC" dirty="0"/>
        </a:p>
      </dgm:t>
    </dgm:pt>
    <dgm:pt modelId="{4B02A06C-62A4-4C5B-ACE0-C5FAA548A422}" type="parTrans" cxnId="{01F0B318-BDB3-4D29-8E91-53F3B998836F}">
      <dgm:prSet/>
      <dgm:spPr/>
      <dgm:t>
        <a:bodyPr/>
        <a:lstStyle/>
        <a:p>
          <a:endParaRPr lang="es-EC"/>
        </a:p>
      </dgm:t>
    </dgm:pt>
    <dgm:pt modelId="{CB2E1452-1DD7-4266-89E5-F0B3CCE3EE1F}" type="sibTrans" cxnId="{01F0B318-BDB3-4D29-8E91-53F3B998836F}">
      <dgm:prSet/>
      <dgm:spPr/>
      <dgm:t>
        <a:bodyPr/>
        <a:lstStyle/>
        <a:p>
          <a:endParaRPr lang="es-EC" dirty="0"/>
        </a:p>
      </dgm:t>
    </dgm:pt>
    <dgm:pt modelId="{F61B84DB-9765-4DAF-AA7E-53C8E2EC287C}">
      <dgm:prSet phldrT="[Texto]"/>
      <dgm:spPr/>
      <dgm:t>
        <a:bodyPr/>
        <a:lstStyle/>
        <a:p>
          <a:pPr algn="just"/>
          <a:r>
            <a:rPr lang="es-EC" dirty="0" smtClean="0"/>
            <a:t>Hilando Desarrollo, que era la confección de uniformes para niños y adolescentes de escuelas y colegios del país.</a:t>
          </a:r>
          <a:endParaRPr lang="es-EC" dirty="0"/>
        </a:p>
      </dgm:t>
    </dgm:pt>
    <dgm:pt modelId="{D9E44FB5-9172-4C5E-B1EF-0EAAA5BE5A5B}" type="parTrans" cxnId="{5BD069A8-1F4B-4B13-B3F5-22EBB376C300}">
      <dgm:prSet/>
      <dgm:spPr/>
      <dgm:t>
        <a:bodyPr/>
        <a:lstStyle/>
        <a:p>
          <a:endParaRPr lang="es-EC"/>
        </a:p>
      </dgm:t>
    </dgm:pt>
    <dgm:pt modelId="{C22091EC-0E6C-486C-9775-C24F2F79CE47}" type="sibTrans" cxnId="{5BD069A8-1F4B-4B13-B3F5-22EBB376C300}">
      <dgm:prSet/>
      <dgm:spPr/>
      <dgm:t>
        <a:bodyPr/>
        <a:lstStyle/>
        <a:p>
          <a:endParaRPr lang="es-EC" dirty="0"/>
        </a:p>
      </dgm:t>
    </dgm:pt>
    <dgm:pt modelId="{018A9DDC-A6E0-4C6A-BF82-5E48733D1DE0}" type="pres">
      <dgm:prSet presAssocID="{EAEA421D-E25F-41EF-BE28-D079F4A93E37}" presName="Name0" presStyleCnt="0">
        <dgm:presLayoutVars>
          <dgm:dir/>
          <dgm:resizeHandles val="exact"/>
        </dgm:presLayoutVars>
      </dgm:prSet>
      <dgm:spPr/>
    </dgm:pt>
    <dgm:pt modelId="{19E8A80F-679E-4DC1-94E7-8DBF93710248}" type="pres">
      <dgm:prSet presAssocID="{6D0700C6-8300-4457-9EC3-FE6229187C8C}" presName="node" presStyleLbl="node1" presStyleIdx="0" presStyleCnt="2">
        <dgm:presLayoutVars>
          <dgm:bulletEnabled val="1"/>
        </dgm:presLayoutVars>
      </dgm:prSet>
      <dgm:spPr/>
      <dgm:t>
        <a:bodyPr/>
        <a:lstStyle/>
        <a:p>
          <a:endParaRPr lang="es-EC"/>
        </a:p>
      </dgm:t>
    </dgm:pt>
    <dgm:pt modelId="{882D6A51-8053-49AC-85CE-122DBA34D0D2}" type="pres">
      <dgm:prSet presAssocID="{CB2E1452-1DD7-4266-89E5-F0B3CCE3EE1F}" presName="sibTrans" presStyleLbl="sibTrans2D1" presStyleIdx="0" presStyleCnt="1"/>
      <dgm:spPr/>
      <dgm:t>
        <a:bodyPr/>
        <a:lstStyle/>
        <a:p>
          <a:endParaRPr lang="es-EC"/>
        </a:p>
      </dgm:t>
    </dgm:pt>
    <dgm:pt modelId="{C062FC13-85F5-46B5-969C-73A35547264D}" type="pres">
      <dgm:prSet presAssocID="{CB2E1452-1DD7-4266-89E5-F0B3CCE3EE1F}" presName="connectorText" presStyleLbl="sibTrans2D1" presStyleIdx="0" presStyleCnt="1"/>
      <dgm:spPr/>
      <dgm:t>
        <a:bodyPr/>
        <a:lstStyle/>
        <a:p>
          <a:endParaRPr lang="es-EC"/>
        </a:p>
      </dgm:t>
    </dgm:pt>
    <dgm:pt modelId="{9D68A7AF-71AC-4A55-A68C-12960EAC51DA}" type="pres">
      <dgm:prSet presAssocID="{F61B84DB-9765-4DAF-AA7E-53C8E2EC287C}" presName="node" presStyleLbl="node1" presStyleIdx="1" presStyleCnt="2">
        <dgm:presLayoutVars>
          <dgm:bulletEnabled val="1"/>
        </dgm:presLayoutVars>
      </dgm:prSet>
      <dgm:spPr/>
      <dgm:t>
        <a:bodyPr/>
        <a:lstStyle/>
        <a:p>
          <a:endParaRPr lang="es-EC"/>
        </a:p>
      </dgm:t>
    </dgm:pt>
  </dgm:ptLst>
  <dgm:cxnLst>
    <dgm:cxn modelId="{73FFF28F-9E45-449E-BB12-022AA6E3C600}" type="presOf" srcId="{F61B84DB-9765-4DAF-AA7E-53C8E2EC287C}" destId="{9D68A7AF-71AC-4A55-A68C-12960EAC51DA}" srcOrd="0" destOrd="0" presId="urn:microsoft.com/office/officeart/2005/8/layout/process1"/>
    <dgm:cxn modelId="{6EE87FF9-8736-4162-B839-18CD07E19AC5}" type="presOf" srcId="{6D0700C6-8300-4457-9EC3-FE6229187C8C}" destId="{19E8A80F-679E-4DC1-94E7-8DBF93710248}" srcOrd="0" destOrd="0" presId="urn:microsoft.com/office/officeart/2005/8/layout/process1"/>
    <dgm:cxn modelId="{363A70AF-B352-4231-9DAA-5D10DFF491D6}" type="presOf" srcId="{CB2E1452-1DD7-4266-89E5-F0B3CCE3EE1F}" destId="{C062FC13-85F5-46B5-969C-73A35547264D}" srcOrd="1" destOrd="0" presId="urn:microsoft.com/office/officeart/2005/8/layout/process1"/>
    <dgm:cxn modelId="{FC0A95C0-AC17-4AC0-9C67-2FE9F79E2D53}" type="presOf" srcId="{EAEA421D-E25F-41EF-BE28-D079F4A93E37}" destId="{018A9DDC-A6E0-4C6A-BF82-5E48733D1DE0}" srcOrd="0" destOrd="0" presId="urn:microsoft.com/office/officeart/2005/8/layout/process1"/>
    <dgm:cxn modelId="{5BD069A8-1F4B-4B13-B3F5-22EBB376C300}" srcId="{EAEA421D-E25F-41EF-BE28-D079F4A93E37}" destId="{F61B84DB-9765-4DAF-AA7E-53C8E2EC287C}" srcOrd="1" destOrd="0" parTransId="{D9E44FB5-9172-4C5E-B1EF-0EAAA5BE5A5B}" sibTransId="{C22091EC-0E6C-486C-9775-C24F2F79CE47}"/>
    <dgm:cxn modelId="{01F0B318-BDB3-4D29-8E91-53F3B998836F}" srcId="{EAEA421D-E25F-41EF-BE28-D079F4A93E37}" destId="{6D0700C6-8300-4457-9EC3-FE6229187C8C}" srcOrd="0" destOrd="0" parTransId="{4B02A06C-62A4-4C5B-ACE0-C5FAA548A422}" sibTransId="{CB2E1452-1DD7-4266-89E5-F0B3CCE3EE1F}"/>
    <dgm:cxn modelId="{E2CCE009-152D-4685-9C83-898C62EDC7A6}" type="presOf" srcId="{CB2E1452-1DD7-4266-89E5-F0B3CCE3EE1F}" destId="{882D6A51-8053-49AC-85CE-122DBA34D0D2}" srcOrd="0" destOrd="0" presId="urn:microsoft.com/office/officeart/2005/8/layout/process1"/>
    <dgm:cxn modelId="{A50CA2E4-46A5-46A6-B1A2-89418A63B9A9}" type="presParOf" srcId="{018A9DDC-A6E0-4C6A-BF82-5E48733D1DE0}" destId="{19E8A80F-679E-4DC1-94E7-8DBF93710248}" srcOrd="0" destOrd="0" presId="urn:microsoft.com/office/officeart/2005/8/layout/process1"/>
    <dgm:cxn modelId="{860D7393-EDC2-4BD7-92EB-8C9A970ECB67}" type="presParOf" srcId="{018A9DDC-A6E0-4C6A-BF82-5E48733D1DE0}" destId="{882D6A51-8053-49AC-85CE-122DBA34D0D2}" srcOrd="1" destOrd="0" presId="urn:microsoft.com/office/officeart/2005/8/layout/process1"/>
    <dgm:cxn modelId="{EF08015B-7DC3-429F-8D93-97D117992BB0}" type="presParOf" srcId="{882D6A51-8053-49AC-85CE-122DBA34D0D2}" destId="{C062FC13-85F5-46B5-969C-73A35547264D}" srcOrd="0" destOrd="0" presId="urn:microsoft.com/office/officeart/2005/8/layout/process1"/>
    <dgm:cxn modelId="{B6478CA2-1DB2-4ADF-9D53-37EE24C50F04}" type="presParOf" srcId="{018A9DDC-A6E0-4C6A-BF82-5E48733D1DE0}" destId="{9D68A7AF-71AC-4A55-A68C-12960EAC51D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38D0A8-ABCF-4438-B316-0743D03B6266}"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C"/>
        </a:p>
      </dgm:t>
    </dgm:pt>
    <dgm:pt modelId="{2DF6F51A-67EF-4721-94FE-E995F4D229E6}">
      <dgm:prSet phldrT="[Texto]" custT="1"/>
      <dgm:spPr/>
      <dgm:t>
        <a:bodyPr/>
        <a:lstStyle/>
        <a:p>
          <a:r>
            <a:rPr lang="es-EC" sz="2000" b="1" dirty="0" smtClean="0"/>
            <a:t>Cooperativa Producción Textil Artesanal Punto Ecuador</a:t>
          </a:r>
          <a:endParaRPr lang="es-EC" sz="2000" b="1" dirty="0"/>
        </a:p>
      </dgm:t>
    </dgm:pt>
    <dgm:pt modelId="{0F342A1B-7C95-47E6-9140-73283B569B02}" type="parTrans" cxnId="{FBA711F3-88AB-4D02-8921-07E0DB43A131}">
      <dgm:prSet/>
      <dgm:spPr/>
      <dgm:t>
        <a:bodyPr/>
        <a:lstStyle/>
        <a:p>
          <a:endParaRPr lang="es-EC"/>
        </a:p>
      </dgm:t>
    </dgm:pt>
    <dgm:pt modelId="{68E724F0-C27D-4F13-8C5E-ABEC68AFF3FE}" type="sibTrans" cxnId="{FBA711F3-88AB-4D02-8921-07E0DB43A131}">
      <dgm:prSet/>
      <dgm:spPr/>
      <dgm:t>
        <a:bodyPr/>
        <a:lstStyle/>
        <a:p>
          <a:endParaRPr lang="es-EC"/>
        </a:p>
      </dgm:t>
    </dgm:pt>
    <dgm:pt modelId="{C1D441B1-6F95-4EEE-960A-7F29F40E3563}">
      <dgm:prSet phldrT="[Texto]"/>
      <dgm:spPr/>
      <dgm:t>
        <a:bodyPr/>
        <a:lstStyle/>
        <a:p>
          <a:r>
            <a:rPr lang="es-EC" dirty="0" smtClean="0"/>
            <a:t>Departamento de Contabilidad</a:t>
          </a:r>
          <a:endParaRPr lang="es-EC" dirty="0"/>
        </a:p>
      </dgm:t>
    </dgm:pt>
    <dgm:pt modelId="{1E43B831-EE7E-4E11-9A7B-E29692F03FE5}" type="parTrans" cxnId="{5B72937E-2794-4D3F-8BE8-DA5478EEC11F}">
      <dgm:prSet/>
      <dgm:spPr/>
      <dgm:t>
        <a:bodyPr/>
        <a:lstStyle/>
        <a:p>
          <a:endParaRPr lang="es-EC" dirty="0"/>
        </a:p>
      </dgm:t>
    </dgm:pt>
    <dgm:pt modelId="{09C263DE-862D-4483-B98E-FE15AB1BF336}" type="sibTrans" cxnId="{5B72937E-2794-4D3F-8BE8-DA5478EEC11F}">
      <dgm:prSet/>
      <dgm:spPr/>
      <dgm:t>
        <a:bodyPr/>
        <a:lstStyle/>
        <a:p>
          <a:endParaRPr lang="es-EC"/>
        </a:p>
      </dgm:t>
    </dgm:pt>
    <dgm:pt modelId="{641BFA90-D7F3-4FD7-B3C8-9B1AEA120E5A}">
      <dgm:prSet phldrT="[Texto]"/>
      <dgm:spPr/>
      <dgm:t>
        <a:bodyPr/>
        <a:lstStyle/>
        <a:p>
          <a:r>
            <a:rPr lang="es-EC" dirty="0" smtClean="0"/>
            <a:t>Registro de facturación</a:t>
          </a:r>
          <a:endParaRPr lang="es-EC" dirty="0"/>
        </a:p>
      </dgm:t>
    </dgm:pt>
    <dgm:pt modelId="{EAA84F87-562F-4E91-89F6-153796E3F2CF}" type="parTrans" cxnId="{0ED20C13-B125-4F0E-8C2F-391D49BDBD6D}">
      <dgm:prSet/>
      <dgm:spPr/>
      <dgm:t>
        <a:bodyPr/>
        <a:lstStyle/>
        <a:p>
          <a:endParaRPr lang="es-EC" dirty="0"/>
        </a:p>
      </dgm:t>
    </dgm:pt>
    <dgm:pt modelId="{C91B3139-51A5-4430-A92F-4316C8BCB64C}" type="sibTrans" cxnId="{0ED20C13-B125-4F0E-8C2F-391D49BDBD6D}">
      <dgm:prSet/>
      <dgm:spPr/>
      <dgm:t>
        <a:bodyPr/>
        <a:lstStyle/>
        <a:p>
          <a:endParaRPr lang="es-EC"/>
        </a:p>
      </dgm:t>
    </dgm:pt>
    <dgm:pt modelId="{4CC701DC-2D3A-45B3-8E92-DDAF61F690E1}">
      <dgm:prSet phldrT="[Texto]"/>
      <dgm:spPr/>
      <dgm:t>
        <a:bodyPr/>
        <a:lstStyle/>
        <a:p>
          <a:r>
            <a:rPr lang="es-EC" dirty="0" smtClean="0"/>
            <a:t>Pago a proveedores</a:t>
          </a:r>
          <a:endParaRPr lang="es-EC" dirty="0"/>
        </a:p>
      </dgm:t>
    </dgm:pt>
    <dgm:pt modelId="{012AC703-5BFF-4447-9082-9FAEC970C99A}" type="parTrans" cxnId="{E0CFBEF4-F47A-4865-8124-DBB3C4617142}">
      <dgm:prSet/>
      <dgm:spPr/>
      <dgm:t>
        <a:bodyPr/>
        <a:lstStyle/>
        <a:p>
          <a:endParaRPr lang="es-EC" dirty="0"/>
        </a:p>
      </dgm:t>
    </dgm:pt>
    <dgm:pt modelId="{48CC19CF-857E-4423-A466-0952442D90B4}" type="sibTrans" cxnId="{E0CFBEF4-F47A-4865-8124-DBB3C4617142}">
      <dgm:prSet/>
      <dgm:spPr/>
      <dgm:t>
        <a:bodyPr/>
        <a:lstStyle/>
        <a:p>
          <a:endParaRPr lang="es-EC"/>
        </a:p>
      </dgm:t>
    </dgm:pt>
    <dgm:pt modelId="{FD4F69F3-8354-442C-A394-4107C444C2E2}">
      <dgm:prSet phldrT="[Texto]"/>
      <dgm:spPr/>
      <dgm:t>
        <a:bodyPr/>
        <a:lstStyle/>
        <a:p>
          <a:r>
            <a:rPr lang="es-EC" dirty="0" smtClean="0"/>
            <a:t>Proceso de Impuestos</a:t>
          </a:r>
        </a:p>
      </dgm:t>
    </dgm:pt>
    <dgm:pt modelId="{64F5C54D-5644-42A0-8634-D065596645DC}" type="parTrans" cxnId="{2EEC5793-7CE4-46DB-BB53-A61B74A7FBED}">
      <dgm:prSet/>
      <dgm:spPr/>
      <dgm:t>
        <a:bodyPr/>
        <a:lstStyle/>
        <a:p>
          <a:endParaRPr lang="es-EC" dirty="0"/>
        </a:p>
      </dgm:t>
    </dgm:pt>
    <dgm:pt modelId="{2E7CE2F5-1C71-409E-9CED-385C3F5F1071}" type="sibTrans" cxnId="{2EEC5793-7CE4-46DB-BB53-A61B74A7FBED}">
      <dgm:prSet/>
      <dgm:spPr/>
      <dgm:t>
        <a:bodyPr/>
        <a:lstStyle/>
        <a:p>
          <a:endParaRPr lang="es-EC"/>
        </a:p>
      </dgm:t>
    </dgm:pt>
    <dgm:pt modelId="{0743786E-A70F-4F54-A039-63906774116E}">
      <dgm:prSet phldrT="[Texto]"/>
      <dgm:spPr/>
      <dgm:t>
        <a:bodyPr/>
        <a:lstStyle/>
        <a:p>
          <a:r>
            <a:rPr lang="es-EC" dirty="0" smtClean="0"/>
            <a:t>Elaboración de Estados Financieros</a:t>
          </a:r>
          <a:endParaRPr lang="es-EC" dirty="0"/>
        </a:p>
      </dgm:t>
    </dgm:pt>
    <dgm:pt modelId="{BFEE06B4-532D-42AD-ACC9-0D0E4BD40795}" type="parTrans" cxnId="{3044272D-700B-4419-A113-E2EB834FDD06}">
      <dgm:prSet/>
      <dgm:spPr/>
      <dgm:t>
        <a:bodyPr/>
        <a:lstStyle/>
        <a:p>
          <a:endParaRPr lang="es-EC"/>
        </a:p>
      </dgm:t>
    </dgm:pt>
    <dgm:pt modelId="{399E55BA-820C-4A39-B995-28CA756189FF}" type="sibTrans" cxnId="{3044272D-700B-4419-A113-E2EB834FDD06}">
      <dgm:prSet/>
      <dgm:spPr/>
      <dgm:t>
        <a:bodyPr/>
        <a:lstStyle/>
        <a:p>
          <a:endParaRPr lang="es-EC"/>
        </a:p>
      </dgm:t>
    </dgm:pt>
    <dgm:pt modelId="{694AD620-CD94-4103-8801-84EB2D96B32C}" type="pres">
      <dgm:prSet presAssocID="{0038D0A8-ABCF-4438-B316-0743D03B6266}" presName="diagram" presStyleCnt="0">
        <dgm:presLayoutVars>
          <dgm:chPref val="1"/>
          <dgm:dir/>
          <dgm:animOne val="branch"/>
          <dgm:animLvl val="lvl"/>
          <dgm:resizeHandles val="exact"/>
        </dgm:presLayoutVars>
      </dgm:prSet>
      <dgm:spPr/>
      <dgm:t>
        <a:bodyPr/>
        <a:lstStyle/>
        <a:p>
          <a:endParaRPr lang="es-EC"/>
        </a:p>
      </dgm:t>
    </dgm:pt>
    <dgm:pt modelId="{A9CD4D36-9ACF-4199-BA8A-2EE08E850486}" type="pres">
      <dgm:prSet presAssocID="{2DF6F51A-67EF-4721-94FE-E995F4D229E6}" presName="root1" presStyleCnt="0"/>
      <dgm:spPr/>
      <dgm:t>
        <a:bodyPr/>
        <a:lstStyle/>
        <a:p>
          <a:endParaRPr lang="es-EC"/>
        </a:p>
      </dgm:t>
    </dgm:pt>
    <dgm:pt modelId="{D82E9DE8-D428-44EA-973E-5690F15ACEAC}" type="pres">
      <dgm:prSet presAssocID="{2DF6F51A-67EF-4721-94FE-E995F4D229E6}" presName="LevelOneTextNode" presStyleLbl="node0" presStyleIdx="0" presStyleCnt="2">
        <dgm:presLayoutVars>
          <dgm:chPref val="3"/>
        </dgm:presLayoutVars>
      </dgm:prSet>
      <dgm:spPr/>
      <dgm:t>
        <a:bodyPr/>
        <a:lstStyle/>
        <a:p>
          <a:endParaRPr lang="es-EC"/>
        </a:p>
      </dgm:t>
    </dgm:pt>
    <dgm:pt modelId="{6091BC7E-79DC-48E5-800C-12D4C77066A0}" type="pres">
      <dgm:prSet presAssocID="{2DF6F51A-67EF-4721-94FE-E995F4D229E6}" presName="level2hierChild" presStyleCnt="0"/>
      <dgm:spPr/>
      <dgm:t>
        <a:bodyPr/>
        <a:lstStyle/>
        <a:p>
          <a:endParaRPr lang="es-EC"/>
        </a:p>
      </dgm:t>
    </dgm:pt>
    <dgm:pt modelId="{5DCCA0C1-755E-4528-9C44-87F33EA568AA}" type="pres">
      <dgm:prSet presAssocID="{1E43B831-EE7E-4E11-9A7B-E29692F03FE5}" presName="conn2-1" presStyleLbl="parChTrans1D2" presStyleIdx="0" presStyleCnt="1"/>
      <dgm:spPr/>
      <dgm:t>
        <a:bodyPr/>
        <a:lstStyle/>
        <a:p>
          <a:endParaRPr lang="es-EC"/>
        </a:p>
      </dgm:t>
    </dgm:pt>
    <dgm:pt modelId="{E1C17137-B949-47CD-BF2D-3B38E3931626}" type="pres">
      <dgm:prSet presAssocID="{1E43B831-EE7E-4E11-9A7B-E29692F03FE5}" presName="connTx" presStyleLbl="parChTrans1D2" presStyleIdx="0" presStyleCnt="1"/>
      <dgm:spPr/>
      <dgm:t>
        <a:bodyPr/>
        <a:lstStyle/>
        <a:p>
          <a:endParaRPr lang="es-EC"/>
        </a:p>
      </dgm:t>
    </dgm:pt>
    <dgm:pt modelId="{DF13FEE2-15EE-4AC9-A5C4-30D7D47D0FBD}" type="pres">
      <dgm:prSet presAssocID="{C1D441B1-6F95-4EEE-960A-7F29F40E3563}" presName="root2" presStyleCnt="0"/>
      <dgm:spPr/>
      <dgm:t>
        <a:bodyPr/>
        <a:lstStyle/>
        <a:p>
          <a:endParaRPr lang="es-EC"/>
        </a:p>
      </dgm:t>
    </dgm:pt>
    <dgm:pt modelId="{3CA9C144-A287-414C-B1D5-E8A95349C4A5}" type="pres">
      <dgm:prSet presAssocID="{C1D441B1-6F95-4EEE-960A-7F29F40E3563}" presName="LevelTwoTextNode" presStyleLbl="node2" presStyleIdx="0" presStyleCnt="1">
        <dgm:presLayoutVars>
          <dgm:chPref val="3"/>
        </dgm:presLayoutVars>
      </dgm:prSet>
      <dgm:spPr/>
      <dgm:t>
        <a:bodyPr/>
        <a:lstStyle/>
        <a:p>
          <a:endParaRPr lang="es-EC"/>
        </a:p>
      </dgm:t>
    </dgm:pt>
    <dgm:pt modelId="{A65E1CF5-22B9-4FB2-863C-E1C2B12C75CA}" type="pres">
      <dgm:prSet presAssocID="{C1D441B1-6F95-4EEE-960A-7F29F40E3563}" presName="level3hierChild" presStyleCnt="0"/>
      <dgm:spPr/>
      <dgm:t>
        <a:bodyPr/>
        <a:lstStyle/>
        <a:p>
          <a:endParaRPr lang="es-EC"/>
        </a:p>
      </dgm:t>
    </dgm:pt>
    <dgm:pt modelId="{7723A3AC-11ED-42AD-80CD-C218CA415EA0}" type="pres">
      <dgm:prSet presAssocID="{EAA84F87-562F-4E91-89F6-153796E3F2CF}" presName="conn2-1" presStyleLbl="parChTrans1D3" presStyleIdx="0" presStyleCnt="3"/>
      <dgm:spPr/>
      <dgm:t>
        <a:bodyPr/>
        <a:lstStyle/>
        <a:p>
          <a:endParaRPr lang="es-EC"/>
        </a:p>
      </dgm:t>
    </dgm:pt>
    <dgm:pt modelId="{B0183A8D-57C7-4BF9-BEDE-24C346967539}" type="pres">
      <dgm:prSet presAssocID="{EAA84F87-562F-4E91-89F6-153796E3F2CF}" presName="connTx" presStyleLbl="parChTrans1D3" presStyleIdx="0" presStyleCnt="3"/>
      <dgm:spPr/>
      <dgm:t>
        <a:bodyPr/>
        <a:lstStyle/>
        <a:p>
          <a:endParaRPr lang="es-EC"/>
        </a:p>
      </dgm:t>
    </dgm:pt>
    <dgm:pt modelId="{A0E08273-395E-43FA-9B1B-F5328202D736}" type="pres">
      <dgm:prSet presAssocID="{641BFA90-D7F3-4FD7-B3C8-9B1AEA120E5A}" presName="root2" presStyleCnt="0"/>
      <dgm:spPr/>
      <dgm:t>
        <a:bodyPr/>
        <a:lstStyle/>
        <a:p>
          <a:endParaRPr lang="es-EC"/>
        </a:p>
      </dgm:t>
    </dgm:pt>
    <dgm:pt modelId="{50B7ADCF-765B-4856-9601-8B8C525D4931}" type="pres">
      <dgm:prSet presAssocID="{641BFA90-D7F3-4FD7-B3C8-9B1AEA120E5A}" presName="LevelTwoTextNode" presStyleLbl="node3" presStyleIdx="0" presStyleCnt="3">
        <dgm:presLayoutVars>
          <dgm:chPref val="3"/>
        </dgm:presLayoutVars>
      </dgm:prSet>
      <dgm:spPr/>
      <dgm:t>
        <a:bodyPr/>
        <a:lstStyle/>
        <a:p>
          <a:endParaRPr lang="es-EC"/>
        </a:p>
      </dgm:t>
    </dgm:pt>
    <dgm:pt modelId="{8745CB99-E378-4975-945B-39018C956F1A}" type="pres">
      <dgm:prSet presAssocID="{641BFA90-D7F3-4FD7-B3C8-9B1AEA120E5A}" presName="level3hierChild" presStyleCnt="0"/>
      <dgm:spPr/>
      <dgm:t>
        <a:bodyPr/>
        <a:lstStyle/>
        <a:p>
          <a:endParaRPr lang="es-EC"/>
        </a:p>
      </dgm:t>
    </dgm:pt>
    <dgm:pt modelId="{E41DAD13-D792-45FA-B3FD-4292B40FB4BB}" type="pres">
      <dgm:prSet presAssocID="{012AC703-5BFF-4447-9082-9FAEC970C99A}" presName="conn2-1" presStyleLbl="parChTrans1D3" presStyleIdx="1" presStyleCnt="3"/>
      <dgm:spPr/>
      <dgm:t>
        <a:bodyPr/>
        <a:lstStyle/>
        <a:p>
          <a:endParaRPr lang="es-EC"/>
        </a:p>
      </dgm:t>
    </dgm:pt>
    <dgm:pt modelId="{BDCCBA0B-3A24-4781-A835-5FE72304158C}" type="pres">
      <dgm:prSet presAssocID="{012AC703-5BFF-4447-9082-9FAEC970C99A}" presName="connTx" presStyleLbl="parChTrans1D3" presStyleIdx="1" presStyleCnt="3"/>
      <dgm:spPr/>
      <dgm:t>
        <a:bodyPr/>
        <a:lstStyle/>
        <a:p>
          <a:endParaRPr lang="es-EC"/>
        </a:p>
      </dgm:t>
    </dgm:pt>
    <dgm:pt modelId="{BCFB3818-DB91-4F39-AD8A-308622EDBC37}" type="pres">
      <dgm:prSet presAssocID="{4CC701DC-2D3A-45B3-8E92-DDAF61F690E1}" presName="root2" presStyleCnt="0"/>
      <dgm:spPr/>
      <dgm:t>
        <a:bodyPr/>
        <a:lstStyle/>
        <a:p>
          <a:endParaRPr lang="es-EC"/>
        </a:p>
      </dgm:t>
    </dgm:pt>
    <dgm:pt modelId="{1B319544-CDDC-43E5-8D46-BA39A1A86153}" type="pres">
      <dgm:prSet presAssocID="{4CC701DC-2D3A-45B3-8E92-DDAF61F690E1}" presName="LevelTwoTextNode" presStyleLbl="node3" presStyleIdx="1" presStyleCnt="3">
        <dgm:presLayoutVars>
          <dgm:chPref val="3"/>
        </dgm:presLayoutVars>
      </dgm:prSet>
      <dgm:spPr/>
      <dgm:t>
        <a:bodyPr/>
        <a:lstStyle/>
        <a:p>
          <a:endParaRPr lang="es-EC"/>
        </a:p>
      </dgm:t>
    </dgm:pt>
    <dgm:pt modelId="{DF2BDB37-7D6E-43AD-8EB6-E72C7841844B}" type="pres">
      <dgm:prSet presAssocID="{4CC701DC-2D3A-45B3-8E92-DDAF61F690E1}" presName="level3hierChild" presStyleCnt="0"/>
      <dgm:spPr/>
      <dgm:t>
        <a:bodyPr/>
        <a:lstStyle/>
        <a:p>
          <a:endParaRPr lang="es-EC"/>
        </a:p>
      </dgm:t>
    </dgm:pt>
    <dgm:pt modelId="{75DC81F4-01AE-4E97-82C7-F69A2C3C7637}" type="pres">
      <dgm:prSet presAssocID="{64F5C54D-5644-42A0-8634-D065596645DC}" presName="conn2-1" presStyleLbl="parChTrans1D3" presStyleIdx="2" presStyleCnt="3"/>
      <dgm:spPr/>
      <dgm:t>
        <a:bodyPr/>
        <a:lstStyle/>
        <a:p>
          <a:endParaRPr lang="es-EC"/>
        </a:p>
      </dgm:t>
    </dgm:pt>
    <dgm:pt modelId="{638E181F-E8B6-4599-BB81-4F9462D06A7F}" type="pres">
      <dgm:prSet presAssocID="{64F5C54D-5644-42A0-8634-D065596645DC}" presName="connTx" presStyleLbl="parChTrans1D3" presStyleIdx="2" presStyleCnt="3"/>
      <dgm:spPr/>
      <dgm:t>
        <a:bodyPr/>
        <a:lstStyle/>
        <a:p>
          <a:endParaRPr lang="es-EC"/>
        </a:p>
      </dgm:t>
    </dgm:pt>
    <dgm:pt modelId="{18634A3D-57F9-4A04-959D-FF866F9A62A7}" type="pres">
      <dgm:prSet presAssocID="{FD4F69F3-8354-442C-A394-4107C444C2E2}" presName="root2" presStyleCnt="0"/>
      <dgm:spPr/>
      <dgm:t>
        <a:bodyPr/>
        <a:lstStyle/>
        <a:p>
          <a:endParaRPr lang="es-EC"/>
        </a:p>
      </dgm:t>
    </dgm:pt>
    <dgm:pt modelId="{E0A2C84D-84AA-436B-B52E-5FD597E2F56A}" type="pres">
      <dgm:prSet presAssocID="{FD4F69F3-8354-442C-A394-4107C444C2E2}" presName="LevelTwoTextNode" presStyleLbl="node3" presStyleIdx="2" presStyleCnt="3">
        <dgm:presLayoutVars>
          <dgm:chPref val="3"/>
        </dgm:presLayoutVars>
      </dgm:prSet>
      <dgm:spPr/>
      <dgm:t>
        <a:bodyPr/>
        <a:lstStyle/>
        <a:p>
          <a:endParaRPr lang="es-EC"/>
        </a:p>
      </dgm:t>
    </dgm:pt>
    <dgm:pt modelId="{8E043FDB-D894-4051-8145-699F1B977F81}" type="pres">
      <dgm:prSet presAssocID="{FD4F69F3-8354-442C-A394-4107C444C2E2}" presName="level3hierChild" presStyleCnt="0"/>
      <dgm:spPr/>
      <dgm:t>
        <a:bodyPr/>
        <a:lstStyle/>
        <a:p>
          <a:endParaRPr lang="es-EC"/>
        </a:p>
      </dgm:t>
    </dgm:pt>
    <dgm:pt modelId="{F7EA3EF7-E094-47F1-A573-C31BD9D5271E}" type="pres">
      <dgm:prSet presAssocID="{0743786E-A70F-4F54-A039-63906774116E}" presName="root1" presStyleCnt="0"/>
      <dgm:spPr/>
      <dgm:t>
        <a:bodyPr/>
        <a:lstStyle/>
        <a:p>
          <a:endParaRPr lang="es-EC"/>
        </a:p>
      </dgm:t>
    </dgm:pt>
    <dgm:pt modelId="{574C4254-E6F5-4750-BBEA-BACD12E2F6DC}" type="pres">
      <dgm:prSet presAssocID="{0743786E-A70F-4F54-A039-63906774116E}" presName="LevelOneTextNode" presStyleLbl="node0" presStyleIdx="1" presStyleCnt="2" custLinFactX="37815" custLinFactNeighborX="100000" custLinFactNeighborY="25903">
        <dgm:presLayoutVars>
          <dgm:chPref val="3"/>
        </dgm:presLayoutVars>
      </dgm:prSet>
      <dgm:spPr/>
      <dgm:t>
        <a:bodyPr/>
        <a:lstStyle/>
        <a:p>
          <a:endParaRPr lang="es-EC"/>
        </a:p>
      </dgm:t>
    </dgm:pt>
    <dgm:pt modelId="{0D2BD529-0ED9-4834-9B61-17E5FB1D87CB}" type="pres">
      <dgm:prSet presAssocID="{0743786E-A70F-4F54-A039-63906774116E}" presName="level2hierChild" presStyleCnt="0"/>
      <dgm:spPr/>
      <dgm:t>
        <a:bodyPr/>
        <a:lstStyle/>
        <a:p>
          <a:endParaRPr lang="es-EC"/>
        </a:p>
      </dgm:t>
    </dgm:pt>
  </dgm:ptLst>
  <dgm:cxnLst>
    <dgm:cxn modelId="{37E20B87-D1FD-4AAF-B62B-002FF070F9E1}" type="presOf" srcId="{64F5C54D-5644-42A0-8634-D065596645DC}" destId="{638E181F-E8B6-4599-BB81-4F9462D06A7F}" srcOrd="1" destOrd="0" presId="urn:microsoft.com/office/officeart/2005/8/layout/hierarchy2"/>
    <dgm:cxn modelId="{68801E2D-A812-450D-90F9-36158D23B72F}" type="presOf" srcId="{EAA84F87-562F-4E91-89F6-153796E3F2CF}" destId="{7723A3AC-11ED-42AD-80CD-C218CA415EA0}" srcOrd="0" destOrd="0" presId="urn:microsoft.com/office/officeart/2005/8/layout/hierarchy2"/>
    <dgm:cxn modelId="{446896F4-1B62-445F-83E8-DB9B70F8F681}" type="presOf" srcId="{C1D441B1-6F95-4EEE-960A-7F29F40E3563}" destId="{3CA9C144-A287-414C-B1D5-E8A95349C4A5}" srcOrd="0" destOrd="0" presId="urn:microsoft.com/office/officeart/2005/8/layout/hierarchy2"/>
    <dgm:cxn modelId="{E0CFBEF4-F47A-4865-8124-DBB3C4617142}" srcId="{C1D441B1-6F95-4EEE-960A-7F29F40E3563}" destId="{4CC701DC-2D3A-45B3-8E92-DDAF61F690E1}" srcOrd="1" destOrd="0" parTransId="{012AC703-5BFF-4447-9082-9FAEC970C99A}" sibTransId="{48CC19CF-857E-4423-A466-0952442D90B4}"/>
    <dgm:cxn modelId="{81021DE7-6F85-460A-84C0-C357640DFE11}" type="presOf" srcId="{012AC703-5BFF-4447-9082-9FAEC970C99A}" destId="{BDCCBA0B-3A24-4781-A835-5FE72304158C}" srcOrd="1" destOrd="0" presId="urn:microsoft.com/office/officeart/2005/8/layout/hierarchy2"/>
    <dgm:cxn modelId="{2EEC5793-7CE4-46DB-BB53-A61B74A7FBED}" srcId="{C1D441B1-6F95-4EEE-960A-7F29F40E3563}" destId="{FD4F69F3-8354-442C-A394-4107C444C2E2}" srcOrd="2" destOrd="0" parTransId="{64F5C54D-5644-42A0-8634-D065596645DC}" sibTransId="{2E7CE2F5-1C71-409E-9CED-385C3F5F1071}"/>
    <dgm:cxn modelId="{3044272D-700B-4419-A113-E2EB834FDD06}" srcId="{0038D0A8-ABCF-4438-B316-0743D03B6266}" destId="{0743786E-A70F-4F54-A039-63906774116E}" srcOrd="1" destOrd="0" parTransId="{BFEE06B4-532D-42AD-ACC9-0D0E4BD40795}" sibTransId="{399E55BA-820C-4A39-B995-28CA756189FF}"/>
    <dgm:cxn modelId="{D8DB7F37-B870-4B20-9AD8-4BB0A61D3C49}" type="presOf" srcId="{641BFA90-D7F3-4FD7-B3C8-9B1AEA120E5A}" destId="{50B7ADCF-765B-4856-9601-8B8C525D4931}" srcOrd="0" destOrd="0" presId="urn:microsoft.com/office/officeart/2005/8/layout/hierarchy2"/>
    <dgm:cxn modelId="{4939BE62-8657-4A84-BA6C-857D6897C4D4}" type="presOf" srcId="{0743786E-A70F-4F54-A039-63906774116E}" destId="{574C4254-E6F5-4750-BBEA-BACD12E2F6DC}" srcOrd="0" destOrd="0" presId="urn:microsoft.com/office/officeart/2005/8/layout/hierarchy2"/>
    <dgm:cxn modelId="{69684147-C879-4C62-89CC-722165157BA2}" type="presOf" srcId="{FD4F69F3-8354-442C-A394-4107C444C2E2}" destId="{E0A2C84D-84AA-436B-B52E-5FD597E2F56A}" srcOrd="0" destOrd="0" presId="urn:microsoft.com/office/officeart/2005/8/layout/hierarchy2"/>
    <dgm:cxn modelId="{C3E038CD-9A62-4C93-9981-D217D1361C49}" type="presOf" srcId="{012AC703-5BFF-4447-9082-9FAEC970C99A}" destId="{E41DAD13-D792-45FA-B3FD-4292B40FB4BB}" srcOrd="0" destOrd="0" presId="urn:microsoft.com/office/officeart/2005/8/layout/hierarchy2"/>
    <dgm:cxn modelId="{2E76A976-D669-4552-A082-6473255C1DC5}" type="presOf" srcId="{EAA84F87-562F-4E91-89F6-153796E3F2CF}" destId="{B0183A8D-57C7-4BF9-BEDE-24C346967539}" srcOrd="1" destOrd="0" presId="urn:microsoft.com/office/officeart/2005/8/layout/hierarchy2"/>
    <dgm:cxn modelId="{0DC938B9-FC4B-42E5-9DD8-51CC7CCB5A87}" type="presOf" srcId="{0038D0A8-ABCF-4438-B316-0743D03B6266}" destId="{694AD620-CD94-4103-8801-84EB2D96B32C}" srcOrd="0" destOrd="0" presId="urn:microsoft.com/office/officeart/2005/8/layout/hierarchy2"/>
    <dgm:cxn modelId="{029E8772-B432-4AAB-AF46-0D20595A6474}" type="presOf" srcId="{1E43B831-EE7E-4E11-9A7B-E29692F03FE5}" destId="{E1C17137-B949-47CD-BF2D-3B38E3931626}" srcOrd="1" destOrd="0" presId="urn:microsoft.com/office/officeart/2005/8/layout/hierarchy2"/>
    <dgm:cxn modelId="{EF28CE8F-F79D-4CAE-8CE4-5992F1FA7872}" type="presOf" srcId="{1E43B831-EE7E-4E11-9A7B-E29692F03FE5}" destId="{5DCCA0C1-755E-4528-9C44-87F33EA568AA}" srcOrd="0" destOrd="0" presId="urn:microsoft.com/office/officeart/2005/8/layout/hierarchy2"/>
    <dgm:cxn modelId="{84BCE0A1-212D-4237-A140-2E7F62790A95}" type="presOf" srcId="{4CC701DC-2D3A-45B3-8E92-DDAF61F690E1}" destId="{1B319544-CDDC-43E5-8D46-BA39A1A86153}" srcOrd="0" destOrd="0" presId="urn:microsoft.com/office/officeart/2005/8/layout/hierarchy2"/>
    <dgm:cxn modelId="{25B60AC5-766B-4096-A448-C9027D857EFA}" type="presOf" srcId="{64F5C54D-5644-42A0-8634-D065596645DC}" destId="{75DC81F4-01AE-4E97-82C7-F69A2C3C7637}" srcOrd="0" destOrd="0" presId="urn:microsoft.com/office/officeart/2005/8/layout/hierarchy2"/>
    <dgm:cxn modelId="{FBA711F3-88AB-4D02-8921-07E0DB43A131}" srcId="{0038D0A8-ABCF-4438-B316-0743D03B6266}" destId="{2DF6F51A-67EF-4721-94FE-E995F4D229E6}" srcOrd="0" destOrd="0" parTransId="{0F342A1B-7C95-47E6-9140-73283B569B02}" sibTransId="{68E724F0-C27D-4F13-8C5E-ABEC68AFF3FE}"/>
    <dgm:cxn modelId="{0ED20C13-B125-4F0E-8C2F-391D49BDBD6D}" srcId="{C1D441B1-6F95-4EEE-960A-7F29F40E3563}" destId="{641BFA90-D7F3-4FD7-B3C8-9B1AEA120E5A}" srcOrd="0" destOrd="0" parTransId="{EAA84F87-562F-4E91-89F6-153796E3F2CF}" sibTransId="{C91B3139-51A5-4430-A92F-4316C8BCB64C}"/>
    <dgm:cxn modelId="{5B72937E-2794-4D3F-8BE8-DA5478EEC11F}" srcId="{2DF6F51A-67EF-4721-94FE-E995F4D229E6}" destId="{C1D441B1-6F95-4EEE-960A-7F29F40E3563}" srcOrd="0" destOrd="0" parTransId="{1E43B831-EE7E-4E11-9A7B-E29692F03FE5}" sibTransId="{09C263DE-862D-4483-B98E-FE15AB1BF336}"/>
    <dgm:cxn modelId="{67836C85-98EF-4BAA-84A2-2B405CB8ABA6}" type="presOf" srcId="{2DF6F51A-67EF-4721-94FE-E995F4D229E6}" destId="{D82E9DE8-D428-44EA-973E-5690F15ACEAC}" srcOrd="0" destOrd="0" presId="urn:microsoft.com/office/officeart/2005/8/layout/hierarchy2"/>
    <dgm:cxn modelId="{BAF89AE1-CB0B-442B-AEB1-3ACEED7459CE}" type="presParOf" srcId="{694AD620-CD94-4103-8801-84EB2D96B32C}" destId="{A9CD4D36-9ACF-4199-BA8A-2EE08E850486}" srcOrd="0" destOrd="0" presId="urn:microsoft.com/office/officeart/2005/8/layout/hierarchy2"/>
    <dgm:cxn modelId="{0DA09C4F-A8D8-4616-8A51-F1CF8BBFAFC7}" type="presParOf" srcId="{A9CD4D36-9ACF-4199-BA8A-2EE08E850486}" destId="{D82E9DE8-D428-44EA-973E-5690F15ACEAC}" srcOrd="0" destOrd="0" presId="urn:microsoft.com/office/officeart/2005/8/layout/hierarchy2"/>
    <dgm:cxn modelId="{CBBE0007-FEAA-46D8-9491-EABF84DDBDED}" type="presParOf" srcId="{A9CD4D36-9ACF-4199-BA8A-2EE08E850486}" destId="{6091BC7E-79DC-48E5-800C-12D4C77066A0}" srcOrd="1" destOrd="0" presId="urn:microsoft.com/office/officeart/2005/8/layout/hierarchy2"/>
    <dgm:cxn modelId="{DCD72E29-3598-4538-8A02-1D77986C0EE9}" type="presParOf" srcId="{6091BC7E-79DC-48E5-800C-12D4C77066A0}" destId="{5DCCA0C1-755E-4528-9C44-87F33EA568AA}" srcOrd="0" destOrd="0" presId="urn:microsoft.com/office/officeart/2005/8/layout/hierarchy2"/>
    <dgm:cxn modelId="{7BFDE42B-548C-4972-8CA5-619062D9D8B1}" type="presParOf" srcId="{5DCCA0C1-755E-4528-9C44-87F33EA568AA}" destId="{E1C17137-B949-47CD-BF2D-3B38E3931626}" srcOrd="0" destOrd="0" presId="urn:microsoft.com/office/officeart/2005/8/layout/hierarchy2"/>
    <dgm:cxn modelId="{3E158C0A-F60C-4B32-AE59-596A01840656}" type="presParOf" srcId="{6091BC7E-79DC-48E5-800C-12D4C77066A0}" destId="{DF13FEE2-15EE-4AC9-A5C4-30D7D47D0FBD}" srcOrd="1" destOrd="0" presId="urn:microsoft.com/office/officeart/2005/8/layout/hierarchy2"/>
    <dgm:cxn modelId="{D6E0A68A-03FB-4DB3-BE1A-720826034312}" type="presParOf" srcId="{DF13FEE2-15EE-4AC9-A5C4-30D7D47D0FBD}" destId="{3CA9C144-A287-414C-B1D5-E8A95349C4A5}" srcOrd="0" destOrd="0" presId="urn:microsoft.com/office/officeart/2005/8/layout/hierarchy2"/>
    <dgm:cxn modelId="{2D29C6EC-7CEC-4CBA-9329-A5701BC4F73F}" type="presParOf" srcId="{DF13FEE2-15EE-4AC9-A5C4-30D7D47D0FBD}" destId="{A65E1CF5-22B9-4FB2-863C-E1C2B12C75CA}" srcOrd="1" destOrd="0" presId="urn:microsoft.com/office/officeart/2005/8/layout/hierarchy2"/>
    <dgm:cxn modelId="{8F90CD10-A4FB-4DA0-882D-807963969428}" type="presParOf" srcId="{A65E1CF5-22B9-4FB2-863C-E1C2B12C75CA}" destId="{7723A3AC-11ED-42AD-80CD-C218CA415EA0}" srcOrd="0" destOrd="0" presId="urn:microsoft.com/office/officeart/2005/8/layout/hierarchy2"/>
    <dgm:cxn modelId="{72F5E74D-F99C-4757-979E-529F36F5C175}" type="presParOf" srcId="{7723A3AC-11ED-42AD-80CD-C218CA415EA0}" destId="{B0183A8D-57C7-4BF9-BEDE-24C346967539}" srcOrd="0" destOrd="0" presId="urn:microsoft.com/office/officeart/2005/8/layout/hierarchy2"/>
    <dgm:cxn modelId="{634626E9-1571-40DC-96D8-1E409C0CBAFC}" type="presParOf" srcId="{A65E1CF5-22B9-4FB2-863C-E1C2B12C75CA}" destId="{A0E08273-395E-43FA-9B1B-F5328202D736}" srcOrd="1" destOrd="0" presId="urn:microsoft.com/office/officeart/2005/8/layout/hierarchy2"/>
    <dgm:cxn modelId="{D0C44526-2274-47D8-95D5-F4A8B2BB4B9C}" type="presParOf" srcId="{A0E08273-395E-43FA-9B1B-F5328202D736}" destId="{50B7ADCF-765B-4856-9601-8B8C525D4931}" srcOrd="0" destOrd="0" presId="urn:microsoft.com/office/officeart/2005/8/layout/hierarchy2"/>
    <dgm:cxn modelId="{EAF0764C-987D-41AC-8CE2-6A5B1798E0B8}" type="presParOf" srcId="{A0E08273-395E-43FA-9B1B-F5328202D736}" destId="{8745CB99-E378-4975-945B-39018C956F1A}" srcOrd="1" destOrd="0" presId="urn:microsoft.com/office/officeart/2005/8/layout/hierarchy2"/>
    <dgm:cxn modelId="{98495E90-B809-46E7-8BBC-13DED884DF1B}" type="presParOf" srcId="{A65E1CF5-22B9-4FB2-863C-E1C2B12C75CA}" destId="{E41DAD13-D792-45FA-B3FD-4292B40FB4BB}" srcOrd="2" destOrd="0" presId="urn:microsoft.com/office/officeart/2005/8/layout/hierarchy2"/>
    <dgm:cxn modelId="{A1A10F9C-C95B-4E31-B3A0-3656802118C6}" type="presParOf" srcId="{E41DAD13-D792-45FA-B3FD-4292B40FB4BB}" destId="{BDCCBA0B-3A24-4781-A835-5FE72304158C}" srcOrd="0" destOrd="0" presId="urn:microsoft.com/office/officeart/2005/8/layout/hierarchy2"/>
    <dgm:cxn modelId="{BD794EE4-C6EF-4158-934B-B12D17F41DBB}" type="presParOf" srcId="{A65E1CF5-22B9-4FB2-863C-E1C2B12C75CA}" destId="{BCFB3818-DB91-4F39-AD8A-308622EDBC37}" srcOrd="3" destOrd="0" presId="urn:microsoft.com/office/officeart/2005/8/layout/hierarchy2"/>
    <dgm:cxn modelId="{0A3F5928-575E-40A7-9B15-BFF96DF81B95}" type="presParOf" srcId="{BCFB3818-DB91-4F39-AD8A-308622EDBC37}" destId="{1B319544-CDDC-43E5-8D46-BA39A1A86153}" srcOrd="0" destOrd="0" presId="urn:microsoft.com/office/officeart/2005/8/layout/hierarchy2"/>
    <dgm:cxn modelId="{5C5472A8-808E-46DE-95E1-B76DC446C21B}" type="presParOf" srcId="{BCFB3818-DB91-4F39-AD8A-308622EDBC37}" destId="{DF2BDB37-7D6E-43AD-8EB6-E72C7841844B}" srcOrd="1" destOrd="0" presId="urn:microsoft.com/office/officeart/2005/8/layout/hierarchy2"/>
    <dgm:cxn modelId="{04B079C2-A08E-4B67-990F-FB29C743D198}" type="presParOf" srcId="{A65E1CF5-22B9-4FB2-863C-E1C2B12C75CA}" destId="{75DC81F4-01AE-4E97-82C7-F69A2C3C7637}" srcOrd="4" destOrd="0" presId="urn:microsoft.com/office/officeart/2005/8/layout/hierarchy2"/>
    <dgm:cxn modelId="{9C11A913-404F-4B0E-9434-FB7A1B2C45D6}" type="presParOf" srcId="{75DC81F4-01AE-4E97-82C7-F69A2C3C7637}" destId="{638E181F-E8B6-4599-BB81-4F9462D06A7F}" srcOrd="0" destOrd="0" presId="urn:microsoft.com/office/officeart/2005/8/layout/hierarchy2"/>
    <dgm:cxn modelId="{79D755D0-2A03-4CA7-965E-87E4989B6916}" type="presParOf" srcId="{A65E1CF5-22B9-4FB2-863C-E1C2B12C75CA}" destId="{18634A3D-57F9-4A04-959D-FF866F9A62A7}" srcOrd="5" destOrd="0" presId="urn:microsoft.com/office/officeart/2005/8/layout/hierarchy2"/>
    <dgm:cxn modelId="{DF32EF98-96C0-48AD-8D79-3CBF0814625A}" type="presParOf" srcId="{18634A3D-57F9-4A04-959D-FF866F9A62A7}" destId="{E0A2C84D-84AA-436B-B52E-5FD597E2F56A}" srcOrd="0" destOrd="0" presId="urn:microsoft.com/office/officeart/2005/8/layout/hierarchy2"/>
    <dgm:cxn modelId="{28E4EFAD-3A61-4DDE-BADF-577B72C6D98F}" type="presParOf" srcId="{18634A3D-57F9-4A04-959D-FF866F9A62A7}" destId="{8E043FDB-D894-4051-8145-699F1B977F81}" srcOrd="1" destOrd="0" presId="urn:microsoft.com/office/officeart/2005/8/layout/hierarchy2"/>
    <dgm:cxn modelId="{508E48C0-2910-4F55-AB4A-5C3A7C49AA70}" type="presParOf" srcId="{694AD620-CD94-4103-8801-84EB2D96B32C}" destId="{F7EA3EF7-E094-47F1-A573-C31BD9D5271E}" srcOrd="1" destOrd="0" presId="urn:microsoft.com/office/officeart/2005/8/layout/hierarchy2"/>
    <dgm:cxn modelId="{25DE5CCD-60DB-4040-B297-44259586FE91}" type="presParOf" srcId="{F7EA3EF7-E094-47F1-A573-C31BD9D5271E}" destId="{574C4254-E6F5-4750-BBEA-BACD12E2F6DC}" srcOrd="0" destOrd="0" presId="urn:microsoft.com/office/officeart/2005/8/layout/hierarchy2"/>
    <dgm:cxn modelId="{18ED7A8B-4487-44E5-9128-BA3EE1796A4C}" type="presParOf" srcId="{F7EA3EF7-E094-47F1-A573-C31BD9D5271E}" destId="{0D2BD529-0ED9-4834-9B61-17E5FB1D87C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225400-EEB6-4089-BBD7-E13FC27F0169}"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C"/>
        </a:p>
      </dgm:t>
    </dgm:pt>
    <dgm:pt modelId="{00353E4C-C992-447F-90B1-3BC6A2EDFE63}">
      <dgm:prSet phldrT="[Texto]"/>
      <dgm:spPr>
        <a:solidFill>
          <a:schemeClr val="accent2"/>
        </a:solidFill>
      </dgm:spPr>
      <dgm:t>
        <a:bodyPr/>
        <a:lstStyle/>
        <a:p>
          <a:r>
            <a:rPr lang="es-EC" dirty="0" smtClean="0"/>
            <a:t>Influencias Microeconómicas</a:t>
          </a:r>
          <a:endParaRPr lang="es-EC" dirty="0"/>
        </a:p>
      </dgm:t>
    </dgm:pt>
    <dgm:pt modelId="{89768432-7979-4B70-BCE7-1D24233EA060}" type="parTrans" cxnId="{5BC9D044-A3EE-4C57-B1D6-8AA0DCCDE2AE}">
      <dgm:prSet/>
      <dgm:spPr/>
      <dgm:t>
        <a:bodyPr/>
        <a:lstStyle/>
        <a:p>
          <a:endParaRPr lang="es-EC"/>
        </a:p>
      </dgm:t>
    </dgm:pt>
    <dgm:pt modelId="{FECA8FC7-1E11-4F65-99BE-B4D21DE22747}" type="sibTrans" cxnId="{5BC9D044-A3EE-4C57-B1D6-8AA0DCCDE2AE}">
      <dgm:prSet/>
      <dgm:spPr/>
      <dgm:t>
        <a:bodyPr/>
        <a:lstStyle/>
        <a:p>
          <a:endParaRPr lang="es-EC"/>
        </a:p>
      </dgm:t>
    </dgm:pt>
    <dgm:pt modelId="{F2DD0A48-5BAE-49F9-A9DC-6C29151285E1}">
      <dgm:prSet phldrT="[Texto]"/>
      <dgm:spPr>
        <a:solidFill>
          <a:schemeClr val="accent3">
            <a:lumMod val="60000"/>
            <a:lumOff val="40000"/>
          </a:schemeClr>
        </a:solidFill>
      </dgm:spPr>
      <dgm:t>
        <a:bodyPr/>
        <a:lstStyle/>
        <a:p>
          <a:pPr algn="ctr">
            <a:lnSpc>
              <a:spcPct val="90000"/>
            </a:lnSpc>
            <a:spcAft>
              <a:spcPct val="35000"/>
            </a:spcAft>
          </a:pPr>
          <a:r>
            <a:rPr lang="es-EC" b="1" u="sng" dirty="0" smtClean="0"/>
            <a:t>Clientes</a:t>
          </a:r>
        </a:p>
        <a:p>
          <a:pPr algn="ctr">
            <a:lnSpc>
              <a:spcPct val="90000"/>
            </a:lnSpc>
            <a:spcAft>
              <a:spcPct val="35000"/>
            </a:spcAft>
          </a:pPr>
          <a:endParaRPr lang="es-EC" b="1" u="sng" dirty="0" smtClean="0"/>
        </a:p>
        <a:p>
          <a:pPr algn="l">
            <a:lnSpc>
              <a:spcPct val="100000"/>
            </a:lnSpc>
            <a:spcAft>
              <a:spcPts val="0"/>
            </a:spcAft>
          </a:pPr>
          <a:r>
            <a:rPr lang="es-EC" dirty="0" smtClean="0"/>
            <a:t>* Sector Público:</a:t>
          </a:r>
        </a:p>
        <a:p>
          <a:pPr algn="l">
            <a:lnSpc>
              <a:spcPct val="100000"/>
            </a:lnSpc>
            <a:spcAft>
              <a:spcPts val="0"/>
            </a:spcAft>
          </a:pPr>
          <a:r>
            <a:rPr lang="es-EC" dirty="0" smtClean="0"/>
            <a:t>* Ministerio del Trabajo</a:t>
          </a:r>
        </a:p>
        <a:p>
          <a:pPr algn="l">
            <a:lnSpc>
              <a:spcPct val="100000"/>
            </a:lnSpc>
            <a:spcAft>
              <a:spcPts val="0"/>
            </a:spcAft>
          </a:pPr>
          <a:r>
            <a:rPr lang="es-EC" dirty="0" smtClean="0"/>
            <a:t>* Ministerio de Finanzas</a:t>
          </a:r>
        </a:p>
        <a:p>
          <a:pPr algn="l">
            <a:lnSpc>
              <a:spcPct val="100000"/>
            </a:lnSpc>
            <a:spcAft>
              <a:spcPts val="0"/>
            </a:spcAft>
          </a:pPr>
          <a:r>
            <a:rPr lang="es-EC" dirty="0" smtClean="0"/>
            <a:t>* Escuelas y colegios Fiscales</a:t>
          </a:r>
        </a:p>
        <a:p>
          <a:pPr algn="l">
            <a:lnSpc>
              <a:spcPct val="100000"/>
            </a:lnSpc>
            <a:spcAft>
              <a:spcPts val="0"/>
            </a:spcAft>
          </a:pPr>
          <a:r>
            <a:rPr lang="es-EC" dirty="0" smtClean="0"/>
            <a:t>* Colegios Particulares</a:t>
          </a:r>
          <a:endParaRPr lang="es-EC" dirty="0"/>
        </a:p>
      </dgm:t>
    </dgm:pt>
    <dgm:pt modelId="{5CE02CA4-7EC9-437B-9BB2-6CE06984348D}" type="parTrans" cxnId="{98BDAA65-5AF5-4457-A1FB-ACE16F9184CC}">
      <dgm:prSet/>
      <dgm:spPr/>
      <dgm:t>
        <a:bodyPr/>
        <a:lstStyle/>
        <a:p>
          <a:endParaRPr lang="es-EC"/>
        </a:p>
      </dgm:t>
    </dgm:pt>
    <dgm:pt modelId="{199B9353-3ACA-41FE-BB55-1F00728D380C}" type="sibTrans" cxnId="{98BDAA65-5AF5-4457-A1FB-ACE16F9184CC}">
      <dgm:prSet/>
      <dgm:spPr/>
      <dgm:t>
        <a:bodyPr/>
        <a:lstStyle/>
        <a:p>
          <a:endParaRPr lang="es-EC"/>
        </a:p>
      </dgm:t>
    </dgm:pt>
    <dgm:pt modelId="{B8C1A45F-49D6-45E6-9838-8A74BBA74972}">
      <dgm:prSet phldrT="[Texto]"/>
      <dgm:spPr>
        <a:solidFill>
          <a:schemeClr val="tx2">
            <a:lumMod val="40000"/>
            <a:lumOff val="60000"/>
          </a:schemeClr>
        </a:solidFill>
      </dgm:spPr>
      <dgm:t>
        <a:bodyPr/>
        <a:lstStyle/>
        <a:p>
          <a:pPr algn="ctr"/>
          <a:r>
            <a:rPr lang="es-EC" b="1" u="sng" dirty="0" smtClean="0"/>
            <a:t>Competencia</a:t>
          </a:r>
        </a:p>
        <a:p>
          <a:pPr algn="ctr"/>
          <a:endParaRPr lang="es-EC" b="1" u="sng" dirty="0" smtClean="0"/>
        </a:p>
        <a:p>
          <a:pPr algn="l"/>
          <a:r>
            <a:rPr lang="es-EC" dirty="0" smtClean="0"/>
            <a:t>*Fábrica Pintex</a:t>
          </a:r>
        </a:p>
        <a:p>
          <a:pPr algn="l"/>
          <a:r>
            <a:rPr lang="es-EC" dirty="0" smtClean="0"/>
            <a:t>* Fábrica Hermes Tejidos y Confecciones</a:t>
          </a:r>
        </a:p>
        <a:p>
          <a:pPr algn="l"/>
          <a:r>
            <a:rPr lang="es-EC" dirty="0" smtClean="0"/>
            <a:t>* Fábrica Textil San Vicente</a:t>
          </a:r>
        </a:p>
        <a:p>
          <a:pPr algn="l"/>
          <a:r>
            <a:rPr lang="es-EC" dirty="0" smtClean="0"/>
            <a:t>* Fábrica Coopritex</a:t>
          </a:r>
        </a:p>
        <a:p>
          <a:pPr algn="l"/>
          <a:r>
            <a:rPr lang="es-EC" dirty="0" smtClean="0"/>
            <a:t>* Confecciones Deportivas Hobby</a:t>
          </a:r>
        </a:p>
        <a:p>
          <a:pPr algn="l"/>
          <a:r>
            <a:rPr lang="es-EC" dirty="0" smtClean="0"/>
            <a:t>* Confecciones Recreativas Fibrán CIA LTDA</a:t>
          </a:r>
        </a:p>
        <a:p>
          <a:pPr algn="l"/>
          <a:r>
            <a:rPr lang="es-EC" dirty="0" smtClean="0"/>
            <a:t>* Confecciones Robalino &amp; Robalino CIA LTDA. </a:t>
          </a:r>
          <a:endParaRPr lang="es-EC" b="1" u="sng" dirty="0"/>
        </a:p>
      </dgm:t>
    </dgm:pt>
    <dgm:pt modelId="{CE444AF5-E204-422B-81BE-2FD9B75FE9D9}" type="parTrans" cxnId="{1D2F9739-C428-4390-92DD-BBC3A3A3CD5D}">
      <dgm:prSet/>
      <dgm:spPr/>
      <dgm:t>
        <a:bodyPr/>
        <a:lstStyle/>
        <a:p>
          <a:endParaRPr lang="es-EC"/>
        </a:p>
      </dgm:t>
    </dgm:pt>
    <dgm:pt modelId="{37A3E733-3F6B-4975-BE5F-DCC0CC763F23}" type="sibTrans" cxnId="{1D2F9739-C428-4390-92DD-BBC3A3A3CD5D}">
      <dgm:prSet/>
      <dgm:spPr/>
      <dgm:t>
        <a:bodyPr/>
        <a:lstStyle/>
        <a:p>
          <a:endParaRPr lang="es-EC"/>
        </a:p>
      </dgm:t>
    </dgm:pt>
    <dgm:pt modelId="{0C90DF6F-84DD-4F18-A88E-94A8F9DC6C2E}">
      <dgm:prSet phldrT="[Texto]"/>
      <dgm:spPr>
        <a:solidFill>
          <a:schemeClr val="tx2">
            <a:lumMod val="60000"/>
            <a:lumOff val="40000"/>
          </a:schemeClr>
        </a:solidFill>
      </dgm:spPr>
      <dgm:t>
        <a:bodyPr/>
        <a:lstStyle/>
        <a:p>
          <a:pPr algn="ctr"/>
          <a:r>
            <a:rPr lang="es-EC" b="1" u="sng" dirty="0" smtClean="0"/>
            <a:t>Proveedores</a:t>
          </a:r>
        </a:p>
        <a:p>
          <a:pPr algn="ctr"/>
          <a:endParaRPr lang="es-EC" b="1" u="sng" dirty="0" smtClean="0"/>
        </a:p>
        <a:p>
          <a:pPr algn="l"/>
          <a:r>
            <a:rPr lang="es-EC" b="1" u="none" dirty="0" smtClean="0"/>
            <a:t>* </a:t>
          </a:r>
          <a:r>
            <a:rPr lang="es-EC" dirty="0" smtClean="0"/>
            <a:t>Ditex</a:t>
          </a:r>
        </a:p>
        <a:p>
          <a:pPr algn="l"/>
          <a:r>
            <a:rPr lang="es-EC" dirty="0" smtClean="0"/>
            <a:t>* Almacenes Brin</a:t>
          </a:r>
        </a:p>
        <a:p>
          <a:pPr algn="l"/>
          <a:r>
            <a:rPr lang="es-EC" dirty="0" smtClean="0"/>
            <a:t>* Almacenes Olga</a:t>
          </a:r>
        </a:p>
        <a:p>
          <a:pPr algn="l"/>
          <a:r>
            <a:rPr lang="es-EC" dirty="0" smtClean="0"/>
            <a:t>* Distritex</a:t>
          </a:r>
        </a:p>
        <a:p>
          <a:pPr algn="l"/>
          <a:r>
            <a:rPr lang="es-EC" dirty="0" smtClean="0"/>
            <a:t>* Intela Cía. Ltda.</a:t>
          </a:r>
        </a:p>
        <a:p>
          <a:pPr algn="l"/>
          <a:r>
            <a:rPr lang="es-EC" dirty="0" smtClean="0"/>
            <a:t>* Nilotex Telas</a:t>
          </a:r>
        </a:p>
        <a:p>
          <a:pPr algn="l"/>
          <a:r>
            <a:rPr lang="es-EC" dirty="0" smtClean="0"/>
            <a:t>* Potela</a:t>
          </a:r>
        </a:p>
        <a:p>
          <a:pPr algn="l"/>
          <a:r>
            <a:rPr lang="es-EC" dirty="0" smtClean="0"/>
            <a:t>* Fibratex</a:t>
          </a:r>
        </a:p>
        <a:p>
          <a:pPr algn="l"/>
          <a:r>
            <a:rPr lang="es-EC" dirty="0" smtClean="0"/>
            <a:t>* Cortyvis Cía. Ltda.	</a:t>
          </a:r>
        </a:p>
        <a:p>
          <a:pPr algn="l"/>
          <a:r>
            <a:rPr lang="es-EC" dirty="0" smtClean="0"/>
            <a:t>* Almacén Lesly</a:t>
          </a:r>
        </a:p>
        <a:p>
          <a:pPr algn="l"/>
          <a:r>
            <a:rPr lang="es-EC" dirty="0" smtClean="0"/>
            <a:t>* Almacén Puebla</a:t>
          </a:r>
          <a:endParaRPr lang="es-EC" b="0" u="none" dirty="0" smtClean="0"/>
        </a:p>
      </dgm:t>
    </dgm:pt>
    <dgm:pt modelId="{B2A03F72-F5D3-424A-9A01-8DBE3252F7ED}" type="parTrans" cxnId="{E60C3B9D-649E-41E7-9D1A-4B99B3CB32E6}">
      <dgm:prSet/>
      <dgm:spPr/>
      <dgm:t>
        <a:bodyPr/>
        <a:lstStyle/>
        <a:p>
          <a:endParaRPr lang="es-EC"/>
        </a:p>
      </dgm:t>
    </dgm:pt>
    <dgm:pt modelId="{53915D49-31F4-4697-8ADB-CABA30849E4A}" type="sibTrans" cxnId="{E60C3B9D-649E-41E7-9D1A-4B99B3CB32E6}">
      <dgm:prSet/>
      <dgm:spPr/>
      <dgm:t>
        <a:bodyPr/>
        <a:lstStyle/>
        <a:p>
          <a:endParaRPr lang="es-EC"/>
        </a:p>
      </dgm:t>
    </dgm:pt>
    <dgm:pt modelId="{93E104E5-7C72-4A17-B7B2-A753C5797B5D}" type="pres">
      <dgm:prSet presAssocID="{88225400-EEB6-4089-BBD7-E13FC27F0169}" presName="composite" presStyleCnt="0">
        <dgm:presLayoutVars>
          <dgm:chMax val="1"/>
          <dgm:dir/>
          <dgm:resizeHandles val="exact"/>
        </dgm:presLayoutVars>
      </dgm:prSet>
      <dgm:spPr/>
      <dgm:t>
        <a:bodyPr/>
        <a:lstStyle/>
        <a:p>
          <a:endParaRPr lang="es-EC"/>
        </a:p>
      </dgm:t>
    </dgm:pt>
    <dgm:pt modelId="{BA2D8333-ECCC-49CA-A92B-0464925F7B44}" type="pres">
      <dgm:prSet presAssocID="{00353E4C-C992-447F-90B1-3BC6A2EDFE63}" presName="roof" presStyleLbl="dkBgShp" presStyleIdx="0" presStyleCnt="2"/>
      <dgm:spPr/>
      <dgm:t>
        <a:bodyPr/>
        <a:lstStyle/>
        <a:p>
          <a:endParaRPr lang="es-EC"/>
        </a:p>
      </dgm:t>
    </dgm:pt>
    <dgm:pt modelId="{79D2C0DC-010F-4BE8-9F5E-15396A1C77DE}" type="pres">
      <dgm:prSet presAssocID="{00353E4C-C992-447F-90B1-3BC6A2EDFE63}" presName="pillars" presStyleCnt="0"/>
      <dgm:spPr/>
      <dgm:t>
        <a:bodyPr/>
        <a:lstStyle/>
        <a:p>
          <a:endParaRPr lang="es-EC"/>
        </a:p>
      </dgm:t>
    </dgm:pt>
    <dgm:pt modelId="{09913038-4E8D-4A33-A3B3-BEE1918AD877}" type="pres">
      <dgm:prSet presAssocID="{00353E4C-C992-447F-90B1-3BC6A2EDFE63}" presName="pillar1" presStyleLbl="node1" presStyleIdx="0" presStyleCnt="3">
        <dgm:presLayoutVars>
          <dgm:bulletEnabled val="1"/>
        </dgm:presLayoutVars>
      </dgm:prSet>
      <dgm:spPr/>
      <dgm:t>
        <a:bodyPr/>
        <a:lstStyle/>
        <a:p>
          <a:endParaRPr lang="es-EC"/>
        </a:p>
      </dgm:t>
    </dgm:pt>
    <dgm:pt modelId="{8CD31BC8-E7CC-4D91-80B6-2E2F33742E45}" type="pres">
      <dgm:prSet presAssocID="{B8C1A45F-49D6-45E6-9838-8A74BBA74972}" presName="pillarX" presStyleLbl="node1" presStyleIdx="1" presStyleCnt="3">
        <dgm:presLayoutVars>
          <dgm:bulletEnabled val="1"/>
        </dgm:presLayoutVars>
      </dgm:prSet>
      <dgm:spPr/>
      <dgm:t>
        <a:bodyPr/>
        <a:lstStyle/>
        <a:p>
          <a:endParaRPr lang="es-EC"/>
        </a:p>
      </dgm:t>
    </dgm:pt>
    <dgm:pt modelId="{7B078353-0FBE-45B6-8F82-B44D4BE7A39C}" type="pres">
      <dgm:prSet presAssocID="{0C90DF6F-84DD-4F18-A88E-94A8F9DC6C2E}" presName="pillarX" presStyleLbl="node1" presStyleIdx="2" presStyleCnt="3">
        <dgm:presLayoutVars>
          <dgm:bulletEnabled val="1"/>
        </dgm:presLayoutVars>
      </dgm:prSet>
      <dgm:spPr/>
      <dgm:t>
        <a:bodyPr/>
        <a:lstStyle/>
        <a:p>
          <a:endParaRPr lang="es-EC"/>
        </a:p>
      </dgm:t>
    </dgm:pt>
    <dgm:pt modelId="{A3ED17C9-659F-4BC4-8EF9-75445636CB9A}" type="pres">
      <dgm:prSet presAssocID="{00353E4C-C992-447F-90B1-3BC6A2EDFE63}" presName="base" presStyleLbl="dkBgShp" presStyleIdx="1" presStyleCnt="2"/>
      <dgm:spPr>
        <a:solidFill>
          <a:schemeClr val="tx2">
            <a:lumMod val="40000"/>
            <a:lumOff val="60000"/>
          </a:schemeClr>
        </a:solidFill>
      </dgm:spPr>
      <dgm:t>
        <a:bodyPr/>
        <a:lstStyle/>
        <a:p>
          <a:endParaRPr lang="es-EC"/>
        </a:p>
      </dgm:t>
    </dgm:pt>
  </dgm:ptLst>
  <dgm:cxnLst>
    <dgm:cxn modelId="{08BCF3BF-A513-408C-B6AD-FD0F086EB63A}" type="presOf" srcId="{B8C1A45F-49D6-45E6-9838-8A74BBA74972}" destId="{8CD31BC8-E7CC-4D91-80B6-2E2F33742E45}" srcOrd="0" destOrd="0" presId="urn:microsoft.com/office/officeart/2005/8/layout/hList3"/>
    <dgm:cxn modelId="{683F2DCC-260C-4019-B93A-945D7F85F5E0}" type="presOf" srcId="{0C90DF6F-84DD-4F18-A88E-94A8F9DC6C2E}" destId="{7B078353-0FBE-45B6-8F82-B44D4BE7A39C}" srcOrd="0" destOrd="0" presId="urn:microsoft.com/office/officeart/2005/8/layout/hList3"/>
    <dgm:cxn modelId="{E60C3B9D-649E-41E7-9D1A-4B99B3CB32E6}" srcId="{00353E4C-C992-447F-90B1-3BC6A2EDFE63}" destId="{0C90DF6F-84DD-4F18-A88E-94A8F9DC6C2E}" srcOrd="2" destOrd="0" parTransId="{B2A03F72-F5D3-424A-9A01-8DBE3252F7ED}" sibTransId="{53915D49-31F4-4697-8ADB-CABA30849E4A}"/>
    <dgm:cxn modelId="{1D2F9739-C428-4390-92DD-BBC3A3A3CD5D}" srcId="{00353E4C-C992-447F-90B1-3BC6A2EDFE63}" destId="{B8C1A45F-49D6-45E6-9838-8A74BBA74972}" srcOrd="1" destOrd="0" parTransId="{CE444AF5-E204-422B-81BE-2FD9B75FE9D9}" sibTransId="{37A3E733-3F6B-4975-BE5F-DCC0CC763F23}"/>
    <dgm:cxn modelId="{903F31F1-B6BB-49BA-94A5-A0122BCA957D}" type="presOf" srcId="{00353E4C-C992-447F-90B1-3BC6A2EDFE63}" destId="{BA2D8333-ECCC-49CA-A92B-0464925F7B44}" srcOrd="0" destOrd="0" presId="urn:microsoft.com/office/officeart/2005/8/layout/hList3"/>
    <dgm:cxn modelId="{75284479-29D5-40DE-9BEE-BCC1C99301C8}" type="presOf" srcId="{F2DD0A48-5BAE-49F9-A9DC-6C29151285E1}" destId="{09913038-4E8D-4A33-A3B3-BEE1918AD877}" srcOrd="0" destOrd="0" presId="urn:microsoft.com/office/officeart/2005/8/layout/hList3"/>
    <dgm:cxn modelId="{5BC9D044-A3EE-4C57-B1D6-8AA0DCCDE2AE}" srcId="{88225400-EEB6-4089-BBD7-E13FC27F0169}" destId="{00353E4C-C992-447F-90B1-3BC6A2EDFE63}" srcOrd="0" destOrd="0" parTransId="{89768432-7979-4B70-BCE7-1D24233EA060}" sibTransId="{FECA8FC7-1E11-4F65-99BE-B4D21DE22747}"/>
    <dgm:cxn modelId="{98BDAA65-5AF5-4457-A1FB-ACE16F9184CC}" srcId="{00353E4C-C992-447F-90B1-3BC6A2EDFE63}" destId="{F2DD0A48-5BAE-49F9-A9DC-6C29151285E1}" srcOrd="0" destOrd="0" parTransId="{5CE02CA4-7EC9-437B-9BB2-6CE06984348D}" sibTransId="{199B9353-3ACA-41FE-BB55-1F00728D380C}"/>
    <dgm:cxn modelId="{2B2D54F5-3A70-478A-ADA8-A028EB8DDBFC}" type="presOf" srcId="{88225400-EEB6-4089-BBD7-E13FC27F0169}" destId="{93E104E5-7C72-4A17-B7B2-A753C5797B5D}" srcOrd="0" destOrd="0" presId="urn:microsoft.com/office/officeart/2005/8/layout/hList3"/>
    <dgm:cxn modelId="{EDF4E652-E853-43A4-9B38-192F8711D907}" type="presParOf" srcId="{93E104E5-7C72-4A17-B7B2-A753C5797B5D}" destId="{BA2D8333-ECCC-49CA-A92B-0464925F7B44}" srcOrd="0" destOrd="0" presId="urn:microsoft.com/office/officeart/2005/8/layout/hList3"/>
    <dgm:cxn modelId="{08242058-DA6F-4AC1-B477-F0ADEF9BB07C}" type="presParOf" srcId="{93E104E5-7C72-4A17-B7B2-A753C5797B5D}" destId="{79D2C0DC-010F-4BE8-9F5E-15396A1C77DE}" srcOrd="1" destOrd="0" presId="urn:microsoft.com/office/officeart/2005/8/layout/hList3"/>
    <dgm:cxn modelId="{3A987DE9-25DB-480A-9F4A-2780DBEE8D0B}" type="presParOf" srcId="{79D2C0DC-010F-4BE8-9F5E-15396A1C77DE}" destId="{09913038-4E8D-4A33-A3B3-BEE1918AD877}" srcOrd="0" destOrd="0" presId="urn:microsoft.com/office/officeart/2005/8/layout/hList3"/>
    <dgm:cxn modelId="{8E815DB3-54E1-4079-A212-B04BA09708F1}" type="presParOf" srcId="{79D2C0DC-010F-4BE8-9F5E-15396A1C77DE}" destId="{8CD31BC8-E7CC-4D91-80B6-2E2F33742E45}" srcOrd="1" destOrd="0" presId="urn:microsoft.com/office/officeart/2005/8/layout/hList3"/>
    <dgm:cxn modelId="{60444935-13F4-4F86-8EB6-B59F0CB38DA9}" type="presParOf" srcId="{79D2C0DC-010F-4BE8-9F5E-15396A1C77DE}" destId="{7B078353-0FBE-45B6-8F82-B44D4BE7A39C}" srcOrd="2" destOrd="0" presId="urn:microsoft.com/office/officeart/2005/8/layout/hList3"/>
    <dgm:cxn modelId="{17B1F074-6841-4A6C-99A6-9D21809CF360}" type="presParOf" srcId="{93E104E5-7C72-4A17-B7B2-A753C5797B5D}" destId="{A3ED17C9-659F-4BC4-8EF9-75445636CB9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D05257-71DF-4DE3-A4B2-18332338C04F}" type="doc">
      <dgm:prSet loTypeId="urn:microsoft.com/office/officeart/2005/8/layout/hChevron3" loCatId="process" qsTypeId="urn:microsoft.com/office/officeart/2005/8/quickstyle/simple3" qsCatId="simple" csTypeId="urn:microsoft.com/office/officeart/2005/8/colors/colorful1" csCatId="colorful" phldr="1"/>
      <dgm:spPr/>
    </dgm:pt>
    <dgm:pt modelId="{9AAF3135-278D-4DBD-B9A6-2F988EE98E26}">
      <dgm:prSet phldrT="[Texto]" custT="1"/>
      <dgm:spPr/>
      <dgm:t>
        <a:bodyPr/>
        <a:lstStyle/>
        <a:p>
          <a:r>
            <a:rPr lang="es-EC" sz="1400" b="1" dirty="0" smtClean="0"/>
            <a:t>Eficiencia </a:t>
          </a:r>
        </a:p>
      </dgm:t>
    </dgm:pt>
    <dgm:pt modelId="{57B2DB04-1F5D-4A95-9438-315F5AFF6481}" type="parTrans" cxnId="{59336599-DDB9-42B6-8EAD-4D307F610844}">
      <dgm:prSet/>
      <dgm:spPr/>
      <dgm:t>
        <a:bodyPr/>
        <a:lstStyle/>
        <a:p>
          <a:endParaRPr lang="es-EC" sz="2400" b="1" dirty="0">
            <a:solidFill>
              <a:schemeClr val="tx1"/>
            </a:solidFill>
          </a:endParaRPr>
        </a:p>
      </dgm:t>
    </dgm:pt>
    <dgm:pt modelId="{F7BCC3E3-1C74-4225-B0BB-ECB55C9267A3}" type="sibTrans" cxnId="{59336599-DDB9-42B6-8EAD-4D307F610844}">
      <dgm:prSet/>
      <dgm:spPr/>
      <dgm:t>
        <a:bodyPr/>
        <a:lstStyle/>
        <a:p>
          <a:endParaRPr lang="es-EC" sz="2400" b="1" dirty="0">
            <a:solidFill>
              <a:schemeClr val="tx1"/>
            </a:solidFill>
          </a:endParaRPr>
        </a:p>
      </dgm:t>
    </dgm:pt>
    <dgm:pt modelId="{E8D8150A-743F-4570-9937-81747CC693B0}">
      <dgm:prSet phldrT="[Texto]" custT="1"/>
      <dgm:spPr/>
      <dgm:t>
        <a:bodyPr/>
        <a:lstStyle/>
        <a:p>
          <a:r>
            <a:rPr lang="es-EC" sz="1400" b="1" dirty="0" smtClean="0"/>
            <a:t>Economía </a:t>
          </a:r>
          <a:endParaRPr lang="es-EC" sz="1400" b="1" dirty="0"/>
        </a:p>
      </dgm:t>
    </dgm:pt>
    <dgm:pt modelId="{E8261989-4368-4E03-B4E5-D548F2CB0E6B}" type="parTrans" cxnId="{949933F0-17E2-4768-85E5-667745091791}">
      <dgm:prSet/>
      <dgm:spPr/>
      <dgm:t>
        <a:bodyPr/>
        <a:lstStyle/>
        <a:p>
          <a:endParaRPr lang="es-EC" sz="2400" b="1" dirty="0">
            <a:solidFill>
              <a:schemeClr val="tx1"/>
            </a:solidFill>
          </a:endParaRPr>
        </a:p>
      </dgm:t>
    </dgm:pt>
    <dgm:pt modelId="{E3C6CEBA-7EB8-4E0B-997E-51498B44A3B1}" type="sibTrans" cxnId="{949933F0-17E2-4768-85E5-667745091791}">
      <dgm:prSet/>
      <dgm:spPr/>
      <dgm:t>
        <a:bodyPr/>
        <a:lstStyle/>
        <a:p>
          <a:endParaRPr lang="es-EC" sz="2400" b="1" dirty="0">
            <a:solidFill>
              <a:schemeClr val="tx1"/>
            </a:solidFill>
          </a:endParaRPr>
        </a:p>
      </dgm:t>
    </dgm:pt>
    <dgm:pt modelId="{B8928149-9003-4FF0-982A-34F5927906B6}">
      <dgm:prSet phldrT="[Texto]" custT="1"/>
      <dgm:spPr/>
      <dgm:t>
        <a:bodyPr/>
        <a:lstStyle/>
        <a:p>
          <a:r>
            <a:rPr lang="es-EC" sz="1400" b="1" dirty="0" smtClean="0"/>
            <a:t>Eficacia </a:t>
          </a:r>
          <a:endParaRPr lang="es-EC" sz="1400" b="1" dirty="0"/>
        </a:p>
      </dgm:t>
    </dgm:pt>
    <dgm:pt modelId="{27E6E55C-8075-47B9-9AA8-72759C1E3455}" type="parTrans" cxnId="{0CF688DE-8774-49D9-9509-18494E5263AE}">
      <dgm:prSet/>
      <dgm:spPr/>
      <dgm:t>
        <a:bodyPr/>
        <a:lstStyle/>
        <a:p>
          <a:endParaRPr lang="es-EC" sz="2400" b="1" dirty="0">
            <a:solidFill>
              <a:schemeClr val="tx1"/>
            </a:solidFill>
          </a:endParaRPr>
        </a:p>
      </dgm:t>
    </dgm:pt>
    <dgm:pt modelId="{0B2CAE2D-49A1-4679-A619-E41FD6BDC3AC}" type="sibTrans" cxnId="{0CF688DE-8774-49D9-9509-18494E5263AE}">
      <dgm:prSet/>
      <dgm:spPr/>
      <dgm:t>
        <a:bodyPr/>
        <a:lstStyle/>
        <a:p>
          <a:endParaRPr lang="es-EC" sz="2400" b="1" dirty="0">
            <a:solidFill>
              <a:schemeClr val="tx1"/>
            </a:solidFill>
          </a:endParaRPr>
        </a:p>
      </dgm:t>
    </dgm:pt>
    <dgm:pt modelId="{A789DF4B-1768-4F2F-92F8-30B21EDDA6EF}">
      <dgm:prSet phldrT="[Texto]" custT="1"/>
      <dgm:spPr/>
      <dgm:t>
        <a:bodyPr/>
        <a:lstStyle/>
        <a:p>
          <a:r>
            <a:rPr lang="es-EC" sz="1400" b="1" dirty="0" smtClean="0"/>
            <a:t>Ética  </a:t>
          </a:r>
        </a:p>
      </dgm:t>
    </dgm:pt>
    <dgm:pt modelId="{E99E324C-B698-490A-BD51-9C00F708B8EA}" type="parTrans" cxnId="{C13F3F70-2CD7-4CA1-889D-C637FCCB8312}">
      <dgm:prSet/>
      <dgm:spPr/>
      <dgm:t>
        <a:bodyPr/>
        <a:lstStyle/>
        <a:p>
          <a:endParaRPr lang="es-EC" sz="2400" b="1" dirty="0">
            <a:solidFill>
              <a:schemeClr val="tx1"/>
            </a:solidFill>
          </a:endParaRPr>
        </a:p>
      </dgm:t>
    </dgm:pt>
    <dgm:pt modelId="{D04EF2FB-772F-4CEE-B6DF-1BDF0501DF0A}" type="sibTrans" cxnId="{C13F3F70-2CD7-4CA1-889D-C637FCCB8312}">
      <dgm:prSet/>
      <dgm:spPr/>
      <dgm:t>
        <a:bodyPr/>
        <a:lstStyle/>
        <a:p>
          <a:endParaRPr lang="es-EC" sz="2400" b="1" dirty="0">
            <a:solidFill>
              <a:schemeClr val="tx1"/>
            </a:solidFill>
          </a:endParaRPr>
        </a:p>
      </dgm:t>
    </dgm:pt>
    <dgm:pt modelId="{D1AA8448-F1CE-4457-A141-C30C06B02222}">
      <dgm:prSet phldrT="[Texto]" custT="1"/>
      <dgm:spPr/>
      <dgm:t>
        <a:bodyPr/>
        <a:lstStyle/>
        <a:p>
          <a:r>
            <a:rPr lang="es-EC" sz="1400" b="1" dirty="0" smtClean="0"/>
            <a:t>Ecología </a:t>
          </a:r>
        </a:p>
      </dgm:t>
    </dgm:pt>
    <dgm:pt modelId="{CE875771-B2BA-40F5-B6EF-69D0B531B8D6}" type="parTrans" cxnId="{526EE9AC-DCC9-485A-962B-CDA61420A4A9}">
      <dgm:prSet/>
      <dgm:spPr/>
      <dgm:t>
        <a:bodyPr/>
        <a:lstStyle/>
        <a:p>
          <a:endParaRPr lang="es-EC" sz="2400" b="1" dirty="0">
            <a:solidFill>
              <a:schemeClr val="tx1"/>
            </a:solidFill>
          </a:endParaRPr>
        </a:p>
      </dgm:t>
    </dgm:pt>
    <dgm:pt modelId="{9E88812E-0D72-4BB3-AB75-526937358A67}" type="sibTrans" cxnId="{526EE9AC-DCC9-485A-962B-CDA61420A4A9}">
      <dgm:prSet/>
      <dgm:spPr/>
      <dgm:t>
        <a:bodyPr/>
        <a:lstStyle/>
        <a:p>
          <a:endParaRPr lang="es-EC" sz="2400" b="1" dirty="0">
            <a:solidFill>
              <a:schemeClr val="tx1"/>
            </a:solidFill>
          </a:endParaRPr>
        </a:p>
      </dgm:t>
    </dgm:pt>
    <dgm:pt modelId="{2EBFF5C1-6345-46FD-A16D-FA5E418DB3E6}" type="pres">
      <dgm:prSet presAssocID="{08D05257-71DF-4DE3-A4B2-18332338C04F}" presName="Name0" presStyleCnt="0">
        <dgm:presLayoutVars>
          <dgm:dir/>
          <dgm:resizeHandles val="exact"/>
        </dgm:presLayoutVars>
      </dgm:prSet>
      <dgm:spPr/>
    </dgm:pt>
    <dgm:pt modelId="{581BB82D-B4D9-47A1-8DE4-DD027DDF88AB}" type="pres">
      <dgm:prSet presAssocID="{9AAF3135-278D-4DBD-B9A6-2F988EE98E26}" presName="parTxOnly" presStyleLbl="node1" presStyleIdx="0" presStyleCnt="5">
        <dgm:presLayoutVars>
          <dgm:bulletEnabled val="1"/>
        </dgm:presLayoutVars>
      </dgm:prSet>
      <dgm:spPr/>
      <dgm:t>
        <a:bodyPr/>
        <a:lstStyle/>
        <a:p>
          <a:endParaRPr lang="es-EC"/>
        </a:p>
      </dgm:t>
    </dgm:pt>
    <dgm:pt modelId="{86C75BFA-84AF-4B64-80D5-C769F14747D5}" type="pres">
      <dgm:prSet presAssocID="{F7BCC3E3-1C74-4225-B0BB-ECB55C9267A3}" presName="parSpace" presStyleCnt="0"/>
      <dgm:spPr/>
    </dgm:pt>
    <dgm:pt modelId="{3B9537F3-33D0-45C0-AE38-72EDB39A7AE4}" type="pres">
      <dgm:prSet presAssocID="{E8D8150A-743F-4570-9937-81747CC693B0}" presName="parTxOnly" presStyleLbl="node1" presStyleIdx="1" presStyleCnt="5">
        <dgm:presLayoutVars>
          <dgm:bulletEnabled val="1"/>
        </dgm:presLayoutVars>
      </dgm:prSet>
      <dgm:spPr/>
      <dgm:t>
        <a:bodyPr/>
        <a:lstStyle/>
        <a:p>
          <a:endParaRPr lang="es-EC"/>
        </a:p>
      </dgm:t>
    </dgm:pt>
    <dgm:pt modelId="{290D249E-B72A-430E-B4C7-666E829FA442}" type="pres">
      <dgm:prSet presAssocID="{E3C6CEBA-7EB8-4E0B-997E-51498B44A3B1}" presName="parSpace" presStyleCnt="0"/>
      <dgm:spPr/>
    </dgm:pt>
    <dgm:pt modelId="{0A3FD9C6-105C-47A1-944C-A7CE6E685769}" type="pres">
      <dgm:prSet presAssocID="{B8928149-9003-4FF0-982A-34F5927906B6}" presName="parTxOnly" presStyleLbl="node1" presStyleIdx="2" presStyleCnt="5">
        <dgm:presLayoutVars>
          <dgm:bulletEnabled val="1"/>
        </dgm:presLayoutVars>
      </dgm:prSet>
      <dgm:spPr/>
      <dgm:t>
        <a:bodyPr/>
        <a:lstStyle/>
        <a:p>
          <a:endParaRPr lang="es-EC"/>
        </a:p>
      </dgm:t>
    </dgm:pt>
    <dgm:pt modelId="{8FE43FE6-EE2E-4D41-95AA-E5E45BCFD16A}" type="pres">
      <dgm:prSet presAssocID="{0B2CAE2D-49A1-4679-A619-E41FD6BDC3AC}" presName="parSpace" presStyleCnt="0"/>
      <dgm:spPr/>
    </dgm:pt>
    <dgm:pt modelId="{BB0DA53A-AE31-4374-85D6-11C4DF7FA924}" type="pres">
      <dgm:prSet presAssocID="{A789DF4B-1768-4F2F-92F8-30B21EDDA6EF}" presName="parTxOnly" presStyleLbl="node1" presStyleIdx="3" presStyleCnt="5">
        <dgm:presLayoutVars>
          <dgm:bulletEnabled val="1"/>
        </dgm:presLayoutVars>
      </dgm:prSet>
      <dgm:spPr/>
      <dgm:t>
        <a:bodyPr/>
        <a:lstStyle/>
        <a:p>
          <a:endParaRPr lang="es-EC"/>
        </a:p>
      </dgm:t>
    </dgm:pt>
    <dgm:pt modelId="{B6C28621-1579-4B92-93C7-F81034C16CD4}" type="pres">
      <dgm:prSet presAssocID="{D04EF2FB-772F-4CEE-B6DF-1BDF0501DF0A}" presName="parSpace" presStyleCnt="0"/>
      <dgm:spPr/>
    </dgm:pt>
    <dgm:pt modelId="{2AE949EA-621E-41F6-B543-BCA4DF447D6F}" type="pres">
      <dgm:prSet presAssocID="{D1AA8448-F1CE-4457-A141-C30C06B02222}" presName="parTxOnly" presStyleLbl="node1" presStyleIdx="4" presStyleCnt="5">
        <dgm:presLayoutVars>
          <dgm:bulletEnabled val="1"/>
        </dgm:presLayoutVars>
      </dgm:prSet>
      <dgm:spPr/>
      <dgm:t>
        <a:bodyPr/>
        <a:lstStyle/>
        <a:p>
          <a:endParaRPr lang="es-EC"/>
        </a:p>
      </dgm:t>
    </dgm:pt>
  </dgm:ptLst>
  <dgm:cxnLst>
    <dgm:cxn modelId="{59336599-DDB9-42B6-8EAD-4D307F610844}" srcId="{08D05257-71DF-4DE3-A4B2-18332338C04F}" destId="{9AAF3135-278D-4DBD-B9A6-2F988EE98E26}" srcOrd="0" destOrd="0" parTransId="{57B2DB04-1F5D-4A95-9438-315F5AFF6481}" sibTransId="{F7BCC3E3-1C74-4225-B0BB-ECB55C9267A3}"/>
    <dgm:cxn modelId="{526EE9AC-DCC9-485A-962B-CDA61420A4A9}" srcId="{08D05257-71DF-4DE3-A4B2-18332338C04F}" destId="{D1AA8448-F1CE-4457-A141-C30C06B02222}" srcOrd="4" destOrd="0" parTransId="{CE875771-B2BA-40F5-B6EF-69D0B531B8D6}" sibTransId="{9E88812E-0D72-4BB3-AB75-526937358A67}"/>
    <dgm:cxn modelId="{DA71D2B3-07EC-4B07-A5C5-F0620B8D1F6A}" type="presOf" srcId="{9AAF3135-278D-4DBD-B9A6-2F988EE98E26}" destId="{581BB82D-B4D9-47A1-8DE4-DD027DDF88AB}" srcOrd="0" destOrd="0" presId="urn:microsoft.com/office/officeart/2005/8/layout/hChevron3"/>
    <dgm:cxn modelId="{ED6FDB64-7136-41B0-B037-749A0B7ABE9B}" type="presOf" srcId="{E8D8150A-743F-4570-9937-81747CC693B0}" destId="{3B9537F3-33D0-45C0-AE38-72EDB39A7AE4}" srcOrd="0" destOrd="0" presId="urn:microsoft.com/office/officeart/2005/8/layout/hChevron3"/>
    <dgm:cxn modelId="{0CF688DE-8774-49D9-9509-18494E5263AE}" srcId="{08D05257-71DF-4DE3-A4B2-18332338C04F}" destId="{B8928149-9003-4FF0-982A-34F5927906B6}" srcOrd="2" destOrd="0" parTransId="{27E6E55C-8075-47B9-9AA8-72759C1E3455}" sibTransId="{0B2CAE2D-49A1-4679-A619-E41FD6BDC3AC}"/>
    <dgm:cxn modelId="{40BC8E44-8BCB-4279-835E-0917B5623C4D}" type="presOf" srcId="{A789DF4B-1768-4F2F-92F8-30B21EDDA6EF}" destId="{BB0DA53A-AE31-4374-85D6-11C4DF7FA924}" srcOrd="0" destOrd="0" presId="urn:microsoft.com/office/officeart/2005/8/layout/hChevron3"/>
    <dgm:cxn modelId="{C13F3F70-2CD7-4CA1-889D-C637FCCB8312}" srcId="{08D05257-71DF-4DE3-A4B2-18332338C04F}" destId="{A789DF4B-1768-4F2F-92F8-30B21EDDA6EF}" srcOrd="3" destOrd="0" parTransId="{E99E324C-B698-490A-BD51-9C00F708B8EA}" sibTransId="{D04EF2FB-772F-4CEE-B6DF-1BDF0501DF0A}"/>
    <dgm:cxn modelId="{ED294056-8E10-453C-8C54-D7B789DD0678}" type="presOf" srcId="{B8928149-9003-4FF0-982A-34F5927906B6}" destId="{0A3FD9C6-105C-47A1-944C-A7CE6E685769}" srcOrd="0" destOrd="0" presId="urn:microsoft.com/office/officeart/2005/8/layout/hChevron3"/>
    <dgm:cxn modelId="{DBFF7CC5-AB1F-4864-87D7-EAABBDA9C5A6}" type="presOf" srcId="{D1AA8448-F1CE-4457-A141-C30C06B02222}" destId="{2AE949EA-621E-41F6-B543-BCA4DF447D6F}" srcOrd="0" destOrd="0" presId="urn:microsoft.com/office/officeart/2005/8/layout/hChevron3"/>
    <dgm:cxn modelId="{949933F0-17E2-4768-85E5-667745091791}" srcId="{08D05257-71DF-4DE3-A4B2-18332338C04F}" destId="{E8D8150A-743F-4570-9937-81747CC693B0}" srcOrd="1" destOrd="0" parTransId="{E8261989-4368-4E03-B4E5-D548F2CB0E6B}" sibTransId="{E3C6CEBA-7EB8-4E0B-997E-51498B44A3B1}"/>
    <dgm:cxn modelId="{296DA937-70CC-4BF4-8A07-12CD47706B52}" type="presOf" srcId="{08D05257-71DF-4DE3-A4B2-18332338C04F}" destId="{2EBFF5C1-6345-46FD-A16D-FA5E418DB3E6}" srcOrd="0" destOrd="0" presId="urn:microsoft.com/office/officeart/2005/8/layout/hChevron3"/>
    <dgm:cxn modelId="{3C12D6E6-264F-45B7-9F64-64CE9887472A}" type="presParOf" srcId="{2EBFF5C1-6345-46FD-A16D-FA5E418DB3E6}" destId="{581BB82D-B4D9-47A1-8DE4-DD027DDF88AB}" srcOrd="0" destOrd="0" presId="urn:microsoft.com/office/officeart/2005/8/layout/hChevron3"/>
    <dgm:cxn modelId="{2073780B-3679-425A-A73F-1A8A88383A78}" type="presParOf" srcId="{2EBFF5C1-6345-46FD-A16D-FA5E418DB3E6}" destId="{86C75BFA-84AF-4B64-80D5-C769F14747D5}" srcOrd="1" destOrd="0" presId="urn:microsoft.com/office/officeart/2005/8/layout/hChevron3"/>
    <dgm:cxn modelId="{84FB8E65-2733-4E8D-8F6F-22D90991E9ED}" type="presParOf" srcId="{2EBFF5C1-6345-46FD-A16D-FA5E418DB3E6}" destId="{3B9537F3-33D0-45C0-AE38-72EDB39A7AE4}" srcOrd="2" destOrd="0" presId="urn:microsoft.com/office/officeart/2005/8/layout/hChevron3"/>
    <dgm:cxn modelId="{AAD25AA6-7BAA-43B0-92D0-285AE92F899A}" type="presParOf" srcId="{2EBFF5C1-6345-46FD-A16D-FA5E418DB3E6}" destId="{290D249E-B72A-430E-B4C7-666E829FA442}" srcOrd="3" destOrd="0" presId="urn:microsoft.com/office/officeart/2005/8/layout/hChevron3"/>
    <dgm:cxn modelId="{EB0D36A0-91C4-4686-8B3B-96A22275BB7D}" type="presParOf" srcId="{2EBFF5C1-6345-46FD-A16D-FA5E418DB3E6}" destId="{0A3FD9C6-105C-47A1-944C-A7CE6E685769}" srcOrd="4" destOrd="0" presId="urn:microsoft.com/office/officeart/2005/8/layout/hChevron3"/>
    <dgm:cxn modelId="{BB965AFC-8E69-408A-98FE-4B78EE0F64DD}" type="presParOf" srcId="{2EBFF5C1-6345-46FD-A16D-FA5E418DB3E6}" destId="{8FE43FE6-EE2E-4D41-95AA-E5E45BCFD16A}" srcOrd="5" destOrd="0" presId="urn:microsoft.com/office/officeart/2005/8/layout/hChevron3"/>
    <dgm:cxn modelId="{BB892037-05CC-42CA-A046-658CCE0035BC}" type="presParOf" srcId="{2EBFF5C1-6345-46FD-A16D-FA5E418DB3E6}" destId="{BB0DA53A-AE31-4374-85D6-11C4DF7FA924}" srcOrd="6" destOrd="0" presId="urn:microsoft.com/office/officeart/2005/8/layout/hChevron3"/>
    <dgm:cxn modelId="{4B59621E-98E6-47AA-AF99-AF5C6E37DDFD}" type="presParOf" srcId="{2EBFF5C1-6345-46FD-A16D-FA5E418DB3E6}" destId="{B6C28621-1579-4B92-93C7-F81034C16CD4}" srcOrd="7" destOrd="0" presId="urn:microsoft.com/office/officeart/2005/8/layout/hChevron3"/>
    <dgm:cxn modelId="{4429CE18-C3B8-4752-A1C2-4EE9FB5340C8}" type="presParOf" srcId="{2EBFF5C1-6345-46FD-A16D-FA5E418DB3E6}" destId="{2AE949EA-621E-41F6-B543-BCA4DF447D6F}"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EA1452-B65D-4299-95E4-BF1F86CBC344}" type="doc">
      <dgm:prSet loTypeId="urn:microsoft.com/office/officeart/2005/8/layout/process1" loCatId="process" qsTypeId="urn:microsoft.com/office/officeart/2005/8/quickstyle/simple3" qsCatId="simple" csTypeId="urn:microsoft.com/office/officeart/2005/8/colors/accent2_2" csCatId="accent2" phldr="1"/>
      <dgm:spPr/>
    </dgm:pt>
    <dgm:pt modelId="{3A0A9C17-3283-4AD7-8CCE-12C956CE6D26}">
      <dgm:prSet phldrT="[Texto]"/>
      <dgm:spPr/>
      <dgm:t>
        <a:bodyPr/>
        <a:lstStyle/>
        <a:p>
          <a:r>
            <a:rPr lang="es-EC" dirty="0" smtClean="0"/>
            <a:t>mejorar los métodos operativos e incrementar la rentabilidad </a:t>
          </a:r>
          <a:endParaRPr lang="es-EC" dirty="0"/>
        </a:p>
      </dgm:t>
    </dgm:pt>
    <dgm:pt modelId="{A4DDA717-0DCE-4953-B692-3531A01870E6}" type="parTrans" cxnId="{BE577347-A487-4602-8886-9A94CEB968E3}">
      <dgm:prSet/>
      <dgm:spPr/>
      <dgm:t>
        <a:bodyPr/>
        <a:lstStyle/>
        <a:p>
          <a:endParaRPr lang="es-EC">
            <a:solidFill>
              <a:schemeClr val="tx1"/>
            </a:solidFill>
          </a:endParaRPr>
        </a:p>
      </dgm:t>
    </dgm:pt>
    <dgm:pt modelId="{44C7B0FC-522C-4A88-AE59-6CF17A134244}" type="sibTrans" cxnId="{BE577347-A487-4602-8886-9A94CEB968E3}">
      <dgm:prSet/>
      <dgm:spPr/>
      <dgm:t>
        <a:bodyPr/>
        <a:lstStyle/>
        <a:p>
          <a:endParaRPr lang="es-EC">
            <a:solidFill>
              <a:schemeClr val="tx1"/>
            </a:solidFill>
          </a:endParaRPr>
        </a:p>
      </dgm:t>
    </dgm:pt>
    <dgm:pt modelId="{D13EE662-7308-403E-83C4-FC5029CF650E}">
      <dgm:prSet phldrT="[Texto]"/>
      <dgm:spPr/>
      <dgm:t>
        <a:bodyPr/>
        <a:lstStyle/>
        <a:p>
          <a:r>
            <a:rPr lang="es-EC" dirty="0" smtClean="0"/>
            <a:t>Establecer si los controles  implementados  son efectivos </a:t>
          </a:r>
          <a:endParaRPr lang="es-EC" dirty="0"/>
        </a:p>
      </dgm:t>
    </dgm:pt>
    <dgm:pt modelId="{B9903507-DDD8-4D57-9314-707A63B0CA71}" type="parTrans" cxnId="{DB208D89-41CD-4AB8-8504-66442C219195}">
      <dgm:prSet/>
      <dgm:spPr/>
      <dgm:t>
        <a:bodyPr/>
        <a:lstStyle/>
        <a:p>
          <a:endParaRPr lang="es-EC">
            <a:solidFill>
              <a:schemeClr val="tx1"/>
            </a:solidFill>
          </a:endParaRPr>
        </a:p>
      </dgm:t>
    </dgm:pt>
    <dgm:pt modelId="{28E09970-DE30-4B2E-B129-80C459C8405D}" type="sibTrans" cxnId="{DB208D89-41CD-4AB8-8504-66442C219195}">
      <dgm:prSet/>
      <dgm:spPr/>
      <dgm:t>
        <a:bodyPr/>
        <a:lstStyle/>
        <a:p>
          <a:endParaRPr lang="es-EC">
            <a:solidFill>
              <a:schemeClr val="tx1"/>
            </a:solidFill>
          </a:endParaRPr>
        </a:p>
      </dgm:t>
    </dgm:pt>
    <dgm:pt modelId="{822FBEEA-5240-42AB-AF5B-F8E56A840C97}">
      <dgm:prSet phldrT="[Texto]"/>
      <dgm:spPr/>
      <dgm:t>
        <a:bodyPr/>
        <a:lstStyle/>
        <a:p>
          <a:r>
            <a:rPr lang="es-EC" dirty="0" smtClean="0"/>
            <a:t>Comprobar el nivel de control y evaluación de los procedimientos para desempeñar las funciones</a:t>
          </a:r>
          <a:endParaRPr lang="es-EC" dirty="0"/>
        </a:p>
      </dgm:t>
    </dgm:pt>
    <dgm:pt modelId="{E303FB58-F219-4671-8253-6558A3763DCA}" type="parTrans" cxnId="{ABC60CC2-177A-4C2A-B257-C2620E113390}">
      <dgm:prSet/>
      <dgm:spPr/>
      <dgm:t>
        <a:bodyPr/>
        <a:lstStyle/>
        <a:p>
          <a:endParaRPr lang="es-EC">
            <a:solidFill>
              <a:schemeClr val="tx1"/>
            </a:solidFill>
          </a:endParaRPr>
        </a:p>
      </dgm:t>
    </dgm:pt>
    <dgm:pt modelId="{AF171D92-DCAE-4A09-8F0F-B36914D49440}" type="sibTrans" cxnId="{ABC60CC2-177A-4C2A-B257-C2620E113390}">
      <dgm:prSet/>
      <dgm:spPr/>
      <dgm:t>
        <a:bodyPr/>
        <a:lstStyle/>
        <a:p>
          <a:endParaRPr lang="es-EC">
            <a:solidFill>
              <a:schemeClr val="tx1"/>
            </a:solidFill>
          </a:endParaRPr>
        </a:p>
      </dgm:t>
    </dgm:pt>
    <dgm:pt modelId="{05206876-63D4-4A43-8B8E-15C317A9DAC0}">
      <dgm:prSet/>
      <dgm:spPr/>
      <dgm:t>
        <a:bodyPr/>
        <a:lstStyle/>
        <a:p>
          <a:r>
            <a:rPr lang="es-EC" dirty="0" smtClean="0"/>
            <a:t>Establecer el grado en que la entidad y sus colaboradores han cumplido adecuadamente las actividades</a:t>
          </a:r>
          <a:endParaRPr lang="es-EC" dirty="0"/>
        </a:p>
      </dgm:t>
    </dgm:pt>
    <dgm:pt modelId="{0402F553-F93B-47F6-BC08-B96B36049AD4}" type="parTrans" cxnId="{38365564-6B8C-491E-A7E3-F3E648D810F6}">
      <dgm:prSet/>
      <dgm:spPr/>
      <dgm:t>
        <a:bodyPr/>
        <a:lstStyle/>
        <a:p>
          <a:endParaRPr lang="es-EC">
            <a:solidFill>
              <a:schemeClr val="tx1"/>
            </a:solidFill>
          </a:endParaRPr>
        </a:p>
      </dgm:t>
    </dgm:pt>
    <dgm:pt modelId="{1D4517C1-DB49-4F0A-A560-830A0C8D9256}" type="sibTrans" cxnId="{38365564-6B8C-491E-A7E3-F3E648D810F6}">
      <dgm:prSet/>
      <dgm:spPr/>
      <dgm:t>
        <a:bodyPr/>
        <a:lstStyle/>
        <a:p>
          <a:endParaRPr lang="es-EC">
            <a:solidFill>
              <a:schemeClr val="tx1"/>
            </a:solidFill>
          </a:endParaRPr>
        </a:p>
      </dgm:t>
    </dgm:pt>
    <dgm:pt modelId="{688FBD80-CFB8-43BA-BD1E-933EDB1A6ABA}" type="pres">
      <dgm:prSet presAssocID="{D2EA1452-B65D-4299-95E4-BF1F86CBC344}" presName="Name0" presStyleCnt="0">
        <dgm:presLayoutVars>
          <dgm:dir/>
          <dgm:resizeHandles val="exact"/>
        </dgm:presLayoutVars>
      </dgm:prSet>
      <dgm:spPr/>
    </dgm:pt>
    <dgm:pt modelId="{1D7FA822-D346-411E-936B-1C299F4B9232}" type="pres">
      <dgm:prSet presAssocID="{3A0A9C17-3283-4AD7-8CCE-12C956CE6D26}" presName="node" presStyleLbl="node1" presStyleIdx="0" presStyleCnt="4">
        <dgm:presLayoutVars>
          <dgm:bulletEnabled val="1"/>
        </dgm:presLayoutVars>
      </dgm:prSet>
      <dgm:spPr/>
      <dgm:t>
        <a:bodyPr/>
        <a:lstStyle/>
        <a:p>
          <a:endParaRPr lang="es-EC"/>
        </a:p>
      </dgm:t>
    </dgm:pt>
    <dgm:pt modelId="{07C7AE93-EB82-451D-B0CA-3B58B3CE416C}" type="pres">
      <dgm:prSet presAssocID="{44C7B0FC-522C-4A88-AE59-6CF17A134244}" presName="sibTrans" presStyleLbl="sibTrans2D1" presStyleIdx="0" presStyleCnt="3"/>
      <dgm:spPr/>
      <dgm:t>
        <a:bodyPr/>
        <a:lstStyle/>
        <a:p>
          <a:endParaRPr lang="es-EC"/>
        </a:p>
      </dgm:t>
    </dgm:pt>
    <dgm:pt modelId="{D5D8474F-1F9B-4DF5-ABAF-284CAD801D3F}" type="pres">
      <dgm:prSet presAssocID="{44C7B0FC-522C-4A88-AE59-6CF17A134244}" presName="connectorText" presStyleLbl="sibTrans2D1" presStyleIdx="0" presStyleCnt="3"/>
      <dgm:spPr/>
      <dgm:t>
        <a:bodyPr/>
        <a:lstStyle/>
        <a:p>
          <a:endParaRPr lang="es-EC"/>
        </a:p>
      </dgm:t>
    </dgm:pt>
    <dgm:pt modelId="{70662A57-F7A0-475F-968B-DF4FDE998068}" type="pres">
      <dgm:prSet presAssocID="{D13EE662-7308-403E-83C4-FC5029CF650E}" presName="node" presStyleLbl="node1" presStyleIdx="1" presStyleCnt="4">
        <dgm:presLayoutVars>
          <dgm:bulletEnabled val="1"/>
        </dgm:presLayoutVars>
      </dgm:prSet>
      <dgm:spPr/>
      <dgm:t>
        <a:bodyPr/>
        <a:lstStyle/>
        <a:p>
          <a:endParaRPr lang="es-EC"/>
        </a:p>
      </dgm:t>
    </dgm:pt>
    <dgm:pt modelId="{F6A1242C-B874-48FB-A771-3C1F90746278}" type="pres">
      <dgm:prSet presAssocID="{28E09970-DE30-4B2E-B129-80C459C8405D}" presName="sibTrans" presStyleLbl="sibTrans2D1" presStyleIdx="1" presStyleCnt="3"/>
      <dgm:spPr/>
      <dgm:t>
        <a:bodyPr/>
        <a:lstStyle/>
        <a:p>
          <a:endParaRPr lang="es-EC"/>
        </a:p>
      </dgm:t>
    </dgm:pt>
    <dgm:pt modelId="{620EE74A-26B0-4F36-AE0C-A01247E9D924}" type="pres">
      <dgm:prSet presAssocID="{28E09970-DE30-4B2E-B129-80C459C8405D}" presName="connectorText" presStyleLbl="sibTrans2D1" presStyleIdx="1" presStyleCnt="3"/>
      <dgm:spPr/>
      <dgm:t>
        <a:bodyPr/>
        <a:lstStyle/>
        <a:p>
          <a:endParaRPr lang="es-EC"/>
        </a:p>
      </dgm:t>
    </dgm:pt>
    <dgm:pt modelId="{69D9702A-037C-43A8-B6D8-1312523D1483}" type="pres">
      <dgm:prSet presAssocID="{05206876-63D4-4A43-8B8E-15C317A9DAC0}" presName="node" presStyleLbl="node1" presStyleIdx="2" presStyleCnt="4">
        <dgm:presLayoutVars>
          <dgm:bulletEnabled val="1"/>
        </dgm:presLayoutVars>
      </dgm:prSet>
      <dgm:spPr/>
      <dgm:t>
        <a:bodyPr/>
        <a:lstStyle/>
        <a:p>
          <a:endParaRPr lang="es-EC"/>
        </a:p>
      </dgm:t>
    </dgm:pt>
    <dgm:pt modelId="{578A4BE5-1696-4881-9208-D6BE1A6E0902}" type="pres">
      <dgm:prSet presAssocID="{1D4517C1-DB49-4F0A-A560-830A0C8D9256}" presName="sibTrans" presStyleLbl="sibTrans2D1" presStyleIdx="2" presStyleCnt="3"/>
      <dgm:spPr/>
      <dgm:t>
        <a:bodyPr/>
        <a:lstStyle/>
        <a:p>
          <a:endParaRPr lang="es-EC"/>
        </a:p>
      </dgm:t>
    </dgm:pt>
    <dgm:pt modelId="{97F864F5-E7B2-4EA3-A46A-6EC27D20A651}" type="pres">
      <dgm:prSet presAssocID="{1D4517C1-DB49-4F0A-A560-830A0C8D9256}" presName="connectorText" presStyleLbl="sibTrans2D1" presStyleIdx="2" presStyleCnt="3"/>
      <dgm:spPr/>
      <dgm:t>
        <a:bodyPr/>
        <a:lstStyle/>
        <a:p>
          <a:endParaRPr lang="es-EC"/>
        </a:p>
      </dgm:t>
    </dgm:pt>
    <dgm:pt modelId="{68AB927B-F080-4A83-935A-4D2ECDBFC5D3}" type="pres">
      <dgm:prSet presAssocID="{822FBEEA-5240-42AB-AF5B-F8E56A840C97}" presName="node" presStyleLbl="node1" presStyleIdx="3" presStyleCnt="4">
        <dgm:presLayoutVars>
          <dgm:bulletEnabled val="1"/>
        </dgm:presLayoutVars>
      </dgm:prSet>
      <dgm:spPr/>
      <dgm:t>
        <a:bodyPr/>
        <a:lstStyle/>
        <a:p>
          <a:endParaRPr lang="es-EC"/>
        </a:p>
      </dgm:t>
    </dgm:pt>
  </dgm:ptLst>
  <dgm:cxnLst>
    <dgm:cxn modelId="{C6A7354E-5EA7-426B-82FF-C142EC868E7A}" type="presOf" srcId="{D13EE662-7308-403E-83C4-FC5029CF650E}" destId="{70662A57-F7A0-475F-968B-DF4FDE998068}" srcOrd="0" destOrd="0" presId="urn:microsoft.com/office/officeart/2005/8/layout/process1"/>
    <dgm:cxn modelId="{BE577347-A487-4602-8886-9A94CEB968E3}" srcId="{D2EA1452-B65D-4299-95E4-BF1F86CBC344}" destId="{3A0A9C17-3283-4AD7-8CCE-12C956CE6D26}" srcOrd="0" destOrd="0" parTransId="{A4DDA717-0DCE-4953-B692-3531A01870E6}" sibTransId="{44C7B0FC-522C-4A88-AE59-6CF17A134244}"/>
    <dgm:cxn modelId="{B0F47824-6DA4-45A9-915A-3378F76A7D56}" type="presOf" srcId="{44C7B0FC-522C-4A88-AE59-6CF17A134244}" destId="{D5D8474F-1F9B-4DF5-ABAF-284CAD801D3F}" srcOrd="1" destOrd="0" presId="urn:microsoft.com/office/officeart/2005/8/layout/process1"/>
    <dgm:cxn modelId="{B9A5DC49-9B19-4E7D-B211-3FAE5FDC499F}" type="presOf" srcId="{05206876-63D4-4A43-8B8E-15C317A9DAC0}" destId="{69D9702A-037C-43A8-B6D8-1312523D1483}" srcOrd="0" destOrd="0" presId="urn:microsoft.com/office/officeart/2005/8/layout/process1"/>
    <dgm:cxn modelId="{3968CDD3-1C84-4FE8-84C6-EE2D6B33BC08}" type="presOf" srcId="{44C7B0FC-522C-4A88-AE59-6CF17A134244}" destId="{07C7AE93-EB82-451D-B0CA-3B58B3CE416C}" srcOrd="0" destOrd="0" presId="urn:microsoft.com/office/officeart/2005/8/layout/process1"/>
    <dgm:cxn modelId="{C72B734F-0460-47BD-83AC-3C7AEB68CBCB}" type="presOf" srcId="{1D4517C1-DB49-4F0A-A560-830A0C8D9256}" destId="{578A4BE5-1696-4881-9208-D6BE1A6E0902}" srcOrd="0" destOrd="0" presId="urn:microsoft.com/office/officeart/2005/8/layout/process1"/>
    <dgm:cxn modelId="{ABC60CC2-177A-4C2A-B257-C2620E113390}" srcId="{D2EA1452-B65D-4299-95E4-BF1F86CBC344}" destId="{822FBEEA-5240-42AB-AF5B-F8E56A840C97}" srcOrd="3" destOrd="0" parTransId="{E303FB58-F219-4671-8253-6558A3763DCA}" sibTransId="{AF171D92-DCAE-4A09-8F0F-B36914D49440}"/>
    <dgm:cxn modelId="{C8588144-E786-4D8A-8F44-EC4A0E168164}" type="presOf" srcId="{822FBEEA-5240-42AB-AF5B-F8E56A840C97}" destId="{68AB927B-F080-4A83-935A-4D2ECDBFC5D3}" srcOrd="0" destOrd="0" presId="urn:microsoft.com/office/officeart/2005/8/layout/process1"/>
    <dgm:cxn modelId="{E6481574-49D1-476E-8D61-68EEAC69B661}" type="presOf" srcId="{D2EA1452-B65D-4299-95E4-BF1F86CBC344}" destId="{688FBD80-CFB8-43BA-BD1E-933EDB1A6ABA}" srcOrd="0" destOrd="0" presId="urn:microsoft.com/office/officeart/2005/8/layout/process1"/>
    <dgm:cxn modelId="{43AF1249-EC0A-462C-A758-DE7202B6AD50}" type="presOf" srcId="{3A0A9C17-3283-4AD7-8CCE-12C956CE6D26}" destId="{1D7FA822-D346-411E-936B-1C299F4B9232}" srcOrd="0" destOrd="0" presId="urn:microsoft.com/office/officeart/2005/8/layout/process1"/>
    <dgm:cxn modelId="{EE7A7DEB-781F-4489-A380-C08DE6AE261C}" type="presOf" srcId="{28E09970-DE30-4B2E-B129-80C459C8405D}" destId="{620EE74A-26B0-4F36-AE0C-A01247E9D924}" srcOrd="1" destOrd="0" presId="urn:microsoft.com/office/officeart/2005/8/layout/process1"/>
    <dgm:cxn modelId="{74BDB0AC-FC9E-430E-902E-2D3D2E2499DA}" type="presOf" srcId="{1D4517C1-DB49-4F0A-A560-830A0C8D9256}" destId="{97F864F5-E7B2-4EA3-A46A-6EC27D20A651}" srcOrd="1" destOrd="0" presId="urn:microsoft.com/office/officeart/2005/8/layout/process1"/>
    <dgm:cxn modelId="{DB208D89-41CD-4AB8-8504-66442C219195}" srcId="{D2EA1452-B65D-4299-95E4-BF1F86CBC344}" destId="{D13EE662-7308-403E-83C4-FC5029CF650E}" srcOrd="1" destOrd="0" parTransId="{B9903507-DDD8-4D57-9314-707A63B0CA71}" sibTransId="{28E09970-DE30-4B2E-B129-80C459C8405D}"/>
    <dgm:cxn modelId="{74773174-2DDD-4898-A3B1-A28FC30DBB9B}" type="presOf" srcId="{28E09970-DE30-4B2E-B129-80C459C8405D}" destId="{F6A1242C-B874-48FB-A771-3C1F90746278}" srcOrd="0" destOrd="0" presId="urn:microsoft.com/office/officeart/2005/8/layout/process1"/>
    <dgm:cxn modelId="{38365564-6B8C-491E-A7E3-F3E648D810F6}" srcId="{D2EA1452-B65D-4299-95E4-BF1F86CBC344}" destId="{05206876-63D4-4A43-8B8E-15C317A9DAC0}" srcOrd="2" destOrd="0" parTransId="{0402F553-F93B-47F6-BC08-B96B36049AD4}" sibTransId="{1D4517C1-DB49-4F0A-A560-830A0C8D9256}"/>
    <dgm:cxn modelId="{6180D8DB-89DC-42BD-892B-F431DFF054EC}" type="presParOf" srcId="{688FBD80-CFB8-43BA-BD1E-933EDB1A6ABA}" destId="{1D7FA822-D346-411E-936B-1C299F4B9232}" srcOrd="0" destOrd="0" presId="urn:microsoft.com/office/officeart/2005/8/layout/process1"/>
    <dgm:cxn modelId="{789D0B59-F251-41EA-B5BD-FF5FC2A1D0EE}" type="presParOf" srcId="{688FBD80-CFB8-43BA-BD1E-933EDB1A6ABA}" destId="{07C7AE93-EB82-451D-B0CA-3B58B3CE416C}" srcOrd="1" destOrd="0" presId="urn:microsoft.com/office/officeart/2005/8/layout/process1"/>
    <dgm:cxn modelId="{A1914711-1D71-4D43-AEB3-B9F4B7A27B7C}" type="presParOf" srcId="{07C7AE93-EB82-451D-B0CA-3B58B3CE416C}" destId="{D5D8474F-1F9B-4DF5-ABAF-284CAD801D3F}" srcOrd="0" destOrd="0" presId="urn:microsoft.com/office/officeart/2005/8/layout/process1"/>
    <dgm:cxn modelId="{B7DBB7F0-394D-42E1-994F-A108B1580666}" type="presParOf" srcId="{688FBD80-CFB8-43BA-BD1E-933EDB1A6ABA}" destId="{70662A57-F7A0-475F-968B-DF4FDE998068}" srcOrd="2" destOrd="0" presId="urn:microsoft.com/office/officeart/2005/8/layout/process1"/>
    <dgm:cxn modelId="{46571816-EDD2-45F2-8EED-23A08E8516BD}" type="presParOf" srcId="{688FBD80-CFB8-43BA-BD1E-933EDB1A6ABA}" destId="{F6A1242C-B874-48FB-A771-3C1F90746278}" srcOrd="3" destOrd="0" presId="urn:microsoft.com/office/officeart/2005/8/layout/process1"/>
    <dgm:cxn modelId="{0CDF6DAD-C0FC-4152-9BAD-C04CCA205C86}" type="presParOf" srcId="{F6A1242C-B874-48FB-A771-3C1F90746278}" destId="{620EE74A-26B0-4F36-AE0C-A01247E9D924}" srcOrd="0" destOrd="0" presId="urn:microsoft.com/office/officeart/2005/8/layout/process1"/>
    <dgm:cxn modelId="{332CC9D9-AD01-47B4-9BB6-0D9608D1A634}" type="presParOf" srcId="{688FBD80-CFB8-43BA-BD1E-933EDB1A6ABA}" destId="{69D9702A-037C-43A8-B6D8-1312523D1483}" srcOrd="4" destOrd="0" presId="urn:microsoft.com/office/officeart/2005/8/layout/process1"/>
    <dgm:cxn modelId="{B280FE48-9AAA-46D2-A976-02574F7DC1E0}" type="presParOf" srcId="{688FBD80-CFB8-43BA-BD1E-933EDB1A6ABA}" destId="{578A4BE5-1696-4881-9208-D6BE1A6E0902}" srcOrd="5" destOrd="0" presId="urn:microsoft.com/office/officeart/2005/8/layout/process1"/>
    <dgm:cxn modelId="{A8D33FD9-50BE-4628-AF26-B79494A6E076}" type="presParOf" srcId="{578A4BE5-1696-4881-9208-D6BE1A6E0902}" destId="{97F864F5-E7B2-4EA3-A46A-6EC27D20A651}" srcOrd="0" destOrd="0" presId="urn:microsoft.com/office/officeart/2005/8/layout/process1"/>
    <dgm:cxn modelId="{0A357D31-6960-4376-A032-E6ABB3C16003}" type="presParOf" srcId="{688FBD80-CFB8-43BA-BD1E-933EDB1A6ABA}" destId="{68AB927B-F080-4A83-935A-4D2ECDBFC5D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CBA09A-CD12-4E33-A77F-D3CEA1C8555B}" type="doc">
      <dgm:prSet loTypeId="urn:microsoft.com/office/officeart/2005/8/layout/bList2#1" loCatId="list" qsTypeId="urn:microsoft.com/office/officeart/2005/8/quickstyle/simple1" qsCatId="simple" csTypeId="urn:microsoft.com/office/officeart/2005/8/colors/colorful1" csCatId="colorful" phldr="1"/>
      <dgm:spPr/>
    </dgm:pt>
    <dgm:pt modelId="{A45A1106-5CBA-4FE3-B421-2AC3F33D7768}">
      <dgm:prSet phldrT="[Texto]" custT="1"/>
      <dgm:spPr/>
      <dgm:t>
        <a:bodyPr/>
        <a:lstStyle/>
        <a:p>
          <a:r>
            <a:rPr lang="es-EC" sz="1800" b="1" smtClean="0"/>
            <a:t>Cédula narrativa</a:t>
          </a:r>
          <a:endParaRPr lang="es-EC" sz="1800" b="1" dirty="0" smtClean="0"/>
        </a:p>
      </dgm:t>
    </dgm:pt>
    <dgm:pt modelId="{EFFD1B00-E196-4654-B6F3-FCD3E6F2A163}" type="parTrans" cxnId="{EB2CC7F9-81E2-407E-BA6C-F97592A6DA23}">
      <dgm:prSet/>
      <dgm:spPr/>
      <dgm:t>
        <a:bodyPr/>
        <a:lstStyle/>
        <a:p>
          <a:endParaRPr lang="es-EC"/>
        </a:p>
      </dgm:t>
    </dgm:pt>
    <dgm:pt modelId="{C084120E-DA2C-42F1-B80C-3C355EE98E32}" type="sibTrans" cxnId="{EB2CC7F9-81E2-407E-BA6C-F97592A6DA23}">
      <dgm:prSet/>
      <dgm:spPr/>
      <dgm:t>
        <a:bodyPr/>
        <a:lstStyle/>
        <a:p>
          <a:endParaRPr lang="es-EC"/>
        </a:p>
      </dgm:t>
    </dgm:pt>
    <dgm:pt modelId="{4D242ED0-1D2B-4054-81A9-CBDC9EF27758}">
      <dgm:prSet phldrT="[Texto]" custT="1"/>
      <dgm:spPr/>
      <dgm:t>
        <a:bodyPr/>
        <a:lstStyle/>
        <a:p>
          <a:r>
            <a:rPr lang="es-EC" sz="1800" b="1" smtClean="0"/>
            <a:t>Cuestionario</a:t>
          </a:r>
          <a:endParaRPr lang="es-EC" sz="1800" b="1" dirty="0"/>
        </a:p>
      </dgm:t>
    </dgm:pt>
    <dgm:pt modelId="{B98F8258-F95D-4B6C-9C7A-702A8C3514D5}" type="parTrans" cxnId="{F931CB04-3319-4A90-8747-1AC15C7C19F9}">
      <dgm:prSet/>
      <dgm:spPr/>
      <dgm:t>
        <a:bodyPr/>
        <a:lstStyle/>
        <a:p>
          <a:endParaRPr lang="es-EC"/>
        </a:p>
      </dgm:t>
    </dgm:pt>
    <dgm:pt modelId="{2B04A816-BA9E-408C-A45A-ED0778989231}" type="sibTrans" cxnId="{F931CB04-3319-4A90-8747-1AC15C7C19F9}">
      <dgm:prSet/>
      <dgm:spPr/>
      <dgm:t>
        <a:bodyPr/>
        <a:lstStyle/>
        <a:p>
          <a:endParaRPr lang="es-EC"/>
        </a:p>
      </dgm:t>
    </dgm:pt>
    <dgm:pt modelId="{13692269-DBC3-48AD-A3E7-781F7FB4A861}">
      <dgm:prSet phldrT="[Texto]" custT="1"/>
      <dgm:spPr/>
      <dgm:t>
        <a:bodyPr/>
        <a:lstStyle/>
        <a:p>
          <a:r>
            <a:rPr lang="es-EC" sz="1800" b="1" smtClean="0"/>
            <a:t>Flujograma</a:t>
          </a:r>
          <a:endParaRPr lang="es-EC" sz="1800" b="1" dirty="0"/>
        </a:p>
      </dgm:t>
    </dgm:pt>
    <dgm:pt modelId="{FABA892C-5399-4190-99C5-3DD599334CE5}" type="parTrans" cxnId="{D93C2894-79FF-46B1-9074-0215A9340DF2}">
      <dgm:prSet/>
      <dgm:spPr/>
      <dgm:t>
        <a:bodyPr/>
        <a:lstStyle/>
        <a:p>
          <a:endParaRPr lang="es-EC"/>
        </a:p>
      </dgm:t>
    </dgm:pt>
    <dgm:pt modelId="{8A2AB0A9-6068-4C7C-BFDE-F7F0C2046C7C}" type="sibTrans" cxnId="{D93C2894-79FF-46B1-9074-0215A9340DF2}">
      <dgm:prSet/>
      <dgm:spPr/>
      <dgm:t>
        <a:bodyPr/>
        <a:lstStyle/>
        <a:p>
          <a:endParaRPr lang="es-EC"/>
        </a:p>
      </dgm:t>
    </dgm:pt>
    <dgm:pt modelId="{B421902B-E134-4C4E-A5AA-CD3E05CE4AF1}">
      <dgm:prSet/>
      <dgm:spPr/>
      <dgm:t>
        <a:bodyPr anchor="ctr"/>
        <a:lstStyle/>
        <a:p>
          <a:pPr algn="just"/>
          <a:r>
            <a:rPr lang="es-EC" dirty="0" smtClean="0"/>
            <a:t>un papel de trabajo en el cual se resuma (describa, narre) por escrito el control interno del componente auditado. </a:t>
          </a:r>
          <a:endParaRPr lang="es-EC" dirty="0"/>
        </a:p>
      </dgm:t>
    </dgm:pt>
    <dgm:pt modelId="{3B531F94-FEB0-41BE-9664-F5BB4B611A91}" type="parTrans" cxnId="{0503CAB0-FB7A-449A-BBC1-0D264FDC995F}">
      <dgm:prSet/>
      <dgm:spPr/>
      <dgm:t>
        <a:bodyPr/>
        <a:lstStyle/>
        <a:p>
          <a:endParaRPr lang="es-EC"/>
        </a:p>
      </dgm:t>
    </dgm:pt>
    <dgm:pt modelId="{CDA8414B-8448-4E89-B8FE-C8B7C7173AD5}" type="sibTrans" cxnId="{0503CAB0-FB7A-449A-BBC1-0D264FDC995F}">
      <dgm:prSet/>
      <dgm:spPr/>
      <dgm:t>
        <a:bodyPr/>
        <a:lstStyle/>
        <a:p>
          <a:endParaRPr lang="es-EC"/>
        </a:p>
      </dgm:t>
    </dgm:pt>
    <dgm:pt modelId="{B55EEA1B-6D80-40F5-9A7F-9A7A2DC87194}">
      <dgm:prSet/>
      <dgm:spPr/>
      <dgm:t>
        <a:bodyPr anchor="ctr"/>
        <a:lstStyle/>
        <a:p>
          <a:pPr algn="just"/>
          <a:r>
            <a:rPr lang="es-EC" dirty="0" smtClean="0"/>
            <a:t>formulando una serie de preguntas a las diferentes personas que laboran en los departamentos de la entidad.</a:t>
          </a:r>
          <a:endParaRPr lang="es-EC" dirty="0"/>
        </a:p>
      </dgm:t>
    </dgm:pt>
    <dgm:pt modelId="{D322DB81-B365-42DA-AA8F-F79BBA68DCF5}" type="parTrans" cxnId="{BBB530B7-852D-4D38-B2F4-5AA38C37300F}">
      <dgm:prSet/>
      <dgm:spPr/>
      <dgm:t>
        <a:bodyPr/>
        <a:lstStyle/>
        <a:p>
          <a:endParaRPr lang="es-EC"/>
        </a:p>
      </dgm:t>
    </dgm:pt>
    <dgm:pt modelId="{AC07A6BD-E03E-4446-B69E-2D81CF2D4E2B}" type="sibTrans" cxnId="{BBB530B7-852D-4D38-B2F4-5AA38C37300F}">
      <dgm:prSet/>
      <dgm:spPr/>
      <dgm:t>
        <a:bodyPr/>
        <a:lstStyle/>
        <a:p>
          <a:endParaRPr lang="es-EC"/>
        </a:p>
      </dgm:t>
    </dgm:pt>
    <dgm:pt modelId="{95FAC8EB-4A9E-4E3B-A30A-1238D0C1A825}">
      <dgm:prSet/>
      <dgm:spPr/>
      <dgm:t>
        <a:bodyPr anchor="ctr"/>
        <a:lstStyle/>
        <a:p>
          <a:pPr algn="just"/>
          <a:r>
            <a:rPr lang="es-EC" dirty="0" smtClean="0"/>
            <a:t>representación gráfica secuencial del conjunto de actividades o sistema determinado, para realizar una evaluación previa sobre las actividades de control </a:t>
          </a:r>
          <a:endParaRPr lang="es-EC" dirty="0"/>
        </a:p>
      </dgm:t>
    </dgm:pt>
    <dgm:pt modelId="{4FD05D63-EF01-467E-ABAE-C94B3BBFAC07}" type="parTrans" cxnId="{9FFFA865-F823-490E-94EF-0877EF4A79D5}">
      <dgm:prSet/>
      <dgm:spPr/>
      <dgm:t>
        <a:bodyPr/>
        <a:lstStyle/>
        <a:p>
          <a:endParaRPr lang="es-EC"/>
        </a:p>
      </dgm:t>
    </dgm:pt>
    <dgm:pt modelId="{8B52D40C-19A3-42BE-85D3-750F64AA3197}" type="sibTrans" cxnId="{9FFFA865-F823-490E-94EF-0877EF4A79D5}">
      <dgm:prSet/>
      <dgm:spPr/>
      <dgm:t>
        <a:bodyPr/>
        <a:lstStyle/>
        <a:p>
          <a:endParaRPr lang="es-EC"/>
        </a:p>
      </dgm:t>
    </dgm:pt>
    <dgm:pt modelId="{0051A9F6-6D5F-40A0-BD1E-1B6A262EFE29}" type="pres">
      <dgm:prSet presAssocID="{93CBA09A-CD12-4E33-A77F-D3CEA1C8555B}" presName="diagram" presStyleCnt="0">
        <dgm:presLayoutVars>
          <dgm:dir/>
          <dgm:animLvl val="lvl"/>
          <dgm:resizeHandles val="exact"/>
        </dgm:presLayoutVars>
      </dgm:prSet>
      <dgm:spPr/>
    </dgm:pt>
    <dgm:pt modelId="{CE3A5A0D-C0F1-47FC-AFDD-8B603D45ED41}" type="pres">
      <dgm:prSet presAssocID="{A45A1106-5CBA-4FE3-B421-2AC3F33D7768}" presName="compNode" presStyleCnt="0"/>
      <dgm:spPr/>
    </dgm:pt>
    <dgm:pt modelId="{DC6FD8D6-2B94-4F09-8A93-E51C40BD9F6C}" type="pres">
      <dgm:prSet presAssocID="{A45A1106-5CBA-4FE3-B421-2AC3F33D7768}" presName="childRect" presStyleLbl="bgAcc1" presStyleIdx="0" presStyleCnt="3" custLinFactNeighborX="-3318" custLinFactNeighborY="693">
        <dgm:presLayoutVars>
          <dgm:bulletEnabled val="1"/>
        </dgm:presLayoutVars>
      </dgm:prSet>
      <dgm:spPr/>
      <dgm:t>
        <a:bodyPr/>
        <a:lstStyle/>
        <a:p>
          <a:endParaRPr lang="es-EC"/>
        </a:p>
      </dgm:t>
    </dgm:pt>
    <dgm:pt modelId="{FD7198AF-CC51-45BF-B0DF-23F6B442C8F9}" type="pres">
      <dgm:prSet presAssocID="{A45A1106-5CBA-4FE3-B421-2AC3F33D7768}" presName="parentText" presStyleLbl="node1" presStyleIdx="0" presStyleCnt="0">
        <dgm:presLayoutVars>
          <dgm:chMax val="0"/>
          <dgm:bulletEnabled val="1"/>
        </dgm:presLayoutVars>
      </dgm:prSet>
      <dgm:spPr/>
      <dgm:t>
        <a:bodyPr/>
        <a:lstStyle/>
        <a:p>
          <a:endParaRPr lang="es-EC"/>
        </a:p>
      </dgm:t>
    </dgm:pt>
    <dgm:pt modelId="{4C8B8DD5-72D0-4563-B189-C868628CAE3F}" type="pres">
      <dgm:prSet presAssocID="{A45A1106-5CBA-4FE3-B421-2AC3F33D7768}" presName="parentRect" presStyleLbl="alignNode1" presStyleIdx="0" presStyleCnt="3"/>
      <dgm:spPr/>
      <dgm:t>
        <a:bodyPr/>
        <a:lstStyle/>
        <a:p>
          <a:endParaRPr lang="es-EC"/>
        </a:p>
      </dgm:t>
    </dgm:pt>
    <dgm:pt modelId="{35C606F6-1795-4FFA-BA2F-8D803ECA2FDD}" type="pres">
      <dgm:prSet presAssocID="{A45A1106-5CBA-4FE3-B421-2AC3F33D7768}" presName="adorn" presStyleLbl="fgAccFollowNode1" presStyleIdx="0" presStyleCnt="3"/>
      <dgm:spPr>
        <a:blipFill rotWithShape="1">
          <a:blip xmlns:r="http://schemas.openxmlformats.org/officeDocument/2006/relationships" r:embed="rId1"/>
          <a:stretch>
            <a:fillRect/>
          </a:stretch>
        </a:blipFill>
      </dgm:spPr>
    </dgm:pt>
    <dgm:pt modelId="{05E2E30C-27AD-4033-BEC2-C139C82750B1}" type="pres">
      <dgm:prSet presAssocID="{C084120E-DA2C-42F1-B80C-3C355EE98E32}" presName="sibTrans" presStyleLbl="sibTrans2D1" presStyleIdx="0" presStyleCnt="0"/>
      <dgm:spPr/>
      <dgm:t>
        <a:bodyPr/>
        <a:lstStyle/>
        <a:p>
          <a:endParaRPr lang="es-EC"/>
        </a:p>
      </dgm:t>
    </dgm:pt>
    <dgm:pt modelId="{C074BA89-56C0-4322-971C-D6D70DF1F98A}" type="pres">
      <dgm:prSet presAssocID="{4D242ED0-1D2B-4054-81A9-CBDC9EF27758}" presName="compNode" presStyleCnt="0"/>
      <dgm:spPr/>
    </dgm:pt>
    <dgm:pt modelId="{74A714F1-05AF-4783-BC7B-4623DB27E94F}" type="pres">
      <dgm:prSet presAssocID="{4D242ED0-1D2B-4054-81A9-CBDC9EF27758}" presName="childRect" presStyleLbl="bgAcc1" presStyleIdx="1" presStyleCnt="3">
        <dgm:presLayoutVars>
          <dgm:bulletEnabled val="1"/>
        </dgm:presLayoutVars>
      </dgm:prSet>
      <dgm:spPr/>
      <dgm:t>
        <a:bodyPr/>
        <a:lstStyle/>
        <a:p>
          <a:endParaRPr lang="es-EC"/>
        </a:p>
      </dgm:t>
    </dgm:pt>
    <dgm:pt modelId="{D97396A0-6EE2-432B-832E-9AB584F1F554}" type="pres">
      <dgm:prSet presAssocID="{4D242ED0-1D2B-4054-81A9-CBDC9EF27758}" presName="parentText" presStyleLbl="node1" presStyleIdx="0" presStyleCnt="0">
        <dgm:presLayoutVars>
          <dgm:chMax val="0"/>
          <dgm:bulletEnabled val="1"/>
        </dgm:presLayoutVars>
      </dgm:prSet>
      <dgm:spPr/>
      <dgm:t>
        <a:bodyPr/>
        <a:lstStyle/>
        <a:p>
          <a:endParaRPr lang="es-EC"/>
        </a:p>
      </dgm:t>
    </dgm:pt>
    <dgm:pt modelId="{57DB33CC-7922-4B12-B3F4-BDCE09AD4457}" type="pres">
      <dgm:prSet presAssocID="{4D242ED0-1D2B-4054-81A9-CBDC9EF27758}" presName="parentRect" presStyleLbl="alignNode1" presStyleIdx="1" presStyleCnt="3"/>
      <dgm:spPr/>
      <dgm:t>
        <a:bodyPr/>
        <a:lstStyle/>
        <a:p>
          <a:endParaRPr lang="es-EC"/>
        </a:p>
      </dgm:t>
    </dgm:pt>
    <dgm:pt modelId="{D7AAA021-7FFD-49FF-8C2B-F1F7BD306C2B}" type="pres">
      <dgm:prSet presAssocID="{4D242ED0-1D2B-4054-81A9-CBDC9EF27758}" presName="adorn" presStyleLbl="fgAccFollowNode1" presStyleIdx="1" presStyleCnt="3"/>
      <dgm:spPr>
        <a:blipFill rotWithShape="1">
          <a:blip xmlns:r="http://schemas.openxmlformats.org/officeDocument/2006/relationships" r:embed="rId2"/>
          <a:stretch>
            <a:fillRect/>
          </a:stretch>
        </a:blipFill>
      </dgm:spPr>
    </dgm:pt>
    <dgm:pt modelId="{35501E0E-884D-42DB-AEDA-1622F5751B62}" type="pres">
      <dgm:prSet presAssocID="{2B04A816-BA9E-408C-A45A-ED0778989231}" presName="sibTrans" presStyleLbl="sibTrans2D1" presStyleIdx="0" presStyleCnt="0"/>
      <dgm:spPr/>
      <dgm:t>
        <a:bodyPr/>
        <a:lstStyle/>
        <a:p>
          <a:endParaRPr lang="es-EC"/>
        </a:p>
      </dgm:t>
    </dgm:pt>
    <dgm:pt modelId="{EFE492EE-87C5-4D6F-AB8D-A91F47837D8A}" type="pres">
      <dgm:prSet presAssocID="{13692269-DBC3-48AD-A3E7-781F7FB4A861}" presName="compNode" presStyleCnt="0"/>
      <dgm:spPr/>
    </dgm:pt>
    <dgm:pt modelId="{69121665-5125-4479-8B85-5C17C68B0638}" type="pres">
      <dgm:prSet presAssocID="{13692269-DBC3-48AD-A3E7-781F7FB4A861}" presName="childRect" presStyleLbl="bgAcc1" presStyleIdx="2" presStyleCnt="3">
        <dgm:presLayoutVars>
          <dgm:bulletEnabled val="1"/>
        </dgm:presLayoutVars>
      </dgm:prSet>
      <dgm:spPr/>
      <dgm:t>
        <a:bodyPr/>
        <a:lstStyle/>
        <a:p>
          <a:endParaRPr lang="es-EC"/>
        </a:p>
      </dgm:t>
    </dgm:pt>
    <dgm:pt modelId="{205C2080-2430-4730-AE1D-350BD9BCCFB6}" type="pres">
      <dgm:prSet presAssocID="{13692269-DBC3-48AD-A3E7-781F7FB4A861}" presName="parentText" presStyleLbl="node1" presStyleIdx="0" presStyleCnt="0">
        <dgm:presLayoutVars>
          <dgm:chMax val="0"/>
          <dgm:bulletEnabled val="1"/>
        </dgm:presLayoutVars>
      </dgm:prSet>
      <dgm:spPr/>
      <dgm:t>
        <a:bodyPr/>
        <a:lstStyle/>
        <a:p>
          <a:endParaRPr lang="es-EC"/>
        </a:p>
      </dgm:t>
    </dgm:pt>
    <dgm:pt modelId="{188D2BA8-697C-4144-8F08-127F8D1AA3A5}" type="pres">
      <dgm:prSet presAssocID="{13692269-DBC3-48AD-A3E7-781F7FB4A861}" presName="parentRect" presStyleLbl="alignNode1" presStyleIdx="2" presStyleCnt="3"/>
      <dgm:spPr/>
      <dgm:t>
        <a:bodyPr/>
        <a:lstStyle/>
        <a:p>
          <a:endParaRPr lang="es-EC"/>
        </a:p>
      </dgm:t>
    </dgm:pt>
    <dgm:pt modelId="{3730C562-615E-453D-B083-3C65BF1A4B35}" type="pres">
      <dgm:prSet presAssocID="{13692269-DBC3-48AD-A3E7-781F7FB4A861}" presName="adorn" presStyleLbl="fgAccFollowNode1" presStyleIdx="2" presStyleCnt="3"/>
      <dgm:spPr>
        <a:blipFill rotWithShape="1">
          <a:blip xmlns:r="http://schemas.openxmlformats.org/officeDocument/2006/relationships" r:embed="rId3"/>
          <a:stretch>
            <a:fillRect/>
          </a:stretch>
        </a:blipFill>
      </dgm:spPr>
    </dgm:pt>
  </dgm:ptLst>
  <dgm:cxnLst>
    <dgm:cxn modelId="{AE43B645-DC82-4651-9E38-A357361917DB}" type="presOf" srcId="{A45A1106-5CBA-4FE3-B421-2AC3F33D7768}" destId="{FD7198AF-CC51-45BF-B0DF-23F6B442C8F9}" srcOrd="0" destOrd="0" presId="urn:microsoft.com/office/officeart/2005/8/layout/bList2#1"/>
    <dgm:cxn modelId="{0503CAB0-FB7A-449A-BBC1-0D264FDC995F}" srcId="{A45A1106-5CBA-4FE3-B421-2AC3F33D7768}" destId="{B421902B-E134-4C4E-A5AA-CD3E05CE4AF1}" srcOrd="0" destOrd="0" parTransId="{3B531F94-FEB0-41BE-9664-F5BB4B611A91}" sibTransId="{CDA8414B-8448-4E89-B8FE-C8B7C7173AD5}"/>
    <dgm:cxn modelId="{5BDB663A-DD2F-4715-87AC-A8C97DCF5D9D}" type="presOf" srcId="{2B04A816-BA9E-408C-A45A-ED0778989231}" destId="{35501E0E-884D-42DB-AEDA-1622F5751B62}" srcOrd="0" destOrd="0" presId="urn:microsoft.com/office/officeart/2005/8/layout/bList2#1"/>
    <dgm:cxn modelId="{BBB530B7-852D-4D38-B2F4-5AA38C37300F}" srcId="{4D242ED0-1D2B-4054-81A9-CBDC9EF27758}" destId="{B55EEA1B-6D80-40F5-9A7F-9A7A2DC87194}" srcOrd="0" destOrd="0" parTransId="{D322DB81-B365-42DA-AA8F-F79BBA68DCF5}" sibTransId="{AC07A6BD-E03E-4446-B69E-2D81CF2D4E2B}"/>
    <dgm:cxn modelId="{D582057B-E7C1-413B-BBC0-1FB2D4B8A6E3}" type="presOf" srcId="{B421902B-E134-4C4E-A5AA-CD3E05CE4AF1}" destId="{DC6FD8D6-2B94-4F09-8A93-E51C40BD9F6C}" srcOrd="0" destOrd="0" presId="urn:microsoft.com/office/officeart/2005/8/layout/bList2#1"/>
    <dgm:cxn modelId="{BDFAC868-E6C9-4925-85F4-A48658AD82D1}" type="presOf" srcId="{13692269-DBC3-48AD-A3E7-781F7FB4A861}" destId="{205C2080-2430-4730-AE1D-350BD9BCCFB6}" srcOrd="0" destOrd="0" presId="urn:microsoft.com/office/officeart/2005/8/layout/bList2#1"/>
    <dgm:cxn modelId="{61A6B3B6-5050-4FCB-B77B-64A230D443E4}" type="presOf" srcId="{4D242ED0-1D2B-4054-81A9-CBDC9EF27758}" destId="{57DB33CC-7922-4B12-B3F4-BDCE09AD4457}" srcOrd="1" destOrd="0" presId="urn:microsoft.com/office/officeart/2005/8/layout/bList2#1"/>
    <dgm:cxn modelId="{4D685F69-1AE1-4B14-9213-73C9969ED9E9}" type="presOf" srcId="{13692269-DBC3-48AD-A3E7-781F7FB4A861}" destId="{188D2BA8-697C-4144-8F08-127F8D1AA3A5}" srcOrd="1" destOrd="0" presId="urn:microsoft.com/office/officeart/2005/8/layout/bList2#1"/>
    <dgm:cxn modelId="{B6B587A2-C811-4AEC-9CC5-42B3C9722E0C}" type="presOf" srcId="{C084120E-DA2C-42F1-B80C-3C355EE98E32}" destId="{05E2E30C-27AD-4033-BEC2-C139C82750B1}" srcOrd="0" destOrd="0" presId="urn:microsoft.com/office/officeart/2005/8/layout/bList2#1"/>
    <dgm:cxn modelId="{36F9C215-BBCE-4163-A4FD-1AF2D67B9032}" type="presOf" srcId="{B55EEA1B-6D80-40F5-9A7F-9A7A2DC87194}" destId="{74A714F1-05AF-4783-BC7B-4623DB27E94F}" srcOrd="0" destOrd="0" presId="urn:microsoft.com/office/officeart/2005/8/layout/bList2#1"/>
    <dgm:cxn modelId="{9FFFA865-F823-490E-94EF-0877EF4A79D5}" srcId="{13692269-DBC3-48AD-A3E7-781F7FB4A861}" destId="{95FAC8EB-4A9E-4E3B-A30A-1238D0C1A825}" srcOrd="0" destOrd="0" parTransId="{4FD05D63-EF01-467E-ABAE-C94B3BBFAC07}" sibTransId="{8B52D40C-19A3-42BE-85D3-750F64AA3197}"/>
    <dgm:cxn modelId="{A07652BC-0DD5-473F-93FF-F66F39CEDF65}" type="presOf" srcId="{4D242ED0-1D2B-4054-81A9-CBDC9EF27758}" destId="{D97396A0-6EE2-432B-832E-9AB584F1F554}" srcOrd="0" destOrd="0" presId="urn:microsoft.com/office/officeart/2005/8/layout/bList2#1"/>
    <dgm:cxn modelId="{D93C2894-79FF-46B1-9074-0215A9340DF2}" srcId="{93CBA09A-CD12-4E33-A77F-D3CEA1C8555B}" destId="{13692269-DBC3-48AD-A3E7-781F7FB4A861}" srcOrd="2" destOrd="0" parTransId="{FABA892C-5399-4190-99C5-3DD599334CE5}" sibTransId="{8A2AB0A9-6068-4C7C-BFDE-F7F0C2046C7C}"/>
    <dgm:cxn modelId="{F931CB04-3319-4A90-8747-1AC15C7C19F9}" srcId="{93CBA09A-CD12-4E33-A77F-D3CEA1C8555B}" destId="{4D242ED0-1D2B-4054-81A9-CBDC9EF27758}" srcOrd="1" destOrd="0" parTransId="{B98F8258-F95D-4B6C-9C7A-702A8C3514D5}" sibTransId="{2B04A816-BA9E-408C-A45A-ED0778989231}"/>
    <dgm:cxn modelId="{E370CF39-5828-4545-BA90-32FA894425FF}" type="presOf" srcId="{95FAC8EB-4A9E-4E3B-A30A-1238D0C1A825}" destId="{69121665-5125-4479-8B85-5C17C68B0638}" srcOrd="0" destOrd="0" presId="urn:microsoft.com/office/officeart/2005/8/layout/bList2#1"/>
    <dgm:cxn modelId="{A1250C29-A6B8-454E-8D8D-348717C68F9C}" type="presOf" srcId="{A45A1106-5CBA-4FE3-B421-2AC3F33D7768}" destId="{4C8B8DD5-72D0-4563-B189-C868628CAE3F}" srcOrd="1" destOrd="0" presId="urn:microsoft.com/office/officeart/2005/8/layout/bList2#1"/>
    <dgm:cxn modelId="{37F6D8B9-2ADA-4C77-A0BB-E922BC0DCC7F}" type="presOf" srcId="{93CBA09A-CD12-4E33-A77F-D3CEA1C8555B}" destId="{0051A9F6-6D5F-40A0-BD1E-1B6A262EFE29}" srcOrd="0" destOrd="0" presId="urn:microsoft.com/office/officeart/2005/8/layout/bList2#1"/>
    <dgm:cxn modelId="{EB2CC7F9-81E2-407E-BA6C-F97592A6DA23}" srcId="{93CBA09A-CD12-4E33-A77F-D3CEA1C8555B}" destId="{A45A1106-5CBA-4FE3-B421-2AC3F33D7768}" srcOrd="0" destOrd="0" parTransId="{EFFD1B00-E196-4654-B6F3-FCD3E6F2A163}" sibTransId="{C084120E-DA2C-42F1-B80C-3C355EE98E32}"/>
    <dgm:cxn modelId="{A1E95123-E31C-4693-AF36-0A7E4718C510}" type="presParOf" srcId="{0051A9F6-6D5F-40A0-BD1E-1B6A262EFE29}" destId="{CE3A5A0D-C0F1-47FC-AFDD-8B603D45ED41}" srcOrd="0" destOrd="0" presId="urn:microsoft.com/office/officeart/2005/8/layout/bList2#1"/>
    <dgm:cxn modelId="{3BE59299-905E-4771-84A7-CA926E852F54}" type="presParOf" srcId="{CE3A5A0D-C0F1-47FC-AFDD-8B603D45ED41}" destId="{DC6FD8D6-2B94-4F09-8A93-E51C40BD9F6C}" srcOrd="0" destOrd="0" presId="urn:microsoft.com/office/officeart/2005/8/layout/bList2#1"/>
    <dgm:cxn modelId="{F3697A54-4285-4763-BB84-1662154332BB}" type="presParOf" srcId="{CE3A5A0D-C0F1-47FC-AFDD-8B603D45ED41}" destId="{FD7198AF-CC51-45BF-B0DF-23F6B442C8F9}" srcOrd="1" destOrd="0" presId="urn:microsoft.com/office/officeart/2005/8/layout/bList2#1"/>
    <dgm:cxn modelId="{8438A412-1AAB-4E0D-AA6A-512B2EA1F48A}" type="presParOf" srcId="{CE3A5A0D-C0F1-47FC-AFDD-8B603D45ED41}" destId="{4C8B8DD5-72D0-4563-B189-C868628CAE3F}" srcOrd="2" destOrd="0" presId="urn:microsoft.com/office/officeart/2005/8/layout/bList2#1"/>
    <dgm:cxn modelId="{82129FD2-50C8-409E-94B4-AC3043F0C983}" type="presParOf" srcId="{CE3A5A0D-C0F1-47FC-AFDD-8B603D45ED41}" destId="{35C606F6-1795-4FFA-BA2F-8D803ECA2FDD}" srcOrd="3" destOrd="0" presId="urn:microsoft.com/office/officeart/2005/8/layout/bList2#1"/>
    <dgm:cxn modelId="{5A23DF33-0172-4046-B9CA-AE2CFFD08F13}" type="presParOf" srcId="{0051A9F6-6D5F-40A0-BD1E-1B6A262EFE29}" destId="{05E2E30C-27AD-4033-BEC2-C139C82750B1}" srcOrd="1" destOrd="0" presId="urn:microsoft.com/office/officeart/2005/8/layout/bList2#1"/>
    <dgm:cxn modelId="{CCB3187B-D07F-4FD0-9785-7F8A9B41FE7B}" type="presParOf" srcId="{0051A9F6-6D5F-40A0-BD1E-1B6A262EFE29}" destId="{C074BA89-56C0-4322-971C-D6D70DF1F98A}" srcOrd="2" destOrd="0" presId="urn:microsoft.com/office/officeart/2005/8/layout/bList2#1"/>
    <dgm:cxn modelId="{AAC7AC7E-8ABA-40E2-846A-13F852EEC785}" type="presParOf" srcId="{C074BA89-56C0-4322-971C-D6D70DF1F98A}" destId="{74A714F1-05AF-4783-BC7B-4623DB27E94F}" srcOrd="0" destOrd="0" presId="urn:microsoft.com/office/officeart/2005/8/layout/bList2#1"/>
    <dgm:cxn modelId="{26800369-4F69-4F11-ABB0-582A4A0BCD35}" type="presParOf" srcId="{C074BA89-56C0-4322-971C-D6D70DF1F98A}" destId="{D97396A0-6EE2-432B-832E-9AB584F1F554}" srcOrd="1" destOrd="0" presId="urn:microsoft.com/office/officeart/2005/8/layout/bList2#1"/>
    <dgm:cxn modelId="{B965A988-92F7-4FB2-8792-0CF89BF10FD3}" type="presParOf" srcId="{C074BA89-56C0-4322-971C-D6D70DF1F98A}" destId="{57DB33CC-7922-4B12-B3F4-BDCE09AD4457}" srcOrd="2" destOrd="0" presId="urn:microsoft.com/office/officeart/2005/8/layout/bList2#1"/>
    <dgm:cxn modelId="{FEF65849-855E-4396-BCC0-383DD57E2344}" type="presParOf" srcId="{C074BA89-56C0-4322-971C-D6D70DF1F98A}" destId="{D7AAA021-7FFD-49FF-8C2B-F1F7BD306C2B}" srcOrd="3" destOrd="0" presId="urn:microsoft.com/office/officeart/2005/8/layout/bList2#1"/>
    <dgm:cxn modelId="{03D237F6-9E73-4C77-8CCC-4A725DE816F7}" type="presParOf" srcId="{0051A9F6-6D5F-40A0-BD1E-1B6A262EFE29}" destId="{35501E0E-884D-42DB-AEDA-1622F5751B62}" srcOrd="3" destOrd="0" presId="urn:microsoft.com/office/officeart/2005/8/layout/bList2#1"/>
    <dgm:cxn modelId="{4BACF78F-2890-48D7-A6C5-57BF527A348A}" type="presParOf" srcId="{0051A9F6-6D5F-40A0-BD1E-1B6A262EFE29}" destId="{EFE492EE-87C5-4D6F-AB8D-A91F47837D8A}" srcOrd="4" destOrd="0" presId="urn:microsoft.com/office/officeart/2005/8/layout/bList2#1"/>
    <dgm:cxn modelId="{A6B6B325-B9D9-461E-BA03-AD4DBEF60FA7}" type="presParOf" srcId="{EFE492EE-87C5-4D6F-AB8D-A91F47837D8A}" destId="{69121665-5125-4479-8B85-5C17C68B0638}" srcOrd="0" destOrd="0" presId="urn:microsoft.com/office/officeart/2005/8/layout/bList2#1"/>
    <dgm:cxn modelId="{21C566BB-0AFB-45C7-8550-E3FD2198909A}" type="presParOf" srcId="{EFE492EE-87C5-4D6F-AB8D-A91F47837D8A}" destId="{205C2080-2430-4730-AE1D-350BD9BCCFB6}" srcOrd="1" destOrd="0" presId="urn:microsoft.com/office/officeart/2005/8/layout/bList2#1"/>
    <dgm:cxn modelId="{CEB34CED-FD23-4E2B-A7FD-385F49D84F60}" type="presParOf" srcId="{EFE492EE-87C5-4D6F-AB8D-A91F47837D8A}" destId="{188D2BA8-697C-4144-8F08-127F8D1AA3A5}" srcOrd="2" destOrd="0" presId="urn:microsoft.com/office/officeart/2005/8/layout/bList2#1"/>
    <dgm:cxn modelId="{95D15407-06D7-4403-950A-BD99E2213E08}" type="presParOf" srcId="{EFE492EE-87C5-4D6F-AB8D-A91F47837D8A}" destId="{3730C562-615E-453D-B083-3C65BF1A4B35}"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8118C-2B26-4078-A33A-9B055373ABDB}">
      <dsp:nvSpPr>
        <dsp:cNvPr id="0" name=""/>
        <dsp:cNvSpPr/>
      </dsp:nvSpPr>
      <dsp:spPr>
        <a:xfrm>
          <a:off x="610" y="1304357"/>
          <a:ext cx="2626604" cy="3151925"/>
        </a:xfrm>
        <a:prstGeom prst="roundRect">
          <a:avLst>
            <a:gd name="adj" fmla="val 5000"/>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C" sz="3000" kern="1200" dirty="0" smtClean="0"/>
            <a:t> </a:t>
          </a:r>
          <a:endParaRPr lang="es-EC" sz="3000" kern="1200" dirty="0"/>
        </a:p>
      </dsp:txBody>
      <dsp:txXfrm rot="16200000">
        <a:off x="-1029018" y="2333986"/>
        <a:ext cx="2584578" cy="525320"/>
      </dsp:txXfrm>
    </dsp:sp>
    <dsp:sp modelId="{E044557A-83CE-4F61-B9E4-B3E36142AD7C}">
      <dsp:nvSpPr>
        <dsp:cNvPr id="0" name=""/>
        <dsp:cNvSpPr/>
      </dsp:nvSpPr>
      <dsp:spPr>
        <a:xfrm>
          <a:off x="525931" y="1304357"/>
          <a:ext cx="1956820" cy="315192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s-EC" sz="1200" kern="1200" dirty="0" smtClean="0"/>
            <a:t> </a:t>
          </a:r>
          <a:endParaRPr lang="es-EC" sz="1200" kern="1200" dirty="0"/>
        </a:p>
      </dsp:txBody>
      <dsp:txXfrm>
        <a:off x="525931" y="1304357"/>
        <a:ext cx="1956820" cy="3151925"/>
      </dsp:txXfrm>
    </dsp:sp>
    <dsp:sp modelId="{AF445795-4043-43F6-9356-29D389797237}">
      <dsp:nvSpPr>
        <dsp:cNvPr id="0" name=""/>
        <dsp:cNvSpPr/>
      </dsp:nvSpPr>
      <dsp:spPr>
        <a:xfrm>
          <a:off x="2719145" y="1304357"/>
          <a:ext cx="2626604" cy="3151925"/>
        </a:xfrm>
        <a:prstGeom prst="roundRect">
          <a:avLst>
            <a:gd name="adj" fmla="val 5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C" sz="3000" kern="1200" dirty="0" smtClean="0"/>
            <a:t>MISIÓN</a:t>
          </a:r>
          <a:endParaRPr lang="es-EC" sz="3000" kern="1200" dirty="0"/>
        </a:p>
      </dsp:txBody>
      <dsp:txXfrm rot="16200000">
        <a:off x="1689516" y="2333986"/>
        <a:ext cx="2584578" cy="525320"/>
      </dsp:txXfrm>
    </dsp:sp>
    <dsp:sp modelId="{85ABEB3D-3098-4509-9245-8B7B8AE326AE}">
      <dsp:nvSpPr>
        <dsp:cNvPr id="0" name=""/>
        <dsp:cNvSpPr/>
      </dsp:nvSpPr>
      <dsp:spPr>
        <a:xfrm rot="5400000">
          <a:off x="2500663" y="3809540"/>
          <a:ext cx="463230" cy="393990"/>
        </a:xfrm>
        <a:prstGeom prst="flowChartExtract">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5CFD88A-A955-4DE7-92E2-6BAFB697D464}">
      <dsp:nvSpPr>
        <dsp:cNvPr id="0" name=""/>
        <dsp:cNvSpPr/>
      </dsp:nvSpPr>
      <dsp:spPr>
        <a:xfrm>
          <a:off x="3244466" y="1304357"/>
          <a:ext cx="1956820" cy="315192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1148" rIns="0" bIns="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bg1"/>
              </a:solidFill>
            </a:rPr>
            <a:t>Formar académicos, profesionales e investigadores  de excelencia, creativos, humanistas, con capacidad de liderazgo, pensamiento crítico y alta conciencia ciudadana; generar, aplicar  y difundir el conocimiento y, proporcionar  e implementar alternativas de solución a los problemas del país, acordes con el Plan Nacional de Desarrollo.</a:t>
          </a:r>
          <a:endParaRPr lang="es-EC" sz="1200" kern="1200" dirty="0">
            <a:solidFill>
              <a:schemeClr val="bg1"/>
            </a:solidFill>
          </a:endParaRPr>
        </a:p>
      </dsp:txBody>
      <dsp:txXfrm>
        <a:off x="3244466" y="1304357"/>
        <a:ext cx="1956820" cy="3151925"/>
      </dsp:txXfrm>
    </dsp:sp>
    <dsp:sp modelId="{C40611EC-6C92-4AE5-9680-C5F3B24D69AF}">
      <dsp:nvSpPr>
        <dsp:cNvPr id="0" name=""/>
        <dsp:cNvSpPr/>
      </dsp:nvSpPr>
      <dsp:spPr>
        <a:xfrm>
          <a:off x="5437681" y="1304357"/>
          <a:ext cx="2626604" cy="3151925"/>
        </a:xfrm>
        <a:prstGeom prst="roundRect">
          <a:avLst>
            <a:gd name="adj" fmla="val 5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C" sz="3000" kern="1200" dirty="0" smtClean="0"/>
            <a:t>VISIÓN</a:t>
          </a:r>
          <a:endParaRPr lang="es-EC" sz="3000" kern="1200" dirty="0"/>
        </a:p>
      </dsp:txBody>
      <dsp:txXfrm rot="16200000">
        <a:off x="4408052" y="2333986"/>
        <a:ext cx="2584578" cy="525320"/>
      </dsp:txXfrm>
    </dsp:sp>
    <dsp:sp modelId="{4BC2E410-3C6B-48C8-8E86-6D94657CA642}">
      <dsp:nvSpPr>
        <dsp:cNvPr id="0" name=""/>
        <dsp:cNvSpPr/>
      </dsp:nvSpPr>
      <dsp:spPr>
        <a:xfrm rot="5400000">
          <a:off x="5219198" y="3809540"/>
          <a:ext cx="463230" cy="393990"/>
        </a:xfrm>
        <a:prstGeom prst="flowChartExtract">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E9699F8-B2BE-4A5D-95E1-F849FA8C2C36}">
      <dsp:nvSpPr>
        <dsp:cNvPr id="0" name=""/>
        <dsp:cNvSpPr/>
      </dsp:nvSpPr>
      <dsp:spPr>
        <a:xfrm>
          <a:off x="5963002" y="1304357"/>
          <a:ext cx="1956820" cy="3151925"/>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1148" rIns="0" bIns="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bg1"/>
              </a:solidFill>
            </a:rPr>
            <a:t>Líder en la gestión del conocimiento y de la tecnología en el Sistema Nacional de Educación Superior, con prestigio Internacional referente de práctica de valores éticos, cívicos y de servicio a la sociedad.</a:t>
          </a:r>
          <a:endParaRPr lang="es-EC" sz="1200" kern="1200" dirty="0">
            <a:solidFill>
              <a:schemeClr val="bg1"/>
            </a:solidFill>
          </a:endParaRPr>
        </a:p>
      </dsp:txBody>
      <dsp:txXfrm>
        <a:off x="5963002" y="1304357"/>
        <a:ext cx="1956820" cy="31519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A822-D346-411E-936B-1C299F4B9232}">
      <dsp:nvSpPr>
        <dsp:cNvPr id="0" name=""/>
        <dsp:cNvSpPr/>
      </dsp:nvSpPr>
      <dsp:spPr>
        <a:xfrm>
          <a:off x="0" y="0"/>
          <a:ext cx="3059144" cy="1311920"/>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pretende evaluar el cumplimiento de las normas, políticas reglamentos de seguridad y control interno</a:t>
          </a:r>
          <a:endParaRPr lang="es-EC" sz="1600" kern="1200" dirty="0"/>
        </a:p>
      </dsp:txBody>
      <dsp:txXfrm>
        <a:off x="38425" y="38425"/>
        <a:ext cx="2982294" cy="1235070"/>
      </dsp:txXfrm>
    </dsp:sp>
    <dsp:sp modelId="{07C7AE93-EB82-451D-B0CA-3B58B3CE416C}">
      <dsp:nvSpPr>
        <dsp:cNvPr id="0" name=""/>
        <dsp:cNvSpPr/>
      </dsp:nvSpPr>
      <dsp:spPr>
        <a:xfrm>
          <a:off x="3365776" y="276626"/>
          <a:ext cx="650059" cy="7586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1"/>
            </a:solidFill>
          </a:endParaRPr>
        </a:p>
      </dsp:txBody>
      <dsp:txXfrm>
        <a:off x="3365776" y="428359"/>
        <a:ext cx="455041" cy="455201"/>
      </dsp:txXfrm>
    </dsp:sp>
    <dsp:sp modelId="{70662A57-F7A0-475F-968B-DF4FDE998068}">
      <dsp:nvSpPr>
        <dsp:cNvPr id="0" name=""/>
        <dsp:cNvSpPr/>
      </dsp:nvSpPr>
      <dsp:spPr>
        <a:xfrm>
          <a:off x="4285671" y="0"/>
          <a:ext cx="3059144" cy="1311920"/>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verificar la segregación de funciones </a:t>
          </a:r>
          <a:endParaRPr lang="es-EC" sz="1600" kern="1200" dirty="0"/>
        </a:p>
      </dsp:txBody>
      <dsp:txXfrm>
        <a:off x="4324096" y="38425"/>
        <a:ext cx="2982294" cy="12350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A822-D346-411E-936B-1C299F4B9232}">
      <dsp:nvSpPr>
        <dsp:cNvPr id="0" name=""/>
        <dsp:cNvSpPr/>
      </dsp:nvSpPr>
      <dsp:spPr>
        <a:xfrm>
          <a:off x="0" y="17041"/>
          <a:ext cx="2158130" cy="1294878"/>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Controlando las actividades </a:t>
          </a:r>
          <a:r>
            <a:rPr lang="es-EC" sz="1200" kern="1200" smtClean="0"/>
            <a:t>y comunicaciones y </a:t>
          </a:r>
          <a:r>
            <a:rPr lang="es-EC" sz="1200" kern="1200" dirty="0" smtClean="0"/>
            <a:t>realizando un seguimiento de las tecnologías de información</a:t>
          </a:r>
          <a:endParaRPr lang="es-EC" sz="1200" kern="1200" dirty="0"/>
        </a:p>
      </dsp:txBody>
      <dsp:txXfrm>
        <a:off x="37926" y="54967"/>
        <a:ext cx="2082278" cy="12190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4B667-A204-4FBA-900C-8F52EE1C5891}">
      <dsp:nvSpPr>
        <dsp:cNvPr id="0" name=""/>
        <dsp:cNvSpPr/>
      </dsp:nvSpPr>
      <dsp:spPr>
        <a:xfrm>
          <a:off x="5357" y="1014632"/>
          <a:ext cx="1601390" cy="2034735"/>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Fin para que las entidades disminuyan los riesgos </a:t>
          </a:r>
          <a:endParaRPr lang="es-EC" sz="1600" kern="1200" dirty="0"/>
        </a:p>
      </dsp:txBody>
      <dsp:txXfrm>
        <a:off x="52260" y="1061535"/>
        <a:ext cx="1507584" cy="1940929"/>
      </dsp:txXfrm>
    </dsp:sp>
    <dsp:sp modelId="{86E124DE-14B0-465F-A2DC-361BA1CF8B26}">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dirty="0"/>
        </a:p>
      </dsp:txBody>
      <dsp:txXfrm>
        <a:off x="1766887" y="1912856"/>
        <a:ext cx="237646" cy="238286"/>
      </dsp:txXfrm>
    </dsp:sp>
    <dsp:sp modelId="{F7C09958-2E3B-4C78-9B34-EC84E2F99D2F}">
      <dsp:nvSpPr>
        <dsp:cNvPr id="0" name=""/>
        <dsp:cNvSpPr/>
      </dsp:nvSpPr>
      <dsp:spPr>
        <a:xfrm>
          <a:off x="2247304" y="1014632"/>
          <a:ext cx="1601390" cy="2034735"/>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establezcan una adecuada organización en la identificación de los procesos</a:t>
          </a:r>
          <a:endParaRPr lang="es-EC" sz="1600" kern="1200" dirty="0"/>
        </a:p>
      </dsp:txBody>
      <dsp:txXfrm>
        <a:off x="2294207" y="1061535"/>
        <a:ext cx="1507584" cy="1940929"/>
      </dsp:txXfrm>
    </dsp:sp>
    <dsp:sp modelId="{D74B6ADB-8B46-4AAB-8527-90999565F90E}">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dirty="0"/>
        </a:p>
      </dsp:txBody>
      <dsp:txXfrm>
        <a:off x="4008834" y="1912856"/>
        <a:ext cx="237646" cy="238286"/>
      </dsp:txXfrm>
    </dsp:sp>
    <dsp:sp modelId="{57CAD001-451A-4B68-8B26-2B2EFF844A09}">
      <dsp:nvSpPr>
        <dsp:cNvPr id="0" name=""/>
        <dsp:cNvSpPr/>
      </dsp:nvSpPr>
      <dsp:spPr>
        <a:xfrm>
          <a:off x="4489251" y="1014632"/>
          <a:ext cx="1601390" cy="2034735"/>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seguridad razonable relacionada con efectividad y eficiencia de las operaciones</a:t>
          </a:r>
          <a:endParaRPr lang="es-EC" sz="1600" kern="1200" dirty="0"/>
        </a:p>
      </dsp:txBody>
      <dsp:txXfrm>
        <a:off x="4536154" y="1061535"/>
        <a:ext cx="1507584" cy="19409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E6A4F-2340-4E53-8C5C-8594CECCBFA5}">
      <dsp:nvSpPr>
        <dsp:cNvPr id="0" name=""/>
        <dsp:cNvSpPr/>
      </dsp:nvSpPr>
      <dsp:spPr>
        <a:xfrm rot="5400000">
          <a:off x="5021492" y="-2035289"/>
          <a:ext cx="1219065" cy="5299788"/>
        </a:xfrm>
        <a:prstGeom prst="round2SameRect">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smtClean="0"/>
            <a:t>Entorno donde se desarrollan las acciones, como la vinculación de medios, operadores y reglas previamente definidas</a:t>
          </a:r>
          <a:endParaRPr lang="es-EC" sz="1400" kern="1200" dirty="0"/>
        </a:p>
      </dsp:txBody>
      <dsp:txXfrm rot="-5400000">
        <a:off x="2981131" y="64582"/>
        <a:ext cx="5240278" cy="1100045"/>
      </dsp:txXfrm>
    </dsp:sp>
    <dsp:sp modelId="{54EEAAE2-6D71-4BE6-9988-3477CC4751FD}">
      <dsp:nvSpPr>
        <dsp:cNvPr id="0" name=""/>
        <dsp:cNvSpPr/>
      </dsp:nvSpPr>
      <dsp:spPr>
        <a:xfrm>
          <a:off x="0" y="2545"/>
          <a:ext cx="2981130" cy="122411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b="1" kern="1200" smtClean="0"/>
            <a:t>Ambiente Interno</a:t>
          </a:r>
          <a:endParaRPr lang="es-EC" sz="2500" b="1" kern="1200" dirty="0"/>
        </a:p>
      </dsp:txBody>
      <dsp:txXfrm>
        <a:off x="59757" y="62302"/>
        <a:ext cx="2861616" cy="1104605"/>
      </dsp:txXfrm>
    </dsp:sp>
    <dsp:sp modelId="{DF6C5F86-A0A0-4437-B328-352AB6A1A5F9}">
      <dsp:nvSpPr>
        <dsp:cNvPr id="0" name=""/>
        <dsp:cNvSpPr/>
      </dsp:nvSpPr>
      <dsp:spPr>
        <a:xfrm rot="5400000">
          <a:off x="5141377" y="-694732"/>
          <a:ext cx="979295" cy="5299788"/>
        </a:xfrm>
        <a:prstGeom prst="round2SameRect">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Es importante para que la empresa prevenga los riesgos, tenga una identificación de eventos, evaluación del riesgo y una clara respuesta a los riesgos.</a:t>
          </a:r>
          <a:endParaRPr lang="es-EC" sz="1400" kern="1200" dirty="0"/>
        </a:p>
      </dsp:txBody>
      <dsp:txXfrm rot="-5400000">
        <a:off x="2981131" y="1513319"/>
        <a:ext cx="5251983" cy="883685"/>
      </dsp:txXfrm>
    </dsp:sp>
    <dsp:sp modelId="{A4AF1EA2-88C8-4E9D-AF02-788503DE962C}">
      <dsp:nvSpPr>
        <dsp:cNvPr id="0" name=""/>
        <dsp:cNvSpPr/>
      </dsp:nvSpPr>
      <dsp:spPr>
        <a:xfrm>
          <a:off x="0" y="1391246"/>
          <a:ext cx="2981130" cy="1224119"/>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b="1" kern="1200" dirty="0" smtClean="0"/>
            <a:t>Establecimiento de objetivos</a:t>
          </a:r>
          <a:endParaRPr lang="es-EC" sz="2500" b="1" kern="1200" dirty="0"/>
        </a:p>
      </dsp:txBody>
      <dsp:txXfrm>
        <a:off x="59757" y="1451003"/>
        <a:ext cx="2861616" cy="1104605"/>
      </dsp:txXfrm>
    </dsp:sp>
    <dsp:sp modelId="{D2589BA9-956C-4688-9826-F07B08986D20}">
      <dsp:nvSpPr>
        <dsp:cNvPr id="0" name=""/>
        <dsp:cNvSpPr/>
      </dsp:nvSpPr>
      <dsp:spPr>
        <a:xfrm rot="5400000">
          <a:off x="5023205" y="622223"/>
          <a:ext cx="1215638" cy="5299788"/>
        </a:xfrm>
        <a:prstGeom prst="round2SameRect">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Se debe identificar los eventos que afectan a los objetivos, sean estos positivos o negativos,  a más de diagnosticarlos como oportunidades o riesgos.</a:t>
          </a:r>
          <a:endParaRPr lang="es-EC" sz="1400" kern="1200" dirty="0"/>
        </a:p>
      </dsp:txBody>
      <dsp:txXfrm rot="-5400000">
        <a:off x="2981131" y="2723641"/>
        <a:ext cx="5240445" cy="1096952"/>
      </dsp:txXfrm>
    </dsp:sp>
    <dsp:sp modelId="{759196B2-3CA9-4CE1-B451-77083128F028}">
      <dsp:nvSpPr>
        <dsp:cNvPr id="0" name=""/>
        <dsp:cNvSpPr/>
      </dsp:nvSpPr>
      <dsp:spPr>
        <a:xfrm>
          <a:off x="0" y="2669349"/>
          <a:ext cx="2981130" cy="1224119"/>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b="1" kern="1200" smtClean="0"/>
            <a:t>Identificación de eventos</a:t>
          </a:r>
          <a:endParaRPr lang="es-EC" sz="2500" b="1" kern="1200" dirty="0"/>
        </a:p>
      </dsp:txBody>
      <dsp:txXfrm>
        <a:off x="59757" y="2729106"/>
        <a:ext cx="2861616" cy="1104605"/>
      </dsp:txXfrm>
    </dsp:sp>
    <dsp:sp modelId="{F800C968-EE3F-45EE-9F70-A49A9FA90F47}">
      <dsp:nvSpPr>
        <dsp:cNvPr id="0" name=""/>
        <dsp:cNvSpPr/>
      </dsp:nvSpPr>
      <dsp:spPr>
        <a:xfrm rot="5400000">
          <a:off x="5141377" y="1939189"/>
          <a:ext cx="979295" cy="5299788"/>
        </a:xfrm>
        <a:prstGeom prst="round2SameRect">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Los riesgos se analizan tomando en cuenta la probabilidad e impacto, para determinar cómo deben ser gestionados y se evalúan desde una doble perspectiva, inherente y residual.</a:t>
          </a:r>
          <a:endParaRPr lang="es-EC" sz="1400" kern="1200" dirty="0"/>
        </a:p>
      </dsp:txBody>
      <dsp:txXfrm rot="-5400000">
        <a:off x="2981131" y="4147241"/>
        <a:ext cx="5251983" cy="883685"/>
      </dsp:txXfrm>
    </dsp:sp>
    <dsp:sp modelId="{216295B2-3625-4744-B0F1-73CAD3C29621}">
      <dsp:nvSpPr>
        <dsp:cNvPr id="0" name=""/>
        <dsp:cNvSpPr/>
      </dsp:nvSpPr>
      <dsp:spPr>
        <a:xfrm>
          <a:off x="0" y="3861065"/>
          <a:ext cx="2981130" cy="122411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b="1" kern="1200" smtClean="0"/>
            <a:t>Evaluación de riesgos</a:t>
          </a:r>
          <a:endParaRPr lang="es-EC" sz="2500" b="1" kern="1200" dirty="0" smtClean="0"/>
        </a:p>
      </dsp:txBody>
      <dsp:txXfrm>
        <a:off x="59757" y="3920822"/>
        <a:ext cx="2861616" cy="11046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A8345-1736-4651-9E0B-BB4D12E3CD9A}">
      <dsp:nvSpPr>
        <dsp:cNvPr id="0" name=""/>
        <dsp:cNvSpPr/>
      </dsp:nvSpPr>
      <dsp:spPr>
        <a:xfrm rot="5400000">
          <a:off x="4787783" y="-1887591"/>
          <a:ext cx="1294758" cy="5115447"/>
        </a:xfrm>
        <a:prstGeom prst="round2SameRect">
          <a:avLst/>
        </a:prstGeom>
        <a:solidFill>
          <a:schemeClr val="lt1"/>
        </a:solidFill>
        <a:ln w="15875" cap="rnd" cmpd="sng" algn="ctr">
          <a:solidFill>
            <a:srgbClr val="92D05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solidFill>
                <a:schemeClr val="tx1"/>
              </a:solidFill>
            </a:rPr>
            <a:t>La gerencia evalúa las posibles respuestas según su necesidad:</a:t>
          </a:r>
        </a:p>
        <a:p>
          <a:pPr marL="114300" lvl="1" indent="-114300" algn="just" defTabSz="622300">
            <a:lnSpc>
              <a:spcPct val="90000"/>
            </a:lnSpc>
            <a:spcBef>
              <a:spcPct val="0"/>
            </a:spcBef>
            <a:spcAft>
              <a:spcPct val="15000"/>
            </a:spcAft>
            <a:buChar char="••"/>
          </a:pPr>
          <a:r>
            <a:rPr lang="es-EC" sz="1400" kern="1200" dirty="0" smtClean="0">
              <a:solidFill>
                <a:schemeClr val="tx1"/>
              </a:solidFill>
            </a:rPr>
            <a:t>Evitarlo</a:t>
          </a:r>
        </a:p>
        <a:p>
          <a:pPr marL="114300" lvl="1" indent="-114300" algn="just" defTabSz="622300">
            <a:lnSpc>
              <a:spcPct val="90000"/>
            </a:lnSpc>
            <a:spcBef>
              <a:spcPct val="0"/>
            </a:spcBef>
            <a:spcAft>
              <a:spcPct val="15000"/>
            </a:spcAft>
            <a:buChar char="••"/>
          </a:pPr>
          <a:r>
            <a:rPr lang="es-EC" sz="1400" kern="1200" dirty="0" smtClean="0">
              <a:solidFill>
                <a:schemeClr val="tx1"/>
              </a:solidFill>
            </a:rPr>
            <a:t>Reducirlo</a:t>
          </a:r>
        </a:p>
        <a:p>
          <a:pPr marL="114300" lvl="1" indent="-114300" algn="just" defTabSz="622300">
            <a:lnSpc>
              <a:spcPct val="90000"/>
            </a:lnSpc>
            <a:spcBef>
              <a:spcPct val="0"/>
            </a:spcBef>
            <a:spcAft>
              <a:spcPct val="15000"/>
            </a:spcAft>
            <a:buChar char="••"/>
          </a:pPr>
          <a:r>
            <a:rPr lang="es-EC" sz="1400" kern="1200" dirty="0" smtClean="0">
              <a:solidFill>
                <a:schemeClr val="tx1"/>
              </a:solidFill>
            </a:rPr>
            <a:t>Compartirlo</a:t>
          </a:r>
        </a:p>
        <a:p>
          <a:pPr marL="114300" lvl="1" indent="-114300" algn="just" defTabSz="622300">
            <a:lnSpc>
              <a:spcPct val="90000"/>
            </a:lnSpc>
            <a:spcBef>
              <a:spcPct val="0"/>
            </a:spcBef>
            <a:spcAft>
              <a:spcPct val="15000"/>
            </a:spcAft>
            <a:buChar char="••"/>
          </a:pPr>
          <a:r>
            <a:rPr lang="es-EC" sz="1400" kern="1200" dirty="0" smtClean="0">
              <a:solidFill>
                <a:schemeClr val="tx1"/>
              </a:solidFill>
            </a:rPr>
            <a:t>Aceptarlo</a:t>
          </a:r>
        </a:p>
      </dsp:txBody>
      <dsp:txXfrm rot="-5400000">
        <a:off x="2877439" y="85958"/>
        <a:ext cx="5052242" cy="1168348"/>
      </dsp:txXfrm>
    </dsp:sp>
    <dsp:sp modelId="{2919F46C-0A0E-4F33-B6F3-6E57D7FF2AEA}">
      <dsp:nvSpPr>
        <dsp:cNvPr id="0" name=""/>
        <dsp:cNvSpPr/>
      </dsp:nvSpPr>
      <dsp:spPr>
        <a:xfrm>
          <a:off x="0" y="2775"/>
          <a:ext cx="2877439" cy="1334714"/>
        </a:xfrm>
        <a:prstGeom prst="round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b="1" kern="1200" dirty="0" smtClean="0">
              <a:solidFill>
                <a:schemeClr val="tx1"/>
              </a:solidFill>
            </a:rPr>
            <a:t>Respuesta al riesgo</a:t>
          </a:r>
        </a:p>
      </dsp:txBody>
      <dsp:txXfrm>
        <a:off x="65155" y="67930"/>
        <a:ext cx="2747129" cy="1204404"/>
      </dsp:txXfrm>
    </dsp:sp>
    <dsp:sp modelId="{804BFE82-FF61-4E02-95F7-F6710FFDC1FE}">
      <dsp:nvSpPr>
        <dsp:cNvPr id="0" name=""/>
        <dsp:cNvSpPr/>
      </dsp:nvSpPr>
      <dsp:spPr>
        <a:xfrm rot="5400000">
          <a:off x="4901277" y="-484614"/>
          <a:ext cx="1067771" cy="5115447"/>
        </a:xfrm>
        <a:prstGeom prst="round2SameRect">
          <a:avLst/>
        </a:prstGeom>
        <a:solidFill>
          <a:schemeClr val="lt1"/>
        </a:solidFill>
        <a:ln w="15875" cap="rnd" cmpd="sng" algn="ctr">
          <a:solidFill>
            <a:srgbClr val="C5C36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Las políticas y procedimientos para asegurar que las respuestas al riesgo se lleve de manera adecuada y oportuna. </a:t>
          </a:r>
          <a:endParaRPr lang="es-EC" sz="1400" kern="1200" dirty="0" smtClean="0">
            <a:solidFill>
              <a:schemeClr val="tx1"/>
            </a:solidFill>
          </a:endParaRPr>
        </a:p>
      </dsp:txBody>
      <dsp:txXfrm rot="-5400000">
        <a:off x="2877439" y="1591348"/>
        <a:ext cx="5063323" cy="963523"/>
      </dsp:txXfrm>
    </dsp:sp>
    <dsp:sp modelId="{5AA1C863-51F1-45B6-96AF-26BC0B2E1CA3}">
      <dsp:nvSpPr>
        <dsp:cNvPr id="0" name=""/>
        <dsp:cNvSpPr/>
      </dsp:nvSpPr>
      <dsp:spPr>
        <a:xfrm>
          <a:off x="0" y="1404225"/>
          <a:ext cx="2877439" cy="1334714"/>
        </a:xfrm>
        <a:prstGeom prst="roundRect">
          <a:avLst/>
        </a:prstGeom>
        <a:blipFill rotWithShape="0">
          <a:blip xmlns:r="http://schemas.openxmlformats.org/officeDocument/2006/relationships" r:embed="rId1"/>
          <a:tile tx="0" ty="0" sx="100000" sy="100000" flip="none" algn="tl"/>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b="1" kern="1200" dirty="0" smtClean="0">
              <a:solidFill>
                <a:schemeClr val="tx1"/>
              </a:solidFill>
            </a:rPr>
            <a:t>Actividades de control</a:t>
          </a:r>
        </a:p>
      </dsp:txBody>
      <dsp:txXfrm>
        <a:off x="65155" y="1469380"/>
        <a:ext cx="2747129" cy="1204404"/>
      </dsp:txXfrm>
    </dsp:sp>
    <dsp:sp modelId="{76279728-DB2E-4B67-801B-9DEF3B99497C}">
      <dsp:nvSpPr>
        <dsp:cNvPr id="0" name=""/>
        <dsp:cNvSpPr/>
      </dsp:nvSpPr>
      <dsp:spPr>
        <a:xfrm rot="5400000">
          <a:off x="4901277" y="915309"/>
          <a:ext cx="1067771" cy="5115447"/>
        </a:xfrm>
        <a:prstGeom prst="round2SameRect">
          <a:avLst/>
        </a:prstGeom>
        <a:solidFill>
          <a:schemeClr val="lt1"/>
        </a:solidFill>
        <a:ln w="15875" cap="rnd" cmpd="sng" algn="ctr">
          <a:solidFill>
            <a:srgbClr val="FF99CC"/>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 información es necesaria en todos los niveles de la organización para hacer frente a los riesgos identificando, evaluando y dando respuesta a los mismos. </a:t>
          </a:r>
        </a:p>
      </dsp:txBody>
      <dsp:txXfrm rot="-5400000">
        <a:off x="2877439" y="2991271"/>
        <a:ext cx="5063323" cy="963523"/>
      </dsp:txXfrm>
    </dsp:sp>
    <dsp:sp modelId="{892F0F52-5337-45F7-B5F9-F5D7B03C6A17}">
      <dsp:nvSpPr>
        <dsp:cNvPr id="0" name=""/>
        <dsp:cNvSpPr/>
      </dsp:nvSpPr>
      <dsp:spPr>
        <a:xfrm>
          <a:off x="0" y="2805675"/>
          <a:ext cx="2877439" cy="1334714"/>
        </a:xfrm>
        <a:prstGeom prst="roundRect">
          <a:avLst/>
        </a:prstGeom>
        <a:solidFill>
          <a:srgbClr val="FBD5F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b="1" kern="1200" dirty="0" smtClean="0">
              <a:solidFill>
                <a:schemeClr val="tx1"/>
              </a:solidFill>
            </a:rPr>
            <a:t>Información y comunicación</a:t>
          </a:r>
        </a:p>
      </dsp:txBody>
      <dsp:txXfrm>
        <a:off x="65155" y="2870830"/>
        <a:ext cx="2747129" cy="1204404"/>
      </dsp:txXfrm>
    </dsp:sp>
    <dsp:sp modelId="{6C27DD97-A5E8-4D60-94FA-A8FED9BE7AF0}">
      <dsp:nvSpPr>
        <dsp:cNvPr id="0" name=""/>
        <dsp:cNvSpPr/>
      </dsp:nvSpPr>
      <dsp:spPr>
        <a:xfrm rot="5400000">
          <a:off x="4909109" y="2316759"/>
          <a:ext cx="1052107" cy="5115447"/>
        </a:xfrm>
        <a:prstGeom prst="round2SameRect">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Evalúa el proceso administrativo de los riesgos, para que sea efectivo a lo largo del tiempo y que todos los componentes funciones adecuadamente.</a:t>
          </a:r>
          <a:endParaRPr lang="es-EC" sz="1400" kern="1200" dirty="0" smtClean="0">
            <a:solidFill>
              <a:schemeClr val="tx1"/>
            </a:solidFill>
          </a:endParaRPr>
        </a:p>
      </dsp:txBody>
      <dsp:txXfrm rot="-5400000">
        <a:off x="2877439" y="4399789"/>
        <a:ext cx="5064087" cy="949387"/>
      </dsp:txXfrm>
    </dsp:sp>
    <dsp:sp modelId="{70FD5D63-22E9-4723-A23C-DA7F6C458193}">
      <dsp:nvSpPr>
        <dsp:cNvPr id="0" name=""/>
        <dsp:cNvSpPr/>
      </dsp:nvSpPr>
      <dsp:spPr>
        <a:xfrm>
          <a:off x="0" y="4207126"/>
          <a:ext cx="2877439" cy="1334714"/>
        </a:xfrm>
        <a:prstGeom prst="roundRect">
          <a:avLst/>
        </a:prstGeom>
        <a:solidFill>
          <a:srgbClr val="CCEC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b="1" kern="1200" dirty="0" smtClean="0">
              <a:solidFill>
                <a:schemeClr val="tx1"/>
              </a:solidFill>
            </a:rPr>
            <a:t>Supervisión y monitoreo</a:t>
          </a:r>
        </a:p>
      </dsp:txBody>
      <dsp:txXfrm>
        <a:off x="65155" y="4272281"/>
        <a:ext cx="2747129" cy="12044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70EA3-5628-4CA0-841F-C3E5085D9630}">
      <dsp:nvSpPr>
        <dsp:cNvPr id="0" name=""/>
        <dsp:cNvSpPr/>
      </dsp:nvSpPr>
      <dsp:spPr>
        <a:xfrm>
          <a:off x="0" y="0"/>
          <a:ext cx="4468096" cy="77768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Riesgo de Auditoría</a:t>
          </a:r>
          <a:endParaRPr lang="es-EC" sz="1500" kern="1200" dirty="0"/>
        </a:p>
      </dsp:txBody>
      <dsp:txXfrm>
        <a:off x="22778" y="22778"/>
        <a:ext cx="3628911" cy="732130"/>
      </dsp:txXfrm>
    </dsp:sp>
    <dsp:sp modelId="{8AC76603-B426-48D1-9C62-4D8E02FE642B}">
      <dsp:nvSpPr>
        <dsp:cNvPr id="0" name=""/>
        <dsp:cNvSpPr/>
      </dsp:nvSpPr>
      <dsp:spPr>
        <a:xfrm>
          <a:off x="394243" y="907300"/>
          <a:ext cx="4468096" cy="77768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a:t>Riesgo de Incorrección </a:t>
          </a:r>
          <a:r>
            <a:rPr lang="es-EC" sz="1500" kern="1200" dirty="0" smtClean="0"/>
            <a:t>Inmaterial: Riesgo Inherente y Riesgo de control</a:t>
          </a:r>
          <a:endParaRPr lang="es-EC" sz="1500" kern="1200" dirty="0"/>
        </a:p>
      </dsp:txBody>
      <dsp:txXfrm>
        <a:off x="417021" y="930078"/>
        <a:ext cx="3522800" cy="732130"/>
      </dsp:txXfrm>
    </dsp:sp>
    <dsp:sp modelId="{2907338E-DF22-4F0C-A6DF-FC08A8B1825E}">
      <dsp:nvSpPr>
        <dsp:cNvPr id="0" name=""/>
        <dsp:cNvSpPr/>
      </dsp:nvSpPr>
      <dsp:spPr>
        <a:xfrm>
          <a:off x="788487" y="1814600"/>
          <a:ext cx="4468096" cy="777686"/>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a:t>Riesgo de detección</a:t>
          </a:r>
        </a:p>
      </dsp:txBody>
      <dsp:txXfrm>
        <a:off x="811265" y="1837378"/>
        <a:ext cx="3522800" cy="732130"/>
      </dsp:txXfrm>
    </dsp:sp>
    <dsp:sp modelId="{24A96F4F-645F-41D4-967E-286EF704EBDC}">
      <dsp:nvSpPr>
        <dsp:cNvPr id="0" name=""/>
        <dsp:cNvSpPr/>
      </dsp:nvSpPr>
      <dsp:spPr>
        <a:xfrm>
          <a:off x="3962600" y="589745"/>
          <a:ext cx="505495" cy="505495"/>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C" sz="2200" kern="1200"/>
        </a:p>
      </dsp:txBody>
      <dsp:txXfrm>
        <a:off x="4076336" y="589745"/>
        <a:ext cx="278023" cy="380385"/>
      </dsp:txXfrm>
    </dsp:sp>
    <dsp:sp modelId="{C359C436-B296-48A4-9AB5-27F296C40DB7}">
      <dsp:nvSpPr>
        <dsp:cNvPr id="0" name=""/>
        <dsp:cNvSpPr/>
      </dsp:nvSpPr>
      <dsp:spPr>
        <a:xfrm>
          <a:off x="4356844" y="1491861"/>
          <a:ext cx="505495" cy="505495"/>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EC" sz="2200" kern="1200"/>
        </a:p>
      </dsp:txBody>
      <dsp:txXfrm>
        <a:off x="4470580" y="1491861"/>
        <a:ext cx="278023" cy="3803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28531-9B18-4F5C-8886-89270879D709}">
      <dsp:nvSpPr>
        <dsp:cNvPr id="0" name=""/>
        <dsp:cNvSpPr/>
      </dsp:nvSpPr>
      <dsp:spPr>
        <a:xfrm>
          <a:off x="7646" y="0"/>
          <a:ext cx="1582717" cy="1080120"/>
        </a:xfrm>
        <a:prstGeom prst="roundRect">
          <a:avLst>
            <a:gd name="adj" fmla="val 10000"/>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Riesgo de Inherente</a:t>
          </a:r>
          <a:endParaRPr lang="es-EC" sz="1600" b="1" kern="1200" dirty="0"/>
        </a:p>
      </dsp:txBody>
      <dsp:txXfrm>
        <a:off x="39282" y="31636"/>
        <a:ext cx="1519445" cy="1016848"/>
      </dsp:txXfrm>
    </dsp:sp>
    <dsp:sp modelId="{8FF82E51-7ADD-44B3-A295-1EC3628BD4B5}">
      <dsp:nvSpPr>
        <dsp:cNvPr id="0" name=""/>
        <dsp:cNvSpPr/>
      </dsp:nvSpPr>
      <dsp:spPr>
        <a:xfrm>
          <a:off x="1748635" y="343803"/>
          <a:ext cx="335536" cy="392513"/>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1748635" y="422306"/>
        <a:ext cx="234875" cy="235507"/>
      </dsp:txXfrm>
    </dsp:sp>
    <dsp:sp modelId="{256C3B86-70C4-4E1D-A919-5070AEAA13EC}">
      <dsp:nvSpPr>
        <dsp:cNvPr id="0" name=""/>
        <dsp:cNvSpPr/>
      </dsp:nvSpPr>
      <dsp:spPr>
        <a:xfrm>
          <a:off x="2223450" y="0"/>
          <a:ext cx="1582717" cy="1080120"/>
        </a:xfrm>
        <a:prstGeom prst="roundRect">
          <a:avLst>
            <a:gd name="adj" fmla="val 10000"/>
          </a:avLst>
        </a:prstGeom>
        <a:solidFill>
          <a:schemeClr val="accent1">
            <a:shade val="50000"/>
            <a:hueOff val="-254463"/>
            <a:satOff val="-29722"/>
            <a:lumOff val="257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Afecta directamente la cantidad de evidencia de auditoría  necesaria</a:t>
          </a:r>
          <a:endParaRPr lang="es-EC" sz="1100" kern="1200" dirty="0"/>
        </a:p>
      </dsp:txBody>
      <dsp:txXfrm>
        <a:off x="2255086" y="31636"/>
        <a:ext cx="1519445" cy="1016848"/>
      </dsp:txXfrm>
    </dsp:sp>
    <dsp:sp modelId="{C568E713-018C-4E38-A104-544B53E862F6}">
      <dsp:nvSpPr>
        <dsp:cNvPr id="0" name=""/>
        <dsp:cNvSpPr/>
      </dsp:nvSpPr>
      <dsp:spPr>
        <a:xfrm>
          <a:off x="3964440" y="343803"/>
          <a:ext cx="335536" cy="392513"/>
        </a:xfrm>
        <a:prstGeom prst="rightArrow">
          <a:avLst>
            <a:gd name="adj1" fmla="val 60000"/>
            <a:gd name="adj2" fmla="val 50000"/>
          </a:avLst>
        </a:prstGeom>
        <a:solidFill>
          <a:schemeClr val="accent1">
            <a:shade val="90000"/>
            <a:hueOff val="-343347"/>
            <a:satOff val="-37477"/>
            <a:lumOff val="3034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3964440" y="422306"/>
        <a:ext cx="234875" cy="235507"/>
      </dsp:txXfrm>
    </dsp:sp>
    <dsp:sp modelId="{6DCAEBDC-003A-406A-840C-55D8DD3C83AA}">
      <dsp:nvSpPr>
        <dsp:cNvPr id="0" name=""/>
        <dsp:cNvSpPr/>
      </dsp:nvSpPr>
      <dsp:spPr>
        <a:xfrm>
          <a:off x="4439255" y="0"/>
          <a:ext cx="1582717" cy="1080120"/>
        </a:xfrm>
        <a:prstGeom prst="roundRect">
          <a:avLst>
            <a:gd name="adj" fmla="val 10000"/>
          </a:avLst>
        </a:prstGeom>
        <a:solidFill>
          <a:schemeClr val="accent1">
            <a:shade val="50000"/>
            <a:hueOff val="-508926"/>
            <a:satOff val="-59445"/>
            <a:lumOff val="5147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obtener la satisfacción de auditoría suficiente para validar una afirmación</a:t>
          </a:r>
          <a:endParaRPr lang="es-EC" sz="1400" kern="1200" dirty="0"/>
        </a:p>
      </dsp:txBody>
      <dsp:txXfrm>
        <a:off x="4470891" y="31636"/>
        <a:ext cx="1519445" cy="1016848"/>
      </dsp:txXfrm>
    </dsp:sp>
    <dsp:sp modelId="{5CFAB534-44BD-46DB-A458-FE8540A7B683}">
      <dsp:nvSpPr>
        <dsp:cNvPr id="0" name=""/>
        <dsp:cNvSpPr/>
      </dsp:nvSpPr>
      <dsp:spPr>
        <a:xfrm>
          <a:off x="6180244" y="343803"/>
          <a:ext cx="335536" cy="392513"/>
        </a:xfrm>
        <a:prstGeom prst="rightArrow">
          <a:avLst>
            <a:gd name="adj1" fmla="val 60000"/>
            <a:gd name="adj2" fmla="val 50000"/>
          </a:avLst>
        </a:prstGeom>
        <a:solidFill>
          <a:schemeClr val="accent1">
            <a:shade val="90000"/>
            <a:hueOff val="-343347"/>
            <a:satOff val="-37477"/>
            <a:lumOff val="3034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6180244" y="422306"/>
        <a:ext cx="234875" cy="235507"/>
      </dsp:txXfrm>
    </dsp:sp>
    <dsp:sp modelId="{62DD6F52-924A-4493-83A9-0816DC3CFA12}">
      <dsp:nvSpPr>
        <dsp:cNvPr id="0" name=""/>
        <dsp:cNvSpPr/>
      </dsp:nvSpPr>
      <dsp:spPr>
        <a:xfrm>
          <a:off x="6655060" y="0"/>
          <a:ext cx="1582717" cy="1080120"/>
        </a:xfrm>
        <a:prstGeom prst="roundRect">
          <a:avLst>
            <a:gd name="adj" fmla="val 10000"/>
          </a:avLst>
        </a:prstGeom>
        <a:solidFill>
          <a:schemeClr val="accent1">
            <a:shade val="50000"/>
            <a:hueOff val="-254463"/>
            <a:satOff val="-29722"/>
            <a:lumOff val="257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resulta de los factores internos, presiones y fuerzas externas que afectan a la entidad</a:t>
          </a:r>
          <a:endParaRPr lang="es-EC" sz="1100" kern="1200" dirty="0"/>
        </a:p>
      </dsp:txBody>
      <dsp:txXfrm>
        <a:off x="6686696" y="31636"/>
        <a:ext cx="1519445" cy="10168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28531-9B18-4F5C-8886-89270879D709}">
      <dsp:nvSpPr>
        <dsp:cNvPr id="0" name=""/>
        <dsp:cNvSpPr/>
      </dsp:nvSpPr>
      <dsp:spPr>
        <a:xfrm>
          <a:off x="7646" y="0"/>
          <a:ext cx="1582717" cy="1080120"/>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Riesgo de Control</a:t>
          </a:r>
          <a:endParaRPr lang="es-EC" sz="1600" b="1" kern="1200" dirty="0"/>
        </a:p>
      </dsp:txBody>
      <dsp:txXfrm>
        <a:off x="39282" y="31636"/>
        <a:ext cx="1519445" cy="1016848"/>
      </dsp:txXfrm>
    </dsp:sp>
    <dsp:sp modelId="{8FF82E51-7ADD-44B3-A295-1EC3628BD4B5}">
      <dsp:nvSpPr>
        <dsp:cNvPr id="0" name=""/>
        <dsp:cNvSpPr/>
      </dsp:nvSpPr>
      <dsp:spPr>
        <a:xfrm>
          <a:off x="1748635" y="343803"/>
          <a:ext cx="335536" cy="39251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748635" y="422306"/>
        <a:ext cx="234875" cy="235507"/>
      </dsp:txXfrm>
    </dsp:sp>
    <dsp:sp modelId="{256C3B86-70C4-4E1D-A919-5070AEAA13EC}">
      <dsp:nvSpPr>
        <dsp:cNvPr id="0" name=""/>
        <dsp:cNvSpPr/>
      </dsp:nvSpPr>
      <dsp:spPr>
        <a:xfrm>
          <a:off x="2223450" y="0"/>
          <a:ext cx="1582717" cy="1080120"/>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Posibilidad información administrativa, financiera u operativa</a:t>
          </a:r>
          <a:endParaRPr lang="es-EC" sz="1300" kern="1200" dirty="0"/>
        </a:p>
      </dsp:txBody>
      <dsp:txXfrm>
        <a:off x="2255086" y="31636"/>
        <a:ext cx="1519445" cy="1016848"/>
      </dsp:txXfrm>
    </dsp:sp>
    <dsp:sp modelId="{C568E713-018C-4E38-A104-544B53E862F6}">
      <dsp:nvSpPr>
        <dsp:cNvPr id="0" name=""/>
        <dsp:cNvSpPr/>
      </dsp:nvSpPr>
      <dsp:spPr>
        <a:xfrm>
          <a:off x="3964440" y="343803"/>
          <a:ext cx="335536" cy="39251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3964440" y="422306"/>
        <a:ext cx="234875" cy="235507"/>
      </dsp:txXfrm>
    </dsp:sp>
    <dsp:sp modelId="{6DCAEBDC-003A-406A-840C-55D8DD3C83AA}">
      <dsp:nvSpPr>
        <dsp:cNvPr id="0" name=""/>
        <dsp:cNvSpPr/>
      </dsp:nvSpPr>
      <dsp:spPr>
        <a:xfrm>
          <a:off x="4439255" y="0"/>
          <a:ext cx="1582717" cy="1080120"/>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pueda estar distorsionada, a pesar de los controles existentes</a:t>
          </a:r>
          <a:endParaRPr lang="es-EC" sz="1400" kern="1200" dirty="0"/>
        </a:p>
      </dsp:txBody>
      <dsp:txXfrm>
        <a:off x="4470891" y="31636"/>
        <a:ext cx="1519445" cy="1016848"/>
      </dsp:txXfrm>
    </dsp:sp>
    <dsp:sp modelId="{5CFAB534-44BD-46DB-A458-FE8540A7B683}">
      <dsp:nvSpPr>
        <dsp:cNvPr id="0" name=""/>
        <dsp:cNvSpPr/>
      </dsp:nvSpPr>
      <dsp:spPr>
        <a:xfrm>
          <a:off x="6180244" y="343803"/>
          <a:ext cx="335536" cy="39251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6180244" y="422306"/>
        <a:ext cx="234875" cy="235507"/>
      </dsp:txXfrm>
    </dsp:sp>
    <dsp:sp modelId="{62DD6F52-924A-4493-83A9-0816DC3CFA12}">
      <dsp:nvSpPr>
        <dsp:cNvPr id="0" name=""/>
        <dsp:cNvSpPr/>
      </dsp:nvSpPr>
      <dsp:spPr>
        <a:xfrm>
          <a:off x="6655060" y="0"/>
          <a:ext cx="1582717" cy="1080120"/>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Este riesgo está fuero del control del auditor</a:t>
          </a:r>
          <a:endParaRPr lang="es-EC" sz="1300" kern="1200" dirty="0"/>
        </a:p>
      </dsp:txBody>
      <dsp:txXfrm>
        <a:off x="6686696" y="31636"/>
        <a:ext cx="1519445" cy="10168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28531-9B18-4F5C-8886-89270879D709}">
      <dsp:nvSpPr>
        <dsp:cNvPr id="0" name=""/>
        <dsp:cNvSpPr/>
      </dsp:nvSpPr>
      <dsp:spPr>
        <a:xfrm>
          <a:off x="7646" y="0"/>
          <a:ext cx="1582717" cy="936104"/>
        </a:xfrm>
        <a:prstGeom prst="roundRect">
          <a:avLst>
            <a:gd name="adj" fmla="val 10000"/>
          </a:avLst>
        </a:prstGeom>
        <a:solidFill>
          <a:schemeClr val="accent2">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Riesgo de Detección</a:t>
          </a:r>
          <a:endParaRPr lang="es-EC" sz="1600" b="1" kern="1200" dirty="0"/>
        </a:p>
      </dsp:txBody>
      <dsp:txXfrm>
        <a:off x="35064" y="27418"/>
        <a:ext cx="1527881" cy="881268"/>
      </dsp:txXfrm>
    </dsp:sp>
    <dsp:sp modelId="{8FF82E51-7ADD-44B3-A295-1EC3628BD4B5}">
      <dsp:nvSpPr>
        <dsp:cNvPr id="0" name=""/>
        <dsp:cNvSpPr/>
      </dsp:nvSpPr>
      <dsp:spPr>
        <a:xfrm>
          <a:off x="1748635" y="271795"/>
          <a:ext cx="335536" cy="392513"/>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1748635" y="350298"/>
        <a:ext cx="234875" cy="235507"/>
      </dsp:txXfrm>
    </dsp:sp>
    <dsp:sp modelId="{256C3B86-70C4-4E1D-A919-5070AEAA13EC}">
      <dsp:nvSpPr>
        <dsp:cNvPr id="0" name=""/>
        <dsp:cNvSpPr/>
      </dsp:nvSpPr>
      <dsp:spPr>
        <a:xfrm>
          <a:off x="2223450" y="0"/>
          <a:ext cx="1582717" cy="936104"/>
        </a:xfrm>
        <a:prstGeom prst="roundRect">
          <a:avLst>
            <a:gd name="adj" fmla="val 10000"/>
          </a:avLst>
        </a:prstGeom>
        <a:solidFill>
          <a:schemeClr val="accent2">
            <a:alpha val="90000"/>
            <a:hueOff val="0"/>
            <a:satOff val="0"/>
            <a:lumOff val="0"/>
            <a:alphaOff val="-1333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Posibilidad que información administrativa, financiera u operativa</a:t>
          </a:r>
          <a:endParaRPr lang="es-EC" sz="1200" kern="1200" dirty="0"/>
        </a:p>
      </dsp:txBody>
      <dsp:txXfrm>
        <a:off x="2250868" y="27418"/>
        <a:ext cx="1527881" cy="881268"/>
      </dsp:txXfrm>
    </dsp:sp>
    <dsp:sp modelId="{C568E713-018C-4E38-A104-544B53E862F6}">
      <dsp:nvSpPr>
        <dsp:cNvPr id="0" name=""/>
        <dsp:cNvSpPr/>
      </dsp:nvSpPr>
      <dsp:spPr>
        <a:xfrm>
          <a:off x="3964440" y="271795"/>
          <a:ext cx="335536" cy="392513"/>
        </a:xfrm>
        <a:prstGeom prst="rightArrow">
          <a:avLst>
            <a:gd name="adj1" fmla="val 60000"/>
            <a:gd name="adj2" fmla="val 50000"/>
          </a:avLst>
        </a:prstGeom>
        <a:solidFill>
          <a:schemeClr val="accent2">
            <a:shade val="90000"/>
            <a:hueOff val="-369605"/>
            <a:satOff val="-9547"/>
            <a:lumOff val="18951"/>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3964440" y="350298"/>
        <a:ext cx="234875" cy="235507"/>
      </dsp:txXfrm>
    </dsp:sp>
    <dsp:sp modelId="{6DCAEBDC-003A-406A-840C-55D8DD3C83AA}">
      <dsp:nvSpPr>
        <dsp:cNvPr id="0" name=""/>
        <dsp:cNvSpPr/>
      </dsp:nvSpPr>
      <dsp:spPr>
        <a:xfrm>
          <a:off x="4439255" y="0"/>
          <a:ext cx="1582717" cy="936104"/>
        </a:xfrm>
        <a:prstGeom prst="roundRect">
          <a:avLst>
            <a:gd name="adj" fmla="val 10000"/>
          </a:avLst>
        </a:prstGeom>
        <a:solidFill>
          <a:schemeClr val="accent2">
            <a:alpha val="90000"/>
            <a:hueOff val="0"/>
            <a:satOff val="0"/>
            <a:lumOff val="0"/>
            <a:alphaOff val="-2666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pueda estar distorsionada</a:t>
          </a:r>
          <a:endParaRPr lang="es-EC" sz="1400" kern="1200" dirty="0"/>
        </a:p>
      </dsp:txBody>
      <dsp:txXfrm>
        <a:off x="4466673" y="27418"/>
        <a:ext cx="1527881" cy="881268"/>
      </dsp:txXfrm>
    </dsp:sp>
    <dsp:sp modelId="{5CFAB534-44BD-46DB-A458-FE8540A7B683}">
      <dsp:nvSpPr>
        <dsp:cNvPr id="0" name=""/>
        <dsp:cNvSpPr/>
      </dsp:nvSpPr>
      <dsp:spPr>
        <a:xfrm>
          <a:off x="6180244" y="271795"/>
          <a:ext cx="335536" cy="392513"/>
        </a:xfrm>
        <a:prstGeom prst="rightArrow">
          <a:avLst>
            <a:gd name="adj1" fmla="val 60000"/>
            <a:gd name="adj2" fmla="val 50000"/>
          </a:avLst>
        </a:prstGeom>
        <a:solidFill>
          <a:schemeClr val="accent2">
            <a:shade val="90000"/>
            <a:hueOff val="-739209"/>
            <a:satOff val="-19094"/>
            <a:lumOff val="37903"/>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6180244" y="350298"/>
        <a:ext cx="234875" cy="235507"/>
      </dsp:txXfrm>
    </dsp:sp>
    <dsp:sp modelId="{62DD6F52-924A-4493-83A9-0816DC3CFA12}">
      <dsp:nvSpPr>
        <dsp:cNvPr id="0" name=""/>
        <dsp:cNvSpPr/>
      </dsp:nvSpPr>
      <dsp:spPr>
        <a:xfrm>
          <a:off x="6655060" y="0"/>
          <a:ext cx="1582717" cy="936104"/>
        </a:xfrm>
        <a:prstGeom prst="roundRect">
          <a:avLst>
            <a:gd name="adj" fmla="val 10000"/>
          </a:avLst>
        </a:prstGeom>
        <a:solidFill>
          <a:schemeClr val="accent2">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no sean detectadas mediante los procedimientos de auditoría</a:t>
          </a:r>
          <a:endParaRPr lang="es-EC" sz="1400" kern="1200" dirty="0"/>
        </a:p>
      </dsp:txBody>
      <dsp:txXfrm>
        <a:off x="6682478" y="27418"/>
        <a:ext cx="1527881" cy="88126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4BE71-BA36-417C-BD1B-9D1E67CAC726}">
      <dsp:nvSpPr>
        <dsp:cNvPr id="0" name=""/>
        <dsp:cNvSpPr/>
      </dsp:nvSpPr>
      <dsp:spPr>
        <a:xfrm>
          <a:off x="6202" y="0"/>
          <a:ext cx="3707568" cy="1368152"/>
        </a:xfrm>
        <a:prstGeom prst="chevron">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t>Conjunto de técnicas aplicadas a un hecho o transacción</a:t>
          </a:r>
          <a:endParaRPr lang="es-EC" sz="1800" kern="1200" dirty="0"/>
        </a:p>
      </dsp:txBody>
      <dsp:txXfrm>
        <a:off x="690278" y="0"/>
        <a:ext cx="2339416" cy="1368152"/>
      </dsp:txXfrm>
    </dsp:sp>
    <dsp:sp modelId="{8952507C-1593-4981-9221-93EDCD24F98B}">
      <dsp:nvSpPr>
        <dsp:cNvPr id="0" name=""/>
        <dsp:cNvSpPr/>
      </dsp:nvSpPr>
      <dsp:spPr>
        <a:xfrm>
          <a:off x="3343013" y="0"/>
          <a:ext cx="3707568" cy="1368152"/>
        </a:xfrm>
        <a:prstGeom prst="chevron">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t>Utilizados para obtener evidencia que fundamente la opinión</a:t>
          </a:r>
          <a:endParaRPr lang="es-EC" sz="1800" kern="1200" dirty="0"/>
        </a:p>
      </dsp:txBody>
      <dsp:txXfrm>
        <a:off x="4027089" y="0"/>
        <a:ext cx="2339416" cy="1368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4AA6-DD0D-434C-8BD8-41E5B768CE79}">
      <dsp:nvSpPr>
        <dsp:cNvPr id="0" name=""/>
        <dsp:cNvSpPr/>
      </dsp:nvSpPr>
      <dsp:spPr>
        <a:xfrm>
          <a:off x="2311" y="107977"/>
          <a:ext cx="1626619" cy="1296212"/>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Acuerdo Ministerial N° 0000069  y Registro Nacional  de Cooperativas 7195, año 2008</a:t>
          </a:r>
          <a:endParaRPr lang="es-EC" sz="1300" kern="1200" dirty="0"/>
        </a:p>
      </dsp:txBody>
      <dsp:txXfrm>
        <a:off x="40276" y="145942"/>
        <a:ext cx="1550689" cy="1220282"/>
      </dsp:txXfrm>
    </dsp:sp>
    <dsp:sp modelId="{DF6DB94D-F2A5-47F8-84C0-3270A2BC9E47}">
      <dsp:nvSpPr>
        <dsp:cNvPr id="0" name=""/>
        <dsp:cNvSpPr/>
      </dsp:nvSpPr>
      <dsp:spPr>
        <a:xfrm>
          <a:off x="1791593" y="554383"/>
          <a:ext cx="344843" cy="4034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1791593" y="635063"/>
        <a:ext cx="241390" cy="242041"/>
      </dsp:txXfrm>
    </dsp:sp>
    <dsp:sp modelId="{ACEB1697-DE95-441E-9F84-4A82EB5CE635}">
      <dsp:nvSpPr>
        <dsp:cNvPr id="0" name=""/>
        <dsp:cNvSpPr/>
      </dsp:nvSpPr>
      <dsp:spPr>
        <a:xfrm>
          <a:off x="2279578" y="107977"/>
          <a:ext cx="1896882" cy="1296212"/>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Inversión:</a:t>
          </a:r>
        </a:p>
        <a:p>
          <a:pPr lvl="0" algn="l" defTabSz="577850">
            <a:lnSpc>
              <a:spcPct val="90000"/>
            </a:lnSpc>
            <a:spcBef>
              <a:spcPct val="0"/>
            </a:spcBef>
            <a:spcAft>
              <a:spcPct val="35000"/>
            </a:spcAft>
          </a:pPr>
          <a:r>
            <a:rPr lang="es-EC" sz="1300" kern="1200" dirty="0" smtClean="0"/>
            <a:t>MIES  $ 100.000,00</a:t>
          </a:r>
        </a:p>
        <a:p>
          <a:pPr lvl="0" algn="ctr" defTabSz="577850">
            <a:lnSpc>
              <a:spcPct val="90000"/>
            </a:lnSpc>
            <a:spcBef>
              <a:spcPct val="0"/>
            </a:spcBef>
            <a:spcAft>
              <a:spcPct val="35000"/>
            </a:spcAft>
          </a:pPr>
          <a:r>
            <a:rPr lang="es-EC" sz="1300" kern="1200" dirty="0" smtClean="0"/>
            <a:t>Ministerio del Trabajo $ 185.000,00</a:t>
          </a:r>
          <a:endParaRPr lang="es-EC" sz="1300" kern="1200" dirty="0"/>
        </a:p>
      </dsp:txBody>
      <dsp:txXfrm>
        <a:off x="2317543" y="145942"/>
        <a:ext cx="1820952" cy="1220282"/>
      </dsp:txXfrm>
    </dsp:sp>
    <dsp:sp modelId="{59E9D3F9-9806-4670-A573-5EA6C69FA8BB}">
      <dsp:nvSpPr>
        <dsp:cNvPr id="0" name=""/>
        <dsp:cNvSpPr/>
      </dsp:nvSpPr>
      <dsp:spPr>
        <a:xfrm>
          <a:off x="4339123" y="554383"/>
          <a:ext cx="344843" cy="4034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p>
      </dsp:txBody>
      <dsp:txXfrm>
        <a:off x="4339123" y="635063"/>
        <a:ext cx="241390" cy="242041"/>
      </dsp:txXfrm>
    </dsp:sp>
    <dsp:sp modelId="{ED37BB4D-3DF0-448F-B019-74B85B68FF9A}">
      <dsp:nvSpPr>
        <dsp:cNvPr id="0" name=""/>
        <dsp:cNvSpPr/>
      </dsp:nvSpPr>
      <dsp:spPr>
        <a:xfrm>
          <a:off x="4827108" y="107977"/>
          <a:ext cx="1626619" cy="1296212"/>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Cotocollao, calles Unión y Progreso Oe4- 872 y 25 de Mayo </a:t>
          </a:r>
          <a:endParaRPr lang="es-EC" sz="1300" kern="1200" dirty="0"/>
        </a:p>
      </dsp:txBody>
      <dsp:txXfrm>
        <a:off x="4865073" y="145942"/>
        <a:ext cx="1550689" cy="12202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84002-2158-4D75-BDC7-046F214EF26E}">
      <dsp:nvSpPr>
        <dsp:cNvPr id="0" name=""/>
        <dsp:cNvSpPr/>
      </dsp:nvSpPr>
      <dsp:spPr>
        <a:xfrm>
          <a:off x="958" y="54485"/>
          <a:ext cx="2241987" cy="112099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t>Pruebas de cumplimiento o control</a:t>
          </a:r>
          <a:endParaRPr lang="es-EC" sz="2300" kern="1200" dirty="0"/>
        </a:p>
      </dsp:txBody>
      <dsp:txXfrm>
        <a:off x="33791" y="87318"/>
        <a:ext cx="2176321" cy="1055327"/>
      </dsp:txXfrm>
    </dsp:sp>
    <dsp:sp modelId="{C535E5AD-B774-4B99-84B0-CDE6739A399F}">
      <dsp:nvSpPr>
        <dsp:cNvPr id="0" name=""/>
        <dsp:cNvSpPr/>
      </dsp:nvSpPr>
      <dsp:spPr>
        <a:xfrm>
          <a:off x="225156" y="1175478"/>
          <a:ext cx="224198" cy="840745"/>
        </a:xfrm>
        <a:custGeom>
          <a:avLst/>
          <a:gdLst/>
          <a:ahLst/>
          <a:cxnLst/>
          <a:rect l="0" t="0" r="0" b="0"/>
          <a:pathLst>
            <a:path>
              <a:moveTo>
                <a:pt x="0" y="0"/>
              </a:moveTo>
              <a:lnTo>
                <a:pt x="0" y="840745"/>
              </a:lnTo>
              <a:lnTo>
                <a:pt x="224198" y="84074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6D80F-4AA7-4B65-8556-6341EB27389B}">
      <dsp:nvSpPr>
        <dsp:cNvPr id="0" name=""/>
        <dsp:cNvSpPr/>
      </dsp:nvSpPr>
      <dsp:spPr>
        <a:xfrm>
          <a:off x="449355" y="1455727"/>
          <a:ext cx="1793589" cy="112099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Determinan si los controles internos funcionan y se aplican en la práctica</a:t>
          </a:r>
          <a:endParaRPr lang="es-EC" sz="1300" kern="1200" dirty="0"/>
        </a:p>
      </dsp:txBody>
      <dsp:txXfrm>
        <a:off x="482188" y="1488560"/>
        <a:ext cx="1727923" cy="1055327"/>
      </dsp:txXfrm>
    </dsp:sp>
    <dsp:sp modelId="{DCB30D5F-B3CF-4C56-8B2E-364A9DEA3990}">
      <dsp:nvSpPr>
        <dsp:cNvPr id="0" name=""/>
        <dsp:cNvSpPr/>
      </dsp:nvSpPr>
      <dsp:spPr>
        <a:xfrm>
          <a:off x="225156" y="1175478"/>
          <a:ext cx="224198" cy="2241987"/>
        </a:xfrm>
        <a:custGeom>
          <a:avLst/>
          <a:gdLst/>
          <a:ahLst/>
          <a:cxnLst/>
          <a:rect l="0" t="0" r="0" b="0"/>
          <a:pathLst>
            <a:path>
              <a:moveTo>
                <a:pt x="0" y="0"/>
              </a:moveTo>
              <a:lnTo>
                <a:pt x="0" y="2241987"/>
              </a:lnTo>
              <a:lnTo>
                <a:pt x="224198" y="2241987"/>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248F9-5019-4C26-A757-F5E00D60BBF3}">
      <dsp:nvSpPr>
        <dsp:cNvPr id="0" name=""/>
        <dsp:cNvSpPr/>
      </dsp:nvSpPr>
      <dsp:spPr>
        <a:xfrm>
          <a:off x="449355" y="2856969"/>
          <a:ext cx="1793589" cy="112099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90633"/>
              <a:satOff val="-9599"/>
              <a:lumOff val="-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Prueban la existencia y efectividad de un proceso definido</a:t>
          </a:r>
          <a:endParaRPr lang="es-EC" sz="1300" kern="1200" dirty="0"/>
        </a:p>
      </dsp:txBody>
      <dsp:txXfrm>
        <a:off x="482188" y="2889802"/>
        <a:ext cx="1727923" cy="1055327"/>
      </dsp:txXfrm>
    </dsp:sp>
    <dsp:sp modelId="{D2855BD7-2791-4F74-8959-FB43E6B9BEBA}">
      <dsp:nvSpPr>
        <dsp:cNvPr id="0" name=""/>
        <dsp:cNvSpPr/>
      </dsp:nvSpPr>
      <dsp:spPr>
        <a:xfrm>
          <a:off x="2803442" y="54485"/>
          <a:ext cx="2241987" cy="1120993"/>
        </a:xfrm>
        <a:prstGeom prst="roundRect">
          <a:avLst>
            <a:gd name="adj" fmla="val 10000"/>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t>Pruebas sustantivas</a:t>
          </a:r>
          <a:endParaRPr lang="es-EC" sz="2300" kern="1200" dirty="0"/>
        </a:p>
      </dsp:txBody>
      <dsp:txXfrm>
        <a:off x="2836275" y="87318"/>
        <a:ext cx="2176321" cy="1055327"/>
      </dsp:txXfrm>
    </dsp:sp>
    <dsp:sp modelId="{8C849B93-C94B-4724-85CE-401C9FD6B46C}">
      <dsp:nvSpPr>
        <dsp:cNvPr id="0" name=""/>
        <dsp:cNvSpPr/>
      </dsp:nvSpPr>
      <dsp:spPr>
        <a:xfrm>
          <a:off x="3027641" y="1175478"/>
          <a:ext cx="224198" cy="840745"/>
        </a:xfrm>
        <a:custGeom>
          <a:avLst/>
          <a:gdLst/>
          <a:ahLst/>
          <a:cxnLst/>
          <a:rect l="0" t="0" r="0" b="0"/>
          <a:pathLst>
            <a:path>
              <a:moveTo>
                <a:pt x="0" y="0"/>
              </a:moveTo>
              <a:lnTo>
                <a:pt x="0" y="840745"/>
              </a:lnTo>
              <a:lnTo>
                <a:pt x="224198" y="84074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A1929-955D-4817-BB09-0E3239325D03}">
      <dsp:nvSpPr>
        <dsp:cNvPr id="0" name=""/>
        <dsp:cNvSpPr/>
      </dsp:nvSpPr>
      <dsp:spPr>
        <a:xfrm>
          <a:off x="3251839" y="1455727"/>
          <a:ext cx="1793589" cy="112099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181266"/>
              <a:satOff val="-19197"/>
              <a:lumOff val="-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Provee evidencia de la validez e integridad de los saldos en los Estados Financieros.</a:t>
          </a:r>
          <a:endParaRPr lang="es-EC" sz="1300" kern="1200" dirty="0"/>
        </a:p>
      </dsp:txBody>
      <dsp:txXfrm>
        <a:off x="3284672" y="1488560"/>
        <a:ext cx="1727923" cy="1055327"/>
      </dsp:txXfrm>
    </dsp:sp>
    <dsp:sp modelId="{24296CEC-4992-4B3F-80B4-6F019DF79316}">
      <dsp:nvSpPr>
        <dsp:cNvPr id="0" name=""/>
        <dsp:cNvSpPr/>
      </dsp:nvSpPr>
      <dsp:spPr>
        <a:xfrm>
          <a:off x="3027641" y="1175478"/>
          <a:ext cx="224198" cy="2241987"/>
        </a:xfrm>
        <a:custGeom>
          <a:avLst/>
          <a:gdLst/>
          <a:ahLst/>
          <a:cxnLst/>
          <a:rect l="0" t="0" r="0" b="0"/>
          <a:pathLst>
            <a:path>
              <a:moveTo>
                <a:pt x="0" y="0"/>
              </a:moveTo>
              <a:lnTo>
                <a:pt x="0" y="2241987"/>
              </a:lnTo>
              <a:lnTo>
                <a:pt x="224198" y="2241987"/>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8678F-906D-4060-A7E2-80C4A39786BC}">
      <dsp:nvSpPr>
        <dsp:cNvPr id="0" name=""/>
        <dsp:cNvSpPr/>
      </dsp:nvSpPr>
      <dsp:spPr>
        <a:xfrm>
          <a:off x="3251839" y="2856969"/>
          <a:ext cx="1793589" cy="112099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271899"/>
              <a:satOff val="-28796"/>
              <a:lumOff val="-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Comprueba si hay errores monetarios que afectan directamente a los saldos.</a:t>
          </a:r>
          <a:endParaRPr lang="es-EC" sz="1300" kern="1200" dirty="0"/>
        </a:p>
      </dsp:txBody>
      <dsp:txXfrm>
        <a:off x="3284672" y="2889802"/>
        <a:ext cx="1727923" cy="1055327"/>
      </dsp:txXfrm>
    </dsp:sp>
    <dsp:sp modelId="{7ABC3157-236C-4617-884B-A7D5B03F4CAD}">
      <dsp:nvSpPr>
        <dsp:cNvPr id="0" name=""/>
        <dsp:cNvSpPr/>
      </dsp:nvSpPr>
      <dsp:spPr>
        <a:xfrm>
          <a:off x="5605926" y="54485"/>
          <a:ext cx="2241987" cy="1120993"/>
        </a:xfrm>
        <a:prstGeom prst="roundRect">
          <a:avLst>
            <a:gd name="adj" fmla="val 1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t>Pruebas de doble propósito</a:t>
          </a:r>
          <a:endParaRPr lang="es-EC" sz="2300" kern="1200" dirty="0"/>
        </a:p>
      </dsp:txBody>
      <dsp:txXfrm>
        <a:off x="5638759" y="87318"/>
        <a:ext cx="2176321" cy="1055327"/>
      </dsp:txXfrm>
    </dsp:sp>
    <dsp:sp modelId="{66C3752E-6D31-42A7-9B26-23442C39A845}">
      <dsp:nvSpPr>
        <dsp:cNvPr id="0" name=""/>
        <dsp:cNvSpPr/>
      </dsp:nvSpPr>
      <dsp:spPr>
        <a:xfrm>
          <a:off x="5830125" y="1175478"/>
          <a:ext cx="224198" cy="840745"/>
        </a:xfrm>
        <a:custGeom>
          <a:avLst/>
          <a:gdLst/>
          <a:ahLst/>
          <a:cxnLst/>
          <a:rect l="0" t="0" r="0" b="0"/>
          <a:pathLst>
            <a:path>
              <a:moveTo>
                <a:pt x="0" y="0"/>
              </a:moveTo>
              <a:lnTo>
                <a:pt x="0" y="840745"/>
              </a:lnTo>
              <a:lnTo>
                <a:pt x="224198" y="84074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12115-0ABC-4CB8-B473-6497E608102B}">
      <dsp:nvSpPr>
        <dsp:cNvPr id="0" name=""/>
        <dsp:cNvSpPr/>
      </dsp:nvSpPr>
      <dsp:spPr>
        <a:xfrm>
          <a:off x="6054323" y="1455727"/>
          <a:ext cx="1793589" cy="112099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362532"/>
              <a:satOff val="-38394"/>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Prueba el cumplimientos del control interno </a:t>
          </a:r>
          <a:endParaRPr lang="es-EC" sz="1300" kern="1200" dirty="0"/>
        </a:p>
      </dsp:txBody>
      <dsp:txXfrm>
        <a:off x="6087156" y="1488560"/>
        <a:ext cx="1727923" cy="1055327"/>
      </dsp:txXfrm>
    </dsp:sp>
    <dsp:sp modelId="{317358D9-0CF6-4CB7-9873-CF891E31DB16}">
      <dsp:nvSpPr>
        <dsp:cNvPr id="0" name=""/>
        <dsp:cNvSpPr/>
      </dsp:nvSpPr>
      <dsp:spPr>
        <a:xfrm>
          <a:off x="5830125" y="1175478"/>
          <a:ext cx="224198" cy="2241987"/>
        </a:xfrm>
        <a:custGeom>
          <a:avLst/>
          <a:gdLst/>
          <a:ahLst/>
          <a:cxnLst/>
          <a:rect l="0" t="0" r="0" b="0"/>
          <a:pathLst>
            <a:path>
              <a:moveTo>
                <a:pt x="0" y="0"/>
              </a:moveTo>
              <a:lnTo>
                <a:pt x="0" y="2241987"/>
              </a:lnTo>
              <a:lnTo>
                <a:pt x="224198" y="2241987"/>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08255-3A5F-47B6-978B-BD3638729D90}">
      <dsp:nvSpPr>
        <dsp:cNvPr id="0" name=""/>
        <dsp:cNvSpPr/>
      </dsp:nvSpPr>
      <dsp:spPr>
        <a:xfrm>
          <a:off x="6054323" y="2856969"/>
          <a:ext cx="1793589" cy="112099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Y si el importe monetario de las transacciones son las correctas</a:t>
          </a:r>
          <a:endParaRPr lang="es-EC" sz="1300" kern="1200" dirty="0"/>
        </a:p>
      </dsp:txBody>
      <dsp:txXfrm>
        <a:off x="6087156" y="2889802"/>
        <a:ext cx="1727923" cy="105532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DC42-E308-4B4D-8BC7-E5BDBCC578CB}">
      <dsp:nvSpPr>
        <dsp:cNvPr id="0" name=""/>
        <dsp:cNvSpPr/>
      </dsp:nvSpPr>
      <dsp:spPr>
        <a:xfrm>
          <a:off x="5800" y="19918"/>
          <a:ext cx="1733803" cy="104028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Cualquier información que corrobora o refuta una afirmación</a:t>
          </a:r>
          <a:endParaRPr lang="es-EC" sz="1300" kern="1200" dirty="0"/>
        </a:p>
      </dsp:txBody>
      <dsp:txXfrm>
        <a:off x="36269" y="50387"/>
        <a:ext cx="1672865" cy="979344"/>
      </dsp:txXfrm>
    </dsp:sp>
    <dsp:sp modelId="{D968D04C-69C0-453D-A03E-84CBC02CF4FC}">
      <dsp:nvSpPr>
        <dsp:cNvPr id="0" name=""/>
        <dsp:cNvSpPr/>
      </dsp:nvSpPr>
      <dsp:spPr>
        <a:xfrm>
          <a:off x="1912984" y="325068"/>
          <a:ext cx="367566" cy="4299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solidFill>
              <a:schemeClr val="tx1"/>
            </a:solidFill>
          </a:endParaRPr>
        </a:p>
      </dsp:txBody>
      <dsp:txXfrm>
        <a:off x="1912984" y="411065"/>
        <a:ext cx="257296" cy="257989"/>
      </dsp:txXfrm>
    </dsp:sp>
    <dsp:sp modelId="{BE3708A8-FF62-491D-BD00-B3FEF66A338B}">
      <dsp:nvSpPr>
        <dsp:cNvPr id="0" name=""/>
        <dsp:cNvSpPr/>
      </dsp:nvSpPr>
      <dsp:spPr>
        <a:xfrm>
          <a:off x="2433126" y="19918"/>
          <a:ext cx="1733803" cy="1040282"/>
        </a:xfrm>
        <a:prstGeom prst="roundRect">
          <a:avLst>
            <a:gd name="adj" fmla="val 10000"/>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Consta de datos contables</a:t>
          </a:r>
        </a:p>
      </dsp:txBody>
      <dsp:txXfrm>
        <a:off x="2463595" y="50387"/>
        <a:ext cx="1672865" cy="979344"/>
      </dsp:txXfrm>
    </dsp:sp>
    <dsp:sp modelId="{0F97EE64-E960-4A82-87C1-4B2EFA887B60}">
      <dsp:nvSpPr>
        <dsp:cNvPr id="0" name=""/>
        <dsp:cNvSpPr/>
      </dsp:nvSpPr>
      <dsp:spPr>
        <a:xfrm>
          <a:off x="4340310" y="325068"/>
          <a:ext cx="367566" cy="429983"/>
        </a:xfrm>
        <a:prstGeom prst="rightArrow">
          <a:avLst>
            <a:gd name="adj1" fmla="val 60000"/>
            <a:gd name="adj2" fmla="val 50000"/>
          </a:avLst>
        </a:prstGeom>
        <a:solidFill>
          <a:schemeClr val="accent2">
            <a:hueOff val="453165"/>
            <a:satOff val="-47993"/>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solidFill>
              <a:schemeClr val="tx1"/>
            </a:solidFill>
          </a:endParaRPr>
        </a:p>
      </dsp:txBody>
      <dsp:txXfrm>
        <a:off x="4340310" y="411065"/>
        <a:ext cx="257296" cy="257989"/>
      </dsp:txXfrm>
    </dsp:sp>
    <dsp:sp modelId="{5B59AD2D-4903-46B4-A42A-9A015BB97E03}">
      <dsp:nvSpPr>
        <dsp:cNvPr id="0" name=""/>
        <dsp:cNvSpPr/>
      </dsp:nvSpPr>
      <dsp:spPr>
        <a:xfrm>
          <a:off x="4860451" y="19918"/>
          <a:ext cx="1733803" cy="1040282"/>
        </a:xfrm>
        <a:prstGeom prst="roundRect">
          <a:avLst>
            <a:gd name="adj" fmla="val 1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Y demás información disponible y que sirva de apoyo</a:t>
          </a:r>
          <a:endParaRPr lang="es-EC" sz="1300" kern="1200" dirty="0"/>
        </a:p>
      </dsp:txBody>
      <dsp:txXfrm>
        <a:off x="4890920" y="50387"/>
        <a:ext cx="1672865" cy="9793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DC42-E308-4B4D-8BC7-E5BDBCC578CB}">
      <dsp:nvSpPr>
        <dsp:cNvPr id="0" name=""/>
        <dsp:cNvSpPr/>
      </dsp:nvSpPr>
      <dsp:spPr>
        <a:xfrm>
          <a:off x="5800" y="0"/>
          <a:ext cx="1733803" cy="1080120"/>
        </a:xfrm>
        <a:prstGeom prst="roundRect">
          <a:avLst>
            <a:gd name="adj" fmla="val 10000"/>
          </a:avLst>
        </a:prstGeom>
        <a:solidFill>
          <a:srgbClr val="D9F7FB"/>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Resultados de la evaluación de una evidencia objetiva frente a criterios de auditoría</a:t>
          </a:r>
          <a:endParaRPr lang="es-EC" sz="1300" kern="1200" dirty="0">
            <a:solidFill>
              <a:schemeClr val="tx1"/>
            </a:solidFill>
          </a:endParaRPr>
        </a:p>
      </dsp:txBody>
      <dsp:txXfrm>
        <a:off x="37436" y="31636"/>
        <a:ext cx="1670531" cy="1016848"/>
      </dsp:txXfrm>
    </dsp:sp>
    <dsp:sp modelId="{D968D04C-69C0-453D-A03E-84CBC02CF4FC}">
      <dsp:nvSpPr>
        <dsp:cNvPr id="0" name=""/>
        <dsp:cNvSpPr/>
      </dsp:nvSpPr>
      <dsp:spPr>
        <a:xfrm>
          <a:off x="1912984" y="325068"/>
          <a:ext cx="367566" cy="4299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solidFill>
              <a:schemeClr val="tx1"/>
            </a:solidFill>
          </a:endParaRPr>
        </a:p>
      </dsp:txBody>
      <dsp:txXfrm>
        <a:off x="1912984" y="411065"/>
        <a:ext cx="257296" cy="257989"/>
      </dsp:txXfrm>
    </dsp:sp>
    <dsp:sp modelId="{BE3708A8-FF62-491D-BD00-B3FEF66A338B}">
      <dsp:nvSpPr>
        <dsp:cNvPr id="0" name=""/>
        <dsp:cNvSpPr/>
      </dsp:nvSpPr>
      <dsp:spPr>
        <a:xfrm>
          <a:off x="2433126" y="0"/>
          <a:ext cx="1733803" cy="1080120"/>
        </a:xfrm>
        <a:prstGeom prst="roundRect">
          <a:avLst>
            <a:gd name="adj" fmla="val 10000"/>
          </a:avLst>
        </a:prstGeom>
        <a:solidFill>
          <a:srgbClr val="C3E3C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Debilidades en el control interno</a:t>
          </a:r>
          <a:endParaRPr lang="es-EC" sz="1300" kern="1200" dirty="0">
            <a:solidFill>
              <a:schemeClr val="tx1"/>
            </a:solidFill>
          </a:endParaRPr>
        </a:p>
      </dsp:txBody>
      <dsp:txXfrm>
        <a:off x="2464762" y="31636"/>
        <a:ext cx="1670531" cy="1016848"/>
      </dsp:txXfrm>
    </dsp:sp>
    <dsp:sp modelId="{0F97EE64-E960-4A82-87C1-4B2EFA887B60}">
      <dsp:nvSpPr>
        <dsp:cNvPr id="0" name=""/>
        <dsp:cNvSpPr/>
      </dsp:nvSpPr>
      <dsp:spPr>
        <a:xfrm>
          <a:off x="4340310" y="325068"/>
          <a:ext cx="367566" cy="429983"/>
        </a:xfrm>
        <a:prstGeom prst="rightArrow">
          <a:avLst>
            <a:gd name="adj1" fmla="val 60000"/>
            <a:gd name="adj2" fmla="val 50000"/>
          </a:avLst>
        </a:prstGeom>
        <a:solidFill>
          <a:schemeClr val="accent4">
            <a:hueOff val="-492612"/>
            <a:satOff val="14709"/>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dirty="0">
            <a:solidFill>
              <a:schemeClr val="tx1"/>
            </a:solidFill>
          </a:endParaRPr>
        </a:p>
      </dsp:txBody>
      <dsp:txXfrm>
        <a:off x="4340310" y="411065"/>
        <a:ext cx="257296" cy="257989"/>
      </dsp:txXfrm>
    </dsp:sp>
    <dsp:sp modelId="{5B59AD2D-4903-46B4-A42A-9A015BB97E03}">
      <dsp:nvSpPr>
        <dsp:cNvPr id="0" name=""/>
        <dsp:cNvSpPr/>
      </dsp:nvSpPr>
      <dsp:spPr>
        <a:xfrm>
          <a:off x="4860451" y="0"/>
          <a:ext cx="1733803" cy="1080120"/>
        </a:xfrm>
        <a:prstGeom prst="roundRect">
          <a:avLst>
            <a:gd name="adj" fmla="val 10000"/>
          </a:avLst>
        </a:prstGeom>
        <a:solidFill>
          <a:schemeClr val="accent4">
            <a:hueOff val="-492612"/>
            <a:satOff val="14709"/>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solidFill>
                <a:schemeClr val="tx1"/>
              </a:solidFill>
            </a:rPr>
            <a:t>Abarca hechos obtenidos que merecen ser comunicados </a:t>
          </a:r>
          <a:endParaRPr lang="es-EC" sz="1300" kern="1200" dirty="0">
            <a:solidFill>
              <a:schemeClr val="tx1"/>
            </a:solidFill>
          </a:endParaRPr>
        </a:p>
      </dsp:txBody>
      <dsp:txXfrm>
        <a:off x="4892087" y="31636"/>
        <a:ext cx="1670531" cy="10168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DC42-E308-4B4D-8BC7-E5BDBCC578CB}">
      <dsp:nvSpPr>
        <dsp:cNvPr id="0" name=""/>
        <dsp:cNvSpPr/>
      </dsp:nvSpPr>
      <dsp:spPr>
        <a:xfrm>
          <a:off x="0" y="0"/>
          <a:ext cx="1733803" cy="864096"/>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Prácticos de investigación y prueba </a:t>
          </a:r>
          <a:endParaRPr lang="es-EC" sz="1600" kern="1200" dirty="0"/>
        </a:p>
      </dsp:txBody>
      <dsp:txXfrm>
        <a:off x="25309" y="25309"/>
        <a:ext cx="1683185" cy="813478"/>
      </dsp:txXfrm>
    </dsp:sp>
    <dsp:sp modelId="{D968D04C-69C0-453D-A03E-84CBC02CF4FC}">
      <dsp:nvSpPr>
        <dsp:cNvPr id="0" name=""/>
        <dsp:cNvSpPr/>
      </dsp:nvSpPr>
      <dsp:spPr>
        <a:xfrm>
          <a:off x="1908634" y="217056"/>
          <a:ext cx="370640" cy="4299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dirty="0">
            <a:solidFill>
              <a:schemeClr val="tx1"/>
            </a:solidFill>
          </a:endParaRPr>
        </a:p>
      </dsp:txBody>
      <dsp:txXfrm>
        <a:off x="1908634" y="303053"/>
        <a:ext cx="259448" cy="257989"/>
      </dsp:txXfrm>
    </dsp:sp>
    <dsp:sp modelId="{BE3708A8-FF62-491D-BD00-B3FEF66A338B}">
      <dsp:nvSpPr>
        <dsp:cNvPr id="0" name=""/>
        <dsp:cNvSpPr/>
      </dsp:nvSpPr>
      <dsp:spPr>
        <a:xfrm>
          <a:off x="2433126" y="0"/>
          <a:ext cx="1733803" cy="864096"/>
        </a:xfrm>
        <a:prstGeom prst="roundRect">
          <a:avLst>
            <a:gd name="adj" fmla="val 10000"/>
          </a:avLst>
        </a:prstGeom>
        <a:solidFill>
          <a:schemeClr val="accent2">
            <a:hueOff val="226582"/>
            <a:satOff val="-23996"/>
            <a:lumOff val="-58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t>Obtener la evidencia necesaria</a:t>
          </a:r>
          <a:endParaRPr lang="es-EC" sz="1600" kern="1200" dirty="0"/>
        </a:p>
      </dsp:txBody>
      <dsp:txXfrm>
        <a:off x="2458435" y="25309"/>
        <a:ext cx="1683185" cy="813478"/>
      </dsp:txXfrm>
    </dsp:sp>
    <dsp:sp modelId="{0F97EE64-E960-4A82-87C1-4B2EFA887B60}">
      <dsp:nvSpPr>
        <dsp:cNvPr id="0" name=""/>
        <dsp:cNvSpPr/>
      </dsp:nvSpPr>
      <dsp:spPr>
        <a:xfrm>
          <a:off x="4340310" y="217056"/>
          <a:ext cx="367566" cy="429983"/>
        </a:xfrm>
        <a:prstGeom prst="rightArrow">
          <a:avLst>
            <a:gd name="adj1" fmla="val 60000"/>
            <a:gd name="adj2" fmla="val 50000"/>
          </a:avLst>
        </a:prstGeom>
        <a:solidFill>
          <a:schemeClr val="accent2">
            <a:hueOff val="453165"/>
            <a:satOff val="-47993"/>
            <a:lumOff val="-1176"/>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dirty="0">
            <a:solidFill>
              <a:schemeClr val="tx1"/>
            </a:solidFill>
          </a:endParaRPr>
        </a:p>
      </dsp:txBody>
      <dsp:txXfrm>
        <a:off x="4340310" y="303053"/>
        <a:ext cx="257296" cy="257989"/>
      </dsp:txXfrm>
    </dsp:sp>
    <dsp:sp modelId="{5B59AD2D-4903-46B4-A42A-9A015BB97E03}">
      <dsp:nvSpPr>
        <dsp:cNvPr id="0" name=""/>
        <dsp:cNvSpPr/>
      </dsp:nvSpPr>
      <dsp:spPr>
        <a:xfrm>
          <a:off x="4860451" y="0"/>
          <a:ext cx="1733803" cy="864096"/>
        </a:xfrm>
        <a:prstGeom prst="roundRect">
          <a:avLst>
            <a:gd name="adj" fmla="val 10000"/>
          </a:avLst>
        </a:prstGeom>
        <a:solidFill>
          <a:schemeClr val="accent2">
            <a:hueOff val="453165"/>
            <a:satOff val="-47993"/>
            <a:lumOff val="-117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t>Opiniones y conclusiones.</a:t>
          </a:r>
          <a:endParaRPr lang="es-EC" sz="1600" kern="1200" dirty="0"/>
        </a:p>
      </dsp:txBody>
      <dsp:txXfrm>
        <a:off x="4885760" y="25309"/>
        <a:ext cx="1683185" cy="8134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DC42-E308-4B4D-8BC7-E5BDBCC578CB}">
      <dsp:nvSpPr>
        <dsp:cNvPr id="0" name=""/>
        <dsp:cNvSpPr/>
      </dsp:nvSpPr>
      <dsp:spPr>
        <a:xfrm>
          <a:off x="5800" y="0"/>
          <a:ext cx="1733803" cy="864096"/>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Conjunto de cédulas, documentos y medios magnético</a:t>
          </a:r>
          <a:endParaRPr lang="es-EC" sz="1200" kern="1200" dirty="0"/>
        </a:p>
      </dsp:txBody>
      <dsp:txXfrm>
        <a:off x="31109" y="25309"/>
        <a:ext cx="1683185" cy="813478"/>
      </dsp:txXfrm>
    </dsp:sp>
    <dsp:sp modelId="{D968D04C-69C0-453D-A03E-84CBC02CF4FC}">
      <dsp:nvSpPr>
        <dsp:cNvPr id="0" name=""/>
        <dsp:cNvSpPr/>
      </dsp:nvSpPr>
      <dsp:spPr>
        <a:xfrm>
          <a:off x="1912984" y="217056"/>
          <a:ext cx="367566" cy="4299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solidFill>
              <a:schemeClr val="tx1"/>
            </a:solidFill>
          </a:endParaRPr>
        </a:p>
      </dsp:txBody>
      <dsp:txXfrm>
        <a:off x="1912984" y="303053"/>
        <a:ext cx="257296" cy="257989"/>
      </dsp:txXfrm>
    </dsp:sp>
    <dsp:sp modelId="{BE3708A8-FF62-491D-BD00-B3FEF66A338B}">
      <dsp:nvSpPr>
        <dsp:cNvPr id="0" name=""/>
        <dsp:cNvSpPr/>
      </dsp:nvSpPr>
      <dsp:spPr>
        <a:xfrm>
          <a:off x="2433126" y="0"/>
          <a:ext cx="1733803" cy="864096"/>
        </a:xfrm>
        <a:prstGeom prst="roundRect">
          <a:avLst>
            <a:gd name="adj" fmla="val 10000"/>
          </a:avLst>
        </a:prstGeom>
        <a:solidFill>
          <a:schemeClr val="accent4">
            <a:hueOff val="-246306"/>
            <a:satOff val="7355"/>
            <a:lumOff val="284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Proporcionan evidencia de la capacidad y destreza del auditor</a:t>
          </a:r>
          <a:endParaRPr lang="es-EC" sz="1200" kern="1200" dirty="0"/>
        </a:p>
      </dsp:txBody>
      <dsp:txXfrm>
        <a:off x="2458435" y="25309"/>
        <a:ext cx="1683185" cy="813478"/>
      </dsp:txXfrm>
    </dsp:sp>
    <dsp:sp modelId="{0F97EE64-E960-4A82-87C1-4B2EFA887B60}">
      <dsp:nvSpPr>
        <dsp:cNvPr id="0" name=""/>
        <dsp:cNvSpPr/>
      </dsp:nvSpPr>
      <dsp:spPr>
        <a:xfrm>
          <a:off x="4340310" y="217056"/>
          <a:ext cx="367566" cy="429983"/>
        </a:xfrm>
        <a:prstGeom prst="rightArrow">
          <a:avLst>
            <a:gd name="adj1" fmla="val 60000"/>
            <a:gd name="adj2" fmla="val 50000"/>
          </a:avLst>
        </a:prstGeom>
        <a:solidFill>
          <a:schemeClr val="accent4">
            <a:hueOff val="-492612"/>
            <a:satOff val="14709"/>
            <a:lumOff val="5686"/>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solidFill>
              <a:schemeClr val="tx1"/>
            </a:solidFill>
          </a:endParaRPr>
        </a:p>
      </dsp:txBody>
      <dsp:txXfrm>
        <a:off x="4340310" y="303053"/>
        <a:ext cx="257296" cy="257989"/>
      </dsp:txXfrm>
    </dsp:sp>
    <dsp:sp modelId="{5B59AD2D-4903-46B4-A42A-9A015BB97E03}">
      <dsp:nvSpPr>
        <dsp:cNvPr id="0" name=""/>
        <dsp:cNvSpPr/>
      </dsp:nvSpPr>
      <dsp:spPr>
        <a:xfrm>
          <a:off x="4860451" y="0"/>
          <a:ext cx="1733803" cy="864096"/>
        </a:xfrm>
        <a:prstGeom prst="roundRect">
          <a:avLst>
            <a:gd name="adj" fmla="val 10000"/>
          </a:avLst>
        </a:prstGeom>
        <a:solidFill>
          <a:schemeClr val="accent4">
            <a:hueOff val="-492612"/>
            <a:satOff val="14709"/>
            <a:lumOff val="568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En los cuales se aplican procedimientos de auditoría</a:t>
          </a:r>
          <a:endParaRPr lang="es-EC" sz="1200" kern="1200" dirty="0"/>
        </a:p>
      </dsp:txBody>
      <dsp:txXfrm>
        <a:off x="4885760" y="25309"/>
        <a:ext cx="1683185" cy="8134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5B242-23A7-4434-94A0-12341F8111D4}">
      <dsp:nvSpPr>
        <dsp:cNvPr id="0" name=""/>
        <dsp:cNvSpPr/>
      </dsp:nvSpPr>
      <dsp:spPr>
        <a:xfrm>
          <a:off x="0" y="0"/>
          <a:ext cx="5181600" cy="1219200"/>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EC" sz="900" kern="1200" dirty="0" smtClean="0"/>
            <a:t>Se cumplió con los objetivos planteados en el plan de tesis, para lo cual se realizó una revisión a los procedimientos administrativos del Departamento de Contabilidad de la Cooperativa de Producción Textil Artesanal Punto Ecuador, mediante la ejecución de una Auditoría de Gestión; además de ser evaluado los niveles de eficacia, eficiencia y economía de las operaciones, regido dentro un marco ético.  </a:t>
          </a:r>
          <a:endParaRPr lang="es-EC" sz="900" kern="1200" dirty="0"/>
        </a:p>
      </dsp:txBody>
      <dsp:txXfrm>
        <a:off x="35709" y="35709"/>
        <a:ext cx="3865988" cy="1147782"/>
      </dsp:txXfrm>
    </dsp:sp>
    <dsp:sp modelId="{CD624D7E-0F1C-4BA6-A5B4-ADA3A975BB76}">
      <dsp:nvSpPr>
        <dsp:cNvPr id="0" name=""/>
        <dsp:cNvSpPr/>
      </dsp:nvSpPr>
      <dsp:spPr>
        <a:xfrm>
          <a:off x="457199" y="1422399"/>
          <a:ext cx="5181600" cy="1219200"/>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EC" sz="900" kern="1200" dirty="0" smtClean="0"/>
            <a:t>Al aplicar la Auditoría de Gestión al Departamento de Contabilidad, se pudo observar algunas debilidades de Control Interno y en los procesos del registro de facturación  y el manejo inadecuado de caja chica, como se indicó en el informe de auditoría anteriormente presentado. </a:t>
          </a:r>
          <a:endParaRPr lang="es-EC" sz="900" kern="1200" dirty="0"/>
        </a:p>
      </dsp:txBody>
      <dsp:txXfrm>
        <a:off x="492908" y="1458108"/>
        <a:ext cx="3860502" cy="1147782"/>
      </dsp:txXfrm>
    </dsp:sp>
    <dsp:sp modelId="{77F9C191-521E-41E2-AA8F-A6A240858EFE}">
      <dsp:nvSpPr>
        <dsp:cNvPr id="0" name=""/>
        <dsp:cNvSpPr/>
      </dsp:nvSpPr>
      <dsp:spPr>
        <a:xfrm>
          <a:off x="914399" y="2844799"/>
          <a:ext cx="5181600" cy="1219200"/>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es-EC" sz="900" kern="1200" dirty="0" smtClean="0"/>
            <a:t>El presente trabajo de tesis ha sido realizado acorde las normas internas de la Universidad de Fuerzas Armadas “ESPE”, así también la ejecución de la auditoría se apegó a la normativa existente para la misma.</a:t>
          </a:r>
          <a:endParaRPr lang="es-EC" sz="900" kern="1200" dirty="0"/>
        </a:p>
      </dsp:txBody>
      <dsp:txXfrm>
        <a:off x="950108" y="2880508"/>
        <a:ext cx="3860502" cy="1147782"/>
      </dsp:txXfrm>
    </dsp:sp>
    <dsp:sp modelId="{9D190C00-4F93-4B90-80E3-39CAB9EC5121}">
      <dsp:nvSpPr>
        <dsp:cNvPr id="0" name=""/>
        <dsp:cNvSpPr/>
      </dsp:nvSpPr>
      <dsp:spPr>
        <a:xfrm>
          <a:off x="4389120"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p>
      </dsp:txBody>
      <dsp:txXfrm>
        <a:off x="4567428" y="924560"/>
        <a:ext cx="435864" cy="596341"/>
      </dsp:txXfrm>
    </dsp:sp>
    <dsp:sp modelId="{401FE6B3-A94B-444B-B028-F47EB19ABECE}">
      <dsp:nvSpPr>
        <dsp:cNvPr id="0" name=""/>
        <dsp:cNvSpPr/>
      </dsp:nvSpPr>
      <dsp:spPr>
        <a:xfrm>
          <a:off x="4846320" y="2338832"/>
          <a:ext cx="792480" cy="792480"/>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p>
      </dsp:txBody>
      <dsp:txXfrm>
        <a:off x="5024628" y="2338832"/>
        <a:ext cx="435864" cy="59634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5B242-23A7-4434-94A0-12341F8111D4}">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s-EC" sz="1000" kern="1200" dirty="0" smtClean="0"/>
            <a:t>El presente trabajo de tesis puede ser utilizada como modelo para la ejecución de la auditoría de gestión de la Cooperativa de Producción Textil Artesanal Punto Ecuador, con el fin de que la misma debe que ser aplicada para mejorar la eficiencia, eficacia y economía de la gestión organizacional. </a:t>
          </a:r>
          <a:endParaRPr lang="es-EC" sz="1000" kern="1200" dirty="0"/>
        </a:p>
      </dsp:txBody>
      <dsp:txXfrm>
        <a:off x="35709" y="35709"/>
        <a:ext cx="3865988" cy="1147782"/>
      </dsp:txXfrm>
    </dsp:sp>
    <dsp:sp modelId="{CD624D7E-0F1C-4BA6-A5B4-ADA3A975BB76}">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s-EC" sz="1000" kern="1200" dirty="0" smtClean="0"/>
            <a:t>La Cooperativa, deberá tener en cuenta las recomendaciones emitidas en el informe final de auditoría, implantando políticas y actividades correctivas, </a:t>
          </a:r>
          <a:r>
            <a:rPr lang="es-EC" sz="1000" kern="1200" smtClean="0"/>
            <a:t>que </a:t>
          </a:r>
          <a:r>
            <a:rPr lang="es-EC" sz="1000" kern="1200" smtClean="0"/>
            <a:t>permitan aprovechar </a:t>
          </a:r>
          <a:r>
            <a:rPr lang="es-EC" sz="1000" kern="1200" dirty="0" smtClean="0"/>
            <a:t>las fortalezas y oportunidades, que ayuden a la consecución de los objetivos organizacionales.</a:t>
          </a:r>
          <a:endParaRPr lang="es-EC" sz="1000" kern="1200" dirty="0"/>
        </a:p>
      </dsp:txBody>
      <dsp:txXfrm>
        <a:off x="492908" y="1458108"/>
        <a:ext cx="3860502" cy="1147782"/>
      </dsp:txXfrm>
    </dsp:sp>
    <dsp:sp modelId="{77F9C191-521E-41E2-AA8F-A6A240858EFE}">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s-EC" sz="1000" kern="1200" dirty="0" smtClean="0"/>
            <a:t>Diseñar e implementar manuales de procedimientos que sirvan como referencia para realizar las actividades laborales, a más de la creación del manual de funciones que sea acorde a las necesidades de la Cooperativa, tomando en cuenta como principal punto la segregación de funciones, con el fin de que los procesos se ejecuten de manera apropiada.</a:t>
          </a:r>
          <a:endParaRPr lang="es-EC" sz="1000" kern="1200" dirty="0"/>
        </a:p>
      </dsp:txBody>
      <dsp:txXfrm>
        <a:off x="950108" y="2880508"/>
        <a:ext cx="3860502" cy="1147782"/>
      </dsp:txXfrm>
    </dsp:sp>
    <dsp:sp modelId="{9D190C00-4F93-4B90-80E3-39CAB9EC5121}">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p>
      </dsp:txBody>
      <dsp:txXfrm>
        <a:off x="4567428" y="924560"/>
        <a:ext cx="435864" cy="596341"/>
      </dsp:txXfrm>
    </dsp:sp>
    <dsp:sp modelId="{401FE6B3-A94B-444B-B028-F47EB19ABECE}">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p>
      </dsp:txBody>
      <dsp:txXfrm>
        <a:off x="5024628" y="2338832"/>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F7609-0441-47F8-B555-BB8EBE583D14}">
      <dsp:nvSpPr>
        <dsp:cNvPr id="0" name=""/>
        <dsp:cNvSpPr/>
      </dsp:nvSpPr>
      <dsp:spPr>
        <a:xfrm rot="10800000">
          <a:off x="1575889" y="307"/>
          <a:ext cx="5315270" cy="71990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458"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t>Producir y comercializar los bienes textiles con calidad para el mercado nacional e internacional</a:t>
          </a:r>
          <a:endParaRPr lang="es-EC" sz="1500" kern="1200" dirty="0">
            <a:solidFill>
              <a:schemeClr val="tx1"/>
            </a:solidFill>
          </a:endParaRPr>
        </a:p>
      </dsp:txBody>
      <dsp:txXfrm rot="10800000">
        <a:off x="1755865" y="307"/>
        <a:ext cx="5135294" cy="719904"/>
      </dsp:txXfrm>
    </dsp:sp>
    <dsp:sp modelId="{18770CAB-0FDF-4AA9-A417-F559A9371BD6}">
      <dsp:nvSpPr>
        <dsp:cNvPr id="0" name=""/>
        <dsp:cNvSpPr/>
      </dsp:nvSpPr>
      <dsp:spPr>
        <a:xfrm>
          <a:off x="1101728" y="307"/>
          <a:ext cx="948322" cy="719904"/>
        </a:xfrm>
        <a:prstGeom prst="ellipse">
          <a:avLst/>
        </a:prstGeom>
        <a:blipFill rotWithShape="0">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6D47C0-E806-481F-AE4C-6152972406C7}">
      <dsp:nvSpPr>
        <dsp:cNvPr id="0" name=""/>
        <dsp:cNvSpPr/>
      </dsp:nvSpPr>
      <dsp:spPr>
        <a:xfrm rot="10800000">
          <a:off x="1575889" y="900187"/>
          <a:ext cx="5315270" cy="71990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458"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t>Fomentar proceso de gestión empresarial para satisfacer la demanda</a:t>
          </a:r>
          <a:endParaRPr lang="es-EC" sz="1500" kern="1200" dirty="0">
            <a:solidFill>
              <a:schemeClr val="tx1"/>
            </a:solidFill>
          </a:endParaRPr>
        </a:p>
      </dsp:txBody>
      <dsp:txXfrm rot="10800000">
        <a:off x="1755865" y="900187"/>
        <a:ext cx="5135294" cy="719904"/>
      </dsp:txXfrm>
    </dsp:sp>
    <dsp:sp modelId="{7FED9467-185C-49D7-87D9-B9C662C043E9}">
      <dsp:nvSpPr>
        <dsp:cNvPr id="0" name=""/>
        <dsp:cNvSpPr/>
      </dsp:nvSpPr>
      <dsp:spPr>
        <a:xfrm>
          <a:off x="1101728" y="900187"/>
          <a:ext cx="948322" cy="719904"/>
        </a:xfrm>
        <a:prstGeom prst="ellipse">
          <a:avLst/>
        </a:prstGeom>
        <a:blipFill rotWithShape="0">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F788B-D1B7-40BA-B735-F2307C72BB1D}">
      <dsp:nvSpPr>
        <dsp:cNvPr id="0" name=""/>
        <dsp:cNvSpPr/>
      </dsp:nvSpPr>
      <dsp:spPr>
        <a:xfrm rot="10800000">
          <a:off x="1575889" y="1800068"/>
          <a:ext cx="5315270" cy="71990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458"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t>Implementar servicios sociales en beneficio de todos los socios</a:t>
          </a:r>
          <a:endParaRPr lang="es-EC" sz="1500" kern="1200" dirty="0">
            <a:solidFill>
              <a:schemeClr val="tx1"/>
            </a:solidFill>
          </a:endParaRPr>
        </a:p>
      </dsp:txBody>
      <dsp:txXfrm rot="10800000">
        <a:off x="1755865" y="1800068"/>
        <a:ext cx="5135294" cy="719904"/>
      </dsp:txXfrm>
    </dsp:sp>
    <dsp:sp modelId="{2ED01ACC-473A-4A98-ACD5-A564E54AC2AF}">
      <dsp:nvSpPr>
        <dsp:cNvPr id="0" name=""/>
        <dsp:cNvSpPr/>
      </dsp:nvSpPr>
      <dsp:spPr>
        <a:xfrm>
          <a:off x="1101728" y="1800068"/>
          <a:ext cx="948322" cy="719904"/>
        </a:xfrm>
        <a:prstGeom prst="ellipse">
          <a:avLst/>
        </a:prstGeom>
        <a:blipFill rotWithShape="0">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8A80F-679E-4DC1-94E7-8DBF93710248}">
      <dsp:nvSpPr>
        <dsp:cNvPr id="0" name=""/>
        <dsp:cNvSpPr/>
      </dsp:nvSpPr>
      <dsp:spPr>
        <a:xfrm>
          <a:off x="1490" y="206282"/>
          <a:ext cx="3179111" cy="1907466"/>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C" sz="1900" kern="1200" dirty="0" smtClean="0"/>
            <a:t>La Cooperativa ingresa al portal de compras públicas, el primer trabajo ofrecido por el estado fue la firma del programa</a:t>
          </a:r>
          <a:endParaRPr lang="es-EC" sz="1900" kern="1200" dirty="0"/>
        </a:p>
      </dsp:txBody>
      <dsp:txXfrm>
        <a:off x="57358" y="262150"/>
        <a:ext cx="3067375" cy="1795730"/>
      </dsp:txXfrm>
    </dsp:sp>
    <dsp:sp modelId="{882D6A51-8053-49AC-85CE-122DBA34D0D2}">
      <dsp:nvSpPr>
        <dsp:cNvPr id="0" name=""/>
        <dsp:cNvSpPr/>
      </dsp:nvSpPr>
      <dsp:spPr>
        <a:xfrm>
          <a:off x="3498512" y="765806"/>
          <a:ext cx="673971" cy="78841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dirty="0"/>
        </a:p>
      </dsp:txBody>
      <dsp:txXfrm>
        <a:off x="3498512" y="923490"/>
        <a:ext cx="471780" cy="473051"/>
      </dsp:txXfrm>
    </dsp:sp>
    <dsp:sp modelId="{9D68A7AF-71AC-4A55-A68C-12960EAC51DA}">
      <dsp:nvSpPr>
        <dsp:cNvPr id="0" name=""/>
        <dsp:cNvSpPr/>
      </dsp:nvSpPr>
      <dsp:spPr>
        <a:xfrm>
          <a:off x="4452246" y="206282"/>
          <a:ext cx="3179111" cy="1907466"/>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C" sz="1900" kern="1200" dirty="0" smtClean="0"/>
            <a:t>Hilando Desarrollo, que era la confección de uniformes para niños y adolescentes de escuelas y colegios del país.</a:t>
          </a:r>
          <a:endParaRPr lang="es-EC" sz="1900" kern="1200" dirty="0"/>
        </a:p>
      </dsp:txBody>
      <dsp:txXfrm>
        <a:off x="4508114" y="262150"/>
        <a:ext cx="3067375" cy="17957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E9DE8-D428-44EA-973E-5690F15ACEAC}">
      <dsp:nvSpPr>
        <dsp:cNvPr id="0" name=""/>
        <dsp:cNvSpPr/>
      </dsp:nvSpPr>
      <dsp:spPr>
        <a:xfrm>
          <a:off x="8715" y="2238132"/>
          <a:ext cx="2136703" cy="106835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t>Cooperativa Producción Textil Artesanal Punto Ecuador</a:t>
          </a:r>
          <a:endParaRPr lang="es-EC" sz="2000" b="1" kern="1200" dirty="0"/>
        </a:p>
      </dsp:txBody>
      <dsp:txXfrm>
        <a:off x="40006" y="2269423"/>
        <a:ext cx="2074121" cy="1005769"/>
      </dsp:txXfrm>
    </dsp:sp>
    <dsp:sp modelId="{5DCCA0C1-755E-4528-9C44-87F33EA568AA}">
      <dsp:nvSpPr>
        <dsp:cNvPr id="0" name=""/>
        <dsp:cNvSpPr/>
      </dsp:nvSpPr>
      <dsp:spPr>
        <a:xfrm>
          <a:off x="2145418" y="2754966"/>
          <a:ext cx="854681" cy="34682"/>
        </a:xfrm>
        <a:custGeom>
          <a:avLst/>
          <a:gdLst/>
          <a:ahLst/>
          <a:cxnLst/>
          <a:rect l="0" t="0" r="0" b="0"/>
          <a:pathLst>
            <a:path>
              <a:moveTo>
                <a:pt x="0" y="17341"/>
              </a:moveTo>
              <a:lnTo>
                <a:pt x="854681" y="1734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2551392" y="2750940"/>
        <a:ext cx="42734" cy="42734"/>
      </dsp:txXfrm>
    </dsp:sp>
    <dsp:sp modelId="{3CA9C144-A287-414C-B1D5-E8A95349C4A5}">
      <dsp:nvSpPr>
        <dsp:cNvPr id="0" name=""/>
        <dsp:cNvSpPr/>
      </dsp:nvSpPr>
      <dsp:spPr>
        <a:xfrm>
          <a:off x="3000100" y="2238132"/>
          <a:ext cx="2136703" cy="106835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Departamento de Contabilidad</a:t>
          </a:r>
          <a:endParaRPr lang="es-EC" sz="2200" kern="1200" dirty="0"/>
        </a:p>
      </dsp:txBody>
      <dsp:txXfrm>
        <a:off x="3031391" y="2269423"/>
        <a:ext cx="2074121" cy="1005769"/>
      </dsp:txXfrm>
    </dsp:sp>
    <dsp:sp modelId="{7723A3AC-11ED-42AD-80CD-C218CA415EA0}">
      <dsp:nvSpPr>
        <dsp:cNvPr id="0" name=""/>
        <dsp:cNvSpPr/>
      </dsp:nvSpPr>
      <dsp:spPr>
        <a:xfrm rot="18289469">
          <a:off x="4815821" y="2140664"/>
          <a:ext cx="1496646" cy="34682"/>
        </a:xfrm>
        <a:custGeom>
          <a:avLst/>
          <a:gdLst/>
          <a:ahLst/>
          <a:cxnLst/>
          <a:rect l="0" t="0" r="0" b="0"/>
          <a:pathLst>
            <a:path>
              <a:moveTo>
                <a:pt x="0" y="17341"/>
              </a:moveTo>
              <a:lnTo>
                <a:pt x="1496646" y="1734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526728" y="2120589"/>
        <a:ext cx="74832" cy="74832"/>
      </dsp:txXfrm>
    </dsp:sp>
    <dsp:sp modelId="{50B7ADCF-765B-4856-9601-8B8C525D4931}">
      <dsp:nvSpPr>
        <dsp:cNvPr id="0" name=""/>
        <dsp:cNvSpPr/>
      </dsp:nvSpPr>
      <dsp:spPr>
        <a:xfrm>
          <a:off x="5991485" y="1009527"/>
          <a:ext cx="2136703" cy="106835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Registro de facturación</a:t>
          </a:r>
          <a:endParaRPr lang="es-EC" sz="2200" kern="1200" dirty="0"/>
        </a:p>
      </dsp:txBody>
      <dsp:txXfrm>
        <a:off x="6022776" y="1040818"/>
        <a:ext cx="2074121" cy="1005769"/>
      </dsp:txXfrm>
    </dsp:sp>
    <dsp:sp modelId="{E41DAD13-D792-45FA-B3FD-4292B40FB4BB}">
      <dsp:nvSpPr>
        <dsp:cNvPr id="0" name=""/>
        <dsp:cNvSpPr/>
      </dsp:nvSpPr>
      <dsp:spPr>
        <a:xfrm>
          <a:off x="5136803" y="2754966"/>
          <a:ext cx="854681" cy="34682"/>
        </a:xfrm>
        <a:custGeom>
          <a:avLst/>
          <a:gdLst/>
          <a:ahLst/>
          <a:cxnLst/>
          <a:rect l="0" t="0" r="0" b="0"/>
          <a:pathLst>
            <a:path>
              <a:moveTo>
                <a:pt x="0" y="17341"/>
              </a:moveTo>
              <a:lnTo>
                <a:pt x="854681" y="1734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542777" y="2750940"/>
        <a:ext cx="42734" cy="42734"/>
      </dsp:txXfrm>
    </dsp:sp>
    <dsp:sp modelId="{1B319544-CDDC-43E5-8D46-BA39A1A86153}">
      <dsp:nvSpPr>
        <dsp:cNvPr id="0" name=""/>
        <dsp:cNvSpPr/>
      </dsp:nvSpPr>
      <dsp:spPr>
        <a:xfrm>
          <a:off x="5991485" y="2238132"/>
          <a:ext cx="2136703" cy="106835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Pago a proveedores</a:t>
          </a:r>
          <a:endParaRPr lang="es-EC" sz="2200" kern="1200" dirty="0"/>
        </a:p>
      </dsp:txBody>
      <dsp:txXfrm>
        <a:off x="6022776" y="2269423"/>
        <a:ext cx="2074121" cy="1005769"/>
      </dsp:txXfrm>
    </dsp:sp>
    <dsp:sp modelId="{75DC81F4-01AE-4E97-82C7-F69A2C3C7637}">
      <dsp:nvSpPr>
        <dsp:cNvPr id="0" name=""/>
        <dsp:cNvSpPr/>
      </dsp:nvSpPr>
      <dsp:spPr>
        <a:xfrm rot="3310531">
          <a:off x="4815821" y="3369268"/>
          <a:ext cx="1496646" cy="34682"/>
        </a:xfrm>
        <a:custGeom>
          <a:avLst/>
          <a:gdLst/>
          <a:ahLst/>
          <a:cxnLst/>
          <a:rect l="0" t="0" r="0" b="0"/>
          <a:pathLst>
            <a:path>
              <a:moveTo>
                <a:pt x="0" y="17341"/>
              </a:moveTo>
              <a:lnTo>
                <a:pt x="1496646" y="1734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526728" y="3349194"/>
        <a:ext cx="74832" cy="74832"/>
      </dsp:txXfrm>
    </dsp:sp>
    <dsp:sp modelId="{E0A2C84D-84AA-436B-B52E-5FD597E2F56A}">
      <dsp:nvSpPr>
        <dsp:cNvPr id="0" name=""/>
        <dsp:cNvSpPr/>
      </dsp:nvSpPr>
      <dsp:spPr>
        <a:xfrm>
          <a:off x="5991485" y="3466736"/>
          <a:ext cx="2136703" cy="106835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Proceso de Impuestos</a:t>
          </a:r>
        </a:p>
      </dsp:txBody>
      <dsp:txXfrm>
        <a:off x="6022776" y="3498027"/>
        <a:ext cx="2074121" cy="1005769"/>
      </dsp:txXfrm>
    </dsp:sp>
    <dsp:sp modelId="{574C4254-E6F5-4750-BBEA-BACD12E2F6DC}">
      <dsp:nvSpPr>
        <dsp:cNvPr id="0" name=""/>
        <dsp:cNvSpPr/>
      </dsp:nvSpPr>
      <dsp:spPr>
        <a:xfrm>
          <a:off x="2953413" y="3743471"/>
          <a:ext cx="2136703" cy="1068351"/>
        </a:xfrm>
        <a:prstGeom prst="roundRect">
          <a:avLst>
            <a:gd name="adj" fmla="val 1000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Elaboración de Estados Financieros</a:t>
          </a:r>
          <a:endParaRPr lang="es-EC" sz="2200" kern="1200" dirty="0"/>
        </a:p>
      </dsp:txBody>
      <dsp:txXfrm>
        <a:off x="2984704" y="3774762"/>
        <a:ext cx="2074121" cy="1005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D8333-ECCC-49CA-A92B-0464925F7B44}">
      <dsp:nvSpPr>
        <dsp:cNvPr id="0" name=""/>
        <dsp:cNvSpPr/>
      </dsp:nvSpPr>
      <dsp:spPr>
        <a:xfrm>
          <a:off x="0" y="0"/>
          <a:ext cx="7632848" cy="1771396"/>
        </a:xfrm>
        <a:prstGeom prst="rect">
          <a:avLst/>
        </a:prstGeom>
        <a:solidFill>
          <a:schemeClr val="accent2"/>
        </a:solidFill>
        <a:ln>
          <a:noFill/>
        </a:ln>
        <a:effectLst/>
      </dsp:spPr>
      <dsp:style>
        <a:lnRef idx="0">
          <a:scrgbClr r="0" g="0" b="0"/>
        </a:lnRef>
        <a:fillRef idx="1">
          <a:scrgbClr r="0" g="0" b="0"/>
        </a:fillRef>
        <a:effectRef idx="1">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C" sz="4900" kern="1200" dirty="0" smtClean="0"/>
            <a:t>Influencias Microeconómicas</a:t>
          </a:r>
          <a:endParaRPr lang="es-EC" sz="4900" kern="1200" dirty="0"/>
        </a:p>
      </dsp:txBody>
      <dsp:txXfrm>
        <a:off x="0" y="0"/>
        <a:ext cx="7632848" cy="1771396"/>
      </dsp:txXfrm>
    </dsp:sp>
    <dsp:sp modelId="{09913038-4E8D-4A33-A3B3-BEE1918AD877}">
      <dsp:nvSpPr>
        <dsp:cNvPr id="0" name=""/>
        <dsp:cNvSpPr/>
      </dsp:nvSpPr>
      <dsp:spPr>
        <a:xfrm>
          <a:off x="3726" y="1771396"/>
          <a:ext cx="2541798" cy="3719933"/>
        </a:xfrm>
        <a:prstGeom prst="rect">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u="sng" kern="1200" dirty="0" smtClean="0"/>
            <a:t>Clientes</a:t>
          </a:r>
        </a:p>
        <a:p>
          <a:pPr lvl="0" algn="ctr" defTabSz="622300">
            <a:lnSpc>
              <a:spcPct val="90000"/>
            </a:lnSpc>
            <a:spcBef>
              <a:spcPct val="0"/>
            </a:spcBef>
            <a:spcAft>
              <a:spcPct val="35000"/>
            </a:spcAft>
          </a:pPr>
          <a:endParaRPr lang="es-EC" sz="1400" b="1" u="sng" kern="1200" dirty="0" smtClean="0"/>
        </a:p>
        <a:p>
          <a:pPr lvl="0" algn="l" defTabSz="622300">
            <a:lnSpc>
              <a:spcPct val="100000"/>
            </a:lnSpc>
            <a:spcBef>
              <a:spcPct val="0"/>
            </a:spcBef>
            <a:spcAft>
              <a:spcPts val="0"/>
            </a:spcAft>
          </a:pPr>
          <a:r>
            <a:rPr lang="es-EC" sz="1400" kern="1200" dirty="0" smtClean="0"/>
            <a:t>* Sector Público:</a:t>
          </a:r>
        </a:p>
        <a:p>
          <a:pPr lvl="0" algn="l" defTabSz="622300">
            <a:lnSpc>
              <a:spcPct val="100000"/>
            </a:lnSpc>
            <a:spcBef>
              <a:spcPct val="0"/>
            </a:spcBef>
            <a:spcAft>
              <a:spcPts val="0"/>
            </a:spcAft>
          </a:pPr>
          <a:r>
            <a:rPr lang="es-EC" sz="1400" kern="1200" dirty="0" smtClean="0"/>
            <a:t>* Ministerio del Trabajo</a:t>
          </a:r>
        </a:p>
        <a:p>
          <a:pPr lvl="0" algn="l" defTabSz="622300">
            <a:lnSpc>
              <a:spcPct val="100000"/>
            </a:lnSpc>
            <a:spcBef>
              <a:spcPct val="0"/>
            </a:spcBef>
            <a:spcAft>
              <a:spcPts val="0"/>
            </a:spcAft>
          </a:pPr>
          <a:r>
            <a:rPr lang="es-EC" sz="1400" kern="1200" dirty="0" smtClean="0"/>
            <a:t>* Ministerio de Finanzas</a:t>
          </a:r>
        </a:p>
        <a:p>
          <a:pPr lvl="0" algn="l" defTabSz="622300">
            <a:lnSpc>
              <a:spcPct val="100000"/>
            </a:lnSpc>
            <a:spcBef>
              <a:spcPct val="0"/>
            </a:spcBef>
            <a:spcAft>
              <a:spcPts val="0"/>
            </a:spcAft>
          </a:pPr>
          <a:r>
            <a:rPr lang="es-EC" sz="1400" kern="1200" dirty="0" smtClean="0"/>
            <a:t>* Escuelas y colegios Fiscales</a:t>
          </a:r>
        </a:p>
        <a:p>
          <a:pPr lvl="0" algn="l" defTabSz="622300">
            <a:lnSpc>
              <a:spcPct val="100000"/>
            </a:lnSpc>
            <a:spcBef>
              <a:spcPct val="0"/>
            </a:spcBef>
            <a:spcAft>
              <a:spcPts val="0"/>
            </a:spcAft>
          </a:pPr>
          <a:r>
            <a:rPr lang="es-EC" sz="1400" kern="1200" dirty="0" smtClean="0"/>
            <a:t>* Colegios Particulares</a:t>
          </a:r>
          <a:endParaRPr lang="es-EC" sz="1400" kern="1200" dirty="0"/>
        </a:p>
      </dsp:txBody>
      <dsp:txXfrm>
        <a:off x="3726" y="1771396"/>
        <a:ext cx="2541798" cy="3719933"/>
      </dsp:txXfrm>
    </dsp:sp>
    <dsp:sp modelId="{8CD31BC8-E7CC-4D91-80B6-2E2F33742E45}">
      <dsp:nvSpPr>
        <dsp:cNvPr id="0" name=""/>
        <dsp:cNvSpPr/>
      </dsp:nvSpPr>
      <dsp:spPr>
        <a:xfrm>
          <a:off x="2545524" y="1771396"/>
          <a:ext cx="2541798" cy="3719933"/>
        </a:xfrm>
        <a:prstGeom prst="rect">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u="sng" kern="1200" dirty="0" smtClean="0"/>
            <a:t>Competencia</a:t>
          </a:r>
        </a:p>
        <a:p>
          <a:pPr lvl="0" algn="ctr" defTabSz="622300">
            <a:lnSpc>
              <a:spcPct val="90000"/>
            </a:lnSpc>
            <a:spcBef>
              <a:spcPct val="0"/>
            </a:spcBef>
            <a:spcAft>
              <a:spcPct val="35000"/>
            </a:spcAft>
          </a:pPr>
          <a:endParaRPr lang="es-EC" sz="1400" b="1" u="sng" kern="1200" dirty="0" smtClean="0"/>
        </a:p>
        <a:p>
          <a:pPr lvl="0" algn="l" defTabSz="622300">
            <a:lnSpc>
              <a:spcPct val="90000"/>
            </a:lnSpc>
            <a:spcBef>
              <a:spcPct val="0"/>
            </a:spcBef>
            <a:spcAft>
              <a:spcPct val="35000"/>
            </a:spcAft>
          </a:pPr>
          <a:r>
            <a:rPr lang="es-EC" sz="1400" kern="1200" dirty="0" smtClean="0"/>
            <a:t>*Fábrica Pintex</a:t>
          </a:r>
        </a:p>
        <a:p>
          <a:pPr lvl="0" algn="l" defTabSz="622300">
            <a:lnSpc>
              <a:spcPct val="90000"/>
            </a:lnSpc>
            <a:spcBef>
              <a:spcPct val="0"/>
            </a:spcBef>
            <a:spcAft>
              <a:spcPct val="35000"/>
            </a:spcAft>
          </a:pPr>
          <a:r>
            <a:rPr lang="es-EC" sz="1400" kern="1200" dirty="0" smtClean="0"/>
            <a:t>* Fábrica Hermes Tejidos y Confecciones</a:t>
          </a:r>
        </a:p>
        <a:p>
          <a:pPr lvl="0" algn="l" defTabSz="622300">
            <a:lnSpc>
              <a:spcPct val="90000"/>
            </a:lnSpc>
            <a:spcBef>
              <a:spcPct val="0"/>
            </a:spcBef>
            <a:spcAft>
              <a:spcPct val="35000"/>
            </a:spcAft>
          </a:pPr>
          <a:r>
            <a:rPr lang="es-EC" sz="1400" kern="1200" dirty="0" smtClean="0"/>
            <a:t>* Fábrica Textil San Vicente</a:t>
          </a:r>
        </a:p>
        <a:p>
          <a:pPr lvl="0" algn="l" defTabSz="622300">
            <a:lnSpc>
              <a:spcPct val="90000"/>
            </a:lnSpc>
            <a:spcBef>
              <a:spcPct val="0"/>
            </a:spcBef>
            <a:spcAft>
              <a:spcPct val="35000"/>
            </a:spcAft>
          </a:pPr>
          <a:r>
            <a:rPr lang="es-EC" sz="1400" kern="1200" dirty="0" smtClean="0"/>
            <a:t>* Fábrica Coopritex</a:t>
          </a:r>
        </a:p>
        <a:p>
          <a:pPr lvl="0" algn="l" defTabSz="622300">
            <a:lnSpc>
              <a:spcPct val="90000"/>
            </a:lnSpc>
            <a:spcBef>
              <a:spcPct val="0"/>
            </a:spcBef>
            <a:spcAft>
              <a:spcPct val="35000"/>
            </a:spcAft>
          </a:pPr>
          <a:r>
            <a:rPr lang="es-EC" sz="1400" kern="1200" dirty="0" smtClean="0"/>
            <a:t>* Confecciones Deportivas Hobby</a:t>
          </a:r>
        </a:p>
        <a:p>
          <a:pPr lvl="0" algn="l" defTabSz="622300">
            <a:lnSpc>
              <a:spcPct val="90000"/>
            </a:lnSpc>
            <a:spcBef>
              <a:spcPct val="0"/>
            </a:spcBef>
            <a:spcAft>
              <a:spcPct val="35000"/>
            </a:spcAft>
          </a:pPr>
          <a:r>
            <a:rPr lang="es-EC" sz="1400" kern="1200" dirty="0" smtClean="0"/>
            <a:t>* Confecciones Recreativas Fibrán CIA LTDA</a:t>
          </a:r>
        </a:p>
        <a:p>
          <a:pPr lvl="0" algn="l" defTabSz="622300">
            <a:lnSpc>
              <a:spcPct val="90000"/>
            </a:lnSpc>
            <a:spcBef>
              <a:spcPct val="0"/>
            </a:spcBef>
            <a:spcAft>
              <a:spcPct val="35000"/>
            </a:spcAft>
          </a:pPr>
          <a:r>
            <a:rPr lang="es-EC" sz="1400" kern="1200" dirty="0" smtClean="0"/>
            <a:t>* Confecciones Robalino &amp; Robalino CIA LTDA. </a:t>
          </a:r>
          <a:endParaRPr lang="es-EC" sz="1400" b="1" u="sng" kern="1200" dirty="0"/>
        </a:p>
      </dsp:txBody>
      <dsp:txXfrm>
        <a:off x="2545524" y="1771396"/>
        <a:ext cx="2541798" cy="3719933"/>
      </dsp:txXfrm>
    </dsp:sp>
    <dsp:sp modelId="{7B078353-0FBE-45B6-8F82-B44D4BE7A39C}">
      <dsp:nvSpPr>
        <dsp:cNvPr id="0" name=""/>
        <dsp:cNvSpPr/>
      </dsp:nvSpPr>
      <dsp:spPr>
        <a:xfrm>
          <a:off x="5087323" y="1771396"/>
          <a:ext cx="2541798" cy="3719933"/>
        </a:xfrm>
        <a:prstGeom prst="rect">
          <a:avLst/>
        </a:prstGeom>
        <a:solidFill>
          <a:schemeClr val="tx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u="sng" kern="1200" dirty="0" smtClean="0"/>
            <a:t>Proveedores</a:t>
          </a:r>
        </a:p>
        <a:p>
          <a:pPr lvl="0" algn="ctr" defTabSz="622300">
            <a:lnSpc>
              <a:spcPct val="90000"/>
            </a:lnSpc>
            <a:spcBef>
              <a:spcPct val="0"/>
            </a:spcBef>
            <a:spcAft>
              <a:spcPct val="35000"/>
            </a:spcAft>
          </a:pPr>
          <a:endParaRPr lang="es-EC" sz="1400" b="1" u="sng" kern="1200" dirty="0" smtClean="0"/>
        </a:p>
        <a:p>
          <a:pPr lvl="0" algn="l" defTabSz="622300">
            <a:lnSpc>
              <a:spcPct val="90000"/>
            </a:lnSpc>
            <a:spcBef>
              <a:spcPct val="0"/>
            </a:spcBef>
            <a:spcAft>
              <a:spcPct val="35000"/>
            </a:spcAft>
          </a:pPr>
          <a:r>
            <a:rPr lang="es-EC" sz="1400" b="1" u="none" kern="1200" dirty="0" smtClean="0"/>
            <a:t>* </a:t>
          </a:r>
          <a:r>
            <a:rPr lang="es-EC" sz="1400" kern="1200" dirty="0" smtClean="0"/>
            <a:t>Ditex</a:t>
          </a:r>
        </a:p>
        <a:p>
          <a:pPr lvl="0" algn="l" defTabSz="622300">
            <a:lnSpc>
              <a:spcPct val="90000"/>
            </a:lnSpc>
            <a:spcBef>
              <a:spcPct val="0"/>
            </a:spcBef>
            <a:spcAft>
              <a:spcPct val="35000"/>
            </a:spcAft>
          </a:pPr>
          <a:r>
            <a:rPr lang="es-EC" sz="1400" kern="1200" dirty="0" smtClean="0"/>
            <a:t>* Almacenes Brin</a:t>
          </a:r>
        </a:p>
        <a:p>
          <a:pPr lvl="0" algn="l" defTabSz="622300">
            <a:lnSpc>
              <a:spcPct val="90000"/>
            </a:lnSpc>
            <a:spcBef>
              <a:spcPct val="0"/>
            </a:spcBef>
            <a:spcAft>
              <a:spcPct val="35000"/>
            </a:spcAft>
          </a:pPr>
          <a:r>
            <a:rPr lang="es-EC" sz="1400" kern="1200" dirty="0" smtClean="0"/>
            <a:t>* Almacenes Olga</a:t>
          </a:r>
        </a:p>
        <a:p>
          <a:pPr lvl="0" algn="l" defTabSz="622300">
            <a:lnSpc>
              <a:spcPct val="90000"/>
            </a:lnSpc>
            <a:spcBef>
              <a:spcPct val="0"/>
            </a:spcBef>
            <a:spcAft>
              <a:spcPct val="35000"/>
            </a:spcAft>
          </a:pPr>
          <a:r>
            <a:rPr lang="es-EC" sz="1400" kern="1200" dirty="0" smtClean="0"/>
            <a:t>* Distritex</a:t>
          </a:r>
        </a:p>
        <a:p>
          <a:pPr lvl="0" algn="l" defTabSz="622300">
            <a:lnSpc>
              <a:spcPct val="90000"/>
            </a:lnSpc>
            <a:spcBef>
              <a:spcPct val="0"/>
            </a:spcBef>
            <a:spcAft>
              <a:spcPct val="35000"/>
            </a:spcAft>
          </a:pPr>
          <a:r>
            <a:rPr lang="es-EC" sz="1400" kern="1200" dirty="0" smtClean="0"/>
            <a:t>* Intela Cía. Ltda.</a:t>
          </a:r>
        </a:p>
        <a:p>
          <a:pPr lvl="0" algn="l" defTabSz="622300">
            <a:lnSpc>
              <a:spcPct val="90000"/>
            </a:lnSpc>
            <a:spcBef>
              <a:spcPct val="0"/>
            </a:spcBef>
            <a:spcAft>
              <a:spcPct val="35000"/>
            </a:spcAft>
          </a:pPr>
          <a:r>
            <a:rPr lang="es-EC" sz="1400" kern="1200" dirty="0" smtClean="0"/>
            <a:t>* Nilotex Telas</a:t>
          </a:r>
        </a:p>
        <a:p>
          <a:pPr lvl="0" algn="l" defTabSz="622300">
            <a:lnSpc>
              <a:spcPct val="90000"/>
            </a:lnSpc>
            <a:spcBef>
              <a:spcPct val="0"/>
            </a:spcBef>
            <a:spcAft>
              <a:spcPct val="35000"/>
            </a:spcAft>
          </a:pPr>
          <a:r>
            <a:rPr lang="es-EC" sz="1400" kern="1200" dirty="0" smtClean="0"/>
            <a:t>* Potela</a:t>
          </a:r>
        </a:p>
        <a:p>
          <a:pPr lvl="0" algn="l" defTabSz="622300">
            <a:lnSpc>
              <a:spcPct val="90000"/>
            </a:lnSpc>
            <a:spcBef>
              <a:spcPct val="0"/>
            </a:spcBef>
            <a:spcAft>
              <a:spcPct val="35000"/>
            </a:spcAft>
          </a:pPr>
          <a:r>
            <a:rPr lang="es-EC" sz="1400" kern="1200" dirty="0" smtClean="0"/>
            <a:t>* Fibratex</a:t>
          </a:r>
        </a:p>
        <a:p>
          <a:pPr lvl="0" algn="l" defTabSz="622300">
            <a:lnSpc>
              <a:spcPct val="90000"/>
            </a:lnSpc>
            <a:spcBef>
              <a:spcPct val="0"/>
            </a:spcBef>
            <a:spcAft>
              <a:spcPct val="35000"/>
            </a:spcAft>
          </a:pPr>
          <a:r>
            <a:rPr lang="es-EC" sz="1400" kern="1200" dirty="0" smtClean="0"/>
            <a:t>* Cortyvis Cía. Ltda.	</a:t>
          </a:r>
        </a:p>
        <a:p>
          <a:pPr lvl="0" algn="l" defTabSz="622300">
            <a:lnSpc>
              <a:spcPct val="90000"/>
            </a:lnSpc>
            <a:spcBef>
              <a:spcPct val="0"/>
            </a:spcBef>
            <a:spcAft>
              <a:spcPct val="35000"/>
            </a:spcAft>
          </a:pPr>
          <a:r>
            <a:rPr lang="es-EC" sz="1400" kern="1200" dirty="0" smtClean="0"/>
            <a:t>* Almacén Lesly</a:t>
          </a:r>
        </a:p>
        <a:p>
          <a:pPr lvl="0" algn="l" defTabSz="622300">
            <a:lnSpc>
              <a:spcPct val="90000"/>
            </a:lnSpc>
            <a:spcBef>
              <a:spcPct val="0"/>
            </a:spcBef>
            <a:spcAft>
              <a:spcPct val="35000"/>
            </a:spcAft>
          </a:pPr>
          <a:r>
            <a:rPr lang="es-EC" sz="1400" kern="1200" dirty="0" smtClean="0"/>
            <a:t>* Almacén Puebla</a:t>
          </a:r>
          <a:endParaRPr lang="es-EC" sz="1400" b="0" u="none" kern="1200" dirty="0" smtClean="0"/>
        </a:p>
      </dsp:txBody>
      <dsp:txXfrm>
        <a:off x="5087323" y="1771396"/>
        <a:ext cx="2541798" cy="3719933"/>
      </dsp:txXfrm>
    </dsp:sp>
    <dsp:sp modelId="{A3ED17C9-659F-4BC4-8EF9-75445636CB9A}">
      <dsp:nvSpPr>
        <dsp:cNvPr id="0" name=""/>
        <dsp:cNvSpPr/>
      </dsp:nvSpPr>
      <dsp:spPr>
        <a:xfrm>
          <a:off x="0" y="5491330"/>
          <a:ext cx="7632848" cy="413325"/>
        </a:xfrm>
        <a:prstGeom prst="rect">
          <a:avLst/>
        </a:prstGeom>
        <a:solidFill>
          <a:schemeClr val="tx2">
            <a:lumMod val="40000"/>
            <a:lumOff val="6000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BB82D-B4D9-47A1-8DE4-DD027DDF88AB}">
      <dsp:nvSpPr>
        <dsp:cNvPr id="0" name=""/>
        <dsp:cNvSpPr/>
      </dsp:nvSpPr>
      <dsp:spPr>
        <a:xfrm>
          <a:off x="817" y="633065"/>
          <a:ext cx="1594073" cy="637629"/>
        </a:xfrm>
        <a:prstGeom prst="homePlat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t>Eficiencia </a:t>
          </a:r>
        </a:p>
      </dsp:txBody>
      <dsp:txXfrm>
        <a:off x="817" y="633065"/>
        <a:ext cx="1434666" cy="637629"/>
      </dsp:txXfrm>
    </dsp:sp>
    <dsp:sp modelId="{3B9537F3-33D0-45C0-AE38-72EDB39A7AE4}">
      <dsp:nvSpPr>
        <dsp:cNvPr id="0" name=""/>
        <dsp:cNvSpPr/>
      </dsp:nvSpPr>
      <dsp:spPr>
        <a:xfrm>
          <a:off x="1276076" y="633065"/>
          <a:ext cx="1594073" cy="637629"/>
        </a:xfrm>
        <a:prstGeom prst="chevron">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t>Economía </a:t>
          </a:r>
          <a:endParaRPr lang="es-EC" sz="1400" b="1" kern="1200" dirty="0"/>
        </a:p>
      </dsp:txBody>
      <dsp:txXfrm>
        <a:off x="1594891" y="633065"/>
        <a:ext cx="956444" cy="637629"/>
      </dsp:txXfrm>
    </dsp:sp>
    <dsp:sp modelId="{0A3FD9C6-105C-47A1-944C-A7CE6E685769}">
      <dsp:nvSpPr>
        <dsp:cNvPr id="0" name=""/>
        <dsp:cNvSpPr/>
      </dsp:nvSpPr>
      <dsp:spPr>
        <a:xfrm>
          <a:off x="2551335" y="633065"/>
          <a:ext cx="1594073" cy="637629"/>
        </a:xfrm>
        <a:prstGeom prst="chevron">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t>Eficacia </a:t>
          </a:r>
          <a:endParaRPr lang="es-EC" sz="1400" b="1" kern="1200" dirty="0"/>
        </a:p>
      </dsp:txBody>
      <dsp:txXfrm>
        <a:off x="2870150" y="633065"/>
        <a:ext cx="956444" cy="637629"/>
      </dsp:txXfrm>
    </dsp:sp>
    <dsp:sp modelId="{BB0DA53A-AE31-4374-85D6-11C4DF7FA924}">
      <dsp:nvSpPr>
        <dsp:cNvPr id="0" name=""/>
        <dsp:cNvSpPr/>
      </dsp:nvSpPr>
      <dsp:spPr>
        <a:xfrm>
          <a:off x="3826594" y="633065"/>
          <a:ext cx="1594073" cy="637629"/>
        </a:xfrm>
        <a:prstGeom prst="chevron">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t>Ética  </a:t>
          </a:r>
        </a:p>
      </dsp:txBody>
      <dsp:txXfrm>
        <a:off x="4145409" y="633065"/>
        <a:ext cx="956444" cy="637629"/>
      </dsp:txXfrm>
    </dsp:sp>
    <dsp:sp modelId="{2AE949EA-621E-41F6-B543-BCA4DF447D6F}">
      <dsp:nvSpPr>
        <dsp:cNvPr id="0" name=""/>
        <dsp:cNvSpPr/>
      </dsp:nvSpPr>
      <dsp:spPr>
        <a:xfrm>
          <a:off x="5101852" y="633065"/>
          <a:ext cx="1594073" cy="637629"/>
        </a:xfrm>
        <a:prstGeom prst="chevron">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t>Ecología </a:t>
          </a:r>
        </a:p>
      </dsp:txBody>
      <dsp:txXfrm>
        <a:off x="5420667" y="633065"/>
        <a:ext cx="956444" cy="6376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A822-D346-411E-936B-1C299F4B9232}">
      <dsp:nvSpPr>
        <dsp:cNvPr id="0" name=""/>
        <dsp:cNvSpPr/>
      </dsp:nvSpPr>
      <dsp:spPr>
        <a:xfrm>
          <a:off x="3639" y="111510"/>
          <a:ext cx="1591084" cy="1088898"/>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mejorar los métodos operativos e incrementar la rentabilidad </a:t>
          </a:r>
          <a:endParaRPr lang="es-EC" sz="1100" kern="1200" dirty="0"/>
        </a:p>
      </dsp:txBody>
      <dsp:txXfrm>
        <a:off x="35532" y="143403"/>
        <a:ext cx="1527298" cy="1025112"/>
      </dsp:txXfrm>
    </dsp:sp>
    <dsp:sp modelId="{07C7AE93-EB82-451D-B0CA-3B58B3CE416C}">
      <dsp:nvSpPr>
        <dsp:cNvPr id="0" name=""/>
        <dsp:cNvSpPr/>
      </dsp:nvSpPr>
      <dsp:spPr>
        <a:xfrm>
          <a:off x="1753832" y="458665"/>
          <a:ext cx="337310" cy="39458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chemeClr val="tx1"/>
            </a:solidFill>
          </a:endParaRPr>
        </a:p>
      </dsp:txBody>
      <dsp:txXfrm>
        <a:off x="1753832" y="537583"/>
        <a:ext cx="236117" cy="236753"/>
      </dsp:txXfrm>
    </dsp:sp>
    <dsp:sp modelId="{70662A57-F7A0-475F-968B-DF4FDE998068}">
      <dsp:nvSpPr>
        <dsp:cNvPr id="0" name=""/>
        <dsp:cNvSpPr/>
      </dsp:nvSpPr>
      <dsp:spPr>
        <a:xfrm>
          <a:off x="2231158" y="111510"/>
          <a:ext cx="1591084" cy="1088898"/>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Establecer si los controles  implementados  son efectivos </a:t>
          </a:r>
          <a:endParaRPr lang="es-EC" sz="1100" kern="1200" dirty="0"/>
        </a:p>
      </dsp:txBody>
      <dsp:txXfrm>
        <a:off x="2263051" y="143403"/>
        <a:ext cx="1527298" cy="1025112"/>
      </dsp:txXfrm>
    </dsp:sp>
    <dsp:sp modelId="{F6A1242C-B874-48FB-A771-3C1F90746278}">
      <dsp:nvSpPr>
        <dsp:cNvPr id="0" name=""/>
        <dsp:cNvSpPr/>
      </dsp:nvSpPr>
      <dsp:spPr>
        <a:xfrm>
          <a:off x="3981351" y="458665"/>
          <a:ext cx="337310" cy="39458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chemeClr val="tx1"/>
            </a:solidFill>
          </a:endParaRPr>
        </a:p>
      </dsp:txBody>
      <dsp:txXfrm>
        <a:off x="3981351" y="537583"/>
        <a:ext cx="236117" cy="236753"/>
      </dsp:txXfrm>
    </dsp:sp>
    <dsp:sp modelId="{69D9702A-037C-43A8-B6D8-1312523D1483}">
      <dsp:nvSpPr>
        <dsp:cNvPr id="0" name=""/>
        <dsp:cNvSpPr/>
      </dsp:nvSpPr>
      <dsp:spPr>
        <a:xfrm>
          <a:off x="4458676" y="111510"/>
          <a:ext cx="1591084" cy="1088898"/>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Establecer el grado en que la entidad y sus colaboradores han cumplido adecuadamente las actividades</a:t>
          </a:r>
          <a:endParaRPr lang="es-EC" sz="1100" kern="1200" dirty="0"/>
        </a:p>
      </dsp:txBody>
      <dsp:txXfrm>
        <a:off x="4490569" y="143403"/>
        <a:ext cx="1527298" cy="1025112"/>
      </dsp:txXfrm>
    </dsp:sp>
    <dsp:sp modelId="{578A4BE5-1696-4881-9208-D6BE1A6E0902}">
      <dsp:nvSpPr>
        <dsp:cNvPr id="0" name=""/>
        <dsp:cNvSpPr/>
      </dsp:nvSpPr>
      <dsp:spPr>
        <a:xfrm>
          <a:off x="6208870" y="458665"/>
          <a:ext cx="337310" cy="39458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solidFill>
              <a:schemeClr val="tx1"/>
            </a:solidFill>
          </a:endParaRPr>
        </a:p>
      </dsp:txBody>
      <dsp:txXfrm>
        <a:off x="6208870" y="537583"/>
        <a:ext cx="236117" cy="236753"/>
      </dsp:txXfrm>
    </dsp:sp>
    <dsp:sp modelId="{68AB927B-F080-4A83-935A-4D2ECDBFC5D3}">
      <dsp:nvSpPr>
        <dsp:cNvPr id="0" name=""/>
        <dsp:cNvSpPr/>
      </dsp:nvSpPr>
      <dsp:spPr>
        <a:xfrm>
          <a:off x="6686195" y="111510"/>
          <a:ext cx="1591084" cy="1088898"/>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Comprobar el nivel de control y evaluación de los procedimientos para desempeñar las funciones</a:t>
          </a:r>
          <a:endParaRPr lang="es-EC" sz="1100" kern="1200" dirty="0"/>
        </a:p>
      </dsp:txBody>
      <dsp:txXfrm>
        <a:off x="6718088" y="143403"/>
        <a:ext cx="1527298" cy="10251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FD8D6-2B94-4F09-8A93-E51C40BD9F6C}">
      <dsp:nvSpPr>
        <dsp:cNvPr id="0" name=""/>
        <dsp:cNvSpPr/>
      </dsp:nvSpPr>
      <dsp:spPr>
        <a:xfrm>
          <a:off x="0" y="1236395"/>
          <a:ext cx="2438389" cy="1820206"/>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un papel de trabajo en el cual se resuma (describa, narre) por escrito el control interno del componente auditado. </a:t>
          </a:r>
          <a:endParaRPr lang="es-EC" sz="1500" kern="1200" dirty="0"/>
        </a:p>
      </dsp:txBody>
      <dsp:txXfrm>
        <a:off x="42650" y="1279045"/>
        <a:ext cx="2353089" cy="1777556"/>
      </dsp:txXfrm>
    </dsp:sp>
    <dsp:sp modelId="{4C8B8DD5-72D0-4563-B189-C868628CAE3F}">
      <dsp:nvSpPr>
        <dsp:cNvPr id="0" name=""/>
        <dsp:cNvSpPr/>
      </dsp:nvSpPr>
      <dsp:spPr>
        <a:xfrm>
          <a:off x="5645" y="3043987"/>
          <a:ext cx="2438389" cy="782688"/>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b="1" kern="1200" smtClean="0"/>
            <a:t>Cédula narrativa</a:t>
          </a:r>
          <a:endParaRPr lang="es-EC" sz="1800" b="1" kern="1200" dirty="0" smtClean="0"/>
        </a:p>
      </dsp:txBody>
      <dsp:txXfrm>
        <a:off x="5645" y="3043987"/>
        <a:ext cx="1717175" cy="782688"/>
      </dsp:txXfrm>
    </dsp:sp>
    <dsp:sp modelId="{35C606F6-1795-4FFA-BA2F-8D803ECA2FDD}">
      <dsp:nvSpPr>
        <dsp:cNvPr id="0" name=""/>
        <dsp:cNvSpPr/>
      </dsp:nvSpPr>
      <dsp:spPr>
        <a:xfrm>
          <a:off x="1791799" y="3168310"/>
          <a:ext cx="853436" cy="853436"/>
        </a:xfrm>
        <a:prstGeom prst="ellipse">
          <a:avLst/>
        </a:prstGeom>
        <a:blipFill rotWithShape="1">
          <a:blip xmlns:r="http://schemas.openxmlformats.org/officeDocument/2006/relationships" r:embed="rId1"/>
          <a:stretch>
            <a:fillRect/>
          </a:stretch>
        </a:blip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714F1-05AF-4783-BC7B-4623DB27E94F}">
      <dsp:nvSpPr>
        <dsp:cNvPr id="0" name=""/>
        <dsp:cNvSpPr/>
      </dsp:nvSpPr>
      <dsp:spPr>
        <a:xfrm>
          <a:off x="2856669" y="1223781"/>
          <a:ext cx="2438389" cy="1820206"/>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formulando una serie de preguntas a las diferentes personas que laboran en los departamentos de la entidad.</a:t>
          </a:r>
          <a:endParaRPr lang="es-EC" sz="1500" kern="1200" dirty="0"/>
        </a:p>
      </dsp:txBody>
      <dsp:txXfrm>
        <a:off x="2899319" y="1266431"/>
        <a:ext cx="2353089" cy="1777556"/>
      </dsp:txXfrm>
    </dsp:sp>
    <dsp:sp modelId="{57DB33CC-7922-4B12-B3F4-BDCE09AD4457}">
      <dsp:nvSpPr>
        <dsp:cNvPr id="0" name=""/>
        <dsp:cNvSpPr/>
      </dsp:nvSpPr>
      <dsp:spPr>
        <a:xfrm>
          <a:off x="2856669" y="3043987"/>
          <a:ext cx="2438389" cy="782688"/>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b="1" kern="1200" smtClean="0"/>
            <a:t>Cuestionario</a:t>
          </a:r>
          <a:endParaRPr lang="es-EC" sz="1800" b="1" kern="1200" dirty="0"/>
        </a:p>
      </dsp:txBody>
      <dsp:txXfrm>
        <a:off x="2856669" y="3043987"/>
        <a:ext cx="1717175" cy="782688"/>
      </dsp:txXfrm>
    </dsp:sp>
    <dsp:sp modelId="{D7AAA021-7FFD-49FF-8C2B-F1F7BD306C2B}">
      <dsp:nvSpPr>
        <dsp:cNvPr id="0" name=""/>
        <dsp:cNvSpPr/>
      </dsp:nvSpPr>
      <dsp:spPr>
        <a:xfrm>
          <a:off x="4642822" y="3168310"/>
          <a:ext cx="853436" cy="853436"/>
        </a:xfrm>
        <a:prstGeom prst="ellipse">
          <a:avLst/>
        </a:prstGeom>
        <a:blipFill rotWithShape="1">
          <a:blip xmlns:r="http://schemas.openxmlformats.org/officeDocument/2006/relationships" r:embed="rId2"/>
          <a:stretch>
            <a:fillRect/>
          </a:stretch>
        </a:blip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21665-5125-4479-8B85-5C17C68B0638}">
      <dsp:nvSpPr>
        <dsp:cNvPr id="0" name=""/>
        <dsp:cNvSpPr/>
      </dsp:nvSpPr>
      <dsp:spPr>
        <a:xfrm>
          <a:off x="5707692" y="1223781"/>
          <a:ext cx="2438389" cy="1820206"/>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representación gráfica secuencial del conjunto de actividades o sistema determinado, para realizar una evaluación previa sobre las actividades de control </a:t>
          </a:r>
          <a:endParaRPr lang="es-EC" sz="1500" kern="1200" dirty="0"/>
        </a:p>
      </dsp:txBody>
      <dsp:txXfrm>
        <a:off x="5750342" y="1266431"/>
        <a:ext cx="2353089" cy="1777556"/>
      </dsp:txXfrm>
    </dsp:sp>
    <dsp:sp modelId="{188D2BA8-697C-4144-8F08-127F8D1AA3A5}">
      <dsp:nvSpPr>
        <dsp:cNvPr id="0" name=""/>
        <dsp:cNvSpPr/>
      </dsp:nvSpPr>
      <dsp:spPr>
        <a:xfrm>
          <a:off x="5707692" y="3043987"/>
          <a:ext cx="2438389" cy="782688"/>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b="1" kern="1200" smtClean="0"/>
            <a:t>Flujograma</a:t>
          </a:r>
          <a:endParaRPr lang="es-EC" sz="1800" b="1" kern="1200" dirty="0"/>
        </a:p>
      </dsp:txBody>
      <dsp:txXfrm>
        <a:off x="5707692" y="3043987"/>
        <a:ext cx="1717175" cy="782688"/>
      </dsp:txXfrm>
    </dsp:sp>
    <dsp:sp modelId="{3730C562-615E-453D-B083-3C65BF1A4B35}">
      <dsp:nvSpPr>
        <dsp:cNvPr id="0" name=""/>
        <dsp:cNvSpPr/>
      </dsp:nvSpPr>
      <dsp:spPr>
        <a:xfrm>
          <a:off x="7493846" y="3168310"/>
          <a:ext cx="853436" cy="853436"/>
        </a:xfrm>
        <a:prstGeom prst="ellipse">
          <a:avLst/>
        </a:prstGeom>
        <a:blipFill rotWithShape="1">
          <a:blip xmlns:r="http://schemas.openxmlformats.org/officeDocument/2006/relationships" r:embed="rId3"/>
          <a:stretch>
            <a:fillRect/>
          </a:stretch>
        </a:blip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DD371-522E-42EC-BF21-55590888568A}" type="datetimeFigureOut">
              <a:rPr lang="es-EC" smtClean="0"/>
              <a:pPr/>
              <a:t>14/05/2015</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ABB4E-4037-47E1-85D8-1E7429855B2F}" type="slidenum">
              <a:rPr lang="es-EC" smtClean="0"/>
              <a:pPr/>
              <a:t>‹Nº›</a:t>
            </a:fld>
            <a:endParaRPr lang="es-EC" dirty="0"/>
          </a:p>
        </p:txBody>
      </p:sp>
    </p:spTree>
    <p:extLst>
      <p:ext uri="{BB962C8B-B14F-4D97-AF65-F5344CB8AC3E}">
        <p14:creationId xmlns:p14="http://schemas.microsoft.com/office/powerpoint/2010/main" val="10593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CAPITULO II</a:t>
            </a:r>
            <a:endParaRPr lang="es-EC" dirty="0"/>
          </a:p>
        </p:txBody>
      </p:sp>
      <p:sp>
        <p:nvSpPr>
          <p:cNvPr id="4" name="3 Marcador de número de diapositiva"/>
          <p:cNvSpPr>
            <a:spLocks noGrp="1"/>
          </p:cNvSpPr>
          <p:nvPr>
            <p:ph type="sldNum" sz="quarter" idx="10"/>
          </p:nvPr>
        </p:nvSpPr>
        <p:spPr/>
        <p:txBody>
          <a:bodyPr/>
          <a:lstStyle/>
          <a:p>
            <a:fld id="{C33ABB4E-4037-47E1-85D8-1E7429855B2F}" type="slidenum">
              <a:rPr lang="es-EC" smtClean="0"/>
              <a:pPr/>
              <a:t>7</a:t>
            </a:fld>
            <a:endParaRPr lang="es-EC" dirty="0"/>
          </a:p>
        </p:txBody>
      </p:sp>
    </p:spTree>
    <p:extLst>
      <p:ext uri="{BB962C8B-B14F-4D97-AF65-F5344CB8AC3E}">
        <p14:creationId xmlns:p14="http://schemas.microsoft.com/office/powerpoint/2010/main" val="229474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CAPITULO 3</a:t>
            </a:r>
            <a:endParaRPr lang="es-EC" dirty="0"/>
          </a:p>
        </p:txBody>
      </p:sp>
      <p:sp>
        <p:nvSpPr>
          <p:cNvPr id="4" name="3 Marcador de número de diapositiva"/>
          <p:cNvSpPr>
            <a:spLocks noGrp="1"/>
          </p:cNvSpPr>
          <p:nvPr>
            <p:ph type="sldNum" sz="quarter" idx="10"/>
          </p:nvPr>
        </p:nvSpPr>
        <p:spPr/>
        <p:txBody>
          <a:bodyPr/>
          <a:lstStyle/>
          <a:p>
            <a:fld id="{C33ABB4E-4037-47E1-85D8-1E7429855B2F}" type="slidenum">
              <a:rPr lang="es-EC" smtClean="0"/>
              <a:pPr/>
              <a:t>8</a:t>
            </a:fld>
            <a:endParaRPr lang="es-EC" dirty="0"/>
          </a:p>
        </p:txBody>
      </p:sp>
    </p:spTree>
    <p:extLst>
      <p:ext uri="{BB962C8B-B14F-4D97-AF65-F5344CB8AC3E}">
        <p14:creationId xmlns:p14="http://schemas.microsoft.com/office/powerpoint/2010/main" val="405725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77008B22-63FF-424F-97BF-5E8AB0741A95}" type="slidenum">
              <a:rPr lang="es-ES" smtClean="0"/>
              <a:pPr>
                <a:defRPr/>
              </a:pPr>
              <a:t>‹Nº›</a:t>
            </a:fld>
            <a:endParaRPr lang="es-ES" dirty="0"/>
          </a:p>
        </p:txBody>
      </p:sp>
    </p:spTree>
    <p:extLst>
      <p:ext uri="{BB962C8B-B14F-4D97-AF65-F5344CB8AC3E}">
        <p14:creationId xmlns:p14="http://schemas.microsoft.com/office/powerpoint/2010/main" val="332859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FDBA122F-BE3D-494A-B16F-6611B454E9ED}" type="slidenum">
              <a:rPr lang="es-ES" smtClean="0"/>
              <a:pPr>
                <a:defRPr/>
              </a:pPr>
              <a:t>‹Nº›</a:t>
            </a:fld>
            <a:endParaRPr lang="es-ES" dirty="0"/>
          </a:p>
        </p:txBody>
      </p:sp>
    </p:spTree>
    <p:extLst>
      <p:ext uri="{BB962C8B-B14F-4D97-AF65-F5344CB8AC3E}">
        <p14:creationId xmlns:p14="http://schemas.microsoft.com/office/powerpoint/2010/main" val="298217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FDBA122F-BE3D-494A-B16F-6611B454E9ED}" type="slidenum">
              <a:rPr lang="es-ES" smtClean="0"/>
              <a:pPr>
                <a:defRPr/>
              </a:pPr>
              <a:t>‹Nº›</a:t>
            </a:fld>
            <a:endParaRPr lang="es-E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037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FDBA122F-BE3D-494A-B16F-6611B454E9ED}" type="slidenum">
              <a:rPr lang="es-ES" smtClean="0"/>
              <a:pPr>
                <a:defRPr/>
              </a:pPr>
              <a:t>‹Nº›</a:t>
            </a:fld>
            <a:endParaRPr lang="es-ES" dirty="0"/>
          </a:p>
        </p:txBody>
      </p:sp>
    </p:spTree>
    <p:extLst>
      <p:ext uri="{BB962C8B-B14F-4D97-AF65-F5344CB8AC3E}">
        <p14:creationId xmlns:p14="http://schemas.microsoft.com/office/powerpoint/2010/main" val="383775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FDBA122F-BE3D-494A-B16F-6611B454E9ED}" type="slidenum">
              <a:rPr lang="es-ES" smtClean="0"/>
              <a:pPr>
                <a:defRPr/>
              </a:pPr>
              <a:t>‹Nº›</a:t>
            </a:fld>
            <a:endParaRPr lang="es-E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588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FDBA122F-BE3D-494A-B16F-6611B454E9ED}" type="slidenum">
              <a:rPr lang="es-ES" smtClean="0"/>
              <a:pPr>
                <a:defRPr/>
              </a:pPr>
              <a:t>‹Nº›</a:t>
            </a:fld>
            <a:endParaRPr lang="es-ES" dirty="0"/>
          </a:p>
        </p:txBody>
      </p:sp>
    </p:spTree>
    <p:extLst>
      <p:ext uri="{BB962C8B-B14F-4D97-AF65-F5344CB8AC3E}">
        <p14:creationId xmlns:p14="http://schemas.microsoft.com/office/powerpoint/2010/main" val="270584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27D275A-3767-48DD-BC42-70FD32E2B82E}" type="slidenum">
              <a:rPr lang="es-ES" smtClean="0"/>
              <a:pPr>
                <a:defRPr/>
              </a:pPr>
              <a:t>‹Nº›</a:t>
            </a:fld>
            <a:endParaRPr lang="es-ES" dirty="0"/>
          </a:p>
        </p:txBody>
      </p:sp>
    </p:spTree>
    <p:extLst>
      <p:ext uri="{BB962C8B-B14F-4D97-AF65-F5344CB8AC3E}">
        <p14:creationId xmlns:p14="http://schemas.microsoft.com/office/powerpoint/2010/main" val="28423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0B102D9-52C4-4E74-A4CF-8F6A44CDADBA}" type="slidenum">
              <a:rPr lang="es-ES" smtClean="0"/>
              <a:pPr>
                <a:defRPr/>
              </a:pPr>
              <a:t>‹Nº›</a:t>
            </a:fld>
            <a:endParaRPr lang="es-ES" dirty="0"/>
          </a:p>
        </p:txBody>
      </p:sp>
    </p:spTree>
    <p:extLst>
      <p:ext uri="{BB962C8B-B14F-4D97-AF65-F5344CB8AC3E}">
        <p14:creationId xmlns:p14="http://schemas.microsoft.com/office/powerpoint/2010/main" val="4607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1A7FCE0-6F3A-4A06-BF32-FF43E0364650}" type="slidenum">
              <a:rPr lang="es-ES" smtClean="0"/>
              <a:pPr>
                <a:defRPr/>
              </a:pPr>
              <a:t>‹Nº›</a:t>
            </a:fld>
            <a:endParaRPr lang="es-ES" dirty="0"/>
          </a:p>
        </p:txBody>
      </p:sp>
    </p:spTree>
    <p:extLst>
      <p:ext uri="{BB962C8B-B14F-4D97-AF65-F5344CB8AC3E}">
        <p14:creationId xmlns:p14="http://schemas.microsoft.com/office/powerpoint/2010/main" val="269267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82092A82-62CE-4526-9DA9-AF0DC7A6FB27}" type="slidenum">
              <a:rPr lang="es-ES" smtClean="0"/>
              <a:pPr>
                <a:defRPr/>
              </a:pPr>
              <a:t>‹Nº›</a:t>
            </a:fld>
            <a:endParaRPr lang="es-ES" dirty="0"/>
          </a:p>
        </p:txBody>
      </p:sp>
    </p:spTree>
    <p:extLst>
      <p:ext uri="{BB962C8B-B14F-4D97-AF65-F5344CB8AC3E}">
        <p14:creationId xmlns:p14="http://schemas.microsoft.com/office/powerpoint/2010/main" val="263691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F1625C98-7EE1-4402-8B77-18F3E76CBE2C}" type="slidenum">
              <a:rPr lang="es-ES" smtClean="0"/>
              <a:pPr>
                <a:defRPr/>
              </a:pPr>
              <a:t>‹Nº›</a:t>
            </a:fld>
            <a:endParaRPr lang="es-ES" dirty="0"/>
          </a:p>
        </p:txBody>
      </p:sp>
    </p:spTree>
    <p:extLst>
      <p:ext uri="{BB962C8B-B14F-4D97-AF65-F5344CB8AC3E}">
        <p14:creationId xmlns:p14="http://schemas.microsoft.com/office/powerpoint/2010/main" val="28342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8472263C-267C-48A2-85C0-F6CD491AC912}" type="slidenum">
              <a:rPr lang="es-ES" smtClean="0"/>
              <a:pPr>
                <a:defRPr/>
              </a:pPr>
              <a:t>‹Nº›</a:t>
            </a:fld>
            <a:endParaRPr lang="es-ES" dirty="0"/>
          </a:p>
        </p:txBody>
      </p:sp>
    </p:spTree>
    <p:extLst>
      <p:ext uri="{BB962C8B-B14F-4D97-AF65-F5344CB8AC3E}">
        <p14:creationId xmlns:p14="http://schemas.microsoft.com/office/powerpoint/2010/main" val="312946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FDBA122F-BE3D-494A-B16F-6611B454E9ED}" type="slidenum">
              <a:rPr lang="es-ES" smtClean="0"/>
              <a:pPr>
                <a:defRPr/>
              </a:pPr>
              <a:t>‹Nº›</a:t>
            </a:fld>
            <a:endParaRPr lang="es-ES" dirty="0"/>
          </a:p>
        </p:txBody>
      </p:sp>
    </p:spTree>
    <p:extLst>
      <p:ext uri="{BB962C8B-B14F-4D97-AF65-F5344CB8AC3E}">
        <p14:creationId xmlns:p14="http://schemas.microsoft.com/office/powerpoint/2010/main" val="31532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956C2D7-1D27-4C82-97B2-D97C10AE344D}" type="slidenum">
              <a:rPr lang="es-ES" smtClean="0"/>
              <a:pPr>
                <a:defRPr/>
              </a:pPr>
              <a:t>‹Nº›</a:t>
            </a:fld>
            <a:endParaRPr lang="es-ES" dirty="0"/>
          </a:p>
        </p:txBody>
      </p:sp>
    </p:spTree>
    <p:extLst>
      <p:ext uri="{BB962C8B-B14F-4D97-AF65-F5344CB8AC3E}">
        <p14:creationId xmlns:p14="http://schemas.microsoft.com/office/powerpoint/2010/main" val="111408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B1E4CDCB-DA7F-4D80-9EEA-6DEFEAABAA88}" type="slidenum">
              <a:rPr lang="es-ES" smtClean="0"/>
              <a:pPr>
                <a:defRPr/>
              </a:pPr>
              <a:t>‹Nº›</a:t>
            </a:fld>
            <a:endParaRPr lang="es-ES" dirty="0"/>
          </a:p>
        </p:txBody>
      </p:sp>
    </p:spTree>
    <p:extLst>
      <p:ext uri="{BB962C8B-B14F-4D97-AF65-F5344CB8AC3E}">
        <p14:creationId xmlns:p14="http://schemas.microsoft.com/office/powerpoint/2010/main" val="361410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24267A89-9447-4547-81AC-E9DFC7F69342}" type="slidenum">
              <a:rPr lang="es-ES" smtClean="0"/>
              <a:pPr>
                <a:defRPr/>
              </a:pPr>
              <a:t>‹Nº›</a:t>
            </a:fld>
            <a:endParaRPr lang="es-ES" dirty="0"/>
          </a:p>
        </p:txBody>
      </p:sp>
    </p:spTree>
    <p:extLst>
      <p:ext uri="{BB962C8B-B14F-4D97-AF65-F5344CB8AC3E}">
        <p14:creationId xmlns:p14="http://schemas.microsoft.com/office/powerpoint/2010/main" val="34788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FDBA122F-BE3D-494A-B16F-6611B454E9ED}" type="slidenum">
              <a:rPr lang="es-ES" smtClean="0"/>
              <a:pPr>
                <a:defRPr/>
              </a:pPr>
              <a:t>‹Nº›</a:t>
            </a:fld>
            <a:endParaRPr lang="es-ES" dirty="0"/>
          </a:p>
        </p:txBody>
      </p:sp>
    </p:spTree>
    <p:extLst>
      <p:ext uri="{BB962C8B-B14F-4D97-AF65-F5344CB8AC3E}">
        <p14:creationId xmlns:p14="http://schemas.microsoft.com/office/powerpoint/2010/main" val="2608705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wmf"/><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Layout" Target="../diagrams/layout24.xml"/><Relationship Id="rId7" Type="http://schemas.openxmlformats.org/officeDocument/2006/relationships/image" Target="../media/image15.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10" Type="http://schemas.openxmlformats.org/officeDocument/2006/relationships/image" Target="../media/image17.png"/><Relationship Id="rId4" Type="http://schemas.openxmlformats.org/officeDocument/2006/relationships/diagramQuickStyle" Target="../diagrams/quickStyle24.xml"/><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TESIS%20A%20PRESENTAR.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DEFENSA/PLANIFICACI&#211;N%20ESPEC&#205;FICA.docx" TargetMode="External"/><Relationship Id="rId2" Type="http://schemas.openxmlformats.org/officeDocument/2006/relationships/hyperlink" Target="DEFENSA/PLANIFICACI&#211;N%20PRELIMINAR.docx" TargetMode="External"/><Relationship Id="rId1" Type="http://schemas.openxmlformats.org/officeDocument/2006/relationships/slideLayout" Target="../slideLayouts/slideLayout7.xml"/><Relationship Id="rId5" Type="http://schemas.openxmlformats.org/officeDocument/2006/relationships/hyperlink" Target="DEFENSA/INFORME%20DE%20AUDITOR&#205;A.docx" TargetMode="External"/><Relationship Id="rId4" Type="http://schemas.openxmlformats.org/officeDocument/2006/relationships/hyperlink" Target="DEFENSA/EJECUCI&#211;N.docx"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slide" Target="slide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6"/>
          <p:cNvSpPr>
            <a:spLocks noGrp="1" noChangeArrowheads="1"/>
          </p:cNvSpPr>
          <p:nvPr>
            <p:ph type="ctrTitle"/>
          </p:nvPr>
        </p:nvSpPr>
        <p:spPr/>
        <p:txBody>
          <a:bodyPr/>
          <a:lstStyle/>
          <a:p>
            <a:pPr eaLnBrk="1" hangingPunct="1"/>
            <a:r>
              <a:rPr lang="es-UY" dirty="0" err="1" smtClean="0"/>
              <a:t>TITLE</a:t>
            </a:r>
            <a:endParaRPr lang="es-ES" dirty="0" smtClean="0"/>
          </a:p>
        </p:txBody>
      </p:sp>
      <p:pic>
        <p:nvPicPr>
          <p:cNvPr id="3" name="Picture 1"/>
          <p:cNvPicPr>
            <a:picLocks noChangeAspect="1" noChangeArrowheads="1"/>
          </p:cNvPicPr>
          <p:nvPr/>
        </p:nvPicPr>
        <p:blipFill>
          <a:blip r:embed="rId2" cstate="print"/>
          <a:srcRect l="33479" t="20297" r="18926" b="15719"/>
          <a:stretch>
            <a:fillRect/>
          </a:stretch>
        </p:blipFill>
        <p:spPr bwMode="auto">
          <a:xfrm>
            <a:off x="0" y="-53163"/>
            <a:ext cx="9144000" cy="6911163"/>
          </a:xfrm>
          <a:prstGeom prst="rect">
            <a:avLst/>
          </a:prstGeom>
          <a:ln w="57150">
            <a:solidFill>
              <a:srgbClr val="0A8604"/>
            </a:solidFill>
          </a:ln>
          <a:effectLst>
            <a:outerShdw blurRad="292100" dist="139700" dir="2700000" algn="tl" rotWithShape="0">
              <a:srgbClr val="333333">
                <a:alpha val="65000"/>
              </a:srgbClr>
            </a:outerShdw>
          </a:effectLst>
        </p:spPr>
      </p:pic>
      <p:sp>
        <p:nvSpPr>
          <p:cNvPr id="4" name="Rectangle 1"/>
          <p:cNvSpPr>
            <a:spLocks noChangeArrowheads="1"/>
          </p:cNvSpPr>
          <p:nvPr/>
        </p:nvSpPr>
        <p:spPr bwMode="auto">
          <a:xfrm>
            <a:off x="1043608" y="1626045"/>
            <a:ext cx="7858125" cy="3647152"/>
          </a:xfrm>
          <a:prstGeom prst="rect">
            <a:avLst/>
          </a:prstGeom>
          <a:noFill/>
          <a:ln w="9525">
            <a:noFill/>
            <a:miter lim="800000"/>
            <a:headEnd/>
            <a:tailEnd/>
          </a:ln>
        </p:spPr>
        <p:txBody>
          <a:bodyPr bIns="0" anchor="ctr">
            <a:spAutoFit/>
          </a:bodyPr>
          <a:lstStyle/>
          <a:p>
            <a:pPr algn="ctr">
              <a:tabLst>
                <a:tab pos="1962150" algn="l"/>
                <a:tab pos="2879725" algn="ctr"/>
              </a:tabLst>
            </a:pPr>
            <a:r>
              <a:rPr lang="es-ES" sz="1400" b="1" dirty="0">
                <a:ea typeface="Times New Roman" pitchFamily="18" charset="0"/>
                <a:cs typeface="Arial" charset="0"/>
              </a:rPr>
              <a:t>DEPARTAMENTO DE CIENCIAS ECONÓMICAS, ADMINISTRATIVAS Y DE COMERCIO</a:t>
            </a:r>
          </a:p>
          <a:p>
            <a:pPr algn="ctr">
              <a:tabLst>
                <a:tab pos="1962150" algn="l"/>
                <a:tab pos="2879725" algn="ctr"/>
              </a:tabLst>
            </a:pPr>
            <a:endParaRPr lang="es-ES" sz="1600" b="1" dirty="0">
              <a:ea typeface="Times New Roman" pitchFamily="18" charset="0"/>
              <a:cs typeface="Arial" charset="0"/>
            </a:endParaRPr>
          </a:p>
          <a:p>
            <a:pPr algn="ctr"/>
            <a:r>
              <a:rPr lang="es-EC" sz="1400" b="1" dirty="0">
                <a:ea typeface="Times New Roman" pitchFamily="18" charset="0"/>
                <a:cs typeface="Arial" charset="0"/>
              </a:rPr>
              <a:t>TESIS PRESENTADA COMO REQUISITO PREVIO </a:t>
            </a:r>
            <a:r>
              <a:rPr lang="es-EC" sz="1400" b="1" dirty="0" smtClean="0">
                <a:ea typeface="Times New Roman" pitchFamily="18" charset="0"/>
                <a:cs typeface="Arial" charset="0"/>
              </a:rPr>
              <a:t>A LA OBTENCIÓN DEL TÍTULO DE </a:t>
            </a:r>
            <a:r>
              <a:rPr lang="es-EC" sz="1400" b="1" dirty="0" smtClean="0"/>
              <a:t>INGENIERÍA EN FINANZAS Y AUDITORÍA, CONTADOR PÚBLICO.</a:t>
            </a:r>
            <a:endParaRPr lang="es-EC" sz="1400" dirty="0" smtClean="0"/>
          </a:p>
          <a:p>
            <a:pPr algn="ctr" eaLnBrk="0" hangingPunct="0">
              <a:tabLst>
                <a:tab pos="1962150" algn="l"/>
                <a:tab pos="2879725" algn="ctr"/>
              </a:tabLst>
            </a:pPr>
            <a:endParaRPr lang="es-EC" sz="900" dirty="0">
              <a:ea typeface="Times New Roman" pitchFamily="18" charset="0"/>
              <a:cs typeface="Arial" charset="0"/>
            </a:endParaRPr>
          </a:p>
          <a:p>
            <a:pPr algn="ctr" eaLnBrk="0" hangingPunct="0">
              <a:tabLst>
                <a:tab pos="1962150" algn="l"/>
                <a:tab pos="2879725" algn="ctr"/>
              </a:tabLst>
            </a:pPr>
            <a:r>
              <a:rPr lang="es-EC" sz="1400" b="1" dirty="0"/>
              <a:t>“AUDITORÍA DE GESTIÓN AL DEPARTAMENTO DE CONTABILIDAD DE LA </a:t>
            </a:r>
            <a:r>
              <a:rPr lang="es-ES" sz="1400" b="1" dirty="0"/>
              <a:t>COOPERATIVA DE PRODUCCIÓN TEXTIL ARTESANAL PUNTO ECUADOR</a:t>
            </a:r>
            <a:r>
              <a:rPr lang="es-EC" sz="1400" b="1" dirty="0"/>
              <a:t>,  POR EL AÑO TERMINADO AL 31 DE DICIEMBRE DEL 2014” </a:t>
            </a:r>
            <a:endParaRPr lang="es-EC" sz="2800" b="1" dirty="0"/>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r>
              <a:rPr lang="es-EC" sz="1400" b="1" dirty="0" smtClean="0">
                <a:ea typeface="Calibri" pitchFamily="34" charset="0"/>
                <a:cs typeface="Calibri" pitchFamily="34" charset="0"/>
              </a:rPr>
              <a:t>AUTOR: PABLO ROBERTO LLUMIQUINGA OÑA</a:t>
            </a:r>
            <a:endParaRPr lang="es-EC" sz="1400" b="1" dirty="0">
              <a:ea typeface="Calibri" pitchFamily="34" charset="0"/>
              <a:cs typeface="Calibri" pitchFamily="34" charset="0"/>
            </a:endParaRPr>
          </a:p>
          <a:p>
            <a:pPr algn="ctr" eaLnBrk="0" hangingPunct="0">
              <a:tabLst>
                <a:tab pos="1962150" algn="l"/>
                <a:tab pos="2879725" algn="ctr"/>
              </a:tabLst>
            </a:pPr>
            <a:endParaRPr lang="es-EC" sz="1400" b="1" dirty="0">
              <a:ea typeface="Calibri" pitchFamily="34" charset="0"/>
              <a:cs typeface="Calibri" pitchFamily="34" charset="0"/>
            </a:endParaRPr>
          </a:p>
          <a:p>
            <a:pPr algn="ctr" eaLnBrk="0" hangingPunct="0">
              <a:tabLst>
                <a:tab pos="1962150" algn="l"/>
                <a:tab pos="2879725" algn="ctr"/>
              </a:tabLst>
            </a:pPr>
            <a:r>
              <a:rPr lang="es-EC" sz="1400" b="1" dirty="0">
                <a:ea typeface="Calibri" pitchFamily="34" charset="0"/>
                <a:cs typeface="Calibri" pitchFamily="34" charset="0"/>
              </a:rPr>
              <a:t>                                             </a:t>
            </a:r>
            <a:endParaRPr lang="es-EC" sz="900" dirty="0">
              <a:cs typeface="Arial" charset="0"/>
            </a:endParaRPr>
          </a:p>
          <a:p>
            <a:pPr algn="ctr" eaLnBrk="0" hangingPunct="0">
              <a:tabLst>
                <a:tab pos="1962150" algn="l"/>
                <a:tab pos="2879725" algn="ctr"/>
              </a:tabLst>
            </a:pPr>
            <a:r>
              <a:rPr lang="es-EC" sz="1400" dirty="0">
                <a:cs typeface="Times New Roman" pitchFamily="18" charset="0"/>
              </a:rPr>
              <a:t>     </a:t>
            </a:r>
            <a:r>
              <a:rPr lang="es-EC" sz="1400" b="1" dirty="0">
                <a:cs typeface="Times New Roman" pitchFamily="18" charset="0"/>
              </a:rPr>
              <a:t>Dr. </a:t>
            </a:r>
            <a:r>
              <a:rPr lang="es-EC" sz="1400" b="1" dirty="0" smtClean="0">
                <a:cs typeface="Times New Roman" pitchFamily="18" charset="0"/>
              </a:rPr>
              <a:t>Amaro Berrones</a:t>
            </a:r>
            <a:r>
              <a:rPr lang="es-EC" sz="1400" dirty="0">
                <a:cs typeface="Times New Roman" pitchFamily="18" charset="0"/>
              </a:rPr>
              <a:t>	  	                   </a:t>
            </a:r>
            <a:r>
              <a:rPr lang="es-EC" sz="1400" b="1" dirty="0" smtClean="0">
                <a:cs typeface="Times New Roman" pitchFamily="18" charset="0"/>
              </a:rPr>
              <a:t>Ing. César Llumiquinga</a:t>
            </a:r>
            <a:endParaRPr lang="es-EC" sz="1400" b="1" dirty="0">
              <a:cs typeface="Arial" charset="0"/>
            </a:endParaRPr>
          </a:p>
          <a:p>
            <a:pPr algn="just" eaLnBrk="0" hangingPunct="0">
              <a:tabLst>
                <a:tab pos="1962150" algn="l"/>
                <a:tab pos="2879725" algn="ctr"/>
              </a:tabLst>
            </a:pPr>
            <a:r>
              <a:rPr lang="es-EC" sz="1400" b="1" dirty="0" smtClean="0">
                <a:ea typeface="Calibri" pitchFamily="34" charset="0"/>
                <a:cs typeface="Calibri" pitchFamily="34" charset="0"/>
              </a:rPr>
              <a:t>                                       	</a:t>
            </a:r>
            <a:r>
              <a:rPr lang="es-EC" sz="1400" b="1" i="1" dirty="0" smtClean="0">
                <a:ea typeface="Calibri" pitchFamily="34" charset="0"/>
                <a:cs typeface="Calibri" pitchFamily="34" charset="0"/>
              </a:rPr>
              <a:t> DIRECTOR </a:t>
            </a:r>
            <a:r>
              <a:rPr lang="es-EC" sz="1400" b="1" dirty="0" smtClean="0">
                <a:ea typeface="Calibri" pitchFamily="34" charset="0"/>
                <a:cs typeface="Calibri" pitchFamily="34" charset="0"/>
              </a:rPr>
              <a:t>   		      CO</a:t>
            </a:r>
            <a:r>
              <a:rPr lang="es-EC" sz="1400" b="1" i="1" dirty="0" smtClean="0">
                <a:ea typeface="Calibri" pitchFamily="34" charset="0"/>
                <a:cs typeface="Calibri" pitchFamily="34" charset="0"/>
              </a:rPr>
              <a:t>DIRECTOR                                                                    	</a:t>
            </a:r>
            <a:endParaRPr lang="es-EC" sz="1400" b="1" i="1" dirty="0">
              <a:ea typeface="Calibri" pitchFamily="34" charset="0"/>
              <a:cs typeface="Calibri" pitchFamily="34"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r>
              <a:rPr lang="es-EC" sz="1400" b="1" dirty="0">
                <a:ea typeface="Calibri" pitchFamily="34" charset="0"/>
                <a:cs typeface="Calibri" pitchFamily="34" charset="0"/>
              </a:rPr>
              <a:t>SANGOLQU</a:t>
            </a:r>
            <a:r>
              <a:rPr lang="es-EC" sz="1400" b="1" dirty="0">
                <a:latin typeface="Calibri" pitchFamily="34" charset="0"/>
                <a:ea typeface="Calibri" pitchFamily="34" charset="0"/>
                <a:cs typeface="Calibri" pitchFamily="34" charset="0"/>
              </a:rPr>
              <a:t>Í</a:t>
            </a:r>
            <a:r>
              <a:rPr lang="es-EC" sz="1400" b="1" dirty="0">
                <a:ea typeface="Calibri" pitchFamily="34" charset="0"/>
                <a:cs typeface="Calibri" pitchFamily="34" charset="0"/>
              </a:rPr>
              <a:t>, </a:t>
            </a:r>
            <a:r>
              <a:rPr lang="es-EC" sz="1400" b="1" dirty="0" smtClean="0">
                <a:ea typeface="Calibri" pitchFamily="34" charset="0"/>
                <a:cs typeface="Calibri" pitchFamily="34" charset="0"/>
              </a:rPr>
              <a:t>MAYO 2015</a:t>
            </a:r>
            <a:endParaRPr lang="es-EC" dirty="0">
              <a:cs typeface="Arial"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28046574"/>
              </p:ext>
            </p:extLst>
          </p:nvPr>
        </p:nvGraphicFramePr>
        <p:xfrm>
          <a:off x="827584" y="404664"/>
          <a:ext cx="763284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827584" y="476672"/>
            <a:ext cx="75587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FUNDAMENTOS TEÓRICOS Y PROPUESTA DE LA AUDITORÍA DE GESTIÓN</a:t>
            </a:r>
            <a:endParaRPr kumimoji="0" lang="es-EC"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3" name="2 Rectángulo"/>
          <p:cNvSpPr/>
          <p:nvPr/>
        </p:nvSpPr>
        <p:spPr>
          <a:xfrm>
            <a:off x="441221" y="1556792"/>
            <a:ext cx="1290738" cy="584775"/>
          </a:xfrm>
          <a:prstGeom prst="rect">
            <a:avLst/>
          </a:prstGeom>
          <a:noFill/>
        </p:spPr>
        <p:txBody>
          <a:bodyPr wrap="none" lIns="91440" tIns="45720" rIns="91440" bIns="45720">
            <a:spAutoFit/>
          </a:bodyPr>
          <a:lstStyle/>
          <a:p>
            <a:pPr algn="ctr"/>
            <a:r>
              <a:rPr lang="es-ES" sz="1600" dirty="0" smtClean="0">
                <a:ln w="0"/>
                <a:effectLst>
                  <a:outerShdw blurRad="38100" dist="19050" dir="2700000" algn="tl" rotWithShape="0">
                    <a:schemeClr val="dk1">
                      <a:alpha val="40000"/>
                    </a:schemeClr>
                  </a:outerShdw>
                </a:effectLst>
              </a:rPr>
              <a:t>Auditoría de</a:t>
            </a:r>
          </a:p>
          <a:p>
            <a:pPr algn="ctr"/>
            <a:r>
              <a:rPr lang="es-ES" sz="1600" dirty="0" smtClean="0">
                <a:ln w="0"/>
                <a:effectLst>
                  <a:outerShdw blurRad="38100" dist="19050" dir="2700000" algn="tl" rotWithShape="0">
                    <a:schemeClr val="dk1">
                      <a:alpha val="40000"/>
                    </a:schemeClr>
                  </a:outerShdw>
                </a:effectLst>
              </a:rPr>
              <a:t> Gestión</a:t>
            </a:r>
            <a:endParaRPr lang="es-ES" sz="1600" dirty="0">
              <a:ln w="0"/>
              <a:effectLst>
                <a:outerShdw blurRad="38100" dist="19050" dir="2700000" algn="tl" rotWithShape="0">
                  <a:schemeClr val="dk1">
                    <a:alpha val="40000"/>
                  </a:schemeClr>
                </a:outerShdw>
              </a:effectLst>
            </a:endParaRPr>
          </a:p>
        </p:txBody>
      </p:sp>
      <p:cxnSp>
        <p:nvCxnSpPr>
          <p:cNvPr id="4" name="3 Conector recto de flecha"/>
          <p:cNvCxnSpPr/>
          <p:nvPr/>
        </p:nvCxnSpPr>
        <p:spPr>
          <a:xfrm>
            <a:off x="1784566" y="1817240"/>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4 Rectángulo"/>
          <p:cNvSpPr/>
          <p:nvPr/>
        </p:nvSpPr>
        <p:spPr>
          <a:xfrm>
            <a:off x="2195736" y="1340768"/>
            <a:ext cx="1512168" cy="8937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t>examen objetivo, sistemático y profesional</a:t>
            </a:r>
          </a:p>
        </p:txBody>
      </p:sp>
      <p:cxnSp>
        <p:nvCxnSpPr>
          <p:cNvPr id="6" name="5 Conector recto de flecha"/>
          <p:cNvCxnSpPr/>
          <p:nvPr/>
        </p:nvCxnSpPr>
        <p:spPr>
          <a:xfrm>
            <a:off x="4154511" y="4140661"/>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6 Rectángulo"/>
          <p:cNvSpPr/>
          <p:nvPr/>
        </p:nvSpPr>
        <p:spPr>
          <a:xfrm>
            <a:off x="2104364" y="3729809"/>
            <a:ext cx="1944216" cy="8217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smtClean="0"/>
              <a:t>Mediante la evaluación a los procesos administrativos</a:t>
            </a:r>
            <a:endParaRPr lang="es-EC" sz="1400" dirty="0"/>
          </a:p>
        </p:txBody>
      </p:sp>
      <p:graphicFrame>
        <p:nvGraphicFramePr>
          <p:cNvPr id="8" name="7 Diagrama"/>
          <p:cNvGraphicFramePr/>
          <p:nvPr>
            <p:extLst>
              <p:ext uri="{D42A27DB-BD31-4B8C-83A1-F6EECF244321}">
                <p14:modId xmlns:p14="http://schemas.microsoft.com/office/powerpoint/2010/main" val="1370484684"/>
              </p:ext>
            </p:extLst>
          </p:nvPr>
        </p:nvGraphicFramePr>
        <p:xfrm>
          <a:off x="1691680" y="1988840"/>
          <a:ext cx="6696744" cy="1903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9 Conector recto de flecha"/>
          <p:cNvCxnSpPr/>
          <p:nvPr/>
        </p:nvCxnSpPr>
        <p:spPr>
          <a:xfrm>
            <a:off x="3017201" y="3284984"/>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21 Rectángulo"/>
          <p:cNvSpPr/>
          <p:nvPr/>
        </p:nvSpPr>
        <p:spPr>
          <a:xfrm>
            <a:off x="2483768" y="4941168"/>
            <a:ext cx="1512168" cy="6776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smtClean="0"/>
              <a:t>Metas programadas</a:t>
            </a:r>
            <a:endParaRPr lang="es-EC" sz="1400" dirty="0"/>
          </a:p>
        </p:txBody>
      </p:sp>
      <p:cxnSp>
        <p:nvCxnSpPr>
          <p:cNvPr id="23" name="22 Conector recto de flecha"/>
          <p:cNvCxnSpPr/>
          <p:nvPr/>
        </p:nvCxnSpPr>
        <p:spPr>
          <a:xfrm>
            <a:off x="4067944" y="5186808"/>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23 Rectángulo"/>
          <p:cNvSpPr/>
          <p:nvPr/>
        </p:nvSpPr>
        <p:spPr>
          <a:xfrm>
            <a:off x="4644008" y="4869160"/>
            <a:ext cx="1656184" cy="6776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smtClean="0"/>
              <a:t>Recomendaciones y acciones correctivas</a:t>
            </a:r>
            <a:endParaRPr lang="es-EC" sz="1400" dirty="0"/>
          </a:p>
        </p:txBody>
      </p:sp>
      <p:cxnSp>
        <p:nvCxnSpPr>
          <p:cNvPr id="25" name="24 Conector recto de flecha"/>
          <p:cNvCxnSpPr/>
          <p:nvPr/>
        </p:nvCxnSpPr>
        <p:spPr>
          <a:xfrm>
            <a:off x="6372200" y="5186808"/>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Rectángulo"/>
          <p:cNvSpPr/>
          <p:nvPr/>
        </p:nvSpPr>
        <p:spPr>
          <a:xfrm>
            <a:off x="6948264" y="4869160"/>
            <a:ext cx="1656184" cy="6776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smtClean="0"/>
              <a:t>Mejorar los procesos internos</a:t>
            </a:r>
            <a:endParaRPr lang="es-EC" sz="1400" dirty="0"/>
          </a:p>
        </p:txBody>
      </p:sp>
      <p:sp>
        <p:nvSpPr>
          <p:cNvPr id="20" name="6 Rectángulo"/>
          <p:cNvSpPr/>
          <p:nvPr/>
        </p:nvSpPr>
        <p:spPr>
          <a:xfrm>
            <a:off x="4582908" y="3728541"/>
            <a:ext cx="1944216" cy="8217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smtClean="0"/>
              <a:t>Con aplicación de indicadores de gestión</a:t>
            </a:r>
            <a:endParaRPr lang="es-EC" sz="1400" dirty="0"/>
          </a:p>
        </p:txBody>
      </p:sp>
      <p:cxnSp>
        <p:nvCxnSpPr>
          <p:cNvPr id="27" name="9 Conector recto de flecha"/>
          <p:cNvCxnSpPr/>
          <p:nvPr/>
        </p:nvCxnSpPr>
        <p:spPr>
          <a:xfrm>
            <a:off x="2987824" y="2234480"/>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wipe(down)">
                                      <p:cBhvr>
                                        <p:cTn id="7" dur="500"/>
                                        <p:tgtEl>
                                          <p:spTgt spid="481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amond(in)">
                                      <p:cBhvr>
                                        <p:cTn id="33" dur="2000"/>
                                        <p:tgtEl>
                                          <p:spTgt spid="10"/>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Horizontal)">
                                      <p:cBhvr>
                                        <p:cTn id="45" dur="500"/>
                                        <p:tgtEl>
                                          <p:spTgt spid="23"/>
                                        </p:tgtEl>
                                      </p:cBhvr>
                                    </p:animEffect>
                                  </p:childTnLst>
                                </p:cTn>
                              </p:par>
                              <p:par>
                                <p:cTn id="46" presetID="16" presetClass="entr" presetSubtype="2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Horizont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Horizontal)">
                                      <p:cBhvr>
                                        <p:cTn id="53" dur="500"/>
                                        <p:tgtEl>
                                          <p:spTgt spid="25"/>
                                        </p:tgtEl>
                                      </p:cBhvr>
                                    </p:animEffect>
                                  </p:childTnLst>
                                </p:cTn>
                              </p:par>
                              <p:par>
                                <p:cTn id="54" presetID="16" presetClass="entr" presetSubtype="2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Horizontal)">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diamond(in)">
                                      <p:cBhvr>
                                        <p:cTn id="6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p:bldP spid="3" grpId="0"/>
      <p:bldP spid="5" grpId="0" animBg="1"/>
      <p:bldP spid="7" grpId="1" animBg="1"/>
      <p:bldGraphic spid="8" grpId="0">
        <p:bldAsOne/>
      </p:bldGraphic>
      <p:bldP spid="22" grpId="0" animBg="1"/>
      <p:bldP spid="24" grpId="0" animBg="1"/>
      <p:bldP spid="2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2425" y="1837273"/>
            <a:ext cx="2088232" cy="1015663"/>
          </a:xfrm>
          <a:prstGeom prst="rect">
            <a:avLst/>
          </a:prstGeom>
          <a:noFill/>
        </p:spPr>
        <p:txBody>
          <a:bodyPr wrap="squar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Objetivos de la Auditoría de</a:t>
            </a:r>
          </a:p>
          <a:p>
            <a:pPr algn="ctr"/>
            <a:r>
              <a:rPr lang="es-ES" sz="2000" dirty="0" smtClean="0">
                <a:ln w="0"/>
                <a:effectLst>
                  <a:outerShdw blurRad="38100" dist="19050" dir="2700000" algn="tl" rotWithShape="0">
                    <a:schemeClr val="dk1">
                      <a:alpha val="40000"/>
                    </a:schemeClr>
                  </a:outerShdw>
                </a:effectLst>
              </a:rPr>
              <a:t> Gestión</a:t>
            </a:r>
            <a:endParaRPr lang="es-ES" sz="2000" dirty="0">
              <a:ln w="0"/>
              <a:effectLst>
                <a:outerShdw blurRad="38100" dist="19050" dir="2700000" algn="tl" rotWithShape="0">
                  <a:schemeClr val="dk1">
                    <a:alpha val="40000"/>
                  </a:schemeClr>
                </a:outerShdw>
              </a:effectLst>
            </a:endParaRPr>
          </a:p>
        </p:txBody>
      </p:sp>
      <p:sp>
        <p:nvSpPr>
          <p:cNvPr id="10" name="9 Rectángulo"/>
          <p:cNvSpPr/>
          <p:nvPr/>
        </p:nvSpPr>
        <p:spPr>
          <a:xfrm>
            <a:off x="4811375" y="989144"/>
            <a:ext cx="1465466" cy="523220"/>
          </a:xfrm>
          <a:prstGeom prst="rect">
            <a:avLst/>
          </a:prstGeom>
          <a:noFill/>
        </p:spPr>
        <p:txBody>
          <a:bodyPr wrap="non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General</a:t>
            </a:r>
            <a:endParaRPr lang="es-ES" sz="2800" dirty="0">
              <a:ln w="0"/>
              <a:solidFill>
                <a:schemeClr val="accent1"/>
              </a:solidFill>
              <a:effectLst>
                <a:outerShdw blurRad="38100" dist="25400" dir="5400000" algn="ctr" rotWithShape="0">
                  <a:srgbClr val="6E747A">
                    <a:alpha val="43000"/>
                  </a:srgbClr>
                </a:outerShdw>
              </a:effectLst>
            </a:endParaRPr>
          </a:p>
        </p:txBody>
      </p:sp>
      <p:sp>
        <p:nvSpPr>
          <p:cNvPr id="11" name="10 Rectángulo"/>
          <p:cNvSpPr/>
          <p:nvPr/>
        </p:nvSpPr>
        <p:spPr>
          <a:xfrm>
            <a:off x="2676842" y="3356992"/>
            <a:ext cx="2021708" cy="523220"/>
          </a:xfrm>
          <a:prstGeom prst="rect">
            <a:avLst/>
          </a:prstGeom>
          <a:noFill/>
        </p:spPr>
        <p:txBody>
          <a:bodyPr wrap="non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Específicos</a:t>
            </a:r>
            <a:endParaRPr lang="es-ES" sz="2800" dirty="0">
              <a:ln w="0"/>
              <a:solidFill>
                <a:schemeClr val="accent1"/>
              </a:solidFill>
              <a:effectLst>
                <a:outerShdw blurRad="38100" dist="25400" dir="5400000" algn="ctr" rotWithShape="0">
                  <a:srgbClr val="6E747A">
                    <a:alpha val="43000"/>
                  </a:srgbClr>
                </a:outerShdw>
              </a:effectLst>
            </a:endParaRPr>
          </a:p>
        </p:txBody>
      </p:sp>
      <p:sp>
        <p:nvSpPr>
          <p:cNvPr id="12" name="11 Rectángulo redondeado"/>
          <p:cNvSpPr/>
          <p:nvPr/>
        </p:nvSpPr>
        <p:spPr>
          <a:xfrm>
            <a:off x="2627784" y="1700808"/>
            <a:ext cx="5832648"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s-EC" sz="1600" dirty="0"/>
              <a:t>Descubrir deficiencias o irregularidades en  algunas de las partes de la empresa y apuntar sus probables soluciones. </a:t>
            </a:r>
            <a:r>
              <a:rPr lang="es-EC" sz="1600" dirty="0" smtClean="0"/>
              <a:t>Su </a:t>
            </a:r>
            <a:r>
              <a:rPr lang="es-EC" sz="1600" dirty="0"/>
              <a:t>intención es examinar y valorar los métodos y desempeño en todas las áreas. </a:t>
            </a:r>
          </a:p>
        </p:txBody>
      </p:sp>
      <p:graphicFrame>
        <p:nvGraphicFramePr>
          <p:cNvPr id="15" name="14 Diagrama"/>
          <p:cNvGraphicFramePr/>
          <p:nvPr>
            <p:extLst>
              <p:ext uri="{D42A27DB-BD31-4B8C-83A1-F6EECF244321}">
                <p14:modId xmlns:p14="http://schemas.microsoft.com/office/powerpoint/2010/main" val="1776500123"/>
              </p:ext>
            </p:extLst>
          </p:nvPr>
        </p:nvGraphicFramePr>
        <p:xfrm>
          <a:off x="467544" y="4133304"/>
          <a:ext cx="8280920" cy="131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95829929"/>
              </p:ext>
            </p:extLst>
          </p:nvPr>
        </p:nvGraphicFramePr>
        <p:xfrm>
          <a:off x="539552" y="1268760"/>
          <a:ext cx="8352928" cy="5245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79512" y="692696"/>
            <a:ext cx="8723204" cy="646331"/>
          </a:xfrm>
          <a:prstGeom prst="rect">
            <a:avLst/>
          </a:prstGeom>
          <a:noFill/>
        </p:spPr>
        <p:txBody>
          <a:bodyPr wrap="square" lIns="91440" tIns="45720" rIns="91440" bIns="45720">
            <a:spAutoFit/>
          </a:bodyPr>
          <a:lstStyle/>
          <a:p>
            <a:pPr algn="ct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Herramientas para evaluar el CI</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491880" y="692696"/>
            <a:ext cx="2088232" cy="707886"/>
          </a:xfrm>
          <a:prstGeom prst="rect">
            <a:avLst/>
          </a:prstGeom>
          <a:noFill/>
        </p:spPr>
        <p:txBody>
          <a:bodyPr wrap="squar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Matrices de Control Interno</a:t>
            </a:r>
            <a:endParaRPr lang="es-ES" sz="2000" dirty="0">
              <a:ln w="0"/>
              <a:effectLst>
                <a:outerShdw blurRad="38100" dist="19050" dir="2700000" algn="tl" rotWithShape="0">
                  <a:schemeClr val="dk1">
                    <a:alpha val="40000"/>
                  </a:schemeClr>
                </a:outerShdw>
              </a:effectLst>
            </a:endParaRPr>
          </a:p>
        </p:txBody>
      </p:sp>
      <p:graphicFrame>
        <p:nvGraphicFramePr>
          <p:cNvPr id="15" name="14 Diagrama"/>
          <p:cNvGraphicFramePr/>
          <p:nvPr>
            <p:extLst>
              <p:ext uri="{D42A27DB-BD31-4B8C-83A1-F6EECF244321}">
                <p14:modId xmlns:p14="http://schemas.microsoft.com/office/powerpoint/2010/main" val="3453619545"/>
              </p:ext>
            </p:extLst>
          </p:nvPr>
        </p:nvGraphicFramePr>
        <p:xfrm>
          <a:off x="863588" y="2460492"/>
          <a:ext cx="7344816" cy="131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2" name="Picture 2"/>
          <p:cNvPicPr>
            <a:picLocks noChangeAspect="1" noChangeArrowheads="1"/>
          </p:cNvPicPr>
          <p:nvPr/>
        </p:nvPicPr>
        <p:blipFill>
          <a:blip r:embed="rId7" cstate="print"/>
          <a:srcRect l="16322" t="46875" r="56006" b="18672"/>
          <a:stretch>
            <a:fillRect/>
          </a:stretch>
        </p:blipFill>
        <p:spPr bwMode="auto">
          <a:xfrm>
            <a:off x="2699792" y="4293096"/>
            <a:ext cx="3672408" cy="2167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lecha abajo 1"/>
          <p:cNvSpPr/>
          <p:nvPr/>
        </p:nvSpPr>
        <p:spPr>
          <a:xfrm>
            <a:off x="4283968" y="1400582"/>
            <a:ext cx="360040" cy="102030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51202"/>
                                        </p:tgtEl>
                                        <p:attrNameLst>
                                          <p:attrName>style.visibility</p:attrName>
                                        </p:attrNameLst>
                                      </p:cBhvr>
                                      <p:to>
                                        <p:strVal val="visible"/>
                                      </p:to>
                                    </p:set>
                                    <p:animEffect transition="in" filter="barn(inHorizontal)">
                                      <p:cBhvr>
                                        <p:cTn id="15"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24513" y="692696"/>
            <a:ext cx="2088232" cy="707886"/>
          </a:xfrm>
          <a:prstGeom prst="rect">
            <a:avLst/>
          </a:prstGeom>
          <a:noFill/>
        </p:spPr>
        <p:txBody>
          <a:bodyPr wrap="square" lIns="91440" tIns="45720" rIns="91440" bIns="45720">
            <a:spAutoFit/>
          </a:bodyPr>
          <a:lstStyle/>
          <a:p>
            <a:pPr algn="ctr"/>
            <a:r>
              <a:rPr lang="es-ES" sz="2000" b="1" dirty="0" smtClean="0">
                <a:ln w="6600">
                  <a:solidFill>
                    <a:schemeClr val="accent2"/>
                  </a:solidFill>
                  <a:prstDash val="solid"/>
                </a:ln>
                <a:solidFill>
                  <a:srgbClr val="FFFFFF"/>
                </a:solidFill>
                <a:effectLst>
                  <a:outerShdw dist="38100" dir="2700000" algn="tl" rotWithShape="0">
                    <a:schemeClr val="accent2"/>
                  </a:outerShdw>
                </a:effectLst>
              </a:rPr>
              <a:t>Listas de Verificación</a:t>
            </a:r>
            <a:endParaRPr lang="es-E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9 Rectángulo"/>
          <p:cNvSpPr/>
          <p:nvPr/>
        </p:nvSpPr>
        <p:spPr>
          <a:xfrm>
            <a:off x="681929" y="1772816"/>
            <a:ext cx="3252432" cy="830997"/>
          </a:xfrm>
          <a:prstGeom prst="rect">
            <a:avLst/>
          </a:prstGeom>
          <a:noFill/>
        </p:spPr>
        <p:txBody>
          <a:bodyPr wrap="square" lIns="91440" tIns="45720" rIns="91440" bIns="45720">
            <a:spAutoFit/>
          </a:bodyPr>
          <a:lstStyle/>
          <a:p>
            <a:pPr algn="ctr"/>
            <a:r>
              <a:rPr lang="es-EC" sz="1600" dirty="0"/>
              <a:t>evaluar las </a:t>
            </a:r>
            <a:r>
              <a:rPr lang="es-EC" sz="1600" dirty="0" smtClean="0"/>
              <a:t>áreas, </a:t>
            </a:r>
            <a:r>
              <a:rPr lang="es-EC" sz="1600" dirty="0"/>
              <a:t>tomando en cuenta los  riesgos que pueden afectar a una entidad</a:t>
            </a:r>
            <a:r>
              <a:rPr lang="es-EC" sz="1600" dirty="0" smtClean="0"/>
              <a:t> </a:t>
            </a:r>
            <a:endParaRPr lang="es-ES" sz="1700" b="1"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5" name="14 Diagrama"/>
          <p:cNvGraphicFramePr/>
          <p:nvPr>
            <p:extLst>
              <p:ext uri="{D42A27DB-BD31-4B8C-83A1-F6EECF244321}">
                <p14:modId xmlns:p14="http://schemas.microsoft.com/office/powerpoint/2010/main" val="3602907001"/>
              </p:ext>
            </p:extLst>
          </p:nvPr>
        </p:nvGraphicFramePr>
        <p:xfrm>
          <a:off x="1398008" y="3501008"/>
          <a:ext cx="2160240" cy="131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12 Imagen"/>
          <p:cNvPicPr/>
          <p:nvPr/>
        </p:nvPicPr>
        <p:blipFill>
          <a:blip r:embed="rId7" cstate="print"/>
          <a:srcRect/>
          <a:stretch>
            <a:fillRect/>
          </a:stretch>
        </p:blipFill>
        <p:spPr bwMode="auto">
          <a:xfrm>
            <a:off x="4355976" y="1268760"/>
            <a:ext cx="4157213" cy="5184576"/>
          </a:xfrm>
          <a:prstGeom prst="rect">
            <a:avLst/>
          </a:prstGeom>
          <a:noFill/>
          <a:ln w="9525">
            <a:solidFill>
              <a:schemeClr val="tx1"/>
            </a:solidFill>
            <a:miter lim="800000"/>
            <a:headEnd/>
            <a:tailEnd/>
          </a:ln>
        </p:spPr>
      </p:pic>
      <p:grpSp>
        <p:nvGrpSpPr>
          <p:cNvPr id="12" name="Grupo 11"/>
          <p:cNvGrpSpPr/>
          <p:nvPr/>
        </p:nvGrpSpPr>
        <p:grpSpPr>
          <a:xfrm>
            <a:off x="1354615" y="5158458"/>
            <a:ext cx="2158130" cy="1294878"/>
            <a:chOff x="1054" y="17041"/>
            <a:chExt cx="2158130" cy="1294878"/>
          </a:xfrm>
          <a:scene3d>
            <a:camera prst="orthographicFront"/>
            <a:lightRig rig="flat" dir="t"/>
          </a:scene3d>
        </p:grpSpPr>
        <p:sp>
          <p:nvSpPr>
            <p:cNvPr id="16" name="Rectángulo redondeado 15"/>
            <p:cNvSpPr/>
            <p:nvPr/>
          </p:nvSpPr>
          <p:spPr>
            <a:xfrm>
              <a:off x="1054" y="17041"/>
              <a:ext cx="2158130" cy="129487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7" name="Rectángulo 16"/>
            <p:cNvSpPr/>
            <p:nvPr/>
          </p:nvSpPr>
          <p:spPr>
            <a:xfrm>
              <a:off x="38980" y="54967"/>
              <a:ext cx="2082278" cy="12190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a:r>
                <a:rPr lang="es-EC" sz="1200" dirty="0"/>
                <a:t>realizando un seguimiento de las tecnologías de </a:t>
              </a:r>
              <a:r>
                <a:rPr lang="es-EC" sz="1200" dirty="0" smtClean="0"/>
                <a:t>información, para identificar nuevos controles</a:t>
              </a:r>
              <a:endParaRPr lang="es-EC" sz="1200" dirty="0"/>
            </a:p>
          </p:txBody>
        </p:sp>
      </p:grpSp>
      <p:sp>
        <p:nvSpPr>
          <p:cNvPr id="2" name="Flecha abajo 1"/>
          <p:cNvSpPr/>
          <p:nvPr/>
        </p:nvSpPr>
        <p:spPr>
          <a:xfrm>
            <a:off x="2308145" y="2708920"/>
            <a:ext cx="319639" cy="57606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630560"/>
            <a:ext cx="75587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COSO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ERM</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(ENTERPRISE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RISK</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MANAGEMENT)</a:t>
            </a:r>
            <a:endParaRPr kumimoji="0" lang="es-EC"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3310401779"/>
              </p:ext>
            </p:extLst>
          </p:nvPr>
        </p:nvGraphicFramePr>
        <p:xfrm>
          <a:off x="1475656" y="3311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8359" y="4076201"/>
            <a:ext cx="259718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brir llave 2"/>
          <p:cNvSpPr/>
          <p:nvPr/>
        </p:nvSpPr>
        <p:spPr>
          <a:xfrm rot="16200000">
            <a:off x="4362379" y="701598"/>
            <a:ext cx="347235" cy="61206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CuadroTexto 5"/>
          <p:cNvSpPr txBox="1"/>
          <p:nvPr/>
        </p:nvSpPr>
        <p:spPr>
          <a:xfrm>
            <a:off x="7092280" y="4802668"/>
            <a:ext cx="1656184" cy="923330"/>
          </a:xfrm>
          <a:prstGeom prst="rect">
            <a:avLst/>
          </a:prstGeom>
          <a:noFill/>
        </p:spPr>
        <p:txBody>
          <a:bodyPr wrap="square" rtlCol="0">
            <a:spAutoFit/>
          </a:bodyPr>
          <a:lstStyle/>
          <a:p>
            <a:pPr algn="ctr"/>
            <a:r>
              <a:rPr lang="es-EC" dirty="0" smtClean="0"/>
              <a:t>Identificar potenciales eventos</a:t>
            </a:r>
            <a:endParaRPr lang="es-EC" dirty="0"/>
          </a:p>
        </p:txBody>
      </p:sp>
      <p:sp>
        <p:nvSpPr>
          <p:cNvPr id="7" name="Flecha derecha 6"/>
          <p:cNvSpPr/>
          <p:nvPr/>
        </p:nvSpPr>
        <p:spPr>
          <a:xfrm>
            <a:off x="3851920" y="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derecha 7"/>
          <p:cNvSpPr/>
          <p:nvPr/>
        </p:nvSpPr>
        <p:spPr>
          <a:xfrm>
            <a:off x="6444208" y="5137883"/>
            <a:ext cx="648072" cy="25289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630560"/>
            <a:ext cx="75587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COMPONENTES DE COSO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ERM</a:t>
            </a:r>
            <a:endParaRPr kumimoji="0" lang="es-EC"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998626324"/>
              </p:ext>
            </p:extLst>
          </p:nvPr>
        </p:nvGraphicFramePr>
        <p:xfrm>
          <a:off x="611560" y="1412776"/>
          <a:ext cx="8280919"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AutoShape 3" descr="Resultado de imagen para establecimiento de objetiv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630560"/>
            <a:ext cx="75587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COMPONENTES DE COSO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ERM</a:t>
            </a:r>
            <a:endParaRPr kumimoji="0" lang="es-EC"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3295247667"/>
              </p:ext>
            </p:extLst>
          </p:nvPr>
        </p:nvGraphicFramePr>
        <p:xfrm>
          <a:off x="827584" y="1124744"/>
          <a:ext cx="7992887"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8" name="AutoShape 2" descr="Resultado de imagen para ACTIVIDADES DE CONTR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Resultado de imagen para supervision y monitor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76" name="AutoShape 4" descr="Resultado de imagen para supervision y monitor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78" name="AutoShape 6" descr="Resultado de imagen para supervision y monitor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5" name="4 Diagrama"/>
          <p:cNvGraphicFramePr/>
          <p:nvPr>
            <p:extLst>
              <p:ext uri="{D42A27DB-BD31-4B8C-83A1-F6EECF244321}">
                <p14:modId xmlns:p14="http://schemas.microsoft.com/office/powerpoint/2010/main" val="3305817816"/>
              </p:ext>
            </p:extLst>
          </p:nvPr>
        </p:nvGraphicFramePr>
        <p:xfrm>
          <a:off x="2339752" y="141010"/>
          <a:ext cx="5256584" cy="259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80" name="AutoShape 8" descr="Resultado de imagen para riesgo inhere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83" name="AutoShape 11" descr="Resultado de imagen para riesgo inhere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85" name="AutoShape 13" descr="Resultado de imagen para riesgo inhere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88" name="AutoShape 16" descr="Resultado de imagen para riesgo inhere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90" name="AutoShape 18" descr="Resultado de imagen para riesgo inhere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92" name="AutoShape 20" descr="Resultado de imagen para riesgo inhere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32" name="31 Diagrama"/>
          <p:cNvGraphicFramePr/>
          <p:nvPr>
            <p:extLst>
              <p:ext uri="{D42A27DB-BD31-4B8C-83A1-F6EECF244321}">
                <p14:modId xmlns:p14="http://schemas.microsoft.com/office/powerpoint/2010/main" val="1958067673"/>
              </p:ext>
            </p:extLst>
          </p:nvPr>
        </p:nvGraphicFramePr>
        <p:xfrm>
          <a:off x="503040" y="2924944"/>
          <a:ext cx="8245424" cy="1080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4" name="33 Diagrama"/>
          <p:cNvGraphicFramePr/>
          <p:nvPr>
            <p:extLst>
              <p:ext uri="{D42A27DB-BD31-4B8C-83A1-F6EECF244321}">
                <p14:modId xmlns:p14="http://schemas.microsoft.com/office/powerpoint/2010/main" val="3946134794"/>
              </p:ext>
            </p:extLst>
          </p:nvPr>
        </p:nvGraphicFramePr>
        <p:xfrm>
          <a:off x="395536" y="4149080"/>
          <a:ext cx="8245424" cy="10801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34 Diagrama"/>
          <p:cNvGraphicFramePr/>
          <p:nvPr>
            <p:extLst>
              <p:ext uri="{D42A27DB-BD31-4B8C-83A1-F6EECF244321}">
                <p14:modId xmlns:p14="http://schemas.microsoft.com/office/powerpoint/2010/main" val="672525901"/>
              </p:ext>
            </p:extLst>
          </p:nvPr>
        </p:nvGraphicFramePr>
        <p:xfrm>
          <a:off x="467544" y="5589240"/>
          <a:ext cx="8245424" cy="93610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32" grpId="0">
        <p:bldAsOne/>
      </p:bldGraphic>
      <p:bldGraphic spid="34" grpId="0">
        <p:bldAsOne/>
      </p:bldGraphic>
      <p:bldGraphic spid="3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879943541"/>
              </p:ext>
            </p:extLst>
          </p:nvPr>
        </p:nvGraphicFramePr>
        <p:xfrm>
          <a:off x="539552" y="908720"/>
          <a:ext cx="80648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AutoShape 4" descr="Resultado de imagen para mision es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31746" name="Picture 2" descr="http://blogs.espe.edu.ec/wp-content/uploads/2013/09/Logo-RP-UFA-ESPE.jpg"/>
          <p:cNvPicPr>
            <a:picLocks noChangeAspect="1" noChangeArrowheads="1"/>
          </p:cNvPicPr>
          <p:nvPr/>
        </p:nvPicPr>
        <p:blipFill>
          <a:blip r:embed="rId7" cstate="print"/>
          <a:srcRect b="17746"/>
          <a:stretch>
            <a:fillRect/>
          </a:stretch>
        </p:blipFill>
        <p:spPr bwMode="auto">
          <a:xfrm>
            <a:off x="3347864" y="692696"/>
            <a:ext cx="2664296" cy="1191616"/>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5616" y="287071"/>
            <a:ext cx="75587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PRUEBAS DE AUDITORÍA</a:t>
            </a:r>
            <a:endParaRPr kumimoji="0" lang="es-EC"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3052191134"/>
              </p:ext>
            </p:extLst>
          </p:nvPr>
        </p:nvGraphicFramePr>
        <p:xfrm>
          <a:off x="1115616" y="980728"/>
          <a:ext cx="7056784"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1225469330"/>
              </p:ext>
            </p:extLst>
          </p:nvPr>
        </p:nvGraphicFramePr>
        <p:xfrm>
          <a:off x="755576" y="2492896"/>
          <a:ext cx="7848872" cy="4032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5616" y="225516"/>
            <a:ext cx="75587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EVIDENCIA</a:t>
            </a:r>
            <a:endParaRPr kumimoji="0" lang="es-EC"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6" name="4 Diagrama"/>
          <p:cNvGraphicFramePr/>
          <p:nvPr>
            <p:extLst>
              <p:ext uri="{D42A27DB-BD31-4B8C-83A1-F6EECF244321}">
                <p14:modId xmlns:p14="http://schemas.microsoft.com/office/powerpoint/2010/main" val="2034796148"/>
              </p:ext>
            </p:extLst>
          </p:nvPr>
        </p:nvGraphicFramePr>
        <p:xfrm>
          <a:off x="1835696" y="1124744"/>
          <a:ext cx="6600056"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
          <p:cNvSpPr>
            <a:spLocks noChangeArrowheads="1"/>
          </p:cNvSpPr>
          <p:nvPr/>
        </p:nvSpPr>
        <p:spPr bwMode="auto">
          <a:xfrm>
            <a:off x="537568" y="3296017"/>
            <a:ext cx="31683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CARACTERÍSTICAS</a:t>
            </a:r>
          </a:p>
        </p:txBody>
      </p:sp>
      <p:sp>
        <p:nvSpPr>
          <p:cNvPr id="8" name="5 Abrir llave"/>
          <p:cNvSpPr/>
          <p:nvPr/>
        </p:nvSpPr>
        <p:spPr>
          <a:xfrm>
            <a:off x="3705920" y="2522944"/>
            <a:ext cx="288032" cy="2016224"/>
          </a:xfrm>
          <a:prstGeom prst="leftBrace">
            <a:avLst>
              <a:gd name="adj1" fmla="val 69480"/>
              <a:gd name="adj2" fmla="val 4952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9" name="7 CuadroTexto"/>
          <p:cNvSpPr txBox="1"/>
          <p:nvPr/>
        </p:nvSpPr>
        <p:spPr>
          <a:xfrm>
            <a:off x="3977019" y="2522944"/>
            <a:ext cx="1584176" cy="369332"/>
          </a:xfrm>
          <a:prstGeom prst="rect">
            <a:avLst/>
          </a:prstGeom>
          <a:noFill/>
        </p:spPr>
        <p:txBody>
          <a:bodyPr wrap="square" rtlCol="0">
            <a:spAutoFit/>
          </a:bodyPr>
          <a:lstStyle/>
          <a:p>
            <a:r>
              <a:rPr lang="es-EC" b="1" dirty="0" smtClean="0"/>
              <a:t>Suficiente</a:t>
            </a:r>
            <a:endParaRPr lang="es-EC" b="1" dirty="0"/>
          </a:p>
        </p:txBody>
      </p:sp>
      <p:sp>
        <p:nvSpPr>
          <p:cNvPr id="10" name="7 CuadroTexto"/>
          <p:cNvSpPr txBox="1"/>
          <p:nvPr/>
        </p:nvSpPr>
        <p:spPr>
          <a:xfrm>
            <a:off x="3998145" y="2931204"/>
            <a:ext cx="1584176" cy="369332"/>
          </a:xfrm>
          <a:prstGeom prst="rect">
            <a:avLst/>
          </a:prstGeom>
          <a:noFill/>
        </p:spPr>
        <p:txBody>
          <a:bodyPr wrap="square" rtlCol="0">
            <a:spAutoFit/>
          </a:bodyPr>
          <a:lstStyle/>
          <a:p>
            <a:r>
              <a:rPr lang="es-EC" b="1" dirty="0" smtClean="0"/>
              <a:t>Competente</a:t>
            </a:r>
            <a:endParaRPr lang="es-EC" b="1" dirty="0"/>
          </a:p>
        </p:txBody>
      </p:sp>
      <p:sp>
        <p:nvSpPr>
          <p:cNvPr id="11" name="7 CuadroTexto"/>
          <p:cNvSpPr txBox="1"/>
          <p:nvPr/>
        </p:nvSpPr>
        <p:spPr>
          <a:xfrm>
            <a:off x="3998145" y="3287422"/>
            <a:ext cx="1584176" cy="369332"/>
          </a:xfrm>
          <a:prstGeom prst="rect">
            <a:avLst/>
          </a:prstGeom>
          <a:noFill/>
        </p:spPr>
        <p:txBody>
          <a:bodyPr wrap="square" rtlCol="0">
            <a:spAutoFit/>
          </a:bodyPr>
          <a:lstStyle/>
          <a:p>
            <a:r>
              <a:rPr lang="es-EC" b="1" dirty="0" smtClean="0"/>
              <a:t>Pertinente</a:t>
            </a:r>
            <a:endParaRPr lang="es-EC" b="1" dirty="0"/>
          </a:p>
        </p:txBody>
      </p:sp>
      <p:sp>
        <p:nvSpPr>
          <p:cNvPr id="12" name="7 CuadroTexto"/>
          <p:cNvSpPr txBox="1"/>
          <p:nvPr/>
        </p:nvSpPr>
        <p:spPr>
          <a:xfrm>
            <a:off x="3998145" y="3656754"/>
            <a:ext cx="1584176" cy="369332"/>
          </a:xfrm>
          <a:prstGeom prst="rect">
            <a:avLst/>
          </a:prstGeom>
          <a:noFill/>
        </p:spPr>
        <p:txBody>
          <a:bodyPr wrap="square" rtlCol="0">
            <a:spAutoFit/>
          </a:bodyPr>
          <a:lstStyle/>
          <a:p>
            <a:r>
              <a:rPr lang="es-EC" b="1" dirty="0" smtClean="0"/>
              <a:t>Relevante</a:t>
            </a:r>
            <a:endParaRPr lang="es-EC" b="1" dirty="0"/>
          </a:p>
        </p:txBody>
      </p:sp>
      <p:sp>
        <p:nvSpPr>
          <p:cNvPr id="13" name="7 CuadroTexto"/>
          <p:cNvSpPr txBox="1"/>
          <p:nvPr/>
        </p:nvSpPr>
        <p:spPr>
          <a:xfrm>
            <a:off x="3993952" y="4012972"/>
            <a:ext cx="1584176" cy="369332"/>
          </a:xfrm>
          <a:prstGeom prst="rect">
            <a:avLst/>
          </a:prstGeom>
          <a:noFill/>
        </p:spPr>
        <p:txBody>
          <a:bodyPr wrap="square" rtlCol="0">
            <a:spAutoFit/>
          </a:bodyPr>
          <a:lstStyle/>
          <a:p>
            <a:r>
              <a:rPr lang="es-EC" b="1" dirty="0" smtClean="0"/>
              <a:t>Legal / Ética</a:t>
            </a:r>
            <a:endParaRPr lang="es-EC" b="1" dirty="0"/>
          </a:p>
        </p:txBody>
      </p:sp>
      <p:sp>
        <p:nvSpPr>
          <p:cNvPr id="14" name="Rectangle 1"/>
          <p:cNvSpPr>
            <a:spLocks noChangeArrowheads="1"/>
          </p:cNvSpPr>
          <p:nvPr/>
        </p:nvSpPr>
        <p:spPr bwMode="auto">
          <a:xfrm>
            <a:off x="1403648" y="5272167"/>
            <a:ext cx="31683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CLASES:</a:t>
            </a:r>
            <a:endParaRPr kumimoji="0" lang="es-EC"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5" name="5 Abrir llave"/>
          <p:cNvSpPr/>
          <p:nvPr/>
        </p:nvSpPr>
        <p:spPr>
          <a:xfrm>
            <a:off x="3722853" y="4736988"/>
            <a:ext cx="271099" cy="1612169"/>
          </a:xfrm>
          <a:prstGeom prst="leftBrace">
            <a:avLst>
              <a:gd name="adj1" fmla="val 69480"/>
              <a:gd name="adj2" fmla="val 4952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16" name="7 CuadroTexto"/>
          <p:cNvSpPr txBox="1"/>
          <p:nvPr/>
        </p:nvSpPr>
        <p:spPr>
          <a:xfrm>
            <a:off x="3993952" y="4739400"/>
            <a:ext cx="1584176" cy="369332"/>
          </a:xfrm>
          <a:prstGeom prst="rect">
            <a:avLst/>
          </a:prstGeom>
          <a:noFill/>
        </p:spPr>
        <p:txBody>
          <a:bodyPr wrap="square" rtlCol="0">
            <a:spAutoFit/>
          </a:bodyPr>
          <a:lstStyle/>
          <a:p>
            <a:r>
              <a:rPr lang="es-EC" b="1" dirty="0" smtClean="0"/>
              <a:t>Documental</a:t>
            </a:r>
            <a:endParaRPr lang="es-EC" b="1" dirty="0"/>
          </a:p>
        </p:txBody>
      </p:sp>
      <p:sp>
        <p:nvSpPr>
          <p:cNvPr id="17" name="7 CuadroTexto"/>
          <p:cNvSpPr txBox="1"/>
          <p:nvPr/>
        </p:nvSpPr>
        <p:spPr>
          <a:xfrm>
            <a:off x="4006941" y="5094740"/>
            <a:ext cx="1584176" cy="369332"/>
          </a:xfrm>
          <a:prstGeom prst="rect">
            <a:avLst/>
          </a:prstGeom>
          <a:noFill/>
        </p:spPr>
        <p:txBody>
          <a:bodyPr wrap="square" rtlCol="0">
            <a:spAutoFit/>
          </a:bodyPr>
          <a:lstStyle/>
          <a:p>
            <a:r>
              <a:rPr lang="es-EC" b="1" dirty="0" smtClean="0"/>
              <a:t>Testimonial</a:t>
            </a:r>
            <a:endParaRPr lang="es-EC" b="1" dirty="0"/>
          </a:p>
        </p:txBody>
      </p:sp>
      <p:sp>
        <p:nvSpPr>
          <p:cNvPr id="18" name="7 CuadroTexto"/>
          <p:cNvSpPr txBox="1"/>
          <p:nvPr/>
        </p:nvSpPr>
        <p:spPr>
          <a:xfrm>
            <a:off x="4019930" y="5469631"/>
            <a:ext cx="1584176" cy="369332"/>
          </a:xfrm>
          <a:prstGeom prst="rect">
            <a:avLst/>
          </a:prstGeom>
          <a:noFill/>
        </p:spPr>
        <p:txBody>
          <a:bodyPr wrap="square" rtlCol="0">
            <a:spAutoFit/>
          </a:bodyPr>
          <a:lstStyle/>
          <a:p>
            <a:r>
              <a:rPr lang="es-EC" b="1" dirty="0" smtClean="0"/>
              <a:t>Analítica</a:t>
            </a:r>
            <a:endParaRPr lang="es-EC" b="1" dirty="0"/>
          </a:p>
        </p:txBody>
      </p:sp>
      <p:sp>
        <p:nvSpPr>
          <p:cNvPr id="19" name="7 CuadroTexto"/>
          <p:cNvSpPr txBox="1"/>
          <p:nvPr/>
        </p:nvSpPr>
        <p:spPr>
          <a:xfrm>
            <a:off x="4006941" y="5827739"/>
            <a:ext cx="1584176" cy="369332"/>
          </a:xfrm>
          <a:prstGeom prst="rect">
            <a:avLst/>
          </a:prstGeom>
          <a:noFill/>
        </p:spPr>
        <p:txBody>
          <a:bodyPr wrap="square" rtlCol="0">
            <a:spAutoFit/>
          </a:bodyPr>
          <a:lstStyle/>
          <a:p>
            <a:r>
              <a:rPr lang="es-EC" b="1" dirty="0" smtClean="0"/>
              <a:t>Física</a:t>
            </a:r>
            <a:endParaRPr lang="es-EC" b="1" dirty="0"/>
          </a:p>
        </p:txBody>
      </p:sp>
    </p:spTree>
    <p:extLst>
      <p:ext uri="{BB962C8B-B14F-4D97-AF65-F5344CB8AC3E}">
        <p14:creationId xmlns:p14="http://schemas.microsoft.com/office/powerpoint/2010/main" val="428457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8" grpId="0" animBg="1"/>
      <p:bldP spid="9" grpId="0"/>
      <p:bldP spid="10" grpId="0"/>
      <p:bldP spid="11" grpId="0"/>
      <p:bldP spid="12" grpId="0"/>
      <p:bldP spid="13" grpId="0"/>
      <p:bldP spid="15" grpId="0" animBg="1"/>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04217238"/>
              </p:ext>
            </p:extLst>
          </p:nvPr>
        </p:nvGraphicFramePr>
        <p:xfrm>
          <a:off x="2267744" y="1124744"/>
          <a:ext cx="6600056"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Abrir llave"/>
          <p:cNvSpPr/>
          <p:nvPr/>
        </p:nvSpPr>
        <p:spPr>
          <a:xfrm>
            <a:off x="4350394" y="2456893"/>
            <a:ext cx="288032" cy="2016224"/>
          </a:xfrm>
          <a:prstGeom prst="leftBrace">
            <a:avLst>
              <a:gd name="adj1" fmla="val 69480"/>
              <a:gd name="adj2" fmla="val 4952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8" name="7 CuadroTexto"/>
          <p:cNvSpPr txBox="1"/>
          <p:nvPr/>
        </p:nvSpPr>
        <p:spPr>
          <a:xfrm>
            <a:off x="4652975" y="2663854"/>
            <a:ext cx="1584176" cy="369332"/>
          </a:xfrm>
          <a:prstGeom prst="rect">
            <a:avLst/>
          </a:prstGeom>
          <a:noFill/>
        </p:spPr>
        <p:txBody>
          <a:bodyPr wrap="square" rtlCol="0">
            <a:spAutoFit/>
          </a:bodyPr>
          <a:lstStyle/>
          <a:p>
            <a:r>
              <a:rPr lang="es-EC" b="1" dirty="0" smtClean="0"/>
              <a:t>Condición </a:t>
            </a:r>
            <a:endParaRPr lang="es-EC" b="1" dirty="0"/>
          </a:p>
        </p:txBody>
      </p:sp>
      <p:sp>
        <p:nvSpPr>
          <p:cNvPr id="10" name="9 CuadroTexto"/>
          <p:cNvSpPr txBox="1"/>
          <p:nvPr/>
        </p:nvSpPr>
        <p:spPr>
          <a:xfrm>
            <a:off x="4724983" y="3096483"/>
            <a:ext cx="1440160" cy="369332"/>
          </a:xfrm>
          <a:prstGeom prst="rect">
            <a:avLst/>
          </a:prstGeom>
          <a:noFill/>
        </p:spPr>
        <p:txBody>
          <a:bodyPr wrap="square" rtlCol="0">
            <a:spAutoFit/>
          </a:bodyPr>
          <a:lstStyle/>
          <a:p>
            <a:r>
              <a:rPr lang="es-EC" b="1" dirty="0" smtClean="0"/>
              <a:t>Criterio </a:t>
            </a:r>
            <a:endParaRPr lang="es-EC" b="1" dirty="0"/>
          </a:p>
        </p:txBody>
      </p:sp>
      <p:sp>
        <p:nvSpPr>
          <p:cNvPr id="11" name="10 CuadroTexto"/>
          <p:cNvSpPr txBox="1"/>
          <p:nvPr/>
        </p:nvSpPr>
        <p:spPr>
          <a:xfrm>
            <a:off x="4767892" y="3429000"/>
            <a:ext cx="1224136" cy="369332"/>
          </a:xfrm>
          <a:prstGeom prst="rect">
            <a:avLst/>
          </a:prstGeom>
          <a:noFill/>
        </p:spPr>
        <p:txBody>
          <a:bodyPr wrap="square" rtlCol="0">
            <a:spAutoFit/>
          </a:bodyPr>
          <a:lstStyle/>
          <a:p>
            <a:r>
              <a:rPr lang="es-EC" b="1" dirty="0" smtClean="0"/>
              <a:t>Causa </a:t>
            </a:r>
            <a:endParaRPr lang="es-EC" b="1" dirty="0"/>
          </a:p>
        </p:txBody>
      </p:sp>
      <p:sp>
        <p:nvSpPr>
          <p:cNvPr id="12" name="11 CuadroTexto"/>
          <p:cNvSpPr txBox="1"/>
          <p:nvPr/>
        </p:nvSpPr>
        <p:spPr>
          <a:xfrm>
            <a:off x="4767892" y="3797472"/>
            <a:ext cx="1584176" cy="369332"/>
          </a:xfrm>
          <a:prstGeom prst="rect">
            <a:avLst/>
          </a:prstGeom>
          <a:noFill/>
        </p:spPr>
        <p:txBody>
          <a:bodyPr wrap="square" rtlCol="0">
            <a:spAutoFit/>
          </a:bodyPr>
          <a:lstStyle/>
          <a:p>
            <a:r>
              <a:rPr lang="es-EC" b="1" dirty="0" smtClean="0"/>
              <a:t>Efecto</a:t>
            </a:r>
            <a:endParaRPr lang="es-EC" b="1" dirty="0"/>
          </a:p>
        </p:txBody>
      </p:sp>
      <p:cxnSp>
        <p:nvCxnSpPr>
          <p:cNvPr id="13" name="12 Conector recto de flecha"/>
          <p:cNvCxnSpPr/>
          <p:nvPr/>
        </p:nvCxnSpPr>
        <p:spPr>
          <a:xfrm>
            <a:off x="6237151" y="2839833"/>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16 Conector recto de flecha"/>
          <p:cNvCxnSpPr/>
          <p:nvPr/>
        </p:nvCxnSpPr>
        <p:spPr>
          <a:xfrm>
            <a:off x="6237151" y="3249500"/>
            <a:ext cx="43204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18 Conector recto de flecha"/>
          <p:cNvCxnSpPr/>
          <p:nvPr/>
        </p:nvCxnSpPr>
        <p:spPr>
          <a:xfrm>
            <a:off x="6237151" y="3663219"/>
            <a:ext cx="43204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20 Conector recto de flecha"/>
          <p:cNvCxnSpPr/>
          <p:nvPr/>
        </p:nvCxnSpPr>
        <p:spPr>
          <a:xfrm>
            <a:off x="6258731" y="3960512"/>
            <a:ext cx="43204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22 CuadroTexto"/>
          <p:cNvSpPr txBox="1"/>
          <p:nvPr/>
        </p:nvSpPr>
        <p:spPr>
          <a:xfrm>
            <a:off x="6588742" y="2678251"/>
            <a:ext cx="1584176" cy="323165"/>
          </a:xfrm>
          <a:prstGeom prst="rect">
            <a:avLst/>
          </a:prstGeom>
          <a:noFill/>
        </p:spPr>
        <p:txBody>
          <a:bodyPr wrap="square" rtlCol="0">
            <a:spAutoFit/>
          </a:bodyPr>
          <a:lstStyle/>
          <a:p>
            <a:pPr algn="ctr"/>
            <a:r>
              <a:rPr lang="es-EC" sz="1500" dirty="0" smtClean="0"/>
              <a:t>“Lo que es”</a:t>
            </a:r>
            <a:endParaRPr lang="es-EC" sz="1500" dirty="0"/>
          </a:p>
        </p:txBody>
      </p:sp>
      <p:sp>
        <p:nvSpPr>
          <p:cNvPr id="30" name="Rectangle 1"/>
          <p:cNvSpPr>
            <a:spLocks noChangeArrowheads="1"/>
          </p:cNvSpPr>
          <p:nvPr/>
        </p:nvSpPr>
        <p:spPr bwMode="auto">
          <a:xfrm>
            <a:off x="1115616" y="225516"/>
            <a:ext cx="75587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HALLAZGOS</a:t>
            </a:r>
            <a:endParaRPr kumimoji="0" lang="es-EC"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31" name="Rectangle 1"/>
          <p:cNvSpPr>
            <a:spLocks noChangeArrowheads="1"/>
          </p:cNvSpPr>
          <p:nvPr/>
        </p:nvSpPr>
        <p:spPr bwMode="auto">
          <a:xfrm>
            <a:off x="2149667" y="3224384"/>
            <a:ext cx="21602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ATRIBUTOS DEL HALLAZGO</a:t>
            </a:r>
            <a:endParaRPr kumimoji="0" lang="es-EC"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34" name="33 CuadroTexto"/>
          <p:cNvSpPr txBox="1"/>
          <p:nvPr/>
        </p:nvSpPr>
        <p:spPr>
          <a:xfrm>
            <a:off x="6669199" y="3057116"/>
            <a:ext cx="1872208" cy="323165"/>
          </a:xfrm>
          <a:prstGeom prst="rect">
            <a:avLst/>
          </a:prstGeom>
          <a:noFill/>
        </p:spPr>
        <p:txBody>
          <a:bodyPr wrap="square" rtlCol="0">
            <a:spAutoFit/>
          </a:bodyPr>
          <a:lstStyle/>
          <a:p>
            <a:pPr algn="ctr"/>
            <a:r>
              <a:rPr lang="es-EC" sz="1500" dirty="0" smtClean="0"/>
              <a:t>“Lo que debe ser” </a:t>
            </a:r>
            <a:endParaRPr lang="es-EC" sz="1500" dirty="0"/>
          </a:p>
        </p:txBody>
      </p:sp>
      <p:sp>
        <p:nvSpPr>
          <p:cNvPr id="38" name="37 CuadroTexto"/>
          <p:cNvSpPr txBox="1"/>
          <p:nvPr/>
        </p:nvSpPr>
        <p:spPr>
          <a:xfrm>
            <a:off x="6588224" y="3372647"/>
            <a:ext cx="1584176" cy="323165"/>
          </a:xfrm>
          <a:prstGeom prst="rect">
            <a:avLst/>
          </a:prstGeom>
          <a:noFill/>
        </p:spPr>
        <p:txBody>
          <a:bodyPr wrap="square" rtlCol="0">
            <a:spAutoFit/>
          </a:bodyPr>
          <a:lstStyle/>
          <a:p>
            <a:pPr algn="ctr"/>
            <a:r>
              <a:rPr lang="es-EC" sz="1500" dirty="0" smtClean="0"/>
              <a:t>¿Por qué?</a:t>
            </a:r>
            <a:endParaRPr lang="es-EC" sz="1500" dirty="0"/>
          </a:p>
        </p:txBody>
      </p:sp>
      <p:sp>
        <p:nvSpPr>
          <p:cNvPr id="40" name="39 CuadroTexto"/>
          <p:cNvSpPr txBox="1"/>
          <p:nvPr/>
        </p:nvSpPr>
        <p:spPr>
          <a:xfrm>
            <a:off x="6813215" y="3771954"/>
            <a:ext cx="1584176" cy="323165"/>
          </a:xfrm>
          <a:prstGeom prst="rect">
            <a:avLst/>
          </a:prstGeom>
          <a:noFill/>
        </p:spPr>
        <p:txBody>
          <a:bodyPr wrap="square" rtlCol="0">
            <a:spAutoFit/>
          </a:bodyPr>
          <a:lstStyle/>
          <a:p>
            <a:pPr algn="ctr"/>
            <a:r>
              <a:rPr lang="es-EC" sz="1500" dirty="0" smtClean="0"/>
              <a:t>Consecuencia</a:t>
            </a:r>
            <a:endParaRPr lang="es-EC" sz="1500" dirty="0"/>
          </a:p>
        </p:txBody>
      </p:sp>
      <p:sp>
        <p:nvSpPr>
          <p:cNvPr id="41986" name="AutoShape 2" descr="Resultado de imagen para HALLAZ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5" name="34 Abrir llave"/>
          <p:cNvSpPr/>
          <p:nvPr/>
        </p:nvSpPr>
        <p:spPr>
          <a:xfrm>
            <a:off x="2265782" y="4738294"/>
            <a:ext cx="360040" cy="1512168"/>
          </a:xfrm>
          <a:prstGeom prst="leftBrace">
            <a:avLst>
              <a:gd name="adj1" fmla="val 69480"/>
              <a:gd name="adj2" fmla="val 49526"/>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42" name="41 CuadroTexto"/>
          <p:cNvSpPr txBox="1"/>
          <p:nvPr/>
        </p:nvSpPr>
        <p:spPr>
          <a:xfrm>
            <a:off x="2445802" y="4978793"/>
            <a:ext cx="1584176" cy="369332"/>
          </a:xfrm>
          <a:prstGeom prst="rect">
            <a:avLst/>
          </a:prstGeom>
          <a:noFill/>
        </p:spPr>
        <p:txBody>
          <a:bodyPr wrap="square" rtlCol="0">
            <a:spAutoFit/>
          </a:bodyPr>
          <a:lstStyle/>
          <a:p>
            <a:r>
              <a:rPr lang="es-EC" b="1" dirty="0" smtClean="0"/>
              <a:t>Conclusión </a:t>
            </a:r>
            <a:endParaRPr lang="es-EC" b="1" dirty="0"/>
          </a:p>
        </p:txBody>
      </p:sp>
      <p:cxnSp>
        <p:nvCxnSpPr>
          <p:cNvPr id="43" name="42 Conector recto de flecha"/>
          <p:cNvCxnSpPr/>
          <p:nvPr/>
        </p:nvCxnSpPr>
        <p:spPr>
          <a:xfrm>
            <a:off x="4283968" y="5186681"/>
            <a:ext cx="43204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4" name="43 CuadroTexto"/>
          <p:cNvSpPr txBox="1"/>
          <p:nvPr/>
        </p:nvSpPr>
        <p:spPr>
          <a:xfrm>
            <a:off x="4644008" y="4909603"/>
            <a:ext cx="4464496" cy="584775"/>
          </a:xfrm>
          <a:prstGeom prst="rect">
            <a:avLst/>
          </a:prstGeom>
          <a:noFill/>
        </p:spPr>
        <p:txBody>
          <a:bodyPr wrap="square" rtlCol="0">
            <a:spAutoFit/>
          </a:bodyPr>
          <a:lstStyle/>
          <a:p>
            <a:pPr algn="ctr"/>
            <a:r>
              <a:rPr lang="es-EC" sz="1600" dirty="0" smtClean="0"/>
              <a:t>Son juicios profesionales del auditor basados en los hallazgos luego de evaluar sus atributos</a:t>
            </a:r>
            <a:endParaRPr lang="es-EC" sz="1500" dirty="0"/>
          </a:p>
        </p:txBody>
      </p:sp>
      <p:sp>
        <p:nvSpPr>
          <p:cNvPr id="45" name="44 CuadroTexto"/>
          <p:cNvSpPr txBox="1"/>
          <p:nvPr/>
        </p:nvSpPr>
        <p:spPr>
          <a:xfrm>
            <a:off x="2445802" y="5588624"/>
            <a:ext cx="1872208" cy="323165"/>
          </a:xfrm>
          <a:prstGeom prst="rect">
            <a:avLst/>
          </a:prstGeom>
          <a:noFill/>
        </p:spPr>
        <p:txBody>
          <a:bodyPr wrap="square" rtlCol="0">
            <a:spAutoFit/>
          </a:bodyPr>
          <a:lstStyle/>
          <a:p>
            <a:r>
              <a:rPr lang="es-EC" sz="1500" b="1" dirty="0" smtClean="0"/>
              <a:t>Recomendaciones</a:t>
            </a:r>
            <a:endParaRPr lang="es-EC" sz="1500" b="1" dirty="0"/>
          </a:p>
        </p:txBody>
      </p:sp>
      <p:cxnSp>
        <p:nvCxnSpPr>
          <p:cNvPr id="46" name="45 Conector recto de flecha"/>
          <p:cNvCxnSpPr/>
          <p:nvPr/>
        </p:nvCxnSpPr>
        <p:spPr>
          <a:xfrm>
            <a:off x="4278386" y="5750821"/>
            <a:ext cx="43204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7" name="46 CuadroTexto"/>
          <p:cNvSpPr txBox="1"/>
          <p:nvPr/>
        </p:nvSpPr>
        <p:spPr>
          <a:xfrm>
            <a:off x="4724983" y="5458434"/>
            <a:ext cx="4464496" cy="584775"/>
          </a:xfrm>
          <a:prstGeom prst="rect">
            <a:avLst/>
          </a:prstGeom>
          <a:noFill/>
        </p:spPr>
        <p:txBody>
          <a:bodyPr wrap="square" rtlCol="0">
            <a:spAutoFit/>
          </a:bodyPr>
          <a:lstStyle/>
          <a:p>
            <a:r>
              <a:rPr lang="es-EC" sz="1600" dirty="0" smtClean="0"/>
              <a:t>Son sugerencias positivas para coadyuvar </a:t>
            </a:r>
            <a:r>
              <a:rPr lang="es-EC" sz="1600" dirty="0"/>
              <a:t>a la eficiencia de la administración</a:t>
            </a:r>
          </a:p>
        </p:txBody>
      </p:sp>
      <p:sp>
        <p:nvSpPr>
          <p:cNvPr id="27" name="Rectangle 1"/>
          <p:cNvSpPr>
            <a:spLocks noChangeArrowheads="1"/>
          </p:cNvSpPr>
          <p:nvPr/>
        </p:nvSpPr>
        <p:spPr bwMode="auto">
          <a:xfrm>
            <a:off x="107504" y="4924325"/>
            <a:ext cx="238849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i="0" u="none" strike="noStrike" normalizeH="0" baseline="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Complementos de los atributos de hallazgos</a:t>
            </a:r>
          </a:p>
        </p:txBody>
      </p:sp>
    </p:spTree>
    <p:extLst>
      <p:ext uri="{BB962C8B-B14F-4D97-AF65-F5344CB8AC3E}">
        <p14:creationId xmlns:p14="http://schemas.microsoft.com/office/powerpoint/2010/main" val="481806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ppt_x"/>
                                          </p:val>
                                        </p:tav>
                                        <p:tav tm="100000">
                                          <p:val>
                                            <p:strVal val="#ppt_x"/>
                                          </p:val>
                                        </p:tav>
                                      </p:tavLst>
                                    </p:anim>
                                    <p:anim calcmode="lin" valueType="num">
                                      <p:cBhvr additive="base">
                                        <p:cTn id="71" dur="500" fill="hold"/>
                                        <p:tgtEl>
                                          <p:spTgt spid="4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ppt_x"/>
                                          </p:val>
                                        </p:tav>
                                        <p:tav tm="100000">
                                          <p:val>
                                            <p:strVal val="#ppt_x"/>
                                          </p:val>
                                        </p:tav>
                                      </p:tavLst>
                                    </p:anim>
                                    <p:anim calcmode="lin" valueType="num">
                                      <p:cBhvr additive="base">
                                        <p:cTn id="79" dur="500" fill="hold"/>
                                        <p:tgtEl>
                                          <p:spTgt spid="4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ppt_x"/>
                                          </p:val>
                                        </p:tav>
                                        <p:tav tm="100000">
                                          <p:val>
                                            <p:strVal val="#ppt_x"/>
                                          </p:val>
                                        </p:tav>
                                      </p:tavLst>
                                    </p:anim>
                                    <p:anim calcmode="lin" valueType="num">
                                      <p:cBhvr additive="base">
                                        <p:cTn id="83" dur="500" fill="hold"/>
                                        <p:tgtEl>
                                          <p:spTgt spid="4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ppt_x"/>
                                          </p:val>
                                        </p:tav>
                                        <p:tav tm="100000">
                                          <p:val>
                                            <p:strVal val="#ppt_x"/>
                                          </p:val>
                                        </p:tav>
                                      </p:tavLst>
                                    </p:anim>
                                    <p:anim calcmode="lin" valueType="num">
                                      <p:cBhvr additive="base">
                                        <p:cTn id="87" dur="500" fill="hold"/>
                                        <p:tgtEl>
                                          <p:spTgt spid="4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additive="base">
                                        <p:cTn id="90" dur="500" fill="hold"/>
                                        <p:tgtEl>
                                          <p:spTgt spid="45"/>
                                        </p:tgtEl>
                                        <p:attrNameLst>
                                          <p:attrName>ppt_x</p:attrName>
                                        </p:attrNameLst>
                                      </p:cBhvr>
                                      <p:tavLst>
                                        <p:tav tm="0">
                                          <p:val>
                                            <p:strVal val="#ppt_x"/>
                                          </p:val>
                                        </p:tav>
                                        <p:tav tm="100000">
                                          <p:val>
                                            <p:strVal val="#ppt_x"/>
                                          </p:val>
                                        </p:tav>
                                      </p:tavLst>
                                    </p:anim>
                                    <p:anim calcmode="lin" valueType="num">
                                      <p:cBhvr additive="base">
                                        <p:cTn id="91" dur="500" fill="hold"/>
                                        <p:tgtEl>
                                          <p:spTgt spid="45"/>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ppt_x"/>
                                          </p:val>
                                        </p:tav>
                                        <p:tav tm="100000">
                                          <p:val>
                                            <p:strVal val="#ppt_x"/>
                                          </p:val>
                                        </p:tav>
                                      </p:tavLst>
                                    </p:anim>
                                    <p:anim calcmode="lin" valueType="num">
                                      <p:cBhvr additive="base">
                                        <p:cTn id="95" dur="500" fill="hold"/>
                                        <p:tgtEl>
                                          <p:spTgt spid="4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500" fill="hold"/>
                                        <p:tgtEl>
                                          <p:spTgt spid="47"/>
                                        </p:tgtEl>
                                        <p:attrNameLst>
                                          <p:attrName>ppt_x</p:attrName>
                                        </p:attrNameLst>
                                      </p:cBhvr>
                                      <p:tavLst>
                                        <p:tav tm="0">
                                          <p:val>
                                            <p:strVal val="#ppt_x"/>
                                          </p:val>
                                        </p:tav>
                                        <p:tav tm="100000">
                                          <p:val>
                                            <p:strVal val="#ppt_x"/>
                                          </p:val>
                                        </p:tav>
                                      </p:tavLst>
                                    </p:anim>
                                    <p:anim calcmode="lin" valueType="num">
                                      <p:cBhvr additive="base">
                                        <p:cTn id="9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10" grpId="0"/>
      <p:bldP spid="11" grpId="0"/>
      <p:bldP spid="12" grpId="0"/>
      <p:bldP spid="23" grpId="0"/>
      <p:bldP spid="30" grpId="0"/>
      <p:bldP spid="34" grpId="0"/>
      <p:bldP spid="38" grpId="0"/>
      <p:bldP spid="40" grpId="0"/>
      <p:bldP spid="35" grpId="0" animBg="1"/>
      <p:bldP spid="42" grpId="0"/>
      <p:bldP spid="44" grpId="0"/>
      <p:bldP spid="45"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90172569"/>
              </p:ext>
            </p:extLst>
          </p:nvPr>
        </p:nvGraphicFramePr>
        <p:xfrm>
          <a:off x="1259632" y="1268760"/>
          <a:ext cx="660005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Rectangle 1"/>
          <p:cNvSpPr>
            <a:spLocks noChangeArrowheads="1"/>
          </p:cNvSpPr>
          <p:nvPr/>
        </p:nvSpPr>
        <p:spPr bwMode="auto">
          <a:xfrm>
            <a:off x="1115616" y="225516"/>
            <a:ext cx="75587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TÉCNICAS DE AUDITORÍA</a:t>
            </a:r>
            <a:endParaRPr kumimoji="0" lang="es-EC"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41986" name="AutoShape 2" descr="Resultado de imagen para HALLAZ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5058" name="AutoShape 2" descr="Resultado de imagen para tecnicas de auditoria dibu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32" name="31 Tabla"/>
          <p:cNvGraphicFramePr>
            <a:graphicFrameLocks noGrp="1"/>
          </p:cNvGraphicFramePr>
          <p:nvPr>
            <p:extLst>
              <p:ext uri="{D42A27DB-BD31-4B8C-83A1-F6EECF244321}">
                <p14:modId xmlns:p14="http://schemas.microsoft.com/office/powerpoint/2010/main" val="2323175388"/>
              </p:ext>
            </p:extLst>
          </p:nvPr>
        </p:nvGraphicFramePr>
        <p:xfrm>
          <a:off x="2483768" y="2564904"/>
          <a:ext cx="4482431" cy="4001226"/>
        </p:xfrm>
        <a:graphic>
          <a:graphicData uri="http://schemas.openxmlformats.org/drawingml/2006/table">
            <a:tbl>
              <a:tblPr>
                <a:tableStyleId>{284E427A-3D55-4303-BF80-6455036E1DE7}</a:tableStyleId>
              </a:tblPr>
              <a:tblGrid>
                <a:gridCol w="648072"/>
                <a:gridCol w="2392566"/>
                <a:gridCol w="1441793"/>
              </a:tblGrid>
              <a:tr h="275846">
                <a:tc rowSpan="4">
                  <a:txBody>
                    <a:bodyPr/>
                    <a:lstStyle/>
                    <a:p>
                      <a:pPr algn="ctr" fontAlgn="ctr"/>
                      <a:r>
                        <a:rPr lang="es-ES" sz="1400" u="none" strike="noStrike" dirty="0"/>
                        <a:t>1.</a:t>
                      </a:r>
                      <a:endParaRPr lang="es-EC" sz="1400" b="1" i="0" u="none" strike="noStrike" dirty="0">
                        <a:solidFill>
                          <a:srgbClr val="000000"/>
                        </a:solidFill>
                        <a:latin typeface="Times New Roman"/>
                      </a:endParaRPr>
                    </a:p>
                  </a:txBody>
                  <a:tcPr marL="9525" marR="9525" marT="9525" marB="0" anchor="ctr"/>
                </a:tc>
                <a:tc rowSpan="4">
                  <a:txBody>
                    <a:bodyPr/>
                    <a:lstStyle/>
                    <a:p>
                      <a:pPr algn="ctr" fontAlgn="ctr"/>
                      <a:r>
                        <a:rPr lang="es-ES" sz="1400" u="none" strike="noStrike" dirty="0"/>
                        <a:t>Técnicas de Verificación Ocular.</a:t>
                      </a:r>
                      <a:endParaRPr lang="es-EC" sz="1400" b="1" i="0" u="none" strike="noStrike" dirty="0">
                        <a:solidFill>
                          <a:srgbClr val="000000"/>
                        </a:solidFill>
                        <a:latin typeface="Times New Roman"/>
                      </a:endParaRPr>
                    </a:p>
                  </a:txBody>
                  <a:tcPr marL="9525" marR="9525" marT="9525" marB="0" anchor="ctr"/>
                </a:tc>
                <a:tc>
                  <a:txBody>
                    <a:bodyPr/>
                    <a:lstStyle/>
                    <a:p>
                      <a:pPr algn="ctr" fontAlgn="ctr"/>
                      <a:r>
                        <a:rPr lang="es-ES" sz="1400" u="none" strike="noStrike"/>
                        <a:t>Comparación. </a:t>
                      </a:r>
                      <a:endParaRPr lang="es-EC" sz="1400" b="0" i="0" u="none" strike="noStrike">
                        <a:solidFill>
                          <a:srgbClr val="000000"/>
                        </a:solidFill>
                        <a:latin typeface="Times New Roman"/>
                      </a:endParaRPr>
                    </a:p>
                  </a:txBody>
                  <a:tcPr marL="9525" marR="9525" marT="9525" marB="0" anchor="ctr"/>
                </a:tc>
              </a:tr>
              <a:tr h="275846">
                <a:tc vMerge="1">
                  <a:txBody>
                    <a:bodyPr/>
                    <a:lstStyle/>
                    <a:p>
                      <a:endParaRPr lang="es-EC"/>
                    </a:p>
                  </a:txBody>
                  <a:tcPr/>
                </a:tc>
                <a:tc vMerge="1">
                  <a:txBody>
                    <a:bodyPr/>
                    <a:lstStyle/>
                    <a:p>
                      <a:endParaRPr lang="es-EC"/>
                    </a:p>
                  </a:txBody>
                  <a:tcPr/>
                </a:tc>
                <a:tc>
                  <a:txBody>
                    <a:bodyPr/>
                    <a:lstStyle/>
                    <a:p>
                      <a:pPr algn="ctr" fontAlgn="ctr"/>
                      <a:r>
                        <a:rPr lang="es-ES" sz="1400" u="none" strike="noStrike"/>
                        <a:t>Observación, </a:t>
                      </a:r>
                      <a:endParaRPr lang="es-EC" sz="1400" b="0" i="0" u="none" strike="noStrike">
                        <a:solidFill>
                          <a:srgbClr val="000000"/>
                        </a:solidFill>
                        <a:latin typeface="Times New Roman"/>
                      </a:endParaRPr>
                    </a:p>
                  </a:txBody>
                  <a:tcPr marL="9525" marR="9525" marT="9525" marB="0" anchor="ctr"/>
                </a:tc>
              </a:tr>
              <a:tr h="275846">
                <a:tc vMerge="1">
                  <a:txBody>
                    <a:bodyPr/>
                    <a:lstStyle/>
                    <a:p>
                      <a:endParaRPr lang="es-EC"/>
                    </a:p>
                  </a:txBody>
                  <a:tcPr/>
                </a:tc>
                <a:tc vMerge="1">
                  <a:txBody>
                    <a:bodyPr/>
                    <a:lstStyle/>
                    <a:p>
                      <a:endParaRPr lang="es-EC"/>
                    </a:p>
                  </a:txBody>
                  <a:tcPr/>
                </a:tc>
                <a:tc>
                  <a:txBody>
                    <a:bodyPr/>
                    <a:lstStyle/>
                    <a:p>
                      <a:pPr algn="ctr" fontAlgn="ctr"/>
                      <a:r>
                        <a:rPr lang="es-ES" sz="1400" u="none" strike="noStrike"/>
                        <a:t>Revisión Selectiva. </a:t>
                      </a:r>
                      <a:endParaRPr lang="es-EC" sz="1400" b="0" i="0" u="none" strike="noStrike">
                        <a:solidFill>
                          <a:srgbClr val="000000"/>
                        </a:solidFill>
                        <a:latin typeface="Times New Roman"/>
                      </a:endParaRPr>
                    </a:p>
                  </a:txBody>
                  <a:tcPr marL="9525" marR="9525" marT="9525" marB="0" anchor="ctr"/>
                </a:tc>
              </a:tr>
              <a:tr h="275846">
                <a:tc vMerge="1">
                  <a:txBody>
                    <a:bodyPr/>
                    <a:lstStyle/>
                    <a:p>
                      <a:endParaRPr lang="es-EC"/>
                    </a:p>
                  </a:txBody>
                  <a:tcPr/>
                </a:tc>
                <a:tc vMerge="1">
                  <a:txBody>
                    <a:bodyPr/>
                    <a:lstStyle/>
                    <a:p>
                      <a:endParaRPr lang="es-EC"/>
                    </a:p>
                  </a:txBody>
                  <a:tcPr/>
                </a:tc>
                <a:tc>
                  <a:txBody>
                    <a:bodyPr/>
                    <a:lstStyle/>
                    <a:p>
                      <a:pPr algn="ctr" fontAlgn="ctr"/>
                      <a:r>
                        <a:rPr lang="es-ES" sz="1400" u="none" strike="noStrike" dirty="0"/>
                        <a:t>Rastreo</a:t>
                      </a:r>
                      <a:endParaRPr lang="es-EC" sz="1400" b="0" i="0" u="none" strike="noStrike" dirty="0">
                        <a:solidFill>
                          <a:srgbClr val="000000"/>
                        </a:solidFill>
                        <a:latin typeface="Times New Roman"/>
                      </a:endParaRPr>
                    </a:p>
                  </a:txBody>
                  <a:tcPr marL="9525" marR="9525" marT="9525" marB="0" anchor="ctr"/>
                </a:tc>
              </a:tr>
              <a:tr h="551692">
                <a:tc>
                  <a:txBody>
                    <a:bodyPr/>
                    <a:lstStyle/>
                    <a:p>
                      <a:pPr algn="ctr" fontAlgn="ctr"/>
                      <a:r>
                        <a:rPr lang="es-ES" sz="1400" u="none" strike="noStrike"/>
                        <a:t>2.</a:t>
                      </a:r>
                      <a:endParaRPr lang="es-EC" sz="1400" b="1" i="0" u="none" strike="noStrike">
                        <a:solidFill>
                          <a:srgbClr val="000000"/>
                        </a:solidFill>
                        <a:latin typeface="Times New Roman"/>
                      </a:endParaRPr>
                    </a:p>
                  </a:txBody>
                  <a:tcPr marL="9525" marR="9525" marT="9525" marB="0" anchor="ctr"/>
                </a:tc>
                <a:tc>
                  <a:txBody>
                    <a:bodyPr/>
                    <a:lstStyle/>
                    <a:p>
                      <a:pPr algn="ctr" fontAlgn="ctr"/>
                      <a:r>
                        <a:rPr lang="es-ES" sz="1400" u="none" strike="noStrike"/>
                        <a:t>Técnicas de Verificación Verbal.</a:t>
                      </a:r>
                      <a:endParaRPr lang="es-EC" sz="1400" b="1" i="0" u="none" strike="noStrike">
                        <a:solidFill>
                          <a:srgbClr val="000000"/>
                        </a:solidFill>
                        <a:latin typeface="Times New Roman"/>
                      </a:endParaRPr>
                    </a:p>
                  </a:txBody>
                  <a:tcPr marL="9525" marR="9525" marT="9525" marB="0" anchor="ctr"/>
                </a:tc>
                <a:tc>
                  <a:txBody>
                    <a:bodyPr/>
                    <a:lstStyle/>
                    <a:p>
                      <a:pPr algn="ctr" fontAlgn="ctr"/>
                      <a:r>
                        <a:rPr lang="es-ES" sz="1400" u="none" strike="noStrike"/>
                        <a:t>Indagación.</a:t>
                      </a:r>
                      <a:endParaRPr lang="es-EC" sz="1400" b="0" i="0" u="none" strike="noStrike">
                        <a:solidFill>
                          <a:srgbClr val="000000"/>
                        </a:solidFill>
                        <a:latin typeface="Times New Roman"/>
                      </a:endParaRPr>
                    </a:p>
                  </a:txBody>
                  <a:tcPr marL="9525" marR="9525" marT="9525" marB="0" anchor="ctr"/>
                </a:tc>
              </a:tr>
              <a:tr h="275846">
                <a:tc rowSpan="3">
                  <a:txBody>
                    <a:bodyPr/>
                    <a:lstStyle/>
                    <a:p>
                      <a:pPr algn="ctr" fontAlgn="ctr"/>
                      <a:r>
                        <a:rPr lang="es-ES" sz="1400" u="none" strike="noStrike"/>
                        <a:t>3.</a:t>
                      </a:r>
                      <a:endParaRPr lang="es-EC" sz="1400" b="1" i="0" u="none" strike="noStrike">
                        <a:solidFill>
                          <a:srgbClr val="000000"/>
                        </a:solidFill>
                        <a:latin typeface="Times New Roman"/>
                      </a:endParaRPr>
                    </a:p>
                  </a:txBody>
                  <a:tcPr marL="9525" marR="9525" marT="9525" marB="0" anchor="ctr"/>
                </a:tc>
                <a:tc rowSpan="3">
                  <a:txBody>
                    <a:bodyPr/>
                    <a:lstStyle/>
                    <a:p>
                      <a:pPr algn="ctr" fontAlgn="ctr"/>
                      <a:r>
                        <a:rPr lang="es-ES" sz="1400" u="none" strike="noStrike"/>
                        <a:t>Técnicas de Verificación Escrita.</a:t>
                      </a:r>
                      <a:endParaRPr lang="es-EC" sz="1400" b="1" i="0" u="none" strike="noStrike">
                        <a:solidFill>
                          <a:srgbClr val="000000"/>
                        </a:solidFill>
                        <a:latin typeface="Times New Roman"/>
                      </a:endParaRPr>
                    </a:p>
                  </a:txBody>
                  <a:tcPr marL="9525" marR="9525" marT="9525" marB="0" anchor="ctr"/>
                </a:tc>
                <a:tc>
                  <a:txBody>
                    <a:bodyPr/>
                    <a:lstStyle/>
                    <a:p>
                      <a:pPr algn="ctr" fontAlgn="ctr"/>
                      <a:r>
                        <a:rPr lang="es-ES" sz="1400" u="none" strike="noStrike"/>
                        <a:t>Análisis. </a:t>
                      </a:r>
                      <a:endParaRPr lang="es-EC" sz="1400" b="0" i="0" u="none" strike="noStrike">
                        <a:solidFill>
                          <a:srgbClr val="000000"/>
                        </a:solidFill>
                        <a:latin typeface="Times New Roman"/>
                      </a:endParaRPr>
                    </a:p>
                  </a:txBody>
                  <a:tcPr marL="9525" marR="9525" marT="9525" marB="0" anchor="ctr"/>
                </a:tc>
              </a:tr>
              <a:tr h="275846">
                <a:tc vMerge="1">
                  <a:txBody>
                    <a:bodyPr/>
                    <a:lstStyle/>
                    <a:p>
                      <a:endParaRPr lang="es-EC"/>
                    </a:p>
                  </a:txBody>
                  <a:tcPr/>
                </a:tc>
                <a:tc vMerge="1">
                  <a:txBody>
                    <a:bodyPr/>
                    <a:lstStyle/>
                    <a:p>
                      <a:endParaRPr lang="es-EC"/>
                    </a:p>
                  </a:txBody>
                  <a:tcPr/>
                </a:tc>
                <a:tc>
                  <a:txBody>
                    <a:bodyPr/>
                    <a:lstStyle/>
                    <a:p>
                      <a:pPr algn="ctr" fontAlgn="ctr"/>
                      <a:r>
                        <a:rPr lang="es-ES" sz="1400" u="none" strike="noStrike"/>
                        <a:t>Conciliación. </a:t>
                      </a:r>
                      <a:endParaRPr lang="es-EC" sz="1400" b="0" i="0" u="none" strike="noStrike">
                        <a:solidFill>
                          <a:srgbClr val="000000"/>
                        </a:solidFill>
                        <a:latin typeface="Times New Roman"/>
                      </a:endParaRPr>
                    </a:p>
                  </a:txBody>
                  <a:tcPr marL="9525" marR="9525" marT="9525" marB="0" anchor="ctr"/>
                </a:tc>
              </a:tr>
              <a:tr h="275846">
                <a:tc vMerge="1">
                  <a:txBody>
                    <a:bodyPr/>
                    <a:lstStyle/>
                    <a:p>
                      <a:endParaRPr lang="es-EC"/>
                    </a:p>
                  </a:txBody>
                  <a:tcPr/>
                </a:tc>
                <a:tc vMerge="1">
                  <a:txBody>
                    <a:bodyPr/>
                    <a:lstStyle/>
                    <a:p>
                      <a:endParaRPr lang="es-EC"/>
                    </a:p>
                  </a:txBody>
                  <a:tcPr/>
                </a:tc>
                <a:tc>
                  <a:txBody>
                    <a:bodyPr/>
                    <a:lstStyle/>
                    <a:p>
                      <a:pPr algn="ctr" fontAlgn="ctr"/>
                      <a:r>
                        <a:rPr lang="es-ES" sz="1400" u="none" strike="noStrike"/>
                        <a:t>Confirmación.</a:t>
                      </a:r>
                      <a:endParaRPr lang="es-EC" sz="1400" b="0" i="0" u="none" strike="noStrike">
                        <a:solidFill>
                          <a:srgbClr val="000000"/>
                        </a:solidFill>
                        <a:latin typeface="Times New Roman"/>
                      </a:endParaRPr>
                    </a:p>
                  </a:txBody>
                  <a:tcPr marL="9525" marR="9525" marT="9525" marB="0" anchor="ctr"/>
                </a:tc>
              </a:tr>
              <a:tr h="275846">
                <a:tc rowSpan="2">
                  <a:txBody>
                    <a:bodyPr/>
                    <a:lstStyle/>
                    <a:p>
                      <a:pPr algn="ctr" fontAlgn="ctr"/>
                      <a:r>
                        <a:rPr lang="es-ES" sz="1400" u="none" strike="noStrike"/>
                        <a:t>4.</a:t>
                      </a:r>
                      <a:endParaRPr lang="es-EC" sz="1400" b="1" i="0" u="none" strike="noStrike">
                        <a:solidFill>
                          <a:srgbClr val="000000"/>
                        </a:solidFill>
                        <a:latin typeface="Times New Roman"/>
                      </a:endParaRPr>
                    </a:p>
                  </a:txBody>
                  <a:tcPr marL="9525" marR="9525" marT="9525" marB="0" anchor="ctr"/>
                </a:tc>
                <a:tc rowSpan="2">
                  <a:txBody>
                    <a:bodyPr/>
                    <a:lstStyle/>
                    <a:p>
                      <a:pPr algn="ctr" fontAlgn="ctr"/>
                      <a:r>
                        <a:rPr lang="es-ES" sz="1400" u="none" strike="noStrike"/>
                        <a:t>Técnicas de Verificación Documental.</a:t>
                      </a:r>
                      <a:endParaRPr lang="es-EC" sz="1400" b="1" i="0" u="none" strike="noStrike">
                        <a:solidFill>
                          <a:srgbClr val="000000"/>
                        </a:solidFill>
                        <a:latin typeface="Times New Roman"/>
                      </a:endParaRPr>
                    </a:p>
                  </a:txBody>
                  <a:tcPr marL="9525" marR="9525" marT="9525" marB="0" anchor="ctr"/>
                </a:tc>
                <a:tc>
                  <a:txBody>
                    <a:bodyPr/>
                    <a:lstStyle/>
                    <a:p>
                      <a:pPr algn="ctr" fontAlgn="ctr"/>
                      <a:r>
                        <a:rPr lang="es-ES" sz="1400" u="none" strike="noStrike"/>
                        <a:t>Comprobación. </a:t>
                      </a:r>
                      <a:endParaRPr lang="es-EC" sz="1400" b="0" i="0" u="none" strike="noStrike">
                        <a:solidFill>
                          <a:srgbClr val="000000"/>
                        </a:solidFill>
                        <a:latin typeface="Times New Roman"/>
                      </a:endParaRPr>
                    </a:p>
                  </a:txBody>
                  <a:tcPr marL="9525" marR="9525" marT="9525" marB="0" anchor="ctr"/>
                </a:tc>
              </a:tr>
              <a:tr h="517540">
                <a:tc vMerge="1">
                  <a:txBody>
                    <a:bodyPr/>
                    <a:lstStyle/>
                    <a:p>
                      <a:endParaRPr lang="es-EC"/>
                    </a:p>
                  </a:txBody>
                  <a:tcPr/>
                </a:tc>
                <a:tc vMerge="1">
                  <a:txBody>
                    <a:bodyPr/>
                    <a:lstStyle/>
                    <a:p>
                      <a:endParaRPr lang="es-EC"/>
                    </a:p>
                  </a:txBody>
                  <a:tcPr/>
                </a:tc>
                <a:tc>
                  <a:txBody>
                    <a:bodyPr/>
                    <a:lstStyle/>
                    <a:p>
                      <a:pPr algn="ctr" fontAlgn="ctr"/>
                      <a:r>
                        <a:rPr lang="es-ES" sz="1400" u="none" strike="noStrike"/>
                        <a:t>Computación (cálculo).</a:t>
                      </a:r>
                      <a:endParaRPr lang="es-EC" sz="1400" b="0" i="0" u="none" strike="noStrike">
                        <a:solidFill>
                          <a:srgbClr val="000000"/>
                        </a:solidFill>
                        <a:latin typeface="Times New Roman"/>
                      </a:endParaRPr>
                    </a:p>
                  </a:txBody>
                  <a:tcPr marL="9525" marR="9525" marT="9525" marB="0" anchor="ctr"/>
                </a:tc>
              </a:tr>
              <a:tr h="564827">
                <a:tc>
                  <a:txBody>
                    <a:bodyPr/>
                    <a:lstStyle/>
                    <a:p>
                      <a:pPr algn="ctr" fontAlgn="ctr"/>
                      <a:r>
                        <a:rPr lang="es-ES" sz="1400" u="none" strike="noStrike" dirty="0"/>
                        <a:t>5.</a:t>
                      </a:r>
                      <a:endParaRPr lang="es-EC" sz="1400" b="1" i="0" u="none" strike="noStrike" dirty="0">
                        <a:solidFill>
                          <a:srgbClr val="000000"/>
                        </a:solidFill>
                        <a:latin typeface="Times New Roman"/>
                      </a:endParaRPr>
                    </a:p>
                  </a:txBody>
                  <a:tcPr marL="9525" marR="9525" marT="9525" marB="0" anchor="ctr"/>
                </a:tc>
                <a:tc>
                  <a:txBody>
                    <a:bodyPr/>
                    <a:lstStyle/>
                    <a:p>
                      <a:pPr algn="ctr" fontAlgn="ctr"/>
                      <a:r>
                        <a:rPr lang="es-ES" sz="1400" u="none" strike="noStrike" dirty="0"/>
                        <a:t>Técnicas de Verificación Física.</a:t>
                      </a:r>
                      <a:endParaRPr lang="es-EC" sz="1400" b="1" i="0" u="none" strike="noStrike" dirty="0">
                        <a:solidFill>
                          <a:srgbClr val="000000"/>
                        </a:solidFill>
                        <a:latin typeface="Times New Roman"/>
                      </a:endParaRPr>
                    </a:p>
                  </a:txBody>
                  <a:tcPr marL="9525" marR="9525" marT="9525" marB="0" anchor="ctr"/>
                </a:tc>
                <a:tc>
                  <a:txBody>
                    <a:bodyPr/>
                    <a:lstStyle/>
                    <a:p>
                      <a:pPr algn="ctr" fontAlgn="ctr"/>
                      <a:r>
                        <a:rPr lang="es-ES" sz="1400" u="none" strike="noStrike" dirty="0"/>
                        <a:t>Inspección.</a:t>
                      </a:r>
                      <a:endParaRPr lang="es-EC" sz="1400" b="0" i="0" u="none" strike="noStrike" dirty="0">
                        <a:solidFill>
                          <a:srgbClr val="000000"/>
                        </a:solidFill>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481806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amond(in)">
                                      <p:cBhvr>
                                        <p:cTn id="1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04993578"/>
              </p:ext>
            </p:extLst>
          </p:nvPr>
        </p:nvGraphicFramePr>
        <p:xfrm>
          <a:off x="2267744" y="1124744"/>
          <a:ext cx="660005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Rectangle 1"/>
          <p:cNvSpPr>
            <a:spLocks noChangeArrowheads="1"/>
          </p:cNvSpPr>
          <p:nvPr/>
        </p:nvSpPr>
        <p:spPr bwMode="auto">
          <a:xfrm>
            <a:off x="1115616" y="225516"/>
            <a:ext cx="75587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PAPELES DE TRABAJO</a:t>
            </a:r>
            <a:endParaRPr kumimoji="0" lang="es-EC"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41986" name="AutoShape 2" descr="Resultado de imagen para HALLAZ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5058" name="AutoShape 2" descr="Resultado de imagen para tecnicas de auditoria dibu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6082" name="Picture 2"/>
          <p:cNvPicPr>
            <a:picLocks noChangeAspect="1" noChangeArrowheads="1"/>
          </p:cNvPicPr>
          <p:nvPr/>
        </p:nvPicPr>
        <p:blipFill>
          <a:blip r:embed="rId7" cstate="print"/>
          <a:srcRect/>
          <a:stretch>
            <a:fillRect/>
          </a:stretch>
        </p:blipFill>
        <p:spPr bwMode="auto">
          <a:xfrm>
            <a:off x="395536" y="1196752"/>
            <a:ext cx="1368152" cy="864096"/>
          </a:xfrm>
          <a:prstGeom prst="rect">
            <a:avLst/>
          </a:prstGeom>
          <a:noFill/>
          <a:ln w="9525">
            <a:noFill/>
            <a:miter lim="800000"/>
            <a:headEnd/>
            <a:tailEnd/>
          </a:ln>
        </p:spPr>
      </p:pic>
      <p:sp>
        <p:nvSpPr>
          <p:cNvPr id="10" name="9 Llamada de flecha a la derecha"/>
          <p:cNvSpPr/>
          <p:nvPr/>
        </p:nvSpPr>
        <p:spPr>
          <a:xfrm>
            <a:off x="1259632" y="2636912"/>
            <a:ext cx="2448272" cy="864096"/>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700" dirty="0" smtClean="0"/>
              <a:t>Encabezado</a:t>
            </a:r>
            <a:endParaRPr lang="es-EC" sz="1700" dirty="0"/>
          </a:p>
        </p:txBody>
      </p:sp>
      <p:sp>
        <p:nvSpPr>
          <p:cNvPr id="11" name="10 Llamada de flecha a la derecha"/>
          <p:cNvSpPr/>
          <p:nvPr/>
        </p:nvSpPr>
        <p:spPr>
          <a:xfrm>
            <a:off x="1259632" y="4077072"/>
            <a:ext cx="2232248" cy="864096"/>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Cuerpo</a:t>
            </a:r>
            <a:endParaRPr lang="es-EC" dirty="0"/>
          </a:p>
        </p:txBody>
      </p:sp>
      <p:sp>
        <p:nvSpPr>
          <p:cNvPr id="12" name="11 Llamada de flecha a la derecha"/>
          <p:cNvSpPr/>
          <p:nvPr/>
        </p:nvSpPr>
        <p:spPr>
          <a:xfrm>
            <a:off x="1259632" y="5445224"/>
            <a:ext cx="2232248" cy="864096"/>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Pie</a:t>
            </a:r>
            <a:endParaRPr lang="es-EC" dirty="0"/>
          </a:p>
        </p:txBody>
      </p:sp>
      <p:sp>
        <p:nvSpPr>
          <p:cNvPr id="13" name="12 Flecha izquierda">
            <a:hlinkClick r:id="rId8" action="ppaction://hlinksldjump"/>
          </p:cNvPr>
          <p:cNvSpPr/>
          <p:nvPr/>
        </p:nvSpPr>
        <p:spPr>
          <a:xfrm>
            <a:off x="7703840" y="6309320"/>
            <a:ext cx="1440160" cy="548680"/>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6" name="Imagen 5"/>
          <p:cNvPicPr>
            <a:picLocks noChangeAspect="1"/>
          </p:cNvPicPr>
          <p:nvPr/>
        </p:nvPicPr>
        <p:blipFill>
          <a:blip r:embed="rId9"/>
          <a:stretch>
            <a:fillRect/>
          </a:stretch>
        </p:blipFill>
        <p:spPr>
          <a:xfrm>
            <a:off x="3837869" y="2264330"/>
            <a:ext cx="4081995" cy="4044990"/>
          </a:xfrm>
          <a:prstGeom prst="rect">
            <a:avLst/>
          </a:prstGeom>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5" y="184150"/>
            <a:ext cx="80327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06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nodeType="withEffect">
                                  <p:stCondLst>
                                    <p:cond delay="0"/>
                                  </p:stCondLst>
                                  <p:childTnLst>
                                    <p:set>
                                      <p:cBhvr>
                                        <p:cTn id="15" dur="1" fill="hold">
                                          <p:stCondLst>
                                            <p:cond delay="0"/>
                                          </p:stCondLst>
                                        </p:cTn>
                                        <p:tgtEl>
                                          <p:spTgt spid="46082"/>
                                        </p:tgtEl>
                                        <p:attrNameLst>
                                          <p:attrName>style.visibility</p:attrName>
                                        </p:attrNameLst>
                                      </p:cBhvr>
                                      <p:to>
                                        <p:strVal val="visible"/>
                                      </p:to>
                                    </p:set>
                                    <p:animEffect transition="in" filter="strips(downLeft)">
                                      <p:cBhvr>
                                        <p:cTn id="16" dur="500"/>
                                        <p:tgtEl>
                                          <p:spTgt spid="4608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0" grpId="0"/>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99592" y="1124744"/>
            <a:ext cx="75587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r>
              <a:rPr lang="es-EC" sz="2400" dirty="0">
                <a:ln w="0"/>
                <a:solidFill>
                  <a:schemeClr val="accent1"/>
                </a:solidFill>
                <a:effectLst>
                  <a:outerShdw blurRad="38100" dist="25400" dir="5400000" algn="ctr" rotWithShape="0">
                    <a:srgbClr val="6E747A">
                      <a:alpha val="43000"/>
                    </a:srgbClr>
                  </a:outerShdw>
                </a:effectLst>
              </a:rPr>
              <a:t>“AUDITORÍA DE GESTIÓN AL DEPARTAMENTO DE CONTABILIDAD DE LA </a:t>
            </a:r>
            <a:r>
              <a:rPr lang="es-ES" sz="2400" dirty="0">
                <a:ln w="0"/>
                <a:solidFill>
                  <a:schemeClr val="accent1"/>
                </a:solidFill>
                <a:effectLst>
                  <a:outerShdw blurRad="38100" dist="25400" dir="5400000" algn="ctr" rotWithShape="0">
                    <a:srgbClr val="6E747A">
                      <a:alpha val="43000"/>
                    </a:srgbClr>
                  </a:outerShdw>
                </a:effectLst>
              </a:rPr>
              <a:t>COOPERATIVA DE PRODUCCIÓN TEXTIL ARTESANAL PUNTO ECUADOR</a:t>
            </a:r>
            <a:r>
              <a:rPr lang="es-EC" sz="2400" dirty="0">
                <a:ln w="0"/>
                <a:solidFill>
                  <a:schemeClr val="accent1"/>
                </a:solidFill>
                <a:effectLst>
                  <a:outerShdw blurRad="38100" dist="25400" dir="5400000" algn="ctr" rotWithShape="0">
                    <a:srgbClr val="6E747A">
                      <a:alpha val="43000"/>
                    </a:srgbClr>
                  </a:outerShdw>
                </a:effectLst>
              </a:rPr>
              <a:t>,  POR EL AÑO TERMINADO AL 31 DE DICIEMBRE DEL </a:t>
            </a:r>
            <a:r>
              <a:rPr lang="es-EC" sz="2400" dirty="0" smtClean="0">
                <a:ln w="0"/>
                <a:solidFill>
                  <a:schemeClr val="accent1"/>
                </a:solidFill>
                <a:effectLst>
                  <a:outerShdw blurRad="38100" dist="25400" dir="5400000" algn="ctr" rotWithShape="0">
                    <a:srgbClr val="6E747A">
                      <a:alpha val="43000"/>
                    </a:srgbClr>
                  </a:outerShdw>
                </a:effectLst>
              </a:rPr>
              <a:t>2014”</a:t>
            </a:r>
            <a:endParaRPr kumimoji="0" lang="es-EC" sz="3600" i="0" u="none" strike="noStrike" normalizeH="0" baseline="0" dirty="0" smtClean="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endParaRPr>
          </a:p>
        </p:txBody>
      </p:sp>
      <p:pic>
        <p:nvPicPr>
          <p:cNvPr id="3074" name="Picture 2" descr="https://www.isotools.org/wp-content/uploads/2012/06/Fotolia_7134002_Subscription_L.jp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173" y="3356992"/>
            <a:ext cx="4211574"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332656"/>
            <a:ext cx="75587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3600" dirty="0" smtClean="0">
                <a:ln w="0"/>
                <a:effectLst>
                  <a:outerShdw blurRad="38100" dist="19050" dir="2700000" algn="tl" rotWithShape="0">
                    <a:schemeClr val="dk1">
                      <a:alpha val="40000"/>
                    </a:schemeClr>
                  </a:outerShdw>
                </a:effectLst>
                <a:latin typeface="Arial" pitchFamily="34" charset="0"/>
                <a:cs typeface="Arial" pitchFamily="34" charset="0"/>
              </a:rPr>
              <a:t>PROCESOS DE AUDITORÍA APLICADO</a:t>
            </a:r>
            <a:endParaRPr kumimoji="0" lang="es-EC" sz="4800" i="0" u="none" strike="noStrike" normalizeH="0" baseline="0" dirty="0" smtClean="0">
              <a:ln w="0"/>
              <a:effectLst>
                <a:outerShdw blurRad="38100" dist="19050" dir="2700000" algn="tl" rotWithShape="0">
                  <a:schemeClr val="dk1">
                    <a:alpha val="40000"/>
                  </a:schemeClr>
                </a:outerShdw>
              </a:effectLst>
              <a:latin typeface="Arial" pitchFamily="34" charset="0"/>
              <a:cs typeface="Arial" pitchFamily="34" charset="0"/>
            </a:endParaRPr>
          </a:p>
        </p:txBody>
      </p:sp>
      <p:grpSp>
        <p:nvGrpSpPr>
          <p:cNvPr id="6" name="5 Grupo"/>
          <p:cNvGrpSpPr/>
          <p:nvPr/>
        </p:nvGrpSpPr>
        <p:grpSpPr>
          <a:xfrm>
            <a:off x="2812234" y="2561146"/>
            <a:ext cx="643752" cy="643752"/>
            <a:chOff x="2375690" y="1221276"/>
            <a:chExt cx="643752" cy="643752"/>
          </a:xfrm>
        </p:grpSpPr>
        <p:sp>
          <p:nvSpPr>
            <p:cNvPr id="22" name="21 Más"/>
            <p:cNvSpPr/>
            <p:nvPr/>
          </p:nvSpPr>
          <p:spPr>
            <a:xfrm>
              <a:off x="2375690" y="1221276"/>
              <a:ext cx="643752" cy="643752"/>
            </a:xfrm>
            <a:prstGeom prst="mathPlus">
              <a:avLst/>
            </a:prstGeom>
          </p:spPr>
          <p:style>
            <a:lnRef idx="0">
              <a:schemeClr val="accent2">
                <a:shade val="90000"/>
                <a:hueOff val="0"/>
                <a:satOff val="0"/>
                <a:lumOff val="0"/>
                <a:alphaOff val="0"/>
              </a:schemeClr>
            </a:lnRef>
            <a:fillRef idx="2">
              <a:schemeClr val="accent2">
                <a:shade val="90000"/>
                <a:hueOff val="0"/>
                <a:satOff val="0"/>
                <a:lumOff val="0"/>
                <a:alphaOff val="0"/>
              </a:schemeClr>
            </a:fillRef>
            <a:effectRef idx="1">
              <a:schemeClr val="accent2">
                <a:shade val="90000"/>
                <a:hueOff val="0"/>
                <a:satOff val="0"/>
                <a:lumOff val="0"/>
                <a:alphaOff val="0"/>
              </a:schemeClr>
            </a:effectRef>
            <a:fontRef idx="minor">
              <a:schemeClr val="dk1"/>
            </a:fontRef>
          </p:style>
        </p:sp>
        <p:sp>
          <p:nvSpPr>
            <p:cNvPr id="23" name="Más 6"/>
            <p:cNvSpPr/>
            <p:nvPr/>
          </p:nvSpPr>
          <p:spPr>
            <a:xfrm>
              <a:off x="2461019" y="1467447"/>
              <a:ext cx="473094" cy="15141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p:txBody>
        </p:sp>
      </p:grpSp>
      <p:grpSp>
        <p:nvGrpSpPr>
          <p:cNvPr id="8" name="7 Grupo"/>
          <p:cNvGrpSpPr/>
          <p:nvPr/>
        </p:nvGrpSpPr>
        <p:grpSpPr>
          <a:xfrm>
            <a:off x="2812234" y="4515401"/>
            <a:ext cx="643752" cy="643752"/>
            <a:chOff x="2375690" y="3175531"/>
            <a:chExt cx="643752" cy="643752"/>
          </a:xfrm>
        </p:grpSpPr>
        <p:sp>
          <p:nvSpPr>
            <p:cNvPr id="18" name="17 Más"/>
            <p:cNvSpPr/>
            <p:nvPr/>
          </p:nvSpPr>
          <p:spPr>
            <a:xfrm>
              <a:off x="2375690" y="3175531"/>
              <a:ext cx="643752" cy="643752"/>
            </a:xfrm>
            <a:prstGeom prst="mathPlus">
              <a:avLst/>
            </a:prstGeom>
          </p:spPr>
          <p:style>
            <a:lnRef idx="0">
              <a:schemeClr val="accent2">
                <a:shade val="90000"/>
                <a:hueOff val="0"/>
                <a:satOff val="-13825"/>
                <a:lumOff val="14833"/>
                <a:alphaOff val="0"/>
              </a:schemeClr>
            </a:lnRef>
            <a:fillRef idx="2">
              <a:schemeClr val="accent2">
                <a:shade val="90000"/>
                <a:hueOff val="0"/>
                <a:satOff val="-13825"/>
                <a:lumOff val="14833"/>
                <a:alphaOff val="0"/>
              </a:schemeClr>
            </a:fillRef>
            <a:effectRef idx="1">
              <a:schemeClr val="accent2">
                <a:shade val="90000"/>
                <a:hueOff val="0"/>
                <a:satOff val="-13825"/>
                <a:lumOff val="14833"/>
                <a:alphaOff val="0"/>
              </a:schemeClr>
            </a:effectRef>
            <a:fontRef idx="minor">
              <a:schemeClr val="dk1"/>
            </a:fontRef>
          </p:style>
        </p:sp>
        <p:sp>
          <p:nvSpPr>
            <p:cNvPr id="19" name="Más 10"/>
            <p:cNvSpPr/>
            <p:nvPr/>
          </p:nvSpPr>
          <p:spPr>
            <a:xfrm>
              <a:off x="2461019" y="3421702"/>
              <a:ext cx="473094" cy="15141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p:txBody>
        </p:sp>
      </p:grpSp>
      <p:grpSp>
        <p:nvGrpSpPr>
          <p:cNvPr id="10" name="9 Grupo"/>
          <p:cNvGrpSpPr/>
          <p:nvPr/>
        </p:nvGrpSpPr>
        <p:grpSpPr>
          <a:xfrm>
            <a:off x="4094955" y="3653705"/>
            <a:ext cx="352953" cy="412889"/>
            <a:chOff x="3658411" y="2313835"/>
            <a:chExt cx="352953" cy="412889"/>
          </a:xfrm>
        </p:grpSpPr>
        <p:sp>
          <p:nvSpPr>
            <p:cNvPr id="14" name="13 Flecha derecha"/>
            <p:cNvSpPr/>
            <p:nvPr/>
          </p:nvSpPr>
          <p:spPr>
            <a:xfrm>
              <a:off x="3658411" y="2313835"/>
              <a:ext cx="352953" cy="412889"/>
            </a:xfrm>
            <a:prstGeom prst="rightArrow">
              <a:avLst>
                <a:gd name="adj1" fmla="val 60000"/>
                <a:gd name="adj2" fmla="val 50000"/>
              </a:avLst>
            </a:prstGeom>
          </p:spPr>
          <p:style>
            <a:lnRef idx="0">
              <a:schemeClr val="accent2">
                <a:shade val="90000"/>
                <a:hueOff val="0"/>
                <a:satOff val="-27650"/>
                <a:lumOff val="29667"/>
                <a:alphaOff val="0"/>
              </a:schemeClr>
            </a:lnRef>
            <a:fillRef idx="2">
              <a:schemeClr val="accent2">
                <a:shade val="90000"/>
                <a:hueOff val="0"/>
                <a:satOff val="-27650"/>
                <a:lumOff val="29667"/>
                <a:alphaOff val="0"/>
              </a:schemeClr>
            </a:fillRef>
            <a:effectRef idx="1">
              <a:schemeClr val="accent2">
                <a:shade val="90000"/>
                <a:hueOff val="0"/>
                <a:satOff val="-27650"/>
                <a:lumOff val="29667"/>
                <a:alphaOff val="0"/>
              </a:schemeClr>
            </a:effectRef>
            <a:fontRef idx="minor">
              <a:schemeClr val="dk1"/>
            </a:fontRef>
          </p:style>
        </p:sp>
        <p:sp>
          <p:nvSpPr>
            <p:cNvPr id="15" name="Flecha derecha 14"/>
            <p:cNvSpPr/>
            <p:nvPr/>
          </p:nvSpPr>
          <p:spPr>
            <a:xfrm>
              <a:off x="3658411" y="2396413"/>
              <a:ext cx="247067" cy="2477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p:txBody>
        </p:sp>
      </p:grpSp>
      <p:sp>
        <p:nvSpPr>
          <p:cNvPr id="5" name="Redondear rectángulo de esquina diagonal 4">
            <a:hlinkClick r:id="rId2" action="ppaction://hlinkfile"/>
          </p:cNvPr>
          <p:cNvSpPr/>
          <p:nvPr/>
        </p:nvSpPr>
        <p:spPr>
          <a:xfrm>
            <a:off x="1979712" y="1700808"/>
            <a:ext cx="2115243" cy="86033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PLANIFICACIÓN PRELIMINAR</a:t>
            </a:r>
            <a:endParaRPr lang="es-EC" dirty="0"/>
          </a:p>
        </p:txBody>
      </p:sp>
      <p:sp>
        <p:nvSpPr>
          <p:cNvPr id="27" name="Redondear rectángulo de esquina diagonal 26">
            <a:hlinkClick r:id="rId3" action="ppaction://hlinkfile"/>
          </p:cNvPr>
          <p:cNvSpPr/>
          <p:nvPr/>
        </p:nvSpPr>
        <p:spPr>
          <a:xfrm>
            <a:off x="1912835" y="3394875"/>
            <a:ext cx="2115243" cy="86033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PLANIFICACIÓN ESPECÍFICA</a:t>
            </a:r>
            <a:endParaRPr lang="es-EC" dirty="0"/>
          </a:p>
        </p:txBody>
      </p:sp>
      <p:sp>
        <p:nvSpPr>
          <p:cNvPr id="28" name="Redondear rectángulo de esquina diagonal 27">
            <a:hlinkClick r:id="rId4" action="ppaction://hlinkfile"/>
          </p:cNvPr>
          <p:cNvSpPr/>
          <p:nvPr/>
        </p:nvSpPr>
        <p:spPr>
          <a:xfrm>
            <a:off x="1979712" y="5159153"/>
            <a:ext cx="2115243" cy="86033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EJECUCIÓN</a:t>
            </a:r>
            <a:endParaRPr lang="es-EC" dirty="0"/>
          </a:p>
        </p:txBody>
      </p:sp>
      <p:sp>
        <p:nvSpPr>
          <p:cNvPr id="29" name="Preparación 28">
            <a:hlinkClick r:id="rId5" action="ppaction://hlinkfile"/>
          </p:cNvPr>
          <p:cNvSpPr/>
          <p:nvPr/>
        </p:nvSpPr>
        <p:spPr>
          <a:xfrm>
            <a:off x="4644008" y="3314789"/>
            <a:ext cx="2520280" cy="1050315"/>
          </a:xfrm>
          <a:prstGeom prst="flowChartPrepara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INFORME DE AUDITORÍA</a:t>
            </a:r>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609655"/>
            <a:ext cx="75587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CONCLUSIONES</a:t>
            </a:r>
            <a:endParaRPr kumimoji="0" lang="es-EC"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3601444516"/>
              </p:ext>
            </p:extLst>
          </p:nvPr>
        </p:nvGraphicFramePr>
        <p:xfrm>
          <a:off x="1043608"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8" name="AutoShape 2" descr="Resultado de imagen para CONCLUS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220" name="AutoShape 4" descr="Resultado de imagen para CONCLUS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609655"/>
            <a:ext cx="75587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RECOMENDACIONES</a:t>
            </a:r>
            <a:endParaRPr kumimoji="0" lang="es-EC"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3099968902"/>
              </p:ext>
            </p:extLst>
          </p:nvPr>
        </p:nvGraphicFramePr>
        <p:xfrm>
          <a:off x="1043608"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8" name="AutoShape 2" descr="Resultado de imagen para CONCLUS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220" name="AutoShape 4" descr="Resultado de imagen para CONCLUS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rot="20845512">
            <a:off x="1767548" y="2112178"/>
            <a:ext cx="7920880" cy="1569660"/>
          </a:xfrm>
          <a:prstGeom prst="rect">
            <a:avLst/>
          </a:prstGeom>
          <a:noFill/>
        </p:spPr>
        <p:txBody>
          <a:bodyPr wrap="square" rtlCol="0">
            <a:spAutoFit/>
          </a:bodyPr>
          <a:lstStyle/>
          <a:p>
            <a:r>
              <a:rPr lang="es-MX" sz="9600" dirty="0" smtClean="0">
                <a:latin typeface="Script MT Bold" panose="03040602040607080904" pitchFamily="66" charset="0"/>
              </a:rPr>
              <a:t>GRACIAS</a:t>
            </a:r>
            <a:endParaRPr lang="es-ES" sz="9600" dirty="0">
              <a:latin typeface="Script MT Bold" panose="030406020406070809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Bisel">
            <a:hlinkClick r:id="rId2" action="ppaction://hlinksldjump"/>
          </p:cNvPr>
          <p:cNvSpPr/>
          <p:nvPr/>
        </p:nvSpPr>
        <p:spPr>
          <a:xfrm>
            <a:off x="1691680" y="1484784"/>
            <a:ext cx="2448272" cy="1296144"/>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t>Capítulo I: Aspectos Generales – La Empresa</a:t>
            </a:r>
          </a:p>
        </p:txBody>
      </p:sp>
      <p:sp>
        <p:nvSpPr>
          <p:cNvPr id="11" name="10 Bisel">
            <a:hlinkClick r:id="rId3" action="ppaction://hlinksldjump"/>
          </p:cNvPr>
          <p:cNvSpPr/>
          <p:nvPr/>
        </p:nvSpPr>
        <p:spPr>
          <a:xfrm>
            <a:off x="5436096" y="1484784"/>
            <a:ext cx="2520280" cy="1296144"/>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t>Capítulo II:</a:t>
            </a:r>
          </a:p>
          <a:p>
            <a:pPr algn="ctr"/>
            <a:r>
              <a:rPr lang="es-MX" b="1" dirty="0" smtClean="0"/>
              <a:t>Direccionamiento Estratégico</a:t>
            </a:r>
          </a:p>
        </p:txBody>
      </p:sp>
      <p:sp>
        <p:nvSpPr>
          <p:cNvPr id="12" name="11 Bisel">
            <a:hlinkClick r:id="rId4" action="ppaction://hlinksldjump"/>
          </p:cNvPr>
          <p:cNvSpPr/>
          <p:nvPr/>
        </p:nvSpPr>
        <p:spPr>
          <a:xfrm>
            <a:off x="1763688" y="3284984"/>
            <a:ext cx="2448272" cy="1296144"/>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t>Capítulo III: Análisis Situacional</a:t>
            </a:r>
          </a:p>
        </p:txBody>
      </p:sp>
      <p:sp>
        <p:nvSpPr>
          <p:cNvPr id="13" name="12 Bisel">
            <a:hlinkClick r:id="rId5" action="ppaction://hlinksldjump"/>
          </p:cNvPr>
          <p:cNvSpPr/>
          <p:nvPr/>
        </p:nvSpPr>
        <p:spPr>
          <a:xfrm>
            <a:off x="5508104" y="3284984"/>
            <a:ext cx="2448272" cy="1296144"/>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t>Capítulo IV: </a:t>
            </a:r>
            <a:r>
              <a:rPr lang="es-EC" sz="1600" b="1" dirty="0" smtClean="0"/>
              <a:t>Fundamentos teóricos</a:t>
            </a:r>
            <a:endParaRPr lang="es-EC" dirty="0" smtClean="0"/>
          </a:p>
        </p:txBody>
      </p:sp>
      <p:sp>
        <p:nvSpPr>
          <p:cNvPr id="14" name="13 Bisel">
            <a:hlinkClick r:id="rId6" action="ppaction://hlinksldjump"/>
          </p:cNvPr>
          <p:cNvSpPr/>
          <p:nvPr/>
        </p:nvSpPr>
        <p:spPr>
          <a:xfrm>
            <a:off x="1763688" y="5157192"/>
            <a:ext cx="2448272" cy="1296144"/>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t>Capítulo V:</a:t>
            </a:r>
          </a:p>
          <a:p>
            <a:pPr algn="ctr"/>
            <a:r>
              <a:rPr lang="es-MX" b="1" dirty="0" smtClean="0"/>
              <a:t>Caso Práctico</a:t>
            </a:r>
          </a:p>
        </p:txBody>
      </p:sp>
      <p:sp>
        <p:nvSpPr>
          <p:cNvPr id="15" name="14 Bisel">
            <a:hlinkClick r:id="rId7" action="ppaction://hlinksldjump"/>
          </p:cNvPr>
          <p:cNvSpPr/>
          <p:nvPr/>
        </p:nvSpPr>
        <p:spPr>
          <a:xfrm>
            <a:off x="5364088" y="5157192"/>
            <a:ext cx="2592288" cy="1296144"/>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t>Capítulo VI: Conclusiones y Recomendaciones</a:t>
            </a:r>
          </a:p>
        </p:txBody>
      </p:sp>
      <p:sp>
        <p:nvSpPr>
          <p:cNvPr id="2" name="CuadroTexto 1"/>
          <p:cNvSpPr txBox="1"/>
          <p:nvPr/>
        </p:nvSpPr>
        <p:spPr>
          <a:xfrm>
            <a:off x="2843808" y="332656"/>
            <a:ext cx="4248472" cy="646331"/>
          </a:xfrm>
          <a:prstGeom prst="rect">
            <a:avLst/>
          </a:prstGeom>
          <a:noFill/>
        </p:spPr>
        <p:txBody>
          <a:bodyPr wrap="square" rtlCol="0">
            <a:spAutoFit/>
          </a:bodyPr>
          <a:lstStyle/>
          <a:p>
            <a:pPr algn="ctr"/>
            <a:r>
              <a:rPr lang="es-EC" sz="3600" dirty="0" smtClean="0">
                <a:ln w="0"/>
                <a:solidFill>
                  <a:schemeClr val="accent1"/>
                </a:solidFill>
                <a:effectLst>
                  <a:outerShdw blurRad="38100" dist="25400" dir="5400000" algn="ctr" rotWithShape="0">
                    <a:srgbClr val="6E747A">
                      <a:alpha val="43000"/>
                    </a:srgbClr>
                  </a:outerShdw>
                </a:effectLst>
              </a:rPr>
              <a:t>CONTENIDO</a:t>
            </a:r>
            <a:endParaRPr lang="es-EC" sz="36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rot="20456567">
            <a:off x="119212" y="1337785"/>
            <a:ext cx="1901013" cy="923330"/>
          </a:xfrm>
          <a:prstGeom prst="rect">
            <a:avLst/>
          </a:prstGeom>
          <a:noFill/>
        </p:spPr>
        <p:txBody>
          <a:bodyPr wrap="square" rtlCol="0">
            <a:spAutoFit/>
          </a:bodyPr>
          <a:lstStyle/>
          <a:p>
            <a:pPr algn="ctr"/>
            <a:r>
              <a:rPr lang="es-MX" b="1" u="sng" dirty="0" smtClean="0"/>
              <a:t>BASE LEGAL DE LA COOPERATIVA</a:t>
            </a:r>
            <a:endParaRPr lang="es-ES" b="1" u="sng" dirty="0"/>
          </a:p>
        </p:txBody>
      </p:sp>
      <p:graphicFrame>
        <p:nvGraphicFramePr>
          <p:cNvPr id="3" name="2 Diagrama"/>
          <p:cNvGraphicFramePr/>
          <p:nvPr>
            <p:extLst>
              <p:ext uri="{D42A27DB-BD31-4B8C-83A1-F6EECF244321}">
                <p14:modId xmlns:p14="http://schemas.microsoft.com/office/powerpoint/2010/main" val="4116390413"/>
              </p:ext>
            </p:extLst>
          </p:nvPr>
        </p:nvGraphicFramePr>
        <p:xfrm>
          <a:off x="2123728" y="908720"/>
          <a:ext cx="645604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rot="20456567">
            <a:off x="496364" y="4177869"/>
            <a:ext cx="1800200" cy="369332"/>
          </a:xfrm>
          <a:prstGeom prst="rect">
            <a:avLst/>
          </a:prstGeom>
          <a:noFill/>
        </p:spPr>
        <p:txBody>
          <a:bodyPr wrap="square" rtlCol="0">
            <a:spAutoFit/>
          </a:bodyPr>
          <a:lstStyle/>
          <a:p>
            <a:pPr algn="ctr"/>
            <a:r>
              <a:rPr lang="es-MX" b="1" u="sng" dirty="0" smtClean="0"/>
              <a:t>Objetivos</a:t>
            </a:r>
            <a:endParaRPr lang="es-ES" b="1" u="sng" dirty="0"/>
          </a:p>
        </p:txBody>
      </p:sp>
      <p:sp>
        <p:nvSpPr>
          <p:cNvPr id="5" name="4 Rectángulo redondeado"/>
          <p:cNvSpPr/>
          <p:nvPr/>
        </p:nvSpPr>
        <p:spPr>
          <a:xfrm>
            <a:off x="2339752" y="2708920"/>
            <a:ext cx="6552728"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sz="1400" dirty="0" smtClean="0"/>
              <a:t>Mandato 8 creada por Asamblea Nacional Constituyente. Empresas Pinto liquidó a 120 trabajadoras.</a:t>
            </a:r>
            <a:endParaRPr lang="es-EC" sz="1400" dirty="0"/>
          </a:p>
          <a:p>
            <a:r>
              <a:rPr lang="es-EC" sz="1400" dirty="0" smtClean="0"/>
              <a:t>Confecciones textiles especializada en tela de punto: Ropa deportiva, uniformes estudiantiles, uniformes para instituciones del sector público</a:t>
            </a:r>
            <a:r>
              <a:rPr lang="es-EC" sz="1400" dirty="0"/>
              <a:t>.</a:t>
            </a:r>
            <a:endParaRPr lang="es-EC" sz="1400" dirty="0" smtClean="0"/>
          </a:p>
        </p:txBody>
      </p:sp>
      <p:graphicFrame>
        <p:nvGraphicFramePr>
          <p:cNvPr id="6" name="5 Diagrama"/>
          <p:cNvGraphicFramePr/>
          <p:nvPr>
            <p:extLst>
              <p:ext uri="{D42A27DB-BD31-4B8C-83A1-F6EECF244321}">
                <p14:modId xmlns:p14="http://schemas.microsoft.com/office/powerpoint/2010/main" val="3220385115"/>
              </p:ext>
            </p:extLst>
          </p:nvPr>
        </p:nvGraphicFramePr>
        <p:xfrm>
          <a:off x="1151112" y="4077072"/>
          <a:ext cx="7992888"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Flecha izquierda">
            <a:hlinkClick r:id="rId12" action="ppaction://hlinksldjump"/>
          </p:cNvPr>
          <p:cNvSpPr/>
          <p:nvPr/>
        </p:nvSpPr>
        <p:spPr>
          <a:xfrm>
            <a:off x="7380312" y="44624"/>
            <a:ext cx="1440160" cy="764704"/>
          </a:xfrm>
          <a:prstGeom prst="leftArrow">
            <a:avLst/>
          </a:prstGeom>
          <a:solidFill>
            <a:schemeClr val="accent2">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63688" y="188640"/>
            <a:ext cx="6048672" cy="707886"/>
          </a:xfrm>
          <a:prstGeom prst="rect">
            <a:avLst/>
          </a:prstGeom>
          <a:noFill/>
        </p:spPr>
        <p:txBody>
          <a:bodyPr wrap="square" rtlCol="0">
            <a:spAutoFit/>
          </a:bodyPr>
          <a:lstStyle/>
          <a:p>
            <a:pPr algn="ctr"/>
            <a:r>
              <a:rPr lang="es-EC" sz="2000" b="1" dirty="0"/>
              <a:t>Cooperativa de Producción textil Artesanal Punto Ecuador</a:t>
            </a:r>
          </a:p>
        </p:txBody>
      </p:sp>
      <p:sp>
        <p:nvSpPr>
          <p:cNvPr id="3" name="2 Esquina doblada"/>
          <p:cNvSpPr/>
          <p:nvPr/>
        </p:nvSpPr>
        <p:spPr>
          <a:xfrm>
            <a:off x="1763688" y="1052736"/>
            <a:ext cx="6048672" cy="172819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s-EC" sz="1400" b="1" dirty="0" smtClean="0"/>
          </a:p>
          <a:p>
            <a:r>
              <a:rPr lang="es-EC" sz="1400" b="1" dirty="0" smtClean="0"/>
              <a:t>Número </a:t>
            </a:r>
            <a:r>
              <a:rPr lang="es-EC" sz="1400" b="1" dirty="0"/>
              <a:t>de RUC:	</a:t>
            </a:r>
            <a:r>
              <a:rPr lang="es-EC" sz="1400" b="1" dirty="0" smtClean="0"/>
              <a:t>	</a:t>
            </a:r>
            <a:r>
              <a:rPr lang="es-EC" sz="1400" dirty="0" smtClean="0"/>
              <a:t>179213602001</a:t>
            </a:r>
          </a:p>
          <a:p>
            <a:r>
              <a:rPr lang="es-EC" sz="1400" b="1" dirty="0"/>
              <a:t>Razón Social</a:t>
            </a:r>
            <a:r>
              <a:rPr lang="es-EC" sz="1400" b="1" dirty="0" smtClean="0"/>
              <a:t>:</a:t>
            </a:r>
            <a:r>
              <a:rPr lang="es-EC" sz="1400" b="1" dirty="0"/>
              <a:t>		</a:t>
            </a:r>
            <a:r>
              <a:rPr lang="es-EC" sz="1400" dirty="0" smtClean="0"/>
              <a:t>Cooperativa de Producción textil Artesanal Punto Ecuador</a:t>
            </a:r>
          </a:p>
          <a:p>
            <a:r>
              <a:rPr lang="es-EC" sz="1400" b="1" dirty="0"/>
              <a:t>Clase de Contribuyente</a:t>
            </a:r>
            <a:r>
              <a:rPr lang="es-EC" sz="1400" b="1" dirty="0" smtClean="0"/>
              <a:t>:</a:t>
            </a:r>
            <a:r>
              <a:rPr lang="es-EC" sz="1400" b="1" dirty="0"/>
              <a:t>	</a:t>
            </a:r>
            <a:r>
              <a:rPr lang="es-EC" sz="1400" dirty="0"/>
              <a:t>Otros</a:t>
            </a:r>
            <a:endParaRPr lang="es-EC" sz="1400" dirty="0" smtClean="0"/>
          </a:p>
          <a:p>
            <a:r>
              <a:rPr lang="es-EC" sz="1400" b="1" dirty="0"/>
              <a:t>Representante Legal:	</a:t>
            </a:r>
            <a:r>
              <a:rPr lang="es-EC" sz="1400" b="1" dirty="0" smtClean="0"/>
              <a:t>	</a:t>
            </a:r>
            <a:r>
              <a:rPr lang="es-EC" sz="1400" dirty="0" smtClean="0"/>
              <a:t>Cevallos Guerra Mónica Irene</a:t>
            </a:r>
          </a:p>
          <a:p>
            <a:r>
              <a:rPr lang="es-EC" sz="1400" b="1" dirty="0"/>
              <a:t>Actividad Económica </a:t>
            </a:r>
            <a:r>
              <a:rPr lang="es-EC" sz="1400" b="1" dirty="0" smtClean="0"/>
              <a:t>Principal:	</a:t>
            </a:r>
            <a:r>
              <a:rPr lang="es-EC" sz="1400" dirty="0" smtClean="0"/>
              <a:t>Producción y comercialización de productos textiles</a:t>
            </a:r>
            <a:endParaRPr lang="es-EC" sz="1400" dirty="0"/>
          </a:p>
        </p:txBody>
      </p:sp>
      <p:graphicFrame>
        <p:nvGraphicFramePr>
          <p:cNvPr id="5" name="4 Diagrama"/>
          <p:cNvGraphicFramePr/>
          <p:nvPr>
            <p:extLst>
              <p:ext uri="{D42A27DB-BD31-4B8C-83A1-F6EECF244321}">
                <p14:modId xmlns:p14="http://schemas.microsoft.com/office/powerpoint/2010/main" val="462323085"/>
              </p:ext>
            </p:extLst>
          </p:nvPr>
        </p:nvGraphicFramePr>
        <p:xfrm>
          <a:off x="1043608" y="3573016"/>
          <a:ext cx="7632848" cy="23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15816" y="476672"/>
            <a:ext cx="3640740" cy="523220"/>
          </a:xfrm>
          <a:prstGeom prst="rect">
            <a:avLst/>
          </a:prstGeom>
          <a:noFill/>
        </p:spPr>
        <p:txBody>
          <a:bodyPr wrap="none" lIns="91440" tIns="45720" rIns="91440" bIns="45720">
            <a:spAutoFit/>
          </a:bodyPr>
          <a:lstStyle/>
          <a:p>
            <a:pPr algn="ctr"/>
            <a:r>
              <a:rPr lang="es-ES" sz="2800" b="1" dirty="0" smtClean="0">
                <a:ln w="22225">
                  <a:solidFill>
                    <a:schemeClr val="accent2"/>
                  </a:solidFill>
                  <a:prstDash val="solid"/>
                </a:ln>
                <a:solidFill>
                  <a:schemeClr val="accent2">
                    <a:lumMod val="40000"/>
                    <a:lumOff val="60000"/>
                  </a:schemeClr>
                </a:solidFill>
              </a:rPr>
              <a:t>Estructura Orgánica</a:t>
            </a:r>
            <a:endParaRPr lang="es-ES" sz="2800" b="1" dirty="0">
              <a:ln w="22225">
                <a:solidFill>
                  <a:schemeClr val="accent2"/>
                </a:solidFill>
                <a:prstDash val="solid"/>
              </a:ln>
              <a:solidFill>
                <a:schemeClr val="accent2">
                  <a:lumMod val="40000"/>
                  <a:lumOff val="60000"/>
                </a:schemeClr>
              </a:solidFill>
            </a:endParaRPr>
          </a:p>
        </p:txBody>
      </p:sp>
      <p:pic>
        <p:nvPicPr>
          <p:cNvPr id="5" name="Imagen 4"/>
          <p:cNvPicPr>
            <a:picLocks noChangeAspect="1"/>
          </p:cNvPicPr>
          <p:nvPr/>
        </p:nvPicPr>
        <p:blipFill>
          <a:blip r:embed="rId2"/>
          <a:stretch>
            <a:fillRect/>
          </a:stretch>
        </p:blipFill>
        <p:spPr>
          <a:xfrm>
            <a:off x="528637" y="1733550"/>
            <a:ext cx="8291835" cy="4647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6077743" y="4518681"/>
            <a:ext cx="2987824" cy="165038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r>
              <a:rPr lang="es-EC" sz="1200" dirty="0">
                <a:solidFill>
                  <a:schemeClr val="tx1"/>
                </a:solidFill>
              </a:rPr>
              <a:t>“Ofrecer al mercado nacional e internacional prendas de vestir de punto, de excelente calidad a precios competitivos, producido mediante procesos productivos ambientalmente racionales.”</a:t>
            </a:r>
          </a:p>
        </p:txBody>
      </p:sp>
      <p:sp>
        <p:nvSpPr>
          <p:cNvPr id="3" name="2 Rectángulo redondeado"/>
          <p:cNvSpPr/>
          <p:nvPr/>
        </p:nvSpPr>
        <p:spPr>
          <a:xfrm>
            <a:off x="5868144" y="50420"/>
            <a:ext cx="3234176" cy="172239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r>
              <a:rPr lang="es-EC" sz="1200" dirty="0"/>
              <a:t>“Ser el mejor centro de producción textil que genere empleo, con elevados niveles de calidad y competitividad, que propicie la participación activa de sus integrantes dentro del modelo cooperativo, sea rentable y sustentable con igualdad social y equidad de género.”</a:t>
            </a:r>
          </a:p>
        </p:txBody>
      </p:sp>
      <p:sp>
        <p:nvSpPr>
          <p:cNvPr id="2" name="1 CuadroTexto"/>
          <p:cNvSpPr txBox="1"/>
          <p:nvPr/>
        </p:nvSpPr>
        <p:spPr>
          <a:xfrm>
            <a:off x="755576" y="6488668"/>
            <a:ext cx="2016224" cy="369332"/>
          </a:xfrm>
          <a:prstGeom prst="rect">
            <a:avLst/>
          </a:prstGeom>
          <a:noFill/>
        </p:spPr>
        <p:txBody>
          <a:bodyPr wrap="square" rtlCol="0">
            <a:spAutoFit/>
          </a:bodyPr>
          <a:lstStyle/>
          <a:p>
            <a:pPr algn="ctr"/>
            <a:r>
              <a:rPr lang="es-EC" b="1" dirty="0" smtClean="0"/>
              <a:t>PRINCIPIOS</a:t>
            </a:r>
            <a:endParaRPr lang="es-EC" b="1" dirty="0"/>
          </a:p>
        </p:txBody>
      </p:sp>
      <p:sp>
        <p:nvSpPr>
          <p:cNvPr id="5" name="4 CuadroTexto"/>
          <p:cNvSpPr txBox="1"/>
          <p:nvPr/>
        </p:nvSpPr>
        <p:spPr>
          <a:xfrm>
            <a:off x="6948264" y="1763524"/>
            <a:ext cx="1152128" cy="369332"/>
          </a:xfrm>
          <a:prstGeom prst="rect">
            <a:avLst/>
          </a:prstGeom>
          <a:noFill/>
        </p:spPr>
        <p:txBody>
          <a:bodyPr wrap="square" rtlCol="0">
            <a:spAutoFit/>
          </a:bodyPr>
          <a:lstStyle/>
          <a:p>
            <a:pPr algn="ctr"/>
            <a:r>
              <a:rPr lang="es-EC" b="1" dirty="0" smtClean="0"/>
              <a:t>VISIÓN</a:t>
            </a:r>
            <a:endParaRPr lang="es-EC" b="1" dirty="0"/>
          </a:p>
        </p:txBody>
      </p:sp>
      <p:sp>
        <p:nvSpPr>
          <p:cNvPr id="7" name="6 CuadroTexto"/>
          <p:cNvSpPr txBox="1"/>
          <p:nvPr/>
        </p:nvSpPr>
        <p:spPr>
          <a:xfrm rot="18803280">
            <a:off x="2375114" y="2983392"/>
            <a:ext cx="1800200" cy="369332"/>
          </a:xfrm>
          <a:prstGeom prst="rect">
            <a:avLst/>
          </a:prstGeom>
          <a:noFill/>
        </p:spPr>
        <p:txBody>
          <a:bodyPr wrap="square" rtlCol="0">
            <a:spAutoFit/>
          </a:bodyPr>
          <a:lstStyle/>
          <a:p>
            <a:pPr algn="ctr"/>
            <a:r>
              <a:rPr lang="es-EC" b="1" dirty="0" smtClean="0"/>
              <a:t>PRINCIPIOS</a:t>
            </a:r>
            <a:endParaRPr lang="es-EC" b="1" dirty="0"/>
          </a:p>
        </p:txBody>
      </p:sp>
      <p:sp>
        <p:nvSpPr>
          <p:cNvPr id="11" name="10 CuadroTexto"/>
          <p:cNvSpPr txBox="1"/>
          <p:nvPr/>
        </p:nvSpPr>
        <p:spPr>
          <a:xfrm>
            <a:off x="2359544" y="4170107"/>
            <a:ext cx="1495632"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smtClean="0"/>
              <a:t>Educación, formación e información</a:t>
            </a:r>
            <a:r>
              <a:rPr lang="es-EC" sz="1200" dirty="0" smtClean="0"/>
              <a:t>.</a:t>
            </a:r>
            <a:endParaRPr lang="es-EC" sz="1200" dirty="0"/>
          </a:p>
        </p:txBody>
      </p:sp>
      <p:sp>
        <p:nvSpPr>
          <p:cNvPr id="12" name="11 CuadroTexto"/>
          <p:cNvSpPr txBox="1"/>
          <p:nvPr/>
        </p:nvSpPr>
        <p:spPr>
          <a:xfrm>
            <a:off x="3311549" y="3434257"/>
            <a:ext cx="1495632"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smtClean="0"/>
              <a:t>Participación económica de socias</a:t>
            </a:r>
            <a:endParaRPr lang="es-EC" sz="1200" dirty="0"/>
          </a:p>
        </p:txBody>
      </p:sp>
      <p:sp>
        <p:nvSpPr>
          <p:cNvPr id="13" name="12 CuadroTexto"/>
          <p:cNvSpPr txBox="1"/>
          <p:nvPr/>
        </p:nvSpPr>
        <p:spPr>
          <a:xfrm>
            <a:off x="4027725" y="2523901"/>
            <a:ext cx="1495632" cy="83099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1200" b="1" dirty="0" smtClean="0"/>
              <a:t>Gestión democrática por parte de las socias</a:t>
            </a:r>
            <a:endParaRPr lang="es-EC" sz="1200" dirty="0"/>
          </a:p>
        </p:txBody>
      </p:sp>
      <p:sp>
        <p:nvSpPr>
          <p:cNvPr id="4" name="3 CuadroTexto"/>
          <p:cNvSpPr txBox="1"/>
          <p:nvPr/>
        </p:nvSpPr>
        <p:spPr>
          <a:xfrm>
            <a:off x="3367727" y="5061588"/>
            <a:ext cx="2500418" cy="461665"/>
          </a:xfrm>
          <a:prstGeom prst="rect">
            <a:avLst/>
          </a:prstGeom>
          <a:noFill/>
        </p:spPr>
        <p:txBody>
          <a:bodyPr wrap="square" rtlCol="0">
            <a:spAutoFit/>
          </a:bodyPr>
          <a:lstStyle/>
          <a:p>
            <a:r>
              <a:rPr lang="es-EC" sz="1200" dirty="0" smtClean="0"/>
              <a:t>Asociatividad, calidad, honestidad, respeto y puntualidad</a:t>
            </a:r>
            <a:endParaRPr lang="es-EC" sz="1200" dirty="0"/>
          </a:p>
        </p:txBody>
      </p:sp>
      <p:sp>
        <p:nvSpPr>
          <p:cNvPr id="14" name="13 CuadroTexto"/>
          <p:cNvSpPr txBox="1"/>
          <p:nvPr/>
        </p:nvSpPr>
        <p:spPr>
          <a:xfrm>
            <a:off x="4042805" y="4450670"/>
            <a:ext cx="1465471" cy="369332"/>
          </a:xfrm>
          <a:prstGeom prst="rect">
            <a:avLst/>
          </a:prstGeom>
          <a:noFill/>
        </p:spPr>
        <p:txBody>
          <a:bodyPr wrap="square" rtlCol="0">
            <a:spAutoFit/>
          </a:bodyPr>
          <a:lstStyle/>
          <a:p>
            <a:pPr algn="ctr"/>
            <a:r>
              <a:rPr lang="es-EC" b="1" dirty="0" smtClean="0"/>
              <a:t>VALORES</a:t>
            </a:r>
            <a:endParaRPr lang="es-EC" b="1" dirty="0"/>
          </a:p>
        </p:txBody>
      </p:sp>
      <p:sp>
        <p:nvSpPr>
          <p:cNvPr id="16" name="15 Rectángulo redondeado"/>
          <p:cNvSpPr/>
          <p:nvPr/>
        </p:nvSpPr>
        <p:spPr>
          <a:xfrm>
            <a:off x="0" y="671200"/>
            <a:ext cx="3638697" cy="210618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spcBef>
                <a:spcPts val="600"/>
              </a:spcBef>
              <a:spcAft>
                <a:spcPts val="600"/>
              </a:spcAft>
            </a:pPr>
            <a:endParaRPr lang="es-EC" sz="1200" dirty="0" smtClean="0">
              <a:solidFill>
                <a:schemeClr val="tx1"/>
              </a:solidFill>
            </a:endParaRPr>
          </a:p>
          <a:p>
            <a:pPr algn="just">
              <a:spcBef>
                <a:spcPts val="600"/>
              </a:spcBef>
              <a:spcAft>
                <a:spcPts val="600"/>
              </a:spcAft>
            </a:pPr>
            <a:endParaRPr lang="es-EC" sz="1200" dirty="0">
              <a:solidFill>
                <a:schemeClr val="tx1"/>
              </a:solidFill>
            </a:endParaRPr>
          </a:p>
          <a:p>
            <a:pPr algn="just">
              <a:spcBef>
                <a:spcPts val="600"/>
              </a:spcBef>
              <a:spcAft>
                <a:spcPts val="600"/>
              </a:spcAft>
            </a:pPr>
            <a:r>
              <a:rPr lang="es-EC" sz="1200" dirty="0" smtClean="0">
                <a:solidFill>
                  <a:schemeClr val="tx1"/>
                </a:solidFill>
              </a:rPr>
              <a:t>Política de Calidad:</a:t>
            </a:r>
          </a:p>
          <a:p>
            <a:pPr marL="171450" indent="-171450" algn="just">
              <a:spcBef>
                <a:spcPts val="600"/>
              </a:spcBef>
              <a:spcAft>
                <a:spcPts val="600"/>
              </a:spcAft>
              <a:buFont typeface="Arial" panose="020B0604020202020204" pitchFamily="34" charset="0"/>
              <a:buChar char="•"/>
            </a:pPr>
            <a:r>
              <a:rPr lang="es-EC" sz="1200" dirty="0" smtClean="0">
                <a:solidFill>
                  <a:schemeClr val="tx1"/>
                </a:solidFill>
              </a:rPr>
              <a:t>Asegurar que se determinen las necesidades y expectativas de clientes.</a:t>
            </a:r>
          </a:p>
          <a:p>
            <a:pPr marL="171450" indent="-171450" algn="just">
              <a:spcBef>
                <a:spcPts val="600"/>
              </a:spcBef>
              <a:spcAft>
                <a:spcPts val="600"/>
              </a:spcAft>
              <a:buFont typeface="Arial" panose="020B0604020202020204" pitchFamily="34" charset="0"/>
              <a:buChar char="•"/>
            </a:pPr>
            <a:r>
              <a:rPr lang="es-EC" sz="1200" dirty="0" smtClean="0">
                <a:solidFill>
                  <a:schemeClr val="tx1"/>
                </a:solidFill>
              </a:rPr>
              <a:t>Asignar el talento humano y medios técnicos necesarios para implementar y mejorar procesos.</a:t>
            </a:r>
          </a:p>
          <a:p>
            <a:pPr marL="171450" indent="-171450" algn="just">
              <a:spcBef>
                <a:spcPts val="600"/>
              </a:spcBef>
              <a:spcAft>
                <a:spcPts val="600"/>
              </a:spcAft>
              <a:buFont typeface="Arial" panose="020B0604020202020204" pitchFamily="34" charset="0"/>
              <a:buChar char="•"/>
            </a:pPr>
            <a:r>
              <a:rPr lang="es-EC" sz="1200" dirty="0" smtClean="0">
                <a:solidFill>
                  <a:schemeClr val="tx1"/>
                </a:solidFill>
              </a:rPr>
              <a:t>Incrementar la colaboración y relación con los proveedores.</a:t>
            </a:r>
          </a:p>
          <a:p>
            <a:pPr algn="just">
              <a:spcBef>
                <a:spcPts val="600"/>
              </a:spcBef>
              <a:spcAft>
                <a:spcPts val="600"/>
              </a:spcAft>
            </a:pPr>
            <a:endParaRPr lang="es-EC" sz="1200" dirty="0" smtClean="0">
              <a:solidFill>
                <a:schemeClr val="tx1"/>
              </a:solidFill>
            </a:endParaRPr>
          </a:p>
          <a:p>
            <a:pPr algn="just"/>
            <a:endParaRPr lang="es-EC" sz="1200" dirty="0">
              <a:solidFill>
                <a:schemeClr val="tx1"/>
              </a:solidFill>
            </a:endParaRPr>
          </a:p>
        </p:txBody>
      </p:sp>
      <p:sp>
        <p:nvSpPr>
          <p:cNvPr id="17" name="16 Rectángulo redondeado"/>
          <p:cNvSpPr/>
          <p:nvPr/>
        </p:nvSpPr>
        <p:spPr>
          <a:xfrm>
            <a:off x="261493" y="4888675"/>
            <a:ext cx="2987824" cy="144253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es-EC" sz="1200" dirty="0" smtClean="0">
                <a:solidFill>
                  <a:schemeClr val="tx1"/>
                </a:solidFill>
              </a:rPr>
              <a:t>La </a:t>
            </a:r>
            <a:r>
              <a:rPr lang="es-EC" sz="1200" dirty="0">
                <a:solidFill>
                  <a:schemeClr val="tx1"/>
                </a:solidFill>
              </a:rPr>
              <a:t>calidad debe ser constante en todas las actividades realizadas por los empleados en Dicomatelec</a:t>
            </a:r>
            <a:r>
              <a:rPr lang="es-EC" sz="1200" dirty="0" smtClean="0">
                <a:solidFill>
                  <a:schemeClr val="tx1"/>
                </a:solidFill>
              </a:rPr>
              <a:t>.</a:t>
            </a:r>
          </a:p>
          <a:p>
            <a:pPr algn="just"/>
            <a:r>
              <a:rPr lang="es-EC" sz="1200" dirty="0" smtClean="0">
                <a:solidFill>
                  <a:schemeClr val="tx1"/>
                </a:solidFill>
              </a:rPr>
              <a:t>Velar por el desarrollo de los empleados</a:t>
            </a:r>
            <a:endParaRPr lang="es-EC" sz="1200" dirty="0">
              <a:solidFill>
                <a:schemeClr val="tx1"/>
              </a:solidFill>
            </a:endParaRPr>
          </a:p>
        </p:txBody>
      </p:sp>
      <p:sp>
        <p:nvSpPr>
          <p:cNvPr id="18" name="17 CuadroTexto"/>
          <p:cNvSpPr txBox="1"/>
          <p:nvPr/>
        </p:nvSpPr>
        <p:spPr>
          <a:xfrm>
            <a:off x="6634921" y="4211796"/>
            <a:ext cx="1681495" cy="369332"/>
          </a:xfrm>
          <a:prstGeom prst="rect">
            <a:avLst/>
          </a:prstGeom>
          <a:noFill/>
        </p:spPr>
        <p:txBody>
          <a:bodyPr wrap="square" rtlCol="0">
            <a:spAutoFit/>
          </a:bodyPr>
          <a:lstStyle/>
          <a:p>
            <a:pPr algn="ctr"/>
            <a:r>
              <a:rPr lang="es-EC" b="1" dirty="0" smtClean="0"/>
              <a:t>MISIÓN</a:t>
            </a:r>
            <a:endParaRPr lang="es-EC" b="1" dirty="0"/>
          </a:p>
        </p:txBody>
      </p:sp>
      <p:sp>
        <p:nvSpPr>
          <p:cNvPr id="19" name="18 CuadroTexto"/>
          <p:cNvSpPr txBox="1"/>
          <p:nvPr/>
        </p:nvSpPr>
        <p:spPr>
          <a:xfrm>
            <a:off x="1164134" y="259477"/>
            <a:ext cx="1681495" cy="369332"/>
          </a:xfrm>
          <a:prstGeom prst="rect">
            <a:avLst/>
          </a:prstGeom>
          <a:noFill/>
        </p:spPr>
        <p:txBody>
          <a:bodyPr wrap="square" rtlCol="0">
            <a:spAutoFit/>
          </a:bodyPr>
          <a:lstStyle/>
          <a:p>
            <a:pPr algn="ctr"/>
            <a:r>
              <a:rPr lang="es-EC" b="1" dirty="0" smtClean="0"/>
              <a:t>POLÍTICAS</a:t>
            </a:r>
            <a:endParaRPr lang="es-EC" b="1" dirty="0"/>
          </a:p>
        </p:txBody>
      </p:sp>
      <p:sp>
        <p:nvSpPr>
          <p:cNvPr id="22" name="21 CuadroTexto"/>
          <p:cNvSpPr txBox="1"/>
          <p:nvPr/>
        </p:nvSpPr>
        <p:spPr>
          <a:xfrm>
            <a:off x="4605742" y="1967736"/>
            <a:ext cx="1495632" cy="46166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smtClean="0"/>
              <a:t>Adhesión libre y voluntaria</a:t>
            </a:r>
            <a:endParaRPr lang="es-EC" sz="1200" b="1" dirty="0"/>
          </a:p>
        </p:txBody>
      </p:sp>
      <p:sp>
        <p:nvSpPr>
          <p:cNvPr id="20" name="19 Flecha izquierda">
            <a:hlinkClick r:id="rId3" action="ppaction://hlinksldjump"/>
          </p:cNvPr>
          <p:cNvSpPr/>
          <p:nvPr/>
        </p:nvSpPr>
        <p:spPr>
          <a:xfrm>
            <a:off x="7452320" y="6331204"/>
            <a:ext cx="1440160" cy="526795"/>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187808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2" grpId="0"/>
      <p:bldP spid="5" grpId="0"/>
      <p:bldP spid="7" grpId="0"/>
      <p:bldP spid="11" grpId="0" animBg="1"/>
      <p:bldP spid="12" grpId="0" animBg="1"/>
      <p:bldP spid="13" grpId="0" animBg="1"/>
      <p:bldP spid="4" grpId="0"/>
      <p:bldP spid="14" grpId="0"/>
      <p:bldP spid="16" grpId="0" animBg="1"/>
      <p:bldP spid="17" grpId="0" animBg="1"/>
      <p:bldP spid="18" grpId="0"/>
      <p:bldP spid="19"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78862775"/>
              </p:ext>
            </p:extLst>
          </p:nvPr>
        </p:nvGraphicFramePr>
        <p:xfrm>
          <a:off x="755576" y="692696"/>
          <a:ext cx="813690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6 Conector recto"/>
          <p:cNvCxnSpPr/>
          <p:nvPr/>
        </p:nvCxnSpPr>
        <p:spPr>
          <a:xfrm>
            <a:off x="4788024" y="4005064"/>
            <a:ext cx="0" cy="432048"/>
          </a:xfrm>
          <a:prstGeom prst="line">
            <a:avLst/>
          </a:prstGeom>
          <a:ln>
            <a:solidFill>
              <a:schemeClr val="accent3"/>
            </a:solidFill>
          </a:ln>
        </p:spPr>
        <p:style>
          <a:lnRef idx="2">
            <a:schemeClr val="accent2"/>
          </a:lnRef>
          <a:fillRef idx="0">
            <a:schemeClr val="accent2"/>
          </a:fillRef>
          <a:effectRef idx="1">
            <a:schemeClr val="accent2"/>
          </a:effectRef>
          <a:fontRef idx="minor">
            <a:schemeClr val="tx1"/>
          </a:fontRef>
        </p:style>
      </p:cxnSp>
      <p:sp>
        <p:nvSpPr>
          <p:cNvPr id="6" name="5 Rectángulo"/>
          <p:cNvSpPr/>
          <p:nvPr/>
        </p:nvSpPr>
        <p:spPr>
          <a:xfrm>
            <a:off x="1547664" y="404664"/>
            <a:ext cx="6724918"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Análisis </a:t>
            </a: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Situacional</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izquierda y derecha"/>
          <p:cNvSpPr/>
          <p:nvPr/>
        </p:nvSpPr>
        <p:spPr>
          <a:xfrm>
            <a:off x="3563888" y="836712"/>
            <a:ext cx="2088232" cy="936104"/>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 name="2 CuadroTexto"/>
          <p:cNvSpPr txBox="1"/>
          <p:nvPr/>
        </p:nvSpPr>
        <p:spPr>
          <a:xfrm>
            <a:off x="1305131" y="1094680"/>
            <a:ext cx="2232248" cy="646331"/>
          </a:xfrm>
          <a:prstGeom prst="rect">
            <a:avLst/>
          </a:prstGeom>
          <a:noFill/>
        </p:spPr>
        <p:txBody>
          <a:bodyPr wrap="square" rtlCol="0">
            <a:spAutoFit/>
          </a:bodyPr>
          <a:lstStyle/>
          <a:p>
            <a:pPr algn="ctr"/>
            <a:r>
              <a:rPr lang="es-EC" b="1" dirty="0" smtClean="0"/>
              <a:t>Influencias Macroeconómicas</a:t>
            </a:r>
            <a:endParaRPr lang="es-EC" b="1" dirty="0"/>
          </a:p>
        </p:txBody>
      </p:sp>
      <p:sp>
        <p:nvSpPr>
          <p:cNvPr id="6" name="5 CuadroTexto"/>
          <p:cNvSpPr txBox="1"/>
          <p:nvPr/>
        </p:nvSpPr>
        <p:spPr>
          <a:xfrm>
            <a:off x="5868144" y="1094680"/>
            <a:ext cx="2160240" cy="646331"/>
          </a:xfrm>
          <a:prstGeom prst="rect">
            <a:avLst/>
          </a:prstGeom>
          <a:noFill/>
        </p:spPr>
        <p:txBody>
          <a:bodyPr wrap="square" rtlCol="0">
            <a:spAutoFit/>
          </a:bodyPr>
          <a:lstStyle/>
          <a:p>
            <a:pPr algn="ctr"/>
            <a:r>
              <a:rPr lang="es-EC" b="1" dirty="0" smtClean="0"/>
              <a:t>Influencias Microeconómicas</a:t>
            </a:r>
            <a:endParaRPr lang="es-EC" b="1" dirty="0"/>
          </a:p>
        </p:txBody>
      </p:sp>
      <p:sp>
        <p:nvSpPr>
          <p:cNvPr id="9" name="8 Rectángulo"/>
          <p:cNvSpPr/>
          <p:nvPr/>
        </p:nvSpPr>
        <p:spPr>
          <a:xfrm>
            <a:off x="1629167" y="2319082"/>
            <a:ext cx="1584176" cy="64807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solidFill>
                  <a:schemeClr val="tx1"/>
                </a:solidFill>
              </a:rPr>
              <a:t>Político </a:t>
            </a:r>
            <a:endParaRPr lang="es-EC" dirty="0">
              <a:solidFill>
                <a:schemeClr val="tx1"/>
              </a:solidFill>
            </a:endParaRPr>
          </a:p>
        </p:txBody>
      </p:sp>
      <p:sp>
        <p:nvSpPr>
          <p:cNvPr id="12" name="11 Rectángulo"/>
          <p:cNvSpPr/>
          <p:nvPr/>
        </p:nvSpPr>
        <p:spPr>
          <a:xfrm>
            <a:off x="1629167" y="3255186"/>
            <a:ext cx="1584176" cy="64807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rPr>
              <a:t>Económico  </a:t>
            </a:r>
            <a:endParaRPr lang="es-EC" dirty="0">
              <a:solidFill>
                <a:schemeClr val="tx1"/>
              </a:solidFill>
            </a:endParaRPr>
          </a:p>
        </p:txBody>
      </p:sp>
      <p:sp>
        <p:nvSpPr>
          <p:cNvPr id="13" name="12 Rectángulo"/>
          <p:cNvSpPr/>
          <p:nvPr/>
        </p:nvSpPr>
        <p:spPr>
          <a:xfrm>
            <a:off x="1629167" y="5117105"/>
            <a:ext cx="1584176" cy="64807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rPr>
              <a:t>Tecnológico   </a:t>
            </a:r>
            <a:endParaRPr lang="es-EC" dirty="0">
              <a:solidFill>
                <a:schemeClr val="tx1"/>
              </a:solidFill>
            </a:endParaRPr>
          </a:p>
        </p:txBody>
      </p:sp>
      <p:sp>
        <p:nvSpPr>
          <p:cNvPr id="14" name="13 Rectángulo"/>
          <p:cNvSpPr/>
          <p:nvPr/>
        </p:nvSpPr>
        <p:spPr>
          <a:xfrm>
            <a:off x="1629167" y="5985284"/>
            <a:ext cx="1584176" cy="64807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chemeClr val="tx1"/>
                </a:solidFill>
              </a:rPr>
              <a:t>Legal  </a:t>
            </a:r>
            <a:endParaRPr lang="es-EC" dirty="0">
              <a:solidFill>
                <a:schemeClr val="tx1"/>
              </a:solidFill>
            </a:endParaRPr>
          </a:p>
        </p:txBody>
      </p:sp>
      <p:sp>
        <p:nvSpPr>
          <p:cNvPr id="15" name="14 Rectángulo"/>
          <p:cNvSpPr/>
          <p:nvPr/>
        </p:nvSpPr>
        <p:spPr>
          <a:xfrm>
            <a:off x="6048164" y="2323738"/>
            <a:ext cx="1800200" cy="648072"/>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solidFill>
                  <a:schemeClr val="tx1"/>
                </a:solidFill>
              </a:rPr>
              <a:t>Clientes  </a:t>
            </a:r>
            <a:endParaRPr lang="es-EC" dirty="0">
              <a:solidFill>
                <a:schemeClr val="tx1"/>
              </a:solidFill>
            </a:endParaRPr>
          </a:p>
        </p:txBody>
      </p:sp>
      <p:sp>
        <p:nvSpPr>
          <p:cNvPr id="16" name="15 Rectángulo"/>
          <p:cNvSpPr/>
          <p:nvPr/>
        </p:nvSpPr>
        <p:spPr>
          <a:xfrm>
            <a:off x="6048164" y="3303379"/>
            <a:ext cx="1800200" cy="648072"/>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solidFill>
                  <a:schemeClr val="tx1"/>
                </a:solidFill>
              </a:rPr>
              <a:t>Proveedores </a:t>
            </a:r>
            <a:endParaRPr lang="es-EC" dirty="0">
              <a:solidFill>
                <a:schemeClr val="tx1"/>
              </a:solidFill>
            </a:endParaRPr>
          </a:p>
        </p:txBody>
      </p:sp>
      <p:sp>
        <p:nvSpPr>
          <p:cNvPr id="18" name="17 Rectángulo"/>
          <p:cNvSpPr/>
          <p:nvPr/>
        </p:nvSpPr>
        <p:spPr>
          <a:xfrm>
            <a:off x="6048164" y="4318370"/>
            <a:ext cx="1800200" cy="64807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dirty="0" smtClean="0">
                <a:solidFill>
                  <a:schemeClr val="tx1"/>
                </a:solidFill>
              </a:rPr>
              <a:t>Competencia  </a:t>
            </a:r>
            <a:endParaRPr lang="es-EC" dirty="0">
              <a:solidFill>
                <a:schemeClr val="tx1"/>
              </a:solidFill>
            </a:endParaRPr>
          </a:p>
        </p:txBody>
      </p:sp>
      <p:sp>
        <p:nvSpPr>
          <p:cNvPr id="19" name="18 Botón de acción: Inicio">
            <a:hlinkClick r:id="rId2" action="ppaction://hlinksldjump" highlightClick="1"/>
          </p:cNvPr>
          <p:cNvSpPr/>
          <p:nvPr/>
        </p:nvSpPr>
        <p:spPr>
          <a:xfrm>
            <a:off x="8676456" y="6453336"/>
            <a:ext cx="432048" cy="360040"/>
          </a:xfrm>
          <a:prstGeom prst="actionButtonHom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Rectángulo"/>
          <p:cNvSpPr/>
          <p:nvPr/>
        </p:nvSpPr>
        <p:spPr>
          <a:xfrm>
            <a:off x="1629167" y="4191290"/>
            <a:ext cx="1584176" cy="64807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Social </a:t>
            </a:r>
            <a:endParaRPr lang="es-EC" dirty="0">
              <a:solidFill>
                <a:schemeClr val="tx1"/>
              </a:solidFill>
            </a:endParaRPr>
          </a:p>
        </p:txBody>
      </p:sp>
      <p:sp>
        <p:nvSpPr>
          <p:cNvPr id="4" name="Flecha abajo 3"/>
          <p:cNvSpPr/>
          <p:nvPr/>
        </p:nvSpPr>
        <p:spPr>
          <a:xfrm>
            <a:off x="6696236" y="1756043"/>
            <a:ext cx="504056" cy="57780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1" name="Flecha abajo 20"/>
          <p:cNvSpPr/>
          <p:nvPr/>
        </p:nvSpPr>
        <p:spPr>
          <a:xfrm>
            <a:off x="2169227" y="1672751"/>
            <a:ext cx="504056" cy="57780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276211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9" grpId="0" animBg="1"/>
      <p:bldP spid="12" grpId="0" animBg="1"/>
      <p:bldP spid="13" grpId="0" animBg="1"/>
      <p:bldP spid="14" grpId="0" animBg="1"/>
      <p:bldP spid="15" grpId="0" animBg="1"/>
      <p:bldP spid="16" grpId="0" animBg="1"/>
      <p:bldP spid="18" grpId="0" animBg="1"/>
      <p:bldP spid="20" grpId="0" animBg="1"/>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2448</TotalTime>
  <Words>1964</Words>
  <Application>Microsoft Office PowerPoint</Application>
  <PresentationFormat>Presentación en pantalla (4:3)</PresentationFormat>
  <Paragraphs>295</Paragraphs>
  <Slides>29</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Century Gothic</vt:lpstr>
      <vt:lpstr>Script MT Bold</vt:lpstr>
      <vt:lpstr>Times New Roman</vt:lpstr>
      <vt:lpstr>Wingdings 3</vt:lpstr>
      <vt:lpstr>Espiral</vt:lpstr>
      <vt:lpstr>TITLE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Tatiana Suntaxi</dc:creator>
  <cp:lastModifiedBy>PABLO LL</cp:lastModifiedBy>
  <cp:revision>230</cp:revision>
  <dcterms:created xsi:type="dcterms:W3CDTF">2015-04-15T18:25:04Z</dcterms:created>
  <dcterms:modified xsi:type="dcterms:W3CDTF">2015-05-15T01:35:01Z</dcterms:modified>
</cp:coreProperties>
</file>