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5" r:id="rId1"/>
  </p:sldMasterIdLst>
  <p:notesMasterIdLst>
    <p:notesMasterId r:id="rId63"/>
  </p:notesMasterIdLst>
  <p:sldIdLst>
    <p:sldId id="256" r:id="rId2"/>
    <p:sldId id="257" r:id="rId3"/>
    <p:sldId id="258" r:id="rId4"/>
    <p:sldId id="311" r:id="rId5"/>
    <p:sldId id="269" r:id="rId6"/>
    <p:sldId id="270" r:id="rId7"/>
    <p:sldId id="338" r:id="rId8"/>
    <p:sldId id="272" r:id="rId9"/>
    <p:sldId id="273" r:id="rId10"/>
    <p:sldId id="259" r:id="rId11"/>
    <p:sldId id="274" r:id="rId12"/>
    <p:sldId id="275" r:id="rId13"/>
    <p:sldId id="276" r:id="rId14"/>
    <p:sldId id="277" r:id="rId15"/>
    <p:sldId id="280" r:id="rId16"/>
    <p:sldId id="260" r:id="rId17"/>
    <p:sldId id="281" r:id="rId18"/>
    <p:sldId id="282" r:id="rId19"/>
    <p:sldId id="283" r:id="rId20"/>
    <p:sldId id="286" r:id="rId21"/>
    <p:sldId id="287" r:id="rId22"/>
    <p:sldId id="291" r:id="rId23"/>
    <p:sldId id="340" r:id="rId24"/>
    <p:sldId id="339" r:id="rId25"/>
    <p:sldId id="295" r:id="rId26"/>
    <p:sldId id="301" r:id="rId27"/>
    <p:sldId id="298" r:id="rId28"/>
    <p:sldId id="302" r:id="rId29"/>
    <p:sldId id="303" r:id="rId30"/>
    <p:sldId id="304" r:id="rId31"/>
    <p:sldId id="261" r:id="rId32"/>
    <p:sldId id="305" r:id="rId33"/>
    <p:sldId id="306" r:id="rId34"/>
    <p:sldId id="307" r:id="rId35"/>
    <p:sldId id="308" r:id="rId36"/>
    <p:sldId id="262" r:id="rId37"/>
    <p:sldId id="312" r:id="rId38"/>
    <p:sldId id="337" r:id="rId39"/>
    <p:sldId id="313" r:id="rId40"/>
    <p:sldId id="315" r:id="rId41"/>
    <p:sldId id="318" r:id="rId42"/>
    <p:sldId id="320" r:id="rId43"/>
    <p:sldId id="321" r:id="rId44"/>
    <p:sldId id="322" r:id="rId45"/>
    <p:sldId id="263" r:id="rId46"/>
    <p:sldId id="324" r:id="rId47"/>
    <p:sldId id="325" r:id="rId48"/>
    <p:sldId id="327" r:id="rId49"/>
    <p:sldId id="328" r:id="rId50"/>
    <p:sldId id="329" r:id="rId51"/>
    <p:sldId id="330" r:id="rId52"/>
    <p:sldId id="326" r:id="rId53"/>
    <p:sldId id="331" r:id="rId54"/>
    <p:sldId id="264" r:id="rId55"/>
    <p:sldId id="332" r:id="rId56"/>
    <p:sldId id="333" r:id="rId57"/>
    <p:sldId id="334" r:id="rId58"/>
    <p:sldId id="335" r:id="rId59"/>
    <p:sldId id="336" r:id="rId60"/>
    <p:sldId id="266" r:id="rId61"/>
    <p:sldId id="26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74275" autoAdjust="0"/>
  </p:normalViewPr>
  <p:slideViewPr>
    <p:cSldViewPr snapToGrid="0">
      <p:cViewPr varScale="1">
        <p:scale>
          <a:sx n="86" d="100"/>
          <a:sy n="86" d="100"/>
        </p:scale>
        <p:origin x="166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3.xml.rels><?xml version="1.0" encoding="UTF-8" standalone="yes"?>
<Relationships xmlns="http://schemas.openxmlformats.org/package/2006/relationships"><Relationship Id="rId3" Type="http://schemas.openxmlformats.org/officeDocument/2006/relationships/slide" Target="../slides/slide16.xml"/><Relationship Id="rId7" Type="http://schemas.openxmlformats.org/officeDocument/2006/relationships/slide" Target="../slides/slide45.xml"/><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slide" Target="../slides/slide54.xml"/><Relationship Id="rId5" Type="http://schemas.openxmlformats.org/officeDocument/2006/relationships/slide" Target="../slides/slide36.xml"/><Relationship Id="rId4"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DB29E-E0E9-4D5B-A5ED-E478116690F4}" type="doc">
      <dgm:prSet loTypeId="urn:microsoft.com/office/officeart/2009/3/layout/DescendingProcess" loCatId="process" qsTypeId="urn:microsoft.com/office/officeart/2005/8/quickstyle/3d1" qsCatId="3D" csTypeId="urn:microsoft.com/office/officeart/2005/8/colors/accent1_2" csCatId="accent1" phldr="1"/>
      <dgm:spPr/>
      <dgm:t>
        <a:bodyPr/>
        <a:lstStyle/>
        <a:p>
          <a:endParaRPr lang="es-EC"/>
        </a:p>
      </dgm:t>
    </dgm:pt>
    <dgm:pt modelId="{DC401466-271E-4F93-9221-9FA01DDD9613}">
      <dgm:prSet phldrT="[Texto]" custT="1"/>
      <dgm:spPr/>
      <dgm:t>
        <a:bodyPr/>
        <a:lstStyle/>
        <a:p>
          <a:r>
            <a:rPr lang="es-EC" sz="2000" dirty="0" smtClean="0"/>
            <a:t>Introducción</a:t>
          </a:r>
          <a:endParaRPr lang="es-EC" sz="2000" dirty="0"/>
        </a:p>
      </dgm:t>
    </dgm:pt>
    <dgm:pt modelId="{668EEA2D-61C0-4FDE-924E-6382BFDE74FE}" type="parTrans" cxnId="{7C18C887-C6C3-4B63-AB1F-1A1B5BD5C7E6}">
      <dgm:prSet/>
      <dgm:spPr/>
      <dgm:t>
        <a:bodyPr/>
        <a:lstStyle/>
        <a:p>
          <a:endParaRPr lang="es-EC"/>
        </a:p>
      </dgm:t>
    </dgm:pt>
    <dgm:pt modelId="{6968CF65-D655-4E23-A3C8-38C1E748D9D2}" type="sibTrans" cxnId="{7C18C887-C6C3-4B63-AB1F-1A1B5BD5C7E6}">
      <dgm:prSet/>
      <dgm:spPr/>
      <dgm:t>
        <a:bodyPr/>
        <a:lstStyle/>
        <a:p>
          <a:endParaRPr lang="es-EC"/>
        </a:p>
      </dgm:t>
    </dgm:pt>
    <dgm:pt modelId="{2B78C7BE-C88C-4E28-B564-0E515E07E51C}">
      <dgm:prSet phldrT="[Texto]" custT="1"/>
      <dgm:spPr/>
      <dgm:t>
        <a:bodyPr/>
        <a:lstStyle/>
        <a:p>
          <a:r>
            <a:rPr lang="es-EC" sz="2000" dirty="0" smtClean="0"/>
            <a:t>Conceptos de una Red LTE</a:t>
          </a:r>
          <a:endParaRPr lang="es-EC" sz="2000" dirty="0"/>
        </a:p>
      </dgm:t>
    </dgm:pt>
    <dgm:pt modelId="{FCF4F10B-4AA6-4E5B-BF11-2B645941F63F}" type="parTrans" cxnId="{D7B5872A-AD07-4CA6-993A-0C6CDA5C3C19}">
      <dgm:prSet/>
      <dgm:spPr/>
      <dgm:t>
        <a:bodyPr/>
        <a:lstStyle/>
        <a:p>
          <a:endParaRPr lang="es-EC"/>
        </a:p>
      </dgm:t>
    </dgm:pt>
    <dgm:pt modelId="{F3FB2399-AB85-47A8-BBFB-92392CE5AC11}" type="sibTrans" cxnId="{D7B5872A-AD07-4CA6-993A-0C6CDA5C3C19}">
      <dgm:prSet/>
      <dgm:spPr/>
      <dgm:t>
        <a:bodyPr/>
        <a:lstStyle/>
        <a:p>
          <a:endParaRPr lang="es-EC"/>
        </a:p>
      </dgm:t>
    </dgm:pt>
    <dgm:pt modelId="{ADAE928B-79D1-42E6-A0DD-23CADBE1EEE2}">
      <dgm:prSet phldrT="[Texto]" custT="1"/>
      <dgm:spPr/>
      <dgm:t>
        <a:bodyPr/>
        <a:lstStyle/>
        <a:p>
          <a:r>
            <a:rPr lang="es-EC" sz="2000" dirty="0" smtClean="0"/>
            <a:t>Especificaciones Técnicas</a:t>
          </a:r>
          <a:endParaRPr lang="es-EC" sz="2000" dirty="0"/>
        </a:p>
      </dgm:t>
    </dgm:pt>
    <dgm:pt modelId="{8F46AF29-5FAF-4273-9286-735FC3347609}" type="parTrans" cxnId="{D7D90929-C26D-487E-BB62-57169B8A1B50}">
      <dgm:prSet/>
      <dgm:spPr/>
      <dgm:t>
        <a:bodyPr/>
        <a:lstStyle/>
        <a:p>
          <a:endParaRPr lang="es-EC"/>
        </a:p>
      </dgm:t>
    </dgm:pt>
    <dgm:pt modelId="{4F249FC8-DDF6-4F10-B8AB-7D8459F2644B}" type="sibTrans" cxnId="{D7D90929-C26D-487E-BB62-57169B8A1B50}">
      <dgm:prSet/>
      <dgm:spPr/>
      <dgm:t>
        <a:bodyPr/>
        <a:lstStyle/>
        <a:p>
          <a:endParaRPr lang="es-EC"/>
        </a:p>
      </dgm:t>
    </dgm:pt>
    <dgm:pt modelId="{C1FB6C4D-E83E-4769-94D1-C661B5527BD3}">
      <dgm:prSet phldrT="[Texto]" custT="1"/>
      <dgm:spPr/>
      <dgm:t>
        <a:bodyPr/>
        <a:lstStyle/>
        <a:p>
          <a:r>
            <a:rPr lang="es-EC" sz="2000" dirty="0" smtClean="0"/>
            <a:t>Hardware y Software</a:t>
          </a:r>
          <a:endParaRPr lang="es-EC" sz="2000" dirty="0"/>
        </a:p>
      </dgm:t>
    </dgm:pt>
    <dgm:pt modelId="{29547C74-BC36-4249-973E-C1FFEB5BB0FE}" type="parTrans" cxnId="{8D482930-472E-49B7-A7D9-CF131F06239A}">
      <dgm:prSet/>
      <dgm:spPr/>
      <dgm:t>
        <a:bodyPr/>
        <a:lstStyle/>
        <a:p>
          <a:endParaRPr lang="es-EC"/>
        </a:p>
      </dgm:t>
    </dgm:pt>
    <dgm:pt modelId="{53AEB08D-2C7D-46C9-A149-5B40E8565110}" type="sibTrans" cxnId="{8D482930-472E-49B7-A7D9-CF131F06239A}">
      <dgm:prSet/>
      <dgm:spPr/>
      <dgm:t>
        <a:bodyPr/>
        <a:lstStyle/>
        <a:p>
          <a:endParaRPr lang="es-EC"/>
        </a:p>
      </dgm:t>
    </dgm:pt>
    <dgm:pt modelId="{484DA882-20C3-4D93-90C8-EA39D7B301F1}">
      <dgm:prSet phldrT="[Texto]" custT="1"/>
      <dgm:spPr/>
      <dgm:t>
        <a:bodyPr/>
        <a:lstStyle/>
        <a:p>
          <a:r>
            <a:rPr lang="es-EC" sz="2000" dirty="0" smtClean="0"/>
            <a:t>Simulaciones</a:t>
          </a:r>
          <a:endParaRPr lang="es-EC" sz="2000" dirty="0"/>
        </a:p>
      </dgm:t>
    </dgm:pt>
    <dgm:pt modelId="{F87B2A38-C3FD-4EF9-9491-C4F33A11697E}" type="parTrans" cxnId="{8DD19E66-14C2-46E2-86D5-9690AA234A04}">
      <dgm:prSet/>
      <dgm:spPr/>
      <dgm:t>
        <a:bodyPr/>
        <a:lstStyle/>
        <a:p>
          <a:endParaRPr lang="es-EC"/>
        </a:p>
      </dgm:t>
    </dgm:pt>
    <dgm:pt modelId="{30C16F2E-7DA8-42FC-A91C-5A1706920E26}" type="sibTrans" cxnId="{8DD19E66-14C2-46E2-86D5-9690AA234A04}">
      <dgm:prSet/>
      <dgm:spPr/>
      <dgm:t>
        <a:bodyPr/>
        <a:lstStyle/>
        <a:p>
          <a:endParaRPr lang="es-EC"/>
        </a:p>
      </dgm:t>
    </dgm:pt>
    <dgm:pt modelId="{3B1C945B-E6F4-47AE-9B43-EA8C9A5A0EE4}">
      <dgm:prSet phldrT="[Texto]" custT="1"/>
      <dgm:spPr/>
      <dgm:t>
        <a:bodyPr/>
        <a:lstStyle/>
        <a:p>
          <a:r>
            <a:rPr lang="es-EC" sz="2000" dirty="0" smtClean="0"/>
            <a:t>Conclusiones, Recomendaciones y Trabajo Futuro</a:t>
          </a:r>
          <a:endParaRPr lang="es-EC" sz="2000" dirty="0"/>
        </a:p>
      </dgm:t>
    </dgm:pt>
    <dgm:pt modelId="{02CBFC57-68FA-48D9-AB3D-A7B7C12181EC}" type="parTrans" cxnId="{3F923E04-B74E-48EB-B16E-A7B9A69A1B96}">
      <dgm:prSet/>
      <dgm:spPr/>
      <dgm:t>
        <a:bodyPr/>
        <a:lstStyle/>
        <a:p>
          <a:endParaRPr lang="es-EC"/>
        </a:p>
      </dgm:t>
    </dgm:pt>
    <dgm:pt modelId="{0203428E-5905-49AB-B636-97A016AE6294}" type="sibTrans" cxnId="{3F923E04-B74E-48EB-B16E-A7B9A69A1B96}">
      <dgm:prSet/>
      <dgm:spPr/>
      <dgm:t>
        <a:bodyPr/>
        <a:lstStyle/>
        <a:p>
          <a:endParaRPr lang="es-EC"/>
        </a:p>
      </dgm:t>
    </dgm:pt>
    <dgm:pt modelId="{1DC6544A-0455-4BAF-A346-EB4A52159A37}">
      <dgm:prSet phldrT="[Texto]" custT="1"/>
      <dgm:spPr/>
      <dgm:t>
        <a:bodyPr/>
        <a:lstStyle/>
        <a:p>
          <a:r>
            <a:rPr lang="es-EC" sz="2000" dirty="0" smtClean="0"/>
            <a:t>Resultados</a:t>
          </a:r>
          <a:endParaRPr lang="es-EC" sz="2000" dirty="0"/>
        </a:p>
      </dgm:t>
    </dgm:pt>
    <dgm:pt modelId="{575DD031-5E3E-4D6E-BB1C-1A9BE48A06F4}" type="parTrans" cxnId="{45DE7281-7F54-45E1-807B-73036458C175}">
      <dgm:prSet/>
      <dgm:spPr/>
      <dgm:t>
        <a:bodyPr/>
        <a:lstStyle/>
        <a:p>
          <a:endParaRPr lang="es-EC"/>
        </a:p>
      </dgm:t>
    </dgm:pt>
    <dgm:pt modelId="{494300B1-5976-45F0-AE8D-7D6D74E60398}" type="sibTrans" cxnId="{45DE7281-7F54-45E1-807B-73036458C175}">
      <dgm:prSet/>
      <dgm:spPr/>
      <dgm:t>
        <a:bodyPr/>
        <a:lstStyle/>
        <a:p>
          <a:endParaRPr lang="es-EC"/>
        </a:p>
      </dgm:t>
    </dgm:pt>
    <dgm:pt modelId="{5EC8E16B-2498-4075-95DA-3AE9C21BBCAF}" type="pres">
      <dgm:prSet presAssocID="{7CEDB29E-E0E9-4D5B-A5ED-E478116690F4}" presName="Name0" presStyleCnt="0">
        <dgm:presLayoutVars>
          <dgm:chMax val="7"/>
          <dgm:chPref val="5"/>
        </dgm:presLayoutVars>
      </dgm:prSet>
      <dgm:spPr/>
      <dgm:t>
        <a:bodyPr/>
        <a:lstStyle/>
        <a:p>
          <a:endParaRPr lang="es-EC"/>
        </a:p>
      </dgm:t>
    </dgm:pt>
    <dgm:pt modelId="{CC84F34C-B69C-4E46-85D3-2482D1829476}" type="pres">
      <dgm:prSet presAssocID="{7CEDB29E-E0E9-4D5B-A5ED-E478116690F4}" presName="arrowNode" presStyleLbl="node1" presStyleIdx="0" presStyleCnt="1"/>
      <dgm:spPr/>
    </dgm:pt>
    <dgm:pt modelId="{31CDCECA-BE88-46F0-A10C-3945940E1D9C}" type="pres">
      <dgm:prSet presAssocID="{DC401466-271E-4F93-9221-9FA01DDD9613}" presName="txNode1" presStyleLbl="revTx" presStyleIdx="0" presStyleCnt="7">
        <dgm:presLayoutVars>
          <dgm:bulletEnabled val="1"/>
        </dgm:presLayoutVars>
      </dgm:prSet>
      <dgm:spPr/>
      <dgm:t>
        <a:bodyPr/>
        <a:lstStyle/>
        <a:p>
          <a:endParaRPr lang="es-EC"/>
        </a:p>
      </dgm:t>
    </dgm:pt>
    <dgm:pt modelId="{8500A077-31A0-447D-B18D-252F6ADD388E}" type="pres">
      <dgm:prSet presAssocID="{2B78C7BE-C88C-4E28-B564-0E515E07E51C}" presName="txNode2" presStyleLbl="revTx" presStyleIdx="1" presStyleCnt="7" custScaleX="121333" custLinFactNeighborX="2050" custLinFactNeighborY="-21086">
        <dgm:presLayoutVars>
          <dgm:bulletEnabled val="1"/>
        </dgm:presLayoutVars>
      </dgm:prSet>
      <dgm:spPr/>
      <dgm:t>
        <a:bodyPr/>
        <a:lstStyle/>
        <a:p>
          <a:endParaRPr lang="es-EC"/>
        </a:p>
      </dgm:t>
    </dgm:pt>
    <dgm:pt modelId="{C6E385D6-31DF-498E-8BC4-C7D3CF54B325}" type="pres">
      <dgm:prSet presAssocID="{F3FB2399-AB85-47A8-BBFB-92392CE5AC11}" presName="dotNode2" presStyleCnt="0"/>
      <dgm:spPr/>
    </dgm:pt>
    <dgm:pt modelId="{2E3FB459-107E-4152-9445-DE82EFB0F78E}" type="pres">
      <dgm:prSet presAssocID="{F3FB2399-AB85-47A8-BBFB-92392CE5AC11}" presName="dotRepeatNode" presStyleLbl="fgShp" presStyleIdx="0" presStyleCnt="5"/>
      <dgm:spPr/>
      <dgm:t>
        <a:bodyPr/>
        <a:lstStyle/>
        <a:p>
          <a:endParaRPr lang="es-EC"/>
        </a:p>
      </dgm:t>
    </dgm:pt>
    <dgm:pt modelId="{537977DB-F538-41A2-960B-8C85AE9F6AE9}" type="pres">
      <dgm:prSet presAssocID="{ADAE928B-79D1-42E6-A0DD-23CADBE1EEE2}" presName="txNode3" presStyleLbl="revTx" presStyleIdx="2" presStyleCnt="7" custScaleX="181359" custLinFactNeighborX="-35746" custLinFactNeighborY="17842">
        <dgm:presLayoutVars>
          <dgm:bulletEnabled val="1"/>
        </dgm:presLayoutVars>
      </dgm:prSet>
      <dgm:spPr/>
      <dgm:t>
        <a:bodyPr/>
        <a:lstStyle/>
        <a:p>
          <a:endParaRPr lang="es-EC"/>
        </a:p>
      </dgm:t>
    </dgm:pt>
    <dgm:pt modelId="{DEF07629-1CC0-4D18-9423-0984C1994C8D}" type="pres">
      <dgm:prSet presAssocID="{4F249FC8-DDF6-4F10-B8AB-7D8459F2644B}" presName="dotNode3" presStyleCnt="0"/>
      <dgm:spPr/>
    </dgm:pt>
    <dgm:pt modelId="{8D20D3E4-B268-47F0-976A-A5B0F35878EB}" type="pres">
      <dgm:prSet presAssocID="{4F249FC8-DDF6-4F10-B8AB-7D8459F2644B}" presName="dotRepeatNode" presStyleLbl="fgShp" presStyleIdx="1" presStyleCnt="5"/>
      <dgm:spPr/>
      <dgm:t>
        <a:bodyPr/>
        <a:lstStyle/>
        <a:p>
          <a:endParaRPr lang="es-EC"/>
        </a:p>
      </dgm:t>
    </dgm:pt>
    <dgm:pt modelId="{1D11A271-ABB1-4633-8B4D-984D7513ED77}" type="pres">
      <dgm:prSet presAssocID="{C1FB6C4D-E83E-4769-94D1-C661B5527BD3}" presName="txNode4" presStyleLbl="revTx" presStyleIdx="3" presStyleCnt="7" custScaleX="180006" custLinFactNeighborX="31097" custLinFactNeighborY="1622">
        <dgm:presLayoutVars>
          <dgm:bulletEnabled val="1"/>
        </dgm:presLayoutVars>
      </dgm:prSet>
      <dgm:spPr/>
      <dgm:t>
        <a:bodyPr/>
        <a:lstStyle/>
        <a:p>
          <a:endParaRPr lang="es-EC"/>
        </a:p>
      </dgm:t>
    </dgm:pt>
    <dgm:pt modelId="{388D6912-51C3-42E0-BA82-7ECBCE1C60E1}" type="pres">
      <dgm:prSet presAssocID="{53AEB08D-2C7D-46C9-A149-5B40E8565110}" presName="dotNode4" presStyleCnt="0"/>
      <dgm:spPr/>
    </dgm:pt>
    <dgm:pt modelId="{92857048-1C8C-4272-9AD1-2B3A93F93B98}" type="pres">
      <dgm:prSet presAssocID="{53AEB08D-2C7D-46C9-A149-5B40E8565110}" presName="dotRepeatNode" presStyleLbl="fgShp" presStyleIdx="2" presStyleCnt="5"/>
      <dgm:spPr/>
      <dgm:t>
        <a:bodyPr/>
        <a:lstStyle/>
        <a:p>
          <a:endParaRPr lang="es-EC"/>
        </a:p>
      </dgm:t>
    </dgm:pt>
    <dgm:pt modelId="{70DB04B2-6ADB-4E16-9215-BD539716217E}" type="pres">
      <dgm:prSet presAssocID="{484DA882-20C3-4D93-90C8-EA39D7B301F1}" presName="txNode5" presStyleLbl="revTx" presStyleIdx="4" presStyleCnt="7" custLinFactNeighborX="6134" custLinFactNeighborY="27574">
        <dgm:presLayoutVars>
          <dgm:bulletEnabled val="1"/>
        </dgm:presLayoutVars>
      </dgm:prSet>
      <dgm:spPr/>
      <dgm:t>
        <a:bodyPr/>
        <a:lstStyle/>
        <a:p>
          <a:endParaRPr lang="es-EC"/>
        </a:p>
      </dgm:t>
    </dgm:pt>
    <dgm:pt modelId="{86896F13-374C-44C4-A093-C616F2B71670}" type="pres">
      <dgm:prSet presAssocID="{30C16F2E-7DA8-42FC-A91C-5A1706920E26}" presName="dotNode5" presStyleCnt="0"/>
      <dgm:spPr/>
    </dgm:pt>
    <dgm:pt modelId="{6239CCD0-9732-4E48-9BF1-BDE39320787D}" type="pres">
      <dgm:prSet presAssocID="{30C16F2E-7DA8-42FC-A91C-5A1706920E26}" presName="dotRepeatNode" presStyleLbl="fgShp" presStyleIdx="3" presStyleCnt="5"/>
      <dgm:spPr/>
      <dgm:t>
        <a:bodyPr/>
        <a:lstStyle/>
        <a:p>
          <a:endParaRPr lang="es-EC"/>
        </a:p>
      </dgm:t>
    </dgm:pt>
    <dgm:pt modelId="{97D2980E-DDF3-41B2-AC43-8DB2B2409544}" type="pres">
      <dgm:prSet presAssocID="{1DC6544A-0455-4BAF-A346-EB4A52159A37}" presName="txNode6" presStyleLbl="revTx" presStyleIdx="5" presStyleCnt="7" custScaleX="184017" custLinFactNeighborX="35796" custLinFactNeighborY="-11354">
        <dgm:presLayoutVars>
          <dgm:bulletEnabled val="1"/>
        </dgm:presLayoutVars>
      </dgm:prSet>
      <dgm:spPr/>
      <dgm:t>
        <a:bodyPr/>
        <a:lstStyle/>
        <a:p>
          <a:endParaRPr lang="es-EC"/>
        </a:p>
      </dgm:t>
    </dgm:pt>
    <dgm:pt modelId="{7C8775A0-DEF5-4E7B-ADAD-E1BDC63E6301}" type="pres">
      <dgm:prSet presAssocID="{494300B1-5976-45F0-AE8D-7D6D74E60398}" presName="dotNode6" presStyleCnt="0"/>
      <dgm:spPr/>
    </dgm:pt>
    <dgm:pt modelId="{7726C9F4-AAFA-48B0-8354-5826011F95F9}" type="pres">
      <dgm:prSet presAssocID="{494300B1-5976-45F0-AE8D-7D6D74E60398}" presName="dotRepeatNode" presStyleLbl="fgShp" presStyleIdx="4" presStyleCnt="5"/>
      <dgm:spPr/>
      <dgm:t>
        <a:bodyPr/>
        <a:lstStyle/>
        <a:p>
          <a:endParaRPr lang="es-EC"/>
        </a:p>
      </dgm:t>
    </dgm:pt>
    <dgm:pt modelId="{5EE911A0-EC96-4C63-834A-13B28FFD2130}" type="pres">
      <dgm:prSet presAssocID="{3B1C945B-E6F4-47AE-9B43-EA8C9A5A0EE4}" presName="txNode7" presStyleLbl="revTx" presStyleIdx="6" presStyleCnt="7" custScaleX="244043" custScaleY="63255" custLinFactNeighborX="-3303">
        <dgm:presLayoutVars>
          <dgm:bulletEnabled val="1"/>
        </dgm:presLayoutVars>
      </dgm:prSet>
      <dgm:spPr/>
      <dgm:t>
        <a:bodyPr/>
        <a:lstStyle/>
        <a:p>
          <a:endParaRPr lang="es-EC"/>
        </a:p>
      </dgm:t>
    </dgm:pt>
  </dgm:ptLst>
  <dgm:cxnLst>
    <dgm:cxn modelId="{7C18C887-C6C3-4B63-AB1F-1A1B5BD5C7E6}" srcId="{7CEDB29E-E0E9-4D5B-A5ED-E478116690F4}" destId="{DC401466-271E-4F93-9221-9FA01DDD9613}" srcOrd="0" destOrd="0" parTransId="{668EEA2D-61C0-4FDE-924E-6382BFDE74FE}" sibTransId="{6968CF65-D655-4E23-A3C8-38C1E748D9D2}"/>
    <dgm:cxn modelId="{B0BD54B0-4562-4C08-AEDD-D9E7000DE984}" type="presOf" srcId="{DC401466-271E-4F93-9221-9FA01DDD9613}" destId="{31CDCECA-BE88-46F0-A10C-3945940E1D9C}" srcOrd="0" destOrd="0" presId="urn:microsoft.com/office/officeart/2009/3/layout/DescendingProcess"/>
    <dgm:cxn modelId="{D339B6C0-E566-4334-83B9-1133D172D7DF}" type="presOf" srcId="{3B1C945B-E6F4-47AE-9B43-EA8C9A5A0EE4}" destId="{5EE911A0-EC96-4C63-834A-13B28FFD2130}" srcOrd="0" destOrd="0" presId="urn:microsoft.com/office/officeart/2009/3/layout/DescendingProcess"/>
    <dgm:cxn modelId="{3F923E04-B74E-48EB-B16E-A7B9A69A1B96}" srcId="{7CEDB29E-E0E9-4D5B-A5ED-E478116690F4}" destId="{3B1C945B-E6F4-47AE-9B43-EA8C9A5A0EE4}" srcOrd="6" destOrd="0" parTransId="{02CBFC57-68FA-48D9-AB3D-A7B7C12181EC}" sibTransId="{0203428E-5905-49AB-B636-97A016AE6294}"/>
    <dgm:cxn modelId="{72805161-9B86-4298-992E-7EF5D605F8F8}" type="presOf" srcId="{ADAE928B-79D1-42E6-A0DD-23CADBE1EEE2}" destId="{537977DB-F538-41A2-960B-8C85AE9F6AE9}" srcOrd="0" destOrd="0" presId="urn:microsoft.com/office/officeart/2009/3/layout/DescendingProcess"/>
    <dgm:cxn modelId="{8DD19E66-14C2-46E2-86D5-9690AA234A04}" srcId="{7CEDB29E-E0E9-4D5B-A5ED-E478116690F4}" destId="{484DA882-20C3-4D93-90C8-EA39D7B301F1}" srcOrd="4" destOrd="0" parTransId="{F87B2A38-C3FD-4EF9-9491-C4F33A11697E}" sibTransId="{30C16F2E-7DA8-42FC-A91C-5A1706920E26}"/>
    <dgm:cxn modelId="{6A9BB703-0BF8-4828-AA27-084F69BB248F}" type="presOf" srcId="{53AEB08D-2C7D-46C9-A149-5B40E8565110}" destId="{92857048-1C8C-4272-9AD1-2B3A93F93B98}" srcOrd="0" destOrd="0" presId="urn:microsoft.com/office/officeart/2009/3/layout/DescendingProcess"/>
    <dgm:cxn modelId="{A94DB1F8-6FCF-4DB5-907F-FD5CED141234}" type="presOf" srcId="{7CEDB29E-E0E9-4D5B-A5ED-E478116690F4}" destId="{5EC8E16B-2498-4075-95DA-3AE9C21BBCAF}" srcOrd="0" destOrd="0" presId="urn:microsoft.com/office/officeart/2009/3/layout/DescendingProcess"/>
    <dgm:cxn modelId="{21E78300-FC62-41F6-B048-233C2A98A0D9}" type="presOf" srcId="{4F249FC8-DDF6-4F10-B8AB-7D8459F2644B}" destId="{8D20D3E4-B268-47F0-976A-A5B0F35878EB}" srcOrd="0" destOrd="0" presId="urn:microsoft.com/office/officeart/2009/3/layout/DescendingProcess"/>
    <dgm:cxn modelId="{E945988D-B7E8-4938-81A1-B788C2EBA976}" type="presOf" srcId="{30C16F2E-7DA8-42FC-A91C-5A1706920E26}" destId="{6239CCD0-9732-4E48-9BF1-BDE39320787D}" srcOrd="0" destOrd="0" presId="urn:microsoft.com/office/officeart/2009/3/layout/DescendingProcess"/>
    <dgm:cxn modelId="{76F345D1-4D58-416C-8B1D-FC847C6EE0CB}" type="presOf" srcId="{494300B1-5976-45F0-AE8D-7D6D74E60398}" destId="{7726C9F4-AAFA-48B0-8354-5826011F95F9}" srcOrd="0" destOrd="0" presId="urn:microsoft.com/office/officeart/2009/3/layout/DescendingProcess"/>
    <dgm:cxn modelId="{800C2C5D-8BB6-425D-82F0-4331C1890FA1}" type="presOf" srcId="{F3FB2399-AB85-47A8-BBFB-92392CE5AC11}" destId="{2E3FB459-107E-4152-9445-DE82EFB0F78E}" srcOrd="0" destOrd="0" presId="urn:microsoft.com/office/officeart/2009/3/layout/DescendingProcess"/>
    <dgm:cxn modelId="{45DE7281-7F54-45E1-807B-73036458C175}" srcId="{7CEDB29E-E0E9-4D5B-A5ED-E478116690F4}" destId="{1DC6544A-0455-4BAF-A346-EB4A52159A37}" srcOrd="5" destOrd="0" parTransId="{575DD031-5E3E-4D6E-BB1C-1A9BE48A06F4}" sibTransId="{494300B1-5976-45F0-AE8D-7D6D74E60398}"/>
    <dgm:cxn modelId="{D7B5872A-AD07-4CA6-993A-0C6CDA5C3C19}" srcId="{7CEDB29E-E0E9-4D5B-A5ED-E478116690F4}" destId="{2B78C7BE-C88C-4E28-B564-0E515E07E51C}" srcOrd="1" destOrd="0" parTransId="{FCF4F10B-4AA6-4E5B-BF11-2B645941F63F}" sibTransId="{F3FB2399-AB85-47A8-BBFB-92392CE5AC11}"/>
    <dgm:cxn modelId="{941880D2-BFE5-44E3-A885-667DC16A1A66}" type="presOf" srcId="{1DC6544A-0455-4BAF-A346-EB4A52159A37}" destId="{97D2980E-DDF3-41B2-AC43-8DB2B2409544}" srcOrd="0" destOrd="0" presId="urn:microsoft.com/office/officeart/2009/3/layout/DescendingProcess"/>
    <dgm:cxn modelId="{8D482930-472E-49B7-A7D9-CF131F06239A}" srcId="{7CEDB29E-E0E9-4D5B-A5ED-E478116690F4}" destId="{C1FB6C4D-E83E-4769-94D1-C661B5527BD3}" srcOrd="3" destOrd="0" parTransId="{29547C74-BC36-4249-973E-C1FFEB5BB0FE}" sibTransId="{53AEB08D-2C7D-46C9-A149-5B40E8565110}"/>
    <dgm:cxn modelId="{D7D90929-C26D-487E-BB62-57169B8A1B50}" srcId="{7CEDB29E-E0E9-4D5B-A5ED-E478116690F4}" destId="{ADAE928B-79D1-42E6-A0DD-23CADBE1EEE2}" srcOrd="2" destOrd="0" parTransId="{8F46AF29-5FAF-4273-9286-735FC3347609}" sibTransId="{4F249FC8-DDF6-4F10-B8AB-7D8459F2644B}"/>
    <dgm:cxn modelId="{D2C52867-1EE1-4FC6-85FC-5A5413A60391}" type="presOf" srcId="{484DA882-20C3-4D93-90C8-EA39D7B301F1}" destId="{70DB04B2-6ADB-4E16-9215-BD539716217E}" srcOrd="0" destOrd="0" presId="urn:microsoft.com/office/officeart/2009/3/layout/DescendingProcess"/>
    <dgm:cxn modelId="{83215A0D-FDCF-4C95-B829-5591F26978C6}" type="presOf" srcId="{2B78C7BE-C88C-4E28-B564-0E515E07E51C}" destId="{8500A077-31A0-447D-B18D-252F6ADD388E}" srcOrd="0" destOrd="0" presId="urn:microsoft.com/office/officeart/2009/3/layout/DescendingProcess"/>
    <dgm:cxn modelId="{7821D75E-1AD9-4821-B2A5-3F83942BBD37}" type="presOf" srcId="{C1FB6C4D-E83E-4769-94D1-C661B5527BD3}" destId="{1D11A271-ABB1-4633-8B4D-984D7513ED77}" srcOrd="0" destOrd="0" presId="urn:microsoft.com/office/officeart/2009/3/layout/DescendingProcess"/>
    <dgm:cxn modelId="{5E2706C8-A194-41E5-9807-7D8A36394127}" type="presParOf" srcId="{5EC8E16B-2498-4075-95DA-3AE9C21BBCAF}" destId="{CC84F34C-B69C-4E46-85D3-2482D1829476}" srcOrd="0" destOrd="0" presId="urn:microsoft.com/office/officeart/2009/3/layout/DescendingProcess"/>
    <dgm:cxn modelId="{0DA8D8E7-734C-476A-94CF-689EAAD0BC1E}" type="presParOf" srcId="{5EC8E16B-2498-4075-95DA-3AE9C21BBCAF}" destId="{31CDCECA-BE88-46F0-A10C-3945940E1D9C}" srcOrd="1" destOrd="0" presId="urn:microsoft.com/office/officeart/2009/3/layout/DescendingProcess"/>
    <dgm:cxn modelId="{B4F35BDC-AEFB-41B4-93E7-D15585E76DDB}" type="presParOf" srcId="{5EC8E16B-2498-4075-95DA-3AE9C21BBCAF}" destId="{8500A077-31A0-447D-B18D-252F6ADD388E}" srcOrd="2" destOrd="0" presId="urn:microsoft.com/office/officeart/2009/3/layout/DescendingProcess"/>
    <dgm:cxn modelId="{C4658862-62C5-4BD5-B965-93FFD3B43AE3}" type="presParOf" srcId="{5EC8E16B-2498-4075-95DA-3AE9C21BBCAF}" destId="{C6E385D6-31DF-498E-8BC4-C7D3CF54B325}" srcOrd="3" destOrd="0" presId="urn:microsoft.com/office/officeart/2009/3/layout/DescendingProcess"/>
    <dgm:cxn modelId="{187DA693-0AF8-4640-9A4F-35ED67D3FFA2}" type="presParOf" srcId="{C6E385D6-31DF-498E-8BC4-C7D3CF54B325}" destId="{2E3FB459-107E-4152-9445-DE82EFB0F78E}" srcOrd="0" destOrd="0" presId="urn:microsoft.com/office/officeart/2009/3/layout/DescendingProcess"/>
    <dgm:cxn modelId="{C24A9925-0BE5-4F10-8A49-2CC4E49D5021}" type="presParOf" srcId="{5EC8E16B-2498-4075-95DA-3AE9C21BBCAF}" destId="{537977DB-F538-41A2-960B-8C85AE9F6AE9}" srcOrd="4" destOrd="0" presId="urn:microsoft.com/office/officeart/2009/3/layout/DescendingProcess"/>
    <dgm:cxn modelId="{0E56F6D5-37A4-4086-9403-045012A67121}" type="presParOf" srcId="{5EC8E16B-2498-4075-95DA-3AE9C21BBCAF}" destId="{DEF07629-1CC0-4D18-9423-0984C1994C8D}" srcOrd="5" destOrd="0" presId="urn:microsoft.com/office/officeart/2009/3/layout/DescendingProcess"/>
    <dgm:cxn modelId="{494068B1-5F45-4F82-8C63-D6F49ED70EAC}" type="presParOf" srcId="{DEF07629-1CC0-4D18-9423-0984C1994C8D}" destId="{8D20D3E4-B268-47F0-976A-A5B0F35878EB}" srcOrd="0" destOrd="0" presId="urn:microsoft.com/office/officeart/2009/3/layout/DescendingProcess"/>
    <dgm:cxn modelId="{68A6E401-A2D1-462D-842C-835937792A2A}" type="presParOf" srcId="{5EC8E16B-2498-4075-95DA-3AE9C21BBCAF}" destId="{1D11A271-ABB1-4633-8B4D-984D7513ED77}" srcOrd="6" destOrd="0" presId="urn:microsoft.com/office/officeart/2009/3/layout/DescendingProcess"/>
    <dgm:cxn modelId="{108CFBE6-1318-4D30-9265-2C60B7CCABFA}" type="presParOf" srcId="{5EC8E16B-2498-4075-95DA-3AE9C21BBCAF}" destId="{388D6912-51C3-42E0-BA82-7ECBCE1C60E1}" srcOrd="7" destOrd="0" presId="urn:microsoft.com/office/officeart/2009/3/layout/DescendingProcess"/>
    <dgm:cxn modelId="{C131841A-08DA-45AF-8BDE-79173874B87A}" type="presParOf" srcId="{388D6912-51C3-42E0-BA82-7ECBCE1C60E1}" destId="{92857048-1C8C-4272-9AD1-2B3A93F93B98}" srcOrd="0" destOrd="0" presId="urn:microsoft.com/office/officeart/2009/3/layout/DescendingProcess"/>
    <dgm:cxn modelId="{2D06DB62-B6EF-4DFB-9299-97B814F2EF30}" type="presParOf" srcId="{5EC8E16B-2498-4075-95DA-3AE9C21BBCAF}" destId="{70DB04B2-6ADB-4E16-9215-BD539716217E}" srcOrd="8" destOrd="0" presId="urn:microsoft.com/office/officeart/2009/3/layout/DescendingProcess"/>
    <dgm:cxn modelId="{7BC09A6A-1646-4847-9415-845D055491D2}" type="presParOf" srcId="{5EC8E16B-2498-4075-95DA-3AE9C21BBCAF}" destId="{86896F13-374C-44C4-A093-C616F2B71670}" srcOrd="9" destOrd="0" presId="urn:microsoft.com/office/officeart/2009/3/layout/DescendingProcess"/>
    <dgm:cxn modelId="{D5B613B7-7A71-40D3-9DFF-07717E8E0C61}" type="presParOf" srcId="{86896F13-374C-44C4-A093-C616F2B71670}" destId="{6239CCD0-9732-4E48-9BF1-BDE39320787D}" srcOrd="0" destOrd="0" presId="urn:microsoft.com/office/officeart/2009/3/layout/DescendingProcess"/>
    <dgm:cxn modelId="{A5A593C1-1E6B-46A9-A59F-E9192F7E4CC9}" type="presParOf" srcId="{5EC8E16B-2498-4075-95DA-3AE9C21BBCAF}" destId="{97D2980E-DDF3-41B2-AC43-8DB2B2409544}" srcOrd="10" destOrd="0" presId="urn:microsoft.com/office/officeart/2009/3/layout/DescendingProcess"/>
    <dgm:cxn modelId="{40354BE7-DD9A-4A37-81E4-0E7E1B46DA3F}" type="presParOf" srcId="{5EC8E16B-2498-4075-95DA-3AE9C21BBCAF}" destId="{7C8775A0-DEF5-4E7B-ADAD-E1BDC63E6301}" srcOrd="11" destOrd="0" presId="urn:microsoft.com/office/officeart/2009/3/layout/DescendingProcess"/>
    <dgm:cxn modelId="{1B192959-4487-4833-8FCC-7D72591026D5}" type="presParOf" srcId="{7C8775A0-DEF5-4E7B-ADAD-E1BDC63E6301}" destId="{7726C9F4-AAFA-48B0-8354-5826011F95F9}" srcOrd="0" destOrd="0" presId="urn:microsoft.com/office/officeart/2009/3/layout/DescendingProcess"/>
    <dgm:cxn modelId="{AC78E857-2D9C-456C-A61D-203B1B194494}" type="presParOf" srcId="{5EC8E16B-2498-4075-95DA-3AE9C21BBCAF}" destId="{5EE911A0-EC96-4C63-834A-13B28FFD2130}"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C3E25A-E7A2-495F-83FF-6DD3CA03D6F8}" type="doc">
      <dgm:prSet loTypeId="urn:microsoft.com/office/officeart/2005/8/layout/bProcess4" loCatId="process" qsTypeId="urn:microsoft.com/office/officeart/2005/8/quickstyle/simple5" qsCatId="simple" csTypeId="urn:microsoft.com/office/officeart/2005/8/colors/colorful4" csCatId="colorful" phldr="1"/>
      <dgm:spPr/>
      <dgm:t>
        <a:bodyPr/>
        <a:lstStyle/>
        <a:p>
          <a:endParaRPr lang="es-EC"/>
        </a:p>
      </dgm:t>
    </dgm:pt>
    <dgm:pt modelId="{761E3B08-DD92-4CAF-AC25-224E46EA182C}">
      <dgm:prSet phldrT="[Texto]"/>
      <dgm:spPr/>
      <dgm:t>
        <a:bodyPr/>
        <a:lstStyle/>
        <a:p>
          <a:r>
            <a:rPr lang="es-EC" dirty="0" smtClean="0"/>
            <a:t>Simulaciones	</a:t>
          </a:r>
        </a:p>
      </dgm:t>
    </dgm:pt>
    <dgm:pt modelId="{0CAE963D-EA6F-4ACB-98BA-B095CF0163E5}" type="parTrans" cxnId="{FAD06130-5C47-4ACD-8761-A5D9E9F68D91}">
      <dgm:prSet/>
      <dgm:spPr/>
      <dgm:t>
        <a:bodyPr/>
        <a:lstStyle/>
        <a:p>
          <a:endParaRPr lang="es-EC"/>
        </a:p>
      </dgm:t>
    </dgm:pt>
    <dgm:pt modelId="{DFFC18CA-E508-4ECA-AE86-C2C33C3CAF10}" type="sibTrans" cxnId="{FAD06130-5C47-4ACD-8761-A5D9E9F68D91}">
      <dgm:prSet/>
      <dgm:spPr/>
      <dgm:t>
        <a:bodyPr/>
        <a:lstStyle/>
        <a:p>
          <a:endParaRPr lang="es-EC"/>
        </a:p>
      </dgm:t>
    </dgm:pt>
    <dgm:pt modelId="{D73A132D-0237-4638-9046-302BDC96737F}">
      <dgm:prSet phldrT="[Texto]"/>
      <dgm:spPr/>
      <dgm:t>
        <a:bodyPr/>
        <a:lstStyle/>
        <a:p>
          <a:r>
            <a:rPr lang="es-EC" dirty="0" smtClean="0"/>
            <a:t>Introducción</a:t>
          </a:r>
          <a:endParaRPr lang="es-EC" dirty="0"/>
        </a:p>
      </dgm:t>
    </dgm:pt>
    <dgm:pt modelId="{C0C038E9-9655-4531-AD7D-6F4269D6C517}" type="parTrans" cxnId="{9A13F1AE-F8D0-41AC-BAD8-DAC4EB5D3405}">
      <dgm:prSet/>
      <dgm:spPr/>
      <dgm:t>
        <a:bodyPr/>
        <a:lstStyle/>
        <a:p>
          <a:endParaRPr lang="es-EC"/>
        </a:p>
      </dgm:t>
    </dgm:pt>
    <dgm:pt modelId="{472D6414-9148-46E5-BCBF-848B450F03D2}" type="sibTrans" cxnId="{9A13F1AE-F8D0-41AC-BAD8-DAC4EB5D3405}">
      <dgm:prSet/>
      <dgm:spPr/>
      <dgm:t>
        <a:bodyPr/>
        <a:lstStyle/>
        <a:p>
          <a:endParaRPr lang="es-EC"/>
        </a:p>
      </dgm:t>
    </dgm:pt>
    <dgm:pt modelId="{7FCD28B0-C015-4717-89F1-F14E3729734A}">
      <dgm:prSet phldrT="[Texto]"/>
      <dgm:spPr/>
      <dgm:t>
        <a:bodyPr/>
        <a:lstStyle/>
        <a:p>
          <a:r>
            <a:rPr lang="es-EC" dirty="0" smtClean="0"/>
            <a:t>Modulación</a:t>
          </a:r>
          <a:endParaRPr lang="es-EC" dirty="0"/>
        </a:p>
      </dgm:t>
    </dgm:pt>
    <dgm:pt modelId="{9584447C-34F3-4C7A-B79E-B5ED3C9264C8}" type="parTrans" cxnId="{121F2CCE-60F9-46FB-9227-FB7418D7762B}">
      <dgm:prSet/>
      <dgm:spPr/>
      <dgm:t>
        <a:bodyPr/>
        <a:lstStyle/>
        <a:p>
          <a:endParaRPr lang="es-EC"/>
        </a:p>
      </dgm:t>
    </dgm:pt>
    <dgm:pt modelId="{91851E51-F49F-4027-92CA-EB4675B5646F}" type="sibTrans" cxnId="{121F2CCE-60F9-46FB-9227-FB7418D7762B}">
      <dgm:prSet/>
      <dgm:spPr/>
      <dgm:t>
        <a:bodyPr/>
        <a:lstStyle/>
        <a:p>
          <a:endParaRPr lang="es-EC"/>
        </a:p>
      </dgm:t>
    </dgm:pt>
    <dgm:pt modelId="{D78FCD13-D416-479F-ABC7-EFC4294210F5}">
      <dgm:prSet phldrT="[Texto]"/>
      <dgm:spPr/>
      <dgm:t>
        <a:bodyPr/>
        <a:lstStyle/>
        <a:p>
          <a:r>
            <a:rPr lang="es-EC" dirty="0" smtClean="0"/>
            <a:t>Codificación</a:t>
          </a:r>
          <a:endParaRPr lang="es-EC" dirty="0"/>
        </a:p>
      </dgm:t>
    </dgm:pt>
    <dgm:pt modelId="{32C982E5-C01C-4F5E-96A9-CFF5FB44CAA8}" type="parTrans" cxnId="{D7E341DE-FD47-436B-BCEF-CA562551EAFA}">
      <dgm:prSet/>
      <dgm:spPr/>
      <dgm:t>
        <a:bodyPr/>
        <a:lstStyle/>
        <a:p>
          <a:endParaRPr lang="es-EC"/>
        </a:p>
      </dgm:t>
    </dgm:pt>
    <dgm:pt modelId="{29A1B829-DEFF-409A-B26E-5DA717C95C65}" type="sibTrans" cxnId="{D7E341DE-FD47-436B-BCEF-CA562551EAFA}">
      <dgm:prSet/>
      <dgm:spPr/>
      <dgm:t>
        <a:bodyPr/>
        <a:lstStyle/>
        <a:p>
          <a:endParaRPr lang="es-EC"/>
        </a:p>
      </dgm:t>
    </dgm:pt>
    <dgm:pt modelId="{8A0DA176-725B-42A6-8333-64B67E4B200C}">
      <dgm:prSet phldrT="[Texto]"/>
      <dgm:spPr/>
      <dgm:t>
        <a:bodyPr/>
        <a:lstStyle/>
        <a:p>
          <a:r>
            <a:rPr lang="es-EC" dirty="0" smtClean="0"/>
            <a:t>Modelamiento de Canal</a:t>
          </a:r>
          <a:endParaRPr lang="es-EC" dirty="0"/>
        </a:p>
      </dgm:t>
    </dgm:pt>
    <dgm:pt modelId="{44E964AA-CDDD-47E4-AA96-F0E3B9E06E2E}" type="parTrans" cxnId="{1A027AEF-48D2-4B58-A4F2-3B93CB712E34}">
      <dgm:prSet/>
      <dgm:spPr/>
      <dgm:t>
        <a:bodyPr/>
        <a:lstStyle/>
        <a:p>
          <a:endParaRPr lang="es-EC"/>
        </a:p>
      </dgm:t>
    </dgm:pt>
    <dgm:pt modelId="{08FB18FF-B8BC-42E0-9E44-91E45E67BA7C}" type="sibTrans" cxnId="{1A027AEF-48D2-4B58-A4F2-3B93CB712E34}">
      <dgm:prSet/>
      <dgm:spPr/>
      <dgm:t>
        <a:bodyPr/>
        <a:lstStyle/>
        <a:p>
          <a:endParaRPr lang="es-EC"/>
        </a:p>
      </dgm:t>
    </dgm:pt>
    <dgm:pt modelId="{2A6A6170-5931-4909-BC5C-9FF9478B17FA}">
      <dgm:prSet phldrT="[Texto]"/>
      <dgm:spPr/>
      <dgm:t>
        <a:bodyPr/>
        <a:lstStyle/>
        <a:p>
          <a:r>
            <a:rPr lang="es-EC" dirty="0" smtClean="0"/>
            <a:t>SISO</a:t>
          </a:r>
          <a:endParaRPr lang="es-EC" dirty="0"/>
        </a:p>
      </dgm:t>
    </dgm:pt>
    <dgm:pt modelId="{C48FB59E-CAFB-41C4-8200-C13CCE6BA750}" type="parTrans" cxnId="{21F9240B-FF82-4092-ABE8-B4EEC5482BFA}">
      <dgm:prSet/>
      <dgm:spPr/>
      <dgm:t>
        <a:bodyPr/>
        <a:lstStyle/>
        <a:p>
          <a:endParaRPr lang="es-EC"/>
        </a:p>
      </dgm:t>
    </dgm:pt>
    <dgm:pt modelId="{738A7B3D-2368-42EA-B67D-96C8F4BF0D94}" type="sibTrans" cxnId="{21F9240B-FF82-4092-ABE8-B4EEC5482BFA}">
      <dgm:prSet/>
      <dgm:spPr/>
      <dgm:t>
        <a:bodyPr/>
        <a:lstStyle/>
        <a:p>
          <a:endParaRPr lang="es-EC"/>
        </a:p>
      </dgm:t>
    </dgm:pt>
    <dgm:pt modelId="{1676D22D-8B16-48C4-878E-BCE67DFC39F1}">
      <dgm:prSet phldrT="[Texto]"/>
      <dgm:spPr/>
      <dgm:t>
        <a:bodyPr/>
        <a:lstStyle/>
        <a:p>
          <a:r>
            <a:rPr lang="es-EC" dirty="0" smtClean="0"/>
            <a:t>SIMO</a:t>
          </a:r>
          <a:endParaRPr lang="es-EC" dirty="0"/>
        </a:p>
      </dgm:t>
    </dgm:pt>
    <dgm:pt modelId="{DE15F9E7-BCB7-4838-8C4B-4AB420AC5F2A}" type="parTrans" cxnId="{5C6DECEF-0ACB-479A-A5CF-FB1C1A161083}">
      <dgm:prSet/>
      <dgm:spPr/>
      <dgm:t>
        <a:bodyPr/>
        <a:lstStyle/>
        <a:p>
          <a:endParaRPr lang="es-EC"/>
        </a:p>
      </dgm:t>
    </dgm:pt>
    <dgm:pt modelId="{67503F0C-C46D-4A64-99DA-D0E104FDA3AC}" type="sibTrans" cxnId="{5C6DECEF-0ACB-479A-A5CF-FB1C1A161083}">
      <dgm:prSet/>
      <dgm:spPr/>
      <dgm:t>
        <a:bodyPr/>
        <a:lstStyle/>
        <a:p>
          <a:endParaRPr lang="es-EC"/>
        </a:p>
      </dgm:t>
    </dgm:pt>
    <dgm:pt modelId="{1029CE87-395A-482A-9A2C-F8AEAABC3351}">
      <dgm:prSet phldrT="[Texto]"/>
      <dgm:spPr/>
      <dgm:t>
        <a:bodyPr/>
        <a:lstStyle/>
        <a:p>
          <a:r>
            <a:rPr lang="es-EC" dirty="0" smtClean="0"/>
            <a:t>Modos de Transmisión</a:t>
          </a:r>
          <a:endParaRPr lang="es-EC" dirty="0"/>
        </a:p>
      </dgm:t>
    </dgm:pt>
    <dgm:pt modelId="{1CE322EC-11B9-4401-A9B6-FE893D0DF3C7}" type="parTrans" cxnId="{395ECAD7-7CCE-450F-B85C-092518BB20A4}">
      <dgm:prSet/>
      <dgm:spPr/>
      <dgm:t>
        <a:bodyPr/>
        <a:lstStyle/>
        <a:p>
          <a:endParaRPr lang="es-EC"/>
        </a:p>
      </dgm:t>
    </dgm:pt>
    <dgm:pt modelId="{FCC65863-5B6D-4480-9A5D-8EF2770849D4}" type="sibTrans" cxnId="{395ECAD7-7CCE-450F-B85C-092518BB20A4}">
      <dgm:prSet/>
      <dgm:spPr/>
      <dgm:t>
        <a:bodyPr/>
        <a:lstStyle/>
        <a:p>
          <a:endParaRPr lang="es-EC"/>
        </a:p>
      </dgm:t>
    </dgm:pt>
    <dgm:pt modelId="{293158FC-5A49-4748-9898-FC9A9FAA1F19}">
      <dgm:prSet phldrT="[Texto]"/>
      <dgm:spPr/>
      <dgm:t>
        <a:bodyPr/>
        <a:lstStyle/>
        <a:p>
          <a:r>
            <a:rPr lang="es-EC" dirty="0" smtClean="0"/>
            <a:t>Adaptación de Enlace</a:t>
          </a:r>
        </a:p>
      </dgm:t>
    </dgm:pt>
    <dgm:pt modelId="{00A6E780-2E68-4E62-959C-02AC2A9D4E08}" type="parTrans" cxnId="{B358E8BD-6FED-44C1-AAED-C5F9F4955DB4}">
      <dgm:prSet/>
      <dgm:spPr/>
      <dgm:t>
        <a:bodyPr/>
        <a:lstStyle/>
        <a:p>
          <a:endParaRPr lang="es-EC"/>
        </a:p>
      </dgm:t>
    </dgm:pt>
    <dgm:pt modelId="{E72A63F6-E778-4E06-A328-255B725300BE}" type="sibTrans" cxnId="{B358E8BD-6FED-44C1-AAED-C5F9F4955DB4}">
      <dgm:prSet/>
      <dgm:spPr/>
      <dgm:t>
        <a:bodyPr/>
        <a:lstStyle/>
        <a:p>
          <a:endParaRPr lang="es-EC"/>
        </a:p>
      </dgm:t>
    </dgm:pt>
    <dgm:pt modelId="{62943D7C-3C37-4270-B237-4E80883D04B5}">
      <dgm:prSet phldrT="[Texto]"/>
      <dgm:spPr/>
      <dgm:t>
        <a:bodyPr/>
        <a:lstStyle/>
        <a:p>
          <a:r>
            <a:rPr lang="es-EC" dirty="0" smtClean="0"/>
            <a:t>Transmisión del Downlink</a:t>
          </a:r>
        </a:p>
      </dgm:t>
    </dgm:pt>
    <dgm:pt modelId="{37E1756D-ED9F-4353-BAF9-52085CD5EA02}" type="parTrans" cxnId="{9F36F9D6-8766-453D-A944-AE2E2FD22E6C}">
      <dgm:prSet/>
      <dgm:spPr/>
      <dgm:t>
        <a:bodyPr/>
        <a:lstStyle/>
        <a:p>
          <a:endParaRPr lang="es-EC"/>
        </a:p>
      </dgm:t>
    </dgm:pt>
    <dgm:pt modelId="{78622AB2-6846-410F-99E8-BD1473DAD991}" type="sibTrans" cxnId="{9F36F9D6-8766-453D-A944-AE2E2FD22E6C}">
      <dgm:prSet/>
      <dgm:spPr/>
      <dgm:t>
        <a:bodyPr/>
        <a:lstStyle/>
        <a:p>
          <a:endParaRPr lang="es-EC"/>
        </a:p>
      </dgm:t>
    </dgm:pt>
    <dgm:pt modelId="{6DD15B31-F0C6-4286-A86C-4BA1923C7769}">
      <dgm:prSet phldrT="[Texto]"/>
      <dgm:spPr/>
      <dgm:t>
        <a:bodyPr/>
        <a:lstStyle/>
        <a:p>
          <a:r>
            <a:rPr lang="es-EC" dirty="0" smtClean="0"/>
            <a:t>Transmisión del Uplink</a:t>
          </a:r>
        </a:p>
      </dgm:t>
    </dgm:pt>
    <dgm:pt modelId="{8CEFBBF5-8A7D-4EF6-A2F8-716F4EFE990A}" type="parTrans" cxnId="{84EB0399-581B-47E5-936E-37A15E94CC0E}">
      <dgm:prSet/>
      <dgm:spPr/>
      <dgm:t>
        <a:bodyPr/>
        <a:lstStyle/>
        <a:p>
          <a:endParaRPr lang="es-EC"/>
        </a:p>
      </dgm:t>
    </dgm:pt>
    <dgm:pt modelId="{A9684B7E-ECF4-41A8-90BB-D1BCBD56DF89}" type="sibTrans" cxnId="{84EB0399-581B-47E5-936E-37A15E94CC0E}">
      <dgm:prSet/>
      <dgm:spPr/>
      <dgm:t>
        <a:bodyPr/>
        <a:lstStyle/>
        <a:p>
          <a:endParaRPr lang="es-EC"/>
        </a:p>
      </dgm:t>
    </dgm:pt>
    <dgm:pt modelId="{2827E4AE-3480-456F-AE5F-254645FF23C3}">
      <dgm:prSet phldrT="[Texto]"/>
      <dgm:spPr/>
      <dgm:t>
        <a:bodyPr/>
        <a:lstStyle/>
        <a:p>
          <a:r>
            <a:rPr lang="es-EC" dirty="0" smtClean="0"/>
            <a:t>Simulación Completa</a:t>
          </a:r>
        </a:p>
      </dgm:t>
    </dgm:pt>
    <dgm:pt modelId="{9F8B10D1-DF04-4D9C-8C3B-6992F1BE7208}" type="parTrans" cxnId="{7ED4A62F-7F38-48B7-87A1-ADE6CE652690}">
      <dgm:prSet/>
      <dgm:spPr/>
      <dgm:t>
        <a:bodyPr/>
        <a:lstStyle/>
        <a:p>
          <a:endParaRPr lang="es-EC"/>
        </a:p>
      </dgm:t>
    </dgm:pt>
    <dgm:pt modelId="{85D2DFE7-236F-4B17-BC1D-6E6BFBBD1038}" type="sibTrans" cxnId="{7ED4A62F-7F38-48B7-87A1-ADE6CE652690}">
      <dgm:prSet/>
      <dgm:spPr/>
      <dgm:t>
        <a:bodyPr/>
        <a:lstStyle/>
        <a:p>
          <a:endParaRPr lang="es-EC"/>
        </a:p>
      </dgm:t>
    </dgm:pt>
    <dgm:pt modelId="{57A20A1E-223B-454D-8A07-FE5411047E4B}" type="pres">
      <dgm:prSet presAssocID="{77C3E25A-E7A2-495F-83FF-6DD3CA03D6F8}" presName="Name0" presStyleCnt="0">
        <dgm:presLayoutVars>
          <dgm:dir/>
          <dgm:resizeHandles/>
        </dgm:presLayoutVars>
      </dgm:prSet>
      <dgm:spPr/>
      <dgm:t>
        <a:bodyPr/>
        <a:lstStyle/>
        <a:p>
          <a:endParaRPr lang="es-EC"/>
        </a:p>
      </dgm:t>
    </dgm:pt>
    <dgm:pt modelId="{FF8453DA-C27F-47C0-BBED-86787C88429E}" type="pres">
      <dgm:prSet presAssocID="{761E3B08-DD92-4CAF-AC25-224E46EA182C}" presName="compNode" presStyleCnt="0"/>
      <dgm:spPr/>
    </dgm:pt>
    <dgm:pt modelId="{69CE9D02-2F28-4C95-A12F-9E8DEDFCDBD2}" type="pres">
      <dgm:prSet presAssocID="{761E3B08-DD92-4CAF-AC25-224E46EA182C}" presName="dummyConnPt" presStyleCnt="0"/>
      <dgm:spPr/>
    </dgm:pt>
    <dgm:pt modelId="{8003D81E-4831-46D7-B6FC-FD0A85DE429E}" type="pres">
      <dgm:prSet presAssocID="{761E3B08-DD92-4CAF-AC25-224E46EA182C}" presName="node" presStyleLbl="node1" presStyleIdx="0" presStyleCnt="12">
        <dgm:presLayoutVars>
          <dgm:bulletEnabled val="1"/>
        </dgm:presLayoutVars>
      </dgm:prSet>
      <dgm:spPr/>
      <dgm:t>
        <a:bodyPr/>
        <a:lstStyle/>
        <a:p>
          <a:endParaRPr lang="es-EC"/>
        </a:p>
      </dgm:t>
    </dgm:pt>
    <dgm:pt modelId="{DD0CF64F-1D3C-4A6E-9534-A18092194883}" type="pres">
      <dgm:prSet presAssocID="{DFFC18CA-E508-4ECA-AE86-C2C33C3CAF10}" presName="sibTrans" presStyleLbl="bgSibTrans2D1" presStyleIdx="0" presStyleCnt="11"/>
      <dgm:spPr/>
      <dgm:t>
        <a:bodyPr/>
        <a:lstStyle/>
        <a:p>
          <a:endParaRPr lang="es-EC"/>
        </a:p>
      </dgm:t>
    </dgm:pt>
    <dgm:pt modelId="{2E12FAEE-099B-42DB-B914-6143AA655DBA}" type="pres">
      <dgm:prSet presAssocID="{D73A132D-0237-4638-9046-302BDC96737F}" presName="compNode" presStyleCnt="0"/>
      <dgm:spPr/>
    </dgm:pt>
    <dgm:pt modelId="{76775735-5F96-4B34-9889-AE713E9DB7A5}" type="pres">
      <dgm:prSet presAssocID="{D73A132D-0237-4638-9046-302BDC96737F}" presName="dummyConnPt" presStyleCnt="0"/>
      <dgm:spPr/>
    </dgm:pt>
    <dgm:pt modelId="{595BF371-5B7A-4C54-87D2-49C1666CFDB2}" type="pres">
      <dgm:prSet presAssocID="{D73A132D-0237-4638-9046-302BDC96737F}" presName="node" presStyleLbl="node1" presStyleIdx="1" presStyleCnt="12">
        <dgm:presLayoutVars>
          <dgm:bulletEnabled val="1"/>
        </dgm:presLayoutVars>
      </dgm:prSet>
      <dgm:spPr/>
      <dgm:t>
        <a:bodyPr/>
        <a:lstStyle/>
        <a:p>
          <a:endParaRPr lang="es-EC"/>
        </a:p>
      </dgm:t>
    </dgm:pt>
    <dgm:pt modelId="{0C32E74B-C818-4A39-9505-57342B876EC9}" type="pres">
      <dgm:prSet presAssocID="{472D6414-9148-46E5-BCBF-848B450F03D2}" presName="sibTrans" presStyleLbl="bgSibTrans2D1" presStyleIdx="1" presStyleCnt="11"/>
      <dgm:spPr/>
      <dgm:t>
        <a:bodyPr/>
        <a:lstStyle/>
        <a:p>
          <a:endParaRPr lang="es-EC"/>
        </a:p>
      </dgm:t>
    </dgm:pt>
    <dgm:pt modelId="{95C4613C-59A5-437F-9501-520919E3DF8A}" type="pres">
      <dgm:prSet presAssocID="{D78FCD13-D416-479F-ABC7-EFC4294210F5}" presName="compNode" presStyleCnt="0"/>
      <dgm:spPr/>
    </dgm:pt>
    <dgm:pt modelId="{165FB3C3-350D-4CA2-975F-1481CA6B175E}" type="pres">
      <dgm:prSet presAssocID="{D78FCD13-D416-479F-ABC7-EFC4294210F5}" presName="dummyConnPt" presStyleCnt="0"/>
      <dgm:spPr/>
    </dgm:pt>
    <dgm:pt modelId="{8A33DF89-CB36-481D-88F7-2ACAA6B3CEBA}" type="pres">
      <dgm:prSet presAssocID="{D78FCD13-D416-479F-ABC7-EFC4294210F5}" presName="node" presStyleLbl="node1" presStyleIdx="2" presStyleCnt="12">
        <dgm:presLayoutVars>
          <dgm:bulletEnabled val="1"/>
        </dgm:presLayoutVars>
      </dgm:prSet>
      <dgm:spPr/>
      <dgm:t>
        <a:bodyPr/>
        <a:lstStyle/>
        <a:p>
          <a:endParaRPr lang="es-EC"/>
        </a:p>
      </dgm:t>
    </dgm:pt>
    <dgm:pt modelId="{4E4E6B25-2B83-4B86-B16D-573248607088}" type="pres">
      <dgm:prSet presAssocID="{29A1B829-DEFF-409A-B26E-5DA717C95C65}" presName="sibTrans" presStyleLbl="bgSibTrans2D1" presStyleIdx="2" presStyleCnt="11"/>
      <dgm:spPr/>
      <dgm:t>
        <a:bodyPr/>
        <a:lstStyle/>
        <a:p>
          <a:endParaRPr lang="es-EC"/>
        </a:p>
      </dgm:t>
    </dgm:pt>
    <dgm:pt modelId="{CDD33814-9EF0-49BB-B345-9A6FACBFF0E3}" type="pres">
      <dgm:prSet presAssocID="{7FCD28B0-C015-4717-89F1-F14E3729734A}" presName="compNode" presStyleCnt="0"/>
      <dgm:spPr/>
    </dgm:pt>
    <dgm:pt modelId="{1AB13AFF-CED6-4E35-A1D0-1B6021FD00B6}" type="pres">
      <dgm:prSet presAssocID="{7FCD28B0-C015-4717-89F1-F14E3729734A}" presName="dummyConnPt" presStyleCnt="0"/>
      <dgm:spPr/>
    </dgm:pt>
    <dgm:pt modelId="{A5E403D7-05A7-4AD9-BD7F-A0CADBF2789D}" type="pres">
      <dgm:prSet presAssocID="{7FCD28B0-C015-4717-89F1-F14E3729734A}" presName="node" presStyleLbl="node1" presStyleIdx="3" presStyleCnt="12">
        <dgm:presLayoutVars>
          <dgm:bulletEnabled val="1"/>
        </dgm:presLayoutVars>
      </dgm:prSet>
      <dgm:spPr/>
      <dgm:t>
        <a:bodyPr/>
        <a:lstStyle/>
        <a:p>
          <a:endParaRPr lang="es-EC"/>
        </a:p>
      </dgm:t>
    </dgm:pt>
    <dgm:pt modelId="{9694B0A9-FE61-4B3A-9825-E8AE0559EEBF}" type="pres">
      <dgm:prSet presAssocID="{91851E51-F49F-4027-92CA-EB4675B5646F}" presName="sibTrans" presStyleLbl="bgSibTrans2D1" presStyleIdx="3" presStyleCnt="11"/>
      <dgm:spPr/>
      <dgm:t>
        <a:bodyPr/>
        <a:lstStyle/>
        <a:p>
          <a:endParaRPr lang="es-EC"/>
        </a:p>
      </dgm:t>
    </dgm:pt>
    <dgm:pt modelId="{5E84B9CF-5F0E-4872-B79A-7D9B974F0763}" type="pres">
      <dgm:prSet presAssocID="{8A0DA176-725B-42A6-8333-64B67E4B200C}" presName="compNode" presStyleCnt="0"/>
      <dgm:spPr/>
    </dgm:pt>
    <dgm:pt modelId="{813F1DC5-A32C-49E9-8042-51ED60116BD0}" type="pres">
      <dgm:prSet presAssocID="{8A0DA176-725B-42A6-8333-64B67E4B200C}" presName="dummyConnPt" presStyleCnt="0"/>
      <dgm:spPr/>
    </dgm:pt>
    <dgm:pt modelId="{4FD0504A-8024-468F-8C08-85AAF131BE73}" type="pres">
      <dgm:prSet presAssocID="{8A0DA176-725B-42A6-8333-64B67E4B200C}" presName="node" presStyleLbl="node1" presStyleIdx="4" presStyleCnt="12">
        <dgm:presLayoutVars>
          <dgm:bulletEnabled val="1"/>
        </dgm:presLayoutVars>
      </dgm:prSet>
      <dgm:spPr/>
      <dgm:t>
        <a:bodyPr/>
        <a:lstStyle/>
        <a:p>
          <a:endParaRPr lang="es-EC"/>
        </a:p>
      </dgm:t>
    </dgm:pt>
    <dgm:pt modelId="{34241C73-B874-440B-9224-DA6B22078C2F}" type="pres">
      <dgm:prSet presAssocID="{08FB18FF-B8BC-42E0-9E44-91E45E67BA7C}" presName="sibTrans" presStyleLbl="bgSibTrans2D1" presStyleIdx="4" presStyleCnt="11"/>
      <dgm:spPr/>
      <dgm:t>
        <a:bodyPr/>
        <a:lstStyle/>
        <a:p>
          <a:endParaRPr lang="es-EC"/>
        </a:p>
      </dgm:t>
    </dgm:pt>
    <dgm:pt modelId="{ECE18E8B-E147-42EC-8C0A-5A837D4C2F98}" type="pres">
      <dgm:prSet presAssocID="{2A6A6170-5931-4909-BC5C-9FF9478B17FA}" presName="compNode" presStyleCnt="0"/>
      <dgm:spPr/>
    </dgm:pt>
    <dgm:pt modelId="{00B578F1-F4A2-460D-A430-C54007E61430}" type="pres">
      <dgm:prSet presAssocID="{2A6A6170-5931-4909-BC5C-9FF9478B17FA}" presName="dummyConnPt" presStyleCnt="0"/>
      <dgm:spPr/>
    </dgm:pt>
    <dgm:pt modelId="{4689C4DE-0FDA-4E1D-A520-E78338B17A5B}" type="pres">
      <dgm:prSet presAssocID="{2A6A6170-5931-4909-BC5C-9FF9478B17FA}" presName="node" presStyleLbl="node1" presStyleIdx="5" presStyleCnt="12">
        <dgm:presLayoutVars>
          <dgm:bulletEnabled val="1"/>
        </dgm:presLayoutVars>
      </dgm:prSet>
      <dgm:spPr/>
      <dgm:t>
        <a:bodyPr/>
        <a:lstStyle/>
        <a:p>
          <a:endParaRPr lang="es-EC"/>
        </a:p>
      </dgm:t>
    </dgm:pt>
    <dgm:pt modelId="{62D08E8F-6440-410B-BB57-9678B34609B3}" type="pres">
      <dgm:prSet presAssocID="{738A7B3D-2368-42EA-B67D-96C8F4BF0D94}" presName="sibTrans" presStyleLbl="bgSibTrans2D1" presStyleIdx="5" presStyleCnt="11"/>
      <dgm:spPr/>
      <dgm:t>
        <a:bodyPr/>
        <a:lstStyle/>
        <a:p>
          <a:endParaRPr lang="es-EC"/>
        </a:p>
      </dgm:t>
    </dgm:pt>
    <dgm:pt modelId="{FBB34E83-3F34-47E4-ADC0-AF9A3F64F137}" type="pres">
      <dgm:prSet presAssocID="{1676D22D-8B16-48C4-878E-BCE67DFC39F1}" presName="compNode" presStyleCnt="0"/>
      <dgm:spPr/>
    </dgm:pt>
    <dgm:pt modelId="{17942CF5-F2A0-4371-8F4F-0819A5536589}" type="pres">
      <dgm:prSet presAssocID="{1676D22D-8B16-48C4-878E-BCE67DFC39F1}" presName="dummyConnPt" presStyleCnt="0"/>
      <dgm:spPr/>
    </dgm:pt>
    <dgm:pt modelId="{D5B43A0F-3A4A-4E49-9AFA-71F5FC31EC37}" type="pres">
      <dgm:prSet presAssocID="{1676D22D-8B16-48C4-878E-BCE67DFC39F1}" presName="node" presStyleLbl="node1" presStyleIdx="6" presStyleCnt="12">
        <dgm:presLayoutVars>
          <dgm:bulletEnabled val="1"/>
        </dgm:presLayoutVars>
      </dgm:prSet>
      <dgm:spPr/>
      <dgm:t>
        <a:bodyPr/>
        <a:lstStyle/>
        <a:p>
          <a:endParaRPr lang="es-EC"/>
        </a:p>
      </dgm:t>
    </dgm:pt>
    <dgm:pt modelId="{B00751DB-F40F-453B-B2F6-74A66631BD9E}" type="pres">
      <dgm:prSet presAssocID="{67503F0C-C46D-4A64-99DA-D0E104FDA3AC}" presName="sibTrans" presStyleLbl="bgSibTrans2D1" presStyleIdx="6" presStyleCnt="11"/>
      <dgm:spPr/>
      <dgm:t>
        <a:bodyPr/>
        <a:lstStyle/>
        <a:p>
          <a:endParaRPr lang="es-EC"/>
        </a:p>
      </dgm:t>
    </dgm:pt>
    <dgm:pt modelId="{70637F62-5205-4870-AAE2-FC073971F9C4}" type="pres">
      <dgm:prSet presAssocID="{1029CE87-395A-482A-9A2C-F8AEAABC3351}" presName="compNode" presStyleCnt="0"/>
      <dgm:spPr/>
    </dgm:pt>
    <dgm:pt modelId="{D37E03C0-7F0B-426F-9894-7A617EAFF6FF}" type="pres">
      <dgm:prSet presAssocID="{1029CE87-395A-482A-9A2C-F8AEAABC3351}" presName="dummyConnPt" presStyleCnt="0"/>
      <dgm:spPr/>
    </dgm:pt>
    <dgm:pt modelId="{43B72A22-8608-41C1-8179-29C7BAEC2534}" type="pres">
      <dgm:prSet presAssocID="{1029CE87-395A-482A-9A2C-F8AEAABC3351}" presName="node" presStyleLbl="node1" presStyleIdx="7" presStyleCnt="12">
        <dgm:presLayoutVars>
          <dgm:bulletEnabled val="1"/>
        </dgm:presLayoutVars>
      </dgm:prSet>
      <dgm:spPr/>
      <dgm:t>
        <a:bodyPr/>
        <a:lstStyle/>
        <a:p>
          <a:endParaRPr lang="es-EC"/>
        </a:p>
      </dgm:t>
    </dgm:pt>
    <dgm:pt modelId="{606AE243-E460-4E1B-A045-25FD40FE3A2E}" type="pres">
      <dgm:prSet presAssocID="{FCC65863-5B6D-4480-9A5D-8EF2770849D4}" presName="sibTrans" presStyleLbl="bgSibTrans2D1" presStyleIdx="7" presStyleCnt="11"/>
      <dgm:spPr/>
      <dgm:t>
        <a:bodyPr/>
        <a:lstStyle/>
        <a:p>
          <a:endParaRPr lang="es-EC"/>
        </a:p>
      </dgm:t>
    </dgm:pt>
    <dgm:pt modelId="{EF65ED47-F4B8-4BAA-9A1A-4F30DA1BE7FF}" type="pres">
      <dgm:prSet presAssocID="{293158FC-5A49-4748-9898-FC9A9FAA1F19}" presName="compNode" presStyleCnt="0"/>
      <dgm:spPr/>
    </dgm:pt>
    <dgm:pt modelId="{312C3719-FA10-49D6-A1A7-035E73BCDB3F}" type="pres">
      <dgm:prSet presAssocID="{293158FC-5A49-4748-9898-FC9A9FAA1F19}" presName="dummyConnPt" presStyleCnt="0"/>
      <dgm:spPr/>
    </dgm:pt>
    <dgm:pt modelId="{BCFDB845-DA60-448B-900A-D7192282AF2B}" type="pres">
      <dgm:prSet presAssocID="{293158FC-5A49-4748-9898-FC9A9FAA1F19}" presName="node" presStyleLbl="node1" presStyleIdx="8" presStyleCnt="12">
        <dgm:presLayoutVars>
          <dgm:bulletEnabled val="1"/>
        </dgm:presLayoutVars>
      </dgm:prSet>
      <dgm:spPr/>
      <dgm:t>
        <a:bodyPr/>
        <a:lstStyle/>
        <a:p>
          <a:endParaRPr lang="es-EC"/>
        </a:p>
      </dgm:t>
    </dgm:pt>
    <dgm:pt modelId="{B9F06D0D-BEA2-4260-A224-E8B82AF49E40}" type="pres">
      <dgm:prSet presAssocID="{E72A63F6-E778-4E06-A328-255B725300BE}" presName="sibTrans" presStyleLbl="bgSibTrans2D1" presStyleIdx="8" presStyleCnt="11"/>
      <dgm:spPr/>
      <dgm:t>
        <a:bodyPr/>
        <a:lstStyle/>
        <a:p>
          <a:endParaRPr lang="es-EC"/>
        </a:p>
      </dgm:t>
    </dgm:pt>
    <dgm:pt modelId="{0AE8084A-0FF0-456C-ADA0-66C0D7C89141}" type="pres">
      <dgm:prSet presAssocID="{62943D7C-3C37-4270-B237-4E80883D04B5}" presName="compNode" presStyleCnt="0"/>
      <dgm:spPr/>
    </dgm:pt>
    <dgm:pt modelId="{941BF311-0BE3-42EB-8184-4FBEF5CA31EE}" type="pres">
      <dgm:prSet presAssocID="{62943D7C-3C37-4270-B237-4E80883D04B5}" presName="dummyConnPt" presStyleCnt="0"/>
      <dgm:spPr/>
    </dgm:pt>
    <dgm:pt modelId="{09CF61FB-D3DC-495E-A97E-8FBA32F38A4E}" type="pres">
      <dgm:prSet presAssocID="{62943D7C-3C37-4270-B237-4E80883D04B5}" presName="node" presStyleLbl="node1" presStyleIdx="9" presStyleCnt="12">
        <dgm:presLayoutVars>
          <dgm:bulletEnabled val="1"/>
        </dgm:presLayoutVars>
      </dgm:prSet>
      <dgm:spPr/>
      <dgm:t>
        <a:bodyPr/>
        <a:lstStyle/>
        <a:p>
          <a:endParaRPr lang="es-EC"/>
        </a:p>
      </dgm:t>
    </dgm:pt>
    <dgm:pt modelId="{97F23A2C-1270-4B94-8D00-0593AD3FFB63}" type="pres">
      <dgm:prSet presAssocID="{78622AB2-6846-410F-99E8-BD1473DAD991}" presName="sibTrans" presStyleLbl="bgSibTrans2D1" presStyleIdx="9" presStyleCnt="11"/>
      <dgm:spPr/>
      <dgm:t>
        <a:bodyPr/>
        <a:lstStyle/>
        <a:p>
          <a:endParaRPr lang="es-EC"/>
        </a:p>
      </dgm:t>
    </dgm:pt>
    <dgm:pt modelId="{127FECA9-A435-4B34-A68B-8122031EEAC5}" type="pres">
      <dgm:prSet presAssocID="{6DD15B31-F0C6-4286-A86C-4BA1923C7769}" presName="compNode" presStyleCnt="0"/>
      <dgm:spPr/>
    </dgm:pt>
    <dgm:pt modelId="{205793F5-F09A-423C-8862-166980D485AE}" type="pres">
      <dgm:prSet presAssocID="{6DD15B31-F0C6-4286-A86C-4BA1923C7769}" presName="dummyConnPt" presStyleCnt="0"/>
      <dgm:spPr/>
    </dgm:pt>
    <dgm:pt modelId="{FE6D05EF-5FB3-4A32-A96D-48FF3F2537CD}" type="pres">
      <dgm:prSet presAssocID="{6DD15B31-F0C6-4286-A86C-4BA1923C7769}" presName="node" presStyleLbl="node1" presStyleIdx="10" presStyleCnt="12">
        <dgm:presLayoutVars>
          <dgm:bulletEnabled val="1"/>
        </dgm:presLayoutVars>
      </dgm:prSet>
      <dgm:spPr/>
      <dgm:t>
        <a:bodyPr/>
        <a:lstStyle/>
        <a:p>
          <a:endParaRPr lang="es-EC"/>
        </a:p>
      </dgm:t>
    </dgm:pt>
    <dgm:pt modelId="{0EA1EC5A-AB9D-43AE-846B-5110FA86E073}" type="pres">
      <dgm:prSet presAssocID="{A9684B7E-ECF4-41A8-90BB-D1BCBD56DF89}" presName="sibTrans" presStyleLbl="bgSibTrans2D1" presStyleIdx="10" presStyleCnt="11"/>
      <dgm:spPr/>
      <dgm:t>
        <a:bodyPr/>
        <a:lstStyle/>
        <a:p>
          <a:endParaRPr lang="es-EC"/>
        </a:p>
      </dgm:t>
    </dgm:pt>
    <dgm:pt modelId="{D155C180-DAF6-4FAC-9BC1-30D7982961AA}" type="pres">
      <dgm:prSet presAssocID="{2827E4AE-3480-456F-AE5F-254645FF23C3}" presName="compNode" presStyleCnt="0"/>
      <dgm:spPr/>
    </dgm:pt>
    <dgm:pt modelId="{797926C0-99F9-489B-89DB-55C7AB179B70}" type="pres">
      <dgm:prSet presAssocID="{2827E4AE-3480-456F-AE5F-254645FF23C3}" presName="dummyConnPt" presStyleCnt="0"/>
      <dgm:spPr/>
    </dgm:pt>
    <dgm:pt modelId="{8454B819-60B1-4AB2-B534-76A7A2969DE6}" type="pres">
      <dgm:prSet presAssocID="{2827E4AE-3480-456F-AE5F-254645FF23C3}" presName="node" presStyleLbl="node1" presStyleIdx="11" presStyleCnt="12">
        <dgm:presLayoutVars>
          <dgm:bulletEnabled val="1"/>
        </dgm:presLayoutVars>
      </dgm:prSet>
      <dgm:spPr/>
      <dgm:t>
        <a:bodyPr/>
        <a:lstStyle/>
        <a:p>
          <a:endParaRPr lang="es-EC"/>
        </a:p>
      </dgm:t>
    </dgm:pt>
  </dgm:ptLst>
  <dgm:cxnLst>
    <dgm:cxn modelId="{CD3C99A2-9339-44C0-B1AA-0928FC9857E9}" type="presOf" srcId="{472D6414-9148-46E5-BCBF-848B450F03D2}" destId="{0C32E74B-C818-4A39-9505-57342B876EC9}" srcOrd="0" destOrd="0" presId="urn:microsoft.com/office/officeart/2005/8/layout/bProcess4"/>
    <dgm:cxn modelId="{143C05BA-3F79-4173-9304-D55E6DBF9776}" type="presOf" srcId="{1029CE87-395A-482A-9A2C-F8AEAABC3351}" destId="{43B72A22-8608-41C1-8179-29C7BAEC2534}" srcOrd="0" destOrd="0" presId="urn:microsoft.com/office/officeart/2005/8/layout/bProcess4"/>
    <dgm:cxn modelId="{84EB0399-581B-47E5-936E-37A15E94CC0E}" srcId="{77C3E25A-E7A2-495F-83FF-6DD3CA03D6F8}" destId="{6DD15B31-F0C6-4286-A86C-4BA1923C7769}" srcOrd="10" destOrd="0" parTransId="{8CEFBBF5-8A7D-4EF6-A2F8-716F4EFE990A}" sibTransId="{A9684B7E-ECF4-41A8-90BB-D1BCBD56DF89}"/>
    <dgm:cxn modelId="{6CAE04A9-22A3-4674-BC63-D64CA658F4DF}" type="presOf" srcId="{FCC65863-5B6D-4480-9A5D-8EF2770849D4}" destId="{606AE243-E460-4E1B-A045-25FD40FE3A2E}" srcOrd="0" destOrd="0" presId="urn:microsoft.com/office/officeart/2005/8/layout/bProcess4"/>
    <dgm:cxn modelId="{BBE931C0-FE25-481B-BD57-4145EC892986}" type="presOf" srcId="{A9684B7E-ECF4-41A8-90BB-D1BCBD56DF89}" destId="{0EA1EC5A-AB9D-43AE-846B-5110FA86E073}" srcOrd="0" destOrd="0" presId="urn:microsoft.com/office/officeart/2005/8/layout/bProcess4"/>
    <dgm:cxn modelId="{7D78DF65-951F-408A-8C24-CBD1BA9A37ED}" type="presOf" srcId="{08FB18FF-B8BC-42E0-9E44-91E45E67BA7C}" destId="{34241C73-B874-440B-9224-DA6B22078C2F}" srcOrd="0" destOrd="0" presId="urn:microsoft.com/office/officeart/2005/8/layout/bProcess4"/>
    <dgm:cxn modelId="{B358E8BD-6FED-44C1-AAED-C5F9F4955DB4}" srcId="{77C3E25A-E7A2-495F-83FF-6DD3CA03D6F8}" destId="{293158FC-5A49-4748-9898-FC9A9FAA1F19}" srcOrd="8" destOrd="0" parTransId="{00A6E780-2E68-4E62-959C-02AC2A9D4E08}" sibTransId="{E72A63F6-E778-4E06-A328-255B725300BE}"/>
    <dgm:cxn modelId="{CAA82146-D8BB-49EF-AAEC-41FED1CA59F4}" type="presOf" srcId="{1676D22D-8B16-48C4-878E-BCE67DFC39F1}" destId="{D5B43A0F-3A4A-4E49-9AFA-71F5FC31EC37}" srcOrd="0" destOrd="0" presId="urn:microsoft.com/office/officeart/2005/8/layout/bProcess4"/>
    <dgm:cxn modelId="{D7E341DE-FD47-436B-BCEF-CA562551EAFA}" srcId="{77C3E25A-E7A2-495F-83FF-6DD3CA03D6F8}" destId="{D78FCD13-D416-479F-ABC7-EFC4294210F5}" srcOrd="2" destOrd="0" parTransId="{32C982E5-C01C-4F5E-96A9-CFF5FB44CAA8}" sibTransId="{29A1B829-DEFF-409A-B26E-5DA717C95C65}"/>
    <dgm:cxn modelId="{9F36F9D6-8766-453D-A944-AE2E2FD22E6C}" srcId="{77C3E25A-E7A2-495F-83FF-6DD3CA03D6F8}" destId="{62943D7C-3C37-4270-B237-4E80883D04B5}" srcOrd="9" destOrd="0" parTransId="{37E1756D-ED9F-4353-BAF9-52085CD5EA02}" sibTransId="{78622AB2-6846-410F-99E8-BD1473DAD991}"/>
    <dgm:cxn modelId="{3F73D493-4230-4787-9BEB-01815B539A40}" type="presOf" srcId="{2A6A6170-5931-4909-BC5C-9FF9478B17FA}" destId="{4689C4DE-0FDA-4E1D-A520-E78338B17A5B}" srcOrd="0" destOrd="0" presId="urn:microsoft.com/office/officeart/2005/8/layout/bProcess4"/>
    <dgm:cxn modelId="{FAD06130-5C47-4ACD-8761-A5D9E9F68D91}" srcId="{77C3E25A-E7A2-495F-83FF-6DD3CA03D6F8}" destId="{761E3B08-DD92-4CAF-AC25-224E46EA182C}" srcOrd="0" destOrd="0" parTransId="{0CAE963D-EA6F-4ACB-98BA-B095CF0163E5}" sibTransId="{DFFC18CA-E508-4ECA-AE86-C2C33C3CAF10}"/>
    <dgm:cxn modelId="{395ECAD7-7CCE-450F-B85C-092518BB20A4}" srcId="{77C3E25A-E7A2-495F-83FF-6DD3CA03D6F8}" destId="{1029CE87-395A-482A-9A2C-F8AEAABC3351}" srcOrd="7" destOrd="0" parTransId="{1CE322EC-11B9-4401-A9B6-FE893D0DF3C7}" sibTransId="{FCC65863-5B6D-4480-9A5D-8EF2770849D4}"/>
    <dgm:cxn modelId="{7ED4A62F-7F38-48B7-87A1-ADE6CE652690}" srcId="{77C3E25A-E7A2-495F-83FF-6DD3CA03D6F8}" destId="{2827E4AE-3480-456F-AE5F-254645FF23C3}" srcOrd="11" destOrd="0" parTransId="{9F8B10D1-DF04-4D9C-8C3B-6992F1BE7208}" sibTransId="{85D2DFE7-236F-4B17-BC1D-6E6BFBBD1038}"/>
    <dgm:cxn modelId="{99C78979-0EEB-4EF9-A146-C64A8A83A88D}" type="presOf" srcId="{DFFC18CA-E508-4ECA-AE86-C2C33C3CAF10}" destId="{DD0CF64F-1D3C-4A6E-9534-A18092194883}" srcOrd="0" destOrd="0" presId="urn:microsoft.com/office/officeart/2005/8/layout/bProcess4"/>
    <dgm:cxn modelId="{C3D5146D-5070-49DE-882B-1E13C9E9F9C4}" type="presOf" srcId="{D78FCD13-D416-479F-ABC7-EFC4294210F5}" destId="{8A33DF89-CB36-481D-88F7-2ACAA6B3CEBA}" srcOrd="0" destOrd="0" presId="urn:microsoft.com/office/officeart/2005/8/layout/bProcess4"/>
    <dgm:cxn modelId="{7A587E80-EB17-4BF1-BAA4-C1C41738C9AF}" type="presOf" srcId="{2827E4AE-3480-456F-AE5F-254645FF23C3}" destId="{8454B819-60B1-4AB2-B534-76A7A2969DE6}" srcOrd="0" destOrd="0" presId="urn:microsoft.com/office/officeart/2005/8/layout/bProcess4"/>
    <dgm:cxn modelId="{7038731A-B21D-4240-B96A-281447CE7647}" type="presOf" srcId="{29A1B829-DEFF-409A-B26E-5DA717C95C65}" destId="{4E4E6B25-2B83-4B86-B16D-573248607088}" srcOrd="0" destOrd="0" presId="urn:microsoft.com/office/officeart/2005/8/layout/bProcess4"/>
    <dgm:cxn modelId="{121F2CCE-60F9-46FB-9227-FB7418D7762B}" srcId="{77C3E25A-E7A2-495F-83FF-6DD3CA03D6F8}" destId="{7FCD28B0-C015-4717-89F1-F14E3729734A}" srcOrd="3" destOrd="0" parTransId="{9584447C-34F3-4C7A-B79E-B5ED3C9264C8}" sibTransId="{91851E51-F49F-4027-92CA-EB4675B5646F}"/>
    <dgm:cxn modelId="{5C6DECEF-0ACB-479A-A5CF-FB1C1A161083}" srcId="{77C3E25A-E7A2-495F-83FF-6DD3CA03D6F8}" destId="{1676D22D-8B16-48C4-878E-BCE67DFC39F1}" srcOrd="6" destOrd="0" parTransId="{DE15F9E7-BCB7-4838-8C4B-4AB420AC5F2A}" sibTransId="{67503F0C-C46D-4A64-99DA-D0E104FDA3AC}"/>
    <dgm:cxn modelId="{C27699A2-0409-4EED-AA8C-BAF1B44555C3}" type="presOf" srcId="{77C3E25A-E7A2-495F-83FF-6DD3CA03D6F8}" destId="{57A20A1E-223B-454D-8A07-FE5411047E4B}" srcOrd="0" destOrd="0" presId="urn:microsoft.com/office/officeart/2005/8/layout/bProcess4"/>
    <dgm:cxn modelId="{0AEBA32B-CD6D-44D7-A34B-7540BB805758}" type="presOf" srcId="{293158FC-5A49-4748-9898-FC9A9FAA1F19}" destId="{BCFDB845-DA60-448B-900A-D7192282AF2B}" srcOrd="0" destOrd="0" presId="urn:microsoft.com/office/officeart/2005/8/layout/bProcess4"/>
    <dgm:cxn modelId="{8621F16D-F33F-4A95-A13F-51979A691758}" type="presOf" srcId="{62943D7C-3C37-4270-B237-4E80883D04B5}" destId="{09CF61FB-D3DC-495E-A97E-8FBA32F38A4E}" srcOrd="0" destOrd="0" presId="urn:microsoft.com/office/officeart/2005/8/layout/bProcess4"/>
    <dgm:cxn modelId="{F563DE53-4852-4F72-AE0F-1539D81B75DC}" type="presOf" srcId="{D73A132D-0237-4638-9046-302BDC96737F}" destId="{595BF371-5B7A-4C54-87D2-49C1666CFDB2}" srcOrd="0" destOrd="0" presId="urn:microsoft.com/office/officeart/2005/8/layout/bProcess4"/>
    <dgm:cxn modelId="{9A13F1AE-F8D0-41AC-BAD8-DAC4EB5D3405}" srcId="{77C3E25A-E7A2-495F-83FF-6DD3CA03D6F8}" destId="{D73A132D-0237-4638-9046-302BDC96737F}" srcOrd="1" destOrd="0" parTransId="{C0C038E9-9655-4531-AD7D-6F4269D6C517}" sibTransId="{472D6414-9148-46E5-BCBF-848B450F03D2}"/>
    <dgm:cxn modelId="{1A027AEF-48D2-4B58-A4F2-3B93CB712E34}" srcId="{77C3E25A-E7A2-495F-83FF-6DD3CA03D6F8}" destId="{8A0DA176-725B-42A6-8333-64B67E4B200C}" srcOrd="4" destOrd="0" parTransId="{44E964AA-CDDD-47E4-AA96-F0E3B9E06E2E}" sibTransId="{08FB18FF-B8BC-42E0-9E44-91E45E67BA7C}"/>
    <dgm:cxn modelId="{C980E504-E315-4EDB-86A8-BF82EAA8D477}" type="presOf" srcId="{78622AB2-6846-410F-99E8-BD1473DAD991}" destId="{97F23A2C-1270-4B94-8D00-0593AD3FFB63}" srcOrd="0" destOrd="0" presId="urn:microsoft.com/office/officeart/2005/8/layout/bProcess4"/>
    <dgm:cxn modelId="{FDED8B02-0891-4ABF-A5F7-2209B32DAE8D}" type="presOf" srcId="{738A7B3D-2368-42EA-B67D-96C8F4BF0D94}" destId="{62D08E8F-6440-410B-BB57-9678B34609B3}" srcOrd="0" destOrd="0" presId="urn:microsoft.com/office/officeart/2005/8/layout/bProcess4"/>
    <dgm:cxn modelId="{40B149C2-F1C5-4A6A-A4D9-D67A92AE3FAF}" type="presOf" srcId="{E72A63F6-E778-4E06-A328-255B725300BE}" destId="{B9F06D0D-BEA2-4260-A224-E8B82AF49E40}" srcOrd="0" destOrd="0" presId="urn:microsoft.com/office/officeart/2005/8/layout/bProcess4"/>
    <dgm:cxn modelId="{21F9240B-FF82-4092-ABE8-B4EEC5482BFA}" srcId="{77C3E25A-E7A2-495F-83FF-6DD3CA03D6F8}" destId="{2A6A6170-5931-4909-BC5C-9FF9478B17FA}" srcOrd="5" destOrd="0" parTransId="{C48FB59E-CAFB-41C4-8200-C13CCE6BA750}" sibTransId="{738A7B3D-2368-42EA-B67D-96C8F4BF0D94}"/>
    <dgm:cxn modelId="{85B12FB2-4083-4701-BA4A-7C463033EBEA}" type="presOf" srcId="{761E3B08-DD92-4CAF-AC25-224E46EA182C}" destId="{8003D81E-4831-46D7-B6FC-FD0A85DE429E}" srcOrd="0" destOrd="0" presId="urn:microsoft.com/office/officeart/2005/8/layout/bProcess4"/>
    <dgm:cxn modelId="{618B5C21-7938-44CB-80B7-C8EC2B3217E5}" type="presOf" srcId="{8A0DA176-725B-42A6-8333-64B67E4B200C}" destId="{4FD0504A-8024-468F-8C08-85AAF131BE73}" srcOrd="0" destOrd="0" presId="urn:microsoft.com/office/officeart/2005/8/layout/bProcess4"/>
    <dgm:cxn modelId="{9BBEEBA9-CEBC-45D0-9254-479B2BAAEE44}" type="presOf" srcId="{91851E51-F49F-4027-92CA-EB4675B5646F}" destId="{9694B0A9-FE61-4B3A-9825-E8AE0559EEBF}" srcOrd="0" destOrd="0" presId="urn:microsoft.com/office/officeart/2005/8/layout/bProcess4"/>
    <dgm:cxn modelId="{6F0AB165-608E-48AF-956A-0C4BB244B424}" type="presOf" srcId="{7FCD28B0-C015-4717-89F1-F14E3729734A}" destId="{A5E403D7-05A7-4AD9-BD7F-A0CADBF2789D}" srcOrd="0" destOrd="0" presId="urn:microsoft.com/office/officeart/2005/8/layout/bProcess4"/>
    <dgm:cxn modelId="{A690C8EC-4712-46C9-BBAB-7789560A8CA0}" type="presOf" srcId="{6DD15B31-F0C6-4286-A86C-4BA1923C7769}" destId="{FE6D05EF-5FB3-4A32-A96D-48FF3F2537CD}" srcOrd="0" destOrd="0" presId="urn:microsoft.com/office/officeart/2005/8/layout/bProcess4"/>
    <dgm:cxn modelId="{491DAA79-A055-4447-BF56-A8DB13EED974}" type="presOf" srcId="{67503F0C-C46D-4A64-99DA-D0E104FDA3AC}" destId="{B00751DB-F40F-453B-B2F6-74A66631BD9E}" srcOrd="0" destOrd="0" presId="urn:microsoft.com/office/officeart/2005/8/layout/bProcess4"/>
    <dgm:cxn modelId="{C60A6176-960B-4E0D-BFB2-ADC8EB5091B2}" type="presParOf" srcId="{57A20A1E-223B-454D-8A07-FE5411047E4B}" destId="{FF8453DA-C27F-47C0-BBED-86787C88429E}" srcOrd="0" destOrd="0" presId="urn:microsoft.com/office/officeart/2005/8/layout/bProcess4"/>
    <dgm:cxn modelId="{1305E58B-D55C-40BC-8930-7862E990236C}" type="presParOf" srcId="{FF8453DA-C27F-47C0-BBED-86787C88429E}" destId="{69CE9D02-2F28-4C95-A12F-9E8DEDFCDBD2}" srcOrd="0" destOrd="0" presId="urn:microsoft.com/office/officeart/2005/8/layout/bProcess4"/>
    <dgm:cxn modelId="{D69BD20E-02CF-4B4C-A94C-329322117481}" type="presParOf" srcId="{FF8453DA-C27F-47C0-BBED-86787C88429E}" destId="{8003D81E-4831-46D7-B6FC-FD0A85DE429E}" srcOrd="1" destOrd="0" presId="urn:microsoft.com/office/officeart/2005/8/layout/bProcess4"/>
    <dgm:cxn modelId="{B09DE0E9-588E-43AB-B09D-EE3F372E6E89}" type="presParOf" srcId="{57A20A1E-223B-454D-8A07-FE5411047E4B}" destId="{DD0CF64F-1D3C-4A6E-9534-A18092194883}" srcOrd="1" destOrd="0" presId="urn:microsoft.com/office/officeart/2005/8/layout/bProcess4"/>
    <dgm:cxn modelId="{8120A881-6FB2-40BE-AC37-531B8834908A}" type="presParOf" srcId="{57A20A1E-223B-454D-8A07-FE5411047E4B}" destId="{2E12FAEE-099B-42DB-B914-6143AA655DBA}" srcOrd="2" destOrd="0" presId="urn:microsoft.com/office/officeart/2005/8/layout/bProcess4"/>
    <dgm:cxn modelId="{6992914E-0312-4D28-BFB5-D83F0B70E94D}" type="presParOf" srcId="{2E12FAEE-099B-42DB-B914-6143AA655DBA}" destId="{76775735-5F96-4B34-9889-AE713E9DB7A5}" srcOrd="0" destOrd="0" presId="urn:microsoft.com/office/officeart/2005/8/layout/bProcess4"/>
    <dgm:cxn modelId="{6EC9769F-1DD5-469B-928C-989C245AF38C}" type="presParOf" srcId="{2E12FAEE-099B-42DB-B914-6143AA655DBA}" destId="{595BF371-5B7A-4C54-87D2-49C1666CFDB2}" srcOrd="1" destOrd="0" presId="urn:microsoft.com/office/officeart/2005/8/layout/bProcess4"/>
    <dgm:cxn modelId="{CBAADAED-7CC7-417F-9DAA-5D2015A5FA57}" type="presParOf" srcId="{57A20A1E-223B-454D-8A07-FE5411047E4B}" destId="{0C32E74B-C818-4A39-9505-57342B876EC9}" srcOrd="3" destOrd="0" presId="urn:microsoft.com/office/officeart/2005/8/layout/bProcess4"/>
    <dgm:cxn modelId="{D2C811B4-DF00-45F2-87E2-0903350873F8}" type="presParOf" srcId="{57A20A1E-223B-454D-8A07-FE5411047E4B}" destId="{95C4613C-59A5-437F-9501-520919E3DF8A}" srcOrd="4" destOrd="0" presId="urn:microsoft.com/office/officeart/2005/8/layout/bProcess4"/>
    <dgm:cxn modelId="{E7B57501-A149-45B8-9E6D-6A47E3296B9C}" type="presParOf" srcId="{95C4613C-59A5-437F-9501-520919E3DF8A}" destId="{165FB3C3-350D-4CA2-975F-1481CA6B175E}" srcOrd="0" destOrd="0" presId="urn:microsoft.com/office/officeart/2005/8/layout/bProcess4"/>
    <dgm:cxn modelId="{B3A85FCF-4250-4113-90FA-F8A5EDE03BF0}" type="presParOf" srcId="{95C4613C-59A5-437F-9501-520919E3DF8A}" destId="{8A33DF89-CB36-481D-88F7-2ACAA6B3CEBA}" srcOrd="1" destOrd="0" presId="urn:microsoft.com/office/officeart/2005/8/layout/bProcess4"/>
    <dgm:cxn modelId="{39A8A36F-2420-411B-B371-CCC1E5DD54D3}" type="presParOf" srcId="{57A20A1E-223B-454D-8A07-FE5411047E4B}" destId="{4E4E6B25-2B83-4B86-B16D-573248607088}" srcOrd="5" destOrd="0" presId="urn:microsoft.com/office/officeart/2005/8/layout/bProcess4"/>
    <dgm:cxn modelId="{46429430-2FBF-49B1-B47E-DE7DA00A8BD2}" type="presParOf" srcId="{57A20A1E-223B-454D-8A07-FE5411047E4B}" destId="{CDD33814-9EF0-49BB-B345-9A6FACBFF0E3}" srcOrd="6" destOrd="0" presId="urn:microsoft.com/office/officeart/2005/8/layout/bProcess4"/>
    <dgm:cxn modelId="{C636FF26-B0DA-4BA9-898F-7BD77C052E1C}" type="presParOf" srcId="{CDD33814-9EF0-49BB-B345-9A6FACBFF0E3}" destId="{1AB13AFF-CED6-4E35-A1D0-1B6021FD00B6}" srcOrd="0" destOrd="0" presId="urn:microsoft.com/office/officeart/2005/8/layout/bProcess4"/>
    <dgm:cxn modelId="{6BD081E6-DCF3-4040-AA26-DE8E01F971D6}" type="presParOf" srcId="{CDD33814-9EF0-49BB-B345-9A6FACBFF0E3}" destId="{A5E403D7-05A7-4AD9-BD7F-A0CADBF2789D}" srcOrd="1" destOrd="0" presId="urn:microsoft.com/office/officeart/2005/8/layout/bProcess4"/>
    <dgm:cxn modelId="{47FA8FF7-2A4A-4EE3-855C-2B2F093BF906}" type="presParOf" srcId="{57A20A1E-223B-454D-8A07-FE5411047E4B}" destId="{9694B0A9-FE61-4B3A-9825-E8AE0559EEBF}" srcOrd="7" destOrd="0" presId="urn:microsoft.com/office/officeart/2005/8/layout/bProcess4"/>
    <dgm:cxn modelId="{D6794D3B-C02C-4065-AD0E-3AB02621DDE8}" type="presParOf" srcId="{57A20A1E-223B-454D-8A07-FE5411047E4B}" destId="{5E84B9CF-5F0E-4872-B79A-7D9B974F0763}" srcOrd="8" destOrd="0" presId="urn:microsoft.com/office/officeart/2005/8/layout/bProcess4"/>
    <dgm:cxn modelId="{F7253CB6-C707-441A-878D-6478E1F91935}" type="presParOf" srcId="{5E84B9CF-5F0E-4872-B79A-7D9B974F0763}" destId="{813F1DC5-A32C-49E9-8042-51ED60116BD0}" srcOrd="0" destOrd="0" presId="urn:microsoft.com/office/officeart/2005/8/layout/bProcess4"/>
    <dgm:cxn modelId="{BC0FFF09-C7E3-4004-AC1C-E12F2722F71A}" type="presParOf" srcId="{5E84B9CF-5F0E-4872-B79A-7D9B974F0763}" destId="{4FD0504A-8024-468F-8C08-85AAF131BE73}" srcOrd="1" destOrd="0" presId="urn:microsoft.com/office/officeart/2005/8/layout/bProcess4"/>
    <dgm:cxn modelId="{A2638F64-12E7-47DE-90ED-915C754EABA0}" type="presParOf" srcId="{57A20A1E-223B-454D-8A07-FE5411047E4B}" destId="{34241C73-B874-440B-9224-DA6B22078C2F}" srcOrd="9" destOrd="0" presId="urn:microsoft.com/office/officeart/2005/8/layout/bProcess4"/>
    <dgm:cxn modelId="{C8BCE2B8-875B-4121-888F-D081F1F40F8A}" type="presParOf" srcId="{57A20A1E-223B-454D-8A07-FE5411047E4B}" destId="{ECE18E8B-E147-42EC-8C0A-5A837D4C2F98}" srcOrd="10" destOrd="0" presId="urn:microsoft.com/office/officeart/2005/8/layout/bProcess4"/>
    <dgm:cxn modelId="{89FE6AAC-2E81-436D-A64D-AF7200AC781A}" type="presParOf" srcId="{ECE18E8B-E147-42EC-8C0A-5A837D4C2F98}" destId="{00B578F1-F4A2-460D-A430-C54007E61430}" srcOrd="0" destOrd="0" presId="urn:microsoft.com/office/officeart/2005/8/layout/bProcess4"/>
    <dgm:cxn modelId="{BDFA7E27-D88D-4181-9506-55BE181EE60A}" type="presParOf" srcId="{ECE18E8B-E147-42EC-8C0A-5A837D4C2F98}" destId="{4689C4DE-0FDA-4E1D-A520-E78338B17A5B}" srcOrd="1" destOrd="0" presId="urn:microsoft.com/office/officeart/2005/8/layout/bProcess4"/>
    <dgm:cxn modelId="{F455535A-B107-4561-ABD2-DAF5C30099E4}" type="presParOf" srcId="{57A20A1E-223B-454D-8A07-FE5411047E4B}" destId="{62D08E8F-6440-410B-BB57-9678B34609B3}" srcOrd="11" destOrd="0" presId="urn:microsoft.com/office/officeart/2005/8/layout/bProcess4"/>
    <dgm:cxn modelId="{153D5F3F-E27B-4FE5-8CB2-3872B0392A36}" type="presParOf" srcId="{57A20A1E-223B-454D-8A07-FE5411047E4B}" destId="{FBB34E83-3F34-47E4-ADC0-AF9A3F64F137}" srcOrd="12" destOrd="0" presId="urn:microsoft.com/office/officeart/2005/8/layout/bProcess4"/>
    <dgm:cxn modelId="{239C7173-BE5E-4963-80F3-3A8476B253E0}" type="presParOf" srcId="{FBB34E83-3F34-47E4-ADC0-AF9A3F64F137}" destId="{17942CF5-F2A0-4371-8F4F-0819A5536589}" srcOrd="0" destOrd="0" presId="urn:microsoft.com/office/officeart/2005/8/layout/bProcess4"/>
    <dgm:cxn modelId="{E3A56A2C-045F-475D-BCBC-6324814F694E}" type="presParOf" srcId="{FBB34E83-3F34-47E4-ADC0-AF9A3F64F137}" destId="{D5B43A0F-3A4A-4E49-9AFA-71F5FC31EC37}" srcOrd="1" destOrd="0" presId="urn:microsoft.com/office/officeart/2005/8/layout/bProcess4"/>
    <dgm:cxn modelId="{3C0D1D19-D6F4-4B15-B707-3B23545BD34D}" type="presParOf" srcId="{57A20A1E-223B-454D-8A07-FE5411047E4B}" destId="{B00751DB-F40F-453B-B2F6-74A66631BD9E}" srcOrd="13" destOrd="0" presId="urn:microsoft.com/office/officeart/2005/8/layout/bProcess4"/>
    <dgm:cxn modelId="{737059ED-61A0-473D-8585-EF19D52330BD}" type="presParOf" srcId="{57A20A1E-223B-454D-8A07-FE5411047E4B}" destId="{70637F62-5205-4870-AAE2-FC073971F9C4}" srcOrd="14" destOrd="0" presId="urn:microsoft.com/office/officeart/2005/8/layout/bProcess4"/>
    <dgm:cxn modelId="{036C682A-4349-4285-85AB-348D8BD1AFB5}" type="presParOf" srcId="{70637F62-5205-4870-AAE2-FC073971F9C4}" destId="{D37E03C0-7F0B-426F-9894-7A617EAFF6FF}" srcOrd="0" destOrd="0" presId="urn:microsoft.com/office/officeart/2005/8/layout/bProcess4"/>
    <dgm:cxn modelId="{2B15C03D-D1C6-4162-B0E0-028D4EEA49C6}" type="presParOf" srcId="{70637F62-5205-4870-AAE2-FC073971F9C4}" destId="{43B72A22-8608-41C1-8179-29C7BAEC2534}" srcOrd="1" destOrd="0" presId="urn:microsoft.com/office/officeart/2005/8/layout/bProcess4"/>
    <dgm:cxn modelId="{2A1563E5-EE72-40E5-A15C-F56855BDDF44}" type="presParOf" srcId="{57A20A1E-223B-454D-8A07-FE5411047E4B}" destId="{606AE243-E460-4E1B-A045-25FD40FE3A2E}" srcOrd="15" destOrd="0" presId="urn:microsoft.com/office/officeart/2005/8/layout/bProcess4"/>
    <dgm:cxn modelId="{191B5631-CBF9-4DDF-9624-D68309E3AD99}" type="presParOf" srcId="{57A20A1E-223B-454D-8A07-FE5411047E4B}" destId="{EF65ED47-F4B8-4BAA-9A1A-4F30DA1BE7FF}" srcOrd="16" destOrd="0" presId="urn:microsoft.com/office/officeart/2005/8/layout/bProcess4"/>
    <dgm:cxn modelId="{C663DDFF-8E09-4FA7-A169-120990F5D3CD}" type="presParOf" srcId="{EF65ED47-F4B8-4BAA-9A1A-4F30DA1BE7FF}" destId="{312C3719-FA10-49D6-A1A7-035E73BCDB3F}" srcOrd="0" destOrd="0" presId="urn:microsoft.com/office/officeart/2005/8/layout/bProcess4"/>
    <dgm:cxn modelId="{F7D11DEB-D684-4A0E-BB91-19EB2751DEFC}" type="presParOf" srcId="{EF65ED47-F4B8-4BAA-9A1A-4F30DA1BE7FF}" destId="{BCFDB845-DA60-448B-900A-D7192282AF2B}" srcOrd="1" destOrd="0" presId="urn:microsoft.com/office/officeart/2005/8/layout/bProcess4"/>
    <dgm:cxn modelId="{08392894-8A24-4857-906D-18FCED133099}" type="presParOf" srcId="{57A20A1E-223B-454D-8A07-FE5411047E4B}" destId="{B9F06D0D-BEA2-4260-A224-E8B82AF49E40}" srcOrd="17" destOrd="0" presId="urn:microsoft.com/office/officeart/2005/8/layout/bProcess4"/>
    <dgm:cxn modelId="{A508A75C-D26E-44CD-BFB7-71BCF83399D0}" type="presParOf" srcId="{57A20A1E-223B-454D-8A07-FE5411047E4B}" destId="{0AE8084A-0FF0-456C-ADA0-66C0D7C89141}" srcOrd="18" destOrd="0" presId="urn:microsoft.com/office/officeart/2005/8/layout/bProcess4"/>
    <dgm:cxn modelId="{7941EBA8-D5B5-4E3B-A6EF-4ED8889460F5}" type="presParOf" srcId="{0AE8084A-0FF0-456C-ADA0-66C0D7C89141}" destId="{941BF311-0BE3-42EB-8184-4FBEF5CA31EE}" srcOrd="0" destOrd="0" presId="urn:microsoft.com/office/officeart/2005/8/layout/bProcess4"/>
    <dgm:cxn modelId="{F2A4E17C-4792-4D64-A517-C9BD97ACEBF1}" type="presParOf" srcId="{0AE8084A-0FF0-456C-ADA0-66C0D7C89141}" destId="{09CF61FB-D3DC-495E-A97E-8FBA32F38A4E}" srcOrd="1" destOrd="0" presId="urn:microsoft.com/office/officeart/2005/8/layout/bProcess4"/>
    <dgm:cxn modelId="{F2B96CEC-99FA-474C-8EAC-2DD7FF8271E7}" type="presParOf" srcId="{57A20A1E-223B-454D-8A07-FE5411047E4B}" destId="{97F23A2C-1270-4B94-8D00-0593AD3FFB63}" srcOrd="19" destOrd="0" presId="urn:microsoft.com/office/officeart/2005/8/layout/bProcess4"/>
    <dgm:cxn modelId="{CFDCA6F3-B59E-44B6-8217-4CB89402B51D}" type="presParOf" srcId="{57A20A1E-223B-454D-8A07-FE5411047E4B}" destId="{127FECA9-A435-4B34-A68B-8122031EEAC5}" srcOrd="20" destOrd="0" presId="urn:microsoft.com/office/officeart/2005/8/layout/bProcess4"/>
    <dgm:cxn modelId="{EB286B95-5522-42AE-8743-B3BAEA6E5DC5}" type="presParOf" srcId="{127FECA9-A435-4B34-A68B-8122031EEAC5}" destId="{205793F5-F09A-423C-8862-166980D485AE}" srcOrd="0" destOrd="0" presId="urn:microsoft.com/office/officeart/2005/8/layout/bProcess4"/>
    <dgm:cxn modelId="{E7DC37D3-EAB8-496C-8B7E-E0971C7E2F09}" type="presParOf" srcId="{127FECA9-A435-4B34-A68B-8122031EEAC5}" destId="{FE6D05EF-5FB3-4A32-A96D-48FF3F2537CD}" srcOrd="1" destOrd="0" presId="urn:microsoft.com/office/officeart/2005/8/layout/bProcess4"/>
    <dgm:cxn modelId="{60022FF3-B334-4B60-8890-107BC1F2A7DA}" type="presParOf" srcId="{57A20A1E-223B-454D-8A07-FE5411047E4B}" destId="{0EA1EC5A-AB9D-43AE-846B-5110FA86E073}" srcOrd="21" destOrd="0" presId="urn:microsoft.com/office/officeart/2005/8/layout/bProcess4"/>
    <dgm:cxn modelId="{8DED6E71-AA3A-4238-ABC1-3321C200373B}" type="presParOf" srcId="{57A20A1E-223B-454D-8A07-FE5411047E4B}" destId="{D155C180-DAF6-4FAC-9BC1-30D7982961AA}" srcOrd="22" destOrd="0" presId="urn:microsoft.com/office/officeart/2005/8/layout/bProcess4"/>
    <dgm:cxn modelId="{0703228B-86CB-4DEB-8A5A-7A8B6FC0B85F}" type="presParOf" srcId="{D155C180-DAF6-4FAC-9BC1-30D7982961AA}" destId="{797926C0-99F9-489B-89DB-55C7AB179B70}" srcOrd="0" destOrd="0" presId="urn:microsoft.com/office/officeart/2005/8/layout/bProcess4"/>
    <dgm:cxn modelId="{C8421E69-F92D-4F0C-BFB1-8178B737C5E9}" type="presParOf" srcId="{D155C180-DAF6-4FAC-9BC1-30D7982961AA}" destId="{8454B819-60B1-4AB2-B534-76A7A2969DE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AB6DF9-6830-4799-A8FF-E8AB992FBDFA}"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s-EC"/>
        </a:p>
      </dgm:t>
    </dgm:pt>
    <dgm:pt modelId="{CAAE73AF-4915-4B4B-9789-952CDE7A20C5}">
      <dgm:prSet phldrT="[Texto]">
        <dgm:style>
          <a:lnRef idx="2">
            <a:schemeClr val="accent4"/>
          </a:lnRef>
          <a:fillRef idx="1">
            <a:schemeClr val="lt1"/>
          </a:fillRef>
          <a:effectRef idx="0">
            <a:schemeClr val="accent4"/>
          </a:effectRef>
          <a:fontRef idx="minor">
            <a:schemeClr val="dk1"/>
          </a:fontRef>
        </dgm:style>
      </dgm:prSet>
      <dgm:spPr>
        <a:noFill/>
        <a:ln>
          <a:noFill/>
        </a:ln>
      </dgm:spPr>
      <dgm:t>
        <a:bodyPr/>
        <a:lstStyle/>
        <a:p>
          <a:r>
            <a:rPr lang="es-EC" dirty="0" smtClean="0"/>
            <a:t>Resultados</a:t>
          </a:r>
          <a:endParaRPr lang="es-EC" dirty="0"/>
        </a:p>
      </dgm:t>
    </dgm:pt>
    <dgm:pt modelId="{AFF1DF84-EB4C-402E-B49D-65E537918725}" type="parTrans" cxnId="{CAC05015-72F6-42DB-875B-D9B55659FB65}">
      <dgm:prSet/>
      <dgm:spPr/>
      <dgm:t>
        <a:bodyPr/>
        <a:lstStyle/>
        <a:p>
          <a:endParaRPr lang="es-EC"/>
        </a:p>
      </dgm:t>
    </dgm:pt>
    <dgm:pt modelId="{700A82C9-71DD-44A6-A76F-CD60B3F9D1A1}" type="sibTrans" cxnId="{CAC05015-72F6-42DB-875B-D9B55659FB65}">
      <dgm:prSet/>
      <dgm:spPr/>
      <dgm:t>
        <a:bodyPr/>
        <a:lstStyle/>
        <a:p>
          <a:endParaRPr lang="es-EC"/>
        </a:p>
      </dgm:t>
    </dgm:pt>
    <dgm:pt modelId="{8026728B-736D-4A64-AB3C-7B4AE0D5CC53}">
      <dgm:prSet phldrT="[Texto]"/>
      <dgm:spPr/>
      <dgm:t>
        <a:bodyPr/>
        <a:lstStyle/>
        <a:p>
          <a:r>
            <a:rPr lang="es-EC" dirty="0" smtClean="0"/>
            <a:t>Codificación</a:t>
          </a:r>
          <a:endParaRPr lang="es-EC" dirty="0"/>
        </a:p>
      </dgm:t>
    </dgm:pt>
    <dgm:pt modelId="{FDC64503-0055-4F80-BE57-EA449E590B7D}" type="parTrans" cxnId="{DBCF263D-F77A-486F-915C-565D2669BFAD}">
      <dgm:prSet/>
      <dgm:spPr/>
      <dgm:t>
        <a:bodyPr/>
        <a:lstStyle/>
        <a:p>
          <a:endParaRPr lang="es-EC"/>
        </a:p>
      </dgm:t>
    </dgm:pt>
    <dgm:pt modelId="{25D6ABEB-6C10-491C-9BD5-7EDA97922C86}" type="sibTrans" cxnId="{DBCF263D-F77A-486F-915C-565D2669BFAD}">
      <dgm:prSet/>
      <dgm:spPr/>
      <dgm:t>
        <a:bodyPr/>
        <a:lstStyle/>
        <a:p>
          <a:endParaRPr lang="es-EC"/>
        </a:p>
      </dgm:t>
    </dgm:pt>
    <dgm:pt modelId="{9C06A2FE-D7BB-4D62-B5A5-6F6F904B9866}">
      <dgm:prSet phldrT="[Texto]"/>
      <dgm:spPr/>
      <dgm:t>
        <a:bodyPr/>
        <a:lstStyle/>
        <a:p>
          <a:r>
            <a:rPr lang="es-EC" dirty="0" smtClean="0"/>
            <a:t>Modulación</a:t>
          </a:r>
          <a:endParaRPr lang="es-EC" dirty="0"/>
        </a:p>
      </dgm:t>
    </dgm:pt>
    <dgm:pt modelId="{B8F0191A-4B9C-41F1-9929-85F55DC45188}" type="parTrans" cxnId="{36B2D5FC-376F-4EA0-BDD9-1CB215C491EF}">
      <dgm:prSet/>
      <dgm:spPr/>
      <dgm:t>
        <a:bodyPr/>
        <a:lstStyle/>
        <a:p>
          <a:endParaRPr lang="es-EC"/>
        </a:p>
      </dgm:t>
    </dgm:pt>
    <dgm:pt modelId="{DB5D9219-2AF4-4CE7-A3FA-3F6737B6F152}" type="sibTrans" cxnId="{36B2D5FC-376F-4EA0-BDD9-1CB215C491EF}">
      <dgm:prSet/>
      <dgm:spPr/>
      <dgm:t>
        <a:bodyPr/>
        <a:lstStyle/>
        <a:p>
          <a:endParaRPr lang="es-EC"/>
        </a:p>
      </dgm:t>
    </dgm:pt>
    <dgm:pt modelId="{C84CB991-C15E-4F94-A03B-C4EC059CB5E1}">
      <dgm:prSet phldrT="[Texto]"/>
      <dgm:spPr/>
      <dgm:t>
        <a:bodyPr/>
        <a:lstStyle/>
        <a:p>
          <a:r>
            <a:rPr lang="es-EC" dirty="0" smtClean="0"/>
            <a:t>Modos de Transmisión</a:t>
          </a:r>
          <a:endParaRPr lang="es-EC" dirty="0"/>
        </a:p>
      </dgm:t>
    </dgm:pt>
    <dgm:pt modelId="{8E3E07A5-757E-4AA0-BCFF-44EC4C89796D}" type="parTrans" cxnId="{A4432CF1-5ABB-4579-9BA5-03F1BE9F2809}">
      <dgm:prSet/>
      <dgm:spPr/>
      <dgm:t>
        <a:bodyPr/>
        <a:lstStyle/>
        <a:p>
          <a:endParaRPr lang="es-EC"/>
        </a:p>
      </dgm:t>
    </dgm:pt>
    <dgm:pt modelId="{C908B0DA-8DEF-414B-A03A-5F6D1347A88D}" type="sibTrans" cxnId="{A4432CF1-5ABB-4579-9BA5-03F1BE9F2809}">
      <dgm:prSet/>
      <dgm:spPr/>
      <dgm:t>
        <a:bodyPr/>
        <a:lstStyle/>
        <a:p>
          <a:endParaRPr lang="es-EC"/>
        </a:p>
      </dgm:t>
    </dgm:pt>
    <dgm:pt modelId="{5A8DAFB0-2987-4BC8-9E78-EA7E1483E6AB}">
      <dgm:prSet phldrT="[Texto]"/>
      <dgm:spPr/>
      <dgm:t>
        <a:bodyPr/>
        <a:lstStyle/>
        <a:p>
          <a:r>
            <a:rPr lang="es-EC" dirty="0" smtClean="0"/>
            <a:t>Downlink</a:t>
          </a:r>
          <a:endParaRPr lang="es-EC" dirty="0"/>
        </a:p>
      </dgm:t>
    </dgm:pt>
    <dgm:pt modelId="{F8C0243B-A7FD-4350-8446-C3103B6EDC52}" type="parTrans" cxnId="{5BA7B0EA-AE4B-4DF8-BDF5-0AA563E51094}">
      <dgm:prSet/>
      <dgm:spPr/>
      <dgm:t>
        <a:bodyPr/>
        <a:lstStyle/>
        <a:p>
          <a:endParaRPr lang="es-EC"/>
        </a:p>
      </dgm:t>
    </dgm:pt>
    <dgm:pt modelId="{B0BE9BF5-CAEA-4BAB-B4B8-4AE8C1A4EA54}" type="sibTrans" cxnId="{5BA7B0EA-AE4B-4DF8-BDF5-0AA563E51094}">
      <dgm:prSet/>
      <dgm:spPr/>
      <dgm:t>
        <a:bodyPr/>
        <a:lstStyle/>
        <a:p>
          <a:endParaRPr lang="es-EC"/>
        </a:p>
      </dgm:t>
    </dgm:pt>
    <dgm:pt modelId="{BA4A77A7-51CE-4A9A-8B85-6D26C78312F0}">
      <dgm:prSet phldrT="[Texto]"/>
      <dgm:spPr/>
      <dgm:t>
        <a:bodyPr/>
        <a:lstStyle/>
        <a:p>
          <a:r>
            <a:rPr lang="es-EC" dirty="0" smtClean="0"/>
            <a:t>Uplink</a:t>
          </a:r>
          <a:endParaRPr lang="es-EC" dirty="0"/>
        </a:p>
      </dgm:t>
    </dgm:pt>
    <dgm:pt modelId="{E79DD8E6-403C-4794-82EE-25C33B80F75C}" type="parTrans" cxnId="{6B9755ED-34BA-434D-AA03-958BBDB15676}">
      <dgm:prSet/>
      <dgm:spPr/>
      <dgm:t>
        <a:bodyPr/>
        <a:lstStyle/>
        <a:p>
          <a:endParaRPr lang="es-EC"/>
        </a:p>
      </dgm:t>
    </dgm:pt>
    <dgm:pt modelId="{E948C0D1-C771-452E-BF48-478617811D2C}" type="sibTrans" cxnId="{6B9755ED-34BA-434D-AA03-958BBDB15676}">
      <dgm:prSet/>
      <dgm:spPr/>
      <dgm:t>
        <a:bodyPr/>
        <a:lstStyle/>
        <a:p>
          <a:endParaRPr lang="es-EC"/>
        </a:p>
      </dgm:t>
    </dgm:pt>
    <dgm:pt modelId="{05AE2CC5-50FE-40E5-B556-A3B93E15E58D}">
      <dgm:prSet phldrT="[Texto]"/>
      <dgm:spPr/>
      <dgm:t>
        <a:bodyPr/>
        <a:lstStyle/>
        <a:p>
          <a:r>
            <a:rPr lang="es-EC" dirty="0" smtClean="0"/>
            <a:t>Sistema Completo</a:t>
          </a:r>
          <a:endParaRPr lang="es-EC" dirty="0"/>
        </a:p>
      </dgm:t>
    </dgm:pt>
    <dgm:pt modelId="{1D984F38-F202-49AE-B91F-0C41E20B327C}" type="parTrans" cxnId="{236522E0-5A68-479A-ABB0-6D4DDB6D81C4}">
      <dgm:prSet/>
      <dgm:spPr/>
      <dgm:t>
        <a:bodyPr/>
        <a:lstStyle/>
        <a:p>
          <a:endParaRPr lang="es-EC"/>
        </a:p>
      </dgm:t>
    </dgm:pt>
    <dgm:pt modelId="{652473E4-D6FD-46A7-86AF-2F14ACC9C760}" type="sibTrans" cxnId="{236522E0-5A68-479A-ABB0-6D4DDB6D81C4}">
      <dgm:prSet/>
      <dgm:spPr/>
      <dgm:t>
        <a:bodyPr/>
        <a:lstStyle/>
        <a:p>
          <a:endParaRPr lang="es-EC"/>
        </a:p>
      </dgm:t>
    </dgm:pt>
    <dgm:pt modelId="{259435DF-BB4D-44B3-AB6A-283178D12D0B}" type="pres">
      <dgm:prSet presAssocID="{7DAB6DF9-6830-4799-A8FF-E8AB992FBDFA}" presName="theList" presStyleCnt="0">
        <dgm:presLayoutVars>
          <dgm:dir/>
          <dgm:animLvl val="lvl"/>
          <dgm:resizeHandles val="exact"/>
        </dgm:presLayoutVars>
      </dgm:prSet>
      <dgm:spPr/>
      <dgm:t>
        <a:bodyPr/>
        <a:lstStyle/>
        <a:p>
          <a:endParaRPr lang="es-EC"/>
        </a:p>
      </dgm:t>
    </dgm:pt>
    <dgm:pt modelId="{DC089874-4859-4148-A23E-6C38111DF204}" type="pres">
      <dgm:prSet presAssocID="{CAAE73AF-4915-4B4B-9789-952CDE7A20C5}" presName="compNode" presStyleCnt="0"/>
      <dgm:spPr/>
    </dgm:pt>
    <dgm:pt modelId="{E32F8990-7344-41A0-A85A-D9E93359F422}" type="pres">
      <dgm:prSet presAssocID="{CAAE73AF-4915-4B4B-9789-952CDE7A20C5}" presName="aNode" presStyleLbl="bgShp" presStyleIdx="0" presStyleCnt="1" custLinFactNeighborX="9245" custLinFactNeighborY="1703"/>
      <dgm:spPr/>
      <dgm:t>
        <a:bodyPr/>
        <a:lstStyle/>
        <a:p>
          <a:endParaRPr lang="es-EC"/>
        </a:p>
      </dgm:t>
    </dgm:pt>
    <dgm:pt modelId="{42F14CCA-2707-4CD1-BE2E-8CF17788E073}" type="pres">
      <dgm:prSet presAssocID="{CAAE73AF-4915-4B4B-9789-952CDE7A20C5}" presName="textNode" presStyleLbl="bgShp" presStyleIdx="0" presStyleCnt="1"/>
      <dgm:spPr/>
      <dgm:t>
        <a:bodyPr/>
        <a:lstStyle/>
        <a:p>
          <a:endParaRPr lang="es-EC"/>
        </a:p>
      </dgm:t>
    </dgm:pt>
    <dgm:pt modelId="{F057B26F-0534-4DDC-A014-3F88F3C50429}" type="pres">
      <dgm:prSet presAssocID="{CAAE73AF-4915-4B4B-9789-952CDE7A20C5}" presName="compChildNode" presStyleCnt="0"/>
      <dgm:spPr/>
    </dgm:pt>
    <dgm:pt modelId="{FA91BEBE-7D90-43A4-8034-778CC811BA4E}" type="pres">
      <dgm:prSet presAssocID="{CAAE73AF-4915-4B4B-9789-952CDE7A20C5}" presName="theInnerList" presStyleCnt="0"/>
      <dgm:spPr/>
    </dgm:pt>
    <dgm:pt modelId="{13D6F854-9E37-4749-A487-80A547907F98}" type="pres">
      <dgm:prSet presAssocID="{8026728B-736D-4A64-AB3C-7B4AE0D5CC53}" presName="childNode" presStyleLbl="node1" presStyleIdx="0" presStyleCnt="6">
        <dgm:presLayoutVars>
          <dgm:bulletEnabled val="1"/>
        </dgm:presLayoutVars>
      </dgm:prSet>
      <dgm:spPr/>
      <dgm:t>
        <a:bodyPr/>
        <a:lstStyle/>
        <a:p>
          <a:endParaRPr lang="es-EC"/>
        </a:p>
      </dgm:t>
    </dgm:pt>
    <dgm:pt modelId="{C81E2765-E464-42A4-8205-3D8E3A809AD1}" type="pres">
      <dgm:prSet presAssocID="{8026728B-736D-4A64-AB3C-7B4AE0D5CC53}" presName="aSpace2" presStyleCnt="0"/>
      <dgm:spPr/>
    </dgm:pt>
    <dgm:pt modelId="{892BDBEC-F95E-4985-9F48-70E58B054824}" type="pres">
      <dgm:prSet presAssocID="{9C06A2FE-D7BB-4D62-B5A5-6F6F904B9866}" presName="childNode" presStyleLbl="node1" presStyleIdx="1" presStyleCnt="6">
        <dgm:presLayoutVars>
          <dgm:bulletEnabled val="1"/>
        </dgm:presLayoutVars>
      </dgm:prSet>
      <dgm:spPr/>
      <dgm:t>
        <a:bodyPr/>
        <a:lstStyle/>
        <a:p>
          <a:endParaRPr lang="es-EC"/>
        </a:p>
      </dgm:t>
    </dgm:pt>
    <dgm:pt modelId="{5F96A7CD-1329-48C0-8F15-3DFF16A7F70C}" type="pres">
      <dgm:prSet presAssocID="{9C06A2FE-D7BB-4D62-B5A5-6F6F904B9866}" presName="aSpace2" presStyleCnt="0"/>
      <dgm:spPr/>
    </dgm:pt>
    <dgm:pt modelId="{7359FB9D-2483-4142-A2F4-B4D617189BDA}" type="pres">
      <dgm:prSet presAssocID="{C84CB991-C15E-4F94-A03B-C4EC059CB5E1}" presName="childNode" presStyleLbl="node1" presStyleIdx="2" presStyleCnt="6">
        <dgm:presLayoutVars>
          <dgm:bulletEnabled val="1"/>
        </dgm:presLayoutVars>
      </dgm:prSet>
      <dgm:spPr/>
      <dgm:t>
        <a:bodyPr/>
        <a:lstStyle/>
        <a:p>
          <a:endParaRPr lang="es-EC"/>
        </a:p>
      </dgm:t>
    </dgm:pt>
    <dgm:pt modelId="{4807DBB5-9399-4F99-B268-19E223DD86A0}" type="pres">
      <dgm:prSet presAssocID="{C84CB991-C15E-4F94-A03B-C4EC059CB5E1}" presName="aSpace2" presStyleCnt="0"/>
      <dgm:spPr/>
    </dgm:pt>
    <dgm:pt modelId="{F6BE6E8C-2603-4B26-A10A-58AEE836C5DF}" type="pres">
      <dgm:prSet presAssocID="{5A8DAFB0-2987-4BC8-9E78-EA7E1483E6AB}" presName="childNode" presStyleLbl="node1" presStyleIdx="3" presStyleCnt="6">
        <dgm:presLayoutVars>
          <dgm:bulletEnabled val="1"/>
        </dgm:presLayoutVars>
      </dgm:prSet>
      <dgm:spPr/>
      <dgm:t>
        <a:bodyPr/>
        <a:lstStyle/>
        <a:p>
          <a:endParaRPr lang="es-EC"/>
        </a:p>
      </dgm:t>
    </dgm:pt>
    <dgm:pt modelId="{2E2FB1C1-6EBF-454B-AB3D-C4051B83B1D3}" type="pres">
      <dgm:prSet presAssocID="{5A8DAFB0-2987-4BC8-9E78-EA7E1483E6AB}" presName="aSpace2" presStyleCnt="0"/>
      <dgm:spPr/>
    </dgm:pt>
    <dgm:pt modelId="{DBFFA23E-52A7-4DFF-9597-42FF1520DAA2}" type="pres">
      <dgm:prSet presAssocID="{BA4A77A7-51CE-4A9A-8B85-6D26C78312F0}" presName="childNode" presStyleLbl="node1" presStyleIdx="4" presStyleCnt="6">
        <dgm:presLayoutVars>
          <dgm:bulletEnabled val="1"/>
        </dgm:presLayoutVars>
      </dgm:prSet>
      <dgm:spPr/>
      <dgm:t>
        <a:bodyPr/>
        <a:lstStyle/>
        <a:p>
          <a:endParaRPr lang="es-EC"/>
        </a:p>
      </dgm:t>
    </dgm:pt>
    <dgm:pt modelId="{F598E9A5-A350-4830-BE9A-029CA2B02402}" type="pres">
      <dgm:prSet presAssocID="{BA4A77A7-51CE-4A9A-8B85-6D26C78312F0}" presName="aSpace2" presStyleCnt="0"/>
      <dgm:spPr/>
    </dgm:pt>
    <dgm:pt modelId="{B7A1F16A-DED9-4C06-95F2-52E4DA127D09}" type="pres">
      <dgm:prSet presAssocID="{05AE2CC5-50FE-40E5-B556-A3B93E15E58D}" presName="childNode" presStyleLbl="node1" presStyleIdx="5" presStyleCnt="6">
        <dgm:presLayoutVars>
          <dgm:bulletEnabled val="1"/>
        </dgm:presLayoutVars>
      </dgm:prSet>
      <dgm:spPr/>
      <dgm:t>
        <a:bodyPr/>
        <a:lstStyle/>
        <a:p>
          <a:endParaRPr lang="es-EC"/>
        </a:p>
      </dgm:t>
    </dgm:pt>
  </dgm:ptLst>
  <dgm:cxnLst>
    <dgm:cxn modelId="{CAC05015-72F6-42DB-875B-D9B55659FB65}" srcId="{7DAB6DF9-6830-4799-A8FF-E8AB992FBDFA}" destId="{CAAE73AF-4915-4B4B-9789-952CDE7A20C5}" srcOrd="0" destOrd="0" parTransId="{AFF1DF84-EB4C-402E-B49D-65E537918725}" sibTransId="{700A82C9-71DD-44A6-A76F-CD60B3F9D1A1}"/>
    <dgm:cxn modelId="{DBCF263D-F77A-486F-915C-565D2669BFAD}" srcId="{CAAE73AF-4915-4B4B-9789-952CDE7A20C5}" destId="{8026728B-736D-4A64-AB3C-7B4AE0D5CC53}" srcOrd="0" destOrd="0" parTransId="{FDC64503-0055-4F80-BE57-EA449E590B7D}" sibTransId="{25D6ABEB-6C10-491C-9BD5-7EDA97922C86}"/>
    <dgm:cxn modelId="{9F429E2B-619E-498F-90A2-B467914A0A18}" type="presOf" srcId="{C84CB991-C15E-4F94-A03B-C4EC059CB5E1}" destId="{7359FB9D-2483-4142-A2F4-B4D617189BDA}" srcOrd="0" destOrd="0" presId="urn:microsoft.com/office/officeart/2005/8/layout/lProcess2"/>
    <dgm:cxn modelId="{A4432CF1-5ABB-4579-9BA5-03F1BE9F2809}" srcId="{CAAE73AF-4915-4B4B-9789-952CDE7A20C5}" destId="{C84CB991-C15E-4F94-A03B-C4EC059CB5E1}" srcOrd="2" destOrd="0" parTransId="{8E3E07A5-757E-4AA0-BCFF-44EC4C89796D}" sibTransId="{C908B0DA-8DEF-414B-A03A-5F6D1347A88D}"/>
    <dgm:cxn modelId="{D92BD979-9FEB-4FEA-9ECC-140B7FADF500}" type="presOf" srcId="{8026728B-736D-4A64-AB3C-7B4AE0D5CC53}" destId="{13D6F854-9E37-4749-A487-80A547907F98}" srcOrd="0" destOrd="0" presId="urn:microsoft.com/office/officeart/2005/8/layout/lProcess2"/>
    <dgm:cxn modelId="{398F7835-8FE5-4637-8327-0748243F4437}" type="presOf" srcId="{CAAE73AF-4915-4B4B-9789-952CDE7A20C5}" destId="{42F14CCA-2707-4CD1-BE2E-8CF17788E073}" srcOrd="1" destOrd="0" presId="urn:microsoft.com/office/officeart/2005/8/layout/lProcess2"/>
    <dgm:cxn modelId="{36B2D5FC-376F-4EA0-BDD9-1CB215C491EF}" srcId="{CAAE73AF-4915-4B4B-9789-952CDE7A20C5}" destId="{9C06A2FE-D7BB-4D62-B5A5-6F6F904B9866}" srcOrd="1" destOrd="0" parTransId="{B8F0191A-4B9C-41F1-9929-85F55DC45188}" sibTransId="{DB5D9219-2AF4-4CE7-A3FA-3F6737B6F152}"/>
    <dgm:cxn modelId="{236522E0-5A68-479A-ABB0-6D4DDB6D81C4}" srcId="{CAAE73AF-4915-4B4B-9789-952CDE7A20C5}" destId="{05AE2CC5-50FE-40E5-B556-A3B93E15E58D}" srcOrd="5" destOrd="0" parTransId="{1D984F38-F202-49AE-B91F-0C41E20B327C}" sibTransId="{652473E4-D6FD-46A7-86AF-2F14ACC9C760}"/>
    <dgm:cxn modelId="{B214F180-5C80-4CB6-9C18-4046D3C09273}" type="presOf" srcId="{BA4A77A7-51CE-4A9A-8B85-6D26C78312F0}" destId="{DBFFA23E-52A7-4DFF-9597-42FF1520DAA2}" srcOrd="0" destOrd="0" presId="urn:microsoft.com/office/officeart/2005/8/layout/lProcess2"/>
    <dgm:cxn modelId="{842B0D73-91E9-435A-9178-E3C8B3E6F4D1}" type="presOf" srcId="{5A8DAFB0-2987-4BC8-9E78-EA7E1483E6AB}" destId="{F6BE6E8C-2603-4B26-A10A-58AEE836C5DF}" srcOrd="0" destOrd="0" presId="urn:microsoft.com/office/officeart/2005/8/layout/lProcess2"/>
    <dgm:cxn modelId="{974DD05D-84EC-4FCB-B11F-DC8D16FA3AF2}" type="presOf" srcId="{CAAE73AF-4915-4B4B-9789-952CDE7A20C5}" destId="{E32F8990-7344-41A0-A85A-D9E93359F422}" srcOrd="0" destOrd="0" presId="urn:microsoft.com/office/officeart/2005/8/layout/lProcess2"/>
    <dgm:cxn modelId="{9B264C16-D053-4FBD-8A86-4E1C50F5ACC5}" type="presOf" srcId="{7DAB6DF9-6830-4799-A8FF-E8AB992FBDFA}" destId="{259435DF-BB4D-44B3-AB6A-283178D12D0B}" srcOrd="0" destOrd="0" presId="urn:microsoft.com/office/officeart/2005/8/layout/lProcess2"/>
    <dgm:cxn modelId="{6B9755ED-34BA-434D-AA03-958BBDB15676}" srcId="{CAAE73AF-4915-4B4B-9789-952CDE7A20C5}" destId="{BA4A77A7-51CE-4A9A-8B85-6D26C78312F0}" srcOrd="4" destOrd="0" parTransId="{E79DD8E6-403C-4794-82EE-25C33B80F75C}" sibTransId="{E948C0D1-C771-452E-BF48-478617811D2C}"/>
    <dgm:cxn modelId="{7CB752F3-DC22-4962-8236-3854E1845192}" type="presOf" srcId="{9C06A2FE-D7BB-4D62-B5A5-6F6F904B9866}" destId="{892BDBEC-F95E-4985-9F48-70E58B054824}" srcOrd="0" destOrd="0" presId="urn:microsoft.com/office/officeart/2005/8/layout/lProcess2"/>
    <dgm:cxn modelId="{5BA7B0EA-AE4B-4DF8-BDF5-0AA563E51094}" srcId="{CAAE73AF-4915-4B4B-9789-952CDE7A20C5}" destId="{5A8DAFB0-2987-4BC8-9E78-EA7E1483E6AB}" srcOrd="3" destOrd="0" parTransId="{F8C0243B-A7FD-4350-8446-C3103B6EDC52}" sibTransId="{B0BE9BF5-CAEA-4BAB-B4B8-4AE8C1A4EA54}"/>
    <dgm:cxn modelId="{FCD30568-2371-4833-A776-24D5A2058B45}" type="presOf" srcId="{05AE2CC5-50FE-40E5-B556-A3B93E15E58D}" destId="{B7A1F16A-DED9-4C06-95F2-52E4DA127D09}" srcOrd="0" destOrd="0" presId="urn:microsoft.com/office/officeart/2005/8/layout/lProcess2"/>
    <dgm:cxn modelId="{A607C11C-B699-461F-A204-D168D36DA393}" type="presParOf" srcId="{259435DF-BB4D-44B3-AB6A-283178D12D0B}" destId="{DC089874-4859-4148-A23E-6C38111DF204}" srcOrd="0" destOrd="0" presId="urn:microsoft.com/office/officeart/2005/8/layout/lProcess2"/>
    <dgm:cxn modelId="{932F03D8-BACC-4B7D-9855-86E5CD1B0879}" type="presParOf" srcId="{DC089874-4859-4148-A23E-6C38111DF204}" destId="{E32F8990-7344-41A0-A85A-D9E93359F422}" srcOrd="0" destOrd="0" presId="urn:microsoft.com/office/officeart/2005/8/layout/lProcess2"/>
    <dgm:cxn modelId="{0927E45D-05EF-4E5D-82CC-0A7EA274C4E2}" type="presParOf" srcId="{DC089874-4859-4148-A23E-6C38111DF204}" destId="{42F14CCA-2707-4CD1-BE2E-8CF17788E073}" srcOrd="1" destOrd="0" presId="urn:microsoft.com/office/officeart/2005/8/layout/lProcess2"/>
    <dgm:cxn modelId="{9C188939-8E7B-4582-BED3-A7C010F638AA}" type="presParOf" srcId="{DC089874-4859-4148-A23E-6C38111DF204}" destId="{F057B26F-0534-4DDC-A014-3F88F3C50429}" srcOrd="2" destOrd="0" presId="urn:microsoft.com/office/officeart/2005/8/layout/lProcess2"/>
    <dgm:cxn modelId="{15108FE1-C720-4DD4-AE1D-21C879BAF275}" type="presParOf" srcId="{F057B26F-0534-4DDC-A014-3F88F3C50429}" destId="{FA91BEBE-7D90-43A4-8034-778CC811BA4E}" srcOrd="0" destOrd="0" presId="urn:microsoft.com/office/officeart/2005/8/layout/lProcess2"/>
    <dgm:cxn modelId="{0FADF0C0-03FB-49BA-AEA2-A601DE4AA4E4}" type="presParOf" srcId="{FA91BEBE-7D90-43A4-8034-778CC811BA4E}" destId="{13D6F854-9E37-4749-A487-80A547907F98}" srcOrd="0" destOrd="0" presId="urn:microsoft.com/office/officeart/2005/8/layout/lProcess2"/>
    <dgm:cxn modelId="{868C86ED-4487-426A-8953-011523A1D40C}" type="presParOf" srcId="{FA91BEBE-7D90-43A4-8034-778CC811BA4E}" destId="{C81E2765-E464-42A4-8205-3D8E3A809AD1}" srcOrd="1" destOrd="0" presId="urn:microsoft.com/office/officeart/2005/8/layout/lProcess2"/>
    <dgm:cxn modelId="{E2498F27-E187-409B-AC37-BAF23348683E}" type="presParOf" srcId="{FA91BEBE-7D90-43A4-8034-778CC811BA4E}" destId="{892BDBEC-F95E-4985-9F48-70E58B054824}" srcOrd="2" destOrd="0" presId="urn:microsoft.com/office/officeart/2005/8/layout/lProcess2"/>
    <dgm:cxn modelId="{C7D74B26-C0B1-4BAD-8D3B-FDA975C541E5}" type="presParOf" srcId="{FA91BEBE-7D90-43A4-8034-778CC811BA4E}" destId="{5F96A7CD-1329-48C0-8F15-3DFF16A7F70C}" srcOrd="3" destOrd="0" presId="urn:microsoft.com/office/officeart/2005/8/layout/lProcess2"/>
    <dgm:cxn modelId="{C2222EF9-C1D2-4272-B8B3-81032F938C4C}" type="presParOf" srcId="{FA91BEBE-7D90-43A4-8034-778CC811BA4E}" destId="{7359FB9D-2483-4142-A2F4-B4D617189BDA}" srcOrd="4" destOrd="0" presId="urn:microsoft.com/office/officeart/2005/8/layout/lProcess2"/>
    <dgm:cxn modelId="{EA5A6DCB-FE6C-4207-B9EA-1CA522F96B95}" type="presParOf" srcId="{FA91BEBE-7D90-43A4-8034-778CC811BA4E}" destId="{4807DBB5-9399-4F99-B268-19E223DD86A0}" srcOrd="5" destOrd="0" presId="urn:microsoft.com/office/officeart/2005/8/layout/lProcess2"/>
    <dgm:cxn modelId="{0018EE9E-4286-416D-B3B1-9B0F62892C27}" type="presParOf" srcId="{FA91BEBE-7D90-43A4-8034-778CC811BA4E}" destId="{F6BE6E8C-2603-4B26-A10A-58AEE836C5DF}" srcOrd="6" destOrd="0" presId="urn:microsoft.com/office/officeart/2005/8/layout/lProcess2"/>
    <dgm:cxn modelId="{561CD2F8-A2CB-4B98-919D-7C82E904C5E4}" type="presParOf" srcId="{FA91BEBE-7D90-43A4-8034-778CC811BA4E}" destId="{2E2FB1C1-6EBF-454B-AB3D-C4051B83B1D3}" srcOrd="7" destOrd="0" presId="urn:microsoft.com/office/officeart/2005/8/layout/lProcess2"/>
    <dgm:cxn modelId="{7DA633DC-79A3-4290-A55D-8DCDA8BB077D}" type="presParOf" srcId="{FA91BEBE-7D90-43A4-8034-778CC811BA4E}" destId="{DBFFA23E-52A7-4DFF-9597-42FF1520DAA2}" srcOrd="8" destOrd="0" presId="urn:microsoft.com/office/officeart/2005/8/layout/lProcess2"/>
    <dgm:cxn modelId="{869D6E7D-6CD2-4C44-85BF-0509824DC203}" type="presParOf" srcId="{FA91BEBE-7D90-43A4-8034-778CC811BA4E}" destId="{F598E9A5-A350-4830-BE9A-029CA2B02402}" srcOrd="9" destOrd="0" presId="urn:microsoft.com/office/officeart/2005/8/layout/lProcess2"/>
    <dgm:cxn modelId="{70C2574E-3568-4428-BF66-54943DE602D1}" type="presParOf" srcId="{FA91BEBE-7D90-43A4-8034-778CC811BA4E}" destId="{B7A1F16A-DED9-4C06-95F2-52E4DA127D09}"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CBF006-EA93-473E-B51A-E847F736D0DF}" type="doc">
      <dgm:prSet loTypeId="urn:microsoft.com/office/officeart/2005/8/layout/hProcess11" loCatId="process" qsTypeId="urn:microsoft.com/office/officeart/2005/8/quickstyle/simple2" qsCatId="simple" csTypeId="urn:microsoft.com/office/officeart/2005/8/colors/colorful1" csCatId="colorful"/>
      <dgm:spPr/>
      <dgm:t>
        <a:bodyPr/>
        <a:lstStyle/>
        <a:p>
          <a:endParaRPr lang="es-EC"/>
        </a:p>
      </dgm:t>
    </dgm:pt>
    <dgm:pt modelId="{50EB1761-9418-4411-BE73-4E5062815DA0}">
      <dgm:prSet/>
      <dgm:spPr/>
      <dgm:t>
        <a:bodyPr/>
        <a:lstStyle/>
        <a:p>
          <a:pPr rtl="0"/>
          <a:r>
            <a:rPr lang="es-EC" dirty="0" smtClean="0"/>
            <a:t>Conclusiones</a:t>
          </a:r>
          <a:endParaRPr lang="es-EC" dirty="0"/>
        </a:p>
      </dgm:t>
    </dgm:pt>
    <dgm:pt modelId="{20497A21-F6B4-48D5-9880-096341AE58C3}" type="parTrans" cxnId="{10CA949B-24D6-4E6E-B249-96F501458786}">
      <dgm:prSet/>
      <dgm:spPr/>
      <dgm:t>
        <a:bodyPr/>
        <a:lstStyle/>
        <a:p>
          <a:endParaRPr lang="es-EC"/>
        </a:p>
      </dgm:t>
    </dgm:pt>
    <dgm:pt modelId="{299CE2CA-327F-4C5E-9526-47BF29E4769B}" type="sibTrans" cxnId="{10CA949B-24D6-4E6E-B249-96F501458786}">
      <dgm:prSet/>
      <dgm:spPr/>
      <dgm:t>
        <a:bodyPr/>
        <a:lstStyle/>
        <a:p>
          <a:endParaRPr lang="es-EC"/>
        </a:p>
      </dgm:t>
    </dgm:pt>
    <dgm:pt modelId="{94DA757E-D573-4931-9653-55C99C5713F3}">
      <dgm:prSet/>
      <dgm:spPr/>
      <dgm:t>
        <a:bodyPr/>
        <a:lstStyle/>
        <a:p>
          <a:pPr rtl="0"/>
          <a:r>
            <a:rPr lang="es-EC" dirty="0" smtClean="0"/>
            <a:t>Recomendaciones</a:t>
          </a:r>
          <a:endParaRPr lang="es-EC" dirty="0"/>
        </a:p>
      </dgm:t>
    </dgm:pt>
    <dgm:pt modelId="{BCC14DBA-607C-41D4-A4A7-8E547D3D2692}" type="parTrans" cxnId="{3F6896D6-CBB1-4DE8-9118-2F2A95AD2F6E}">
      <dgm:prSet/>
      <dgm:spPr/>
      <dgm:t>
        <a:bodyPr/>
        <a:lstStyle/>
        <a:p>
          <a:endParaRPr lang="es-EC"/>
        </a:p>
      </dgm:t>
    </dgm:pt>
    <dgm:pt modelId="{8629A942-69EA-40C8-988E-532DCE029400}" type="sibTrans" cxnId="{3F6896D6-CBB1-4DE8-9118-2F2A95AD2F6E}">
      <dgm:prSet/>
      <dgm:spPr/>
      <dgm:t>
        <a:bodyPr/>
        <a:lstStyle/>
        <a:p>
          <a:endParaRPr lang="es-EC"/>
        </a:p>
      </dgm:t>
    </dgm:pt>
    <dgm:pt modelId="{BB59756C-CEB4-495C-81D4-5612BD0A4011}">
      <dgm:prSet/>
      <dgm:spPr/>
      <dgm:t>
        <a:bodyPr/>
        <a:lstStyle/>
        <a:p>
          <a:pPr rtl="0"/>
          <a:r>
            <a:rPr lang="es-EC" dirty="0" smtClean="0"/>
            <a:t>Trabajo Futuro</a:t>
          </a:r>
          <a:endParaRPr lang="es-EC" dirty="0"/>
        </a:p>
      </dgm:t>
    </dgm:pt>
    <dgm:pt modelId="{A7AD53D0-1F61-4267-A2CA-7055B0EA5F78}" type="parTrans" cxnId="{37FBC821-BA40-46E8-8A68-F0F408187983}">
      <dgm:prSet/>
      <dgm:spPr/>
      <dgm:t>
        <a:bodyPr/>
        <a:lstStyle/>
        <a:p>
          <a:endParaRPr lang="es-EC"/>
        </a:p>
      </dgm:t>
    </dgm:pt>
    <dgm:pt modelId="{15E58258-16E4-4DCA-ADE2-07122CAF9DA7}" type="sibTrans" cxnId="{37FBC821-BA40-46E8-8A68-F0F408187983}">
      <dgm:prSet/>
      <dgm:spPr/>
      <dgm:t>
        <a:bodyPr/>
        <a:lstStyle/>
        <a:p>
          <a:endParaRPr lang="es-EC"/>
        </a:p>
      </dgm:t>
    </dgm:pt>
    <dgm:pt modelId="{62454670-88EA-4A28-854C-D6F70B70AFA9}" type="pres">
      <dgm:prSet presAssocID="{AACBF006-EA93-473E-B51A-E847F736D0DF}" presName="Name0" presStyleCnt="0">
        <dgm:presLayoutVars>
          <dgm:dir/>
          <dgm:resizeHandles val="exact"/>
        </dgm:presLayoutVars>
      </dgm:prSet>
      <dgm:spPr/>
      <dgm:t>
        <a:bodyPr/>
        <a:lstStyle/>
        <a:p>
          <a:endParaRPr lang="es-EC"/>
        </a:p>
      </dgm:t>
    </dgm:pt>
    <dgm:pt modelId="{8C00DCDB-6C3F-424A-AF3E-5D0BF43F9AF0}" type="pres">
      <dgm:prSet presAssocID="{AACBF006-EA93-473E-B51A-E847F736D0DF}" presName="arrow" presStyleLbl="bgShp" presStyleIdx="0" presStyleCnt="1" custAng="20222814" custLinFactNeighborX="-654" custLinFactNeighborY="852"/>
      <dgm:spPr/>
    </dgm:pt>
    <dgm:pt modelId="{E4946317-AC9B-4E39-A542-C41084F53298}" type="pres">
      <dgm:prSet presAssocID="{AACBF006-EA93-473E-B51A-E847F736D0DF}" presName="points" presStyleCnt="0"/>
      <dgm:spPr/>
    </dgm:pt>
    <dgm:pt modelId="{A91D8508-130E-4CDA-9A83-0FA8F2CE86CF}" type="pres">
      <dgm:prSet presAssocID="{50EB1761-9418-4411-BE73-4E5062815DA0}" presName="compositeA" presStyleCnt="0"/>
      <dgm:spPr/>
    </dgm:pt>
    <dgm:pt modelId="{F609BA9B-59F0-4F35-81BA-D52B4D0116AA}" type="pres">
      <dgm:prSet presAssocID="{50EB1761-9418-4411-BE73-4E5062815DA0}" presName="textA" presStyleLbl="revTx" presStyleIdx="0" presStyleCnt="3" custLinFactY="45745" custLinFactNeighborX="57775" custLinFactNeighborY="100000">
        <dgm:presLayoutVars>
          <dgm:bulletEnabled val="1"/>
        </dgm:presLayoutVars>
      </dgm:prSet>
      <dgm:spPr/>
      <dgm:t>
        <a:bodyPr/>
        <a:lstStyle/>
        <a:p>
          <a:endParaRPr lang="es-EC"/>
        </a:p>
      </dgm:t>
    </dgm:pt>
    <dgm:pt modelId="{7F5DE3E0-0BC1-42FC-8067-7369CF1792B2}" type="pres">
      <dgm:prSet presAssocID="{50EB1761-9418-4411-BE73-4E5062815DA0}" presName="circleA" presStyleLbl="node1" presStyleIdx="0" presStyleCnt="3" custLinFactX="8278" custLinFactY="100000" custLinFactNeighborX="100000" custLinFactNeighborY="179424"/>
      <dgm:spPr/>
    </dgm:pt>
    <dgm:pt modelId="{33FD62E8-CD6B-4625-977C-D7B40BA351EB}" type="pres">
      <dgm:prSet presAssocID="{50EB1761-9418-4411-BE73-4E5062815DA0}" presName="spaceA" presStyleCnt="0"/>
      <dgm:spPr/>
    </dgm:pt>
    <dgm:pt modelId="{6DD1E24E-BE56-4C65-A2A9-00ACDE66DFFA}" type="pres">
      <dgm:prSet presAssocID="{299CE2CA-327F-4C5E-9526-47BF29E4769B}" presName="space" presStyleCnt="0"/>
      <dgm:spPr/>
    </dgm:pt>
    <dgm:pt modelId="{5C757F44-87DD-4FE1-A323-350B4DE598FA}" type="pres">
      <dgm:prSet presAssocID="{94DA757E-D573-4931-9653-55C99C5713F3}" presName="compositeB" presStyleCnt="0"/>
      <dgm:spPr/>
    </dgm:pt>
    <dgm:pt modelId="{1946A064-B8FE-4E5A-92C0-013303AC0BFE}" type="pres">
      <dgm:prSet presAssocID="{94DA757E-D573-4931-9653-55C99C5713F3}" presName="textB" presStyleLbl="revTx" presStyleIdx="1" presStyleCnt="3" custLinFactNeighborX="54787" custLinFactNeighborY="2557">
        <dgm:presLayoutVars>
          <dgm:bulletEnabled val="1"/>
        </dgm:presLayoutVars>
      </dgm:prSet>
      <dgm:spPr/>
      <dgm:t>
        <a:bodyPr/>
        <a:lstStyle/>
        <a:p>
          <a:endParaRPr lang="es-EC"/>
        </a:p>
      </dgm:t>
    </dgm:pt>
    <dgm:pt modelId="{DFC8600E-FAC9-4E70-82A3-CBDA965B91D4}" type="pres">
      <dgm:prSet presAssocID="{94DA757E-D573-4931-9653-55C99C5713F3}" presName="circleB" presStyleLbl="node1" presStyleIdx="1" presStyleCnt="3" custLinFactNeighborX="13637" custLinFactNeighborY="40911"/>
      <dgm:spPr/>
    </dgm:pt>
    <dgm:pt modelId="{C5F54F76-D3B0-4358-9F82-B3B974CC99FC}" type="pres">
      <dgm:prSet presAssocID="{94DA757E-D573-4931-9653-55C99C5713F3}" presName="spaceB" presStyleCnt="0"/>
      <dgm:spPr/>
    </dgm:pt>
    <dgm:pt modelId="{568F8BA0-00AD-4606-BA59-7439E7330CAB}" type="pres">
      <dgm:prSet presAssocID="{8629A942-69EA-40C8-988E-532DCE029400}" presName="space" presStyleCnt="0"/>
      <dgm:spPr/>
    </dgm:pt>
    <dgm:pt modelId="{E9D056C9-E6DC-4361-9961-24E9262690A1}" type="pres">
      <dgm:prSet presAssocID="{BB59756C-CEB4-495C-81D4-5612BD0A4011}" presName="compositeA" presStyleCnt="0"/>
      <dgm:spPr/>
    </dgm:pt>
    <dgm:pt modelId="{050E27D9-2A49-42E1-94CC-E7AF48ED2B78}" type="pres">
      <dgm:prSet presAssocID="{BB59756C-CEB4-495C-81D4-5612BD0A4011}" presName="textA" presStyleLbl="revTx" presStyleIdx="2" presStyleCnt="3" custLinFactNeighborX="14444" custLinFactNeighborY="32387">
        <dgm:presLayoutVars>
          <dgm:bulletEnabled val="1"/>
        </dgm:presLayoutVars>
      </dgm:prSet>
      <dgm:spPr/>
      <dgm:t>
        <a:bodyPr/>
        <a:lstStyle/>
        <a:p>
          <a:endParaRPr lang="es-EC"/>
        </a:p>
      </dgm:t>
    </dgm:pt>
    <dgm:pt modelId="{CC50EEEC-6D7D-47B4-A278-B925882566DD}" type="pres">
      <dgm:prSet presAssocID="{BB59756C-CEB4-495C-81D4-5612BD0A4011}" presName="circleA" presStyleLbl="node1" presStyleIdx="2" presStyleCnt="3" custLinFactY="-100000" custLinFactNeighborX="-29455" custLinFactNeighborY="-114648"/>
      <dgm:spPr/>
    </dgm:pt>
    <dgm:pt modelId="{864E6704-EAA3-4EA7-8C6A-E2B7A7843744}" type="pres">
      <dgm:prSet presAssocID="{BB59756C-CEB4-495C-81D4-5612BD0A4011}" presName="spaceA" presStyleCnt="0"/>
      <dgm:spPr/>
    </dgm:pt>
  </dgm:ptLst>
  <dgm:cxnLst>
    <dgm:cxn modelId="{F755AC07-8C99-4562-8D93-E77F34453233}" type="presOf" srcId="{BB59756C-CEB4-495C-81D4-5612BD0A4011}" destId="{050E27D9-2A49-42E1-94CC-E7AF48ED2B78}" srcOrd="0" destOrd="0" presId="urn:microsoft.com/office/officeart/2005/8/layout/hProcess11"/>
    <dgm:cxn modelId="{A946A425-01A6-4F19-9146-172F6D1C2ED1}" type="presOf" srcId="{94DA757E-D573-4931-9653-55C99C5713F3}" destId="{1946A064-B8FE-4E5A-92C0-013303AC0BFE}" srcOrd="0" destOrd="0" presId="urn:microsoft.com/office/officeart/2005/8/layout/hProcess11"/>
    <dgm:cxn modelId="{ABC8887F-9178-4135-B9E3-272EDC0974AA}" type="presOf" srcId="{AACBF006-EA93-473E-B51A-E847F736D0DF}" destId="{62454670-88EA-4A28-854C-D6F70B70AFA9}" srcOrd="0" destOrd="0" presId="urn:microsoft.com/office/officeart/2005/8/layout/hProcess11"/>
    <dgm:cxn modelId="{10CA949B-24D6-4E6E-B249-96F501458786}" srcId="{AACBF006-EA93-473E-B51A-E847F736D0DF}" destId="{50EB1761-9418-4411-BE73-4E5062815DA0}" srcOrd="0" destOrd="0" parTransId="{20497A21-F6B4-48D5-9880-096341AE58C3}" sibTransId="{299CE2CA-327F-4C5E-9526-47BF29E4769B}"/>
    <dgm:cxn modelId="{37FBC821-BA40-46E8-8A68-F0F408187983}" srcId="{AACBF006-EA93-473E-B51A-E847F736D0DF}" destId="{BB59756C-CEB4-495C-81D4-5612BD0A4011}" srcOrd="2" destOrd="0" parTransId="{A7AD53D0-1F61-4267-A2CA-7055B0EA5F78}" sibTransId="{15E58258-16E4-4DCA-ADE2-07122CAF9DA7}"/>
    <dgm:cxn modelId="{E9ADCD9A-9AD4-426B-A7D1-404897C96D07}" type="presOf" srcId="{50EB1761-9418-4411-BE73-4E5062815DA0}" destId="{F609BA9B-59F0-4F35-81BA-D52B4D0116AA}" srcOrd="0" destOrd="0" presId="urn:microsoft.com/office/officeart/2005/8/layout/hProcess11"/>
    <dgm:cxn modelId="{3F6896D6-CBB1-4DE8-9118-2F2A95AD2F6E}" srcId="{AACBF006-EA93-473E-B51A-E847F736D0DF}" destId="{94DA757E-D573-4931-9653-55C99C5713F3}" srcOrd="1" destOrd="0" parTransId="{BCC14DBA-607C-41D4-A4A7-8E547D3D2692}" sibTransId="{8629A942-69EA-40C8-988E-532DCE029400}"/>
    <dgm:cxn modelId="{74E38822-83C4-46FA-8564-DBCBDF821781}" type="presParOf" srcId="{62454670-88EA-4A28-854C-D6F70B70AFA9}" destId="{8C00DCDB-6C3F-424A-AF3E-5D0BF43F9AF0}" srcOrd="0" destOrd="0" presId="urn:microsoft.com/office/officeart/2005/8/layout/hProcess11"/>
    <dgm:cxn modelId="{D96B85CB-E96A-4754-919E-DB8B074C8ED9}" type="presParOf" srcId="{62454670-88EA-4A28-854C-D6F70B70AFA9}" destId="{E4946317-AC9B-4E39-A542-C41084F53298}" srcOrd="1" destOrd="0" presId="urn:microsoft.com/office/officeart/2005/8/layout/hProcess11"/>
    <dgm:cxn modelId="{3218F810-3C18-4F30-B2BF-03796C7985AA}" type="presParOf" srcId="{E4946317-AC9B-4E39-A542-C41084F53298}" destId="{A91D8508-130E-4CDA-9A83-0FA8F2CE86CF}" srcOrd="0" destOrd="0" presId="urn:microsoft.com/office/officeart/2005/8/layout/hProcess11"/>
    <dgm:cxn modelId="{33413728-AC47-4863-BEE0-99CE87758BAB}" type="presParOf" srcId="{A91D8508-130E-4CDA-9A83-0FA8F2CE86CF}" destId="{F609BA9B-59F0-4F35-81BA-D52B4D0116AA}" srcOrd="0" destOrd="0" presId="urn:microsoft.com/office/officeart/2005/8/layout/hProcess11"/>
    <dgm:cxn modelId="{59B7EF99-3CB4-4142-8E19-447A7532FDF1}" type="presParOf" srcId="{A91D8508-130E-4CDA-9A83-0FA8F2CE86CF}" destId="{7F5DE3E0-0BC1-42FC-8067-7369CF1792B2}" srcOrd="1" destOrd="0" presId="urn:microsoft.com/office/officeart/2005/8/layout/hProcess11"/>
    <dgm:cxn modelId="{9EF1A1D4-F2DD-4DCA-B9BD-9F2DF0061106}" type="presParOf" srcId="{A91D8508-130E-4CDA-9A83-0FA8F2CE86CF}" destId="{33FD62E8-CD6B-4625-977C-D7B40BA351EB}" srcOrd="2" destOrd="0" presId="urn:microsoft.com/office/officeart/2005/8/layout/hProcess11"/>
    <dgm:cxn modelId="{A5940EE5-CEE3-4AA4-9AB3-C6939173BE3B}" type="presParOf" srcId="{E4946317-AC9B-4E39-A542-C41084F53298}" destId="{6DD1E24E-BE56-4C65-A2A9-00ACDE66DFFA}" srcOrd="1" destOrd="0" presId="urn:microsoft.com/office/officeart/2005/8/layout/hProcess11"/>
    <dgm:cxn modelId="{36176680-0CC3-4737-AC62-739EEEC8589F}" type="presParOf" srcId="{E4946317-AC9B-4E39-A542-C41084F53298}" destId="{5C757F44-87DD-4FE1-A323-350B4DE598FA}" srcOrd="2" destOrd="0" presId="urn:microsoft.com/office/officeart/2005/8/layout/hProcess11"/>
    <dgm:cxn modelId="{275DE3D2-299D-434D-B8BD-57785035D500}" type="presParOf" srcId="{5C757F44-87DD-4FE1-A323-350B4DE598FA}" destId="{1946A064-B8FE-4E5A-92C0-013303AC0BFE}" srcOrd="0" destOrd="0" presId="urn:microsoft.com/office/officeart/2005/8/layout/hProcess11"/>
    <dgm:cxn modelId="{CE6FEAAB-E201-413D-94FB-308FE8448D26}" type="presParOf" srcId="{5C757F44-87DD-4FE1-A323-350B4DE598FA}" destId="{DFC8600E-FAC9-4E70-82A3-CBDA965B91D4}" srcOrd="1" destOrd="0" presId="urn:microsoft.com/office/officeart/2005/8/layout/hProcess11"/>
    <dgm:cxn modelId="{B1F01FA7-5B17-4FDB-A46B-4C4FA29589EA}" type="presParOf" srcId="{5C757F44-87DD-4FE1-A323-350B4DE598FA}" destId="{C5F54F76-D3B0-4358-9F82-B3B974CC99FC}" srcOrd="2" destOrd="0" presId="urn:microsoft.com/office/officeart/2005/8/layout/hProcess11"/>
    <dgm:cxn modelId="{41F74E02-DCBD-4B6E-9B14-26E90EE4D780}" type="presParOf" srcId="{E4946317-AC9B-4E39-A542-C41084F53298}" destId="{568F8BA0-00AD-4606-BA59-7439E7330CAB}" srcOrd="3" destOrd="0" presId="urn:microsoft.com/office/officeart/2005/8/layout/hProcess11"/>
    <dgm:cxn modelId="{668A4FAC-A9EC-4F71-BA2D-FAA51833F706}" type="presParOf" srcId="{E4946317-AC9B-4E39-A542-C41084F53298}" destId="{E9D056C9-E6DC-4361-9961-24E9262690A1}" srcOrd="4" destOrd="0" presId="urn:microsoft.com/office/officeart/2005/8/layout/hProcess11"/>
    <dgm:cxn modelId="{6B5D438D-5817-4BC7-A747-92A98595F9E4}" type="presParOf" srcId="{E9D056C9-E6DC-4361-9961-24E9262690A1}" destId="{050E27D9-2A49-42E1-94CC-E7AF48ED2B78}" srcOrd="0" destOrd="0" presId="urn:microsoft.com/office/officeart/2005/8/layout/hProcess11"/>
    <dgm:cxn modelId="{F4361E83-FA49-4F71-A04D-7FAA97FAE544}" type="presParOf" srcId="{E9D056C9-E6DC-4361-9961-24E9262690A1}" destId="{CC50EEEC-6D7D-47B4-A278-B925882566DD}" srcOrd="1" destOrd="0" presId="urn:microsoft.com/office/officeart/2005/8/layout/hProcess11"/>
    <dgm:cxn modelId="{F47FBA03-CA3A-4EC8-8E95-85D69F509D93}" type="presParOf" srcId="{E9D056C9-E6DC-4361-9961-24E9262690A1}" destId="{864E6704-EAA3-4EA7-8C6A-E2B7A784374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EDB29E-E0E9-4D5B-A5ED-E478116690F4}" type="doc">
      <dgm:prSet loTypeId="urn:microsoft.com/office/officeart/2009/3/layout/DescendingProcess" loCatId="process" qsTypeId="urn:microsoft.com/office/officeart/2005/8/quickstyle/3d1" qsCatId="3D" csTypeId="urn:microsoft.com/office/officeart/2005/8/colors/accent1_2" csCatId="accent1" phldr="1"/>
      <dgm:spPr/>
      <dgm:t>
        <a:bodyPr/>
        <a:lstStyle/>
        <a:p>
          <a:endParaRPr lang="es-EC"/>
        </a:p>
      </dgm:t>
    </dgm:pt>
    <dgm:pt modelId="{DC401466-271E-4F93-9221-9FA01DDD9613}">
      <dgm:prSet phldrT="[Texto]"/>
      <dgm:spPr/>
      <dgm:t>
        <a:bodyPr/>
        <a:lstStyle/>
        <a:p>
          <a:r>
            <a:rPr lang="es-EC" dirty="0" smtClean="0">
              <a:hlinkClick xmlns:r="http://schemas.openxmlformats.org/officeDocument/2006/relationships" r:id="rId1" action="ppaction://hlinksldjump"/>
            </a:rPr>
            <a:t>Introducción</a:t>
          </a:r>
          <a:endParaRPr lang="es-EC" dirty="0"/>
        </a:p>
      </dgm:t>
    </dgm:pt>
    <dgm:pt modelId="{668EEA2D-61C0-4FDE-924E-6382BFDE74FE}" type="parTrans" cxnId="{7C18C887-C6C3-4B63-AB1F-1A1B5BD5C7E6}">
      <dgm:prSet/>
      <dgm:spPr/>
      <dgm:t>
        <a:bodyPr/>
        <a:lstStyle/>
        <a:p>
          <a:endParaRPr lang="es-EC"/>
        </a:p>
      </dgm:t>
    </dgm:pt>
    <dgm:pt modelId="{6968CF65-D655-4E23-A3C8-38C1E748D9D2}" type="sibTrans" cxnId="{7C18C887-C6C3-4B63-AB1F-1A1B5BD5C7E6}">
      <dgm:prSet/>
      <dgm:spPr/>
      <dgm:t>
        <a:bodyPr/>
        <a:lstStyle/>
        <a:p>
          <a:endParaRPr lang="es-EC"/>
        </a:p>
      </dgm:t>
    </dgm:pt>
    <dgm:pt modelId="{2B78C7BE-C88C-4E28-B564-0E515E07E51C}">
      <dgm:prSet phldrT="[Texto]"/>
      <dgm:spPr/>
      <dgm:t>
        <a:bodyPr/>
        <a:lstStyle/>
        <a:p>
          <a:r>
            <a:rPr lang="es-EC" dirty="0" smtClean="0">
              <a:hlinkClick xmlns:r="http://schemas.openxmlformats.org/officeDocument/2006/relationships" r:id="rId2" action="ppaction://hlinksldjump"/>
            </a:rPr>
            <a:t>Conceptos de una Red LTE</a:t>
          </a:r>
          <a:endParaRPr lang="es-EC" dirty="0"/>
        </a:p>
      </dgm:t>
    </dgm:pt>
    <dgm:pt modelId="{FCF4F10B-4AA6-4E5B-BF11-2B645941F63F}" type="parTrans" cxnId="{D7B5872A-AD07-4CA6-993A-0C6CDA5C3C19}">
      <dgm:prSet/>
      <dgm:spPr/>
      <dgm:t>
        <a:bodyPr/>
        <a:lstStyle/>
        <a:p>
          <a:endParaRPr lang="es-EC"/>
        </a:p>
      </dgm:t>
    </dgm:pt>
    <dgm:pt modelId="{F3FB2399-AB85-47A8-BBFB-92392CE5AC11}" type="sibTrans" cxnId="{D7B5872A-AD07-4CA6-993A-0C6CDA5C3C19}">
      <dgm:prSet/>
      <dgm:spPr/>
      <dgm:t>
        <a:bodyPr/>
        <a:lstStyle/>
        <a:p>
          <a:endParaRPr lang="es-EC"/>
        </a:p>
      </dgm:t>
    </dgm:pt>
    <dgm:pt modelId="{ADAE928B-79D1-42E6-A0DD-23CADBE1EEE2}">
      <dgm:prSet phldrT="[Texto]"/>
      <dgm:spPr/>
      <dgm:t>
        <a:bodyPr/>
        <a:lstStyle/>
        <a:p>
          <a:r>
            <a:rPr lang="es-EC" dirty="0" smtClean="0">
              <a:hlinkClick xmlns:r="http://schemas.openxmlformats.org/officeDocument/2006/relationships" r:id="rId3" action="ppaction://hlinksldjump"/>
            </a:rPr>
            <a:t>Especificaciones Técnicas</a:t>
          </a:r>
          <a:endParaRPr lang="es-EC" dirty="0"/>
        </a:p>
      </dgm:t>
    </dgm:pt>
    <dgm:pt modelId="{8F46AF29-5FAF-4273-9286-735FC3347609}" type="parTrans" cxnId="{D7D90929-C26D-487E-BB62-57169B8A1B50}">
      <dgm:prSet/>
      <dgm:spPr/>
      <dgm:t>
        <a:bodyPr/>
        <a:lstStyle/>
        <a:p>
          <a:endParaRPr lang="es-EC"/>
        </a:p>
      </dgm:t>
    </dgm:pt>
    <dgm:pt modelId="{4F249FC8-DDF6-4F10-B8AB-7D8459F2644B}" type="sibTrans" cxnId="{D7D90929-C26D-487E-BB62-57169B8A1B50}">
      <dgm:prSet/>
      <dgm:spPr/>
      <dgm:t>
        <a:bodyPr/>
        <a:lstStyle/>
        <a:p>
          <a:endParaRPr lang="es-EC"/>
        </a:p>
      </dgm:t>
    </dgm:pt>
    <dgm:pt modelId="{C1FB6C4D-E83E-4769-94D1-C661B5527BD3}">
      <dgm:prSet phldrT="[Texto]"/>
      <dgm:spPr/>
      <dgm:t>
        <a:bodyPr/>
        <a:lstStyle/>
        <a:p>
          <a:r>
            <a:rPr lang="es-EC" dirty="0" smtClean="0">
              <a:hlinkClick xmlns:r="http://schemas.openxmlformats.org/officeDocument/2006/relationships" r:id="rId4" action="ppaction://hlinksldjump"/>
            </a:rPr>
            <a:t>Hardware y Software</a:t>
          </a:r>
          <a:endParaRPr lang="es-EC" dirty="0"/>
        </a:p>
      </dgm:t>
    </dgm:pt>
    <dgm:pt modelId="{29547C74-BC36-4249-973E-C1FFEB5BB0FE}" type="parTrans" cxnId="{8D482930-472E-49B7-A7D9-CF131F06239A}">
      <dgm:prSet/>
      <dgm:spPr/>
      <dgm:t>
        <a:bodyPr/>
        <a:lstStyle/>
        <a:p>
          <a:endParaRPr lang="es-EC"/>
        </a:p>
      </dgm:t>
    </dgm:pt>
    <dgm:pt modelId="{53AEB08D-2C7D-46C9-A149-5B40E8565110}" type="sibTrans" cxnId="{8D482930-472E-49B7-A7D9-CF131F06239A}">
      <dgm:prSet/>
      <dgm:spPr/>
      <dgm:t>
        <a:bodyPr/>
        <a:lstStyle/>
        <a:p>
          <a:endParaRPr lang="es-EC"/>
        </a:p>
      </dgm:t>
    </dgm:pt>
    <dgm:pt modelId="{484DA882-20C3-4D93-90C8-EA39D7B301F1}">
      <dgm:prSet phldrT="[Texto]"/>
      <dgm:spPr/>
      <dgm:t>
        <a:bodyPr/>
        <a:lstStyle/>
        <a:p>
          <a:r>
            <a:rPr lang="es-EC" dirty="0" smtClean="0">
              <a:hlinkClick xmlns:r="http://schemas.openxmlformats.org/officeDocument/2006/relationships" r:id="rId5" action="ppaction://hlinksldjump"/>
            </a:rPr>
            <a:t>Simulaciones</a:t>
          </a:r>
          <a:endParaRPr lang="es-EC" dirty="0"/>
        </a:p>
      </dgm:t>
    </dgm:pt>
    <dgm:pt modelId="{F87B2A38-C3FD-4EF9-9491-C4F33A11697E}" type="parTrans" cxnId="{8DD19E66-14C2-46E2-86D5-9690AA234A04}">
      <dgm:prSet/>
      <dgm:spPr/>
      <dgm:t>
        <a:bodyPr/>
        <a:lstStyle/>
        <a:p>
          <a:endParaRPr lang="es-EC"/>
        </a:p>
      </dgm:t>
    </dgm:pt>
    <dgm:pt modelId="{30C16F2E-7DA8-42FC-A91C-5A1706920E26}" type="sibTrans" cxnId="{8DD19E66-14C2-46E2-86D5-9690AA234A04}">
      <dgm:prSet/>
      <dgm:spPr/>
      <dgm:t>
        <a:bodyPr/>
        <a:lstStyle/>
        <a:p>
          <a:endParaRPr lang="es-EC"/>
        </a:p>
      </dgm:t>
    </dgm:pt>
    <dgm:pt modelId="{3B1C945B-E6F4-47AE-9B43-EA8C9A5A0EE4}">
      <dgm:prSet phldrT="[Texto]"/>
      <dgm:spPr/>
      <dgm:t>
        <a:bodyPr/>
        <a:lstStyle/>
        <a:p>
          <a:r>
            <a:rPr lang="es-EC" dirty="0" smtClean="0">
              <a:hlinkClick xmlns:r="http://schemas.openxmlformats.org/officeDocument/2006/relationships" r:id="rId6" action="ppaction://hlinksldjump"/>
            </a:rPr>
            <a:t>Conclusiones, Recomendaciones y Trabajo Futuro</a:t>
          </a:r>
          <a:endParaRPr lang="es-EC" dirty="0"/>
        </a:p>
      </dgm:t>
    </dgm:pt>
    <dgm:pt modelId="{02CBFC57-68FA-48D9-AB3D-A7B7C12181EC}" type="parTrans" cxnId="{3F923E04-B74E-48EB-B16E-A7B9A69A1B96}">
      <dgm:prSet/>
      <dgm:spPr/>
      <dgm:t>
        <a:bodyPr/>
        <a:lstStyle/>
        <a:p>
          <a:endParaRPr lang="es-EC"/>
        </a:p>
      </dgm:t>
    </dgm:pt>
    <dgm:pt modelId="{0203428E-5905-49AB-B636-97A016AE6294}" type="sibTrans" cxnId="{3F923E04-B74E-48EB-B16E-A7B9A69A1B96}">
      <dgm:prSet/>
      <dgm:spPr/>
      <dgm:t>
        <a:bodyPr/>
        <a:lstStyle/>
        <a:p>
          <a:endParaRPr lang="es-EC"/>
        </a:p>
      </dgm:t>
    </dgm:pt>
    <dgm:pt modelId="{1DC6544A-0455-4BAF-A346-EB4A52159A37}">
      <dgm:prSet phldrT="[Texto]"/>
      <dgm:spPr/>
      <dgm:t>
        <a:bodyPr/>
        <a:lstStyle/>
        <a:p>
          <a:r>
            <a:rPr lang="es-EC" dirty="0" smtClean="0">
              <a:hlinkClick xmlns:r="http://schemas.openxmlformats.org/officeDocument/2006/relationships" r:id="rId7" action="ppaction://hlinksldjump"/>
            </a:rPr>
            <a:t>Resultados y Discusión</a:t>
          </a:r>
          <a:endParaRPr lang="es-EC" dirty="0"/>
        </a:p>
      </dgm:t>
    </dgm:pt>
    <dgm:pt modelId="{575DD031-5E3E-4D6E-BB1C-1A9BE48A06F4}" type="parTrans" cxnId="{45DE7281-7F54-45E1-807B-73036458C175}">
      <dgm:prSet/>
      <dgm:spPr/>
      <dgm:t>
        <a:bodyPr/>
        <a:lstStyle/>
        <a:p>
          <a:endParaRPr lang="es-EC"/>
        </a:p>
      </dgm:t>
    </dgm:pt>
    <dgm:pt modelId="{494300B1-5976-45F0-AE8D-7D6D74E60398}" type="sibTrans" cxnId="{45DE7281-7F54-45E1-807B-73036458C175}">
      <dgm:prSet/>
      <dgm:spPr/>
      <dgm:t>
        <a:bodyPr/>
        <a:lstStyle/>
        <a:p>
          <a:endParaRPr lang="es-EC"/>
        </a:p>
      </dgm:t>
    </dgm:pt>
    <dgm:pt modelId="{5EC8E16B-2498-4075-95DA-3AE9C21BBCAF}" type="pres">
      <dgm:prSet presAssocID="{7CEDB29E-E0E9-4D5B-A5ED-E478116690F4}" presName="Name0" presStyleCnt="0">
        <dgm:presLayoutVars>
          <dgm:chMax val="7"/>
          <dgm:chPref val="5"/>
        </dgm:presLayoutVars>
      </dgm:prSet>
      <dgm:spPr/>
      <dgm:t>
        <a:bodyPr/>
        <a:lstStyle/>
        <a:p>
          <a:endParaRPr lang="es-EC"/>
        </a:p>
      </dgm:t>
    </dgm:pt>
    <dgm:pt modelId="{CC84F34C-B69C-4E46-85D3-2482D1829476}" type="pres">
      <dgm:prSet presAssocID="{7CEDB29E-E0E9-4D5B-A5ED-E478116690F4}" presName="arrowNode" presStyleLbl="node1" presStyleIdx="0" presStyleCnt="1"/>
      <dgm:spPr/>
    </dgm:pt>
    <dgm:pt modelId="{31CDCECA-BE88-46F0-A10C-3945940E1D9C}" type="pres">
      <dgm:prSet presAssocID="{DC401466-271E-4F93-9221-9FA01DDD9613}" presName="txNode1" presStyleLbl="revTx" presStyleIdx="0" presStyleCnt="7">
        <dgm:presLayoutVars>
          <dgm:bulletEnabled val="1"/>
        </dgm:presLayoutVars>
      </dgm:prSet>
      <dgm:spPr/>
      <dgm:t>
        <a:bodyPr/>
        <a:lstStyle/>
        <a:p>
          <a:endParaRPr lang="es-EC"/>
        </a:p>
      </dgm:t>
    </dgm:pt>
    <dgm:pt modelId="{8500A077-31A0-447D-B18D-252F6ADD388E}" type="pres">
      <dgm:prSet presAssocID="{2B78C7BE-C88C-4E28-B564-0E515E07E51C}" presName="txNode2" presStyleLbl="revTx" presStyleIdx="1" presStyleCnt="7" custLinFactNeighborX="-13481" custLinFactNeighborY="-21086">
        <dgm:presLayoutVars>
          <dgm:bulletEnabled val="1"/>
        </dgm:presLayoutVars>
      </dgm:prSet>
      <dgm:spPr/>
      <dgm:t>
        <a:bodyPr/>
        <a:lstStyle/>
        <a:p>
          <a:endParaRPr lang="es-EC"/>
        </a:p>
      </dgm:t>
    </dgm:pt>
    <dgm:pt modelId="{C6E385D6-31DF-498E-8BC4-C7D3CF54B325}" type="pres">
      <dgm:prSet presAssocID="{F3FB2399-AB85-47A8-BBFB-92392CE5AC11}" presName="dotNode2" presStyleCnt="0"/>
      <dgm:spPr/>
    </dgm:pt>
    <dgm:pt modelId="{2E3FB459-107E-4152-9445-DE82EFB0F78E}" type="pres">
      <dgm:prSet presAssocID="{F3FB2399-AB85-47A8-BBFB-92392CE5AC11}" presName="dotRepeatNode" presStyleLbl="fgShp" presStyleIdx="0" presStyleCnt="5"/>
      <dgm:spPr/>
      <dgm:t>
        <a:bodyPr/>
        <a:lstStyle/>
        <a:p>
          <a:endParaRPr lang="es-EC"/>
        </a:p>
      </dgm:t>
    </dgm:pt>
    <dgm:pt modelId="{537977DB-F538-41A2-960B-8C85AE9F6AE9}" type="pres">
      <dgm:prSet presAssocID="{ADAE928B-79D1-42E6-A0DD-23CADBE1EEE2}" presName="txNode3" presStyleLbl="revTx" presStyleIdx="2" presStyleCnt="7" custScaleX="181359" custLinFactNeighborX="-35746" custLinFactNeighborY="17842">
        <dgm:presLayoutVars>
          <dgm:bulletEnabled val="1"/>
        </dgm:presLayoutVars>
      </dgm:prSet>
      <dgm:spPr/>
      <dgm:t>
        <a:bodyPr/>
        <a:lstStyle/>
        <a:p>
          <a:endParaRPr lang="es-EC"/>
        </a:p>
      </dgm:t>
    </dgm:pt>
    <dgm:pt modelId="{DEF07629-1CC0-4D18-9423-0984C1994C8D}" type="pres">
      <dgm:prSet presAssocID="{4F249FC8-DDF6-4F10-B8AB-7D8459F2644B}" presName="dotNode3" presStyleCnt="0"/>
      <dgm:spPr/>
    </dgm:pt>
    <dgm:pt modelId="{8D20D3E4-B268-47F0-976A-A5B0F35878EB}" type="pres">
      <dgm:prSet presAssocID="{4F249FC8-DDF6-4F10-B8AB-7D8459F2644B}" presName="dotRepeatNode" presStyleLbl="fgShp" presStyleIdx="1" presStyleCnt="5"/>
      <dgm:spPr/>
      <dgm:t>
        <a:bodyPr/>
        <a:lstStyle/>
        <a:p>
          <a:endParaRPr lang="es-EC"/>
        </a:p>
      </dgm:t>
    </dgm:pt>
    <dgm:pt modelId="{1D11A271-ABB1-4633-8B4D-984D7513ED77}" type="pres">
      <dgm:prSet presAssocID="{C1FB6C4D-E83E-4769-94D1-C661B5527BD3}" presName="txNode4" presStyleLbl="revTx" presStyleIdx="3" presStyleCnt="7" custLinFactNeighborX="-6049" custLinFactNeighborY="1622">
        <dgm:presLayoutVars>
          <dgm:bulletEnabled val="1"/>
        </dgm:presLayoutVars>
      </dgm:prSet>
      <dgm:spPr/>
      <dgm:t>
        <a:bodyPr/>
        <a:lstStyle/>
        <a:p>
          <a:endParaRPr lang="es-EC"/>
        </a:p>
      </dgm:t>
    </dgm:pt>
    <dgm:pt modelId="{388D6912-51C3-42E0-BA82-7ECBCE1C60E1}" type="pres">
      <dgm:prSet presAssocID="{53AEB08D-2C7D-46C9-A149-5B40E8565110}" presName="dotNode4" presStyleCnt="0"/>
      <dgm:spPr/>
    </dgm:pt>
    <dgm:pt modelId="{92857048-1C8C-4272-9AD1-2B3A93F93B98}" type="pres">
      <dgm:prSet presAssocID="{53AEB08D-2C7D-46C9-A149-5B40E8565110}" presName="dotRepeatNode" presStyleLbl="fgShp" presStyleIdx="2" presStyleCnt="5"/>
      <dgm:spPr/>
      <dgm:t>
        <a:bodyPr/>
        <a:lstStyle/>
        <a:p>
          <a:endParaRPr lang="es-EC"/>
        </a:p>
      </dgm:t>
    </dgm:pt>
    <dgm:pt modelId="{70DB04B2-6ADB-4E16-9215-BD539716217E}" type="pres">
      <dgm:prSet presAssocID="{484DA882-20C3-4D93-90C8-EA39D7B301F1}" presName="txNode5" presStyleLbl="revTx" presStyleIdx="4" presStyleCnt="7" custLinFactNeighborX="6134" custLinFactNeighborY="27574">
        <dgm:presLayoutVars>
          <dgm:bulletEnabled val="1"/>
        </dgm:presLayoutVars>
      </dgm:prSet>
      <dgm:spPr/>
      <dgm:t>
        <a:bodyPr/>
        <a:lstStyle/>
        <a:p>
          <a:endParaRPr lang="es-EC"/>
        </a:p>
      </dgm:t>
    </dgm:pt>
    <dgm:pt modelId="{86896F13-374C-44C4-A093-C616F2B71670}" type="pres">
      <dgm:prSet presAssocID="{30C16F2E-7DA8-42FC-A91C-5A1706920E26}" presName="dotNode5" presStyleCnt="0"/>
      <dgm:spPr/>
    </dgm:pt>
    <dgm:pt modelId="{6239CCD0-9732-4E48-9BF1-BDE39320787D}" type="pres">
      <dgm:prSet presAssocID="{30C16F2E-7DA8-42FC-A91C-5A1706920E26}" presName="dotRepeatNode" presStyleLbl="fgShp" presStyleIdx="3" presStyleCnt="5"/>
      <dgm:spPr/>
      <dgm:t>
        <a:bodyPr/>
        <a:lstStyle/>
        <a:p>
          <a:endParaRPr lang="es-EC"/>
        </a:p>
      </dgm:t>
    </dgm:pt>
    <dgm:pt modelId="{97D2980E-DDF3-41B2-AC43-8DB2B2409544}" type="pres">
      <dgm:prSet presAssocID="{1DC6544A-0455-4BAF-A346-EB4A52159A37}" presName="txNode6" presStyleLbl="revTx" presStyleIdx="5" presStyleCnt="7" custScaleX="184017" custLinFactNeighborX="35796" custLinFactNeighborY="-11354">
        <dgm:presLayoutVars>
          <dgm:bulletEnabled val="1"/>
        </dgm:presLayoutVars>
      </dgm:prSet>
      <dgm:spPr/>
      <dgm:t>
        <a:bodyPr/>
        <a:lstStyle/>
        <a:p>
          <a:endParaRPr lang="es-EC"/>
        </a:p>
      </dgm:t>
    </dgm:pt>
    <dgm:pt modelId="{7C8775A0-DEF5-4E7B-ADAD-E1BDC63E6301}" type="pres">
      <dgm:prSet presAssocID="{494300B1-5976-45F0-AE8D-7D6D74E60398}" presName="dotNode6" presStyleCnt="0"/>
      <dgm:spPr/>
    </dgm:pt>
    <dgm:pt modelId="{7726C9F4-AAFA-48B0-8354-5826011F95F9}" type="pres">
      <dgm:prSet presAssocID="{494300B1-5976-45F0-AE8D-7D6D74E60398}" presName="dotRepeatNode" presStyleLbl="fgShp" presStyleIdx="4" presStyleCnt="5"/>
      <dgm:spPr/>
      <dgm:t>
        <a:bodyPr/>
        <a:lstStyle/>
        <a:p>
          <a:endParaRPr lang="es-EC"/>
        </a:p>
      </dgm:t>
    </dgm:pt>
    <dgm:pt modelId="{5EE911A0-EC96-4C63-834A-13B28FFD2130}" type="pres">
      <dgm:prSet presAssocID="{3B1C945B-E6F4-47AE-9B43-EA8C9A5A0EE4}" presName="txNode7" presStyleLbl="revTx" presStyleIdx="6" presStyleCnt="7" custScaleX="143811" custScaleY="63255" custLinFactNeighborX="-3303">
        <dgm:presLayoutVars>
          <dgm:bulletEnabled val="1"/>
        </dgm:presLayoutVars>
      </dgm:prSet>
      <dgm:spPr/>
      <dgm:t>
        <a:bodyPr/>
        <a:lstStyle/>
        <a:p>
          <a:endParaRPr lang="es-EC"/>
        </a:p>
      </dgm:t>
    </dgm:pt>
  </dgm:ptLst>
  <dgm:cxnLst>
    <dgm:cxn modelId="{B0DC5000-1B26-4F16-8BAF-CBA4CCB9BDD5}" type="presOf" srcId="{484DA882-20C3-4D93-90C8-EA39D7B301F1}" destId="{70DB04B2-6ADB-4E16-9215-BD539716217E}" srcOrd="0" destOrd="0" presId="urn:microsoft.com/office/officeart/2009/3/layout/DescendingProcess"/>
    <dgm:cxn modelId="{7C18C887-C6C3-4B63-AB1F-1A1B5BD5C7E6}" srcId="{7CEDB29E-E0E9-4D5B-A5ED-E478116690F4}" destId="{DC401466-271E-4F93-9221-9FA01DDD9613}" srcOrd="0" destOrd="0" parTransId="{668EEA2D-61C0-4FDE-924E-6382BFDE74FE}" sibTransId="{6968CF65-D655-4E23-A3C8-38C1E748D9D2}"/>
    <dgm:cxn modelId="{EF3D8178-E769-4EF4-8870-6095CB8C8B04}" type="presOf" srcId="{C1FB6C4D-E83E-4769-94D1-C661B5527BD3}" destId="{1D11A271-ABB1-4633-8B4D-984D7513ED77}" srcOrd="0" destOrd="0" presId="urn:microsoft.com/office/officeart/2009/3/layout/DescendingProcess"/>
    <dgm:cxn modelId="{8EE0F225-906B-4751-BA7A-E181F3389AE0}" type="presOf" srcId="{4F249FC8-DDF6-4F10-B8AB-7D8459F2644B}" destId="{8D20D3E4-B268-47F0-976A-A5B0F35878EB}" srcOrd="0" destOrd="0" presId="urn:microsoft.com/office/officeart/2009/3/layout/DescendingProcess"/>
    <dgm:cxn modelId="{3F923E04-B74E-48EB-B16E-A7B9A69A1B96}" srcId="{7CEDB29E-E0E9-4D5B-A5ED-E478116690F4}" destId="{3B1C945B-E6F4-47AE-9B43-EA8C9A5A0EE4}" srcOrd="6" destOrd="0" parTransId="{02CBFC57-68FA-48D9-AB3D-A7B7C12181EC}" sibTransId="{0203428E-5905-49AB-B636-97A016AE6294}"/>
    <dgm:cxn modelId="{E601CCBA-2BB3-49C0-BC25-04209FA7BE7B}" type="presOf" srcId="{1DC6544A-0455-4BAF-A346-EB4A52159A37}" destId="{97D2980E-DDF3-41B2-AC43-8DB2B2409544}" srcOrd="0" destOrd="0" presId="urn:microsoft.com/office/officeart/2009/3/layout/DescendingProcess"/>
    <dgm:cxn modelId="{B05914C4-3C7B-4691-8842-3CEB82F4519F}" type="presOf" srcId="{7CEDB29E-E0E9-4D5B-A5ED-E478116690F4}" destId="{5EC8E16B-2498-4075-95DA-3AE9C21BBCAF}" srcOrd="0" destOrd="0" presId="urn:microsoft.com/office/officeart/2009/3/layout/DescendingProcess"/>
    <dgm:cxn modelId="{8DD19E66-14C2-46E2-86D5-9690AA234A04}" srcId="{7CEDB29E-E0E9-4D5B-A5ED-E478116690F4}" destId="{484DA882-20C3-4D93-90C8-EA39D7B301F1}" srcOrd="4" destOrd="0" parTransId="{F87B2A38-C3FD-4EF9-9491-C4F33A11697E}" sibTransId="{30C16F2E-7DA8-42FC-A91C-5A1706920E26}"/>
    <dgm:cxn modelId="{798F7EE9-4204-40DD-B6ED-1CBB77343817}" type="presOf" srcId="{53AEB08D-2C7D-46C9-A149-5B40E8565110}" destId="{92857048-1C8C-4272-9AD1-2B3A93F93B98}" srcOrd="0" destOrd="0" presId="urn:microsoft.com/office/officeart/2009/3/layout/DescendingProcess"/>
    <dgm:cxn modelId="{E96BB3DA-8F85-4D7B-A77F-CB9AD2399AFF}" type="presOf" srcId="{ADAE928B-79D1-42E6-A0DD-23CADBE1EEE2}" destId="{537977DB-F538-41A2-960B-8C85AE9F6AE9}" srcOrd="0" destOrd="0" presId="urn:microsoft.com/office/officeart/2009/3/layout/DescendingProcess"/>
    <dgm:cxn modelId="{2ECF89AE-D5D4-45BA-9C76-DFA571BF89E3}" type="presOf" srcId="{2B78C7BE-C88C-4E28-B564-0E515E07E51C}" destId="{8500A077-31A0-447D-B18D-252F6ADD388E}" srcOrd="0" destOrd="0" presId="urn:microsoft.com/office/officeart/2009/3/layout/DescendingProcess"/>
    <dgm:cxn modelId="{2064117D-31C0-4BFB-BA2E-AA3588EAB7A0}" type="presOf" srcId="{DC401466-271E-4F93-9221-9FA01DDD9613}" destId="{31CDCECA-BE88-46F0-A10C-3945940E1D9C}" srcOrd="0" destOrd="0" presId="urn:microsoft.com/office/officeart/2009/3/layout/DescendingProcess"/>
    <dgm:cxn modelId="{45DE7281-7F54-45E1-807B-73036458C175}" srcId="{7CEDB29E-E0E9-4D5B-A5ED-E478116690F4}" destId="{1DC6544A-0455-4BAF-A346-EB4A52159A37}" srcOrd="5" destOrd="0" parTransId="{575DD031-5E3E-4D6E-BB1C-1A9BE48A06F4}" sibTransId="{494300B1-5976-45F0-AE8D-7D6D74E60398}"/>
    <dgm:cxn modelId="{D7B5872A-AD07-4CA6-993A-0C6CDA5C3C19}" srcId="{7CEDB29E-E0E9-4D5B-A5ED-E478116690F4}" destId="{2B78C7BE-C88C-4E28-B564-0E515E07E51C}" srcOrd="1" destOrd="0" parTransId="{FCF4F10B-4AA6-4E5B-BF11-2B645941F63F}" sibTransId="{F3FB2399-AB85-47A8-BBFB-92392CE5AC11}"/>
    <dgm:cxn modelId="{3CB3AF8C-82B5-462C-948D-EA787F6C8E4F}" type="presOf" srcId="{3B1C945B-E6F4-47AE-9B43-EA8C9A5A0EE4}" destId="{5EE911A0-EC96-4C63-834A-13B28FFD2130}" srcOrd="0" destOrd="0" presId="urn:microsoft.com/office/officeart/2009/3/layout/DescendingProcess"/>
    <dgm:cxn modelId="{8D482930-472E-49B7-A7D9-CF131F06239A}" srcId="{7CEDB29E-E0E9-4D5B-A5ED-E478116690F4}" destId="{C1FB6C4D-E83E-4769-94D1-C661B5527BD3}" srcOrd="3" destOrd="0" parTransId="{29547C74-BC36-4249-973E-C1FFEB5BB0FE}" sibTransId="{53AEB08D-2C7D-46C9-A149-5B40E8565110}"/>
    <dgm:cxn modelId="{D7D90929-C26D-487E-BB62-57169B8A1B50}" srcId="{7CEDB29E-E0E9-4D5B-A5ED-E478116690F4}" destId="{ADAE928B-79D1-42E6-A0DD-23CADBE1EEE2}" srcOrd="2" destOrd="0" parTransId="{8F46AF29-5FAF-4273-9286-735FC3347609}" sibTransId="{4F249FC8-DDF6-4F10-B8AB-7D8459F2644B}"/>
    <dgm:cxn modelId="{A22CA167-71AC-42CF-8326-10D4630200EE}" type="presOf" srcId="{30C16F2E-7DA8-42FC-A91C-5A1706920E26}" destId="{6239CCD0-9732-4E48-9BF1-BDE39320787D}" srcOrd="0" destOrd="0" presId="urn:microsoft.com/office/officeart/2009/3/layout/DescendingProcess"/>
    <dgm:cxn modelId="{FFD6CB25-993A-4212-BCBB-0FB20EFAF3B5}" type="presOf" srcId="{F3FB2399-AB85-47A8-BBFB-92392CE5AC11}" destId="{2E3FB459-107E-4152-9445-DE82EFB0F78E}" srcOrd="0" destOrd="0" presId="urn:microsoft.com/office/officeart/2009/3/layout/DescendingProcess"/>
    <dgm:cxn modelId="{19156EF7-75CE-4A7A-88C7-280D608ABDEA}" type="presOf" srcId="{494300B1-5976-45F0-AE8D-7D6D74E60398}" destId="{7726C9F4-AAFA-48B0-8354-5826011F95F9}" srcOrd="0" destOrd="0" presId="urn:microsoft.com/office/officeart/2009/3/layout/DescendingProcess"/>
    <dgm:cxn modelId="{A9F90D02-18E7-4AA7-8634-7DFF66816542}" type="presParOf" srcId="{5EC8E16B-2498-4075-95DA-3AE9C21BBCAF}" destId="{CC84F34C-B69C-4E46-85D3-2482D1829476}" srcOrd="0" destOrd="0" presId="urn:microsoft.com/office/officeart/2009/3/layout/DescendingProcess"/>
    <dgm:cxn modelId="{5CDCD2AD-21FC-405F-A4EE-77C0ACF9C7A3}" type="presParOf" srcId="{5EC8E16B-2498-4075-95DA-3AE9C21BBCAF}" destId="{31CDCECA-BE88-46F0-A10C-3945940E1D9C}" srcOrd="1" destOrd="0" presId="urn:microsoft.com/office/officeart/2009/3/layout/DescendingProcess"/>
    <dgm:cxn modelId="{F6E30E7F-17BA-454A-B184-C7C6C717B971}" type="presParOf" srcId="{5EC8E16B-2498-4075-95DA-3AE9C21BBCAF}" destId="{8500A077-31A0-447D-B18D-252F6ADD388E}" srcOrd="2" destOrd="0" presId="urn:microsoft.com/office/officeart/2009/3/layout/DescendingProcess"/>
    <dgm:cxn modelId="{E50BBE2F-6B92-482F-A9F5-C8CD88ABEBC9}" type="presParOf" srcId="{5EC8E16B-2498-4075-95DA-3AE9C21BBCAF}" destId="{C6E385D6-31DF-498E-8BC4-C7D3CF54B325}" srcOrd="3" destOrd="0" presId="urn:microsoft.com/office/officeart/2009/3/layout/DescendingProcess"/>
    <dgm:cxn modelId="{A6737CC7-091B-415E-8ED2-534054421622}" type="presParOf" srcId="{C6E385D6-31DF-498E-8BC4-C7D3CF54B325}" destId="{2E3FB459-107E-4152-9445-DE82EFB0F78E}" srcOrd="0" destOrd="0" presId="urn:microsoft.com/office/officeart/2009/3/layout/DescendingProcess"/>
    <dgm:cxn modelId="{D2EAA4BF-384C-4BF2-A553-67C2B13CFF49}" type="presParOf" srcId="{5EC8E16B-2498-4075-95DA-3AE9C21BBCAF}" destId="{537977DB-F538-41A2-960B-8C85AE9F6AE9}" srcOrd="4" destOrd="0" presId="urn:microsoft.com/office/officeart/2009/3/layout/DescendingProcess"/>
    <dgm:cxn modelId="{D46DBC00-F276-4636-B095-D35E1EF1D8A3}" type="presParOf" srcId="{5EC8E16B-2498-4075-95DA-3AE9C21BBCAF}" destId="{DEF07629-1CC0-4D18-9423-0984C1994C8D}" srcOrd="5" destOrd="0" presId="urn:microsoft.com/office/officeart/2009/3/layout/DescendingProcess"/>
    <dgm:cxn modelId="{47F43DB5-8CEB-40A0-A0BF-3BDA566D9E80}" type="presParOf" srcId="{DEF07629-1CC0-4D18-9423-0984C1994C8D}" destId="{8D20D3E4-B268-47F0-976A-A5B0F35878EB}" srcOrd="0" destOrd="0" presId="urn:microsoft.com/office/officeart/2009/3/layout/DescendingProcess"/>
    <dgm:cxn modelId="{8E62A29D-3FA6-48C8-81B7-5369C40F342E}" type="presParOf" srcId="{5EC8E16B-2498-4075-95DA-3AE9C21BBCAF}" destId="{1D11A271-ABB1-4633-8B4D-984D7513ED77}" srcOrd="6" destOrd="0" presId="urn:microsoft.com/office/officeart/2009/3/layout/DescendingProcess"/>
    <dgm:cxn modelId="{40C34AEE-EA9E-4054-9D6E-801E646A9886}" type="presParOf" srcId="{5EC8E16B-2498-4075-95DA-3AE9C21BBCAF}" destId="{388D6912-51C3-42E0-BA82-7ECBCE1C60E1}" srcOrd="7" destOrd="0" presId="urn:microsoft.com/office/officeart/2009/3/layout/DescendingProcess"/>
    <dgm:cxn modelId="{2A45D60B-B730-4656-AC10-79D36329D913}" type="presParOf" srcId="{388D6912-51C3-42E0-BA82-7ECBCE1C60E1}" destId="{92857048-1C8C-4272-9AD1-2B3A93F93B98}" srcOrd="0" destOrd="0" presId="urn:microsoft.com/office/officeart/2009/3/layout/DescendingProcess"/>
    <dgm:cxn modelId="{1904B5D3-13F9-4F45-AC60-919EA7B044CD}" type="presParOf" srcId="{5EC8E16B-2498-4075-95DA-3AE9C21BBCAF}" destId="{70DB04B2-6ADB-4E16-9215-BD539716217E}" srcOrd="8" destOrd="0" presId="urn:microsoft.com/office/officeart/2009/3/layout/DescendingProcess"/>
    <dgm:cxn modelId="{C01F294F-B165-45D6-96D8-F5EB4D573F61}" type="presParOf" srcId="{5EC8E16B-2498-4075-95DA-3AE9C21BBCAF}" destId="{86896F13-374C-44C4-A093-C616F2B71670}" srcOrd="9" destOrd="0" presId="urn:microsoft.com/office/officeart/2009/3/layout/DescendingProcess"/>
    <dgm:cxn modelId="{18E0D547-9192-4CFF-83DF-22D084A5D844}" type="presParOf" srcId="{86896F13-374C-44C4-A093-C616F2B71670}" destId="{6239CCD0-9732-4E48-9BF1-BDE39320787D}" srcOrd="0" destOrd="0" presId="urn:microsoft.com/office/officeart/2009/3/layout/DescendingProcess"/>
    <dgm:cxn modelId="{E8E45C16-4306-495E-A243-2EC5AC1C87E5}" type="presParOf" srcId="{5EC8E16B-2498-4075-95DA-3AE9C21BBCAF}" destId="{97D2980E-DDF3-41B2-AC43-8DB2B2409544}" srcOrd="10" destOrd="0" presId="urn:microsoft.com/office/officeart/2009/3/layout/DescendingProcess"/>
    <dgm:cxn modelId="{4E9DFA83-B767-4EB3-970E-AF7BC1695716}" type="presParOf" srcId="{5EC8E16B-2498-4075-95DA-3AE9C21BBCAF}" destId="{7C8775A0-DEF5-4E7B-ADAD-E1BDC63E6301}" srcOrd="11" destOrd="0" presId="urn:microsoft.com/office/officeart/2009/3/layout/DescendingProcess"/>
    <dgm:cxn modelId="{2A21082F-3E33-4F0F-AA9E-D3EA569CB7EA}" type="presParOf" srcId="{7C8775A0-DEF5-4E7B-ADAD-E1BDC63E6301}" destId="{7726C9F4-AAFA-48B0-8354-5826011F95F9}" srcOrd="0" destOrd="0" presId="urn:microsoft.com/office/officeart/2009/3/layout/DescendingProcess"/>
    <dgm:cxn modelId="{A643350B-2155-4AE4-8169-918C6AA451B2}" type="presParOf" srcId="{5EC8E16B-2498-4075-95DA-3AE9C21BBCAF}" destId="{5EE911A0-EC96-4C63-834A-13B28FFD2130}"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064D7-B57C-41DA-B93E-977F6867F549}"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s-EC"/>
        </a:p>
      </dgm:t>
    </dgm:pt>
    <dgm:pt modelId="{80C36F7E-A549-49EF-9AE0-12D983DBCBCB}">
      <dgm:prSet phldrT="[Texto]" custT="1"/>
      <dgm:spPr/>
      <dgm:t>
        <a:bodyPr/>
        <a:lstStyle/>
        <a:p>
          <a:r>
            <a:rPr lang="es-EC" sz="2000" dirty="0" smtClean="0"/>
            <a:t>Introducción</a:t>
          </a:r>
          <a:endParaRPr lang="es-EC" sz="2000" dirty="0"/>
        </a:p>
      </dgm:t>
    </dgm:pt>
    <dgm:pt modelId="{A59F03BC-F9B2-4C57-A5BB-1F59E8335357}" type="parTrans" cxnId="{9C2B5078-A25A-4273-AC04-408B3170B159}">
      <dgm:prSet/>
      <dgm:spPr/>
      <dgm:t>
        <a:bodyPr/>
        <a:lstStyle/>
        <a:p>
          <a:endParaRPr lang="es-EC"/>
        </a:p>
      </dgm:t>
    </dgm:pt>
    <dgm:pt modelId="{63B38FBB-B526-4DCD-825D-ED7E9BCAD32D}" type="sibTrans" cxnId="{9C2B5078-A25A-4273-AC04-408B3170B159}">
      <dgm:prSet/>
      <dgm:spPr/>
      <dgm:t>
        <a:bodyPr/>
        <a:lstStyle/>
        <a:p>
          <a:endParaRPr lang="es-EC"/>
        </a:p>
      </dgm:t>
    </dgm:pt>
    <dgm:pt modelId="{160E0C3B-D85D-47F7-9F12-7ED890A58EEE}">
      <dgm:prSet phldrT="[Texto]" phldr="1"/>
      <dgm:spPr/>
      <dgm:t>
        <a:bodyPr/>
        <a:lstStyle/>
        <a:p>
          <a:endParaRPr lang="es-EC"/>
        </a:p>
      </dgm:t>
    </dgm:pt>
    <dgm:pt modelId="{725D09F3-F3BC-4E58-8314-A90DFD719543}" type="parTrans" cxnId="{DA490A73-A813-48D5-8CBF-0643B22D617D}">
      <dgm:prSet/>
      <dgm:spPr/>
      <dgm:t>
        <a:bodyPr/>
        <a:lstStyle/>
        <a:p>
          <a:endParaRPr lang="es-EC"/>
        </a:p>
      </dgm:t>
    </dgm:pt>
    <dgm:pt modelId="{5C279866-74DB-4CCA-9FF7-E20D9A8CB66E}" type="sibTrans" cxnId="{DA490A73-A813-48D5-8CBF-0643B22D617D}">
      <dgm:prSet/>
      <dgm:spPr/>
      <dgm:t>
        <a:bodyPr/>
        <a:lstStyle/>
        <a:p>
          <a:endParaRPr lang="es-EC"/>
        </a:p>
      </dgm:t>
    </dgm:pt>
    <dgm:pt modelId="{BFC271B3-C123-45A0-B830-2E0FBC168EAA}">
      <dgm:prSet phldrT="[Texto]" phldr="1"/>
      <dgm:spPr/>
      <dgm:t>
        <a:bodyPr/>
        <a:lstStyle/>
        <a:p>
          <a:endParaRPr lang="es-EC" dirty="0"/>
        </a:p>
      </dgm:t>
    </dgm:pt>
    <dgm:pt modelId="{0DFF7BD3-5ACD-4179-9149-E9FF784DC9E0}" type="parTrans" cxnId="{B0AF850C-2D9D-4E25-BD52-7651C3F84463}">
      <dgm:prSet/>
      <dgm:spPr/>
      <dgm:t>
        <a:bodyPr/>
        <a:lstStyle/>
        <a:p>
          <a:endParaRPr lang="es-EC"/>
        </a:p>
      </dgm:t>
    </dgm:pt>
    <dgm:pt modelId="{E61EC01A-DD3E-40E8-98DA-0406892EC731}" type="sibTrans" cxnId="{B0AF850C-2D9D-4E25-BD52-7651C3F84463}">
      <dgm:prSet/>
      <dgm:spPr/>
      <dgm:t>
        <a:bodyPr/>
        <a:lstStyle/>
        <a:p>
          <a:endParaRPr lang="es-EC"/>
        </a:p>
      </dgm:t>
    </dgm:pt>
    <dgm:pt modelId="{9B485F99-0F45-4768-AB53-3F77E756C66F}">
      <dgm:prSet phldrT="[Texto]" custT="1"/>
      <dgm:spPr/>
      <dgm:t>
        <a:bodyPr/>
        <a:lstStyle/>
        <a:p>
          <a:r>
            <a:rPr lang="es-EC" sz="1600" dirty="0" smtClean="0"/>
            <a:t>Objetivos</a:t>
          </a:r>
          <a:endParaRPr lang="es-EC" sz="1600" dirty="0"/>
        </a:p>
      </dgm:t>
    </dgm:pt>
    <dgm:pt modelId="{05EAD8E3-D3C3-457E-8062-50D7ED721A4F}" type="parTrans" cxnId="{252D33B3-A7E0-4F91-8CA6-F35051D12FE5}">
      <dgm:prSet/>
      <dgm:spPr/>
      <dgm:t>
        <a:bodyPr/>
        <a:lstStyle/>
        <a:p>
          <a:endParaRPr lang="es-EC"/>
        </a:p>
      </dgm:t>
    </dgm:pt>
    <dgm:pt modelId="{2AA88F33-72D5-4C57-8D61-EFE85C68AFE1}" type="sibTrans" cxnId="{252D33B3-A7E0-4F91-8CA6-F35051D12FE5}">
      <dgm:prSet/>
      <dgm:spPr/>
      <dgm:t>
        <a:bodyPr/>
        <a:lstStyle/>
        <a:p>
          <a:endParaRPr lang="es-EC"/>
        </a:p>
      </dgm:t>
    </dgm:pt>
    <dgm:pt modelId="{53EBA0E5-28B3-4697-A1CA-B46C6B5D237B}">
      <dgm:prSet phldrT="[Texto]" custT="1"/>
      <dgm:spPr/>
      <dgm:t>
        <a:bodyPr/>
        <a:lstStyle/>
        <a:p>
          <a:r>
            <a:rPr lang="es-EC" sz="1600" dirty="0" smtClean="0"/>
            <a:t>Antecedentes</a:t>
          </a:r>
          <a:endParaRPr lang="es-EC" sz="1600" dirty="0"/>
        </a:p>
      </dgm:t>
    </dgm:pt>
    <dgm:pt modelId="{C2C8DCEE-9984-43C0-9DCA-963FFD07A320}" type="parTrans" cxnId="{B3D86E8F-1377-41B9-A88B-21590D197C87}">
      <dgm:prSet/>
      <dgm:spPr/>
      <dgm:t>
        <a:bodyPr/>
        <a:lstStyle/>
        <a:p>
          <a:endParaRPr lang="es-EC"/>
        </a:p>
      </dgm:t>
    </dgm:pt>
    <dgm:pt modelId="{E587FAF7-3DC5-44DB-A03A-7B5030FF2F7C}" type="sibTrans" cxnId="{B3D86E8F-1377-41B9-A88B-21590D197C87}">
      <dgm:prSet/>
      <dgm:spPr/>
      <dgm:t>
        <a:bodyPr/>
        <a:lstStyle/>
        <a:p>
          <a:endParaRPr lang="es-EC"/>
        </a:p>
      </dgm:t>
    </dgm:pt>
    <dgm:pt modelId="{FFC5B519-BD54-4BFE-875B-4CF497F0F96E}">
      <dgm:prSet phldrT="[Texto]" custT="1"/>
      <dgm:spPr/>
      <dgm:t>
        <a:bodyPr/>
        <a:lstStyle/>
        <a:p>
          <a:r>
            <a:rPr lang="es-EC" sz="1600" dirty="0" smtClean="0"/>
            <a:t>Justificación e Importancia</a:t>
          </a:r>
          <a:endParaRPr lang="es-EC" sz="1600" dirty="0"/>
        </a:p>
      </dgm:t>
    </dgm:pt>
    <dgm:pt modelId="{44A592F1-87A8-4830-9541-E4818C1C55B3}" type="parTrans" cxnId="{96A30133-BAEE-4826-B76E-A855FA8CF8B4}">
      <dgm:prSet/>
      <dgm:spPr/>
      <dgm:t>
        <a:bodyPr/>
        <a:lstStyle/>
        <a:p>
          <a:endParaRPr lang="es-EC"/>
        </a:p>
      </dgm:t>
    </dgm:pt>
    <dgm:pt modelId="{5FFD6736-DC2C-4DA3-8E6A-F32D608F4D27}" type="sibTrans" cxnId="{96A30133-BAEE-4826-B76E-A855FA8CF8B4}">
      <dgm:prSet/>
      <dgm:spPr/>
      <dgm:t>
        <a:bodyPr/>
        <a:lstStyle/>
        <a:p>
          <a:endParaRPr lang="es-EC"/>
        </a:p>
      </dgm:t>
    </dgm:pt>
    <dgm:pt modelId="{3EA1818C-05F8-4089-8026-163CDE06F5D0}">
      <dgm:prSet phldrT="[Texto]" custT="1"/>
      <dgm:spPr/>
      <dgm:t>
        <a:bodyPr/>
        <a:lstStyle/>
        <a:p>
          <a:r>
            <a:rPr lang="es-EC" sz="1600" dirty="0" smtClean="0"/>
            <a:t>Alcance</a:t>
          </a:r>
          <a:endParaRPr lang="es-EC" sz="1600" dirty="0"/>
        </a:p>
      </dgm:t>
    </dgm:pt>
    <dgm:pt modelId="{0939E731-0F94-47DE-AAD1-BD66E549D33A}" type="parTrans" cxnId="{073BB76E-AB63-4431-8B57-98C7B80C754E}">
      <dgm:prSet/>
      <dgm:spPr/>
      <dgm:t>
        <a:bodyPr/>
        <a:lstStyle/>
        <a:p>
          <a:endParaRPr lang="es-EC"/>
        </a:p>
      </dgm:t>
    </dgm:pt>
    <dgm:pt modelId="{EE72854D-D48C-4DF4-93A6-27088D317BAD}" type="sibTrans" cxnId="{073BB76E-AB63-4431-8B57-98C7B80C754E}">
      <dgm:prSet/>
      <dgm:spPr/>
      <dgm:t>
        <a:bodyPr/>
        <a:lstStyle/>
        <a:p>
          <a:endParaRPr lang="es-EC"/>
        </a:p>
      </dgm:t>
    </dgm:pt>
    <dgm:pt modelId="{18220075-66A2-4B86-A1EB-4BC2F83B2109}" type="pres">
      <dgm:prSet presAssocID="{D71064D7-B57C-41DA-B93E-977F6867F549}" presName="cycle" presStyleCnt="0">
        <dgm:presLayoutVars>
          <dgm:chMax val="1"/>
          <dgm:dir/>
          <dgm:animLvl val="ctr"/>
          <dgm:resizeHandles val="exact"/>
        </dgm:presLayoutVars>
      </dgm:prSet>
      <dgm:spPr/>
      <dgm:t>
        <a:bodyPr/>
        <a:lstStyle/>
        <a:p>
          <a:endParaRPr lang="es-EC"/>
        </a:p>
      </dgm:t>
    </dgm:pt>
    <dgm:pt modelId="{A56412A8-FB0E-4D00-863D-4031313C0817}" type="pres">
      <dgm:prSet presAssocID="{80C36F7E-A549-49EF-9AE0-12D983DBCBCB}" presName="centerShape" presStyleLbl="node0" presStyleIdx="0" presStyleCnt="1" custScaleX="135648" custScaleY="105397"/>
      <dgm:spPr/>
      <dgm:t>
        <a:bodyPr/>
        <a:lstStyle/>
        <a:p>
          <a:endParaRPr lang="es-EC"/>
        </a:p>
      </dgm:t>
    </dgm:pt>
    <dgm:pt modelId="{38A26E48-63E5-4377-A8AE-B5DA647A27E3}" type="pres">
      <dgm:prSet presAssocID="{C2C8DCEE-9984-43C0-9DCA-963FFD07A320}" presName="Name9" presStyleLbl="parChTrans1D2" presStyleIdx="0" presStyleCnt="4"/>
      <dgm:spPr/>
      <dgm:t>
        <a:bodyPr/>
        <a:lstStyle/>
        <a:p>
          <a:endParaRPr lang="es-EC"/>
        </a:p>
      </dgm:t>
    </dgm:pt>
    <dgm:pt modelId="{5A4DEE40-6048-449A-8F8B-6B83A36E2CD0}" type="pres">
      <dgm:prSet presAssocID="{C2C8DCEE-9984-43C0-9DCA-963FFD07A320}" presName="connTx" presStyleLbl="parChTrans1D2" presStyleIdx="0" presStyleCnt="4"/>
      <dgm:spPr/>
      <dgm:t>
        <a:bodyPr/>
        <a:lstStyle/>
        <a:p>
          <a:endParaRPr lang="es-EC"/>
        </a:p>
      </dgm:t>
    </dgm:pt>
    <dgm:pt modelId="{B61636CE-DB83-4959-A578-FD2DDE22F296}" type="pres">
      <dgm:prSet presAssocID="{53EBA0E5-28B3-4697-A1CA-B46C6B5D237B}" presName="node" presStyleLbl="node1" presStyleIdx="0" presStyleCnt="4" custScaleX="123569">
        <dgm:presLayoutVars>
          <dgm:bulletEnabled val="1"/>
        </dgm:presLayoutVars>
      </dgm:prSet>
      <dgm:spPr/>
      <dgm:t>
        <a:bodyPr/>
        <a:lstStyle/>
        <a:p>
          <a:endParaRPr lang="es-EC"/>
        </a:p>
      </dgm:t>
    </dgm:pt>
    <dgm:pt modelId="{64FBB2DE-4BE0-4776-85AE-AAAD25E99536}" type="pres">
      <dgm:prSet presAssocID="{44A592F1-87A8-4830-9541-E4818C1C55B3}" presName="Name9" presStyleLbl="parChTrans1D2" presStyleIdx="1" presStyleCnt="4"/>
      <dgm:spPr/>
      <dgm:t>
        <a:bodyPr/>
        <a:lstStyle/>
        <a:p>
          <a:endParaRPr lang="es-EC"/>
        </a:p>
      </dgm:t>
    </dgm:pt>
    <dgm:pt modelId="{5502898A-E00A-4F52-923C-AB6C89A92963}" type="pres">
      <dgm:prSet presAssocID="{44A592F1-87A8-4830-9541-E4818C1C55B3}" presName="connTx" presStyleLbl="parChTrans1D2" presStyleIdx="1" presStyleCnt="4"/>
      <dgm:spPr/>
      <dgm:t>
        <a:bodyPr/>
        <a:lstStyle/>
        <a:p>
          <a:endParaRPr lang="es-EC"/>
        </a:p>
      </dgm:t>
    </dgm:pt>
    <dgm:pt modelId="{89C24BFD-5D2B-4EFF-B645-4AC1CD68EB89}" type="pres">
      <dgm:prSet presAssocID="{FFC5B519-BD54-4BFE-875B-4CF497F0F96E}" presName="node" presStyleLbl="node1" presStyleIdx="1" presStyleCnt="4" custScaleX="123569" custRadScaleRad="134009">
        <dgm:presLayoutVars>
          <dgm:bulletEnabled val="1"/>
        </dgm:presLayoutVars>
      </dgm:prSet>
      <dgm:spPr/>
      <dgm:t>
        <a:bodyPr/>
        <a:lstStyle/>
        <a:p>
          <a:endParaRPr lang="es-EC"/>
        </a:p>
      </dgm:t>
    </dgm:pt>
    <dgm:pt modelId="{F7B6463C-19D5-456D-8D19-EA2B76E41B0D}" type="pres">
      <dgm:prSet presAssocID="{0939E731-0F94-47DE-AAD1-BD66E549D33A}" presName="Name9" presStyleLbl="parChTrans1D2" presStyleIdx="2" presStyleCnt="4"/>
      <dgm:spPr/>
      <dgm:t>
        <a:bodyPr/>
        <a:lstStyle/>
        <a:p>
          <a:endParaRPr lang="es-EC"/>
        </a:p>
      </dgm:t>
    </dgm:pt>
    <dgm:pt modelId="{6670E303-933C-4FA2-8CCD-DA2CB65B4F95}" type="pres">
      <dgm:prSet presAssocID="{0939E731-0F94-47DE-AAD1-BD66E549D33A}" presName="connTx" presStyleLbl="parChTrans1D2" presStyleIdx="2" presStyleCnt="4"/>
      <dgm:spPr/>
      <dgm:t>
        <a:bodyPr/>
        <a:lstStyle/>
        <a:p>
          <a:endParaRPr lang="es-EC"/>
        </a:p>
      </dgm:t>
    </dgm:pt>
    <dgm:pt modelId="{C384E619-1CBF-412B-B5DD-58AC4754DADD}" type="pres">
      <dgm:prSet presAssocID="{3EA1818C-05F8-4089-8026-163CDE06F5D0}" presName="node" presStyleLbl="node1" presStyleIdx="2" presStyleCnt="4" custScaleX="123569">
        <dgm:presLayoutVars>
          <dgm:bulletEnabled val="1"/>
        </dgm:presLayoutVars>
      </dgm:prSet>
      <dgm:spPr/>
      <dgm:t>
        <a:bodyPr/>
        <a:lstStyle/>
        <a:p>
          <a:endParaRPr lang="es-EC"/>
        </a:p>
      </dgm:t>
    </dgm:pt>
    <dgm:pt modelId="{40415D5D-94F2-419E-8A5D-10B2DB7C0CA0}" type="pres">
      <dgm:prSet presAssocID="{05EAD8E3-D3C3-457E-8062-50D7ED721A4F}" presName="Name9" presStyleLbl="parChTrans1D2" presStyleIdx="3" presStyleCnt="4"/>
      <dgm:spPr/>
      <dgm:t>
        <a:bodyPr/>
        <a:lstStyle/>
        <a:p>
          <a:endParaRPr lang="es-EC"/>
        </a:p>
      </dgm:t>
    </dgm:pt>
    <dgm:pt modelId="{0221B7C4-4EB0-46AE-9BD2-8B55218F47B6}" type="pres">
      <dgm:prSet presAssocID="{05EAD8E3-D3C3-457E-8062-50D7ED721A4F}" presName="connTx" presStyleLbl="parChTrans1D2" presStyleIdx="3" presStyleCnt="4"/>
      <dgm:spPr/>
      <dgm:t>
        <a:bodyPr/>
        <a:lstStyle/>
        <a:p>
          <a:endParaRPr lang="es-EC"/>
        </a:p>
      </dgm:t>
    </dgm:pt>
    <dgm:pt modelId="{E001DE58-6DF9-4B86-80F1-4CC97B1113A3}" type="pres">
      <dgm:prSet presAssocID="{9B485F99-0F45-4768-AB53-3F77E756C66F}" presName="node" presStyleLbl="node1" presStyleIdx="3" presStyleCnt="4" custScaleX="123569" custRadScaleRad="137882" custRadScaleInc="-1428">
        <dgm:presLayoutVars>
          <dgm:bulletEnabled val="1"/>
        </dgm:presLayoutVars>
      </dgm:prSet>
      <dgm:spPr/>
      <dgm:t>
        <a:bodyPr/>
        <a:lstStyle/>
        <a:p>
          <a:endParaRPr lang="es-EC"/>
        </a:p>
      </dgm:t>
    </dgm:pt>
  </dgm:ptLst>
  <dgm:cxnLst>
    <dgm:cxn modelId="{BD903767-81B5-40DD-9A81-4F357112D8F5}" type="presOf" srcId="{0939E731-0F94-47DE-AAD1-BD66E549D33A}" destId="{6670E303-933C-4FA2-8CCD-DA2CB65B4F95}" srcOrd="1" destOrd="0" presId="urn:microsoft.com/office/officeart/2005/8/layout/radial1"/>
    <dgm:cxn modelId="{B3D86E8F-1377-41B9-A88B-21590D197C87}" srcId="{80C36F7E-A549-49EF-9AE0-12D983DBCBCB}" destId="{53EBA0E5-28B3-4697-A1CA-B46C6B5D237B}" srcOrd="0" destOrd="0" parTransId="{C2C8DCEE-9984-43C0-9DCA-963FFD07A320}" sibTransId="{E587FAF7-3DC5-44DB-A03A-7B5030FF2F7C}"/>
    <dgm:cxn modelId="{D559CF31-6556-4355-AC3D-A81FEFAF8DAC}" type="presOf" srcId="{FFC5B519-BD54-4BFE-875B-4CF497F0F96E}" destId="{89C24BFD-5D2B-4EFF-B645-4AC1CD68EB89}" srcOrd="0" destOrd="0" presId="urn:microsoft.com/office/officeart/2005/8/layout/radial1"/>
    <dgm:cxn modelId="{D8C8ED23-79ED-4236-B029-2BCBDCF946CE}" type="presOf" srcId="{0939E731-0F94-47DE-AAD1-BD66E549D33A}" destId="{F7B6463C-19D5-456D-8D19-EA2B76E41B0D}" srcOrd="0" destOrd="0" presId="urn:microsoft.com/office/officeart/2005/8/layout/radial1"/>
    <dgm:cxn modelId="{B0AF850C-2D9D-4E25-BD52-7651C3F84463}" srcId="{D71064D7-B57C-41DA-B93E-977F6867F549}" destId="{BFC271B3-C123-45A0-B830-2E0FBC168EAA}" srcOrd="2" destOrd="0" parTransId="{0DFF7BD3-5ACD-4179-9149-E9FF784DC9E0}" sibTransId="{E61EC01A-DD3E-40E8-98DA-0406892EC731}"/>
    <dgm:cxn modelId="{08E8DF56-6156-424D-8274-E4B8ED4D4399}" type="presOf" srcId="{05EAD8E3-D3C3-457E-8062-50D7ED721A4F}" destId="{40415D5D-94F2-419E-8A5D-10B2DB7C0CA0}" srcOrd="0" destOrd="0" presId="urn:microsoft.com/office/officeart/2005/8/layout/radial1"/>
    <dgm:cxn modelId="{04DD4579-6E3D-4141-BBE3-1CCB4EB55D6E}" type="presOf" srcId="{44A592F1-87A8-4830-9541-E4818C1C55B3}" destId="{5502898A-E00A-4F52-923C-AB6C89A92963}" srcOrd="1" destOrd="0" presId="urn:microsoft.com/office/officeart/2005/8/layout/radial1"/>
    <dgm:cxn modelId="{4B976E98-2449-4021-B40D-165807DA6124}" type="presOf" srcId="{44A592F1-87A8-4830-9541-E4818C1C55B3}" destId="{64FBB2DE-4BE0-4776-85AE-AAAD25E99536}" srcOrd="0" destOrd="0" presId="urn:microsoft.com/office/officeart/2005/8/layout/radial1"/>
    <dgm:cxn modelId="{E72FBAF1-E488-4670-9538-5CA223B1CFCD}" type="presOf" srcId="{C2C8DCEE-9984-43C0-9DCA-963FFD07A320}" destId="{38A26E48-63E5-4377-A8AE-B5DA647A27E3}" srcOrd="0" destOrd="0" presId="urn:microsoft.com/office/officeart/2005/8/layout/radial1"/>
    <dgm:cxn modelId="{8F981A50-FD87-4478-A655-4F48534386C5}" type="presOf" srcId="{3EA1818C-05F8-4089-8026-163CDE06F5D0}" destId="{C384E619-1CBF-412B-B5DD-58AC4754DADD}" srcOrd="0" destOrd="0" presId="urn:microsoft.com/office/officeart/2005/8/layout/radial1"/>
    <dgm:cxn modelId="{DA490A73-A813-48D5-8CBF-0643B22D617D}" srcId="{D71064D7-B57C-41DA-B93E-977F6867F549}" destId="{160E0C3B-D85D-47F7-9F12-7ED890A58EEE}" srcOrd="1" destOrd="0" parTransId="{725D09F3-F3BC-4E58-8314-A90DFD719543}" sibTransId="{5C279866-74DB-4CCA-9FF7-E20D9A8CB66E}"/>
    <dgm:cxn modelId="{DA1A6D96-A19F-4DF0-9353-91726030AD06}" type="presOf" srcId="{53EBA0E5-28B3-4697-A1CA-B46C6B5D237B}" destId="{B61636CE-DB83-4959-A578-FD2DDE22F296}" srcOrd="0" destOrd="0" presId="urn:microsoft.com/office/officeart/2005/8/layout/radial1"/>
    <dgm:cxn modelId="{C114C6E2-40A1-401C-A5AD-BDE79D9B9D56}" type="presOf" srcId="{80C36F7E-A549-49EF-9AE0-12D983DBCBCB}" destId="{A56412A8-FB0E-4D00-863D-4031313C0817}" srcOrd="0" destOrd="0" presId="urn:microsoft.com/office/officeart/2005/8/layout/radial1"/>
    <dgm:cxn modelId="{252D33B3-A7E0-4F91-8CA6-F35051D12FE5}" srcId="{80C36F7E-A549-49EF-9AE0-12D983DBCBCB}" destId="{9B485F99-0F45-4768-AB53-3F77E756C66F}" srcOrd="3" destOrd="0" parTransId="{05EAD8E3-D3C3-457E-8062-50D7ED721A4F}" sibTransId="{2AA88F33-72D5-4C57-8D61-EFE85C68AFE1}"/>
    <dgm:cxn modelId="{143A43B8-3C9B-4F00-A5EF-AF819C877B66}" type="presOf" srcId="{C2C8DCEE-9984-43C0-9DCA-963FFD07A320}" destId="{5A4DEE40-6048-449A-8F8B-6B83A36E2CD0}" srcOrd="1" destOrd="0" presId="urn:microsoft.com/office/officeart/2005/8/layout/radial1"/>
    <dgm:cxn modelId="{9C2B5078-A25A-4273-AC04-408B3170B159}" srcId="{D71064D7-B57C-41DA-B93E-977F6867F549}" destId="{80C36F7E-A549-49EF-9AE0-12D983DBCBCB}" srcOrd="0" destOrd="0" parTransId="{A59F03BC-F9B2-4C57-A5BB-1F59E8335357}" sibTransId="{63B38FBB-B526-4DCD-825D-ED7E9BCAD32D}"/>
    <dgm:cxn modelId="{57A3AB79-2C56-4153-8868-17F4DDA244B0}" type="presOf" srcId="{D71064D7-B57C-41DA-B93E-977F6867F549}" destId="{18220075-66A2-4B86-A1EB-4BC2F83B2109}" srcOrd="0" destOrd="0" presId="urn:microsoft.com/office/officeart/2005/8/layout/radial1"/>
    <dgm:cxn modelId="{96A30133-BAEE-4826-B76E-A855FA8CF8B4}" srcId="{80C36F7E-A549-49EF-9AE0-12D983DBCBCB}" destId="{FFC5B519-BD54-4BFE-875B-4CF497F0F96E}" srcOrd="1" destOrd="0" parTransId="{44A592F1-87A8-4830-9541-E4818C1C55B3}" sibTransId="{5FFD6736-DC2C-4DA3-8E6A-F32D608F4D27}"/>
    <dgm:cxn modelId="{17BCC39C-E16D-40E0-B9BB-DFA1A030901F}" type="presOf" srcId="{05EAD8E3-D3C3-457E-8062-50D7ED721A4F}" destId="{0221B7C4-4EB0-46AE-9BD2-8B55218F47B6}" srcOrd="1" destOrd="0" presId="urn:microsoft.com/office/officeart/2005/8/layout/radial1"/>
    <dgm:cxn modelId="{4E2E778C-1E37-4F7F-97E1-2D2BB434DCC7}" type="presOf" srcId="{9B485F99-0F45-4768-AB53-3F77E756C66F}" destId="{E001DE58-6DF9-4B86-80F1-4CC97B1113A3}" srcOrd="0" destOrd="0" presId="urn:microsoft.com/office/officeart/2005/8/layout/radial1"/>
    <dgm:cxn modelId="{073BB76E-AB63-4431-8B57-98C7B80C754E}" srcId="{80C36F7E-A549-49EF-9AE0-12D983DBCBCB}" destId="{3EA1818C-05F8-4089-8026-163CDE06F5D0}" srcOrd="2" destOrd="0" parTransId="{0939E731-0F94-47DE-AAD1-BD66E549D33A}" sibTransId="{EE72854D-D48C-4DF4-93A6-27088D317BAD}"/>
    <dgm:cxn modelId="{C033D2B4-D793-4B57-BD57-93877D3BFFBF}" type="presParOf" srcId="{18220075-66A2-4B86-A1EB-4BC2F83B2109}" destId="{A56412A8-FB0E-4D00-863D-4031313C0817}" srcOrd="0" destOrd="0" presId="urn:microsoft.com/office/officeart/2005/8/layout/radial1"/>
    <dgm:cxn modelId="{83660099-5909-4948-B312-06F6C9EFC42A}" type="presParOf" srcId="{18220075-66A2-4B86-A1EB-4BC2F83B2109}" destId="{38A26E48-63E5-4377-A8AE-B5DA647A27E3}" srcOrd="1" destOrd="0" presId="urn:microsoft.com/office/officeart/2005/8/layout/radial1"/>
    <dgm:cxn modelId="{1215FBF2-B74E-4520-8048-60EE7D3738D6}" type="presParOf" srcId="{38A26E48-63E5-4377-A8AE-B5DA647A27E3}" destId="{5A4DEE40-6048-449A-8F8B-6B83A36E2CD0}" srcOrd="0" destOrd="0" presId="urn:microsoft.com/office/officeart/2005/8/layout/radial1"/>
    <dgm:cxn modelId="{E3A0968B-5F6F-40F9-BA54-0D46C67FFF70}" type="presParOf" srcId="{18220075-66A2-4B86-A1EB-4BC2F83B2109}" destId="{B61636CE-DB83-4959-A578-FD2DDE22F296}" srcOrd="2" destOrd="0" presId="urn:microsoft.com/office/officeart/2005/8/layout/radial1"/>
    <dgm:cxn modelId="{1D9A349F-CA53-42F9-8C17-1ADE19B2A78A}" type="presParOf" srcId="{18220075-66A2-4B86-A1EB-4BC2F83B2109}" destId="{64FBB2DE-4BE0-4776-85AE-AAAD25E99536}" srcOrd="3" destOrd="0" presId="urn:microsoft.com/office/officeart/2005/8/layout/radial1"/>
    <dgm:cxn modelId="{0B499279-84B5-40FC-A667-7A80A1950D85}" type="presParOf" srcId="{64FBB2DE-4BE0-4776-85AE-AAAD25E99536}" destId="{5502898A-E00A-4F52-923C-AB6C89A92963}" srcOrd="0" destOrd="0" presId="urn:microsoft.com/office/officeart/2005/8/layout/radial1"/>
    <dgm:cxn modelId="{BA758E63-A05B-400E-98E7-0FDB5488E131}" type="presParOf" srcId="{18220075-66A2-4B86-A1EB-4BC2F83B2109}" destId="{89C24BFD-5D2B-4EFF-B645-4AC1CD68EB89}" srcOrd="4" destOrd="0" presId="urn:microsoft.com/office/officeart/2005/8/layout/radial1"/>
    <dgm:cxn modelId="{94B90244-E2FB-4370-B8F9-65CCE8BB0297}" type="presParOf" srcId="{18220075-66A2-4B86-A1EB-4BC2F83B2109}" destId="{F7B6463C-19D5-456D-8D19-EA2B76E41B0D}" srcOrd="5" destOrd="0" presId="urn:microsoft.com/office/officeart/2005/8/layout/radial1"/>
    <dgm:cxn modelId="{2952D964-7952-4820-9AE8-0187B6B86B78}" type="presParOf" srcId="{F7B6463C-19D5-456D-8D19-EA2B76E41B0D}" destId="{6670E303-933C-4FA2-8CCD-DA2CB65B4F95}" srcOrd="0" destOrd="0" presId="urn:microsoft.com/office/officeart/2005/8/layout/radial1"/>
    <dgm:cxn modelId="{4805585D-2F0B-4A2B-9857-1740BC747776}" type="presParOf" srcId="{18220075-66A2-4B86-A1EB-4BC2F83B2109}" destId="{C384E619-1CBF-412B-B5DD-58AC4754DADD}" srcOrd="6" destOrd="0" presId="urn:microsoft.com/office/officeart/2005/8/layout/radial1"/>
    <dgm:cxn modelId="{D93CC7F9-5EBC-4E69-BC2A-CCF949DA920D}" type="presParOf" srcId="{18220075-66A2-4B86-A1EB-4BC2F83B2109}" destId="{40415D5D-94F2-419E-8A5D-10B2DB7C0CA0}" srcOrd="7" destOrd="0" presId="urn:microsoft.com/office/officeart/2005/8/layout/radial1"/>
    <dgm:cxn modelId="{2438D856-E2B2-4B22-AE6E-85C889F6791C}" type="presParOf" srcId="{40415D5D-94F2-419E-8A5D-10B2DB7C0CA0}" destId="{0221B7C4-4EB0-46AE-9BD2-8B55218F47B6}" srcOrd="0" destOrd="0" presId="urn:microsoft.com/office/officeart/2005/8/layout/radial1"/>
    <dgm:cxn modelId="{8AD20025-04BD-41AC-81D2-32D290612797}" type="presParOf" srcId="{18220075-66A2-4B86-A1EB-4BC2F83B2109}" destId="{E001DE58-6DF9-4B86-80F1-4CC97B1113A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86534-407F-4BFD-8B0A-1470AD1E03A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F99B1174-B897-40A4-B187-F784D9DEBE4D}">
      <dgm:prSet/>
      <dgm:spPr/>
      <dgm:t>
        <a:bodyPr/>
        <a:lstStyle/>
        <a:p>
          <a:pPr algn="just" rtl="0"/>
          <a:r>
            <a:rPr lang="es-EC" dirty="0" smtClean="0"/>
            <a:t>General	</a:t>
          </a:r>
          <a:endParaRPr lang="es-EC" dirty="0"/>
        </a:p>
      </dgm:t>
    </dgm:pt>
    <dgm:pt modelId="{6A792A65-9E1D-48BD-8B1E-3F646D267C16}" type="parTrans" cxnId="{326A54F4-DA07-4F46-8DF7-5D583DC4EF23}">
      <dgm:prSet/>
      <dgm:spPr/>
      <dgm:t>
        <a:bodyPr/>
        <a:lstStyle/>
        <a:p>
          <a:pPr algn="just"/>
          <a:endParaRPr lang="es-EC"/>
        </a:p>
      </dgm:t>
    </dgm:pt>
    <dgm:pt modelId="{9D96985D-2E79-415B-981D-56B0E5A1E1B1}" type="sibTrans" cxnId="{326A54F4-DA07-4F46-8DF7-5D583DC4EF23}">
      <dgm:prSet/>
      <dgm:spPr/>
      <dgm:t>
        <a:bodyPr/>
        <a:lstStyle/>
        <a:p>
          <a:pPr algn="just"/>
          <a:endParaRPr lang="es-EC"/>
        </a:p>
      </dgm:t>
    </dgm:pt>
    <dgm:pt modelId="{AE685CB5-F7F0-4BA5-AEFA-100527A4267F}">
      <dgm:prSet/>
      <dgm:spPr/>
      <dgm:t>
        <a:bodyPr/>
        <a:lstStyle/>
        <a:p>
          <a:pPr algn="just" rtl="0"/>
          <a:r>
            <a:rPr lang="es-EC" dirty="0" smtClean="0"/>
            <a:t>Elaborar el modelamiento y simulación de la capa física de una red LTE (R8) que permita realizar un análisis del funcionamiento de esta mediante el uso de la herramienta MATLAB/SIMULINK.</a:t>
          </a:r>
          <a:endParaRPr lang="es-EC" dirty="0"/>
        </a:p>
      </dgm:t>
    </dgm:pt>
    <dgm:pt modelId="{8AE099A5-9260-4F0A-9F93-BA622CE10850}" type="parTrans" cxnId="{D2C6F9B4-D973-4656-9CE8-CD8A07627181}">
      <dgm:prSet/>
      <dgm:spPr/>
      <dgm:t>
        <a:bodyPr/>
        <a:lstStyle/>
        <a:p>
          <a:pPr algn="just"/>
          <a:endParaRPr lang="es-EC"/>
        </a:p>
      </dgm:t>
    </dgm:pt>
    <dgm:pt modelId="{5EA4A1B2-7944-4A54-A621-82A4441D448E}" type="sibTrans" cxnId="{D2C6F9B4-D973-4656-9CE8-CD8A07627181}">
      <dgm:prSet/>
      <dgm:spPr/>
      <dgm:t>
        <a:bodyPr/>
        <a:lstStyle/>
        <a:p>
          <a:pPr algn="just"/>
          <a:endParaRPr lang="es-EC"/>
        </a:p>
      </dgm:t>
    </dgm:pt>
    <dgm:pt modelId="{84855D3B-268B-4BA6-8F64-1758B9461EDF}">
      <dgm:prSet/>
      <dgm:spPr/>
      <dgm:t>
        <a:bodyPr/>
        <a:lstStyle/>
        <a:p>
          <a:pPr algn="just" rtl="0"/>
          <a:r>
            <a:rPr lang="es-EC" smtClean="0"/>
            <a:t>Específicos</a:t>
          </a:r>
          <a:endParaRPr lang="es-EC"/>
        </a:p>
      </dgm:t>
    </dgm:pt>
    <dgm:pt modelId="{8171A3EC-E3B3-45D9-B95A-FB44A9BA76C2}" type="parTrans" cxnId="{1E44D0B5-B816-4D93-B876-030FF79F6ACB}">
      <dgm:prSet/>
      <dgm:spPr/>
      <dgm:t>
        <a:bodyPr/>
        <a:lstStyle/>
        <a:p>
          <a:pPr algn="just"/>
          <a:endParaRPr lang="es-EC"/>
        </a:p>
      </dgm:t>
    </dgm:pt>
    <dgm:pt modelId="{8BD0857F-0620-4376-8589-C379C1D57A7D}" type="sibTrans" cxnId="{1E44D0B5-B816-4D93-B876-030FF79F6ACB}">
      <dgm:prSet/>
      <dgm:spPr/>
      <dgm:t>
        <a:bodyPr/>
        <a:lstStyle/>
        <a:p>
          <a:pPr algn="just"/>
          <a:endParaRPr lang="es-EC"/>
        </a:p>
      </dgm:t>
    </dgm:pt>
    <dgm:pt modelId="{22DEF256-DD78-4BE9-B68F-43FC1F08E6ED}">
      <dgm:prSet/>
      <dgm:spPr/>
      <dgm:t>
        <a:bodyPr/>
        <a:lstStyle/>
        <a:p>
          <a:pPr algn="just" rtl="0"/>
          <a:r>
            <a:rPr lang="es-EC" dirty="0" smtClean="0"/>
            <a:t>Investigar las especificaciones técnicas de la capa física de una red LTE (R8). </a:t>
          </a:r>
          <a:endParaRPr lang="es-EC" dirty="0"/>
        </a:p>
      </dgm:t>
    </dgm:pt>
    <dgm:pt modelId="{2167BD01-9137-42C0-A840-85BD1A39C048}" type="parTrans" cxnId="{246B1540-EA5A-42E2-8B49-FEBD5410C146}">
      <dgm:prSet/>
      <dgm:spPr/>
      <dgm:t>
        <a:bodyPr/>
        <a:lstStyle/>
        <a:p>
          <a:pPr algn="just"/>
          <a:endParaRPr lang="es-EC"/>
        </a:p>
      </dgm:t>
    </dgm:pt>
    <dgm:pt modelId="{C66D49F2-E846-4B7A-843B-541493EE013A}" type="sibTrans" cxnId="{246B1540-EA5A-42E2-8B49-FEBD5410C146}">
      <dgm:prSet/>
      <dgm:spPr/>
      <dgm:t>
        <a:bodyPr/>
        <a:lstStyle/>
        <a:p>
          <a:pPr algn="just"/>
          <a:endParaRPr lang="es-EC"/>
        </a:p>
      </dgm:t>
    </dgm:pt>
    <dgm:pt modelId="{BDE61D37-0B12-4F5F-9F5A-DEAB47C881D4}">
      <dgm:prSet/>
      <dgm:spPr/>
      <dgm:t>
        <a:bodyPr/>
        <a:lstStyle/>
        <a:p>
          <a:pPr algn="just" rtl="0"/>
          <a:r>
            <a:rPr lang="es-EC" dirty="0" smtClean="0"/>
            <a:t>Realizar simulaciones de las diferentes modulaciones digitales (QPSK, 16QAM, 64QAM) que se encuentran estructuradas en LTE para obtener las gráficas del BER teóricas y simuladas mediante Matlab.</a:t>
          </a:r>
          <a:endParaRPr lang="es-EC" dirty="0"/>
        </a:p>
      </dgm:t>
    </dgm:pt>
    <dgm:pt modelId="{74B36D3E-5E9D-496F-8925-25A432A91C48}" type="parTrans" cxnId="{6DE347F0-B401-44E8-AC07-EEAC9A933BE7}">
      <dgm:prSet/>
      <dgm:spPr/>
      <dgm:t>
        <a:bodyPr/>
        <a:lstStyle/>
        <a:p>
          <a:pPr algn="just"/>
          <a:endParaRPr lang="es-EC"/>
        </a:p>
      </dgm:t>
    </dgm:pt>
    <dgm:pt modelId="{86648B2F-0978-475D-B02C-BD93892EF7BC}" type="sibTrans" cxnId="{6DE347F0-B401-44E8-AC07-EEAC9A933BE7}">
      <dgm:prSet/>
      <dgm:spPr/>
      <dgm:t>
        <a:bodyPr/>
        <a:lstStyle/>
        <a:p>
          <a:pPr algn="just"/>
          <a:endParaRPr lang="es-EC"/>
        </a:p>
      </dgm:t>
    </dgm:pt>
    <dgm:pt modelId="{4A548DF2-678A-4F88-A89B-DEC1504BDDAB}">
      <dgm:prSet/>
      <dgm:spPr/>
      <dgm:t>
        <a:bodyPr/>
        <a:lstStyle/>
        <a:p>
          <a:pPr algn="just" rtl="0"/>
          <a:r>
            <a:rPr lang="es-EC" dirty="0" smtClean="0"/>
            <a:t>Analizar los parámetros de LTE mediante equipos de medición.</a:t>
          </a:r>
          <a:endParaRPr lang="es-EC" dirty="0"/>
        </a:p>
      </dgm:t>
    </dgm:pt>
    <dgm:pt modelId="{DD7939CB-BF97-4F5E-9332-01A3B39F39DD}" type="parTrans" cxnId="{4B3ADD1B-08BE-4EEB-A2EC-BDBFA7892166}">
      <dgm:prSet/>
      <dgm:spPr/>
      <dgm:t>
        <a:bodyPr/>
        <a:lstStyle/>
        <a:p>
          <a:pPr algn="just"/>
          <a:endParaRPr lang="es-EC"/>
        </a:p>
      </dgm:t>
    </dgm:pt>
    <dgm:pt modelId="{A938C484-67ED-4D70-983D-C413F6A6EE66}" type="sibTrans" cxnId="{4B3ADD1B-08BE-4EEB-A2EC-BDBFA7892166}">
      <dgm:prSet/>
      <dgm:spPr/>
      <dgm:t>
        <a:bodyPr/>
        <a:lstStyle/>
        <a:p>
          <a:pPr algn="just"/>
          <a:endParaRPr lang="es-EC"/>
        </a:p>
      </dgm:t>
    </dgm:pt>
    <dgm:pt modelId="{447C72DE-82EC-4C15-8267-73B31FCD36DD}">
      <dgm:prSet/>
      <dgm:spPr/>
      <dgm:t>
        <a:bodyPr/>
        <a:lstStyle/>
        <a:p>
          <a:pPr algn="just" rtl="0"/>
          <a:r>
            <a:rPr lang="es-EC" dirty="0" smtClean="0"/>
            <a:t>Analizar los resultados obtenidos mediante las simulaciones en Matlab/</a:t>
          </a:r>
          <a:r>
            <a:rPr lang="es-EC" dirty="0" err="1" smtClean="0"/>
            <a:t>Simulink</a:t>
          </a:r>
          <a:r>
            <a:rPr lang="es-EC" dirty="0" smtClean="0"/>
            <a:t>.</a:t>
          </a:r>
          <a:endParaRPr lang="es-EC" dirty="0"/>
        </a:p>
      </dgm:t>
    </dgm:pt>
    <dgm:pt modelId="{909DC5DE-F7ED-45B7-87FC-F331AFEC61DA}" type="parTrans" cxnId="{658E74DF-F000-442E-B0B7-312815CD946C}">
      <dgm:prSet/>
      <dgm:spPr/>
      <dgm:t>
        <a:bodyPr/>
        <a:lstStyle/>
        <a:p>
          <a:endParaRPr lang="es-EC"/>
        </a:p>
      </dgm:t>
    </dgm:pt>
    <dgm:pt modelId="{0ADE754E-F28B-4782-A702-905C1CFC8A97}" type="sibTrans" cxnId="{658E74DF-F000-442E-B0B7-312815CD946C}">
      <dgm:prSet/>
      <dgm:spPr/>
      <dgm:t>
        <a:bodyPr/>
        <a:lstStyle/>
        <a:p>
          <a:endParaRPr lang="es-EC"/>
        </a:p>
      </dgm:t>
    </dgm:pt>
    <dgm:pt modelId="{CAD4DF03-78DD-425C-8B41-C529968FA5BA}">
      <dgm:prSet/>
      <dgm:spPr/>
      <dgm:t>
        <a:bodyPr/>
        <a:lstStyle/>
        <a:p>
          <a:pPr algn="just" rtl="0"/>
          <a:r>
            <a:rPr lang="es-EC" dirty="0" smtClean="0"/>
            <a:t>Implementar un transmisor de LTE mediante un USRP N210, el cual permita observar el comportamiento de las señales al variar parámetros de la capa física.</a:t>
          </a:r>
          <a:endParaRPr lang="es-EC" dirty="0"/>
        </a:p>
      </dgm:t>
    </dgm:pt>
    <dgm:pt modelId="{F6EC0106-1111-4173-A56C-FF77E23F8BB6}" type="parTrans" cxnId="{2F782812-C658-45C7-8898-03DC3AF51660}">
      <dgm:prSet/>
      <dgm:spPr/>
      <dgm:t>
        <a:bodyPr/>
        <a:lstStyle/>
        <a:p>
          <a:endParaRPr lang="es-EC"/>
        </a:p>
      </dgm:t>
    </dgm:pt>
    <dgm:pt modelId="{367CB903-727A-4682-8A86-AFC97E9D2EEE}" type="sibTrans" cxnId="{2F782812-C658-45C7-8898-03DC3AF51660}">
      <dgm:prSet/>
      <dgm:spPr/>
      <dgm:t>
        <a:bodyPr/>
        <a:lstStyle/>
        <a:p>
          <a:endParaRPr lang="es-EC"/>
        </a:p>
      </dgm:t>
    </dgm:pt>
    <dgm:pt modelId="{A3CF6E31-D312-4E3E-81DE-B96722BA553F}" type="pres">
      <dgm:prSet presAssocID="{8A486534-407F-4BFD-8B0A-1470AD1E03AD}" presName="linear" presStyleCnt="0">
        <dgm:presLayoutVars>
          <dgm:animLvl val="lvl"/>
          <dgm:resizeHandles val="exact"/>
        </dgm:presLayoutVars>
      </dgm:prSet>
      <dgm:spPr/>
      <dgm:t>
        <a:bodyPr/>
        <a:lstStyle/>
        <a:p>
          <a:endParaRPr lang="es-EC"/>
        </a:p>
      </dgm:t>
    </dgm:pt>
    <dgm:pt modelId="{69F61F20-5039-4056-87D9-DD6D4FBBB9A9}" type="pres">
      <dgm:prSet presAssocID="{F99B1174-B897-40A4-B187-F784D9DEBE4D}" presName="parentText" presStyleLbl="node1" presStyleIdx="0" presStyleCnt="2" custLinFactNeighborY="-12110">
        <dgm:presLayoutVars>
          <dgm:chMax val="0"/>
          <dgm:bulletEnabled val="1"/>
        </dgm:presLayoutVars>
      </dgm:prSet>
      <dgm:spPr/>
      <dgm:t>
        <a:bodyPr/>
        <a:lstStyle/>
        <a:p>
          <a:endParaRPr lang="es-EC"/>
        </a:p>
      </dgm:t>
    </dgm:pt>
    <dgm:pt modelId="{B5D75FE0-C937-4C0C-A776-7F914113C611}" type="pres">
      <dgm:prSet presAssocID="{F99B1174-B897-40A4-B187-F784D9DEBE4D}" presName="childText" presStyleLbl="revTx" presStyleIdx="0" presStyleCnt="2">
        <dgm:presLayoutVars>
          <dgm:bulletEnabled val="1"/>
        </dgm:presLayoutVars>
      </dgm:prSet>
      <dgm:spPr/>
      <dgm:t>
        <a:bodyPr/>
        <a:lstStyle/>
        <a:p>
          <a:endParaRPr lang="es-EC"/>
        </a:p>
      </dgm:t>
    </dgm:pt>
    <dgm:pt modelId="{B6E4C422-E72D-4CD9-90BC-034E64A55B8A}" type="pres">
      <dgm:prSet presAssocID="{84855D3B-268B-4BA6-8F64-1758B9461EDF}" presName="parentText" presStyleLbl="node1" presStyleIdx="1" presStyleCnt="2">
        <dgm:presLayoutVars>
          <dgm:chMax val="0"/>
          <dgm:bulletEnabled val="1"/>
        </dgm:presLayoutVars>
      </dgm:prSet>
      <dgm:spPr/>
      <dgm:t>
        <a:bodyPr/>
        <a:lstStyle/>
        <a:p>
          <a:endParaRPr lang="es-EC"/>
        </a:p>
      </dgm:t>
    </dgm:pt>
    <dgm:pt modelId="{5C23310D-DB04-48A2-A33A-96EA356E0934}" type="pres">
      <dgm:prSet presAssocID="{84855D3B-268B-4BA6-8F64-1758B9461EDF}" presName="childText" presStyleLbl="revTx" presStyleIdx="1" presStyleCnt="2">
        <dgm:presLayoutVars>
          <dgm:bulletEnabled val="1"/>
        </dgm:presLayoutVars>
      </dgm:prSet>
      <dgm:spPr/>
      <dgm:t>
        <a:bodyPr/>
        <a:lstStyle/>
        <a:p>
          <a:endParaRPr lang="es-EC"/>
        </a:p>
      </dgm:t>
    </dgm:pt>
  </dgm:ptLst>
  <dgm:cxnLst>
    <dgm:cxn modelId="{6DE347F0-B401-44E8-AC07-EEAC9A933BE7}" srcId="{84855D3B-268B-4BA6-8F64-1758B9461EDF}" destId="{BDE61D37-0B12-4F5F-9F5A-DEAB47C881D4}" srcOrd="1" destOrd="0" parTransId="{74B36D3E-5E9D-496F-8925-25A432A91C48}" sibTransId="{86648B2F-0978-475D-B02C-BD93892EF7BC}"/>
    <dgm:cxn modelId="{658E74DF-F000-442E-B0B7-312815CD946C}" srcId="{84855D3B-268B-4BA6-8F64-1758B9461EDF}" destId="{447C72DE-82EC-4C15-8267-73B31FCD36DD}" srcOrd="3" destOrd="0" parTransId="{909DC5DE-F7ED-45B7-87FC-F331AFEC61DA}" sibTransId="{0ADE754E-F28B-4782-A702-905C1CFC8A97}"/>
    <dgm:cxn modelId="{1E44D0B5-B816-4D93-B876-030FF79F6ACB}" srcId="{8A486534-407F-4BFD-8B0A-1470AD1E03AD}" destId="{84855D3B-268B-4BA6-8F64-1758B9461EDF}" srcOrd="1" destOrd="0" parTransId="{8171A3EC-E3B3-45D9-B95A-FB44A9BA76C2}" sibTransId="{8BD0857F-0620-4376-8589-C379C1D57A7D}"/>
    <dgm:cxn modelId="{F6B99099-148D-4C98-B979-37A3770D2D95}" type="presOf" srcId="{447C72DE-82EC-4C15-8267-73B31FCD36DD}" destId="{5C23310D-DB04-48A2-A33A-96EA356E0934}" srcOrd="0" destOrd="3" presId="urn:microsoft.com/office/officeart/2005/8/layout/vList2"/>
    <dgm:cxn modelId="{326A54F4-DA07-4F46-8DF7-5D583DC4EF23}" srcId="{8A486534-407F-4BFD-8B0A-1470AD1E03AD}" destId="{F99B1174-B897-40A4-B187-F784D9DEBE4D}" srcOrd="0" destOrd="0" parTransId="{6A792A65-9E1D-48BD-8B1E-3F646D267C16}" sibTransId="{9D96985D-2E79-415B-981D-56B0E5A1E1B1}"/>
    <dgm:cxn modelId="{B6FF12BD-28AC-432D-A288-EEFCD0DB1CA0}" type="presOf" srcId="{84855D3B-268B-4BA6-8F64-1758B9461EDF}" destId="{B6E4C422-E72D-4CD9-90BC-034E64A55B8A}" srcOrd="0" destOrd="0" presId="urn:microsoft.com/office/officeart/2005/8/layout/vList2"/>
    <dgm:cxn modelId="{F66E356D-8CBE-47C7-9360-8B7D5D6E52D1}" type="presOf" srcId="{22DEF256-DD78-4BE9-B68F-43FC1F08E6ED}" destId="{5C23310D-DB04-48A2-A33A-96EA356E0934}" srcOrd="0" destOrd="0" presId="urn:microsoft.com/office/officeart/2005/8/layout/vList2"/>
    <dgm:cxn modelId="{1C8B2FAC-8F35-4B46-815D-7F92012E8B53}" type="presOf" srcId="{4A548DF2-678A-4F88-A89B-DEC1504BDDAB}" destId="{5C23310D-DB04-48A2-A33A-96EA356E0934}" srcOrd="0" destOrd="4" presId="urn:microsoft.com/office/officeart/2005/8/layout/vList2"/>
    <dgm:cxn modelId="{5FC1476F-5F34-4F0B-93A4-F7C187FB0CB0}" type="presOf" srcId="{BDE61D37-0B12-4F5F-9F5A-DEAB47C881D4}" destId="{5C23310D-DB04-48A2-A33A-96EA356E0934}" srcOrd="0" destOrd="1" presId="urn:microsoft.com/office/officeart/2005/8/layout/vList2"/>
    <dgm:cxn modelId="{50B7C8A0-D0D2-4E56-9066-A2C363C992AA}" type="presOf" srcId="{F99B1174-B897-40A4-B187-F784D9DEBE4D}" destId="{69F61F20-5039-4056-87D9-DD6D4FBBB9A9}" srcOrd="0" destOrd="0" presId="urn:microsoft.com/office/officeart/2005/8/layout/vList2"/>
    <dgm:cxn modelId="{12E2B6EC-0480-4F28-B788-AB1295B6CD6F}" type="presOf" srcId="{CAD4DF03-78DD-425C-8B41-C529968FA5BA}" destId="{5C23310D-DB04-48A2-A33A-96EA356E0934}" srcOrd="0" destOrd="2" presId="urn:microsoft.com/office/officeart/2005/8/layout/vList2"/>
    <dgm:cxn modelId="{1FA3F3F1-D613-4E70-80A4-88B03FED61C7}" type="presOf" srcId="{AE685CB5-F7F0-4BA5-AEFA-100527A4267F}" destId="{B5D75FE0-C937-4C0C-A776-7F914113C611}" srcOrd="0" destOrd="0" presId="urn:microsoft.com/office/officeart/2005/8/layout/vList2"/>
    <dgm:cxn modelId="{246B1540-EA5A-42E2-8B49-FEBD5410C146}" srcId="{84855D3B-268B-4BA6-8F64-1758B9461EDF}" destId="{22DEF256-DD78-4BE9-B68F-43FC1F08E6ED}" srcOrd="0" destOrd="0" parTransId="{2167BD01-9137-42C0-A840-85BD1A39C048}" sibTransId="{C66D49F2-E846-4B7A-843B-541493EE013A}"/>
    <dgm:cxn modelId="{4B3ADD1B-08BE-4EEB-A2EC-BDBFA7892166}" srcId="{84855D3B-268B-4BA6-8F64-1758B9461EDF}" destId="{4A548DF2-678A-4F88-A89B-DEC1504BDDAB}" srcOrd="4" destOrd="0" parTransId="{DD7939CB-BF97-4F5E-9332-01A3B39F39DD}" sibTransId="{A938C484-67ED-4D70-983D-C413F6A6EE66}"/>
    <dgm:cxn modelId="{2387A13B-41C0-464D-B428-5EE746BECD3B}" type="presOf" srcId="{8A486534-407F-4BFD-8B0A-1470AD1E03AD}" destId="{A3CF6E31-D312-4E3E-81DE-B96722BA553F}" srcOrd="0" destOrd="0" presId="urn:microsoft.com/office/officeart/2005/8/layout/vList2"/>
    <dgm:cxn modelId="{D2C6F9B4-D973-4656-9CE8-CD8A07627181}" srcId="{F99B1174-B897-40A4-B187-F784D9DEBE4D}" destId="{AE685CB5-F7F0-4BA5-AEFA-100527A4267F}" srcOrd="0" destOrd="0" parTransId="{8AE099A5-9260-4F0A-9F93-BA622CE10850}" sibTransId="{5EA4A1B2-7944-4A54-A621-82A4441D448E}"/>
    <dgm:cxn modelId="{2F782812-C658-45C7-8898-03DC3AF51660}" srcId="{84855D3B-268B-4BA6-8F64-1758B9461EDF}" destId="{CAD4DF03-78DD-425C-8B41-C529968FA5BA}" srcOrd="2" destOrd="0" parTransId="{F6EC0106-1111-4173-A56C-FF77E23F8BB6}" sibTransId="{367CB903-727A-4682-8A86-AFC97E9D2EEE}"/>
    <dgm:cxn modelId="{70C064A9-E35E-4AE5-B749-DD631A61F5DD}" type="presParOf" srcId="{A3CF6E31-D312-4E3E-81DE-B96722BA553F}" destId="{69F61F20-5039-4056-87D9-DD6D4FBBB9A9}" srcOrd="0" destOrd="0" presId="urn:microsoft.com/office/officeart/2005/8/layout/vList2"/>
    <dgm:cxn modelId="{EA82CE27-DEF9-44FE-8023-E4F494551C59}" type="presParOf" srcId="{A3CF6E31-D312-4E3E-81DE-B96722BA553F}" destId="{B5D75FE0-C937-4C0C-A776-7F914113C611}" srcOrd="1" destOrd="0" presId="urn:microsoft.com/office/officeart/2005/8/layout/vList2"/>
    <dgm:cxn modelId="{1A653A6B-FB1E-4281-A9BB-CABB69CD855E}" type="presParOf" srcId="{A3CF6E31-D312-4E3E-81DE-B96722BA553F}" destId="{B6E4C422-E72D-4CD9-90BC-034E64A55B8A}" srcOrd="2" destOrd="0" presId="urn:microsoft.com/office/officeart/2005/8/layout/vList2"/>
    <dgm:cxn modelId="{714113EE-73E2-49CB-A9D9-B331C2BFF454}" type="presParOf" srcId="{A3CF6E31-D312-4E3E-81DE-B96722BA553F}" destId="{5C23310D-DB04-48A2-A33A-96EA356E093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C971B3-CF21-4CA1-A6DA-29EB9CF58FE4}"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es-EC"/>
        </a:p>
      </dgm:t>
    </dgm:pt>
    <dgm:pt modelId="{88D4BC05-6D37-4FD8-A62F-5F1FE993147A}">
      <dgm:prSet phldrT="[Texto]"/>
      <dgm:spPr/>
      <dgm:t>
        <a:bodyPr/>
        <a:lstStyle/>
        <a:p>
          <a:r>
            <a:rPr lang="es-EC" dirty="0" smtClean="0"/>
            <a:t>Conceptos de una Red LTE</a:t>
          </a:r>
          <a:endParaRPr lang="es-EC" dirty="0"/>
        </a:p>
      </dgm:t>
    </dgm:pt>
    <dgm:pt modelId="{83CBA3EB-7A0B-4437-B17B-C696A3602689}" type="parTrans" cxnId="{0E6C0DF0-0333-48D9-AF95-B79AEF6F2F6A}">
      <dgm:prSet/>
      <dgm:spPr/>
      <dgm:t>
        <a:bodyPr/>
        <a:lstStyle/>
        <a:p>
          <a:endParaRPr lang="es-EC"/>
        </a:p>
      </dgm:t>
    </dgm:pt>
    <dgm:pt modelId="{67D3E216-2471-4FD7-902D-9468BA7593FF}" type="sibTrans" cxnId="{0E6C0DF0-0333-48D9-AF95-B79AEF6F2F6A}">
      <dgm:prSet/>
      <dgm:spPr/>
      <dgm:t>
        <a:bodyPr/>
        <a:lstStyle/>
        <a:p>
          <a:endParaRPr lang="es-EC"/>
        </a:p>
      </dgm:t>
    </dgm:pt>
    <dgm:pt modelId="{94F72E8A-653D-4335-9F2C-86EEC0D0627A}">
      <dgm:prSet phldrT="[Texto]"/>
      <dgm:spPr/>
      <dgm:t>
        <a:bodyPr/>
        <a:lstStyle/>
        <a:p>
          <a:r>
            <a:rPr lang="es-EC" dirty="0" smtClean="0"/>
            <a:t>Arquitectura de Red</a:t>
          </a:r>
          <a:endParaRPr lang="es-EC" dirty="0"/>
        </a:p>
      </dgm:t>
    </dgm:pt>
    <dgm:pt modelId="{A9DADAF3-11D8-4364-BDD7-6029C5CC74BB}" type="parTrans" cxnId="{CF5E2428-F416-4B8D-A330-34B5170BFFD9}">
      <dgm:prSet/>
      <dgm:spPr/>
      <dgm:t>
        <a:bodyPr/>
        <a:lstStyle/>
        <a:p>
          <a:endParaRPr lang="es-EC"/>
        </a:p>
      </dgm:t>
    </dgm:pt>
    <dgm:pt modelId="{4DE12D24-8D6C-4340-AFFB-B21C33366C98}" type="sibTrans" cxnId="{CF5E2428-F416-4B8D-A330-34B5170BFFD9}">
      <dgm:prSet/>
      <dgm:spPr/>
      <dgm:t>
        <a:bodyPr/>
        <a:lstStyle/>
        <a:p>
          <a:endParaRPr lang="es-EC"/>
        </a:p>
      </dgm:t>
    </dgm:pt>
    <dgm:pt modelId="{DB8560C7-0F8B-45EB-AC7F-7C4228890F15}">
      <dgm:prSet phldrT="[Texto]"/>
      <dgm:spPr/>
      <dgm:t>
        <a:bodyPr/>
        <a:lstStyle/>
        <a:p>
          <a:r>
            <a:rPr lang="es-EC" dirty="0" smtClean="0"/>
            <a:t>Canales Lógicos</a:t>
          </a:r>
          <a:endParaRPr lang="es-EC" dirty="0"/>
        </a:p>
      </dgm:t>
    </dgm:pt>
    <dgm:pt modelId="{32F942D3-6092-48E7-8524-B8A016BFFB24}" type="parTrans" cxnId="{07E9EE00-0021-477A-AA98-1E7FC15869FC}">
      <dgm:prSet/>
      <dgm:spPr/>
      <dgm:t>
        <a:bodyPr/>
        <a:lstStyle/>
        <a:p>
          <a:endParaRPr lang="es-EC"/>
        </a:p>
      </dgm:t>
    </dgm:pt>
    <dgm:pt modelId="{5FA7B5A4-2760-4F02-9E76-E73024278934}" type="sibTrans" cxnId="{07E9EE00-0021-477A-AA98-1E7FC15869FC}">
      <dgm:prSet/>
      <dgm:spPr/>
      <dgm:t>
        <a:bodyPr/>
        <a:lstStyle/>
        <a:p>
          <a:endParaRPr lang="es-EC"/>
        </a:p>
      </dgm:t>
    </dgm:pt>
    <dgm:pt modelId="{7F5BF981-8512-4851-AEFA-70387D1A3010}">
      <dgm:prSet phldrT="[Texto]"/>
      <dgm:spPr/>
      <dgm:t>
        <a:bodyPr/>
        <a:lstStyle/>
        <a:p>
          <a:r>
            <a:rPr lang="es-EC" dirty="0" smtClean="0"/>
            <a:t>Red de Núcleo</a:t>
          </a:r>
          <a:endParaRPr lang="es-EC" dirty="0"/>
        </a:p>
      </dgm:t>
    </dgm:pt>
    <dgm:pt modelId="{909078E2-A9D3-48E6-912E-B2A406881F8C}" type="parTrans" cxnId="{FF369E2A-CA50-4DCC-AE43-32D8AA56FBEC}">
      <dgm:prSet/>
      <dgm:spPr/>
      <dgm:t>
        <a:bodyPr/>
        <a:lstStyle/>
        <a:p>
          <a:endParaRPr lang="es-EC"/>
        </a:p>
      </dgm:t>
    </dgm:pt>
    <dgm:pt modelId="{8244258F-D269-44F9-9D90-6C04446B6438}" type="sibTrans" cxnId="{FF369E2A-CA50-4DCC-AE43-32D8AA56FBEC}">
      <dgm:prSet/>
      <dgm:spPr/>
      <dgm:t>
        <a:bodyPr/>
        <a:lstStyle/>
        <a:p>
          <a:endParaRPr lang="es-EC"/>
        </a:p>
      </dgm:t>
    </dgm:pt>
    <dgm:pt modelId="{2AC41D61-720B-4F14-A898-6D4758896D80}">
      <dgm:prSet phldrT="[Texto]"/>
      <dgm:spPr/>
      <dgm:t>
        <a:bodyPr/>
        <a:lstStyle/>
        <a:p>
          <a:r>
            <a:rPr lang="es-EC" dirty="0" smtClean="0"/>
            <a:t>Red de Acceso</a:t>
          </a:r>
          <a:endParaRPr lang="es-EC" dirty="0"/>
        </a:p>
      </dgm:t>
    </dgm:pt>
    <dgm:pt modelId="{09DE0ACD-338A-452C-A390-0C5F8CF486C7}" type="parTrans" cxnId="{0EF78089-6C1F-4ECA-9F8D-44E3A44EE027}">
      <dgm:prSet/>
      <dgm:spPr/>
      <dgm:t>
        <a:bodyPr/>
        <a:lstStyle/>
        <a:p>
          <a:endParaRPr lang="es-EC"/>
        </a:p>
      </dgm:t>
    </dgm:pt>
    <dgm:pt modelId="{137710C1-4EDC-4243-B897-3FD8F8AD17BE}" type="sibTrans" cxnId="{0EF78089-6C1F-4ECA-9F8D-44E3A44EE027}">
      <dgm:prSet/>
      <dgm:spPr/>
      <dgm:t>
        <a:bodyPr/>
        <a:lstStyle/>
        <a:p>
          <a:endParaRPr lang="es-EC"/>
        </a:p>
      </dgm:t>
    </dgm:pt>
    <dgm:pt modelId="{DD0833EB-F2F8-441E-BD26-E6CE1B4DF00A}">
      <dgm:prSet phldrT="[Texto]"/>
      <dgm:spPr/>
      <dgm:t>
        <a:bodyPr/>
        <a:lstStyle/>
        <a:p>
          <a:r>
            <a:rPr lang="es-EC" dirty="0" smtClean="0"/>
            <a:t>Capa Física</a:t>
          </a:r>
          <a:endParaRPr lang="es-EC" dirty="0"/>
        </a:p>
      </dgm:t>
    </dgm:pt>
    <dgm:pt modelId="{916D047A-4D30-47EC-B342-884B44A267BC}" type="parTrans" cxnId="{FF6897AE-7D43-428B-9322-E9F5D8E62B37}">
      <dgm:prSet/>
      <dgm:spPr/>
      <dgm:t>
        <a:bodyPr/>
        <a:lstStyle/>
        <a:p>
          <a:endParaRPr lang="es-EC"/>
        </a:p>
      </dgm:t>
    </dgm:pt>
    <dgm:pt modelId="{483D7394-DD82-43D3-82AF-E51A5F8A552F}" type="sibTrans" cxnId="{FF6897AE-7D43-428B-9322-E9F5D8E62B37}">
      <dgm:prSet/>
      <dgm:spPr/>
      <dgm:t>
        <a:bodyPr/>
        <a:lstStyle/>
        <a:p>
          <a:endParaRPr lang="es-EC"/>
        </a:p>
      </dgm:t>
    </dgm:pt>
    <dgm:pt modelId="{FC5642A9-6566-4B47-987B-DE5F113F9E34}">
      <dgm:prSet phldrT="[Texto]"/>
      <dgm:spPr/>
      <dgm:t>
        <a:bodyPr/>
        <a:lstStyle/>
        <a:p>
          <a:r>
            <a:rPr lang="es-EC" dirty="0" smtClean="0"/>
            <a:t>Canales de Transporte</a:t>
          </a:r>
          <a:endParaRPr lang="es-EC" dirty="0"/>
        </a:p>
      </dgm:t>
    </dgm:pt>
    <dgm:pt modelId="{697535F9-A613-4A97-94D3-2B61078E0D73}" type="parTrans" cxnId="{5054765A-F9CD-4F30-B3EB-9DB641BF0A92}">
      <dgm:prSet/>
      <dgm:spPr/>
      <dgm:t>
        <a:bodyPr/>
        <a:lstStyle/>
        <a:p>
          <a:endParaRPr lang="es-EC"/>
        </a:p>
      </dgm:t>
    </dgm:pt>
    <dgm:pt modelId="{D3BD1F36-4979-4641-B56E-45CA1B76F518}" type="sibTrans" cxnId="{5054765A-F9CD-4F30-B3EB-9DB641BF0A92}">
      <dgm:prSet/>
      <dgm:spPr/>
      <dgm:t>
        <a:bodyPr/>
        <a:lstStyle/>
        <a:p>
          <a:endParaRPr lang="es-EC"/>
        </a:p>
      </dgm:t>
    </dgm:pt>
    <dgm:pt modelId="{0218585B-B291-449D-83F2-C11F64E70056}">
      <dgm:prSet phldrT="[Texto]"/>
      <dgm:spPr/>
      <dgm:t>
        <a:bodyPr/>
        <a:lstStyle/>
        <a:p>
          <a:r>
            <a:rPr lang="es-EC" dirty="0" smtClean="0"/>
            <a:t>Canales Físicos</a:t>
          </a:r>
          <a:endParaRPr lang="es-EC" dirty="0"/>
        </a:p>
      </dgm:t>
    </dgm:pt>
    <dgm:pt modelId="{2811874E-1AE6-4D7B-9AAD-44189BF46869}" type="parTrans" cxnId="{7C026D8D-2E68-48C9-B648-25041971B22B}">
      <dgm:prSet/>
      <dgm:spPr/>
      <dgm:t>
        <a:bodyPr/>
        <a:lstStyle/>
        <a:p>
          <a:endParaRPr lang="es-EC"/>
        </a:p>
      </dgm:t>
    </dgm:pt>
    <dgm:pt modelId="{837D9082-2A29-49E4-B5A3-E64ED3135B56}" type="sibTrans" cxnId="{7C026D8D-2E68-48C9-B648-25041971B22B}">
      <dgm:prSet/>
      <dgm:spPr/>
      <dgm:t>
        <a:bodyPr/>
        <a:lstStyle/>
        <a:p>
          <a:endParaRPr lang="es-EC"/>
        </a:p>
      </dgm:t>
    </dgm:pt>
    <dgm:pt modelId="{A01540C5-1711-4E17-8F4E-A1EC8CDDB877}" type="pres">
      <dgm:prSet presAssocID="{90C971B3-CF21-4CA1-A6DA-29EB9CF58FE4}" presName="hierChild1" presStyleCnt="0">
        <dgm:presLayoutVars>
          <dgm:chPref val="1"/>
          <dgm:dir/>
          <dgm:animOne val="branch"/>
          <dgm:animLvl val="lvl"/>
          <dgm:resizeHandles/>
        </dgm:presLayoutVars>
      </dgm:prSet>
      <dgm:spPr/>
      <dgm:t>
        <a:bodyPr/>
        <a:lstStyle/>
        <a:p>
          <a:endParaRPr lang="es-EC"/>
        </a:p>
      </dgm:t>
    </dgm:pt>
    <dgm:pt modelId="{BA4DCA21-8BB5-4955-BAE2-2C0A2E5640F3}" type="pres">
      <dgm:prSet presAssocID="{88D4BC05-6D37-4FD8-A62F-5F1FE993147A}" presName="hierRoot1" presStyleCnt="0"/>
      <dgm:spPr/>
      <dgm:t>
        <a:bodyPr/>
        <a:lstStyle/>
        <a:p>
          <a:endParaRPr lang="es-EC"/>
        </a:p>
      </dgm:t>
    </dgm:pt>
    <dgm:pt modelId="{26E9A6E5-7071-4A44-8BD5-C08AE39304D1}" type="pres">
      <dgm:prSet presAssocID="{88D4BC05-6D37-4FD8-A62F-5F1FE993147A}" presName="composite" presStyleCnt="0"/>
      <dgm:spPr/>
      <dgm:t>
        <a:bodyPr/>
        <a:lstStyle/>
        <a:p>
          <a:endParaRPr lang="es-EC"/>
        </a:p>
      </dgm:t>
    </dgm:pt>
    <dgm:pt modelId="{1B5CE8B5-FE38-4B58-AD43-895C3042D31E}" type="pres">
      <dgm:prSet presAssocID="{88D4BC05-6D37-4FD8-A62F-5F1FE993147A}" presName="background" presStyleLbl="node0" presStyleIdx="0" presStyleCnt="1"/>
      <dgm:spPr/>
      <dgm:t>
        <a:bodyPr/>
        <a:lstStyle/>
        <a:p>
          <a:endParaRPr lang="es-EC"/>
        </a:p>
      </dgm:t>
    </dgm:pt>
    <dgm:pt modelId="{F47922F4-615A-473C-894B-EF85259AFE2C}" type="pres">
      <dgm:prSet presAssocID="{88D4BC05-6D37-4FD8-A62F-5F1FE993147A}" presName="text" presStyleLbl="fgAcc0" presStyleIdx="0" presStyleCnt="1" custScaleX="260693" custLinFactNeighborX="-3553" custLinFactNeighborY="-82058">
        <dgm:presLayoutVars>
          <dgm:chPref val="3"/>
        </dgm:presLayoutVars>
      </dgm:prSet>
      <dgm:spPr/>
      <dgm:t>
        <a:bodyPr/>
        <a:lstStyle/>
        <a:p>
          <a:endParaRPr lang="es-EC"/>
        </a:p>
      </dgm:t>
    </dgm:pt>
    <dgm:pt modelId="{5F81144A-D315-446B-B6D9-2D0027367F92}" type="pres">
      <dgm:prSet presAssocID="{88D4BC05-6D37-4FD8-A62F-5F1FE993147A}" presName="hierChild2" presStyleCnt="0"/>
      <dgm:spPr/>
      <dgm:t>
        <a:bodyPr/>
        <a:lstStyle/>
        <a:p>
          <a:endParaRPr lang="es-EC"/>
        </a:p>
      </dgm:t>
    </dgm:pt>
    <dgm:pt modelId="{DF70C5CF-9846-4E63-ACD0-E22E73D00407}" type="pres">
      <dgm:prSet presAssocID="{A9DADAF3-11D8-4364-BDD7-6029C5CC74BB}" presName="Name10" presStyleLbl="parChTrans1D2" presStyleIdx="0" presStyleCnt="2"/>
      <dgm:spPr/>
      <dgm:t>
        <a:bodyPr/>
        <a:lstStyle/>
        <a:p>
          <a:endParaRPr lang="es-EC"/>
        </a:p>
      </dgm:t>
    </dgm:pt>
    <dgm:pt modelId="{27618887-81DB-4108-8D10-184DDEB941E1}" type="pres">
      <dgm:prSet presAssocID="{94F72E8A-653D-4335-9F2C-86EEC0D0627A}" presName="hierRoot2" presStyleCnt="0"/>
      <dgm:spPr/>
      <dgm:t>
        <a:bodyPr/>
        <a:lstStyle/>
        <a:p>
          <a:endParaRPr lang="es-EC"/>
        </a:p>
      </dgm:t>
    </dgm:pt>
    <dgm:pt modelId="{F4A8CE96-D446-4D05-8103-10F54DF14460}" type="pres">
      <dgm:prSet presAssocID="{94F72E8A-653D-4335-9F2C-86EEC0D0627A}" presName="composite2" presStyleCnt="0"/>
      <dgm:spPr/>
      <dgm:t>
        <a:bodyPr/>
        <a:lstStyle/>
        <a:p>
          <a:endParaRPr lang="es-EC"/>
        </a:p>
      </dgm:t>
    </dgm:pt>
    <dgm:pt modelId="{7F6176ED-54CD-4832-A497-8F20F49AAB4A}" type="pres">
      <dgm:prSet presAssocID="{94F72E8A-653D-4335-9F2C-86EEC0D0627A}" presName="background2" presStyleLbl="node2" presStyleIdx="0" presStyleCnt="2"/>
      <dgm:spPr/>
      <dgm:t>
        <a:bodyPr/>
        <a:lstStyle/>
        <a:p>
          <a:endParaRPr lang="es-EC"/>
        </a:p>
      </dgm:t>
    </dgm:pt>
    <dgm:pt modelId="{D512EB0A-6726-4CE2-9F3F-DBF2219E2204}" type="pres">
      <dgm:prSet presAssocID="{94F72E8A-653D-4335-9F2C-86EEC0D0627A}" presName="text2" presStyleLbl="fgAcc2" presStyleIdx="0" presStyleCnt="2" custLinFactNeighborX="-7105" custLinFactNeighborY="-41029">
        <dgm:presLayoutVars>
          <dgm:chPref val="3"/>
        </dgm:presLayoutVars>
      </dgm:prSet>
      <dgm:spPr/>
      <dgm:t>
        <a:bodyPr/>
        <a:lstStyle/>
        <a:p>
          <a:endParaRPr lang="es-EC"/>
        </a:p>
      </dgm:t>
    </dgm:pt>
    <dgm:pt modelId="{32AA51C7-7A5E-4794-87A0-04EDFB1F5BE0}" type="pres">
      <dgm:prSet presAssocID="{94F72E8A-653D-4335-9F2C-86EEC0D0627A}" presName="hierChild3" presStyleCnt="0"/>
      <dgm:spPr/>
      <dgm:t>
        <a:bodyPr/>
        <a:lstStyle/>
        <a:p>
          <a:endParaRPr lang="es-EC"/>
        </a:p>
      </dgm:t>
    </dgm:pt>
    <dgm:pt modelId="{6CB2AE26-08B8-4579-8B02-BAE8FA330ADA}" type="pres">
      <dgm:prSet presAssocID="{909078E2-A9D3-48E6-912E-B2A406881F8C}" presName="Name17" presStyleLbl="parChTrans1D3" presStyleIdx="0" presStyleCnt="5"/>
      <dgm:spPr/>
      <dgm:t>
        <a:bodyPr/>
        <a:lstStyle/>
        <a:p>
          <a:endParaRPr lang="es-EC"/>
        </a:p>
      </dgm:t>
    </dgm:pt>
    <dgm:pt modelId="{59B91EAF-A3EA-42CB-8434-3352E1B29443}" type="pres">
      <dgm:prSet presAssocID="{7F5BF981-8512-4851-AEFA-70387D1A3010}" presName="hierRoot3" presStyleCnt="0"/>
      <dgm:spPr/>
      <dgm:t>
        <a:bodyPr/>
        <a:lstStyle/>
        <a:p>
          <a:endParaRPr lang="es-EC"/>
        </a:p>
      </dgm:t>
    </dgm:pt>
    <dgm:pt modelId="{4A72AF89-AEF6-4390-9066-E326706EE0DA}" type="pres">
      <dgm:prSet presAssocID="{7F5BF981-8512-4851-AEFA-70387D1A3010}" presName="composite3" presStyleCnt="0"/>
      <dgm:spPr/>
      <dgm:t>
        <a:bodyPr/>
        <a:lstStyle/>
        <a:p>
          <a:endParaRPr lang="es-EC"/>
        </a:p>
      </dgm:t>
    </dgm:pt>
    <dgm:pt modelId="{E063996B-E555-48DD-9F2F-CEAAE61AFAFD}" type="pres">
      <dgm:prSet presAssocID="{7F5BF981-8512-4851-AEFA-70387D1A3010}" presName="background3" presStyleLbl="node3" presStyleIdx="0" presStyleCnt="5"/>
      <dgm:spPr/>
      <dgm:t>
        <a:bodyPr/>
        <a:lstStyle/>
        <a:p>
          <a:endParaRPr lang="es-EC"/>
        </a:p>
      </dgm:t>
    </dgm:pt>
    <dgm:pt modelId="{E28EB9BE-7BF0-48DC-AF2C-C1533CBBCFFA}" type="pres">
      <dgm:prSet presAssocID="{7F5BF981-8512-4851-AEFA-70387D1A3010}" presName="text3" presStyleLbl="fgAcc3" presStyleIdx="0" presStyleCnt="5">
        <dgm:presLayoutVars>
          <dgm:chPref val="3"/>
        </dgm:presLayoutVars>
      </dgm:prSet>
      <dgm:spPr/>
      <dgm:t>
        <a:bodyPr/>
        <a:lstStyle/>
        <a:p>
          <a:endParaRPr lang="es-EC"/>
        </a:p>
      </dgm:t>
    </dgm:pt>
    <dgm:pt modelId="{8F8FE787-C861-4604-9A2A-9A45C8029F7F}" type="pres">
      <dgm:prSet presAssocID="{7F5BF981-8512-4851-AEFA-70387D1A3010}" presName="hierChild4" presStyleCnt="0"/>
      <dgm:spPr/>
      <dgm:t>
        <a:bodyPr/>
        <a:lstStyle/>
        <a:p>
          <a:endParaRPr lang="es-EC"/>
        </a:p>
      </dgm:t>
    </dgm:pt>
    <dgm:pt modelId="{06107E07-ADF8-4022-97DD-E5606618B7CE}" type="pres">
      <dgm:prSet presAssocID="{09DE0ACD-338A-452C-A390-0C5F8CF486C7}" presName="Name17" presStyleLbl="parChTrans1D3" presStyleIdx="1" presStyleCnt="5"/>
      <dgm:spPr/>
      <dgm:t>
        <a:bodyPr/>
        <a:lstStyle/>
        <a:p>
          <a:endParaRPr lang="es-EC"/>
        </a:p>
      </dgm:t>
    </dgm:pt>
    <dgm:pt modelId="{27DA32BC-EF1B-4771-9ECB-DA6851F1E53D}" type="pres">
      <dgm:prSet presAssocID="{2AC41D61-720B-4F14-A898-6D4758896D80}" presName="hierRoot3" presStyleCnt="0"/>
      <dgm:spPr/>
      <dgm:t>
        <a:bodyPr/>
        <a:lstStyle/>
        <a:p>
          <a:endParaRPr lang="es-EC"/>
        </a:p>
      </dgm:t>
    </dgm:pt>
    <dgm:pt modelId="{B8861CB2-6D57-4D71-9A56-FA6870D62830}" type="pres">
      <dgm:prSet presAssocID="{2AC41D61-720B-4F14-A898-6D4758896D80}" presName="composite3" presStyleCnt="0"/>
      <dgm:spPr/>
      <dgm:t>
        <a:bodyPr/>
        <a:lstStyle/>
        <a:p>
          <a:endParaRPr lang="es-EC"/>
        </a:p>
      </dgm:t>
    </dgm:pt>
    <dgm:pt modelId="{C4EA509C-0D47-4768-AAD3-DFCE0407A93C}" type="pres">
      <dgm:prSet presAssocID="{2AC41D61-720B-4F14-A898-6D4758896D80}" presName="background3" presStyleLbl="node3" presStyleIdx="1" presStyleCnt="5"/>
      <dgm:spPr/>
      <dgm:t>
        <a:bodyPr/>
        <a:lstStyle/>
        <a:p>
          <a:endParaRPr lang="es-EC"/>
        </a:p>
      </dgm:t>
    </dgm:pt>
    <dgm:pt modelId="{AC57498E-2AF9-4ACF-8129-DEF45D28B3C4}" type="pres">
      <dgm:prSet presAssocID="{2AC41D61-720B-4F14-A898-6D4758896D80}" presName="text3" presStyleLbl="fgAcc3" presStyleIdx="1" presStyleCnt="5">
        <dgm:presLayoutVars>
          <dgm:chPref val="3"/>
        </dgm:presLayoutVars>
      </dgm:prSet>
      <dgm:spPr/>
      <dgm:t>
        <a:bodyPr/>
        <a:lstStyle/>
        <a:p>
          <a:endParaRPr lang="es-EC"/>
        </a:p>
      </dgm:t>
    </dgm:pt>
    <dgm:pt modelId="{6268E497-4831-4A4E-A1F8-1D2561B664C4}" type="pres">
      <dgm:prSet presAssocID="{2AC41D61-720B-4F14-A898-6D4758896D80}" presName="hierChild4" presStyleCnt="0"/>
      <dgm:spPr/>
      <dgm:t>
        <a:bodyPr/>
        <a:lstStyle/>
        <a:p>
          <a:endParaRPr lang="es-EC"/>
        </a:p>
      </dgm:t>
    </dgm:pt>
    <dgm:pt modelId="{E565F1A8-EFB8-4618-9160-C7EF05309334}" type="pres">
      <dgm:prSet presAssocID="{916D047A-4D30-47EC-B342-884B44A267BC}" presName="Name10" presStyleLbl="parChTrans1D2" presStyleIdx="1" presStyleCnt="2"/>
      <dgm:spPr/>
      <dgm:t>
        <a:bodyPr/>
        <a:lstStyle/>
        <a:p>
          <a:endParaRPr lang="es-EC"/>
        </a:p>
      </dgm:t>
    </dgm:pt>
    <dgm:pt modelId="{1E9FBBC8-9D1F-4658-AC3E-52B218C22AD2}" type="pres">
      <dgm:prSet presAssocID="{DD0833EB-F2F8-441E-BD26-E6CE1B4DF00A}" presName="hierRoot2" presStyleCnt="0"/>
      <dgm:spPr/>
      <dgm:t>
        <a:bodyPr/>
        <a:lstStyle/>
        <a:p>
          <a:endParaRPr lang="es-EC"/>
        </a:p>
      </dgm:t>
    </dgm:pt>
    <dgm:pt modelId="{5933E1D6-D15C-49BC-9D09-FCEF28BA2614}" type="pres">
      <dgm:prSet presAssocID="{DD0833EB-F2F8-441E-BD26-E6CE1B4DF00A}" presName="composite2" presStyleCnt="0"/>
      <dgm:spPr/>
      <dgm:t>
        <a:bodyPr/>
        <a:lstStyle/>
        <a:p>
          <a:endParaRPr lang="es-EC"/>
        </a:p>
      </dgm:t>
    </dgm:pt>
    <dgm:pt modelId="{4FC01555-E83A-48C3-9E02-DEF2586DDC3D}" type="pres">
      <dgm:prSet presAssocID="{DD0833EB-F2F8-441E-BD26-E6CE1B4DF00A}" presName="background2" presStyleLbl="node2" presStyleIdx="1" presStyleCnt="2"/>
      <dgm:spPr/>
      <dgm:t>
        <a:bodyPr/>
        <a:lstStyle/>
        <a:p>
          <a:endParaRPr lang="es-EC"/>
        </a:p>
      </dgm:t>
    </dgm:pt>
    <dgm:pt modelId="{B20A2C44-1882-492F-AF43-282F0AD9D317}" type="pres">
      <dgm:prSet presAssocID="{DD0833EB-F2F8-441E-BD26-E6CE1B4DF00A}" presName="text2" presStyleLbl="fgAcc2" presStyleIdx="1" presStyleCnt="2" custLinFactNeighborY="-41028">
        <dgm:presLayoutVars>
          <dgm:chPref val="3"/>
        </dgm:presLayoutVars>
      </dgm:prSet>
      <dgm:spPr/>
      <dgm:t>
        <a:bodyPr/>
        <a:lstStyle/>
        <a:p>
          <a:endParaRPr lang="es-EC"/>
        </a:p>
      </dgm:t>
    </dgm:pt>
    <dgm:pt modelId="{D35F92C3-945F-4266-8563-5676F2EF0A88}" type="pres">
      <dgm:prSet presAssocID="{DD0833EB-F2F8-441E-BD26-E6CE1B4DF00A}" presName="hierChild3" presStyleCnt="0"/>
      <dgm:spPr/>
      <dgm:t>
        <a:bodyPr/>
        <a:lstStyle/>
        <a:p>
          <a:endParaRPr lang="es-EC"/>
        </a:p>
      </dgm:t>
    </dgm:pt>
    <dgm:pt modelId="{A15E5B48-5B59-471F-84CE-540E9C515250}" type="pres">
      <dgm:prSet presAssocID="{32F942D3-6092-48E7-8524-B8A016BFFB24}" presName="Name17" presStyleLbl="parChTrans1D3" presStyleIdx="2" presStyleCnt="5"/>
      <dgm:spPr/>
      <dgm:t>
        <a:bodyPr/>
        <a:lstStyle/>
        <a:p>
          <a:endParaRPr lang="es-EC"/>
        </a:p>
      </dgm:t>
    </dgm:pt>
    <dgm:pt modelId="{3C6DA3CA-2DE0-481D-A6F8-2AC7428646F6}" type="pres">
      <dgm:prSet presAssocID="{DB8560C7-0F8B-45EB-AC7F-7C4228890F15}" presName="hierRoot3" presStyleCnt="0"/>
      <dgm:spPr/>
      <dgm:t>
        <a:bodyPr/>
        <a:lstStyle/>
        <a:p>
          <a:endParaRPr lang="es-EC"/>
        </a:p>
      </dgm:t>
    </dgm:pt>
    <dgm:pt modelId="{40A48690-13AD-4A2F-A2FF-86DD9D8739C2}" type="pres">
      <dgm:prSet presAssocID="{DB8560C7-0F8B-45EB-AC7F-7C4228890F15}" presName="composite3" presStyleCnt="0"/>
      <dgm:spPr/>
      <dgm:t>
        <a:bodyPr/>
        <a:lstStyle/>
        <a:p>
          <a:endParaRPr lang="es-EC"/>
        </a:p>
      </dgm:t>
    </dgm:pt>
    <dgm:pt modelId="{DB99A00E-E448-4A8C-9749-A7ECA1B1FC0E}" type="pres">
      <dgm:prSet presAssocID="{DB8560C7-0F8B-45EB-AC7F-7C4228890F15}" presName="background3" presStyleLbl="node3" presStyleIdx="2" presStyleCnt="5"/>
      <dgm:spPr/>
      <dgm:t>
        <a:bodyPr/>
        <a:lstStyle/>
        <a:p>
          <a:endParaRPr lang="es-EC"/>
        </a:p>
      </dgm:t>
    </dgm:pt>
    <dgm:pt modelId="{62C61035-41A1-4865-862B-18E3ED712B03}" type="pres">
      <dgm:prSet presAssocID="{DB8560C7-0F8B-45EB-AC7F-7C4228890F15}" presName="text3" presStyleLbl="fgAcc3" presStyleIdx="2" presStyleCnt="5">
        <dgm:presLayoutVars>
          <dgm:chPref val="3"/>
        </dgm:presLayoutVars>
      </dgm:prSet>
      <dgm:spPr/>
      <dgm:t>
        <a:bodyPr/>
        <a:lstStyle/>
        <a:p>
          <a:endParaRPr lang="es-EC"/>
        </a:p>
      </dgm:t>
    </dgm:pt>
    <dgm:pt modelId="{028316C4-E3E3-4DC9-AE28-3710DF4A5344}" type="pres">
      <dgm:prSet presAssocID="{DB8560C7-0F8B-45EB-AC7F-7C4228890F15}" presName="hierChild4" presStyleCnt="0"/>
      <dgm:spPr/>
      <dgm:t>
        <a:bodyPr/>
        <a:lstStyle/>
        <a:p>
          <a:endParaRPr lang="es-EC"/>
        </a:p>
      </dgm:t>
    </dgm:pt>
    <dgm:pt modelId="{B45BA700-1F23-47B3-8957-6A92D93788D3}" type="pres">
      <dgm:prSet presAssocID="{697535F9-A613-4A97-94D3-2B61078E0D73}" presName="Name17" presStyleLbl="parChTrans1D3" presStyleIdx="3" presStyleCnt="5"/>
      <dgm:spPr/>
      <dgm:t>
        <a:bodyPr/>
        <a:lstStyle/>
        <a:p>
          <a:endParaRPr lang="es-EC"/>
        </a:p>
      </dgm:t>
    </dgm:pt>
    <dgm:pt modelId="{15A94A74-6C0E-432D-8F73-527469D4B3D0}" type="pres">
      <dgm:prSet presAssocID="{FC5642A9-6566-4B47-987B-DE5F113F9E34}" presName="hierRoot3" presStyleCnt="0"/>
      <dgm:spPr/>
      <dgm:t>
        <a:bodyPr/>
        <a:lstStyle/>
        <a:p>
          <a:endParaRPr lang="es-EC"/>
        </a:p>
      </dgm:t>
    </dgm:pt>
    <dgm:pt modelId="{3B686C54-41E6-4B45-8C3B-F8EA600CFA49}" type="pres">
      <dgm:prSet presAssocID="{FC5642A9-6566-4B47-987B-DE5F113F9E34}" presName="composite3" presStyleCnt="0"/>
      <dgm:spPr/>
      <dgm:t>
        <a:bodyPr/>
        <a:lstStyle/>
        <a:p>
          <a:endParaRPr lang="es-EC"/>
        </a:p>
      </dgm:t>
    </dgm:pt>
    <dgm:pt modelId="{8231B52F-F1EE-4DF9-950F-D4205FD21CC5}" type="pres">
      <dgm:prSet presAssocID="{FC5642A9-6566-4B47-987B-DE5F113F9E34}" presName="background3" presStyleLbl="node3" presStyleIdx="3" presStyleCnt="5"/>
      <dgm:spPr/>
      <dgm:t>
        <a:bodyPr/>
        <a:lstStyle/>
        <a:p>
          <a:endParaRPr lang="es-EC"/>
        </a:p>
      </dgm:t>
    </dgm:pt>
    <dgm:pt modelId="{D50CC955-A776-4CD9-87C4-B1D67F57843B}" type="pres">
      <dgm:prSet presAssocID="{FC5642A9-6566-4B47-987B-DE5F113F9E34}" presName="text3" presStyleLbl="fgAcc3" presStyleIdx="3" presStyleCnt="5">
        <dgm:presLayoutVars>
          <dgm:chPref val="3"/>
        </dgm:presLayoutVars>
      </dgm:prSet>
      <dgm:spPr/>
      <dgm:t>
        <a:bodyPr/>
        <a:lstStyle/>
        <a:p>
          <a:endParaRPr lang="es-EC"/>
        </a:p>
      </dgm:t>
    </dgm:pt>
    <dgm:pt modelId="{5ED22DFE-A423-4DBA-BCCE-7F85FD5EE3AF}" type="pres">
      <dgm:prSet presAssocID="{FC5642A9-6566-4B47-987B-DE5F113F9E34}" presName="hierChild4" presStyleCnt="0"/>
      <dgm:spPr/>
      <dgm:t>
        <a:bodyPr/>
        <a:lstStyle/>
        <a:p>
          <a:endParaRPr lang="es-EC"/>
        </a:p>
      </dgm:t>
    </dgm:pt>
    <dgm:pt modelId="{71D48FAA-9E15-45AC-865E-1B883CE1E1C6}" type="pres">
      <dgm:prSet presAssocID="{2811874E-1AE6-4D7B-9AAD-44189BF46869}" presName="Name17" presStyleLbl="parChTrans1D3" presStyleIdx="4" presStyleCnt="5"/>
      <dgm:spPr/>
      <dgm:t>
        <a:bodyPr/>
        <a:lstStyle/>
        <a:p>
          <a:endParaRPr lang="es-EC"/>
        </a:p>
      </dgm:t>
    </dgm:pt>
    <dgm:pt modelId="{A5C9D32E-90C3-4B65-8B0B-61B1AD7A144F}" type="pres">
      <dgm:prSet presAssocID="{0218585B-B291-449D-83F2-C11F64E70056}" presName="hierRoot3" presStyleCnt="0"/>
      <dgm:spPr/>
      <dgm:t>
        <a:bodyPr/>
        <a:lstStyle/>
        <a:p>
          <a:endParaRPr lang="es-EC"/>
        </a:p>
      </dgm:t>
    </dgm:pt>
    <dgm:pt modelId="{441B776D-6501-4115-A336-7469E6696844}" type="pres">
      <dgm:prSet presAssocID="{0218585B-B291-449D-83F2-C11F64E70056}" presName="composite3" presStyleCnt="0"/>
      <dgm:spPr/>
      <dgm:t>
        <a:bodyPr/>
        <a:lstStyle/>
        <a:p>
          <a:endParaRPr lang="es-EC"/>
        </a:p>
      </dgm:t>
    </dgm:pt>
    <dgm:pt modelId="{0295EBE1-E265-4238-AD98-12FFB12E68E2}" type="pres">
      <dgm:prSet presAssocID="{0218585B-B291-449D-83F2-C11F64E70056}" presName="background3" presStyleLbl="node3" presStyleIdx="4" presStyleCnt="5"/>
      <dgm:spPr/>
      <dgm:t>
        <a:bodyPr/>
        <a:lstStyle/>
        <a:p>
          <a:endParaRPr lang="es-EC"/>
        </a:p>
      </dgm:t>
    </dgm:pt>
    <dgm:pt modelId="{D6049C1C-8155-463D-BA55-47E85B5B8CE0}" type="pres">
      <dgm:prSet presAssocID="{0218585B-B291-449D-83F2-C11F64E70056}" presName="text3" presStyleLbl="fgAcc3" presStyleIdx="4" presStyleCnt="5">
        <dgm:presLayoutVars>
          <dgm:chPref val="3"/>
        </dgm:presLayoutVars>
      </dgm:prSet>
      <dgm:spPr/>
      <dgm:t>
        <a:bodyPr/>
        <a:lstStyle/>
        <a:p>
          <a:endParaRPr lang="es-EC"/>
        </a:p>
      </dgm:t>
    </dgm:pt>
    <dgm:pt modelId="{9DEFC0CA-0E86-48C9-B6C4-641841C34215}" type="pres">
      <dgm:prSet presAssocID="{0218585B-B291-449D-83F2-C11F64E70056}" presName="hierChild4" presStyleCnt="0"/>
      <dgm:spPr/>
      <dgm:t>
        <a:bodyPr/>
        <a:lstStyle/>
        <a:p>
          <a:endParaRPr lang="es-EC"/>
        </a:p>
      </dgm:t>
    </dgm:pt>
  </dgm:ptLst>
  <dgm:cxnLst>
    <dgm:cxn modelId="{B884A4C3-211D-4320-BE29-A4426176EC37}" type="presOf" srcId="{697535F9-A613-4A97-94D3-2B61078E0D73}" destId="{B45BA700-1F23-47B3-8957-6A92D93788D3}" srcOrd="0" destOrd="0" presId="urn:microsoft.com/office/officeart/2005/8/layout/hierarchy1"/>
    <dgm:cxn modelId="{7C026D8D-2E68-48C9-B648-25041971B22B}" srcId="{DD0833EB-F2F8-441E-BD26-E6CE1B4DF00A}" destId="{0218585B-B291-449D-83F2-C11F64E70056}" srcOrd="2" destOrd="0" parTransId="{2811874E-1AE6-4D7B-9AAD-44189BF46869}" sibTransId="{837D9082-2A29-49E4-B5A3-E64ED3135B56}"/>
    <dgm:cxn modelId="{54304AEC-F72A-4BBD-AEA6-6D3CDAC6E867}" type="presOf" srcId="{A9DADAF3-11D8-4364-BDD7-6029C5CC74BB}" destId="{DF70C5CF-9846-4E63-ACD0-E22E73D00407}" srcOrd="0" destOrd="0" presId="urn:microsoft.com/office/officeart/2005/8/layout/hierarchy1"/>
    <dgm:cxn modelId="{E1F8050D-1BF8-47FE-994B-A18F00625EC7}" type="presOf" srcId="{2811874E-1AE6-4D7B-9AAD-44189BF46869}" destId="{71D48FAA-9E15-45AC-865E-1B883CE1E1C6}" srcOrd="0" destOrd="0" presId="urn:microsoft.com/office/officeart/2005/8/layout/hierarchy1"/>
    <dgm:cxn modelId="{FF6897AE-7D43-428B-9322-E9F5D8E62B37}" srcId="{88D4BC05-6D37-4FD8-A62F-5F1FE993147A}" destId="{DD0833EB-F2F8-441E-BD26-E6CE1B4DF00A}" srcOrd="1" destOrd="0" parTransId="{916D047A-4D30-47EC-B342-884B44A267BC}" sibTransId="{483D7394-DD82-43D3-82AF-E51A5F8A552F}"/>
    <dgm:cxn modelId="{CF5E2428-F416-4B8D-A330-34B5170BFFD9}" srcId="{88D4BC05-6D37-4FD8-A62F-5F1FE993147A}" destId="{94F72E8A-653D-4335-9F2C-86EEC0D0627A}" srcOrd="0" destOrd="0" parTransId="{A9DADAF3-11D8-4364-BDD7-6029C5CC74BB}" sibTransId="{4DE12D24-8D6C-4340-AFFB-B21C33366C98}"/>
    <dgm:cxn modelId="{0EF78089-6C1F-4ECA-9F8D-44E3A44EE027}" srcId="{94F72E8A-653D-4335-9F2C-86EEC0D0627A}" destId="{2AC41D61-720B-4F14-A898-6D4758896D80}" srcOrd="1" destOrd="0" parTransId="{09DE0ACD-338A-452C-A390-0C5F8CF486C7}" sibTransId="{137710C1-4EDC-4243-B897-3FD8F8AD17BE}"/>
    <dgm:cxn modelId="{7CE34784-C5CC-4E1A-98B4-1CD094D2D40A}" type="presOf" srcId="{32F942D3-6092-48E7-8524-B8A016BFFB24}" destId="{A15E5B48-5B59-471F-84CE-540E9C515250}" srcOrd="0" destOrd="0" presId="urn:microsoft.com/office/officeart/2005/8/layout/hierarchy1"/>
    <dgm:cxn modelId="{69CF859A-FB23-47C5-8DB5-893947AA06FB}" type="presOf" srcId="{88D4BC05-6D37-4FD8-A62F-5F1FE993147A}" destId="{F47922F4-615A-473C-894B-EF85259AFE2C}" srcOrd="0" destOrd="0" presId="urn:microsoft.com/office/officeart/2005/8/layout/hierarchy1"/>
    <dgm:cxn modelId="{AE27C6F5-970E-4ED0-BB15-18D21DD2001E}" type="presOf" srcId="{DB8560C7-0F8B-45EB-AC7F-7C4228890F15}" destId="{62C61035-41A1-4865-862B-18E3ED712B03}" srcOrd="0" destOrd="0" presId="urn:microsoft.com/office/officeart/2005/8/layout/hierarchy1"/>
    <dgm:cxn modelId="{FF369E2A-CA50-4DCC-AE43-32D8AA56FBEC}" srcId="{94F72E8A-653D-4335-9F2C-86EEC0D0627A}" destId="{7F5BF981-8512-4851-AEFA-70387D1A3010}" srcOrd="0" destOrd="0" parTransId="{909078E2-A9D3-48E6-912E-B2A406881F8C}" sibTransId="{8244258F-D269-44F9-9D90-6C04446B6438}"/>
    <dgm:cxn modelId="{26CCE7DE-6B96-48EB-A9AF-50BDE92D06CB}" type="presOf" srcId="{7F5BF981-8512-4851-AEFA-70387D1A3010}" destId="{E28EB9BE-7BF0-48DC-AF2C-C1533CBBCFFA}" srcOrd="0" destOrd="0" presId="urn:microsoft.com/office/officeart/2005/8/layout/hierarchy1"/>
    <dgm:cxn modelId="{07E9EE00-0021-477A-AA98-1E7FC15869FC}" srcId="{DD0833EB-F2F8-441E-BD26-E6CE1B4DF00A}" destId="{DB8560C7-0F8B-45EB-AC7F-7C4228890F15}" srcOrd="0" destOrd="0" parTransId="{32F942D3-6092-48E7-8524-B8A016BFFB24}" sibTransId="{5FA7B5A4-2760-4F02-9E76-E73024278934}"/>
    <dgm:cxn modelId="{7A339E3E-C0F6-4318-9244-1B2FDF34958C}" type="presOf" srcId="{DD0833EB-F2F8-441E-BD26-E6CE1B4DF00A}" destId="{B20A2C44-1882-492F-AF43-282F0AD9D317}" srcOrd="0" destOrd="0" presId="urn:microsoft.com/office/officeart/2005/8/layout/hierarchy1"/>
    <dgm:cxn modelId="{0E6C0DF0-0333-48D9-AF95-B79AEF6F2F6A}" srcId="{90C971B3-CF21-4CA1-A6DA-29EB9CF58FE4}" destId="{88D4BC05-6D37-4FD8-A62F-5F1FE993147A}" srcOrd="0" destOrd="0" parTransId="{83CBA3EB-7A0B-4437-B17B-C696A3602689}" sibTransId="{67D3E216-2471-4FD7-902D-9468BA7593FF}"/>
    <dgm:cxn modelId="{34A2ED3C-26DE-4458-8730-989CB09934E3}" type="presOf" srcId="{94F72E8A-653D-4335-9F2C-86EEC0D0627A}" destId="{D512EB0A-6726-4CE2-9F3F-DBF2219E2204}" srcOrd="0" destOrd="0" presId="urn:microsoft.com/office/officeart/2005/8/layout/hierarchy1"/>
    <dgm:cxn modelId="{2F9C5805-4481-4435-AC9E-1A7BA911A03C}" type="presOf" srcId="{09DE0ACD-338A-452C-A390-0C5F8CF486C7}" destId="{06107E07-ADF8-4022-97DD-E5606618B7CE}" srcOrd="0" destOrd="0" presId="urn:microsoft.com/office/officeart/2005/8/layout/hierarchy1"/>
    <dgm:cxn modelId="{D5542129-9574-48CF-A4AF-D5DE358A0DF4}" type="presOf" srcId="{2AC41D61-720B-4F14-A898-6D4758896D80}" destId="{AC57498E-2AF9-4ACF-8129-DEF45D28B3C4}" srcOrd="0" destOrd="0" presId="urn:microsoft.com/office/officeart/2005/8/layout/hierarchy1"/>
    <dgm:cxn modelId="{6B4995BF-0887-453C-8CC8-CFC256486C98}" type="presOf" srcId="{909078E2-A9D3-48E6-912E-B2A406881F8C}" destId="{6CB2AE26-08B8-4579-8B02-BAE8FA330ADA}" srcOrd="0" destOrd="0" presId="urn:microsoft.com/office/officeart/2005/8/layout/hierarchy1"/>
    <dgm:cxn modelId="{DF849CB7-826B-4B9B-9F27-AF2AAA1B9D5C}" type="presOf" srcId="{FC5642A9-6566-4B47-987B-DE5F113F9E34}" destId="{D50CC955-A776-4CD9-87C4-B1D67F57843B}" srcOrd="0" destOrd="0" presId="urn:microsoft.com/office/officeart/2005/8/layout/hierarchy1"/>
    <dgm:cxn modelId="{8B9604EE-C861-430A-84D7-34DD355E9497}" type="presOf" srcId="{90C971B3-CF21-4CA1-A6DA-29EB9CF58FE4}" destId="{A01540C5-1711-4E17-8F4E-A1EC8CDDB877}" srcOrd="0" destOrd="0" presId="urn:microsoft.com/office/officeart/2005/8/layout/hierarchy1"/>
    <dgm:cxn modelId="{5054765A-F9CD-4F30-B3EB-9DB641BF0A92}" srcId="{DD0833EB-F2F8-441E-BD26-E6CE1B4DF00A}" destId="{FC5642A9-6566-4B47-987B-DE5F113F9E34}" srcOrd="1" destOrd="0" parTransId="{697535F9-A613-4A97-94D3-2B61078E0D73}" sibTransId="{D3BD1F36-4979-4641-B56E-45CA1B76F518}"/>
    <dgm:cxn modelId="{2499F828-2C6B-4D5E-A431-E672B234E172}" type="presOf" srcId="{916D047A-4D30-47EC-B342-884B44A267BC}" destId="{E565F1A8-EFB8-4618-9160-C7EF05309334}" srcOrd="0" destOrd="0" presId="urn:microsoft.com/office/officeart/2005/8/layout/hierarchy1"/>
    <dgm:cxn modelId="{547BD068-FAA3-4FA7-BF09-971EA6CF6BC4}" type="presOf" srcId="{0218585B-B291-449D-83F2-C11F64E70056}" destId="{D6049C1C-8155-463D-BA55-47E85B5B8CE0}" srcOrd="0" destOrd="0" presId="urn:microsoft.com/office/officeart/2005/8/layout/hierarchy1"/>
    <dgm:cxn modelId="{8CD6826D-15EA-47D2-B189-D496F7A53B4E}" type="presParOf" srcId="{A01540C5-1711-4E17-8F4E-A1EC8CDDB877}" destId="{BA4DCA21-8BB5-4955-BAE2-2C0A2E5640F3}" srcOrd="0" destOrd="0" presId="urn:microsoft.com/office/officeart/2005/8/layout/hierarchy1"/>
    <dgm:cxn modelId="{45829625-651B-48F1-90BD-11144183DBC6}" type="presParOf" srcId="{BA4DCA21-8BB5-4955-BAE2-2C0A2E5640F3}" destId="{26E9A6E5-7071-4A44-8BD5-C08AE39304D1}" srcOrd="0" destOrd="0" presId="urn:microsoft.com/office/officeart/2005/8/layout/hierarchy1"/>
    <dgm:cxn modelId="{EA1321B0-1CE8-4391-9E33-277DAB7456EC}" type="presParOf" srcId="{26E9A6E5-7071-4A44-8BD5-C08AE39304D1}" destId="{1B5CE8B5-FE38-4B58-AD43-895C3042D31E}" srcOrd="0" destOrd="0" presId="urn:microsoft.com/office/officeart/2005/8/layout/hierarchy1"/>
    <dgm:cxn modelId="{A601CF28-E1AB-4F2A-9FE9-6873296E4E69}" type="presParOf" srcId="{26E9A6E5-7071-4A44-8BD5-C08AE39304D1}" destId="{F47922F4-615A-473C-894B-EF85259AFE2C}" srcOrd="1" destOrd="0" presId="urn:microsoft.com/office/officeart/2005/8/layout/hierarchy1"/>
    <dgm:cxn modelId="{212965CD-AAEF-4C86-A860-0555CB2E289C}" type="presParOf" srcId="{BA4DCA21-8BB5-4955-BAE2-2C0A2E5640F3}" destId="{5F81144A-D315-446B-B6D9-2D0027367F92}" srcOrd="1" destOrd="0" presId="urn:microsoft.com/office/officeart/2005/8/layout/hierarchy1"/>
    <dgm:cxn modelId="{C4F9CCD8-1555-4F81-ADED-4325E593B853}" type="presParOf" srcId="{5F81144A-D315-446B-B6D9-2D0027367F92}" destId="{DF70C5CF-9846-4E63-ACD0-E22E73D00407}" srcOrd="0" destOrd="0" presId="urn:microsoft.com/office/officeart/2005/8/layout/hierarchy1"/>
    <dgm:cxn modelId="{61A88B27-043A-4D62-BF68-8D9DF590A0CC}" type="presParOf" srcId="{5F81144A-D315-446B-B6D9-2D0027367F92}" destId="{27618887-81DB-4108-8D10-184DDEB941E1}" srcOrd="1" destOrd="0" presId="urn:microsoft.com/office/officeart/2005/8/layout/hierarchy1"/>
    <dgm:cxn modelId="{A7F6A1FA-F368-49F4-BDD9-2B13BD370273}" type="presParOf" srcId="{27618887-81DB-4108-8D10-184DDEB941E1}" destId="{F4A8CE96-D446-4D05-8103-10F54DF14460}" srcOrd="0" destOrd="0" presId="urn:microsoft.com/office/officeart/2005/8/layout/hierarchy1"/>
    <dgm:cxn modelId="{408188F0-2F8D-4D1A-BB90-6CEB7C1CC083}" type="presParOf" srcId="{F4A8CE96-D446-4D05-8103-10F54DF14460}" destId="{7F6176ED-54CD-4832-A497-8F20F49AAB4A}" srcOrd="0" destOrd="0" presId="urn:microsoft.com/office/officeart/2005/8/layout/hierarchy1"/>
    <dgm:cxn modelId="{9BDA366A-F24C-4CBD-AB2B-225EA50C2195}" type="presParOf" srcId="{F4A8CE96-D446-4D05-8103-10F54DF14460}" destId="{D512EB0A-6726-4CE2-9F3F-DBF2219E2204}" srcOrd="1" destOrd="0" presId="urn:microsoft.com/office/officeart/2005/8/layout/hierarchy1"/>
    <dgm:cxn modelId="{07310C74-17E8-4F28-8FA7-6CAB2A229DB3}" type="presParOf" srcId="{27618887-81DB-4108-8D10-184DDEB941E1}" destId="{32AA51C7-7A5E-4794-87A0-04EDFB1F5BE0}" srcOrd="1" destOrd="0" presId="urn:microsoft.com/office/officeart/2005/8/layout/hierarchy1"/>
    <dgm:cxn modelId="{B516D837-5AFF-40E3-8C70-3CCF34D285C4}" type="presParOf" srcId="{32AA51C7-7A5E-4794-87A0-04EDFB1F5BE0}" destId="{6CB2AE26-08B8-4579-8B02-BAE8FA330ADA}" srcOrd="0" destOrd="0" presId="urn:microsoft.com/office/officeart/2005/8/layout/hierarchy1"/>
    <dgm:cxn modelId="{6572A7BB-70C5-4FBD-B15D-55CD0DF7DA18}" type="presParOf" srcId="{32AA51C7-7A5E-4794-87A0-04EDFB1F5BE0}" destId="{59B91EAF-A3EA-42CB-8434-3352E1B29443}" srcOrd="1" destOrd="0" presId="urn:microsoft.com/office/officeart/2005/8/layout/hierarchy1"/>
    <dgm:cxn modelId="{B85DC5E1-6ACF-40BB-B212-F75EBE0171D4}" type="presParOf" srcId="{59B91EAF-A3EA-42CB-8434-3352E1B29443}" destId="{4A72AF89-AEF6-4390-9066-E326706EE0DA}" srcOrd="0" destOrd="0" presId="urn:microsoft.com/office/officeart/2005/8/layout/hierarchy1"/>
    <dgm:cxn modelId="{4F827FB9-4E62-4297-9167-280DD516C972}" type="presParOf" srcId="{4A72AF89-AEF6-4390-9066-E326706EE0DA}" destId="{E063996B-E555-48DD-9F2F-CEAAE61AFAFD}" srcOrd="0" destOrd="0" presId="urn:microsoft.com/office/officeart/2005/8/layout/hierarchy1"/>
    <dgm:cxn modelId="{0E5BCA9C-41F8-40C3-AB42-B0193A96FB0D}" type="presParOf" srcId="{4A72AF89-AEF6-4390-9066-E326706EE0DA}" destId="{E28EB9BE-7BF0-48DC-AF2C-C1533CBBCFFA}" srcOrd="1" destOrd="0" presId="urn:microsoft.com/office/officeart/2005/8/layout/hierarchy1"/>
    <dgm:cxn modelId="{590958FC-1AB7-4516-A658-79FEFE98ADE4}" type="presParOf" srcId="{59B91EAF-A3EA-42CB-8434-3352E1B29443}" destId="{8F8FE787-C861-4604-9A2A-9A45C8029F7F}" srcOrd="1" destOrd="0" presId="urn:microsoft.com/office/officeart/2005/8/layout/hierarchy1"/>
    <dgm:cxn modelId="{D63E7C1C-1FA5-47FA-9C83-79782F02E405}" type="presParOf" srcId="{32AA51C7-7A5E-4794-87A0-04EDFB1F5BE0}" destId="{06107E07-ADF8-4022-97DD-E5606618B7CE}" srcOrd="2" destOrd="0" presId="urn:microsoft.com/office/officeart/2005/8/layout/hierarchy1"/>
    <dgm:cxn modelId="{4746165C-65A2-41F7-9B27-3194DF19A9EC}" type="presParOf" srcId="{32AA51C7-7A5E-4794-87A0-04EDFB1F5BE0}" destId="{27DA32BC-EF1B-4771-9ECB-DA6851F1E53D}" srcOrd="3" destOrd="0" presId="urn:microsoft.com/office/officeart/2005/8/layout/hierarchy1"/>
    <dgm:cxn modelId="{A3972099-618E-4B31-AA7C-8DA541FD3B12}" type="presParOf" srcId="{27DA32BC-EF1B-4771-9ECB-DA6851F1E53D}" destId="{B8861CB2-6D57-4D71-9A56-FA6870D62830}" srcOrd="0" destOrd="0" presId="urn:microsoft.com/office/officeart/2005/8/layout/hierarchy1"/>
    <dgm:cxn modelId="{02BEAC69-71DF-4A40-A348-5A3AE5006973}" type="presParOf" srcId="{B8861CB2-6D57-4D71-9A56-FA6870D62830}" destId="{C4EA509C-0D47-4768-AAD3-DFCE0407A93C}" srcOrd="0" destOrd="0" presId="urn:microsoft.com/office/officeart/2005/8/layout/hierarchy1"/>
    <dgm:cxn modelId="{9AD0065C-D9E4-4F2B-AE7C-A2C8CF9D4DAF}" type="presParOf" srcId="{B8861CB2-6D57-4D71-9A56-FA6870D62830}" destId="{AC57498E-2AF9-4ACF-8129-DEF45D28B3C4}" srcOrd="1" destOrd="0" presId="urn:microsoft.com/office/officeart/2005/8/layout/hierarchy1"/>
    <dgm:cxn modelId="{63FFF695-F183-4465-94DA-03AA16B3094A}" type="presParOf" srcId="{27DA32BC-EF1B-4771-9ECB-DA6851F1E53D}" destId="{6268E497-4831-4A4E-A1F8-1D2561B664C4}" srcOrd="1" destOrd="0" presId="urn:microsoft.com/office/officeart/2005/8/layout/hierarchy1"/>
    <dgm:cxn modelId="{C8A1ABCB-ED38-485A-8635-CE8B98E56081}" type="presParOf" srcId="{5F81144A-D315-446B-B6D9-2D0027367F92}" destId="{E565F1A8-EFB8-4618-9160-C7EF05309334}" srcOrd="2" destOrd="0" presId="urn:microsoft.com/office/officeart/2005/8/layout/hierarchy1"/>
    <dgm:cxn modelId="{C9E444C4-E9A6-4871-B096-D7DD017236AC}" type="presParOf" srcId="{5F81144A-D315-446B-B6D9-2D0027367F92}" destId="{1E9FBBC8-9D1F-4658-AC3E-52B218C22AD2}" srcOrd="3" destOrd="0" presId="urn:microsoft.com/office/officeart/2005/8/layout/hierarchy1"/>
    <dgm:cxn modelId="{71E7CAD4-F4E2-45AF-B520-44485FBB4998}" type="presParOf" srcId="{1E9FBBC8-9D1F-4658-AC3E-52B218C22AD2}" destId="{5933E1D6-D15C-49BC-9D09-FCEF28BA2614}" srcOrd="0" destOrd="0" presId="urn:microsoft.com/office/officeart/2005/8/layout/hierarchy1"/>
    <dgm:cxn modelId="{84DAA311-BB0E-443C-A30E-893091C10A55}" type="presParOf" srcId="{5933E1D6-D15C-49BC-9D09-FCEF28BA2614}" destId="{4FC01555-E83A-48C3-9E02-DEF2586DDC3D}" srcOrd="0" destOrd="0" presId="urn:microsoft.com/office/officeart/2005/8/layout/hierarchy1"/>
    <dgm:cxn modelId="{8972F515-C7D8-4D82-B078-2B9E7CC89AA6}" type="presParOf" srcId="{5933E1D6-D15C-49BC-9D09-FCEF28BA2614}" destId="{B20A2C44-1882-492F-AF43-282F0AD9D317}" srcOrd="1" destOrd="0" presId="urn:microsoft.com/office/officeart/2005/8/layout/hierarchy1"/>
    <dgm:cxn modelId="{D21E1AEE-5E30-4C82-9E0B-B644F8CECA3A}" type="presParOf" srcId="{1E9FBBC8-9D1F-4658-AC3E-52B218C22AD2}" destId="{D35F92C3-945F-4266-8563-5676F2EF0A88}" srcOrd="1" destOrd="0" presId="urn:microsoft.com/office/officeart/2005/8/layout/hierarchy1"/>
    <dgm:cxn modelId="{A771A822-3080-4E41-BC1B-E93454856C5C}" type="presParOf" srcId="{D35F92C3-945F-4266-8563-5676F2EF0A88}" destId="{A15E5B48-5B59-471F-84CE-540E9C515250}" srcOrd="0" destOrd="0" presId="urn:microsoft.com/office/officeart/2005/8/layout/hierarchy1"/>
    <dgm:cxn modelId="{EAD0448E-3B26-4E22-8FD1-4A93919CE759}" type="presParOf" srcId="{D35F92C3-945F-4266-8563-5676F2EF0A88}" destId="{3C6DA3CA-2DE0-481D-A6F8-2AC7428646F6}" srcOrd="1" destOrd="0" presId="urn:microsoft.com/office/officeart/2005/8/layout/hierarchy1"/>
    <dgm:cxn modelId="{FDC9E138-290F-423A-96B4-34121E7E4B14}" type="presParOf" srcId="{3C6DA3CA-2DE0-481D-A6F8-2AC7428646F6}" destId="{40A48690-13AD-4A2F-A2FF-86DD9D8739C2}" srcOrd="0" destOrd="0" presId="urn:microsoft.com/office/officeart/2005/8/layout/hierarchy1"/>
    <dgm:cxn modelId="{30D9AFD4-2787-43EA-BE20-A936F1438895}" type="presParOf" srcId="{40A48690-13AD-4A2F-A2FF-86DD9D8739C2}" destId="{DB99A00E-E448-4A8C-9749-A7ECA1B1FC0E}" srcOrd="0" destOrd="0" presId="urn:microsoft.com/office/officeart/2005/8/layout/hierarchy1"/>
    <dgm:cxn modelId="{12AE8965-3BA7-48BA-AA69-9431A1CFE7E5}" type="presParOf" srcId="{40A48690-13AD-4A2F-A2FF-86DD9D8739C2}" destId="{62C61035-41A1-4865-862B-18E3ED712B03}" srcOrd="1" destOrd="0" presId="urn:microsoft.com/office/officeart/2005/8/layout/hierarchy1"/>
    <dgm:cxn modelId="{3BB68554-850E-4E1D-8B97-1097826A5733}" type="presParOf" srcId="{3C6DA3CA-2DE0-481D-A6F8-2AC7428646F6}" destId="{028316C4-E3E3-4DC9-AE28-3710DF4A5344}" srcOrd="1" destOrd="0" presId="urn:microsoft.com/office/officeart/2005/8/layout/hierarchy1"/>
    <dgm:cxn modelId="{AC895631-362C-4273-8E83-5266FC71AEE0}" type="presParOf" srcId="{D35F92C3-945F-4266-8563-5676F2EF0A88}" destId="{B45BA700-1F23-47B3-8957-6A92D93788D3}" srcOrd="2" destOrd="0" presId="urn:microsoft.com/office/officeart/2005/8/layout/hierarchy1"/>
    <dgm:cxn modelId="{B94924C6-B029-4F1B-9D34-08B1EEAB108C}" type="presParOf" srcId="{D35F92C3-945F-4266-8563-5676F2EF0A88}" destId="{15A94A74-6C0E-432D-8F73-527469D4B3D0}" srcOrd="3" destOrd="0" presId="urn:microsoft.com/office/officeart/2005/8/layout/hierarchy1"/>
    <dgm:cxn modelId="{30C3FD13-C9C2-457B-B395-DD3D7FD6BFB6}" type="presParOf" srcId="{15A94A74-6C0E-432D-8F73-527469D4B3D0}" destId="{3B686C54-41E6-4B45-8C3B-F8EA600CFA49}" srcOrd="0" destOrd="0" presId="urn:microsoft.com/office/officeart/2005/8/layout/hierarchy1"/>
    <dgm:cxn modelId="{09101D32-9481-4842-85DB-711B89AADBFD}" type="presParOf" srcId="{3B686C54-41E6-4B45-8C3B-F8EA600CFA49}" destId="{8231B52F-F1EE-4DF9-950F-D4205FD21CC5}" srcOrd="0" destOrd="0" presId="urn:microsoft.com/office/officeart/2005/8/layout/hierarchy1"/>
    <dgm:cxn modelId="{BBC3B982-298F-43E2-9660-80B4D3F9C9F6}" type="presParOf" srcId="{3B686C54-41E6-4B45-8C3B-F8EA600CFA49}" destId="{D50CC955-A776-4CD9-87C4-B1D67F57843B}" srcOrd="1" destOrd="0" presId="urn:microsoft.com/office/officeart/2005/8/layout/hierarchy1"/>
    <dgm:cxn modelId="{E032A838-36D5-40CE-8E2F-9117F1A64DA3}" type="presParOf" srcId="{15A94A74-6C0E-432D-8F73-527469D4B3D0}" destId="{5ED22DFE-A423-4DBA-BCCE-7F85FD5EE3AF}" srcOrd="1" destOrd="0" presId="urn:microsoft.com/office/officeart/2005/8/layout/hierarchy1"/>
    <dgm:cxn modelId="{C6079AC1-7D24-4C18-B61A-047E6E15D017}" type="presParOf" srcId="{D35F92C3-945F-4266-8563-5676F2EF0A88}" destId="{71D48FAA-9E15-45AC-865E-1B883CE1E1C6}" srcOrd="4" destOrd="0" presId="urn:microsoft.com/office/officeart/2005/8/layout/hierarchy1"/>
    <dgm:cxn modelId="{4CB5C860-55A5-4106-82D5-3D22B11A8A53}" type="presParOf" srcId="{D35F92C3-945F-4266-8563-5676F2EF0A88}" destId="{A5C9D32E-90C3-4B65-8B0B-61B1AD7A144F}" srcOrd="5" destOrd="0" presId="urn:microsoft.com/office/officeart/2005/8/layout/hierarchy1"/>
    <dgm:cxn modelId="{FE7AB26D-AB7E-4AEC-B059-3F5F9A9119D0}" type="presParOf" srcId="{A5C9D32E-90C3-4B65-8B0B-61B1AD7A144F}" destId="{441B776D-6501-4115-A336-7469E6696844}" srcOrd="0" destOrd="0" presId="urn:microsoft.com/office/officeart/2005/8/layout/hierarchy1"/>
    <dgm:cxn modelId="{725DB1B6-E72E-4F6F-84DB-A8A2B1D70DC4}" type="presParOf" srcId="{441B776D-6501-4115-A336-7469E6696844}" destId="{0295EBE1-E265-4238-AD98-12FFB12E68E2}" srcOrd="0" destOrd="0" presId="urn:microsoft.com/office/officeart/2005/8/layout/hierarchy1"/>
    <dgm:cxn modelId="{A1D03874-4B86-4915-A068-88793E02C7B9}" type="presParOf" srcId="{441B776D-6501-4115-A336-7469E6696844}" destId="{D6049C1C-8155-463D-BA55-47E85B5B8CE0}" srcOrd="1" destOrd="0" presId="urn:microsoft.com/office/officeart/2005/8/layout/hierarchy1"/>
    <dgm:cxn modelId="{46F74862-9922-4FC7-A2EB-4992ABB44025}" type="presParOf" srcId="{A5C9D32E-90C3-4B65-8B0B-61B1AD7A144F}" destId="{9DEFC0CA-0E86-48C9-B6C4-641841C342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77A219-0C13-4E36-8BC0-A7E02DED645C}"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s-EC"/>
        </a:p>
      </dgm:t>
    </dgm:pt>
    <dgm:pt modelId="{5C84EFD7-6558-4563-9518-8D7EA0A4A2F0}">
      <dgm:prSet phldrT="[Texto]" custT="1"/>
      <dgm:spPr/>
      <dgm:t>
        <a:bodyPr/>
        <a:lstStyle/>
        <a:p>
          <a:r>
            <a:rPr lang="es-EC" sz="3600" dirty="0" smtClean="0"/>
            <a:t>Canales Físicos</a:t>
          </a:r>
          <a:endParaRPr lang="es-EC" sz="3600" dirty="0"/>
        </a:p>
      </dgm:t>
    </dgm:pt>
    <dgm:pt modelId="{76D4B7CE-05DD-45E4-B91F-0FED35ABF95F}" type="parTrans" cxnId="{26ABCD8B-5997-4EA9-9076-BE4226596F3A}">
      <dgm:prSet/>
      <dgm:spPr/>
      <dgm:t>
        <a:bodyPr/>
        <a:lstStyle/>
        <a:p>
          <a:endParaRPr lang="es-EC" sz="1600"/>
        </a:p>
      </dgm:t>
    </dgm:pt>
    <dgm:pt modelId="{94A3B10A-5C46-40F8-9ECD-4C40598A1FE5}" type="sibTrans" cxnId="{26ABCD8B-5997-4EA9-9076-BE4226596F3A}">
      <dgm:prSet/>
      <dgm:spPr/>
      <dgm:t>
        <a:bodyPr/>
        <a:lstStyle/>
        <a:p>
          <a:endParaRPr lang="es-EC" sz="1600"/>
        </a:p>
      </dgm:t>
    </dgm:pt>
    <dgm:pt modelId="{5109077B-6444-43B9-BF14-1A4AD1E6A6CD}">
      <dgm:prSet phldrT="[Texto]" custT="1"/>
      <dgm:spPr/>
      <dgm:t>
        <a:bodyPr/>
        <a:lstStyle/>
        <a:p>
          <a:r>
            <a:rPr lang="es-EC" sz="1600" dirty="0" smtClean="0"/>
            <a:t>PBCH</a:t>
          </a:r>
          <a:endParaRPr lang="es-EC" sz="1600" dirty="0"/>
        </a:p>
      </dgm:t>
    </dgm:pt>
    <dgm:pt modelId="{54BBDFE6-C705-4621-A031-0B9DB87C504C}" type="parTrans" cxnId="{AD386D29-4A8A-43FA-B275-41C5EB617AAC}">
      <dgm:prSet/>
      <dgm:spPr/>
      <dgm:t>
        <a:bodyPr/>
        <a:lstStyle/>
        <a:p>
          <a:endParaRPr lang="es-EC" sz="1600"/>
        </a:p>
      </dgm:t>
    </dgm:pt>
    <dgm:pt modelId="{7A851F5C-76A2-41ED-974C-8BF92F69891A}" type="sibTrans" cxnId="{AD386D29-4A8A-43FA-B275-41C5EB617AAC}">
      <dgm:prSet/>
      <dgm:spPr/>
      <dgm:t>
        <a:bodyPr/>
        <a:lstStyle/>
        <a:p>
          <a:endParaRPr lang="es-EC" sz="1600"/>
        </a:p>
      </dgm:t>
    </dgm:pt>
    <dgm:pt modelId="{652E24C7-057A-42A0-B573-9AC8085D1243}">
      <dgm:prSet phldrT="[Texto]" custT="1"/>
      <dgm:spPr/>
      <dgm:t>
        <a:bodyPr/>
        <a:lstStyle/>
        <a:p>
          <a:r>
            <a:rPr lang="es-EC" sz="3200" dirty="0" smtClean="0"/>
            <a:t>Downlink</a:t>
          </a:r>
          <a:endParaRPr lang="es-EC" sz="3200" dirty="0"/>
        </a:p>
      </dgm:t>
    </dgm:pt>
    <dgm:pt modelId="{6935CA89-2072-4590-90FD-A69792A2B50B}" type="parTrans" cxnId="{803BDA07-FA90-4EBF-9352-03533C6B0649}">
      <dgm:prSet/>
      <dgm:spPr/>
      <dgm:t>
        <a:bodyPr/>
        <a:lstStyle/>
        <a:p>
          <a:endParaRPr lang="es-EC" sz="1600"/>
        </a:p>
      </dgm:t>
    </dgm:pt>
    <dgm:pt modelId="{10E815B8-1006-4EC8-8CB4-A32DA8B52FC4}" type="sibTrans" cxnId="{803BDA07-FA90-4EBF-9352-03533C6B0649}">
      <dgm:prSet/>
      <dgm:spPr/>
      <dgm:t>
        <a:bodyPr/>
        <a:lstStyle/>
        <a:p>
          <a:endParaRPr lang="es-EC" sz="1600"/>
        </a:p>
      </dgm:t>
    </dgm:pt>
    <dgm:pt modelId="{244531F7-980C-42BA-8524-162D86152F44}">
      <dgm:prSet phldrT="[Texto]" custT="1"/>
      <dgm:spPr/>
      <dgm:t>
        <a:bodyPr/>
        <a:lstStyle/>
        <a:p>
          <a:r>
            <a:rPr lang="en-US" sz="1600" dirty="0" smtClean="0"/>
            <a:t>PRACH</a:t>
          </a:r>
          <a:endParaRPr lang="es-EC" sz="1600" dirty="0"/>
        </a:p>
      </dgm:t>
    </dgm:pt>
    <dgm:pt modelId="{41671BAA-CF6D-4B94-9FBB-E5507F8F2BE1}" type="parTrans" cxnId="{F9125E53-DA02-47F3-8841-45F507200A22}">
      <dgm:prSet/>
      <dgm:spPr/>
      <dgm:t>
        <a:bodyPr/>
        <a:lstStyle/>
        <a:p>
          <a:endParaRPr lang="es-EC" sz="1600"/>
        </a:p>
      </dgm:t>
    </dgm:pt>
    <dgm:pt modelId="{8A25967C-56AA-4FD4-B59A-B75708E52522}" type="sibTrans" cxnId="{F9125E53-DA02-47F3-8841-45F507200A22}">
      <dgm:prSet/>
      <dgm:spPr/>
      <dgm:t>
        <a:bodyPr/>
        <a:lstStyle/>
        <a:p>
          <a:endParaRPr lang="es-EC" sz="1600"/>
        </a:p>
      </dgm:t>
    </dgm:pt>
    <dgm:pt modelId="{49B4460C-195B-4658-8ECA-51F198888813}">
      <dgm:prSet phldrT="[Texto]" custT="1"/>
      <dgm:spPr/>
      <dgm:t>
        <a:bodyPr/>
        <a:lstStyle/>
        <a:p>
          <a:r>
            <a:rPr lang="en-US" sz="1600" dirty="0" smtClean="0"/>
            <a:t>PCFICH</a:t>
          </a:r>
          <a:endParaRPr lang="es-EC" sz="1600" dirty="0"/>
        </a:p>
      </dgm:t>
    </dgm:pt>
    <dgm:pt modelId="{431C6842-2C40-4948-ADA9-6BFA7EF5B718}" type="parTrans" cxnId="{D7AF9C22-3A29-4D9E-B99C-7A86CCA26195}">
      <dgm:prSet/>
      <dgm:spPr/>
      <dgm:t>
        <a:bodyPr/>
        <a:lstStyle/>
        <a:p>
          <a:endParaRPr lang="es-EC" sz="1600"/>
        </a:p>
      </dgm:t>
    </dgm:pt>
    <dgm:pt modelId="{88C0918E-8209-48E5-8010-3EB5DE82533E}" type="sibTrans" cxnId="{D7AF9C22-3A29-4D9E-B99C-7A86CCA26195}">
      <dgm:prSet/>
      <dgm:spPr/>
      <dgm:t>
        <a:bodyPr/>
        <a:lstStyle/>
        <a:p>
          <a:endParaRPr lang="es-EC" sz="1600"/>
        </a:p>
      </dgm:t>
    </dgm:pt>
    <dgm:pt modelId="{AA4D1883-E48F-4096-B750-5CAC5E3DD15F}">
      <dgm:prSet phldrT="[Texto]" custT="1"/>
      <dgm:spPr/>
      <dgm:t>
        <a:bodyPr/>
        <a:lstStyle/>
        <a:p>
          <a:r>
            <a:rPr lang="en-US" sz="1600" dirty="0" smtClean="0"/>
            <a:t>PDCCH</a:t>
          </a:r>
          <a:endParaRPr lang="es-EC" sz="1600" dirty="0"/>
        </a:p>
      </dgm:t>
    </dgm:pt>
    <dgm:pt modelId="{E6CFD12B-E5B3-47FE-831D-1057438B4787}" type="parTrans" cxnId="{EEF591CA-455E-4F82-87D2-5C28ED98F75B}">
      <dgm:prSet/>
      <dgm:spPr/>
      <dgm:t>
        <a:bodyPr/>
        <a:lstStyle/>
        <a:p>
          <a:endParaRPr lang="es-EC" sz="1600"/>
        </a:p>
      </dgm:t>
    </dgm:pt>
    <dgm:pt modelId="{60EF345A-50CC-453C-93D2-C9DADEF44EE7}" type="sibTrans" cxnId="{EEF591CA-455E-4F82-87D2-5C28ED98F75B}">
      <dgm:prSet/>
      <dgm:spPr/>
      <dgm:t>
        <a:bodyPr/>
        <a:lstStyle/>
        <a:p>
          <a:endParaRPr lang="es-EC" sz="1600"/>
        </a:p>
      </dgm:t>
    </dgm:pt>
    <dgm:pt modelId="{07CF37E2-290B-4E21-AF23-67568526995A}">
      <dgm:prSet phldrT="[Texto]" custT="1"/>
      <dgm:spPr/>
      <dgm:t>
        <a:bodyPr/>
        <a:lstStyle/>
        <a:p>
          <a:r>
            <a:rPr lang="en-US" sz="1600" dirty="0" smtClean="0"/>
            <a:t>PHICH</a:t>
          </a:r>
          <a:endParaRPr lang="es-EC" sz="1600" dirty="0"/>
        </a:p>
      </dgm:t>
    </dgm:pt>
    <dgm:pt modelId="{DD9B5245-B16C-48FA-A557-32D6D4591213}" type="parTrans" cxnId="{693070E5-B756-4C87-9828-CAE05F8D8514}">
      <dgm:prSet/>
      <dgm:spPr/>
      <dgm:t>
        <a:bodyPr/>
        <a:lstStyle/>
        <a:p>
          <a:endParaRPr lang="es-EC" sz="1600"/>
        </a:p>
      </dgm:t>
    </dgm:pt>
    <dgm:pt modelId="{FD57E882-2857-4D54-8467-71D9AD6AF49B}" type="sibTrans" cxnId="{693070E5-B756-4C87-9828-CAE05F8D8514}">
      <dgm:prSet/>
      <dgm:spPr/>
      <dgm:t>
        <a:bodyPr/>
        <a:lstStyle/>
        <a:p>
          <a:endParaRPr lang="es-EC" sz="1600"/>
        </a:p>
      </dgm:t>
    </dgm:pt>
    <dgm:pt modelId="{043F33A9-1FE2-430B-976A-0CD5AFF10AAD}">
      <dgm:prSet phldrT="[Texto]" custT="1"/>
      <dgm:spPr/>
      <dgm:t>
        <a:bodyPr/>
        <a:lstStyle/>
        <a:p>
          <a:r>
            <a:rPr lang="en-US" sz="1600" dirty="0" smtClean="0"/>
            <a:t>PDSCH</a:t>
          </a:r>
          <a:endParaRPr lang="es-EC" sz="1600" dirty="0"/>
        </a:p>
      </dgm:t>
    </dgm:pt>
    <dgm:pt modelId="{BF2EFEE5-3913-4331-B407-0E885E868947}" type="parTrans" cxnId="{D3DE75A0-D147-4BBD-8CC1-E675680A713F}">
      <dgm:prSet/>
      <dgm:spPr/>
      <dgm:t>
        <a:bodyPr/>
        <a:lstStyle/>
        <a:p>
          <a:endParaRPr lang="es-EC" sz="1600"/>
        </a:p>
      </dgm:t>
    </dgm:pt>
    <dgm:pt modelId="{6B5C7441-7620-491C-81C6-E7DC2C90B598}" type="sibTrans" cxnId="{D3DE75A0-D147-4BBD-8CC1-E675680A713F}">
      <dgm:prSet/>
      <dgm:spPr/>
      <dgm:t>
        <a:bodyPr/>
        <a:lstStyle/>
        <a:p>
          <a:endParaRPr lang="es-EC" sz="1600"/>
        </a:p>
      </dgm:t>
    </dgm:pt>
    <dgm:pt modelId="{EAECB0F6-B39A-484C-8564-09FF784895AA}">
      <dgm:prSet phldrT="[Texto]" custT="1"/>
      <dgm:spPr/>
      <dgm:t>
        <a:bodyPr/>
        <a:lstStyle/>
        <a:p>
          <a:r>
            <a:rPr lang="es-EC" sz="1600" dirty="0" smtClean="0"/>
            <a:t>PMCH</a:t>
          </a:r>
          <a:endParaRPr lang="es-EC" sz="1600" dirty="0"/>
        </a:p>
      </dgm:t>
    </dgm:pt>
    <dgm:pt modelId="{DC033D64-DBA2-442B-8879-6E3EBDCE4013}" type="parTrans" cxnId="{B1912E90-5D70-4C4C-99A7-A2BF2A325472}">
      <dgm:prSet/>
      <dgm:spPr/>
      <dgm:t>
        <a:bodyPr/>
        <a:lstStyle/>
        <a:p>
          <a:endParaRPr lang="es-EC" sz="1600"/>
        </a:p>
      </dgm:t>
    </dgm:pt>
    <dgm:pt modelId="{0D14E323-25B9-4F85-AEFF-6908651B262F}" type="sibTrans" cxnId="{B1912E90-5D70-4C4C-99A7-A2BF2A325472}">
      <dgm:prSet/>
      <dgm:spPr/>
      <dgm:t>
        <a:bodyPr/>
        <a:lstStyle/>
        <a:p>
          <a:endParaRPr lang="es-EC" sz="1600"/>
        </a:p>
      </dgm:t>
    </dgm:pt>
    <dgm:pt modelId="{FC0923C8-865F-4B6E-8B42-7F9EF831A58C}">
      <dgm:prSet phldrT="[Texto]" custT="1"/>
      <dgm:spPr/>
      <dgm:t>
        <a:bodyPr/>
        <a:lstStyle/>
        <a:p>
          <a:r>
            <a:rPr lang="es-EC" sz="3200" dirty="0" smtClean="0"/>
            <a:t>Uplink</a:t>
          </a:r>
          <a:endParaRPr lang="es-EC" sz="3200" dirty="0"/>
        </a:p>
      </dgm:t>
    </dgm:pt>
    <dgm:pt modelId="{46233C5C-6D5B-484B-B976-6F0152F8473D}" type="parTrans" cxnId="{B9E7E6BE-2A2C-4115-9300-0739963B9239}">
      <dgm:prSet/>
      <dgm:spPr/>
      <dgm:t>
        <a:bodyPr/>
        <a:lstStyle/>
        <a:p>
          <a:endParaRPr lang="es-EC" sz="1600"/>
        </a:p>
      </dgm:t>
    </dgm:pt>
    <dgm:pt modelId="{781A0B62-B0A5-462C-A4E5-3761CDD63583}" type="sibTrans" cxnId="{B9E7E6BE-2A2C-4115-9300-0739963B9239}">
      <dgm:prSet/>
      <dgm:spPr/>
      <dgm:t>
        <a:bodyPr/>
        <a:lstStyle/>
        <a:p>
          <a:endParaRPr lang="es-EC" sz="1600"/>
        </a:p>
      </dgm:t>
    </dgm:pt>
    <dgm:pt modelId="{37A3BE77-D501-4D3F-AD68-32D3F4A9F21F}">
      <dgm:prSet phldrT="[Texto]" custT="1"/>
      <dgm:spPr/>
      <dgm:t>
        <a:bodyPr/>
        <a:lstStyle/>
        <a:p>
          <a:r>
            <a:rPr lang="en-US" sz="1600" dirty="0" smtClean="0"/>
            <a:t>PUCCH</a:t>
          </a:r>
          <a:endParaRPr lang="es-EC" sz="1600" dirty="0"/>
        </a:p>
      </dgm:t>
    </dgm:pt>
    <dgm:pt modelId="{34AEE4D8-BD0D-4287-8FD8-E32B100D159E}" type="parTrans" cxnId="{743C050B-92B1-443D-A48C-AD13C1E40CEC}">
      <dgm:prSet/>
      <dgm:spPr/>
      <dgm:t>
        <a:bodyPr/>
        <a:lstStyle/>
        <a:p>
          <a:endParaRPr lang="es-EC" sz="1600"/>
        </a:p>
      </dgm:t>
    </dgm:pt>
    <dgm:pt modelId="{EEA1B3A6-C113-4B73-9EC1-6E053773C5D4}" type="sibTrans" cxnId="{743C050B-92B1-443D-A48C-AD13C1E40CEC}">
      <dgm:prSet/>
      <dgm:spPr/>
      <dgm:t>
        <a:bodyPr/>
        <a:lstStyle/>
        <a:p>
          <a:endParaRPr lang="es-EC" sz="1600"/>
        </a:p>
      </dgm:t>
    </dgm:pt>
    <dgm:pt modelId="{82C4555E-3A0C-4242-9833-0E66C8B73DB6}">
      <dgm:prSet phldrT="[Texto]" custT="1"/>
      <dgm:spPr/>
      <dgm:t>
        <a:bodyPr/>
        <a:lstStyle/>
        <a:p>
          <a:r>
            <a:rPr lang="en-US" sz="1600" dirty="0" smtClean="0"/>
            <a:t>PUSCH</a:t>
          </a:r>
          <a:endParaRPr lang="es-EC" sz="1600" dirty="0"/>
        </a:p>
      </dgm:t>
    </dgm:pt>
    <dgm:pt modelId="{02A3F6FF-558E-4707-B538-85C8A20D2DD0}" type="parTrans" cxnId="{D8832F46-6571-45A1-8422-39A21A01BD18}">
      <dgm:prSet/>
      <dgm:spPr/>
      <dgm:t>
        <a:bodyPr/>
        <a:lstStyle/>
        <a:p>
          <a:endParaRPr lang="es-EC" sz="1600"/>
        </a:p>
      </dgm:t>
    </dgm:pt>
    <dgm:pt modelId="{27BED4F5-CCB4-49C6-9DF2-8AAE1CAE45F6}" type="sibTrans" cxnId="{D8832F46-6571-45A1-8422-39A21A01BD18}">
      <dgm:prSet/>
      <dgm:spPr/>
      <dgm:t>
        <a:bodyPr/>
        <a:lstStyle/>
        <a:p>
          <a:endParaRPr lang="es-EC" sz="1600"/>
        </a:p>
      </dgm:t>
    </dgm:pt>
    <dgm:pt modelId="{E7986567-5B8A-471E-A7AB-176761A8EDEA}" type="pres">
      <dgm:prSet presAssocID="{3177A219-0C13-4E36-8BC0-A7E02DED645C}" presName="Name0" presStyleCnt="0">
        <dgm:presLayoutVars>
          <dgm:chPref val="1"/>
          <dgm:dir/>
          <dgm:animOne val="branch"/>
          <dgm:animLvl val="lvl"/>
          <dgm:resizeHandles/>
        </dgm:presLayoutVars>
      </dgm:prSet>
      <dgm:spPr/>
      <dgm:t>
        <a:bodyPr/>
        <a:lstStyle/>
        <a:p>
          <a:endParaRPr lang="es-EC"/>
        </a:p>
      </dgm:t>
    </dgm:pt>
    <dgm:pt modelId="{A6CC310F-D880-4E3C-9013-75A84D747D1A}" type="pres">
      <dgm:prSet presAssocID="{5C84EFD7-6558-4563-9518-8D7EA0A4A2F0}" presName="vertOne" presStyleCnt="0"/>
      <dgm:spPr/>
      <dgm:t>
        <a:bodyPr/>
        <a:lstStyle/>
        <a:p>
          <a:endParaRPr lang="es-EC"/>
        </a:p>
      </dgm:t>
    </dgm:pt>
    <dgm:pt modelId="{9158656B-03EE-4CD4-B038-64489B071873}" type="pres">
      <dgm:prSet presAssocID="{5C84EFD7-6558-4563-9518-8D7EA0A4A2F0}" presName="txOne" presStyleLbl="node0" presStyleIdx="0" presStyleCnt="1" custLinFactNeighborX="-34144" custLinFactNeighborY="31521">
        <dgm:presLayoutVars>
          <dgm:chPref val="3"/>
        </dgm:presLayoutVars>
      </dgm:prSet>
      <dgm:spPr/>
      <dgm:t>
        <a:bodyPr/>
        <a:lstStyle/>
        <a:p>
          <a:endParaRPr lang="es-EC"/>
        </a:p>
      </dgm:t>
    </dgm:pt>
    <dgm:pt modelId="{70002B97-2035-460B-9B78-4A403F9F0C03}" type="pres">
      <dgm:prSet presAssocID="{5C84EFD7-6558-4563-9518-8D7EA0A4A2F0}" presName="parTransOne" presStyleCnt="0"/>
      <dgm:spPr/>
      <dgm:t>
        <a:bodyPr/>
        <a:lstStyle/>
        <a:p>
          <a:endParaRPr lang="es-EC"/>
        </a:p>
      </dgm:t>
    </dgm:pt>
    <dgm:pt modelId="{1DDC50BF-B3D5-4C17-88BE-8BA9D81F26A5}" type="pres">
      <dgm:prSet presAssocID="{5C84EFD7-6558-4563-9518-8D7EA0A4A2F0}" presName="horzOne" presStyleCnt="0"/>
      <dgm:spPr/>
      <dgm:t>
        <a:bodyPr/>
        <a:lstStyle/>
        <a:p>
          <a:endParaRPr lang="es-EC"/>
        </a:p>
      </dgm:t>
    </dgm:pt>
    <dgm:pt modelId="{638FF186-BC4B-45D5-8899-13D6C5E8F2E2}" type="pres">
      <dgm:prSet presAssocID="{652E24C7-057A-42A0-B573-9AC8085D1243}" presName="vertTwo" presStyleCnt="0"/>
      <dgm:spPr/>
      <dgm:t>
        <a:bodyPr/>
        <a:lstStyle/>
        <a:p>
          <a:endParaRPr lang="es-EC"/>
        </a:p>
      </dgm:t>
    </dgm:pt>
    <dgm:pt modelId="{710203A7-308B-4754-B3BC-D6DBD48137BC}" type="pres">
      <dgm:prSet presAssocID="{652E24C7-057A-42A0-B573-9AC8085D1243}" presName="txTwo" presStyleLbl="node2" presStyleIdx="0" presStyleCnt="2">
        <dgm:presLayoutVars>
          <dgm:chPref val="3"/>
        </dgm:presLayoutVars>
      </dgm:prSet>
      <dgm:spPr/>
      <dgm:t>
        <a:bodyPr/>
        <a:lstStyle/>
        <a:p>
          <a:endParaRPr lang="es-EC"/>
        </a:p>
      </dgm:t>
    </dgm:pt>
    <dgm:pt modelId="{632E0325-40B2-45C7-8F1E-371A23298848}" type="pres">
      <dgm:prSet presAssocID="{652E24C7-057A-42A0-B573-9AC8085D1243}" presName="parTransTwo" presStyleCnt="0"/>
      <dgm:spPr/>
      <dgm:t>
        <a:bodyPr/>
        <a:lstStyle/>
        <a:p>
          <a:endParaRPr lang="es-EC"/>
        </a:p>
      </dgm:t>
    </dgm:pt>
    <dgm:pt modelId="{AAD85183-8E6A-4944-8E12-B4F77A11354D}" type="pres">
      <dgm:prSet presAssocID="{652E24C7-057A-42A0-B573-9AC8085D1243}" presName="horzTwo" presStyleCnt="0"/>
      <dgm:spPr/>
      <dgm:t>
        <a:bodyPr/>
        <a:lstStyle/>
        <a:p>
          <a:endParaRPr lang="es-EC"/>
        </a:p>
      </dgm:t>
    </dgm:pt>
    <dgm:pt modelId="{B513E8C9-4D11-47AF-A6AB-A10BA8A0898E}" type="pres">
      <dgm:prSet presAssocID="{5109077B-6444-43B9-BF14-1A4AD1E6A6CD}" presName="vertThree" presStyleCnt="0"/>
      <dgm:spPr/>
      <dgm:t>
        <a:bodyPr/>
        <a:lstStyle/>
        <a:p>
          <a:endParaRPr lang="es-EC"/>
        </a:p>
      </dgm:t>
    </dgm:pt>
    <dgm:pt modelId="{6C5A2003-D55E-499A-9BC5-1177B90B89FD}" type="pres">
      <dgm:prSet presAssocID="{5109077B-6444-43B9-BF14-1A4AD1E6A6CD}" presName="txThree" presStyleLbl="node3" presStyleIdx="0" presStyleCnt="9">
        <dgm:presLayoutVars>
          <dgm:chPref val="3"/>
        </dgm:presLayoutVars>
      </dgm:prSet>
      <dgm:spPr/>
      <dgm:t>
        <a:bodyPr/>
        <a:lstStyle/>
        <a:p>
          <a:endParaRPr lang="es-EC"/>
        </a:p>
      </dgm:t>
    </dgm:pt>
    <dgm:pt modelId="{1A230C9D-2598-40FB-964E-1BC401E47461}" type="pres">
      <dgm:prSet presAssocID="{5109077B-6444-43B9-BF14-1A4AD1E6A6CD}" presName="horzThree" presStyleCnt="0"/>
      <dgm:spPr/>
      <dgm:t>
        <a:bodyPr/>
        <a:lstStyle/>
        <a:p>
          <a:endParaRPr lang="es-EC"/>
        </a:p>
      </dgm:t>
    </dgm:pt>
    <dgm:pt modelId="{C7C8C193-B21E-49DB-BBDA-325B03888C5C}" type="pres">
      <dgm:prSet presAssocID="{7A851F5C-76A2-41ED-974C-8BF92F69891A}" presName="sibSpaceThree" presStyleCnt="0"/>
      <dgm:spPr/>
      <dgm:t>
        <a:bodyPr/>
        <a:lstStyle/>
        <a:p>
          <a:endParaRPr lang="es-EC"/>
        </a:p>
      </dgm:t>
    </dgm:pt>
    <dgm:pt modelId="{2F8EF18E-87AD-486B-80C1-B993E16D617D}" type="pres">
      <dgm:prSet presAssocID="{49B4460C-195B-4658-8ECA-51F198888813}" presName="vertThree" presStyleCnt="0"/>
      <dgm:spPr/>
    </dgm:pt>
    <dgm:pt modelId="{AD39431F-DE93-475E-AD7A-550EE40121EE}" type="pres">
      <dgm:prSet presAssocID="{49B4460C-195B-4658-8ECA-51F198888813}" presName="txThree" presStyleLbl="node3" presStyleIdx="1" presStyleCnt="9">
        <dgm:presLayoutVars>
          <dgm:chPref val="3"/>
        </dgm:presLayoutVars>
      </dgm:prSet>
      <dgm:spPr/>
      <dgm:t>
        <a:bodyPr/>
        <a:lstStyle/>
        <a:p>
          <a:endParaRPr lang="es-EC"/>
        </a:p>
      </dgm:t>
    </dgm:pt>
    <dgm:pt modelId="{8427D112-8A01-4213-8758-3E0D085988AE}" type="pres">
      <dgm:prSet presAssocID="{49B4460C-195B-4658-8ECA-51F198888813}" presName="horzThree" presStyleCnt="0"/>
      <dgm:spPr/>
    </dgm:pt>
    <dgm:pt modelId="{E6AF5ADD-B3A8-4417-A466-A6DBA8654ADA}" type="pres">
      <dgm:prSet presAssocID="{88C0918E-8209-48E5-8010-3EB5DE82533E}" presName="sibSpaceThree" presStyleCnt="0"/>
      <dgm:spPr/>
    </dgm:pt>
    <dgm:pt modelId="{43CDAD43-CD83-4D32-9402-EDCBA421659D}" type="pres">
      <dgm:prSet presAssocID="{AA4D1883-E48F-4096-B750-5CAC5E3DD15F}" presName="vertThree" presStyleCnt="0"/>
      <dgm:spPr/>
    </dgm:pt>
    <dgm:pt modelId="{DDFF1ADC-97D4-407D-AEBE-805C14CDD732}" type="pres">
      <dgm:prSet presAssocID="{AA4D1883-E48F-4096-B750-5CAC5E3DD15F}" presName="txThree" presStyleLbl="node3" presStyleIdx="2" presStyleCnt="9">
        <dgm:presLayoutVars>
          <dgm:chPref val="3"/>
        </dgm:presLayoutVars>
      </dgm:prSet>
      <dgm:spPr/>
      <dgm:t>
        <a:bodyPr/>
        <a:lstStyle/>
        <a:p>
          <a:endParaRPr lang="es-EC"/>
        </a:p>
      </dgm:t>
    </dgm:pt>
    <dgm:pt modelId="{4EE14DB9-8C23-4943-962E-74F9F8FD7AB7}" type="pres">
      <dgm:prSet presAssocID="{AA4D1883-E48F-4096-B750-5CAC5E3DD15F}" presName="horzThree" presStyleCnt="0"/>
      <dgm:spPr/>
    </dgm:pt>
    <dgm:pt modelId="{9B5A56FC-99A7-44BC-8B17-3B5B8D10599A}" type="pres">
      <dgm:prSet presAssocID="{60EF345A-50CC-453C-93D2-C9DADEF44EE7}" presName="sibSpaceThree" presStyleCnt="0"/>
      <dgm:spPr/>
    </dgm:pt>
    <dgm:pt modelId="{E57701BC-249C-4DCE-8FED-144033DD7D66}" type="pres">
      <dgm:prSet presAssocID="{07CF37E2-290B-4E21-AF23-67568526995A}" presName="vertThree" presStyleCnt="0"/>
      <dgm:spPr/>
    </dgm:pt>
    <dgm:pt modelId="{B997C1ED-0266-4A66-9FAD-2125A7DB277E}" type="pres">
      <dgm:prSet presAssocID="{07CF37E2-290B-4E21-AF23-67568526995A}" presName="txThree" presStyleLbl="node3" presStyleIdx="3" presStyleCnt="9">
        <dgm:presLayoutVars>
          <dgm:chPref val="3"/>
        </dgm:presLayoutVars>
      </dgm:prSet>
      <dgm:spPr/>
      <dgm:t>
        <a:bodyPr/>
        <a:lstStyle/>
        <a:p>
          <a:endParaRPr lang="es-EC"/>
        </a:p>
      </dgm:t>
    </dgm:pt>
    <dgm:pt modelId="{4DEBF8E4-7061-4627-99EB-B60DBC8C129C}" type="pres">
      <dgm:prSet presAssocID="{07CF37E2-290B-4E21-AF23-67568526995A}" presName="horzThree" presStyleCnt="0"/>
      <dgm:spPr/>
    </dgm:pt>
    <dgm:pt modelId="{9D17761A-505F-49AB-B90F-24B673304987}" type="pres">
      <dgm:prSet presAssocID="{FD57E882-2857-4D54-8467-71D9AD6AF49B}" presName="sibSpaceThree" presStyleCnt="0"/>
      <dgm:spPr/>
    </dgm:pt>
    <dgm:pt modelId="{D38DAB42-D520-4F3B-8742-E6A3C816BA70}" type="pres">
      <dgm:prSet presAssocID="{043F33A9-1FE2-430B-976A-0CD5AFF10AAD}" presName="vertThree" presStyleCnt="0"/>
      <dgm:spPr/>
    </dgm:pt>
    <dgm:pt modelId="{DD56FA8B-9364-43C5-BF3A-18AC87D36D7B}" type="pres">
      <dgm:prSet presAssocID="{043F33A9-1FE2-430B-976A-0CD5AFF10AAD}" presName="txThree" presStyleLbl="node3" presStyleIdx="4" presStyleCnt="9">
        <dgm:presLayoutVars>
          <dgm:chPref val="3"/>
        </dgm:presLayoutVars>
      </dgm:prSet>
      <dgm:spPr/>
      <dgm:t>
        <a:bodyPr/>
        <a:lstStyle/>
        <a:p>
          <a:endParaRPr lang="es-EC"/>
        </a:p>
      </dgm:t>
    </dgm:pt>
    <dgm:pt modelId="{9C8B07B5-F853-42EB-8702-AFD814366F1A}" type="pres">
      <dgm:prSet presAssocID="{043F33A9-1FE2-430B-976A-0CD5AFF10AAD}" presName="horzThree" presStyleCnt="0"/>
      <dgm:spPr/>
    </dgm:pt>
    <dgm:pt modelId="{AED985CA-9293-4863-AF76-77894FBF5428}" type="pres">
      <dgm:prSet presAssocID="{6B5C7441-7620-491C-81C6-E7DC2C90B598}" presName="sibSpaceThree" presStyleCnt="0"/>
      <dgm:spPr/>
    </dgm:pt>
    <dgm:pt modelId="{D165510C-D90A-42AC-8419-D55C8E0D4461}" type="pres">
      <dgm:prSet presAssocID="{EAECB0F6-B39A-484C-8564-09FF784895AA}" presName="vertThree" presStyleCnt="0"/>
      <dgm:spPr/>
    </dgm:pt>
    <dgm:pt modelId="{DBE4AE23-1C0C-4F86-99A3-165A0B3F16BC}" type="pres">
      <dgm:prSet presAssocID="{EAECB0F6-B39A-484C-8564-09FF784895AA}" presName="txThree" presStyleLbl="node3" presStyleIdx="5" presStyleCnt="9">
        <dgm:presLayoutVars>
          <dgm:chPref val="3"/>
        </dgm:presLayoutVars>
      </dgm:prSet>
      <dgm:spPr/>
      <dgm:t>
        <a:bodyPr/>
        <a:lstStyle/>
        <a:p>
          <a:endParaRPr lang="es-EC"/>
        </a:p>
      </dgm:t>
    </dgm:pt>
    <dgm:pt modelId="{9F026902-9F3F-4694-A522-E5CF9DE7A1ED}" type="pres">
      <dgm:prSet presAssocID="{EAECB0F6-B39A-484C-8564-09FF784895AA}" presName="horzThree" presStyleCnt="0"/>
      <dgm:spPr/>
    </dgm:pt>
    <dgm:pt modelId="{937E8D24-6089-40D0-AAF6-32618F0F4699}" type="pres">
      <dgm:prSet presAssocID="{10E815B8-1006-4EC8-8CB4-A32DA8B52FC4}" presName="sibSpaceTwo" presStyleCnt="0"/>
      <dgm:spPr/>
      <dgm:t>
        <a:bodyPr/>
        <a:lstStyle/>
        <a:p>
          <a:endParaRPr lang="es-EC"/>
        </a:p>
      </dgm:t>
    </dgm:pt>
    <dgm:pt modelId="{DDE3DFBC-7B16-46E7-B239-C154A74AA076}" type="pres">
      <dgm:prSet presAssocID="{FC0923C8-865F-4B6E-8B42-7F9EF831A58C}" presName="vertTwo" presStyleCnt="0"/>
      <dgm:spPr/>
    </dgm:pt>
    <dgm:pt modelId="{FF6E8DBF-0567-417C-9A4D-82D4DA528504}" type="pres">
      <dgm:prSet presAssocID="{FC0923C8-865F-4B6E-8B42-7F9EF831A58C}" presName="txTwo" presStyleLbl="node2" presStyleIdx="1" presStyleCnt="2">
        <dgm:presLayoutVars>
          <dgm:chPref val="3"/>
        </dgm:presLayoutVars>
      </dgm:prSet>
      <dgm:spPr/>
      <dgm:t>
        <a:bodyPr/>
        <a:lstStyle/>
        <a:p>
          <a:endParaRPr lang="es-EC"/>
        </a:p>
      </dgm:t>
    </dgm:pt>
    <dgm:pt modelId="{27D1FEAB-6E79-4248-BC32-A8E2CEFF4EE4}" type="pres">
      <dgm:prSet presAssocID="{FC0923C8-865F-4B6E-8B42-7F9EF831A58C}" presName="parTransTwo" presStyleCnt="0"/>
      <dgm:spPr/>
    </dgm:pt>
    <dgm:pt modelId="{B2B6E472-DC67-487A-B4E0-A6E987F2440B}" type="pres">
      <dgm:prSet presAssocID="{FC0923C8-865F-4B6E-8B42-7F9EF831A58C}" presName="horzTwo" presStyleCnt="0"/>
      <dgm:spPr/>
    </dgm:pt>
    <dgm:pt modelId="{859F71BE-781F-422B-B920-0430C54E0513}" type="pres">
      <dgm:prSet presAssocID="{244531F7-980C-42BA-8524-162D86152F44}" presName="vertThree" presStyleCnt="0"/>
      <dgm:spPr/>
      <dgm:t>
        <a:bodyPr/>
        <a:lstStyle/>
        <a:p>
          <a:endParaRPr lang="es-EC"/>
        </a:p>
      </dgm:t>
    </dgm:pt>
    <dgm:pt modelId="{DC0E3C3A-4B0C-4B55-B79D-39758A6B67B7}" type="pres">
      <dgm:prSet presAssocID="{244531F7-980C-42BA-8524-162D86152F44}" presName="txThree" presStyleLbl="node3" presStyleIdx="6" presStyleCnt="9">
        <dgm:presLayoutVars>
          <dgm:chPref val="3"/>
        </dgm:presLayoutVars>
      </dgm:prSet>
      <dgm:spPr/>
      <dgm:t>
        <a:bodyPr/>
        <a:lstStyle/>
        <a:p>
          <a:endParaRPr lang="es-EC"/>
        </a:p>
      </dgm:t>
    </dgm:pt>
    <dgm:pt modelId="{410D92DA-4FE4-4B0B-8F41-5BE0D498B69F}" type="pres">
      <dgm:prSet presAssocID="{244531F7-980C-42BA-8524-162D86152F44}" presName="horzThree" presStyleCnt="0"/>
      <dgm:spPr/>
      <dgm:t>
        <a:bodyPr/>
        <a:lstStyle/>
        <a:p>
          <a:endParaRPr lang="es-EC"/>
        </a:p>
      </dgm:t>
    </dgm:pt>
    <dgm:pt modelId="{520700A2-8C64-4BD7-8403-F25B78173F04}" type="pres">
      <dgm:prSet presAssocID="{8A25967C-56AA-4FD4-B59A-B75708E52522}" presName="sibSpaceThree" presStyleCnt="0"/>
      <dgm:spPr/>
      <dgm:t>
        <a:bodyPr/>
        <a:lstStyle/>
        <a:p>
          <a:endParaRPr lang="es-EC"/>
        </a:p>
      </dgm:t>
    </dgm:pt>
    <dgm:pt modelId="{8DCB0616-046A-4A88-8CD1-F2A69C8E07FC}" type="pres">
      <dgm:prSet presAssocID="{37A3BE77-D501-4D3F-AD68-32D3F4A9F21F}" presName="vertThree" presStyleCnt="0"/>
      <dgm:spPr/>
    </dgm:pt>
    <dgm:pt modelId="{0ABDE7D8-3277-4125-A506-C613ABB128CF}" type="pres">
      <dgm:prSet presAssocID="{37A3BE77-D501-4D3F-AD68-32D3F4A9F21F}" presName="txThree" presStyleLbl="node3" presStyleIdx="7" presStyleCnt="9">
        <dgm:presLayoutVars>
          <dgm:chPref val="3"/>
        </dgm:presLayoutVars>
      </dgm:prSet>
      <dgm:spPr/>
      <dgm:t>
        <a:bodyPr/>
        <a:lstStyle/>
        <a:p>
          <a:endParaRPr lang="es-EC"/>
        </a:p>
      </dgm:t>
    </dgm:pt>
    <dgm:pt modelId="{8B0A94D8-0A95-4FB7-A4E0-87464B897A61}" type="pres">
      <dgm:prSet presAssocID="{37A3BE77-D501-4D3F-AD68-32D3F4A9F21F}" presName="horzThree" presStyleCnt="0"/>
      <dgm:spPr/>
    </dgm:pt>
    <dgm:pt modelId="{27B23FF5-C635-43D7-B9EE-BCDD2736A8FD}" type="pres">
      <dgm:prSet presAssocID="{EEA1B3A6-C113-4B73-9EC1-6E053773C5D4}" presName="sibSpaceThree" presStyleCnt="0"/>
      <dgm:spPr/>
    </dgm:pt>
    <dgm:pt modelId="{AEB654E5-110D-4315-A1FE-A07725A7CAA7}" type="pres">
      <dgm:prSet presAssocID="{82C4555E-3A0C-4242-9833-0E66C8B73DB6}" presName="vertThree" presStyleCnt="0"/>
      <dgm:spPr/>
    </dgm:pt>
    <dgm:pt modelId="{F44C3D67-D0B0-45D7-87B6-162A9080F917}" type="pres">
      <dgm:prSet presAssocID="{82C4555E-3A0C-4242-9833-0E66C8B73DB6}" presName="txThree" presStyleLbl="node3" presStyleIdx="8" presStyleCnt="9">
        <dgm:presLayoutVars>
          <dgm:chPref val="3"/>
        </dgm:presLayoutVars>
      </dgm:prSet>
      <dgm:spPr/>
      <dgm:t>
        <a:bodyPr/>
        <a:lstStyle/>
        <a:p>
          <a:endParaRPr lang="es-EC"/>
        </a:p>
      </dgm:t>
    </dgm:pt>
    <dgm:pt modelId="{33394125-BC23-4A71-8B3E-57730F7FE1DB}" type="pres">
      <dgm:prSet presAssocID="{82C4555E-3A0C-4242-9833-0E66C8B73DB6}" presName="horzThree" presStyleCnt="0"/>
      <dgm:spPr/>
    </dgm:pt>
  </dgm:ptLst>
  <dgm:cxnLst>
    <dgm:cxn modelId="{D7AF9C22-3A29-4D9E-B99C-7A86CCA26195}" srcId="{652E24C7-057A-42A0-B573-9AC8085D1243}" destId="{49B4460C-195B-4658-8ECA-51F198888813}" srcOrd="1" destOrd="0" parTransId="{431C6842-2C40-4948-ADA9-6BFA7EF5B718}" sibTransId="{88C0918E-8209-48E5-8010-3EB5DE82533E}"/>
    <dgm:cxn modelId="{942E3A05-47A4-45FD-865E-A16CB1306BC5}" type="presOf" srcId="{37A3BE77-D501-4D3F-AD68-32D3F4A9F21F}" destId="{0ABDE7D8-3277-4125-A506-C613ABB128CF}" srcOrd="0" destOrd="0" presId="urn:microsoft.com/office/officeart/2005/8/layout/hierarchy4"/>
    <dgm:cxn modelId="{AD2B561B-5AA1-4733-856C-F193A2F3F672}" type="presOf" srcId="{AA4D1883-E48F-4096-B750-5CAC5E3DD15F}" destId="{DDFF1ADC-97D4-407D-AEBE-805C14CDD732}" srcOrd="0" destOrd="0" presId="urn:microsoft.com/office/officeart/2005/8/layout/hierarchy4"/>
    <dgm:cxn modelId="{228CBF72-84F2-458E-841A-79CDC3D8ECF8}" type="presOf" srcId="{82C4555E-3A0C-4242-9833-0E66C8B73DB6}" destId="{F44C3D67-D0B0-45D7-87B6-162A9080F917}" srcOrd="0" destOrd="0" presId="urn:microsoft.com/office/officeart/2005/8/layout/hierarchy4"/>
    <dgm:cxn modelId="{D3DE75A0-D147-4BBD-8CC1-E675680A713F}" srcId="{652E24C7-057A-42A0-B573-9AC8085D1243}" destId="{043F33A9-1FE2-430B-976A-0CD5AFF10AAD}" srcOrd="4" destOrd="0" parTransId="{BF2EFEE5-3913-4331-B407-0E885E868947}" sibTransId="{6B5C7441-7620-491C-81C6-E7DC2C90B598}"/>
    <dgm:cxn modelId="{7887F50C-41A7-47C7-85F2-DE83F5C6AC63}" type="presOf" srcId="{244531F7-980C-42BA-8524-162D86152F44}" destId="{DC0E3C3A-4B0C-4B55-B79D-39758A6B67B7}" srcOrd="0" destOrd="0" presId="urn:microsoft.com/office/officeart/2005/8/layout/hierarchy4"/>
    <dgm:cxn modelId="{904BF1DB-A6BE-47D7-AF63-B5B9BD2E9E08}" type="presOf" srcId="{FC0923C8-865F-4B6E-8B42-7F9EF831A58C}" destId="{FF6E8DBF-0567-417C-9A4D-82D4DA528504}" srcOrd="0" destOrd="0" presId="urn:microsoft.com/office/officeart/2005/8/layout/hierarchy4"/>
    <dgm:cxn modelId="{9D6A156D-2337-4E82-9615-A1A9394E5148}" type="presOf" srcId="{652E24C7-057A-42A0-B573-9AC8085D1243}" destId="{710203A7-308B-4754-B3BC-D6DBD48137BC}" srcOrd="0" destOrd="0" presId="urn:microsoft.com/office/officeart/2005/8/layout/hierarchy4"/>
    <dgm:cxn modelId="{DADF6F55-5D95-47CB-918E-C91FD3C53581}" type="presOf" srcId="{5C84EFD7-6558-4563-9518-8D7EA0A4A2F0}" destId="{9158656B-03EE-4CD4-B038-64489B071873}" srcOrd="0" destOrd="0" presId="urn:microsoft.com/office/officeart/2005/8/layout/hierarchy4"/>
    <dgm:cxn modelId="{B9E7E6BE-2A2C-4115-9300-0739963B9239}" srcId="{5C84EFD7-6558-4563-9518-8D7EA0A4A2F0}" destId="{FC0923C8-865F-4B6E-8B42-7F9EF831A58C}" srcOrd="1" destOrd="0" parTransId="{46233C5C-6D5B-484B-B976-6F0152F8473D}" sibTransId="{781A0B62-B0A5-462C-A4E5-3761CDD63583}"/>
    <dgm:cxn modelId="{26ABCD8B-5997-4EA9-9076-BE4226596F3A}" srcId="{3177A219-0C13-4E36-8BC0-A7E02DED645C}" destId="{5C84EFD7-6558-4563-9518-8D7EA0A4A2F0}" srcOrd="0" destOrd="0" parTransId="{76D4B7CE-05DD-45E4-B91F-0FED35ABF95F}" sibTransId="{94A3B10A-5C46-40F8-9ECD-4C40598A1FE5}"/>
    <dgm:cxn modelId="{D357A409-7502-41C5-8CF3-AB07D2CBB1D9}" type="presOf" srcId="{49B4460C-195B-4658-8ECA-51F198888813}" destId="{AD39431F-DE93-475E-AD7A-550EE40121EE}" srcOrd="0" destOrd="0" presId="urn:microsoft.com/office/officeart/2005/8/layout/hierarchy4"/>
    <dgm:cxn modelId="{AD386D29-4A8A-43FA-B275-41C5EB617AAC}" srcId="{652E24C7-057A-42A0-B573-9AC8085D1243}" destId="{5109077B-6444-43B9-BF14-1A4AD1E6A6CD}" srcOrd="0" destOrd="0" parTransId="{54BBDFE6-C705-4621-A031-0B9DB87C504C}" sibTransId="{7A851F5C-76A2-41ED-974C-8BF92F69891A}"/>
    <dgm:cxn modelId="{7648869B-1142-4676-B1F2-FE48FB08ECE0}" type="presOf" srcId="{043F33A9-1FE2-430B-976A-0CD5AFF10AAD}" destId="{DD56FA8B-9364-43C5-BF3A-18AC87D36D7B}" srcOrd="0" destOrd="0" presId="urn:microsoft.com/office/officeart/2005/8/layout/hierarchy4"/>
    <dgm:cxn modelId="{D8832F46-6571-45A1-8422-39A21A01BD18}" srcId="{FC0923C8-865F-4B6E-8B42-7F9EF831A58C}" destId="{82C4555E-3A0C-4242-9833-0E66C8B73DB6}" srcOrd="2" destOrd="0" parTransId="{02A3F6FF-558E-4707-B538-85C8A20D2DD0}" sibTransId="{27BED4F5-CCB4-49C6-9DF2-8AAE1CAE45F6}"/>
    <dgm:cxn modelId="{693070E5-B756-4C87-9828-CAE05F8D8514}" srcId="{652E24C7-057A-42A0-B573-9AC8085D1243}" destId="{07CF37E2-290B-4E21-AF23-67568526995A}" srcOrd="3" destOrd="0" parTransId="{DD9B5245-B16C-48FA-A557-32D6D4591213}" sibTransId="{FD57E882-2857-4D54-8467-71D9AD6AF49B}"/>
    <dgm:cxn modelId="{B1912E90-5D70-4C4C-99A7-A2BF2A325472}" srcId="{652E24C7-057A-42A0-B573-9AC8085D1243}" destId="{EAECB0F6-B39A-484C-8564-09FF784895AA}" srcOrd="5" destOrd="0" parTransId="{DC033D64-DBA2-442B-8879-6E3EBDCE4013}" sibTransId="{0D14E323-25B9-4F85-AEFF-6908651B262F}"/>
    <dgm:cxn modelId="{7859D822-ABB0-48BD-BD5A-EBC26C5C9461}" type="presOf" srcId="{EAECB0F6-B39A-484C-8564-09FF784895AA}" destId="{DBE4AE23-1C0C-4F86-99A3-165A0B3F16BC}" srcOrd="0" destOrd="0" presId="urn:microsoft.com/office/officeart/2005/8/layout/hierarchy4"/>
    <dgm:cxn modelId="{EEF591CA-455E-4F82-87D2-5C28ED98F75B}" srcId="{652E24C7-057A-42A0-B573-9AC8085D1243}" destId="{AA4D1883-E48F-4096-B750-5CAC5E3DD15F}" srcOrd="2" destOrd="0" parTransId="{E6CFD12B-E5B3-47FE-831D-1057438B4787}" sibTransId="{60EF345A-50CC-453C-93D2-C9DADEF44EE7}"/>
    <dgm:cxn modelId="{F9125E53-DA02-47F3-8841-45F507200A22}" srcId="{FC0923C8-865F-4B6E-8B42-7F9EF831A58C}" destId="{244531F7-980C-42BA-8524-162D86152F44}" srcOrd="0" destOrd="0" parTransId="{41671BAA-CF6D-4B94-9FBB-E5507F8F2BE1}" sibTransId="{8A25967C-56AA-4FD4-B59A-B75708E52522}"/>
    <dgm:cxn modelId="{F653A252-92A0-4A9E-9446-239C822CCCD6}" type="presOf" srcId="{3177A219-0C13-4E36-8BC0-A7E02DED645C}" destId="{E7986567-5B8A-471E-A7AB-176761A8EDEA}" srcOrd="0" destOrd="0" presId="urn:microsoft.com/office/officeart/2005/8/layout/hierarchy4"/>
    <dgm:cxn modelId="{F8F2D8A2-A12E-4E07-87D9-2BE587922416}" type="presOf" srcId="{5109077B-6444-43B9-BF14-1A4AD1E6A6CD}" destId="{6C5A2003-D55E-499A-9BC5-1177B90B89FD}" srcOrd="0" destOrd="0" presId="urn:microsoft.com/office/officeart/2005/8/layout/hierarchy4"/>
    <dgm:cxn modelId="{6836AB53-11EA-4B5A-BF02-0146AADD2529}" type="presOf" srcId="{07CF37E2-290B-4E21-AF23-67568526995A}" destId="{B997C1ED-0266-4A66-9FAD-2125A7DB277E}" srcOrd="0" destOrd="0" presId="urn:microsoft.com/office/officeart/2005/8/layout/hierarchy4"/>
    <dgm:cxn modelId="{743C050B-92B1-443D-A48C-AD13C1E40CEC}" srcId="{FC0923C8-865F-4B6E-8B42-7F9EF831A58C}" destId="{37A3BE77-D501-4D3F-AD68-32D3F4A9F21F}" srcOrd="1" destOrd="0" parTransId="{34AEE4D8-BD0D-4287-8FD8-E32B100D159E}" sibTransId="{EEA1B3A6-C113-4B73-9EC1-6E053773C5D4}"/>
    <dgm:cxn modelId="{803BDA07-FA90-4EBF-9352-03533C6B0649}" srcId="{5C84EFD7-6558-4563-9518-8D7EA0A4A2F0}" destId="{652E24C7-057A-42A0-B573-9AC8085D1243}" srcOrd="0" destOrd="0" parTransId="{6935CA89-2072-4590-90FD-A69792A2B50B}" sibTransId="{10E815B8-1006-4EC8-8CB4-A32DA8B52FC4}"/>
    <dgm:cxn modelId="{4E834253-FFC9-4643-81A8-10D1F80CD63C}" type="presParOf" srcId="{E7986567-5B8A-471E-A7AB-176761A8EDEA}" destId="{A6CC310F-D880-4E3C-9013-75A84D747D1A}" srcOrd="0" destOrd="0" presId="urn:microsoft.com/office/officeart/2005/8/layout/hierarchy4"/>
    <dgm:cxn modelId="{C63E2BF7-247D-4556-B3C6-0A11AE4C7273}" type="presParOf" srcId="{A6CC310F-D880-4E3C-9013-75A84D747D1A}" destId="{9158656B-03EE-4CD4-B038-64489B071873}" srcOrd="0" destOrd="0" presId="urn:microsoft.com/office/officeart/2005/8/layout/hierarchy4"/>
    <dgm:cxn modelId="{61429BF6-CCE6-40EA-B7FC-A58B93D252FB}" type="presParOf" srcId="{A6CC310F-D880-4E3C-9013-75A84D747D1A}" destId="{70002B97-2035-460B-9B78-4A403F9F0C03}" srcOrd="1" destOrd="0" presId="urn:microsoft.com/office/officeart/2005/8/layout/hierarchy4"/>
    <dgm:cxn modelId="{5C12EFEF-9054-43F1-81CB-BF2B9F36BA4C}" type="presParOf" srcId="{A6CC310F-D880-4E3C-9013-75A84D747D1A}" destId="{1DDC50BF-B3D5-4C17-88BE-8BA9D81F26A5}" srcOrd="2" destOrd="0" presId="urn:microsoft.com/office/officeart/2005/8/layout/hierarchy4"/>
    <dgm:cxn modelId="{D89213FD-F545-46F3-9CE1-0B43821EB44C}" type="presParOf" srcId="{1DDC50BF-B3D5-4C17-88BE-8BA9D81F26A5}" destId="{638FF186-BC4B-45D5-8899-13D6C5E8F2E2}" srcOrd="0" destOrd="0" presId="urn:microsoft.com/office/officeart/2005/8/layout/hierarchy4"/>
    <dgm:cxn modelId="{3E11F188-E93F-4DE3-9DA4-FB25050894A6}" type="presParOf" srcId="{638FF186-BC4B-45D5-8899-13D6C5E8F2E2}" destId="{710203A7-308B-4754-B3BC-D6DBD48137BC}" srcOrd="0" destOrd="0" presId="urn:microsoft.com/office/officeart/2005/8/layout/hierarchy4"/>
    <dgm:cxn modelId="{FE7E5644-F751-408C-983E-7BEE2160CEAF}" type="presParOf" srcId="{638FF186-BC4B-45D5-8899-13D6C5E8F2E2}" destId="{632E0325-40B2-45C7-8F1E-371A23298848}" srcOrd="1" destOrd="0" presId="urn:microsoft.com/office/officeart/2005/8/layout/hierarchy4"/>
    <dgm:cxn modelId="{909A46E4-020F-403E-9AA5-586DB043010B}" type="presParOf" srcId="{638FF186-BC4B-45D5-8899-13D6C5E8F2E2}" destId="{AAD85183-8E6A-4944-8E12-B4F77A11354D}" srcOrd="2" destOrd="0" presId="urn:microsoft.com/office/officeart/2005/8/layout/hierarchy4"/>
    <dgm:cxn modelId="{D82DDC84-053D-4E85-AFB3-0C5F6CCB3A01}" type="presParOf" srcId="{AAD85183-8E6A-4944-8E12-B4F77A11354D}" destId="{B513E8C9-4D11-47AF-A6AB-A10BA8A0898E}" srcOrd="0" destOrd="0" presId="urn:microsoft.com/office/officeart/2005/8/layout/hierarchy4"/>
    <dgm:cxn modelId="{284BB7E4-EAF9-435B-9C0E-9937264E20F3}" type="presParOf" srcId="{B513E8C9-4D11-47AF-A6AB-A10BA8A0898E}" destId="{6C5A2003-D55E-499A-9BC5-1177B90B89FD}" srcOrd="0" destOrd="0" presId="urn:microsoft.com/office/officeart/2005/8/layout/hierarchy4"/>
    <dgm:cxn modelId="{43441006-44D6-40B9-8CD7-43ABB3AB7895}" type="presParOf" srcId="{B513E8C9-4D11-47AF-A6AB-A10BA8A0898E}" destId="{1A230C9D-2598-40FB-964E-1BC401E47461}" srcOrd="1" destOrd="0" presId="urn:microsoft.com/office/officeart/2005/8/layout/hierarchy4"/>
    <dgm:cxn modelId="{4CB4E37E-0FFE-40C4-B5EB-92502C6F284A}" type="presParOf" srcId="{AAD85183-8E6A-4944-8E12-B4F77A11354D}" destId="{C7C8C193-B21E-49DB-BBDA-325B03888C5C}" srcOrd="1" destOrd="0" presId="urn:microsoft.com/office/officeart/2005/8/layout/hierarchy4"/>
    <dgm:cxn modelId="{AD8A08B5-55D7-4502-9B6D-A9CA3F7CDD05}" type="presParOf" srcId="{AAD85183-8E6A-4944-8E12-B4F77A11354D}" destId="{2F8EF18E-87AD-486B-80C1-B993E16D617D}" srcOrd="2" destOrd="0" presId="urn:microsoft.com/office/officeart/2005/8/layout/hierarchy4"/>
    <dgm:cxn modelId="{9FE5A33E-CEFD-4844-BD6E-214AC8452D7B}" type="presParOf" srcId="{2F8EF18E-87AD-486B-80C1-B993E16D617D}" destId="{AD39431F-DE93-475E-AD7A-550EE40121EE}" srcOrd="0" destOrd="0" presId="urn:microsoft.com/office/officeart/2005/8/layout/hierarchy4"/>
    <dgm:cxn modelId="{D4B87D22-D39F-434A-AC10-7021F302B9C9}" type="presParOf" srcId="{2F8EF18E-87AD-486B-80C1-B993E16D617D}" destId="{8427D112-8A01-4213-8758-3E0D085988AE}" srcOrd="1" destOrd="0" presId="urn:microsoft.com/office/officeart/2005/8/layout/hierarchy4"/>
    <dgm:cxn modelId="{F1ED341F-F1F7-426B-A00A-A0E4EE73CA85}" type="presParOf" srcId="{AAD85183-8E6A-4944-8E12-B4F77A11354D}" destId="{E6AF5ADD-B3A8-4417-A466-A6DBA8654ADA}" srcOrd="3" destOrd="0" presId="urn:microsoft.com/office/officeart/2005/8/layout/hierarchy4"/>
    <dgm:cxn modelId="{04824471-257A-4100-A766-2D75FE5E798A}" type="presParOf" srcId="{AAD85183-8E6A-4944-8E12-B4F77A11354D}" destId="{43CDAD43-CD83-4D32-9402-EDCBA421659D}" srcOrd="4" destOrd="0" presId="urn:microsoft.com/office/officeart/2005/8/layout/hierarchy4"/>
    <dgm:cxn modelId="{713C130A-6532-4ED4-B8B4-D2497C8DA882}" type="presParOf" srcId="{43CDAD43-CD83-4D32-9402-EDCBA421659D}" destId="{DDFF1ADC-97D4-407D-AEBE-805C14CDD732}" srcOrd="0" destOrd="0" presId="urn:microsoft.com/office/officeart/2005/8/layout/hierarchy4"/>
    <dgm:cxn modelId="{0B08931F-85DB-45F1-A94D-8F626FD2C9EB}" type="presParOf" srcId="{43CDAD43-CD83-4D32-9402-EDCBA421659D}" destId="{4EE14DB9-8C23-4943-962E-74F9F8FD7AB7}" srcOrd="1" destOrd="0" presId="urn:microsoft.com/office/officeart/2005/8/layout/hierarchy4"/>
    <dgm:cxn modelId="{2E4A5BF8-ECE1-4ADD-83DD-53CE0C5D468C}" type="presParOf" srcId="{AAD85183-8E6A-4944-8E12-B4F77A11354D}" destId="{9B5A56FC-99A7-44BC-8B17-3B5B8D10599A}" srcOrd="5" destOrd="0" presId="urn:microsoft.com/office/officeart/2005/8/layout/hierarchy4"/>
    <dgm:cxn modelId="{9975BD5E-BE7E-4A28-9098-123D92C3EA4B}" type="presParOf" srcId="{AAD85183-8E6A-4944-8E12-B4F77A11354D}" destId="{E57701BC-249C-4DCE-8FED-144033DD7D66}" srcOrd="6" destOrd="0" presId="urn:microsoft.com/office/officeart/2005/8/layout/hierarchy4"/>
    <dgm:cxn modelId="{70548AB4-AF64-45AF-AA84-676A7423DC6A}" type="presParOf" srcId="{E57701BC-249C-4DCE-8FED-144033DD7D66}" destId="{B997C1ED-0266-4A66-9FAD-2125A7DB277E}" srcOrd="0" destOrd="0" presId="urn:microsoft.com/office/officeart/2005/8/layout/hierarchy4"/>
    <dgm:cxn modelId="{A6B3959C-13B9-47DE-8E33-560B95FCDCFD}" type="presParOf" srcId="{E57701BC-249C-4DCE-8FED-144033DD7D66}" destId="{4DEBF8E4-7061-4627-99EB-B60DBC8C129C}" srcOrd="1" destOrd="0" presId="urn:microsoft.com/office/officeart/2005/8/layout/hierarchy4"/>
    <dgm:cxn modelId="{AB81E206-5065-4C41-A773-E394810064D8}" type="presParOf" srcId="{AAD85183-8E6A-4944-8E12-B4F77A11354D}" destId="{9D17761A-505F-49AB-B90F-24B673304987}" srcOrd="7" destOrd="0" presId="urn:microsoft.com/office/officeart/2005/8/layout/hierarchy4"/>
    <dgm:cxn modelId="{B82E976E-E3A5-4B71-9380-7AEEAB87034B}" type="presParOf" srcId="{AAD85183-8E6A-4944-8E12-B4F77A11354D}" destId="{D38DAB42-D520-4F3B-8742-E6A3C816BA70}" srcOrd="8" destOrd="0" presId="urn:microsoft.com/office/officeart/2005/8/layout/hierarchy4"/>
    <dgm:cxn modelId="{B3B51B2C-215E-44DA-9ACF-EB4BFD164BB7}" type="presParOf" srcId="{D38DAB42-D520-4F3B-8742-E6A3C816BA70}" destId="{DD56FA8B-9364-43C5-BF3A-18AC87D36D7B}" srcOrd="0" destOrd="0" presId="urn:microsoft.com/office/officeart/2005/8/layout/hierarchy4"/>
    <dgm:cxn modelId="{12473F76-FE01-4BF2-A092-9D493977CAF6}" type="presParOf" srcId="{D38DAB42-D520-4F3B-8742-E6A3C816BA70}" destId="{9C8B07B5-F853-42EB-8702-AFD814366F1A}" srcOrd="1" destOrd="0" presId="urn:microsoft.com/office/officeart/2005/8/layout/hierarchy4"/>
    <dgm:cxn modelId="{AA802F7B-13E7-4E5F-B71F-8D971A8CE4BC}" type="presParOf" srcId="{AAD85183-8E6A-4944-8E12-B4F77A11354D}" destId="{AED985CA-9293-4863-AF76-77894FBF5428}" srcOrd="9" destOrd="0" presId="urn:microsoft.com/office/officeart/2005/8/layout/hierarchy4"/>
    <dgm:cxn modelId="{83F3AFF7-F408-4A9F-9C3E-F6EADD24F577}" type="presParOf" srcId="{AAD85183-8E6A-4944-8E12-B4F77A11354D}" destId="{D165510C-D90A-42AC-8419-D55C8E0D4461}" srcOrd="10" destOrd="0" presId="urn:microsoft.com/office/officeart/2005/8/layout/hierarchy4"/>
    <dgm:cxn modelId="{4C24FB33-C736-4939-B5CF-44C79B58501D}" type="presParOf" srcId="{D165510C-D90A-42AC-8419-D55C8E0D4461}" destId="{DBE4AE23-1C0C-4F86-99A3-165A0B3F16BC}" srcOrd="0" destOrd="0" presId="urn:microsoft.com/office/officeart/2005/8/layout/hierarchy4"/>
    <dgm:cxn modelId="{B5B7F9A6-543E-4634-8863-53FC0AAF029A}" type="presParOf" srcId="{D165510C-D90A-42AC-8419-D55C8E0D4461}" destId="{9F026902-9F3F-4694-A522-E5CF9DE7A1ED}" srcOrd="1" destOrd="0" presId="urn:microsoft.com/office/officeart/2005/8/layout/hierarchy4"/>
    <dgm:cxn modelId="{B9690A59-DAD1-49F0-9911-1884A4EE90BA}" type="presParOf" srcId="{1DDC50BF-B3D5-4C17-88BE-8BA9D81F26A5}" destId="{937E8D24-6089-40D0-AAF6-32618F0F4699}" srcOrd="1" destOrd="0" presId="urn:microsoft.com/office/officeart/2005/8/layout/hierarchy4"/>
    <dgm:cxn modelId="{93F4C2B5-234B-43BA-9A17-D4AE2204D99C}" type="presParOf" srcId="{1DDC50BF-B3D5-4C17-88BE-8BA9D81F26A5}" destId="{DDE3DFBC-7B16-46E7-B239-C154A74AA076}" srcOrd="2" destOrd="0" presId="urn:microsoft.com/office/officeart/2005/8/layout/hierarchy4"/>
    <dgm:cxn modelId="{EF10E0BF-A592-4133-9C57-7B8485EE142A}" type="presParOf" srcId="{DDE3DFBC-7B16-46E7-B239-C154A74AA076}" destId="{FF6E8DBF-0567-417C-9A4D-82D4DA528504}" srcOrd="0" destOrd="0" presId="urn:microsoft.com/office/officeart/2005/8/layout/hierarchy4"/>
    <dgm:cxn modelId="{AFBE78D4-1483-4570-84BF-22D415C9A1B3}" type="presParOf" srcId="{DDE3DFBC-7B16-46E7-B239-C154A74AA076}" destId="{27D1FEAB-6E79-4248-BC32-A8E2CEFF4EE4}" srcOrd="1" destOrd="0" presId="urn:microsoft.com/office/officeart/2005/8/layout/hierarchy4"/>
    <dgm:cxn modelId="{86465389-3BBB-4806-A5CA-76B4244F88EC}" type="presParOf" srcId="{DDE3DFBC-7B16-46E7-B239-C154A74AA076}" destId="{B2B6E472-DC67-487A-B4E0-A6E987F2440B}" srcOrd="2" destOrd="0" presId="urn:microsoft.com/office/officeart/2005/8/layout/hierarchy4"/>
    <dgm:cxn modelId="{DB7750BC-D3DA-40EF-A110-D289BDEB1C91}" type="presParOf" srcId="{B2B6E472-DC67-487A-B4E0-A6E987F2440B}" destId="{859F71BE-781F-422B-B920-0430C54E0513}" srcOrd="0" destOrd="0" presId="urn:microsoft.com/office/officeart/2005/8/layout/hierarchy4"/>
    <dgm:cxn modelId="{494DAC0C-44C5-4F51-9869-2E597BD0128C}" type="presParOf" srcId="{859F71BE-781F-422B-B920-0430C54E0513}" destId="{DC0E3C3A-4B0C-4B55-B79D-39758A6B67B7}" srcOrd="0" destOrd="0" presId="urn:microsoft.com/office/officeart/2005/8/layout/hierarchy4"/>
    <dgm:cxn modelId="{6791D59B-62B2-4AE8-A258-D044A1418D7E}" type="presParOf" srcId="{859F71BE-781F-422B-B920-0430C54E0513}" destId="{410D92DA-4FE4-4B0B-8F41-5BE0D498B69F}" srcOrd="1" destOrd="0" presId="urn:microsoft.com/office/officeart/2005/8/layout/hierarchy4"/>
    <dgm:cxn modelId="{2EB3B58C-B5A4-4D2B-BAA4-16189D3E0EAA}" type="presParOf" srcId="{B2B6E472-DC67-487A-B4E0-A6E987F2440B}" destId="{520700A2-8C64-4BD7-8403-F25B78173F04}" srcOrd="1" destOrd="0" presId="urn:microsoft.com/office/officeart/2005/8/layout/hierarchy4"/>
    <dgm:cxn modelId="{6E330CF1-90B3-40C3-9C83-0E4D31B086DD}" type="presParOf" srcId="{B2B6E472-DC67-487A-B4E0-A6E987F2440B}" destId="{8DCB0616-046A-4A88-8CD1-F2A69C8E07FC}" srcOrd="2" destOrd="0" presId="urn:microsoft.com/office/officeart/2005/8/layout/hierarchy4"/>
    <dgm:cxn modelId="{F1C2C0DD-642F-48BA-B1F7-C61E0A5ADE17}" type="presParOf" srcId="{8DCB0616-046A-4A88-8CD1-F2A69C8E07FC}" destId="{0ABDE7D8-3277-4125-A506-C613ABB128CF}" srcOrd="0" destOrd="0" presId="urn:microsoft.com/office/officeart/2005/8/layout/hierarchy4"/>
    <dgm:cxn modelId="{45E8951C-0611-4FAD-8E5C-B866DDC51621}" type="presParOf" srcId="{8DCB0616-046A-4A88-8CD1-F2A69C8E07FC}" destId="{8B0A94D8-0A95-4FB7-A4E0-87464B897A61}" srcOrd="1" destOrd="0" presId="urn:microsoft.com/office/officeart/2005/8/layout/hierarchy4"/>
    <dgm:cxn modelId="{D982A075-E858-4A09-A981-42C1A9477F4B}" type="presParOf" srcId="{B2B6E472-DC67-487A-B4E0-A6E987F2440B}" destId="{27B23FF5-C635-43D7-B9EE-BCDD2736A8FD}" srcOrd="3" destOrd="0" presId="urn:microsoft.com/office/officeart/2005/8/layout/hierarchy4"/>
    <dgm:cxn modelId="{4D754757-298B-4753-A337-1AA81D5BCC5D}" type="presParOf" srcId="{B2B6E472-DC67-487A-B4E0-A6E987F2440B}" destId="{AEB654E5-110D-4315-A1FE-A07725A7CAA7}" srcOrd="4" destOrd="0" presId="urn:microsoft.com/office/officeart/2005/8/layout/hierarchy4"/>
    <dgm:cxn modelId="{374C36F1-840C-4EDC-B62C-0478867DF623}" type="presParOf" srcId="{AEB654E5-110D-4315-A1FE-A07725A7CAA7}" destId="{F44C3D67-D0B0-45D7-87B6-162A9080F917}" srcOrd="0" destOrd="0" presId="urn:microsoft.com/office/officeart/2005/8/layout/hierarchy4"/>
    <dgm:cxn modelId="{F71053C3-2523-486C-9B61-1F96F03E7A68}" type="presParOf" srcId="{AEB654E5-110D-4315-A1FE-A07725A7CAA7}" destId="{33394125-BC23-4A71-8B3E-57730F7FE1D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C6248-78B8-4A46-B14D-29D36D196934}"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s-EC"/>
        </a:p>
      </dgm:t>
    </dgm:pt>
    <dgm:pt modelId="{82033922-4AB3-4B48-8CD5-74DA9AEB5BF1}">
      <dgm:prSet phldrT="[Texto]" custT="1"/>
      <dgm:spPr/>
      <dgm:t>
        <a:bodyPr/>
        <a:lstStyle/>
        <a:p>
          <a:r>
            <a:rPr lang="es-EC" sz="1800" dirty="0" smtClean="0"/>
            <a:t>Tecnologías de Múltiple Acceso</a:t>
          </a:r>
          <a:endParaRPr lang="es-EC" sz="1800" dirty="0"/>
        </a:p>
      </dgm:t>
    </dgm:pt>
    <dgm:pt modelId="{A1713DA9-CD5A-4ECC-BF03-C94A397F3163}" type="parTrans" cxnId="{8DB06196-C90E-4B90-971F-30C24DB7A37F}">
      <dgm:prSet/>
      <dgm:spPr/>
      <dgm:t>
        <a:bodyPr/>
        <a:lstStyle/>
        <a:p>
          <a:endParaRPr lang="es-EC"/>
        </a:p>
      </dgm:t>
    </dgm:pt>
    <dgm:pt modelId="{9ABBB0E5-A617-4743-8892-C3969D473032}" type="sibTrans" cxnId="{8DB06196-C90E-4B90-971F-30C24DB7A37F}">
      <dgm:prSet/>
      <dgm:spPr/>
      <dgm:t>
        <a:bodyPr/>
        <a:lstStyle/>
        <a:p>
          <a:endParaRPr lang="es-EC"/>
        </a:p>
      </dgm:t>
    </dgm:pt>
    <dgm:pt modelId="{BC920A1B-FED1-42B6-BEB0-4E2FF0C4BA9D}">
      <dgm:prSet phldrT="[Texto]" custT="1"/>
      <dgm:spPr/>
      <dgm:t>
        <a:bodyPr/>
        <a:lstStyle/>
        <a:p>
          <a:r>
            <a:rPr lang="es-EC" sz="1800" dirty="0" smtClean="0"/>
            <a:t>MIMO</a:t>
          </a:r>
          <a:endParaRPr lang="es-EC" sz="1800" dirty="0"/>
        </a:p>
      </dgm:t>
    </dgm:pt>
    <dgm:pt modelId="{A4F261EB-19DE-4929-998D-76EBD20E5F5B}" type="parTrans" cxnId="{12073310-E4A0-4952-92A2-407D2BC5A10E}">
      <dgm:prSet/>
      <dgm:spPr/>
      <dgm:t>
        <a:bodyPr/>
        <a:lstStyle/>
        <a:p>
          <a:endParaRPr lang="es-EC"/>
        </a:p>
      </dgm:t>
    </dgm:pt>
    <dgm:pt modelId="{F3F625DB-4833-49B7-A00A-EF77B771E702}" type="sibTrans" cxnId="{12073310-E4A0-4952-92A2-407D2BC5A10E}">
      <dgm:prSet/>
      <dgm:spPr/>
      <dgm:t>
        <a:bodyPr/>
        <a:lstStyle/>
        <a:p>
          <a:endParaRPr lang="es-EC"/>
        </a:p>
      </dgm:t>
    </dgm:pt>
    <dgm:pt modelId="{1E19D748-53BB-4FF9-B749-FBA92AB651CC}">
      <dgm:prSet phldrT="[Texto]" custT="1"/>
      <dgm:spPr/>
      <dgm:t>
        <a:bodyPr/>
        <a:lstStyle/>
        <a:p>
          <a:r>
            <a:rPr lang="es-EC" sz="1800" dirty="0" smtClean="0"/>
            <a:t>Malla de Recursos</a:t>
          </a:r>
          <a:endParaRPr lang="es-EC" sz="1800" dirty="0"/>
        </a:p>
      </dgm:t>
    </dgm:pt>
    <dgm:pt modelId="{7EB306C4-ABC1-4624-AFB1-05E31008C22E}" type="parTrans" cxnId="{5FDBDA9F-2D21-4B74-BFCA-0831CF167DE1}">
      <dgm:prSet/>
      <dgm:spPr/>
      <dgm:t>
        <a:bodyPr/>
        <a:lstStyle/>
        <a:p>
          <a:endParaRPr lang="es-EC"/>
        </a:p>
      </dgm:t>
    </dgm:pt>
    <dgm:pt modelId="{2065D67D-5D1A-463D-91B7-E5D2F3BA74A4}" type="sibTrans" cxnId="{5FDBDA9F-2D21-4B74-BFCA-0831CF167DE1}">
      <dgm:prSet/>
      <dgm:spPr/>
      <dgm:t>
        <a:bodyPr/>
        <a:lstStyle/>
        <a:p>
          <a:endParaRPr lang="es-EC"/>
        </a:p>
      </dgm:t>
    </dgm:pt>
    <dgm:pt modelId="{FDAEA394-E87B-42CA-9E8D-932030773F57}">
      <dgm:prSet phldrT="[Texto]" custT="1"/>
      <dgm:spPr/>
      <dgm:t>
        <a:bodyPr/>
        <a:lstStyle/>
        <a:p>
          <a:r>
            <a:rPr lang="es-EC" sz="1800" dirty="0" smtClean="0"/>
            <a:t>Adaptación de Enlace</a:t>
          </a:r>
          <a:endParaRPr lang="es-EC" sz="1800" dirty="0"/>
        </a:p>
      </dgm:t>
    </dgm:pt>
    <dgm:pt modelId="{AF340C33-DA01-45CA-AFFF-420063700F0E}" type="parTrans" cxnId="{03132EDB-AB0E-45C7-A670-5869E60820B0}">
      <dgm:prSet/>
      <dgm:spPr/>
      <dgm:t>
        <a:bodyPr/>
        <a:lstStyle/>
        <a:p>
          <a:endParaRPr lang="es-EC"/>
        </a:p>
      </dgm:t>
    </dgm:pt>
    <dgm:pt modelId="{BF2C2EF9-ED51-4CB2-90FA-7DF915EF9073}" type="sibTrans" cxnId="{03132EDB-AB0E-45C7-A670-5869E60820B0}">
      <dgm:prSet/>
      <dgm:spPr/>
      <dgm:t>
        <a:bodyPr/>
        <a:lstStyle/>
        <a:p>
          <a:endParaRPr lang="es-EC"/>
        </a:p>
      </dgm:t>
    </dgm:pt>
    <dgm:pt modelId="{7A1154CB-B3A3-4ED1-A43B-5E2493E3E7A6}">
      <dgm:prSet phldrT="[Texto]" custT="1"/>
      <dgm:spPr/>
      <dgm:t>
        <a:bodyPr/>
        <a:lstStyle/>
        <a:p>
          <a:r>
            <a:rPr lang="es-EC" sz="1800" dirty="0" smtClean="0"/>
            <a:t>Capa Física  LTE</a:t>
          </a:r>
          <a:endParaRPr lang="es-EC" sz="1800" dirty="0"/>
        </a:p>
      </dgm:t>
    </dgm:pt>
    <dgm:pt modelId="{6824CD3F-80F6-48DA-96CE-ACB2E718E632}" type="parTrans" cxnId="{87AE05AC-1960-46ED-9AFF-068D6C03E129}">
      <dgm:prSet/>
      <dgm:spPr/>
      <dgm:t>
        <a:bodyPr/>
        <a:lstStyle/>
        <a:p>
          <a:endParaRPr lang="es-EC"/>
        </a:p>
      </dgm:t>
    </dgm:pt>
    <dgm:pt modelId="{221D0CE0-0D8C-46E2-9152-88771BDDEA2B}" type="sibTrans" cxnId="{87AE05AC-1960-46ED-9AFF-068D6C03E129}">
      <dgm:prSet/>
      <dgm:spPr/>
      <dgm:t>
        <a:bodyPr/>
        <a:lstStyle/>
        <a:p>
          <a:endParaRPr lang="es-EC"/>
        </a:p>
      </dgm:t>
    </dgm:pt>
    <dgm:pt modelId="{8E5050E6-5443-459C-AB7D-B487978DE385}">
      <dgm:prSet phldrT="[Texto]" custT="1"/>
      <dgm:spPr/>
      <dgm:t>
        <a:bodyPr/>
        <a:lstStyle/>
        <a:p>
          <a:r>
            <a:rPr lang="es-EC" sz="1800" dirty="0" smtClean="0"/>
            <a:t>Modulación y Codificación</a:t>
          </a:r>
          <a:endParaRPr lang="es-EC" sz="1800" dirty="0"/>
        </a:p>
      </dgm:t>
    </dgm:pt>
    <dgm:pt modelId="{D3BA5057-563C-4749-8109-F57C606D70C2}" type="parTrans" cxnId="{7CF04B39-21B2-457C-875F-D3E3A9A6E81D}">
      <dgm:prSet/>
      <dgm:spPr/>
      <dgm:t>
        <a:bodyPr/>
        <a:lstStyle/>
        <a:p>
          <a:endParaRPr lang="es-EC"/>
        </a:p>
      </dgm:t>
    </dgm:pt>
    <dgm:pt modelId="{E1B11C01-F862-4079-8001-FC52286708F0}" type="sibTrans" cxnId="{7CF04B39-21B2-457C-875F-D3E3A9A6E81D}">
      <dgm:prSet/>
      <dgm:spPr/>
      <dgm:t>
        <a:bodyPr/>
        <a:lstStyle/>
        <a:p>
          <a:endParaRPr lang="es-EC"/>
        </a:p>
      </dgm:t>
    </dgm:pt>
    <dgm:pt modelId="{135B53C6-D9C1-4D8E-B99E-9EDF937614C3}" type="pres">
      <dgm:prSet presAssocID="{E47C6248-78B8-4A46-B14D-29D36D196934}" presName="Name0" presStyleCnt="0">
        <dgm:presLayoutVars>
          <dgm:dir/>
          <dgm:resizeHandles/>
        </dgm:presLayoutVars>
      </dgm:prSet>
      <dgm:spPr/>
      <dgm:t>
        <a:bodyPr/>
        <a:lstStyle/>
        <a:p>
          <a:endParaRPr lang="es-EC"/>
        </a:p>
      </dgm:t>
    </dgm:pt>
    <dgm:pt modelId="{0E95EDA0-6CD9-45EA-AC10-8FCA32BC9FED}" type="pres">
      <dgm:prSet presAssocID="{7A1154CB-B3A3-4ED1-A43B-5E2493E3E7A6}" presName="compNode" presStyleCnt="0"/>
      <dgm:spPr/>
      <dgm:t>
        <a:bodyPr/>
        <a:lstStyle/>
        <a:p>
          <a:endParaRPr lang="es-EC"/>
        </a:p>
      </dgm:t>
    </dgm:pt>
    <dgm:pt modelId="{333ABAA5-6EB4-4586-9F32-9EBC5491C682}" type="pres">
      <dgm:prSet presAssocID="{7A1154CB-B3A3-4ED1-A43B-5E2493E3E7A6}" presName="dummyConnPt" presStyleCnt="0"/>
      <dgm:spPr/>
      <dgm:t>
        <a:bodyPr/>
        <a:lstStyle/>
        <a:p>
          <a:endParaRPr lang="es-EC"/>
        </a:p>
      </dgm:t>
    </dgm:pt>
    <dgm:pt modelId="{2A122F97-6BFA-49D6-B53D-B689249F1744}" type="pres">
      <dgm:prSet presAssocID="{7A1154CB-B3A3-4ED1-A43B-5E2493E3E7A6}" presName="node" presStyleLbl="node1" presStyleIdx="0" presStyleCnt="6">
        <dgm:presLayoutVars>
          <dgm:bulletEnabled val="1"/>
        </dgm:presLayoutVars>
      </dgm:prSet>
      <dgm:spPr/>
      <dgm:t>
        <a:bodyPr/>
        <a:lstStyle/>
        <a:p>
          <a:endParaRPr lang="es-EC"/>
        </a:p>
      </dgm:t>
    </dgm:pt>
    <dgm:pt modelId="{577F04B8-D054-404E-BF9A-239FB458A8F0}" type="pres">
      <dgm:prSet presAssocID="{221D0CE0-0D8C-46E2-9152-88771BDDEA2B}" presName="sibTrans" presStyleLbl="bgSibTrans2D1" presStyleIdx="0" presStyleCnt="5"/>
      <dgm:spPr/>
      <dgm:t>
        <a:bodyPr/>
        <a:lstStyle/>
        <a:p>
          <a:endParaRPr lang="es-EC"/>
        </a:p>
      </dgm:t>
    </dgm:pt>
    <dgm:pt modelId="{D056D266-3BD3-4F9D-89C7-20435C7EA47B}" type="pres">
      <dgm:prSet presAssocID="{8E5050E6-5443-459C-AB7D-B487978DE385}" presName="compNode" presStyleCnt="0"/>
      <dgm:spPr/>
      <dgm:t>
        <a:bodyPr/>
        <a:lstStyle/>
        <a:p>
          <a:endParaRPr lang="es-EC"/>
        </a:p>
      </dgm:t>
    </dgm:pt>
    <dgm:pt modelId="{673BA207-C846-4875-B557-9599A2C7E763}" type="pres">
      <dgm:prSet presAssocID="{8E5050E6-5443-459C-AB7D-B487978DE385}" presName="dummyConnPt" presStyleCnt="0"/>
      <dgm:spPr/>
      <dgm:t>
        <a:bodyPr/>
        <a:lstStyle/>
        <a:p>
          <a:endParaRPr lang="es-EC"/>
        </a:p>
      </dgm:t>
    </dgm:pt>
    <dgm:pt modelId="{E32D368A-C4B8-4ACD-B8C5-142C2E58E72B}" type="pres">
      <dgm:prSet presAssocID="{8E5050E6-5443-459C-AB7D-B487978DE385}" presName="node" presStyleLbl="node1" presStyleIdx="1" presStyleCnt="6">
        <dgm:presLayoutVars>
          <dgm:bulletEnabled val="1"/>
        </dgm:presLayoutVars>
      </dgm:prSet>
      <dgm:spPr/>
      <dgm:t>
        <a:bodyPr/>
        <a:lstStyle/>
        <a:p>
          <a:endParaRPr lang="es-EC"/>
        </a:p>
      </dgm:t>
    </dgm:pt>
    <dgm:pt modelId="{93DCF341-6219-4313-A51C-381CEA833CF6}" type="pres">
      <dgm:prSet presAssocID="{E1B11C01-F862-4079-8001-FC52286708F0}" presName="sibTrans" presStyleLbl="bgSibTrans2D1" presStyleIdx="1" presStyleCnt="5"/>
      <dgm:spPr/>
      <dgm:t>
        <a:bodyPr/>
        <a:lstStyle/>
        <a:p>
          <a:endParaRPr lang="es-EC"/>
        </a:p>
      </dgm:t>
    </dgm:pt>
    <dgm:pt modelId="{99849279-6A9C-46CD-BAE6-03A9426BC459}" type="pres">
      <dgm:prSet presAssocID="{82033922-4AB3-4B48-8CD5-74DA9AEB5BF1}" presName="compNode" presStyleCnt="0"/>
      <dgm:spPr/>
      <dgm:t>
        <a:bodyPr/>
        <a:lstStyle/>
        <a:p>
          <a:endParaRPr lang="es-EC"/>
        </a:p>
      </dgm:t>
    </dgm:pt>
    <dgm:pt modelId="{F9A97B84-786F-4201-B328-75546CFBA8DE}" type="pres">
      <dgm:prSet presAssocID="{82033922-4AB3-4B48-8CD5-74DA9AEB5BF1}" presName="dummyConnPt" presStyleCnt="0"/>
      <dgm:spPr/>
      <dgm:t>
        <a:bodyPr/>
        <a:lstStyle/>
        <a:p>
          <a:endParaRPr lang="es-EC"/>
        </a:p>
      </dgm:t>
    </dgm:pt>
    <dgm:pt modelId="{2FF0B23C-6BFB-4448-84A0-8020992E8B18}" type="pres">
      <dgm:prSet presAssocID="{82033922-4AB3-4B48-8CD5-74DA9AEB5BF1}" presName="node" presStyleLbl="node1" presStyleIdx="2" presStyleCnt="6">
        <dgm:presLayoutVars>
          <dgm:bulletEnabled val="1"/>
        </dgm:presLayoutVars>
      </dgm:prSet>
      <dgm:spPr/>
      <dgm:t>
        <a:bodyPr/>
        <a:lstStyle/>
        <a:p>
          <a:endParaRPr lang="es-EC"/>
        </a:p>
      </dgm:t>
    </dgm:pt>
    <dgm:pt modelId="{A78CE58A-24FA-4233-A561-D68BA1910952}" type="pres">
      <dgm:prSet presAssocID="{9ABBB0E5-A617-4743-8892-C3969D473032}" presName="sibTrans" presStyleLbl="bgSibTrans2D1" presStyleIdx="2" presStyleCnt="5"/>
      <dgm:spPr/>
      <dgm:t>
        <a:bodyPr/>
        <a:lstStyle/>
        <a:p>
          <a:endParaRPr lang="es-EC"/>
        </a:p>
      </dgm:t>
    </dgm:pt>
    <dgm:pt modelId="{B9E25205-018C-4AD0-B9C6-FE9BB8F42EFF}" type="pres">
      <dgm:prSet presAssocID="{1E19D748-53BB-4FF9-B749-FBA92AB651CC}" presName="compNode" presStyleCnt="0"/>
      <dgm:spPr/>
      <dgm:t>
        <a:bodyPr/>
        <a:lstStyle/>
        <a:p>
          <a:endParaRPr lang="es-EC"/>
        </a:p>
      </dgm:t>
    </dgm:pt>
    <dgm:pt modelId="{E2514930-77B8-4C82-B594-23A817C58266}" type="pres">
      <dgm:prSet presAssocID="{1E19D748-53BB-4FF9-B749-FBA92AB651CC}" presName="dummyConnPt" presStyleCnt="0"/>
      <dgm:spPr/>
      <dgm:t>
        <a:bodyPr/>
        <a:lstStyle/>
        <a:p>
          <a:endParaRPr lang="es-EC"/>
        </a:p>
      </dgm:t>
    </dgm:pt>
    <dgm:pt modelId="{50F334D5-762C-4057-BB3D-5558C29F3853}" type="pres">
      <dgm:prSet presAssocID="{1E19D748-53BB-4FF9-B749-FBA92AB651CC}" presName="node" presStyleLbl="node1" presStyleIdx="3" presStyleCnt="6">
        <dgm:presLayoutVars>
          <dgm:bulletEnabled val="1"/>
        </dgm:presLayoutVars>
      </dgm:prSet>
      <dgm:spPr/>
      <dgm:t>
        <a:bodyPr/>
        <a:lstStyle/>
        <a:p>
          <a:endParaRPr lang="es-EC"/>
        </a:p>
      </dgm:t>
    </dgm:pt>
    <dgm:pt modelId="{3615EA87-2BF7-4081-B555-B8FE4D25850E}" type="pres">
      <dgm:prSet presAssocID="{2065D67D-5D1A-463D-91B7-E5D2F3BA74A4}" presName="sibTrans" presStyleLbl="bgSibTrans2D1" presStyleIdx="3" presStyleCnt="5"/>
      <dgm:spPr/>
      <dgm:t>
        <a:bodyPr/>
        <a:lstStyle/>
        <a:p>
          <a:endParaRPr lang="es-EC"/>
        </a:p>
      </dgm:t>
    </dgm:pt>
    <dgm:pt modelId="{8C65F8A8-2F36-422F-8654-53E991245580}" type="pres">
      <dgm:prSet presAssocID="{BC920A1B-FED1-42B6-BEB0-4E2FF0C4BA9D}" presName="compNode" presStyleCnt="0"/>
      <dgm:spPr/>
      <dgm:t>
        <a:bodyPr/>
        <a:lstStyle/>
        <a:p>
          <a:endParaRPr lang="es-EC"/>
        </a:p>
      </dgm:t>
    </dgm:pt>
    <dgm:pt modelId="{D00A4367-3C64-4AA8-9FFA-2B776B3D321F}" type="pres">
      <dgm:prSet presAssocID="{BC920A1B-FED1-42B6-BEB0-4E2FF0C4BA9D}" presName="dummyConnPt" presStyleCnt="0"/>
      <dgm:spPr/>
      <dgm:t>
        <a:bodyPr/>
        <a:lstStyle/>
        <a:p>
          <a:endParaRPr lang="es-EC"/>
        </a:p>
      </dgm:t>
    </dgm:pt>
    <dgm:pt modelId="{BCD83BA1-2757-46B2-8F7F-8FEB94C588EA}" type="pres">
      <dgm:prSet presAssocID="{BC920A1B-FED1-42B6-BEB0-4E2FF0C4BA9D}" presName="node" presStyleLbl="node1" presStyleIdx="4" presStyleCnt="6">
        <dgm:presLayoutVars>
          <dgm:bulletEnabled val="1"/>
        </dgm:presLayoutVars>
      </dgm:prSet>
      <dgm:spPr/>
      <dgm:t>
        <a:bodyPr/>
        <a:lstStyle/>
        <a:p>
          <a:endParaRPr lang="es-EC"/>
        </a:p>
      </dgm:t>
    </dgm:pt>
    <dgm:pt modelId="{86125BCA-DA0F-4C60-B11B-659E5F0C873D}" type="pres">
      <dgm:prSet presAssocID="{F3F625DB-4833-49B7-A00A-EF77B771E702}" presName="sibTrans" presStyleLbl="bgSibTrans2D1" presStyleIdx="4" presStyleCnt="5"/>
      <dgm:spPr/>
      <dgm:t>
        <a:bodyPr/>
        <a:lstStyle/>
        <a:p>
          <a:endParaRPr lang="es-EC"/>
        </a:p>
      </dgm:t>
    </dgm:pt>
    <dgm:pt modelId="{138B3F95-EA9A-4896-B83C-DE8F4FDB4D31}" type="pres">
      <dgm:prSet presAssocID="{FDAEA394-E87B-42CA-9E8D-932030773F57}" presName="compNode" presStyleCnt="0"/>
      <dgm:spPr/>
      <dgm:t>
        <a:bodyPr/>
        <a:lstStyle/>
        <a:p>
          <a:endParaRPr lang="es-EC"/>
        </a:p>
      </dgm:t>
    </dgm:pt>
    <dgm:pt modelId="{4201765C-6F19-4411-861F-18A2CDBC0801}" type="pres">
      <dgm:prSet presAssocID="{FDAEA394-E87B-42CA-9E8D-932030773F57}" presName="dummyConnPt" presStyleCnt="0"/>
      <dgm:spPr/>
      <dgm:t>
        <a:bodyPr/>
        <a:lstStyle/>
        <a:p>
          <a:endParaRPr lang="es-EC"/>
        </a:p>
      </dgm:t>
    </dgm:pt>
    <dgm:pt modelId="{E27B8E8D-D7A1-4D39-B945-4CFEC0A6EAC6}" type="pres">
      <dgm:prSet presAssocID="{FDAEA394-E87B-42CA-9E8D-932030773F57}" presName="node" presStyleLbl="node1" presStyleIdx="5" presStyleCnt="6">
        <dgm:presLayoutVars>
          <dgm:bulletEnabled val="1"/>
        </dgm:presLayoutVars>
      </dgm:prSet>
      <dgm:spPr/>
      <dgm:t>
        <a:bodyPr/>
        <a:lstStyle/>
        <a:p>
          <a:endParaRPr lang="es-EC"/>
        </a:p>
      </dgm:t>
    </dgm:pt>
  </dgm:ptLst>
  <dgm:cxnLst>
    <dgm:cxn modelId="{D80D7742-B140-437C-9AAE-138A74FD35D8}" type="presOf" srcId="{E47C6248-78B8-4A46-B14D-29D36D196934}" destId="{135B53C6-D9C1-4D8E-B99E-9EDF937614C3}" srcOrd="0" destOrd="0" presId="urn:microsoft.com/office/officeart/2005/8/layout/bProcess4"/>
    <dgm:cxn modelId="{7CF04B39-21B2-457C-875F-D3E3A9A6E81D}" srcId="{E47C6248-78B8-4A46-B14D-29D36D196934}" destId="{8E5050E6-5443-459C-AB7D-B487978DE385}" srcOrd="1" destOrd="0" parTransId="{D3BA5057-563C-4749-8109-F57C606D70C2}" sibTransId="{E1B11C01-F862-4079-8001-FC52286708F0}"/>
    <dgm:cxn modelId="{8DB06196-C90E-4B90-971F-30C24DB7A37F}" srcId="{E47C6248-78B8-4A46-B14D-29D36D196934}" destId="{82033922-4AB3-4B48-8CD5-74DA9AEB5BF1}" srcOrd="2" destOrd="0" parTransId="{A1713DA9-CD5A-4ECC-BF03-C94A397F3163}" sibTransId="{9ABBB0E5-A617-4743-8892-C3969D473032}"/>
    <dgm:cxn modelId="{03132EDB-AB0E-45C7-A670-5869E60820B0}" srcId="{E47C6248-78B8-4A46-B14D-29D36D196934}" destId="{FDAEA394-E87B-42CA-9E8D-932030773F57}" srcOrd="5" destOrd="0" parTransId="{AF340C33-DA01-45CA-AFFF-420063700F0E}" sibTransId="{BF2C2EF9-ED51-4CB2-90FA-7DF915EF9073}"/>
    <dgm:cxn modelId="{32C448C6-8C36-4160-920A-5BC67E82D58D}" type="presOf" srcId="{7A1154CB-B3A3-4ED1-A43B-5E2493E3E7A6}" destId="{2A122F97-6BFA-49D6-B53D-B689249F1744}" srcOrd="0" destOrd="0" presId="urn:microsoft.com/office/officeart/2005/8/layout/bProcess4"/>
    <dgm:cxn modelId="{041BFE62-22CA-4B46-BB64-BE9B7A959707}" type="presOf" srcId="{221D0CE0-0D8C-46E2-9152-88771BDDEA2B}" destId="{577F04B8-D054-404E-BF9A-239FB458A8F0}" srcOrd="0" destOrd="0" presId="urn:microsoft.com/office/officeart/2005/8/layout/bProcess4"/>
    <dgm:cxn modelId="{5FDBDA9F-2D21-4B74-BFCA-0831CF167DE1}" srcId="{E47C6248-78B8-4A46-B14D-29D36D196934}" destId="{1E19D748-53BB-4FF9-B749-FBA92AB651CC}" srcOrd="3" destOrd="0" parTransId="{7EB306C4-ABC1-4624-AFB1-05E31008C22E}" sibTransId="{2065D67D-5D1A-463D-91B7-E5D2F3BA74A4}"/>
    <dgm:cxn modelId="{12073310-E4A0-4952-92A2-407D2BC5A10E}" srcId="{E47C6248-78B8-4A46-B14D-29D36D196934}" destId="{BC920A1B-FED1-42B6-BEB0-4E2FF0C4BA9D}" srcOrd="4" destOrd="0" parTransId="{A4F261EB-19DE-4929-998D-76EBD20E5F5B}" sibTransId="{F3F625DB-4833-49B7-A00A-EF77B771E702}"/>
    <dgm:cxn modelId="{D5F82A24-85A9-4D11-BDA5-D68FDBA9E706}" type="presOf" srcId="{FDAEA394-E87B-42CA-9E8D-932030773F57}" destId="{E27B8E8D-D7A1-4D39-B945-4CFEC0A6EAC6}" srcOrd="0" destOrd="0" presId="urn:microsoft.com/office/officeart/2005/8/layout/bProcess4"/>
    <dgm:cxn modelId="{213FDDFE-4191-4996-B17B-53E677E83F24}" type="presOf" srcId="{E1B11C01-F862-4079-8001-FC52286708F0}" destId="{93DCF341-6219-4313-A51C-381CEA833CF6}" srcOrd="0" destOrd="0" presId="urn:microsoft.com/office/officeart/2005/8/layout/bProcess4"/>
    <dgm:cxn modelId="{F3DF09E2-E570-4562-B8AE-7BAB729F44F3}" type="presOf" srcId="{BC920A1B-FED1-42B6-BEB0-4E2FF0C4BA9D}" destId="{BCD83BA1-2757-46B2-8F7F-8FEB94C588EA}" srcOrd="0" destOrd="0" presId="urn:microsoft.com/office/officeart/2005/8/layout/bProcess4"/>
    <dgm:cxn modelId="{AA2797EB-4F16-4FCF-B401-271211698CD1}" type="presOf" srcId="{9ABBB0E5-A617-4743-8892-C3969D473032}" destId="{A78CE58A-24FA-4233-A561-D68BA1910952}" srcOrd="0" destOrd="0" presId="urn:microsoft.com/office/officeart/2005/8/layout/bProcess4"/>
    <dgm:cxn modelId="{8E3998F4-73AC-43CD-9D3A-D3796B245F60}" type="presOf" srcId="{F3F625DB-4833-49B7-A00A-EF77B771E702}" destId="{86125BCA-DA0F-4C60-B11B-659E5F0C873D}" srcOrd="0" destOrd="0" presId="urn:microsoft.com/office/officeart/2005/8/layout/bProcess4"/>
    <dgm:cxn modelId="{C86368E8-7F60-4BBF-A171-1B151822E323}" type="presOf" srcId="{82033922-4AB3-4B48-8CD5-74DA9AEB5BF1}" destId="{2FF0B23C-6BFB-4448-84A0-8020992E8B18}" srcOrd="0" destOrd="0" presId="urn:microsoft.com/office/officeart/2005/8/layout/bProcess4"/>
    <dgm:cxn modelId="{890E6BD2-5DE9-4681-9A43-E836FCC2EA7A}" type="presOf" srcId="{8E5050E6-5443-459C-AB7D-B487978DE385}" destId="{E32D368A-C4B8-4ACD-B8C5-142C2E58E72B}" srcOrd="0" destOrd="0" presId="urn:microsoft.com/office/officeart/2005/8/layout/bProcess4"/>
    <dgm:cxn modelId="{B0298B88-C3B4-4AE6-91C0-8EEC395F7EAB}" type="presOf" srcId="{2065D67D-5D1A-463D-91B7-E5D2F3BA74A4}" destId="{3615EA87-2BF7-4081-B555-B8FE4D25850E}" srcOrd="0" destOrd="0" presId="urn:microsoft.com/office/officeart/2005/8/layout/bProcess4"/>
    <dgm:cxn modelId="{9BB4129F-202E-402F-9BE2-CDD5E86E944C}" type="presOf" srcId="{1E19D748-53BB-4FF9-B749-FBA92AB651CC}" destId="{50F334D5-762C-4057-BB3D-5558C29F3853}" srcOrd="0" destOrd="0" presId="urn:microsoft.com/office/officeart/2005/8/layout/bProcess4"/>
    <dgm:cxn modelId="{87AE05AC-1960-46ED-9AFF-068D6C03E129}" srcId="{E47C6248-78B8-4A46-B14D-29D36D196934}" destId="{7A1154CB-B3A3-4ED1-A43B-5E2493E3E7A6}" srcOrd="0" destOrd="0" parTransId="{6824CD3F-80F6-48DA-96CE-ACB2E718E632}" sibTransId="{221D0CE0-0D8C-46E2-9152-88771BDDEA2B}"/>
    <dgm:cxn modelId="{8B9A1E33-D07F-42D6-97EE-FEA4A9B8F168}" type="presParOf" srcId="{135B53C6-D9C1-4D8E-B99E-9EDF937614C3}" destId="{0E95EDA0-6CD9-45EA-AC10-8FCA32BC9FED}" srcOrd="0" destOrd="0" presId="urn:microsoft.com/office/officeart/2005/8/layout/bProcess4"/>
    <dgm:cxn modelId="{9EE370FE-F125-4927-8917-68ECC7A88958}" type="presParOf" srcId="{0E95EDA0-6CD9-45EA-AC10-8FCA32BC9FED}" destId="{333ABAA5-6EB4-4586-9F32-9EBC5491C682}" srcOrd="0" destOrd="0" presId="urn:microsoft.com/office/officeart/2005/8/layout/bProcess4"/>
    <dgm:cxn modelId="{D2035B45-DC5D-48A7-A277-0AF92E644FB6}" type="presParOf" srcId="{0E95EDA0-6CD9-45EA-AC10-8FCA32BC9FED}" destId="{2A122F97-6BFA-49D6-B53D-B689249F1744}" srcOrd="1" destOrd="0" presId="urn:microsoft.com/office/officeart/2005/8/layout/bProcess4"/>
    <dgm:cxn modelId="{A5F824C1-96BB-4D67-933E-AC1A4DE07A81}" type="presParOf" srcId="{135B53C6-D9C1-4D8E-B99E-9EDF937614C3}" destId="{577F04B8-D054-404E-BF9A-239FB458A8F0}" srcOrd="1" destOrd="0" presId="urn:microsoft.com/office/officeart/2005/8/layout/bProcess4"/>
    <dgm:cxn modelId="{DF008A5C-ADD0-4D74-9DC1-CDA7AE20EF2E}" type="presParOf" srcId="{135B53C6-D9C1-4D8E-B99E-9EDF937614C3}" destId="{D056D266-3BD3-4F9D-89C7-20435C7EA47B}" srcOrd="2" destOrd="0" presId="urn:microsoft.com/office/officeart/2005/8/layout/bProcess4"/>
    <dgm:cxn modelId="{099C35C4-FB58-4D6A-A2F6-3787B27DF731}" type="presParOf" srcId="{D056D266-3BD3-4F9D-89C7-20435C7EA47B}" destId="{673BA207-C846-4875-B557-9599A2C7E763}" srcOrd="0" destOrd="0" presId="urn:microsoft.com/office/officeart/2005/8/layout/bProcess4"/>
    <dgm:cxn modelId="{3F9D0907-2C96-49C4-916B-A23C13D32E14}" type="presParOf" srcId="{D056D266-3BD3-4F9D-89C7-20435C7EA47B}" destId="{E32D368A-C4B8-4ACD-B8C5-142C2E58E72B}" srcOrd="1" destOrd="0" presId="urn:microsoft.com/office/officeart/2005/8/layout/bProcess4"/>
    <dgm:cxn modelId="{BF1CF870-3E59-4917-A945-FA2A97C6A52F}" type="presParOf" srcId="{135B53C6-D9C1-4D8E-B99E-9EDF937614C3}" destId="{93DCF341-6219-4313-A51C-381CEA833CF6}" srcOrd="3" destOrd="0" presId="urn:microsoft.com/office/officeart/2005/8/layout/bProcess4"/>
    <dgm:cxn modelId="{69683A80-5C65-490F-86D4-D591E8266FF0}" type="presParOf" srcId="{135B53C6-D9C1-4D8E-B99E-9EDF937614C3}" destId="{99849279-6A9C-46CD-BAE6-03A9426BC459}" srcOrd="4" destOrd="0" presId="urn:microsoft.com/office/officeart/2005/8/layout/bProcess4"/>
    <dgm:cxn modelId="{C479E716-DFB0-4BBB-9DD3-57C4DAAE8026}" type="presParOf" srcId="{99849279-6A9C-46CD-BAE6-03A9426BC459}" destId="{F9A97B84-786F-4201-B328-75546CFBA8DE}" srcOrd="0" destOrd="0" presId="urn:microsoft.com/office/officeart/2005/8/layout/bProcess4"/>
    <dgm:cxn modelId="{6B6B8D39-9C91-4745-B146-9DACBA1F51FA}" type="presParOf" srcId="{99849279-6A9C-46CD-BAE6-03A9426BC459}" destId="{2FF0B23C-6BFB-4448-84A0-8020992E8B18}" srcOrd="1" destOrd="0" presId="urn:microsoft.com/office/officeart/2005/8/layout/bProcess4"/>
    <dgm:cxn modelId="{A3E13985-5D6C-4912-A191-5D220514DB3E}" type="presParOf" srcId="{135B53C6-D9C1-4D8E-B99E-9EDF937614C3}" destId="{A78CE58A-24FA-4233-A561-D68BA1910952}" srcOrd="5" destOrd="0" presId="urn:microsoft.com/office/officeart/2005/8/layout/bProcess4"/>
    <dgm:cxn modelId="{5ED8E31A-9D68-4D73-96CA-513E7A0DA73A}" type="presParOf" srcId="{135B53C6-D9C1-4D8E-B99E-9EDF937614C3}" destId="{B9E25205-018C-4AD0-B9C6-FE9BB8F42EFF}" srcOrd="6" destOrd="0" presId="urn:microsoft.com/office/officeart/2005/8/layout/bProcess4"/>
    <dgm:cxn modelId="{664149B5-8CAC-47E0-B3FC-A32F69F93C1F}" type="presParOf" srcId="{B9E25205-018C-4AD0-B9C6-FE9BB8F42EFF}" destId="{E2514930-77B8-4C82-B594-23A817C58266}" srcOrd="0" destOrd="0" presId="urn:microsoft.com/office/officeart/2005/8/layout/bProcess4"/>
    <dgm:cxn modelId="{3134C1BC-2F6D-4B60-8D41-7B402B22FD37}" type="presParOf" srcId="{B9E25205-018C-4AD0-B9C6-FE9BB8F42EFF}" destId="{50F334D5-762C-4057-BB3D-5558C29F3853}" srcOrd="1" destOrd="0" presId="urn:microsoft.com/office/officeart/2005/8/layout/bProcess4"/>
    <dgm:cxn modelId="{EB202C17-3257-420A-BDFF-1CF0604F49F0}" type="presParOf" srcId="{135B53C6-D9C1-4D8E-B99E-9EDF937614C3}" destId="{3615EA87-2BF7-4081-B555-B8FE4D25850E}" srcOrd="7" destOrd="0" presId="urn:microsoft.com/office/officeart/2005/8/layout/bProcess4"/>
    <dgm:cxn modelId="{87297287-0386-4CF4-A2D7-ED623A338878}" type="presParOf" srcId="{135B53C6-D9C1-4D8E-B99E-9EDF937614C3}" destId="{8C65F8A8-2F36-422F-8654-53E991245580}" srcOrd="8" destOrd="0" presId="urn:microsoft.com/office/officeart/2005/8/layout/bProcess4"/>
    <dgm:cxn modelId="{A4FF76BC-9CE7-4DB5-8249-CA5E549DDCB5}" type="presParOf" srcId="{8C65F8A8-2F36-422F-8654-53E991245580}" destId="{D00A4367-3C64-4AA8-9FFA-2B776B3D321F}" srcOrd="0" destOrd="0" presId="urn:microsoft.com/office/officeart/2005/8/layout/bProcess4"/>
    <dgm:cxn modelId="{0052311C-8170-40D5-98E0-5EE367B66819}" type="presParOf" srcId="{8C65F8A8-2F36-422F-8654-53E991245580}" destId="{BCD83BA1-2757-46B2-8F7F-8FEB94C588EA}" srcOrd="1" destOrd="0" presId="urn:microsoft.com/office/officeart/2005/8/layout/bProcess4"/>
    <dgm:cxn modelId="{28098D92-2192-436D-B332-00EC959FAAA7}" type="presParOf" srcId="{135B53C6-D9C1-4D8E-B99E-9EDF937614C3}" destId="{86125BCA-DA0F-4C60-B11B-659E5F0C873D}" srcOrd="9" destOrd="0" presId="urn:microsoft.com/office/officeart/2005/8/layout/bProcess4"/>
    <dgm:cxn modelId="{D6445B31-18A3-4F01-BC29-5EE3268E4EA0}" type="presParOf" srcId="{135B53C6-D9C1-4D8E-B99E-9EDF937614C3}" destId="{138B3F95-EA9A-4896-B83C-DE8F4FDB4D31}" srcOrd="10" destOrd="0" presId="urn:microsoft.com/office/officeart/2005/8/layout/bProcess4"/>
    <dgm:cxn modelId="{0424BB9A-D33A-440F-8623-A9D4873DDEE2}" type="presParOf" srcId="{138B3F95-EA9A-4896-B83C-DE8F4FDB4D31}" destId="{4201765C-6F19-4411-861F-18A2CDBC0801}" srcOrd="0" destOrd="0" presId="urn:microsoft.com/office/officeart/2005/8/layout/bProcess4"/>
    <dgm:cxn modelId="{DFF034C1-C58D-4FB9-B7B1-C805C78CEF26}" type="presParOf" srcId="{138B3F95-EA9A-4896-B83C-DE8F4FDB4D31}" destId="{E27B8E8D-D7A1-4D39-B945-4CFEC0A6EAC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8B7668-6EE4-42AB-BD37-15DABEA2AA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C"/>
        </a:p>
      </dgm:t>
    </dgm:pt>
    <dgm:pt modelId="{07D200C0-970D-4E3B-A6A7-C7BCBA8AFA2C}">
      <dgm:prSet/>
      <dgm:spPr/>
      <dgm:t>
        <a:bodyPr/>
        <a:lstStyle/>
        <a:p>
          <a:pPr algn="just" rtl="0"/>
          <a:r>
            <a:rPr lang="es-EC" smtClean="0"/>
            <a:t>Ventajas</a:t>
          </a:r>
          <a:endParaRPr lang="es-EC"/>
        </a:p>
      </dgm:t>
    </dgm:pt>
    <dgm:pt modelId="{1D959A5E-4057-4F12-AF1B-C88A9E485C39}" type="parTrans" cxnId="{4C6042BB-3BBE-4290-A8B1-B6E2B6F7A4AC}">
      <dgm:prSet/>
      <dgm:spPr/>
      <dgm:t>
        <a:bodyPr/>
        <a:lstStyle/>
        <a:p>
          <a:pPr algn="just"/>
          <a:endParaRPr lang="es-EC"/>
        </a:p>
      </dgm:t>
    </dgm:pt>
    <dgm:pt modelId="{36D4211B-CC5B-4F87-A9B3-6AB37256D50B}" type="sibTrans" cxnId="{4C6042BB-3BBE-4290-A8B1-B6E2B6F7A4AC}">
      <dgm:prSet/>
      <dgm:spPr/>
      <dgm:t>
        <a:bodyPr/>
        <a:lstStyle/>
        <a:p>
          <a:pPr algn="just"/>
          <a:endParaRPr lang="es-EC"/>
        </a:p>
      </dgm:t>
    </dgm:pt>
    <dgm:pt modelId="{FEBC9FA0-6068-4722-8507-1FA6B87976E3}">
      <dgm:prSet/>
      <dgm:spPr/>
      <dgm:t>
        <a:bodyPr/>
        <a:lstStyle/>
        <a:p>
          <a:pPr algn="just" rtl="0"/>
          <a:r>
            <a:rPr lang="es-EC" dirty="0" smtClean="0"/>
            <a:t>Ancho de Banda variable (1.4/3/5/10/15/20 MHz).</a:t>
          </a:r>
          <a:endParaRPr lang="es-EC" dirty="0"/>
        </a:p>
      </dgm:t>
    </dgm:pt>
    <dgm:pt modelId="{3870C188-9A03-4A8B-ACC9-93847BC0B76C}" type="parTrans" cxnId="{65289B63-6B15-4494-BA9F-A35766560F4A}">
      <dgm:prSet/>
      <dgm:spPr/>
      <dgm:t>
        <a:bodyPr/>
        <a:lstStyle/>
        <a:p>
          <a:pPr algn="just"/>
          <a:endParaRPr lang="es-EC"/>
        </a:p>
      </dgm:t>
    </dgm:pt>
    <dgm:pt modelId="{B031369A-FA2A-4E41-8C8B-5D8BD0BFE256}" type="sibTrans" cxnId="{65289B63-6B15-4494-BA9F-A35766560F4A}">
      <dgm:prSet/>
      <dgm:spPr/>
      <dgm:t>
        <a:bodyPr/>
        <a:lstStyle/>
        <a:p>
          <a:pPr algn="just"/>
          <a:endParaRPr lang="es-EC"/>
        </a:p>
      </dgm:t>
    </dgm:pt>
    <dgm:pt modelId="{A769424A-DC35-49C4-BB44-E2604B4DFE05}">
      <dgm:prSet/>
      <dgm:spPr/>
      <dgm:t>
        <a:bodyPr/>
        <a:lstStyle/>
        <a:p>
          <a:pPr algn="just" rtl="0"/>
          <a:r>
            <a:rPr lang="es-EC" smtClean="0"/>
            <a:t>Alta eficiencia espectral.</a:t>
          </a:r>
          <a:endParaRPr lang="es-EC"/>
        </a:p>
      </dgm:t>
    </dgm:pt>
    <dgm:pt modelId="{F1A3F041-7603-430C-A212-C99B1CF2DEFF}" type="parTrans" cxnId="{CAE7CDD1-A204-42D6-85D8-B8ED4762A636}">
      <dgm:prSet/>
      <dgm:spPr/>
      <dgm:t>
        <a:bodyPr/>
        <a:lstStyle/>
        <a:p>
          <a:pPr algn="just"/>
          <a:endParaRPr lang="es-EC"/>
        </a:p>
      </dgm:t>
    </dgm:pt>
    <dgm:pt modelId="{F6626652-71D6-4A18-B4DE-002C9BCDB42B}" type="sibTrans" cxnId="{CAE7CDD1-A204-42D6-85D8-B8ED4762A636}">
      <dgm:prSet/>
      <dgm:spPr/>
      <dgm:t>
        <a:bodyPr/>
        <a:lstStyle/>
        <a:p>
          <a:pPr algn="just"/>
          <a:endParaRPr lang="es-EC"/>
        </a:p>
      </dgm:t>
    </dgm:pt>
    <dgm:pt modelId="{EA1259FD-6E45-42B4-ACD1-17C9B4B6C1FB}">
      <dgm:prSet/>
      <dgm:spPr/>
      <dgm:t>
        <a:bodyPr/>
        <a:lstStyle/>
        <a:p>
          <a:pPr algn="just" rtl="0"/>
          <a:r>
            <a:rPr lang="es-EC" smtClean="0"/>
            <a:t>Baja complejidad en la implementación del receptor.</a:t>
          </a:r>
          <a:endParaRPr lang="es-EC"/>
        </a:p>
      </dgm:t>
    </dgm:pt>
    <dgm:pt modelId="{E96C76B3-2B92-4331-BD79-E27D9B3E0DCB}" type="parTrans" cxnId="{DE65C2C9-C062-498F-82D0-EAD89D34A40F}">
      <dgm:prSet/>
      <dgm:spPr/>
      <dgm:t>
        <a:bodyPr/>
        <a:lstStyle/>
        <a:p>
          <a:pPr algn="just"/>
          <a:endParaRPr lang="es-EC"/>
        </a:p>
      </dgm:t>
    </dgm:pt>
    <dgm:pt modelId="{FB55CC33-BD56-4CE0-87E1-C68FEAD1C5C0}" type="sibTrans" cxnId="{DE65C2C9-C062-498F-82D0-EAD89D34A40F}">
      <dgm:prSet/>
      <dgm:spPr/>
      <dgm:t>
        <a:bodyPr/>
        <a:lstStyle/>
        <a:p>
          <a:pPr algn="just"/>
          <a:endParaRPr lang="es-EC"/>
        </a:p>
      </dgm:t>
    </dgm:pt>
    <dgm:pt modelId="{B563147B-6716-46E2-8516-00B70F2A3CFF}">
      <dgm:prSet/>
      <dgm:spPr/>
      <dgm:t>
        <a:bodyPr/>
        <a:lstStyle/>
        <a:p>
          <a:pPr algn="just" rtl="0"/>
          <a:r>
            <a:rPr lang="es-EC" smtClean="0"/>
            <a:t>Robustez frente a las diferencias de retardo.</a:t>
          </a:r>
          <a:endParaRPr lang="es-EC"/>
        </a:p>
      </dgm:t>
    </dgm:pt>
    <dgm:pt modelId="{B2CA47BB-EF1A-4721-AE0A-EB945678CB38}" type="parTrans" cxnId="{8234D255-D83B-4740-AB50-6DF8BDABD101}">
      <dgm:prSet/>
      <dgm:spPr/>
      <dgm:t>
        <a:bodyPr/>
        <a:lstStyle/>
        <a:p>
          <a:pPr algn="just"/>
          <a:endParaRPr lang="es-EC"/>
        </a:p>
      </dgm:t>
    </dgm:pt>
    <dgm:pt modelId="{CB97D062-A062-4B8D-9837-795AD9CF3B9E}" type="sibTrans" cxnId="{8234D255-D83B-4740-AB50-6DF8BDABD101}">
      <dgm:prSet/>
      <dgm:spPr/>
      <dgm:t>
        <a:bodyPr/>
        <a:lstStyle/>
        <a:p>
          <a:pPr algn="just"/>
          <a:endParaRPr lang="es-EC"/>
        </a:p>
      </dgm:t>
    </dgm:pt>
    <dgm:pt modelId="{53D5F3A3-4321-40AE-9411-AE73F9BF6A70}">
      <dgm:prSet/>
      <dgm:spPr/>
      <dgm:t>
        <a:bodyPr/>
        <a:lstStyle/>
        <a:p>
          <a:pPr algn="just" rtl="0"/>
          <a:r>
            <a:rPr lang="es-EC" dirty="0" smtClean="0"/>
            <a:t>Desventajas</a:t>
          </a:r>
          <a:endParaRPr lang="es-EC" dirty="0"/>
        </a:p>
      </dgm:t>
    </dgm:pt>
    <dgm:pt modelId="{3210AB00-9A8B-4055-90CF-C77F97D9724D}" type="parTrans" cxnId="{4E13D4F3-6D10-4D4A-9ED0-735D5335CFD2}">
      <dgm:prSet/>
      <dgm:spPr/>
      <dgm:t>
        <a:bodyPr/>
        <a:lstStyle/>
        <a:p>
          <a:pPr algn="just"/>
          <a:endParaRPr lang="es-EC"/>
        </a:p>
      </dgm:t>
    </dgm:pt>
    <dgm:pt modelId="{88236739-E7F3-4D7E-9493-B3B18B351C4E}" type="sibTrans" cxnId="{4E13D4F3-6D10-4D4A-9ED0-735D5335CFD2}">
      <dgm:prSet/>
      <dgm:spPr/>
      <dgm:t>
        <a:bodyPr/>
        <a:lstStyle/>
        <a:p>
          <a:pPr algn="just"/>
          <a:endParaRPr lang="es-EC"/>
        </a:p>
      </dgm:t>
    </dgm:pt>
    <dgm:pt modelId="{33DE90C3-F9C3-4CAB-AFA4-E6D846842253}">
      <dgm:prSet/>
      <dgm:spPr/>
      <dgm:t>
        <a:bodyPr/>
        <a:lstStyle/>
        <a:p>
          <a:pPr algn="just" rtl="0"/>
          <a:r>
            <a:rPr lang="es-EC" dirty="0" smtClean="0"/>
            <a:t>El espaciamiento entre subportadoras es muy pequeño, lo cual hace a OFDM que sea sensible a errores de frecuencia y ruido de fase.</a:t>
          </a:r>
          <a:endParaRPr lang="es-EC" dirty="0"/>
        </a:p>
      </dgm:t>
    </dgm:pt>
    <dgm:pt modelId="{DEDEDCA4-1D62-4279-9620-4D0091831395}" type="parTrans" cxnId="{D17AF765-6C9B-4D7A-BEEA-D3D5224B736D}">
      <dgm:prSet/>
      <dgm:spPr/>
      <dgm:t>
        <a:bodyPr/>
        <a:lstStyle/>
        <a:p>
          <a:pPr algn="just"/>
          <a:endParaRPr lang="es-EC"/>
        </a:p>
      </dgm:t>
    </dgm:pt>
    <dgm:pt modelId="{C5D72F52-3008-4BB1-A494-78AA8CA2B2C9}" type="sibTrans" cxnId="{D17AF765-6C9B-4D7A-BEEA-D3D5224B736D}">
      <dgm:prSet/>
      <dgm:spPr/>
      <dgm:t>
        <a:bodyPr/>
        <a:lstStyle/>
        <a:p>
          <a:pPr algn="just"/>
          <a:endParaRPr lang="es-EC"/>
        </a:p>
      </dgm:t>
    </dgm:pt>
    <dgm:pt modelId="{F0A86678-9BFF-4809-B9E5-73C16EAF4CF8}">
      <dgm:prSet/>
      <dgm:spPr/>
      <dgm:t>
        <a:bodyPr/>
        <a:lstStyle/>
        <a:p>
          <a:pPr algn="just" rtl="0"/>
          <a:r>
            <a:rPr lang="es-EC" dirty="0" smtClean="0"/>
            <a:t>Se necesita un mayor procesamiento que con tecnologías como CDMA en los bordes de las células.</a:t>
          </a:r>
          <a:endParaRPr lang="es-EC" dirty="0"/>
        </a:p>
      </dgm:t>
    </dgm:pt>
    <dgm:pt modelId="{CF477529-9BBA-4851-BF43-A5FDC7C33AC0}" type="parTrans" cxnId="{D5F28E9A-E94B-48E3-A628-C19F97354956}">
      <dgm:prSet/>
      <dgm:spPr/>
      <dgm:t>
        <a:bodyPr/>
        <a:lstStyle/>
        <a:p>
          <a:pPr algn="just"/>
          <a:endParaRPr lang="es-EC"/>
        </a:p>
      </dgm:t>
    </dgm:pt>
    <dgm:pt modelId="{88692282-EBA7-4135-ACB1-464D66F106B1}" type="sibTrans" cxnId="{D5F28E9A-E94B-48E3-A628-C19F97354956}">
      <dgm:prSet/>
      <dgm:spPr/>
      <dgm:t>
        <a:bodyPr/>
        <a:lstStyle/>
        <a:p>
          <a:pPr algn="just"/>
          <a:endParaRPr lang="es-EC"/>
        </a:p>
      </dgm:t>
    </dgm:pt>
    <dgm:pt modelId="{4A44C253-6F76-40B1-8919-39F5645F2BFF}" type="pres">
      <dgm:prSet presAssocID="{FD8B7668-6EE4-42AB-BD37-15DABEA2AA06}" presName="linear" presStyleCnt="0">
        <dgm:presLayoutVars>
          <dgm:animLvl val="lvl"/>
          <dgm:resizeHandles val="exact"/>
        </dgm:presLayoutVars>
      </dgm:prSet>
      <dgm:spPr/>
      <dgm:t>
        <a:bodyPr/>
        <a:lstStyle/>
        <a:p>
          <a:endParaRPr lang="es-EC"/>
        </a:p>
      </dgm:t>
    </dgm:pt>
    <dgm:pt modelId="{80AD3671-AE7B-4883-B2E1-193429CB8006}" type="pres">
      <dgm:prSet presAssocID="{07D200C0-970D-4E3B-A6A7-C7BCBA8AFA2C}" presName="parentText" presStyleLbl="node1" presStyleIdx="0" presStyleCnt="2">
        <dgm:presLayoutVars>
          <dgm:chMax val="0"/>
          <dgm:bulletEnabled val="1"/>
        </dgm:presLayoutVars>
      </dgm:prSet>
      <dgm:spPr/>
      <dgm:t>
        <a:bodyPr/>
        <a:lstStyle/>
        <a:p>
          <a:endParaRPr lang="es-EC"/>
        </a:p>
      </dgm:t>
    </dgm:pt>
    <dgm:pt modelId="{68388B66-EF6A-483B-99E7-7775578518BD}" type="pres">
      <dgm:prSet presAssocID="{07D200C0-970D-4E3B-A6A7-C7BCBA8AFA2C}" presName="childText" presStyleLbl="revTx" presStyleIdx="0" presStyleCnt="2">
        <dgm:presLayoutVars>
          <dgm:bulletEnabled val="1"/>
        </dgm:presLayoutVars>
      </dgm:prSet>
      <dgm:spPr/>
      <dgm:t>
        <a:bodyPr/>
        <a:lstStyle/>
        <a:p>
          <a:endParaRPr lang="es-EC"/>
        </a:p>
      </dgm:t>
    </dgm:pt>
    <dgm:pt modelId="{89B1651F-A560-4D93-8319-161AEB7663F4}" type="pres">
      <dgm:prSet presAssocID="{53D5F3A3-4321-40AE-9411-AE73F9BF6A70}" presName="parentText" presStyleLbl="node1" presStyleIdx="1" presStyleCnt="2">
        <dgm:presLayoutVars>
          <dgm:chMax val="0"/>
          <dgm:bulletEnabled val="1"/>
        </dgm:presLayoutVars>
      </dgm:prSet>
      <dgm:spPr/>
      <dgm:t>
        <a:bodyPr/>
        <a:lstStyle/>
        <a:p>
          <a:endParaRPr lang="es-EC"/>
        </a:p>
      </dgm:t>
    </dgm:pt>
    <dgm:pt modelId="{9F29B2D5-6B90-42A3-BEA3-59E18A7494A2}" type="pres">
      <dgm:prSet presAssocID="{53D5F3A3-4321-40AE-9411-AE73F9BF6A70}" presName="childText" presStyleLbl="revTx" presStyleIdx="1" presStyleCnt="2">
        <dgm:presLayoutVars>
          <dgm:bulletEnabled val="1"/>
        </dgm:presLayoutVars>
      </dgm:prSet>
      <dgm:spPr/>
      <dgm:t>
        <a:bodyPr/>
        <a:lstStyle/>
        <a:p>
          <a:endParaRPr lang="es-EC"/>
        </a:p>
      </dgm:t>
    </dgm:pt>
  </dgm:ptLst>
  <dgm:cxnLst>
    <dgm:cxn modelId="{65289B63-6B15-4494-BA9F-A35766560F4A}" srcId="{07D200C0-970D-4E3B-A6A7-C7BCBA8AFA2C}" destId="{FEBC9FA0-6068-4722-8507-1FA6B87976E3}" srcOrd="0" destOrd="0" parTransId="{3870C188-9A03-4A8B-ACC9-93847BC0B76C}" sibTransId="{B031369A-FA2A-4E41-8C8B-5D8BD0BFE256}"/>
    <dgm:cxn modelId="{4E13D4F3-6D10-4D4A-9ED0-735D5335CFD2}" srcId="{FD8B7668-6EE4-42AB-BD37-15DABEA2AA06}" destId="{53D5F3A3-4321-40AE-9411-AE73F9BF6A70}" srcOrd="1" destOrd="0" parTransId="{3210AB00-9A8B-4055-90CF-C77F97D9724D}" sibTransId="{88236739-E7F3-4D7E-9493-B3B18B351C4E}"/>
    <dgm:cxn modelId="{761E6F66-A8EF-4DC2-BDE0-B11C7F9E03C1}" type="presOf" srcId="{B563147B-6716-46E2-8516-00B70F2A3CFF}" destId="{68388B66-EF6A-483B-99E7-7775578518BD}" srcOrd="0" destOrd="3" presId="urn:microsoft.com/office/officeart/2005/8/layout/vList2"/>
    <dgm:cxn modelId="{4C6042BB-3BBE-4290-A8B1-B6E2B6F7A4AC}" srcId="{FD8B7668-6EE4-42AB-BD37-15DABEA2AA06}" destId="{07D200C0-970D-4E3B-A6A7-C7BCBA8AFA2C}" srcOrd="0" destOrd="0" parTransId="{1D959A5E-4057-4F12-AF1B-C88A9E485C39}" sibTransId="{36D4211B-CC5B-4F87-A9B3-6AB37256D50B}"/>
    <dgm:cxn modelId="{8D89C272-F495-4734-8BCD-41BD7E331AC2}" type="presOf" srcId="{F0A86678-9BFF-4809-B9E5-73C16EAF4CF8}" destId="{9F29B2D5-6B90-42A3-BEA3-59E18A7494A2}" srcOrd="0" destOrd="1" presId="urn:microsoft.com/office/officeart/2005/8/layout/vList2"/>
    <dgm:cxn modelId="{0686725C-4D02-49A2-9EE9-65C1692D9497}" type="presOf" srcId="{EA1259FD-6E45-42B4-ACD1-17C9B4B6C1FB}" destId="{68388B66-EF6A-483B-99E7-7775578518BD}" srcOrd="0" destOrd="2" presId="urn:microsoft.com/office/officeart/2005/8/layout/vList2"/>
    <dgm:cxn modelId="{CAE7CDD1-A204-42D6-85D8-B8ED4762A636}" srcId="{07D200C0-970D-4E3B-A6A7-C7BCBA8AFA2C}" destId="{A769424A-DC35-49C4-BB44-E2604B4DFE05}" srcOrd="1" destOrd="0" parTransId="{F1A3F041-7603-430C-A212-C99B1CF2DEFF}" sibTransId="{F6626652-71D6-4A18-B4DE-002C9BCDB42B}"/>
    <dgm:cxn modelId="{D17AF765-6C9B-4D7A-BEEA-D3D5224B736D}" srcId="{53D5F3A3-4321-40AE-9411-AE73F9BF6A70}" destId="{33DE90C3-F9C3-4CAB-AFA4-E6D846842253}" srcOrd="0" destOrd="0" parTransId="{DEDEDCA4-1D62-4279-9620-4D0091831395}" sibTransId="{C5D72F52-3008-4BB1-A494-78AA8CA2B2C9}"/>
    <dgm:cxn modelId="{81220A1B-91C4-4C76-AEF6-1B127493E141}" type="presOf" srcId="{A769424A-DC35-49C4-BB44-E2604B4DFE05}" destId="{68388B66-EF6A-483B-99E7-7775578518BD}" srcOrd="0" destOrd="1" presId="urn:microsoft.com/office/officeart/2005/8/layout/vList2"/>
    <dgm:cxn modelId="{1BAF07EB-3445-4C05-9AF0-6689A0C2D126}" type="presOf" srcId="{FD8B7668-6EE4-42AB-BD37-15DABEA2AA06}" destId="{4A44C253-6F76-40B1-8919-39F5645F2BFF}" srcOrd="0" destOrd="0" presId="urn:microsoft.com/office/officeart/2005/8/layout/vList2"/>
    <dgm:cxn modelId="{BC4854A4-4C11-4D37-B018-6045D1786A9B}" type="presOf" srcId="{FEBC9FA0-6068-4722-8507-1FA6B87976E3}" destId="{68388B66-EF6A-483B-99E7-7775578518BD}" srcOrd="0" destOrd="0" presId="urn:microsoft.com/office/officeart/2005/8/layout/vList2"/>
    <dgm:cxn modelId="{6FD8935A-C1D0-4C96-B1A5-EEEF8492D8AF}" type="presOf" srcId="{33DE90C3-F9C3-4CAB-AFA4-E6D846842253}" destId="{9F29B2D5-6B90-42A3-BEA3-59E18A7494A2}" srcOrd="0" destOrd="0" presId="urn:microsoft.com/office/officeart/2005/8/layout/vList2"/>
    <dgm:cxn modelId="{DE65C2C9-C062-498F-82D0-EAD89D34A40F}" srcId="{07D200C0-970D-4E3B-A6A7-C7BCBA8AFA2C}" destId="{EA1259FD-6E45-42B4-ACD1-17C9B4B6C1FB}" srcOrd="2" destOrd="0" parTransId="{E96C76B3-2B92-4331-BD79-E27D9B3E0DCB}" sibTransId="{FB55CC33-BD56-4CE0-87E1-C68FEAD1C5C0}"/>
    <dgm:cxn modelId="{82B55A65-9D3B-403C-A04D-EB16DD466E1B}" type="presOf" srcId="{07D200C0-970D-4E3B-A6A7-C7BCBA8AFA2C}" destId="{80AD3671-AE7B-4883-B2E1-193429CB8006}" srcOrd="0" destOrd="0" presId="urn:microsoft.com/office/officeart/2005/8/layout/vList2"/>
    <dgm:cxn modelId="{8234D255-D83B-4740-AB50-6DF8BDABD101}" srcId="{07D200C0-970D-4E3B-A6A7-C7BCBA8AFA2C}" destId="{B563147B-6716-46E2-8516-00B70F2A3CFF}" srcOrd="3" destOrd="0" parTransId="{B2CA47BB-EF1A-4721-AE0A-EB945678CB38}" sibTransId="{CB97D062-A062-4B8D-9837-795AD9CF3B9E}"/>
    <dgm:cxn modelId="{D5F28E9A-E94B-48E3-A628-C19F97354956}" srcId="{53D5F3A3-4321-40AE-9411-AE73F9BF6A70}" destId="{F0A86678-9BFF-4809-B9E5-73C16EAF4CF8}" srcOrd="1" destOrd="0" parTransId="{CF477529-9BBA-4851-BF43-A5FDC7C33AC0}" sibTransId="{88692282-EBA7-4135-ACB1-464D66F106B1}"/>
    <dgm:cxn modelId="{52915DAC-745B-45D0-8357-1ABE0E254EC0}" type="presOf" srcId="{53D5F3A3-4321-40AE-9411-AE73F9BF6A70}" destId="{89B1651F-A560-4D93-8319-161AEB7663F4}" srcOrd="0" destOrd="0" presId="urn:microsoft.com/office/officeart/2005/8/layout/vList2"/>
    <dgm:cxn modelId="{7682774A-7148-498C-9B67-0F85C9758A17}" type="presParOf" srcId="{4A44C253-6F76-40B1-8919-39F5645F2BFF}" destId="{80AD3671-AE7B-4883-B2E1-193429CB8006}" srcOrd="0" destOrd="0" presId="urn:microsoft.com/office/officeart/2005/8/layout/vList2"/>
    <dgm:cxn modelId="{89F65522-FF58-4904-A5BC-5D3072209D12}" type="presParOf" srcId="{4A44C253-6F76-40B1-8919-39F5645F2BFF}" destId="{68388B66-EF6A-483B-99E7-7775578518BD}" srcOrd="1" destOrd="0" presId="urn:microsoft.com/office/officeart/2005/8/layout/vList2"/>
    <dgm:cxn modelId="{BB779897-6A62-4134-8CF7-09B714F275FB}" type="presParOf" srcId="{4A44C253-6F76-40B1-8919-39F5645F2BFF}" destId="{89B1651F-A560-4D93-8319-161AEB7663F4}" srcOrd="2" destOrd="0" presId="urn:microsoft.com/office/officeart/2005/8/layout/vList2"/>
    <dgm:cxn modelId="{735BF4CE-BC1F-460C-A2BD-6006C5702231}" type="presParOf" srcId="{4A44C253-6F76-40B1-8919-39F5645F2BFF}" destId="{9F29B2D5-6B90-42A3-BEA3-59E18A7494A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990A4F-EA7B-4026-A1DE-8640C1166422}" type="doc">
      <dgm:prSet loTypeId="urn:microsoft.com/office/officeart/2005/8/layout/funnel1" loCatId="process" qsTypeId="urn:microsoft.com/office/officeart/2005/8/quickstyle/simple3" qsCatId="simple" csTypeId="urn:microsoft.com/office/officeart/2005/8/colors/colorful1" csCatId="colorful" phldr="1"/>
      <dgm:spPr/>
      <dgm:t>
        <a:bodyPr/>
        <a:lstStyle/>
        <a:p>
          <a:endParaRPr lang="es-EC"/>
        </a:p>
      </dgm:t>
    </dgm:pt>
    <dgm:pt modelId="{62868950-3333-4A7C-8B9E-1A32017F73D8}">
      <dgm:prSet phldrT="[Texto]"/>
      <dgm:spPr/>
      <dgm:t>
        <a:bodyPr/>
        <a:lstStyle/>
        <a:p>
          <a:r>
            <a:rPr lang="es-EC" dirty="0" smtClean="0"/>
            <a:t>MATLAB/SIMULINK</a:t>
          </a:r>
          <a:endParaRPr lang="es-EC" dirty="0"/>
        </a:p>
      </dgm:t>
    </dgm:pt>
    <dgm:pt modelId="{CEC98B58-E301-48A0-9B45-925BA4561599}" type="parTrans" cxnId="{AD5FA6BE-A808-4515-8C2E-EA5C4EE78BF2}">
      <dgm:prSet/>
      <dgm:spPr/>
      <dgm:t>
        <a:bodyPr/>
        <a:lstStyle/>
        <a:p>
          <a:endParaRPr lang="es-EC"/>
        </a:p>
      </dgm:t>
    </dgm:pt>
    <dgm:pt modelId="{F1148956-42EE-4DFD-9408-4B152F3801F9}" type="sibTrans" cxnId="{AD5FA6BE-A808-4515-8C2E-EA5C4EE78BF2}">
      <dgm:prSet/>
      <dgm:spPr/>
      <dgm:t>
        <a:bodyPr/>
        <a:lstStyle/>
        <a:p>
          <a:endParaRPr lang="es-EC"/>
        </a:p>
      </dgm:t>
    </dgm:pt>
    <dgm:pt modelId="{C5B641C1-D206-43A5-8844-B7BDBEDF58A1}">
      <dgm:prSet phldrT="[Texto]"/>
      <dgm:spPr/>
      <dgm:t>
        <a:bodyPr/>
        <a:lstStyle/>
        <a:p>
          <a:r>
            <a:rPr lang="es-EC" dirty="0" smtClean="0"/>
            <a:t>Daughterboards y Antena</a:t>
          </a:r>
          <a:endParaRPr lang="es-EC" dirty="0"/>
        </a:p>
      </dgm:t>
    </dgm:pt>
    <dgm:pt modelId="{886146CD-AE0C-419E-A46D-3F6E3DA53FD5}" type="parTrans" cxnId="{93BDD212-7D1F-4ECD-BC86-0DC976A9A935}">
      <dgm:prSet/>
      <dgm:spPr/>
      <dgm:t>
        <a:bodyPr/>
        <a:lstStyle/>
        <a:p>
          <a:endParaRPr lang="es-EC"/>
        </a:p>
      </dgm:t>
    </dgm:pt>
    <dgm:pt modelId="{887CE4B3-E2CC-4ACB-977A-3B931B9AAF57}" type="sibTrans" cxnId="{93BDD212-7D1F-4ECD-BC86-0DC976A9A935}">
      <dgm:prSet/>
      <dgm:spPr/>
      <dgm:t>
        <a:bodyPr/>
        <a:lstStyle/>
        <a:p>
          <a:endParaRPr lang="es-EC"/>
        </a:p>
      </dgm:t>
    </dgm:pt>
    <dgm:pt modelId="{B157A7C6-6292-4C39-B6F5-C56F1D4292EF}">
      <dgm:prSet phldrT="[Texto]"/>
      <dgm:spPr/>
      <dgm:t>
        <a:bodyPr/>
        <a:lstStyle/>
        <a:p>
          <a:r>
            <a:rPr lang="es-EC" dirty="0" smtClean="0"/>
            <a:t>USRP</a:t>
          </a:r>
          <a:endParaRPr lang="es-EC" dirty="0"/>
        </a:p>
      </dgm:t>
    </dgm:pt>
    <dgm:pt modelId="{0E5C0E49-7A46-4441-AD4D-017588CB96EC}" type="parTrans" cxnId="{7C869E81-AED5-4BC4-AFC1-BE2284C46BD6}">
      <dgm:prSet/>
      <dgm:spPr/>
      <dgm:t>
        <a:bodyPr/>
        <a:lstStyle/>
        <a:p>
          <a:endParaRPr lang="es-EC"/>
        </a:p>
      </dgm:t>
    </dgm:pt>
    <dgm:pt modelId="{CBC66F5B-566B-443F-8B63-E1C076F5EE00}" type="sibTrans" cxnId="{7C869E81-AED5-4BC4-AFC1-BE2284C46BD6}">
      <dgm:prSet/>
      <dgm:spPr/>
      <dgm:t>
        <a:bodyPr/>
        <a:lstStyle/>
        <a:p>
          <a:endParaRPr lang="es-EC"/>
        </a:p>
      </dgm:t>
    </dgm:pt>
    <dgm:pt modelId="{BFA60723-ECF9-467D-B863-00A3801D8F10}">
      <dgm:prSet phldrT="[Texto]"/>
      <dgm:spPr/>
      <dgm:t>
        <a:bodyPr/>
        <a:lstStyle/>
        <a:p>
          <a:r>
            <a:rPr lang="es-EC" dirty="0" smtClean="0"/>
            <a:t>Hardware y Software</a:t>
          </a:r>
          <a:endParaRPr lang="es-EC" dirty="0"/>
        </a:p>
      </dgm:t>
    </dgm:pt>
    <dgm:pt modelId="{871ACE1C-8274-47FE-9187-4CEB8004D0DF}" type="parTrans" cxnId="{971BDFED-0601-4935-B563-472D3CCBABCD}">
      <dgm:prSet/>
      <dgm:spPr/>
      <dgm:t>
        <a:bodyPr/>
        <a:lstStyle/>
        <a:p>
          <a:endParaRPr lang="es-EC"/>
        </a:p>
      </dgm:t>
    </dgm:pt>
    <dgm:pt modelId="{49B39E37-4958-4607-B774-AB70AF0132F2}" type="sibTrans" cxnId="{971BDFED-0601-4935-B563-472D3CCBABCD}">
      <dgm:prSet/>
      <dgm:spPr/>
      <dgm:t>
        <a:bodyPr/>
        <a:lstStyle/>
        <a:p>
          <a:endParaRPr lang="es-EC"/>
        </a:p>
      </dgm:t>
    </dgm:pt>
    <dgm:pt modelId="{64F7BBD7-BD41-4C30-8254-F3DCFB5E952E}" type="pres">
      <dgm:prSet presAssocID="{CD990A4F-EA7B-4026-A1DE-8640C1166422}" presName="Name0" presStyleCnt="0">
        <dgm:presLayoutVars>
          <dgm:chMax val="4"/>
          <dgm:resizeHandles val="exact"/>
        </dgm:presLayoutVars>
      </dgm:prSet>
      <dgm:spPr/>
      <dgm:t>
        <a:bodyPr/>
        <a:lstStyle/>
        <a:p>
          <a:endParaRPr lang="es-EC"/>
        </a:p>
      </dgm:t>
    </dgm:pt>
    <dgm:pt modelId="{EA74A46B-5B93-435F-BD67-D3E416FEC997}" type="pres">
      <dgm:prSet presAssocID="{CD990A4F-EA7B-4026-A1DE-8640C1166422}" presName="ellipse" presStyleLbl="trBgShp" presStyleIdx="0" presStyleCnt="1"/>
      <dgm:spPr/>
    </dgm:pt>
    <dgm:pt modelId="{AEED1243-A5F3-4BEA-A434-0549F8B48996}" type="pres">
      <dgm:prSet presAssocID="{CD990A4F-EA7B-4026-A1DE-8640C1166422}" presName="arrow1" presStyleLbl="fgShp" presStyleIdx="0" presStyleCnt="1"/>
      <dgm:spPr/>
    </dgm:pt>
    <dgm:pt modelId="{402AC3CA-73D3-4CFE-9FA1-B2B28FCD5936}" type="pres">
      <dgm:prSet presAssocID="{CD990A4F-EA7B-4026-A1DE-8640C1166422}" presName="rectangle" presStyleLbl="revTx" presStyleIdx="0" presStyleCnt="1">
        <dgm:presLayoutVars>
          <dgm:bulletEnabled val="1"/>
        </dgm:presLayoutVars>
      </dgm:prSet>
      <dgm:spPr/>
      <dgm:t>
        <a:bodyPr/>
        <a:lstStyle/>
        <a:p>
          <a:endParaRPr lang="es-EC"/>
        </a:p>
      </dgm:t>
    </dgm:pt>
    <dgm:pt modelId="{1950C49D-696C-420A-8A96-9DE4CD77C44B}" type="pres">
      <dgm:prSet presAssocID="{B157A7C6-6292-4C39-B6F5-C56F1D4292EF}" presName="item1" presStyleLbl="node1" presStyleIdx="0" presStyleCnt="3">
        <dgm:presLayoutVars>
          <dgm:bulletEnabled val="1"/>
        </dgm:presLayoutVars>
      </dgm:prSet>
      <dgm:spPr/>
      <dgm:t>
        <a:bodyPr/>
        <a:lstStyle/>
        <a:p>
          <a:endParaRPr lang="es-EC"/>
        </a:p>
      </dgm:t>
    </dgm:pt>
    <dgm:pt modelId="{7BA56E2E-93A8-4E0C-ADEB-EDB5764EEDD1}" type="pres">
      <dgm:prSet presAssocID="{C5B641C1-D206-43A5-8844-B7BDBEDF58A1}" presName="item2" presStyleLbl="node1" presStyleIdx="1" presStyleCnt="3">
        <dgm:presLayoutVars>
          <dgm:bulletEnabled val="1"/>
        </dgm:presLayoutVars>
      </dgm:prSet>
      <dgm:spPr/>
      <dgm:t>
        <a:bodyPr/>
        <a:lstStyle/>
        <a:p>
          <a:endParaRPr lang="es-EC"/>
        </a:p>
      </dgm:t>
    </dgm:pt>
    <dgm:pt modelId="{DB5395E4-FEF4-4534-9985-B4747C4F1FBE}" type="pres">
      <dgm:prSet presAssocID="{BFA60723-ECF9-467D-B863-00A3801D8F10}" presName="item3" presStyleLbl="node1" presStyleIdx="2" presStyleCnt="3">
        <dgm:presLayoutVars>
          <dgm:bulletEnabled val="1"/>
        </dgm:presLayoutVars>
      </dgm:prSet>
      <dgm:spPr/>
      <dgm:t>
        <a:bodyPr/>
        <a:lstStyle/>
        <a:p>
          <a:endParaRPr lang="es-EC"/>
        </a:p>
      </dgm:t>
    </dgm:pt>
    <dgm:pt modelId="{8140C2B6-3771-4ACB-B2BA-C802F707B60A}" type="pres">
      <dgm:prSet presAssocID="{CD990A4F-EA7B-4026-A1DE-8640C1166422}" presName="funnel" presStyleLbl="trAlignAcc1" presStyleIdx="0" presStyleCnt="1"/>
      <dgm:spPr/>
    </dgm:pt>
  </dgm:ptLst>
  <dgm:cxnLst>
    <dgm:cxn modelId="{971BDFED-0601-4935-B563-472D3CCBABCD}" srcId="{CD990A4F-EA7B-4026-A1DE-8640C1166422}" destId="{BFA60723-ECF9-467D-B863-00A3801D8F10}" srcOrd="3" destOrd="0" parTransId="{871ACE1C-8274-47FE-9187-4CEB8004D0DF}" sibTransId="{49B39E37-4958-4607-B774-AB70AF0132F2}"/>
    <dgm:cxn modelId="{AD5FA6BE-A808-4515-8C2E-EA5C4EE78BF2}" srcId="{CD990A4F-EA7B-4026-A1DE-8640C1166422}" destId="{62868950-3333-4A7C-8B9E-1A32017F73D8}" srcOrd="0" destOrd="0" parTransId="{CEC98B58-E301-48A0-9B45-925BA4561599}" sibTransId="{F1148956-42EE-4DFD-9408-4B152F3801F9}"/>
    <dgm:cxn modelId="{7C869E81-AED5-4BC4-AFC1-BE2284C46BD6}" srcId="{CD990A4F-EA7B-4026-A1DE-8640C1166422}" destId="{B157A7C6-6292-4C39-B6F5-C56F1D4292EF}" srcOrd="1" destOrd="0" parTransId="{0E5C0E49-7A46-4441-AD4D-017588CB96EC}" sibTransId="{CBC66F5B-566B-443F-8B63-E1C076F5EE00}"/>
    <dgm:cxn modelId="{22D8F5A9-D570-4F4B-B90A-17945B3DE209}" type="presOf" srcId="{C5B641C1-D206-43A5-8844-B7BDBEDF58A1}" destId="{1950C49D-696C-420A-8A96-9DE4CD77C44B}" srcOrd="0" destOrd="0" presId="urn:microsoft.com/office/officeart/2005/8/layout/funnel1"/>
    <dgm:cxn modelId="{CD8D2965-CE13-414B-B741-E8C0D403032B}" type="presOf" srcId="{CD990A4F-EA7B-4026-A1DE-8640C1166422}" destId="{64F7BBD7-BD41-4C30-8254-F3DCFB5E952E}" srcOrd="0" destOrd="0" presId="urn:microsoft.com/office/officeart/2005/8/layout/funnel1"/>
    <dgm:cxn modelId="{38CB93B9-C985-45EB-9A5B-E47FE8562E3F}" type="presOf" srcId="{62868950-3333-4A7C-8B9E-1A32017F73D8}" destId="{DB5395E4-FEF4-4534-9985-B4747C4F1FBE}" srcOrd="0" destOrd="0" presId="urn:microsoft.com/office/officeart/2005/8/layout/funnel1"/>
    <dgm:cxn modelId="{CD5C542A-B7B9-42D0-94DA-70A590F680CF}" type="presOf" srcId="{BFA60723-ECF9-467D-B863-00A3801D8F10}" destId="{402AC3CA-73D3-4CFE-9FA1-B2B28FCD5936}" srcOrd="0" destOrd="0" presId="urn:microsoft.com/office/officeart/2005/8/layout/funnel1"/>
    <dgm:cxn modelId="{93BDD212-7D1F-4ECD-BC86-0DC976A9A935}" srcId="{CD990A4F-EA7B-4026-A1DE-8640C1166422}" destId="{C5B641C1-D206-43A5-8844-B7BDBEDF58A1}" srcOrd="2" destOrd="0" parTransId="{886146CD-AE0C-419E-A46D-3F6E3DA53FD5}" sibTransId="{887CE4B3-E2CC-4ACB-977A-3B931B9AAF57}"/>
    <dgm:cxn modelId="{44377532-B4C1-44F1-93BB-F0A1A0A69DE8}" type="presOf" srcId="{B157A7C6-6292-4C39-B6F5-C56F1D4292EF}" destId="{7BA56E2E-93A8-4E0C-ADEB-EDB5764EEDD1}" srcOrd="0" destOrd="0" presId="urn:microsoft.com/office/officeart/2005/8/layout/funnel1"/>
    <dgm:cxn modelId="{CB10099A-39B3-4E79-AE7B-AB69C894622C}" type="presParOf" srcId="{64F7BBD7-BD41-4C30-8254-F3DCFB5E952E}" destId="{EA74A46B-5B93-435F-BD67-D3E416FEC997}" srcOrd="0" destOrd="0" presId="urn:microsoft.com/office/officeart/2005/8/layout/funnel1"/>
    <dgm:cxn modelId="{D546858D-8B59-4EB2-B33F-A022A948BA3B}" type="presParOf" srcId="{64F7BBD7-BD41-4C30-8254-F3DCFB5E952E}" destId="{AEED1243-A5F3-4BEA-A434-0549F8B48996}" srcOrd="1" destOrd="0" presId="urn:microsoft.com/office/officeart/2005/8/layout/funnel1"/>
    <dgm:cxn modelId="{F95E24F5-488F-4305-98F3-26060DD3FA34}" type="presParOf" srcId="{64F7BBD7-BD41-4C30-8254-F3DCFB5E952E}" destId="{402AC3CA-73D3-4CFE-9FA1-B2B28FCD5936}" srcOrd="2" destOrd="0" presId="urn:microsoft.com/office/officeart/2005/8/layout/funnel1"/>
    <dgm:cxn modelId="{8B271F9E-7BEF-4CE4-A130-C9950ADF1DE5}" type="presParOf" srcId="{64F7BBD7-BD41-4C30-8254-F3DCFB5E952E}" destId="{1950C49D-696C-420A-8A96-9DE4CD77C44B}" srcOrd="3" destOrd="0" presId="urn:microsoft.com/office/officeart/2005/8/layout/funnel1"/>
    <dgm:cxn modelId="{4BBC950F-7B32-48B6-8231-603D40783268}" type="presParOf" srcId="{64F7BBD7-BD41-4C30-8254-F3DCFB5E952E}" destId="{7BA56E2E-93A8-4E0C-ADEB-EDB5764EEDD1}" srcOrd="4" destOrd="0" presId="urn:microsoft.com/office/officeart/2005/8/layout/funnel1"/>
    <dgm:cxn modelId="{2B54A141-76A8-4E36-9714-D6B2C6CBC78F}" type="presParOf" srcId="{64F7BBD7-BD41-4C30-8254-F3DCFB5E952E}" destId="{DB5395E4-FEF4-4534-9985-B4747C4F1FBE}" srcOrd="5" destOrd="0" presId="urn:microsoft.com/office/officeart/2005/8/layout/funnel1"/>
    <dgm:cxn modelId="{C10412B3-7807-4CB5-AE7F-0991DD877951}" type="presParOf" srcId="{64F7BBD7-BD41-4C30-8254-F3DCFB5E952E}" destId="{8140C2B6-3771-4ACB-B2BA-C802F707B60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614369-C5F3-413C-9988-9CBB27B50583}"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EC"/>
        </a:p>
      </dgm:t>
    </dgm:pt>
    <dgm:pt modelId="{AB0D15DE-F1C8-4805-AF41-2A66733A7DDD}">
      <dgm:prSet/>
      <dgm:spPr/>
      <dgm:t>
        <a:bodyPr/>
        <a:lstStyle/>
        <a:p>
          <a:pPr algn="just" rtl="0"/>
          <a:r>
            <a:rPr lang="es-EC" dirty="0" smtClean="0"/>
            <a:t>Estos son un compendio de modelos matemáticos los cuales han sido incorporados en MATLAB, estos pueden ser directamente usados en </a:t>
          </a:r>
          <a:r>
            <a:rPr lang="es-EC" dirty="0" err="1" smtClean="0"/>
            <a:t>Simulink</a:t>
          </a:r>
          <a:r>
            <a:rPr lang="es-EC" dirty="0" smtClean="0"/>
            <a:t> o en MATLAB como objetos del sistema System </a:t>
          </a:r>
          <a:r>
            <a:rPr lang="es-EC" dirty="0" err="1" smtClean="0"/>
            <a:t>Objects</a:t>
          </a:r>
          <a:r>
            <a:rPr lang="es-EC" dirty="0" smtClean="0"/>
            <a:t>.</a:t>
          </a:r>
          <a:endParaRPr lang="es-EC" dirty="0"/>
        </a:p>
      </dgm:t>
    </dgm:pt>
    <dgm:pt modelId="{E9BDE838-A8C7-4B20-9E06-EBFB6E79B006}" type="parTrans" cxnId="{0E9F141E-F3D8-445A-96A0-E3C353A4DA8B}">
      <dgm:prSet/>
      <dgm:spPr/>
      <dgm:t>
        <a:bodyPr/>
        <a:lstStyle/>
        <a:p>
          <a:endParaRPr lang="es-EC"/>
        </a:p>
      </dgm:t>
    </dgm:pt>
    <dgm:pt modelId="{67C232DC-B094-4AE2-8208-AFE892AA9132}" type="sibTrans" cxnId="{0E9F141E-F3D8-445A-96A0-E3C353A4DA8B}">
      <dgm:prSet/>
      <dgm:spPr/>
      <dgm:t>
        <a:bodyPr/>
        <a:lstStyle/>
        <a:p>
          <a:endParaRPr lang="es-EC"/>
        </a:p>
      </dgm:t>
    </dgm:pt>
    <dgm:pt modelId="{4478936C-78D2-4994-B6FC-682DCEB6B963}">
      <dgm:prSet/>
      <dgm:spPr/>
      <dgm:t>
        <a:bodyPr/>
        <a:lstStyle/>
        <a:p>
          <a:pPr algn="just" rtl="0"/>
          <a:r>
            <a:rPr lang="es-EC" dirty="0" smtClean="0"/>
            <a:t>Communication System Toolbox</a:t>
          </a:r>
          <a:endParaRPr lang="es-EC" dirty="0"/>
        </a:p>
      </dgm:t>
    </dgm:pt>
    <dgm:pt modelId="{F4795FDE-09D1-45C6-9912-0182E2156DFE}" type="parTrans" cxnId="{6D5BD9F8-46AA-487F-9208-21E5EC285605}">
      <dgm:prSet/>
      <dgm:spPr/>
      <dgm:t>
        <a:bodyPr/>
        <a:lstStyle/>
        <a:p>
          <a:endParaRPr lang="es-EC"/>
        </a:p>
      </dgm:t>
    </dgm:pt>
    <dgm:pt modelId="{12DCE0A7-6FFF-4C91-972D-843FF9742AD3}" type="sibTrans" cxnId="{6D5BD9F8-46AA-487F-9208-21E5EC285605}">
      <dgm:prSet/>
      <dgm:spPr/>
      <dgm:t>
        <a:bodyPr/>
        <a:lstStyle/>
        <a:p>
          <a:endParaRPr lang="es-EC"/>
        </a:p>
      </dgm:t>
    </dgm:pt>
    <dgm:pt modelId="{9094094F-7ABF-48A6-B0BD-6EBBCA3ADD83}">
      <dgm:prSet/>
      <dgm:spPr/>
      <dgm:t>
        <a:bodyPr/>
        <a:lstStyle/>
        <a:p>
          <a:pPr algn="just" rtl="0"/>
          <a:r>
            <a:rPr lang="es-EC" dirty="0" smtClean="0"/>
            <a:t>DSP System Toolbox</a:t>
          </a:r>
          <a:endParaRPr lang="es-EC" dirty="0"/>
        </a:p>
      </dgm:t>
    </dgm:pt>
    <dgm:pt modelId="{8AF35064-2633-430B-84CC-F4015744C4D1}" type="parTrans" cxnId="{4EC96BA8-634C-49ED-A247-1406A77A0DAF}">
      <dgm:prSet/>
      <dgm:spPr/>
      <dgm:t>
        <a:bodyPr/>
        <a:lstStyle/>
        <a:p>
          <a:endParaRPr lang="es-EC"/>
        </a:p>
      </dgm:t>
    </dgm:pt>
    <dgm:pt modelId="{D5CBAF20-58FD-40F9-8ADE-BDCCB83512CF}" type="sibTrans" cxnId="{4EC96BA8-634C-49ED-A247-1406A77A0DAF}">
      <dgm:prSet/>
      <dgm:spPr/>
      <dgm:t>
        <a:bodyPr/>
        <a:lstStyle/>
        <a:p>
          <a:endParaRPr lang="es-EC"/>
        </a:p>
      </dgm:t>
    </dgm:pt>
    <dgm:pt modelId="{81010A6D-94EA-4B93-B7CC-1ADC48C5E7A9}">
      <dgm:prSet/>
      <dgm:spPr/>
      <dgm:t>
        <a:bodyPr/>
        <a:lstStyle/>
        <a:p>
          <a:pPr algn="just" rtl="0"/>
          <a:r>
            <a:rPr lang="es-EC" dirty="0" smtClean="0"/>
            <a:t>LTE System Toolbox</a:t>
          </a:r>
          <a:endParaRPr lang="es-EC" dirty="0"/>
        </a:p>
      </dgm:t>
    </dgm:pt>
    <dgm:pt modelId="{2021ECA9-78FB-4F38-AF5B-69A610FF10FF}" type="parTrans" cxnId="{54B15606-5E50-4237-A279-B07D404F2D11}">
      <dgm:prSet/>
      <dgm:spPr/>
      <dgm:t>
        <a:bodyPr/>
        <a:lstStyle/>
        <a:p>
          <a:endParaRPr lang="es-EC"/>
        </a:p>
      </dgm:t>
    </dgm:pt>
    <dgm:pt modelId="{86447995-0115-4A86-A27B-5F7BA1A08727}" type="sibTrans" cxnId="{54B15606-5E50-4237-A279-B07D404F2D11}">
      <dgm:prSet/>
      <dgm:spPr/>
      <dgm:t>
        <a:bodyPr/>
        <a:lstStyle/>
        <a:p>
          <a:endParaRPr lang="es-EC"/>
        </a:p>
      </dgm:t>
    </dgm:pt>
    <dgm:pt modelId="{8A3D85EC-2D0D-42DB-8FE3-9763543C58A8}">
      <dgm:prSet/>
      <dgm:spPr/>
      <dgm:t>
        <a:bodyPr/>
        <a:lstStyle/>
        <a:p>
          <a:pPr algn="just" rtl="0"/>
          <a:r>
            <a:rPr lang="es-EC" dirty="0" smtClean="0"/>
            <a:t>USRP Support Package from Communications System Toolbox</a:t>
          </a:r>
          <a:endParaRPr lang="es-EC" dirty="0"/>
        </a:p>
      </dgm:t>
    </dgm:pt>
    <dgm:pt modelId="{6029B50C-0CFF-4127-93DA-07BFB41E0239}" type="parTrans" cxnId="{7294C7AD-5493-4A7C-A60C-8282A102216F}">
      <dgm:prSet/>
      <dgm:spPr/>
      <dgm:t>
        <a:bodyPr/>
        <a:lstStyle/>
        <a:p>
          <a:endParaRPr lang="es-EC"/>
        </a:p>
      </dgm:t>
    </dgm:pt>
    <dgm:pt modelId="{4737FDBE-C1F7-4264-B35E-2D1DE047187D}" type="sibTrans" cxnId="{7294C7AD-5493-4A7C-A60C-8282A102216F}">
      <dgm:prSet/>
      <dgm:spPr/>
      <dgm:t>
        <a:bodyPr/>
        <a:lstStyle/>
        <a:p>
          <a:endParaRPr lang="es-EC"/>
        </a:p>
      </dgm:t>
    </dgm:pt>
    <dgm:pt modelId="{89D6487E-A55A-4294-8E53-046B3FE29A07}" type="pres">
      <dgm:prSet presAssocID="{6D614369-C5F3-413C-9988-9CBB27B50583}" presName="Name0" presStyleCnt="0">
        <dgm:presLayoutVars>
          <dgm:dir/>
          <dgm:animLvl val="lvl"/>
          <dgm:resizeHandles val="exact"/>
        </dgm:presLayoutVars>
      </dgm:prSet>
      <dgm:spPr/>
      <dgm:t>
        <a:bodyPr/>
        <a:lstStyle/>
        <a:p>
          <a:endParaRPr lang="es-EC"/>
        </a:p>
      </dgm:t>
    </dgm:pt>
    <dgm:pt modelId="{2BE567A2-C8A4-46FE-A85E-47F2F2D327B0}" type="pres">
      <dgm:prSet presAssocID="{AB0D15DE-F1C8-4805-AF41-2A66733A7DDD}" presName="composite" presStyleCnt="0"/>
      <dgm:spPr/>
    </dgm:pt>
    <dgm:pt modelId="{CB576EF0-41BF-403E-BFC4-6E11AA7D4B3B}" type="pres">
      <dgm:prSet presAssocID="{AB0D15DE-F1C8-4805-AF41-2A66733A7DDD}" presName="parTx" presStyleLbl="alignNode1" presStyleIdx="0" presStyleCnt="1">
        <dgm:presLayoutVars>
          <dgm:chMax val="0"/>
          <dgm:chPref val="0"/>
          <dgm:bulletEnabled val="1"/>
        </dgm:presLayoutVars>
      </dgm:prSet>
      <dgm:spPr/>
      <dgm:t>
        <a:bodyPr/>
        <a:lstStyle/>
        <a:p>
          <a:endParaRPr lang="es-EC"/>
        </a:p>
      </dgm:t>
    </dgm:pt>
    <dgm:pt modelId="{813E1673-B1C8-49C4-8DF0-1E25E77B5F13}" type="pres">
      <dgm:prSet presAssocID="{AB0D15DE-F1C8-4805-AF41-2A66733A7DDD}" presName="desTx" presStyleLbl="alignAccFollowNode1" presStyleIdx="0" presStyleCnt="1">
        <dgm:presLayoutVars>
          <dgm:bulletEnabled val="1"/>
        </dgm:presLayoutVars>
      </dgm:prSet>
      <dgm:spPr/>
      <dgm:t>
        <a:bodyPr/>
        <a:lstStyle/>
        <a:p>
          <a:endParaRPr lang="es-EC"/>
        </a:p>
      </dgm:t>
    </dgm:pt>
  </dgm:ptLst>
  <dgm:cxnLst>
    <dgm:cxn modelId="{0E9F141E-F3D8-445A-96A0-E3C353A4DA8B}" srcId="{6D614369-C5F3-413C-9988-9CBB27B50583}" destId="{AB0D15DE-F1C8-4805-AF41-2A66733A7DDD}" srcOrd="0" destOrd="0" parTransId="{E9BDE838-A8C7-4B20-9E06-EBFB6E79B006}" sibTransId="{67C232DC-B094-4AE2-8208-AFE892AA9132}"/>
    <dgm:cxn modelId="{4EC96BA8-634C-49ED-A247-1406A77A0DAF}" srcId="{AB0D15DE-F1C8-4805-AF41-2A66733A7DDD}" destId="{9094094F-7ABF-48A6-B0BD-6EBBCA3ADD83}" srcOrd="1" destOrd="0" parTransId="{8AF35064-2633-430B-84CC-F4015744C4D1}" sibTransId="{D5CBAF20-58FD-40F9-8ADE-BDCCB83512CF}"/>
    <dgm:cxn modelId="{076B3E02-FAD7-4765-8E7C-9C04ED0DADB0}" type="presOf" srcId="{AB0D15DE-F1C8-4805-AF41-2A66733A7DDD}" destId="{CB576EF0-41BF-403E-BFC4-6E11AA7D4B3B}" srcOrd="0" destOrd="0" presId="urn:microsoft.com/office/officeart/2005/8/layout/hList1"/>
    <dgm:cxn modelId="{9E035482-FD22-4032-A731-C9C153799FF9}" type="presOf" srcId="{81010A6D-94EA-4B93-B7CC-1ADC48C5E7A9}" destId="{813E1673-B1C8-49C4-8DF0-1E25E77B5F13}" srcOrd="0" destOrd="2" presId="urn:microsoft.com/office/officeart/2005/8/layout/hList1"/>
    <dgm:cxn modelId="{842E4AFB-5BD3-4FBB-A3B2-68B4AC87A6AA}" type="presOf" srcId="{6D614369-C5F3-413C-9988-9CBB27B50583}" destId="{89D6487E-A55A-4294-8E53-046B3FE29A07}" srcOrd="0" destOrd="0" presId="urn:microsoft.com/office/officeart/2005/8/layout/hList1"/>
    <dgm:cxn modelId="{E2535DEF-ABE5-404B-B6E1-787FC9E7D6AB}" type="presOf" srcId="{4478936C-78D2-4994-B6FC-682DCEB6B963}" destId="{813E1673-B1C8-49C4-8DF0-1E25E77B5F13}" srcOrd="0" destOrd="0" presId="urn:microsoft.com/office/officeart/2005/8/layout/hList1"/>
    <dgm:cxn modelId="{D6E34339-AB06-4AC6-85DB-D46A37D44921}" type="presOf" srcId="{9094094F-7ABF-48A6-B0BD-6EBBCA3ADD83}" destId="{813E1673-B1C8-49C4-8DF0-1E25E77B5F13}" srcOrd="0" destOrd="1" presId="urn:microsoft.com/office/officeart/2005/8/layout/hList1"/>
    <dgm:cxn modelId="{6D5BD9F8-46AA-487F-9208-21E5EC285605}" srcId="{AB0D15DE-F1C8-4805-AF41-2A66733A7DDD}" destId="{4478936C-78D2-4994-B6FC-682DCEB6B963}" srcOrd="0" destOrd="0" parTransId="{F4795FDE-09D1-45C6-9912-0182E2156DFE}" sibTransId="{12DCE0A7-6FFF-4C91-972D-843FF9742AD3}"/>
    <dgm:cxn modelId="{681F97F4-98C9-4076-9916-FAD5E09D0BC1}" type="presOf" srcId="{8A3D85EC-2D0D-42DB-8FE3-9763543C58A8}" destId="{813E1673-B1C8-49C4-8DF0-1E25E77B5F13}" srcOrd="0" destOrd="3" presId="urn:microsoft.com/office/officeart/2005/8/layout/hList1"/>
    <dgm:cxn modelId="{7294C7AD-5493-4A7C-A60C-8282A102216F}" srcId="{AB0D15DE-F1C8-4805-AF41-2A66733A7DDD}" destId="{8A3D85EC-2D0D-42DB-8FE3-9763543C58A8}" srcOrd="3" destOrd="0" parTransId="{6029B50C-0CFF-4127-93DA-07BFB41E0239}" sibTransId="{4737FDBE-C1F7-4264-B35E-2D1DE047187D}"/>
    <dgm:cxn modelId="{54B15606-5E50-4237-A279-B07D404F2D11}" srcId="{AB0D15DE-F1C8-4805-AF41-2A66733A7DDD}" destId="{81010A6D-94EA-4B93-B7CC-1ADC48C5E7A9}" srcOrd="2" destOrd="0" parTransId="{2021ECA9-78FB-4F38-AF5B-69A610FF10FF}" sibTransId="{86447995-0115-4A86-A27B-5F7BA1A08727}"/>
    <dgm:cxn modelId="{4940F8A4-57A4-4F4A-AFA5-6809380D7839}" type="presParOf" srcId="{89D6487E-A55A-4294-8E53-046B3FE29A07}" destId="{2BE567A2-C8A4-46FE-A85E-47F2F2D327B0}" srcOrd="0" destOrd="0" presId="urn:microsoft.com/office/officeart/2005/8/layout/hList1"/>
    <dgm:cxn modelId="{487568A3-CC62-4DD1-A24A-4C9FBE52DE05}" type="presParOf" srcId="{2BE567A2-C8A4-46FE-A85E-47F2F2D327B0}" destId="{CB576EF0-41BF-403E-BFC4-6E11AA7D4B3B}" srcOrd="0" destOrd="0" presId="urn:microsoft.com/office/officeart/2005/8/layout/hList1"/>
    <dgm:cxn modelId="{C89AC2B2-F671-4C85-8054-ED752AEE73CA}" type="presParOf" srcId="{2BE567A2-C8A4-46FE-A85E-47F2F2D327B0}" destId="{813E1673-B1C8-49C4-8DF0-1E25E77B5F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4F34C-B69C-4E46-85D3-2482D1829476}">
      <dsp:nvSpPr>
        <dsp:cNvPr id="0" name=""/>
        <dsp:cNvSpPr/>
      </dsp:nvSpPr>
      <dsp:spPr>
        <a:xfrm rot="4396374">
          <a:off x="2423153" y="987508"/>
          <a:ext cx="4283969" cy="2987534"/>
        </a:xfrm>
        <a:prstGeom prst="swooshArrow">
          <a:avLst>
            <a:gd name="adj1" fmla="val 16310"/>
            <a:gd name="adj2" fmla="val 313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E3FB459-107E-4152-9445-DE82EFB0F78E}">
      <dsp:nvSpPr>
        <dsp:cNvPr id="0" name=""/>
        <dsp:cNvSpPr/>
      </dsp:nvSpPr>
      <dsp:spPr>
        <a:xfrm>
          <a:off x="3883283" y="1282323"/>
          <a:ext cx="108183" cy="108183"/>
        </a:xfrm>
        <a:prstGeom prst="ellipse">
          <a:avLst/>
        </a:prstGeom>
        <a:solidFill>
          <a:schemeClr val="accent1">
            <a:tint val="6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D20D3E4-B268-47F0-976A-A5B0F35878EB}">
      <dsp:nvSpPr>
        <dsp:cNvPr id="0" name=""/>
        <dsp:cNvSpPr/>
      </dsp:nvSpPr>
      <dsp:spPr>
        <a:xfrm>
          <a:off x="4401870" y="1645085"/>
          <a:ext cx="108183" cy="108183"/>
        </a:xfrm>
        <a:prstGeom prst="ellipse">
          <a:avLst/>
        </a:prstGeom>
        <a:solidFill>
          <a:schemeClr val="accent1">
            <a:tint val="6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92857048-1C8C-4272-9AD1-2B3A93F93B98}">
      <dsp:nvSpPr>
        <dsp:cNvPr id="0" name=""/>
        <dsp:cNvSpPr/>
      </dsp:nvSpPr>
      <dsp:spPr>
        <a:xfrm>
          <a:off x="4838575" y="2067895"/>
          <a:ext cx="108183" cy="108183"/>
        </a:xfrm>
        <a:prstGeom prst="ellipse">
          <a:avLst/>
        </a:prstGeom>
        <a:solidFill>
          <a:schemeClr val="accent1">
            <a:tint val="6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1CDCECA-BE88-46F0-A10C-3945940E1D9C}">
      <dsp:nvSpPr>
        <dsp:cNvPr id="0" name=""/>
        <dsp:cNvSpPr/>
      </dsp:nvSpPr>
      <dsp:spPr>
        <a:xfrm>
          <a:off x="2135969" y="0"/>
          <a:ext cx="2019758" cy="79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es-EC" sz="2000" kern="1200" dirty="0" smtClean="0"/>
            <a:t>Introducción</a:t>
          </a:r>
          <a:endParaRPr lang="es-EC" sz="2000" kern="1200" dirty="0"/>
        </a:p>
      </dsp:txBody>
      <dsp:txXfrm>
        <a:off x="2135969" y="0"/>
        <a:ext cx="2019758" cy="794008"/>
      </dsp:txXfrm>
    </dsp:sp>
    <dsp:sp modelId="{8500A077-31A0-447D-B18D-252F6ADD388E}">
      <dsp:nvSpPr>
        <dsp:cNvPr id="0" name=""/>
        <dsp:cNvSpPr/>
      </dsp:nvSpPr>
      <dsp:spPr>
        <a:xfrm>
          <a:off x="4274443" y="771986"/>
          <a:ext cx="3709067" cy="79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EC" sz="2000" kern="1200" dirty="0" smtClean="0"/>
            <a:t>Conceptos de una Red LTE</a:t>
          </a:r>
          <a:endParaRPr lang="es-EC" sz="2000" kern="1200" dirty="0"/>
        </a:p>
      </dsp:txBody>
      <dsp:txXfrm>
        <a:off x="4274443" y="771986"/>
        <a:ext cx="3709067" cy="794008"/>
      </dsp:txXfrm>
    </dsp:sp>
    <dsp:sp modelId="{537977DB-F538-41A2-960B-8C85AE9F6AE9}">
      <dsp:nvSpPr>
        <dsp:cNvPr id="0" name=""/>
        <dsp:cNvSpPr/>
      </dsp:nvSpPr>
      <dsp:spPr>
        <a:xfrm>
          <a:off x="759235" y="1443840"/>
          <a:ext cx="3267012" cy="79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es-EC" sz="2000" kern="1200" dirty="0" smtClean="0"/>
            <a:t>Especificaciones Técnicas</a:t>
          </a:r>
          <a:endParaRPr lang="es-EC" sz="2000" kern="1200" dirty="0"/>
        </a:p>
      </dsp:txBody>
      <dsp:txXfrm>
        <a:off x="759235" y="1443840"/>
        <a:ext cx="3267012" cy="794008"/>
      </dsp:txXfrm>
    </dsp:sp>
    <dsp:sp modelId="{6239CCD0-9732-4E48-9BF1-BDE39320787D}">
      <dsp:nvSpPr>
        <dsp:cNvPr id="0" name=""/>
        <dsp:cNvSpPr/>
      </dsp:nvSpPr>
      <dsp:spPr>
        <a:xfrm>
          <a:off x="5216324" y="2535367"/>
          <a:ext cx="108183" cy="108183"/>
        </a:xfrm>
        <a:prstGeom prst="ellipse">
          <a:avLst/>
        </a:prstGeom>
        <a:solidFill>
          <a:schemeClr val="accent1">
            <a:tint val="6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D11A271-ABB1-4633-8B4D-984D7513ED77}">
      <dsp:nvSpPr>
        <dsp:cNvPr id="0" name=""/>
        <dsp:cNvSpPr/>
      </dsp:nvSpPr>
      <dsp:spPr>
        <a:xfrm>
          <a:off x="5276238" y="1737861"/>
          <a:ext cx="3832210" cy="79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EC" sz="2000" kern="1200" dirty="0" smtClean="0"/>
            <a:t>Hardware y Software</a:t>
          </a:r>
          <a:endParaRPr lang="es-EC" sz="2000" kern="1200" dirty="0"/>
        </a:p>
      </dsp:txBody>
      <dsp:txXfrm>
        <a:off x="5276238" y="1737861"/>
        <a:ext cx="3832210" cy="794008"/>
      </dsp:txXfrm>
    </dsp:sp>
    <dsp:sp modelId="{70DB04B2-6ADB-4E16-9215-BD539716217E}">
      <dsp:nvSpPr>
        <dsp:cNvPr id="0" name=""/>
        <dsp:cNvSpPr/>
      </dsp:nvSpPr>
      <dsp:spPr>
        <a:xfrm>
          <a:off x="2303390" y="2411395"/>
          <a:ext cx="2729403" cy="79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es-EC" sz="2000" kern="1200" dirty="0" smtClean="0"/>
            <a:t>Simulaciones</a:t>
          </a:r>
          <a:endParaRPr lang="es-EC" sz="2000" kern="1200" dirty="0"/>
        </a:p>
      </dsp:txBody>
      <dsp:txXfrm>
        <a:off x="2303390" y="2411395"/>
        <a:ext cx="2729403" cy="794008"/>
      </dsp:txXfrm>
    </dsp:sp>
    <dsp:sp modelId="{7726C9F4-AAFA-48B0-8354-5826011F95F9}">
      <dsp:nvSpPr>
        <dsp:cNvPr id="0" name=""/>
        <dsp:cNvSpPr/>
      </dsp:nvSpPr>
      <dsp:spPr>
        <a:xfrm>
          <a:off x="5520925" y="3012269"/>
          <a:ext cx="108183" cy="108183"/>
        </a:xfrm>
        <a:prstGeom prst="ellipse">
          <a:avLst/>
        </a:prstGeom>
        <a:solidFill>
          <a:schemeClr val="accent1">
            <a:tint val="6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97D2980E-DDF3-41B2-AC43-8DB2B2409544}">
      <dsp:nvSpPr>
        <dsp:cNvPr id="0" name=""/>
        <dsp:cNvSpPr/>
      </dsp:nvSpPr>
      <dsp:spPr>
        <a:xfrm>
          <a:off x="5913375" y="2579205"/>
          <a:ext cx="2913088" cy="79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EC" sz="2000" kern="1200" dirty="0" smtClean="0"/>
            <a:t>Resultados</a:t>
          </a:r>
          <a:endParaRPr lang="es-EC" sz="2000" kern="1200" dirty="0"/>
        </a:p>
      </dsp:txBody>
      <dsp:txXfrm>
        <a:off x="5913375" y="2579205"/>
        <a:ext cx="2913088" cy="794008"/>
      </dsp:txXfrm>
    </dsp:sp>
    <dsp:sp modelId="{5EE911A0-EC96-4C63-834A-13B28FFD2130}">
      <dsp:nvSpPr>
        <dsp:cNvPr id="0" name=""/>
        <dsp:cNvSpPr/>
      </dsp:nvSpPr>
      <dsp:spPr>
        <a:xfrm>
          <a:off x="2809463" y="4314422"/>
          <a:ext cx="6660918" cy="502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s-EC" sz="2000" kern="1200" dirty="0" smtClean="0"/>
            <a:t>Conclusiones, Recomendaciones y Trabajo Futuro</a:t>
          </a:r>
          <a:endParaRPr lang="es-EC" sz="2000" kern="1200" dirty="0"/>
        </a:p>
      </dsp:txBody>
      <dsp:txXfrm>
        <a:off x="2809463" y="4314422"/>
        <a:ext cx="6660918" cy="5022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CF64F-1D3C-4A6E-9534-A18092194883}">
      <dsp:nvSpPr>
        <dsp:cNvPr id="0" name=""/>
        <dsp:cNvSpPr/>
      </dsp:nvSpPr>
      <dsp:spPr>
        <a:xfrm rot="5400000">
          <a:off x="383984" y="1019808"/>
          <a:ext cx="1592480" cy="19208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003D81E-4831-46D7-B6FC-FD0A85DE429E}">
      <dsp:nvSpPr>
        <dsp:cNvPr id="0" name=""/>
        <dsp:cNvSpPr/>
      </dsp:nvSpPr>
      <dsp:spPr>
        <a:xfrm>
          <a:off x="749236" y="1883"/>
          <a:ext cx="2134311" cy="1280586"/>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Simulaciones	</a:t>
          </a:r>
        </a:p>
      </dsp:txBody>
      <dsp:txXfrm>
        <a:off x="786743" y="39390"/>
        <a:ext cx="2059297" cy="1205572"/>
      </dsp:txXfrm>
    </dsp:sp>
    <dsp:sp modelId="{0C32E74B-C818-4A39-9505-57342B876EC9}">
      <dsp:nvSpPr>
        <dsp:cNvPr id="0" name=""/>
        <dsp:cNvSpPr/>
      </dsp:nvSpPr>
      <dsp:spPr>
        <a:xfrm rot="5400000">
          <a:off x="383984" y="2620541"/>
          <a:ext cx="1592480" cy="192088"/>
        </a:xfrm>
        <a:prstGeom prst="rect">
          <a:avLst/>
        </a:prstGeom>
        <a:gradFill rotWithShape="0">
          <a:gsLst>
            <a:gs pos="0">
              <a:schemeClr val="accent4">
                <a:hueOff val="-446477"/>
                <a:satOff val="2690"/>
                <a:lumOff val="216"/>
                <a:alphaOff val="0"/>
                <a:tint val="96000"/>
                <a:lumMod val="104000"/>
              </a:schemeClr>
            </a:gs>
            <a:gs pos="100000">
              <a:schemeClr val="accent4">
                <a:hueOff val="-446477"/>
                <a:satOff val="2690"/>
                <a:lumOff val="21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595BF371-5B7A-4C54-87D2-49C1666CFDB2}">
      <dsp:nvSpPr>
        <dsp:cNvPr id="0" name=""/>
        <dsp:cNvSpPr/>
      </dsp:nvSpPr>
      <dsp:spPr>
        <a:xfrm>
          <a:off x="749236" y="1602617"/>
          <a:ext cx="2134311" cy="1280586"/>
        </a:xfrm>
        <a:prstGeom prst="roundRect">
          <a:avLst>
            <a:gd name="adj" fmla="val 10000"/>
          </a:avLst>
        </a:prstGeom>
        <a:gradFill rotWithShape="0">
          <a:gsLst>
            <a:gs pos="0">
              <a:schemeClr val="accent4">
                <a:hueOff val="-405888"/>
                <a:satOff val="2445"/>
                <a:lumOff val="196"/>
                <a:alphaOff val="0"/>
                <a:tint val="96000"/>
                <a:lumMod val="104000"/>
              </a:schemeClr>
            </a:gs>
            <a:gs pos="100000">
              <a:schemeClr val="accent4">
                <a:hueOff val="-405888"/>
                <a:satOff val="2445"/>
                <a:lumOff val="19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Introducción</a:t>
          </a:r>
          <a:endParaRPr lang="es-EC" sz="2000" kern="1200" dirty="0"/>
        </a:p>
      </dsp:txBody>
      <dsp:txXfrm>
        <a:off x="786743" y="1640124"/>
        <a:ext cx="2059297" cy="1205572"/>
      </dsp:txXfrm>
    </dsp:sp>
    <dsp:sp modelId="{4E4E6B25-2B83-4B86-B16D-573248607088}">
      <dsp:nvSpPr>
        <dsp:cNvPr id="0" name=""/>
        <dsp:cNvSpPr/>
      </dsp:nvSpPr>
      <dsp:spPr>
        <a:xfrm rot="5400000">
          <a:off x="383984" y="4221275"/>
          <a:ext cx="1592480" cy="192088"/>
        </a:xfrm>
        <a:prstGeom prst="rect">
          <a:avLst/>
        </a:prstGeom>
        <a:gradFill rotWithShape="0">
          <a:gsLst>
            <a:gs pos="0">
              <a:schemeClr val="accent4">
                <a:hueOff val="-892954"/>
                <a:satOff val="5380"/>
                <a:lumOff val="431"/>
                <a:alphaOff val="0"/>
                <a:tint val="96000"/>
                <a:lumMod val="104000"/>
              </a:schemeClr>
            </a:gs>
            <a:gs pos="100000">
              <a:schemeClr val="accent4">
                <a:hueOff val="-892954"/>
                <a:satOff val="5380"/>
                <a:lumOff val="43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A33DF89-CB36-481D-88F7-2ACAA6B3CEBA}">
      <dsp:nvSpPr>
        <dsp:cNvPr id="0" name=""/>
        <dsp:cNvSpPr/>
      </dsp:nvSpPr>
      <dsp:spPr>
        <a:xfrm>
          <a:off x="749236" y="3203350"/>
          <a:ext cx="2134311" cy="1280586"/>
        </a:xfrm>
        <a:prstGeom prst="roundRect">
          <a:avLst>
            <a:gd name="adj" fmla="val 10000"/>
          </a:avLst>
        </a:prstGeom>
        <a:gradFill rotWithShape="0">
          <a:gsLst>
            <a:gs pos="0">
              <a:schemeClr val="accent4">
                <a:hueOff val="-811776"/>
                <a:satOff val="4891"/>
                <a:lumOff val="392"/>
                <a:alphaOff val="0"/>
                <a:tint val="96000"/>
                <a:lumMod val="104000"/>
              </a:schemeClr>
            </a:gs>
            <a:gs pos="100000">
              <a:schemeClr val="accent4">
                <a:hueOff val="-811776"/>
                <a:satOff val="4891"/>
                <a:lumOff val="39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Codificación</a:t>
          </a:r>
          <a:endParaRPr lang="es-EC" sz="2000" kern="1200" dirty="0"/>
        </a:p>
      </dsp:txBody>
      <dsp:txXfrm>
        <a:off x="786743" y="3240857"/>
        <a:ext cx="2059297" cy="1205572"/>
      </dsp:txXfrm>
    </dsp:sp>
    <dsp:sp modelId="{9694B0A9-FE61-4B3A-9825-E8AE0559EEBF}">
      <dsp:nvSpPr>
        <dsp:cNvPr id="0" name=""/>
        <dsp:cNvSpPr/>
      </dsp:nvSpPr>
      <dsp:spPr>
        <a:xfrm>
          <a:off x="1184351" y="5021642"/>
          <a:ext cx="2830381" cy="192088"/>
        </a:xfrm>
        <a:prstGeom prst="rect">
          <a:avLst/>
        </a:prstGeom>
        <a:gradFill rotWithShape="0">
          <a:gsLst>
            <a:gs pos="0">
              <a:schemeClr val="accent4">
                <a:hueOff val="-1339431"/>
                <a:satOff val="8070"/>
                <a:lumOff val="647"/>
                <a:alphaOff val="0"/>
                <a:tint val="96000"/>
                <a:lumMod val="104000"/>
              </a:schemeClr>
            </a:gs>
            <a:gs pos="100000">
              <a:schemeClr val="accent4">
                <a:hueOff val="-1339431"/>
                <a:satOff val="8070"/>
                <a:lumOff val="64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A5E403D7-05A7-4AD9-BD7F-A0CADBF2789D}">
      <dsp:nvSpPr>
        <dsp:cNvPr id="0" name=""/>
        <dsp:cNvSpPr/>
      </dsp:nvSpPr>
      <dsp:spPr>
        <a:xfrm>
          <a:off x="749236" y="4804084"/>
          <a:ext cx="2134311" cy="1280586"/>
        </a:xfrm>
        <a:prstGeom prst="roundRect">
          <a:avLst>
            <a:gd name="adj" fmla="val 10000"/>
          </a:avLst>
        </a:prstGeom>
        <a:gradFill rotWithShape="0">
          <a:gsLst>
            <a:gs pos="0">
              <a:schemeClr val="accent4">
                <a:hueOff val="-1217664"/>
                <a:satOff val="7336"/>
                <a:lumOff val="588"/>
                <a:alphaOff val="0"/>
                <a:tint val="96000"/>
                <a:lumMod val="104000"/>
              </a:schemeClr>
            </a:gs>
            <a:gs pos="100000">
              <a:schemeClr val="accent4">
                <a:hueOff val="-1217664"/>
                <a:satOff val="7336"/>
                <a:lumOff val="5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Modulación</a:t>
          </a:r>
          <a:endParaRPr lang="es-EC" sz="2000" kern="1200" dirty="0"/>
        </a:p>
      </dsp:txBody>
      <dsp:txXfrm>
        <a:off x="786743" y="4841591"/>
        <a:ext cx="2059297" cy="1205572"/>
      </dsp:txXfrm>
    </dsp:sp>
    <dsp:sp modelId="{34241C73-B874-440B-9224-DA6B22078C2F}">
      <dsp:nvSpPr>
        <dsp:cNvPr id="0" name=""/>
        <dsp:cNvSpPr/>
      </dsp:nvSpPr>
      <dsp:spPr>
        <a:xfrm rot="16200000">
          <a:off x="3222619" y="4221275"/>
          <a:ext cx="1592480" cy="192088"/>
        </a:xfrm>
        <a:prstGeom prst="rect">
          <a:avLst/>
        </a:prstGeom>
        <a:gradFill rotWithShape="0">
          <a:gsLst>
            <a:gs pos="0">
              <a:schemeClr val="accent4">
                <a:hueOff val="-1785908"/>
                <a:satOff val="10760"/>
                <a:lumOff val="862"/>
                <a:alphaOff val="0"/>
                <a:tint val="96000"/>
                <a:lumMod val="104000"/>
              </a:schemeClr>
            </a:gs>
            <a:gs pos="100000">
              <a:schemeClr val="accent4">
                <a:hueOff val="-1785908"/>
                <a:satOff val="10760"/>
                <a:lumOff val="86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FD0504A-8024-468F-8C08-85AAF131BE73}">
      <dsp:nvSpPr>
        <dsp:cNvPr id="0" name=""/>
        <dsp:cNvSpPr/>
      </dsp:nvSpPr>
      <dsp:spPr>
        <a:xfrm>
          <a:off x="3587870" y="4804084"/>
          <a:ext cx="2134311" cy="1280586"/>
        </a:xfrm>
        <a:prstGeom prst="roundRect">
          <a:avLst>
            <a:gd name="adj" fmla="val 10000"/>
          </a:avLst>
        </a:prstGeom>
        <a:gradFill rotWithShape="0">
          <a:gsLst>
            <a:gs pos="0">
              <a:schemeClr val="accent4">
                <a:hueOff val="-1623553"/>
                <a:satOff val="9781"/>
                <a:lumOff val="784"/>
                <a:alphaOff val="0"/>
                <a:tint val="96000"/>
                <a:lumMod val="104000"/>
              </a:schemeClr>
            </a:gs>
            <a:gs pos="100000">
              <a:schemeClr val="accent4">
                <a:hueOff val="-1623553"/>
                <a:satOff val="9781"/>
                <a:lumOff val="78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Modelamiento de Canal</a:t>
          </a:r>
          <a:endParaRPr lang="es-EC" sz="2000" kern="1200" dirty="0"/>
        </a:p>
      </dsp:txBody>
      <dsp:txXfrm>
        <a:off x="3625377" y="4841591"/>
        <a:ext cx="2059297" cy="1205572"/>
      </dsp:txXfrm>
    </dsp:sp>
    <dsp:sp modelId="{62D08E8F-6440-410B-BB57-9678B34609B3}">
      <dsp:nvSpPr>
        <dsp:cNvPr id="0" name=""/>
        <dsp:cNvSpPr/>
      </dsp:nvSpPr>
      <dsp:spPr>
        <a:xfrm rot="16200000">
          <a:off x="3222619" y="2620541"/>
          <a:ext cx="1592480" cy="192088"/>
        </a:xfrm>
        <a:prstGeom prst="rect">
          <a:avLst/>
        </a:prstGeom>
        <a:gradFill rotWithShape="0">
          <a:gsLst>
            <a:gs pos="0">
              <a:schemeClr val="accent4">
                <a:hueOff val="-2232385"/>
                <a:satOff val="13449"/>
                <a:lumOff val="1078"/>
                <a:alphaOff val="0"/>
                <a:tint val="96000"/>
                <a:lumMod val="104000"/>
              </a:schemeClr>
            </a:gs>
            <a:gs pos="100000">
              <a:schemeClr val="accent4">
                <a:hueOff val="-2232385"/>
                <a:satOff val="13449"/>
                <a:lumOff val="107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689C4DE-0FDA-4E1D-A520-E78338B17A5B}">
      <dsp:nvSpPr>
        <dsp:cNvPr id="0" name=""/>
        <dsp:cNvSpPr/>
      </dsp:nvSpPr>
      <dsp:spPr>
        <a:xfrm>
          <a:off x="3587870" y="3203350"/>
          <a:ext cx="2134311" cy="1280586"/>
        </a:xfrm>
        <a:prstGeom prst="roundRect">
          <a:avLst>
            <a:gd name="adj" fmla="val 10000"/>
          </a:avLst>
        </a:prstGeom>
        <a:gradFill rotWithShape="0">
          <a:gsLst>
            <a:gs pos="0">
              <a:schemeClr val="accent4">
                <a:hueOff val="-2029441"/>
                <a:satOff val="12227"/>
                <a:lumOff val="980"/>
                <a:alphaOff val="0"/>
                <a:tint val="96000"/>
                <a:lumMod val="104000"/>
              </a:schemeClr>
            </a:gs>
            <a:gs pos="100000">
              <a:schemeClr val="accent4">
                <a:hueOff val="-2029441"/>
                <a:satOff val="12227"/>
                <a:lumOff val="98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SISO</a:t>
          </a:r>
          <a:endParaRPr lang="es-EC" sz="2000" kern="1200" dirty="0"/>
        </a:p>
      </dsp:txBody>
      <dsp:txXfrm>
        <a:off x="3625377" y="3240857"/>
        <a:ext cx="2059297" cy="1205572"/>
      </dsp:txXfrm>
    </dsp:sp>
    <dsp:sp modelId="{B00751DB-F40F-453B-B2F6-74A66631BD9E}">
      <dsp:nvSpPr>
        <dsp:cNvPr id="0" name=""/>
        <dsp:cNvSpPr/>
      </dsp:nvSpPr>
      <dsp:spPr>
        <a:xfrm rot="16200000">
          <a:off x="3222619" y="1019808"/>
          <a:ext cx="1592480" cy="192088"/>
        </a:xfrm>
        <a:prstGeom prst="rect">
          <a:avLst/>
        </a:prstGeom>
        <a:gradFill rotWithShape="0">
          <a:gsLst>
            <a:gs pos="0">
              <a:schemeClr val="accent4">
                <a:hueOff val="-2678862"/>
                <a:satOff val="16139"/>
                <a:lumOff val="1294"/>
                <a:alphaOff val="0"/>
                <a:tint val="96000"/>
                <a:lumMod val="104000"/>
              </a:schemeClr>
            </a:gs>
            <a:gs pos="100000">
              <a:schemeClr val="accent4">
                <a:hueOff val="-2678862"/>
                <a:satOff val="16139"/>
                <a:lumOff val="129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D5B43A0F-3A4A-4E49-9AFA-71F5FC31EC37}">
      <dsp:nvSpPr>
        <dsp:cNvPr id="0" name=""/>
        <dsp:cNvSpPr/>
      </dsp:nvSpPr>
      <dsp:spPr>
        <a:xfrm>
          <a:off x="3587870" y="1602617"/>
          <a:ext cx="2134311" cy="1280586"/>
        </a:xfrm>
        <a:prstGeom prst="roundRect">
          <a:avLst>
            <a:gd name="adj" fmla="val 10000"/>
          </a:avLst>
        </a:prstGeom>
        <a:gradFill rotWithShape="0">
          <a:gsLst>
            <a:gs pos="0">
              <a:schemeClr val="accent4">
                <a:hueOff val="-2435329"/>
                <a:satOff val="14672"/>
                <a:lumOff val="1176"/>
                <a:alphaOff val="0"/>
                <a:tint val="96000"/>
                <a:lumMod val="104000"/>
              </a:schemeClr>
            </a:gs>
            <a:gs pos="100000">
              <a:schemeClr val="accent4">
                <a:hueOff val="-2435329"/>
                <a:satOff val="14672"/>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SIMO</a:t>
          </a:r>
          <a:endParaRPr lang="es-EC" sz="2000" kern="1200" dirty="0"/>
        </a:p>
      </dsp:txBody>
      <dsp:txXfrm>
        <a:off x="3625377" y="1640124"/>
        <a:ext cx="2059297" cy="1205572"/>
      </dsp:txXfrm>
    </dsp:sp>
    <dsp:sp modelId="{606AE243-E460-4E1B-A045-25FD40FE3A2E}">
      <dsp:nvSpPr>
        <dsp:cNvPr id="0" name=""/>
        <dsp:cNvSpPr/>
      </dsp:nvSpPr>
      <dsp:spPr>
        <a:xfrm>
          <a:off x="4022985" y="219441"/>
          <a:ext cx="2830381" cy="192088"/>
        </a:xfrm>
        <a:prstGeom prst="rect">
          <a:avLst/>
        </a:prstGeom>
        <a:gradFill rotWithShape="0">
          <a:gsLst>
            <a:gs pos="0">
              <a:schemeClr val="accent4">
                <a:hueOff val="-3125339"/>
                <a:satOff val="18829"/>
                <a:lumOff val="1509"/>
                <a:alphaOff val="0"/>
                <a:tint val="96000"/>
                <a:lumMod val="104000"/>
              </a:schemeClr>
            </a:gs>
            <a:gs pos="100000">
              <a:schemeClr val="accent4">
                <a:hueOff val="-3125339"/>
                <a:satOff val="18829"/>
                <a:lumOff val="150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3B72A22-8608-41C1-8179-29C7BAEC2534}">
      <dsp:nvSpPr>
        <dsp:cNvPr id="0" name=""/>
        <dsp:cNvSpPr/>
      </dsp:nvSpPr>
      <dsp:spPr>
        <a:xfrm>
          <a:off x="3587870" y="1883"/>
          <a:ext cx="2134311" cy="1280586"/>
        </a:xfrm>
        <a:prstGeom prst="roundRect">
          <a:avLst>
            <a:gd name="adj" fmla="val 10000"/>
          </a:avLst>
        </a:prstGeom>
        <a:gradFill rotWithShape="0">
          <a:gsLst>
            <a:gs pos="0">
              <a:schemeClr val="accent4">
                <a:hueOff val="-2841217"/>
                <a:satOff val="17118"/>
                <a:lumOff val="1372"/>
                <a:alphaOff val="0"/>
                <a:tint val="96000"/>
                <a:lumMod val="104000"/>
              </a:schemeClr>
            </a:gs>
            <a:gs pos="100000">
              <a:schemeClr val="accent4">
                <a:hueOff val="-2841217"/>
                <a:satOff val="17118"/>
                <a:lumOff val="137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Modos de Transmisión</a:t>
          </a:r>
          <a:endParaRPr lang="es-EC" sz="2000" kern="1200" dirty="0"/>
        </a:p>
      </dsp:txBody>
      <dsp:txXfrm>
        <a:off x="3625377" y="39390"/>
        <a:ext cx="2059297" cy="1205572"/>
      </dsp:txXfrm>
    </dsp:sp>
    <dsp:sp modelId="{B9F06D0D-BEA2-4260-A224-E8B82AF49E40}">
      <dsp:nvSpPr>
        <dsp:cNvPr id="0" name=""/>
        <dsp:cNvSpPr/>
      </dsp:nvSpPr>
      <dsp:spPr>
        <a:xfrm rot="5400000">
          <a:off x="6061253" y="1019808"/>
          <a:ext cx="1592480" cy="192088"/>
        </a:xfrm>
        <a:prstGeom prst="rect">
          <a:avLst/>
        </a:prstGeom>
        <a:gradFill rotWithShape="0">
          <a:gsLst>
            <a:gs pos="0">
              <a:schemeClr val="accent4">
                <a:hueOff val="-3571816"/>
                <a:satOff val="21519"/>
                <a:lumOff val="1725"/>
                <a:alphaOff val="0"/>
                <a:tint val="96000"/>
                <a:lumMod val="104000"/>
              </a:schemeClr>
            </a:gs>
            <a:gs pos="100000">
              <a:schemeClr val="accent4">
                <a:hueOff val="-3571816"/>
                <a:satOff val="21519"/>
                <a:lumOff val="1725"/>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CFDB845-DA60-448B-900A-D7192282AF2B}">
      <dsp:nvSpPr>
        <dsp:cNvPr id="0" name=""/>
        <dsp:cNvSpPr/>
      </dsp:nvSpPr>
      <dsp:spPr>
        <a:xfrm>
          <a:off x="6426505" y="1883"/>
          <a:ext cx="2134311" cy="1280586"/>
        </a:xfrm>
        <a:prstGeom prst="roundRect">
          <a:avLst>
            <a:gd name="adj" fmla="val 10000"/>
          </a:avLst>
        </a:prstGeom>
        <a:gradFill rotWithShape="0">
          <a:gsLst>
            <a:gs pos="0">
              <a:schemeClr val="accent4">
                <a:hueOff val="-3247105"/>
                <a:satOff val="19563"/>
                <a:lumOff val="1568"/>
                <a:alphaOff val="0"/>
                <a:tint val="96000"/>
                <a:lumMod val="104000"/>
              </a:schemeClr>
            </a:gs>
            <a:gs pos="100000">
              <a:schemeClr val="accent4">
                <a:hueOff val="-3247105"/>
                <a:satOff val="19563"/>
                <a:lumOff val="156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Adaptación de Enlace</a:t>
          </a:r>
        </a:p>
      </dsp:txBody>
      <dsp:txXfrm>
        <a:off x="6464012" y="39390"/>
        <a:ext cx="2059297" cy="1205572"/>
      </dsp:txXfrm>
    </dsp:sp>
    <dsp:sp modelId="{97F23A2C-1270-4B94-8D00-0593AD3FFB63}">
      <dsp:nvSpPr>
        <dsp:cNvPr id="0" name=""/>
        <dsp:cNvSpPr/>
      </dsp:nvSpPr>
      <dsp:spPr>
        <a:xfrm rot="5400000">
          <a:off x="6061253" y="2620541"/>
          <a:ext cx="1592480" cy="192088"/>
        </a:xfrm>
        <a:prstGeom prst="rect">
          <a:avLst/>
        </a:prstGeom>
        <a:gradFill rotWithShape="0">
          <a:gsLst>
            <a:gs pos="0">
              <a:schemeClr val="accent4">
                <a:hueOff val="-4018293"/>
                <a:satOff val="24209"/>
                <a:lumOff val="1940"/>
                <a:alphaOff val="0"/>
                <a:tint val="96000"/>
                <a:lumMod val="104000"/>
              </a:schemeClr>
            </a:gs>
            <a:gs pos="100000">
              <a:schemeClr val="accent4">
                <a:hueOff val="-4018293"/>
                <a:satOff val="24209"/>
                <a:lumOff val="194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09CF61FB-D3DC-495E-A97E-8FBA32F38A4E}">
      <dsp:nvSpPr>
        <dsp:cNvPr id="0" name=""/>
        <dsp:cNvSpPr/>
      </dsp:nvSpPr>
      <dsp:spPr>
        <a:xfrm>
          <a:off x="6426505" y="1602617"/>
          <a:ext cx="2134311" cy="1280586"/>
        </a:xfrm>
        <a:prstGeom prst="roundRect">
          <a:avLst>
            <a:gd name="adj" fmla="val 10000"/>
          </a:avLst>
        </a:prstGeom>
        <a:gradFill rotWithShape="0">
          <a:gsLst>
            <a:gs pos="0">
              <a:schemeClr val="accent4">
                <a:hueOff val="-3652993"/>
                <a:satOff val="22008"/>
                <a:lumOff val="1764"/>
                <a:alphaOff val="0"/>
                <a:tint val="96000"/>
                <a:lumMod val="104000"/>
              </a:schemeClr>
            </a:gs>
            <a:gs pos="100000">
              <a:schemeClr val="accent4">
                <a:hueOff val="-3652993"/>
                <a:satOff val="22008"/>
                <a:lumOff val="176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Transmisión del Downlink</a:t>
          </a:r>
        </a:p>
      </dsp:txBody>
      <dsp:txXfrm>
        <a:off x="6464012" y="1640124"/>
        <a:ext cx="2059297" cy="1205572"/>
      </dsp:txXfrm>
    </dsp:sp>
    <dsp:sp modelId="{0EA1EC5A-AB9D-43AE-846B-5110FA86E073}">
      <dsp:nvSpPr>
        <dsp:cNvPr id="0" name=""/>
        <dsp:cNvSpPr/>
      </dsp:nvSpPr>
      <dsp:spPr>
        <a:xfrm rot="5400000">
          <a:off x="6061253" y="4221275"/>
          <a:ext cx="1592480" cy="192088"/>
        </a:xfrm>
        <a:prstGeom prst="rect">
          <a:avLst/>
        </a:prstGeom>
        <a:gradFill rotWithShape="0">
          <a:gsLst>
            <a:gs pos="0">
              <a:schemeClr val="accent4">
                <a:hueOff val="-4464770"/>
                <a:satOff val="26899"/>
                <a:lumOff val="2156"/>
                <a:alphaOff val="0"/>
                <a:tint val="96000"/>
                <a:lumMod val="104000"/>
              </a:schemeClr>
            </a:gs>
            <a:gs pos="100000">
              <a:schemeClr val="accent4">
                <a:hueOff val="-4464770"/>
                <a:satOff val="26899"/>
                <a:lumOff val="215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E6D05EF-5FB3-4A32-A96D-48FF3F2537CD}">
      <dsp:nvSpPr>
        <dsp:cNvPr id="0" name=""/>
        <dsp:cNvSpPr/>
      </dsp:nvSpPr>
      <dsp:spPr>
        <a:xfrm>
          <a:off x="6426505" y="3203350"/>
          <a:ext cx="2134311" cy="1280586"/>
        </a:xfrm>
        <a:prstGeom prst="roundRect">
          <a:avLst>
            <a:gd name="adj" fmla="val 10000"/>
          </a:avLst>
        </a:prstGeom>
        <a:gradFill rotWithShape="0">
          <a:gsLst>
            <a:gs pos="0">
              <a:schemeClr val="accent4">
                <a:hueOff val="-4058882"/>
                <a:satOff val="24454"/>
                <a:lumOff val="1960"/>
                <a:alphaOff val="0"/>
                <a:tint val="96000"/>
                <a:lumMod val="104000"/>
              </a:schemeClr>
            </a:gs>
            <a:gs pos="100000">
              <a:schemeClr val="accent4">
                <a:hueOff val="-4058882"/>
                <a:satOff val="24454"/>
                <a:lumOff val="196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Transmisión del Uplink</a:t>
          </a:r>
        </a:p>
      </dsp:txBody>
      <dsp:txXfrm>
        <a:off x="6464012" y="3240857"/>
        <a:ext cx="2059297" cy="1205572"/>
      </dsp:txXfrm>
    </dsp:sp>
    <dsp:sp modelId="{8454B819-60B1-4AB2-B534-76A7A2969DE6}">
      <dsp:nvSpPr>
        <dsp:cNvPr id="0" name=""/>
        <dsp:cNvSpPr/>
      </dsp:nvSpPr>
      <dsp:spPr>
        <a:xfrm>
          <a:off x="6426505" y="4804084"/>
          <a:ext cx="2134311" cy="1280586"/>
        </a:xfrm>
        <a:prstGeom prst="roundRect">
          <a:avLst>
            <a:gd name="adj" fmla="val 10000"/>
          </a:avLst>
        </a:prstGeom>
        <a:gradFill rotWithShape="0">
          <a:gsLst>
            <a:gs pos="0">
              <a:schemeClr val="accent4">
                <a:hueOff val="-4464770"/>
                <a:satOff val="26899"/>
                <a:lumOff val="2156"/>
                <a:alphaOff val="0"/>
                <a:tint val="96000"/>
                <a:lumMod val="104000"/>
              </a:schemeClr>
            </a:gs>
            <a:gs pos="100000">
              <a:schemeClr val="accent4">
                <a:hueOff val="-4464770"/>
                <a:satOff val="26899"/>
                <a:lumOff val="215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Simulación Completa</a:t>
          </a:r>
        </a:p>
      </dsp:txBody>
      <dsp:txXfrm>
        <a:off x="6464012" y="4841591"/>
        <a:ext cx="2059297" cy="12055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F8990-7344-41A0-A85A-D9E93359F422}">
      <dsp:nvSpPr>
        <dsp:cNvPr id="0" name=""/>
        <dsp:cNvSpPr/>
      </dsp:nvSpPr>
      <dsp:spPr>
        <a:xfrm>
          <a:off x="0" y="0"/>
          <a:ext cx="8915400" cy="5294630"/>
        </a:xfrm>
        <a:prstGeom prst="roundRect">
          <a:avLst>
            <a:gd name="adj" fmla="val 10000"/>
          </a:avLst>
        </a:prstGeom>
        <a:noFill/>
        <a:ln w="15875" cap="rnd" cmpd="sng" algn="ctr">
          <a:no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Resultados</a:t>
          </a:r>
          <a:endParaRPr lang="es-EC" sz="6500" kern="1200" dirty="0"/>
        </a:p>
      </dsp:txBody>
      <dsp:txXfrm>
        <a:off x="0" y="0"/>
        <a:ext cx="8915400" cy="1588389"/>
      </dsp:txXfrm>
    </dsp:sp>
    <dsp:sp modelId="{13D6F854-9E37-4749-A487-80A547907F98}">
      <dsp:nvSpPr>
        <dsp:cNvPr id="0" name=""/>
        <dsp:cNvSpPr/>
      </dsp:nvSpPr>
      <dsp:spPr>
        <a:xfrm>
          <a:off x="891540" y="1588647"/>
          <a:ext cx="7132320" cy="50832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EC" sz="2600" kern="1200" dirty="0" smtClean="0"/>
            <a:t>Codificación</a:t>
          </a:r>
          <a:endParaRPr lang="es-EC" sz="2600" kern="1200" dirty="0"/>
        </a:p>
      </dsp:txBody>
      <dsp:txXfrm>
        <a:off x="906428" y="1603535"/>
        <a:ext cx="7102544" cy="478552"/>
      </dsp:txXfrm>
    </dsp:sp>
    <dsp:sp modelId="{892BDBEC-F95E-4985-9F48-70E58B054824}">
      <dsp:nvSpPr>
        <dsp:cNvPr id="0" name=""/>
        <dsp:cNvSpPr/>
      </dsp:nvSpPr>
      <dsp:spPr>
        <a:xfrm>
          <a:off x="891540" y="2175180"/>
          <a:ext cx="7132320" cy="508328"/>
        </a:xfrm>
        <a:prstGeom prst="roundRect">
          <a:avLst>
            <a:gd name="adj" fmla="val 10000"/>
          </a:avLst>
        </a:prstGeom>
        <a:solidFill>
          <a:schemeClr val="accent4">
            <a:hueOff val="-892954"/>
            <a:satOff val="5380"/>
            <a:lumOff val="4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EC" sz="2600" kern="1200" dirty="0" smtClean="0"/>
            <a:t>Modulación</a:t>
          </a:r>
          <a:endParaRPr lang="es-EC" sz="2600" kern="1200" dirty="0"/>
        </a:p>
      </dsp:txBody>
      <dsp:txXfrm>
        <a:off x="906428" y="2190068"/>
        <a:ext cx="7102544" cy="478552"/>
      </dsp:txXfrm>
    </dsp:sp>
    <dsp:sp modelId="{7359FB9D-2483-4142-A2F4-B4D617189BDA}">
      <dsp:nvSpPr>
        <dsp:cNvPr id="0" name=""/>
        <dsp:cNvSpPr/>
      </dsp:nvSpPr>
      <dsp:spPr>
        <a:xfrm>
          <a:off x="891540" y="2761713"/>
          <a:ext cx="7132320" cy="508328"/>
        </a:xfrm>
        <a:prstGeom prst="roundRect">
          <a:avLst>
            <a:gd name="adj" fmla="val 10000"/>
          </a:avLst>
        </a:prstGeom>
        <a:solidFill>
          <a:schemeClr val="accent4">
            <a:hueOff val="-1785908"/>
            <a:satOff val="10760"/>
            <a:lumOff val="8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EC" sz="2600" kern="1200" dirty="0" smtClean="0"/>
            <a:t>Modos de Transmisión</a:t>
          </a:r>
          <a:endParaRPr lang="es-EC" sz="2600" kern="1200" dirty="0"/>
        </a:p>
      </dsp:txBody>
      <dsp:txXfrm>
        <a:off x="906428" y="2776601"/>
        <a:ext cx="7102544" cy="478552"/>
      </dsp:txXfrm>
    </dsp:sp>
    <dsp:sp modelId="{F6BE6E8C-2603-4B26-A10A-58AEE836C5DF}">
      <dsp:nvSpPr>
        <dsp:cNvPr id="0" name=""/>
        <dsp:cNvSpPr/>
      </dsp:nvSpPr>
      <dsp:spPr>
        <a:xfrm>
          <a:off x="891540" y="3348245"/>
          <a:ext cx="7132320" cy="508328"/>
        </a:xfrm>
        <a:prstGeom prst="roundRect">
          <a:avLst>
            <a:gd name="adj" fmla="val 10000"/>
          </a:avLst>
        </a:prstGeom>
        <a:solidFill>
          <a:schemeClr val="accent4">
            <a:hueOff val="-2678862"/>
            <a:satOff val="16139"/>
            <a:lumOff val="1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EC" sz="2600" kern="1200" dirty="0" smtClean="0"/>
            <a:t>Downlink</a:t>
          </a:r>
          <a:endParaRPr lang="es-EC" sz="2600" kern="1200" dirty="0"/>
        </a:p>
      </dsp:txBody>
      <dsp:txXfrm>
        <a:off x="906428" y="3363133"/>
        <a:ext cx="7102544" cy="478552"/>
      </dsp:txXfrm>
    </dsp:sp>
    <dsp:sp modelId="{DBFFA23E-52A7-4DFF-9597-42FF1520DAA2}">
      <dsp:nvSpPr>
        <dsp:cNvPr id="0" name=""/>
        <dsp:cNvSpPr/>
      </dsp:nvSpPr>
      <dsp:spPr>
        <a:xfrm>
          <a:off x="891540" y="3934778"/>
          <a:ext cx="7132320" cy="508328"/>
        </a:xfrm>
        <a:prstGeom prst="roundRect">
          <a:avLst>
            <a:gd name="adj" fmla="val 10000"/>
          </a:avLst>
        </a:prstGeom>
        <a:solidFill>
          <a:schemeClr val="accent4">
            <a:hueOff val="-3571816"/>
            <a:satOff val="21519"/>
            <a:lumOff val="172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EC" sz="2600" kern="1200" dirty="0" smtClean="0"/>
            <a:t>Uplink</a:t>
          </a:r>
          <a:endParaRPr lang="es-EC" sz="2600" kern="1200" dirty="0"/>
        </a:p>
      </dsp:txBody>
      <dsp:txXfrm>
        <a:off x="906428" y="3949666"/>
        <a:ext cx="7102544" cy="478552"/>
      </dsp:txXfrm>
    </dsp:sp>
    <dsp:sp modelId="{B7A1F16A-DED9-4C06-95F2-52E4DA127D09}">
      <dsp:nvSpPr>
        <dsp:cNvPr id="0" name=""/>
        <dsp:cNvSpPr/>
      </dsp:nvSpPr>
      <dsp:spPr>
        <a:xfrm>
          <a:off x="891540" y="4521311"/>
          <a:ext cx="7132320" cy="508328"/>
        </a:xfrm>
        <a:prstGeom prst="roundRect">
          <a:avLst>
            <a:gd name="adj" fmla="val 10000"/>
          </a:avLst>
        </a:prstGeom>
        <a:solidFill>
          <a:schemeClr val="accent4">
            <a:hueOff val="-4464770"/>
            <a:satOff val="26899"/>
            <a:lumOff val="215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EC" sz="2600" kern="1200" dirty="0" smtClean="0"/>
            <a:t>Sistema Completo</a:t>
          </a:r>
          <a:endParaRPr lang="es-EC" sz="2600" kern="1200" dirty="0"/>
        </a:p>
      </dsp:txBody>
      <dsp:txXfrm>
        <a:off x="906428" y="4536199"/>
        <a:ext cx="7102544" cy="4785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0DCDB-6C3F-424A-AF3E-5D0BF43F9AF0}">
      <dsp:nvSpPr>
        <dsp:cNvPr id="0" name=""/>
        <dsp:cNvSpPr/>
      </dsp:nvSpPr>
      <dsp:spPr>
        <a:xfrm rot="20222814">
          <a:off x="-18109" y="1302517"/>
          <a:ext cx="8915400" cy="171718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09BA9B-59F0-4F35-81BA-D52B4D0116AA}">
      <dsp:nvSpPr>
        <dsp:cNvPr id="0" name=""/>
        <dsp:cNvSpPr/>
      </dsp:nvSpPr>
      <dsp:spPr>
        <a:xfrm>
          <a:off x="1497872" y="2502708"/>
          <a:ext cx="2585814" cy="171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s-EC" sz="1900" kern="1200" dirty="0" smtClean="0"/>
            <a:t>Conclusiones</a:t>
          </a:r>
          <a:endParaRPr lang="es-EC" sz="1900" kern="1200" dirty="0"/>
        </a:p>
      </dsp:txBody>
      <dsp:txXfrm>
        <a:off x="1497872" y="2502708"/>
        <a:ext cx="2585814" cy="1717183"/>
      </dsp:txXfrm>
    </dsp:sp>
    <dsp:sp modelId="{7F5DE3E0-0BC1-42FC-8067-7369CF1792B2}">
      <dsp:nvSpPr>
        <dsp:cNvPr id="0" name=""/>
        <dsp:cNvSpPr/>
      </dsp:nvSpPr>
      <dsp:spPr>
        <a:xfrm>
          <a:off x="1547010" y="3131386"/>
          <a:ext cx="429295" cy="429295"/>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946A064-B8FE-4E5A-92C0-013303AC0BFE}">
      <dsp:nvSpPr>
        <dsp:cNvPr id="0" name=""/>
        <dsp:cNvSpPr/>
      </dsp:nvSpPr>
      <dsp:spPr>
        <a:xfrm>
          <a:off x="4135712" y="2575774"/>
          <a:ext cx="2585814" cy="171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s-EC" sz="1900" kern="1200" dirty="0" smtClean="0"/>
            <a:t>Recomendaciones</a:t>
          </a:r>
          <a:endParaRPr lang="es-EC" sz="1900" kern="1200" dirty="0"/>
        </a:p>
      </dsp:txBody>
      <dsp:txXfrm>
        <a:off x="4135712" y="2575774"/>
        <a:ext cx="2585814" cy="1717183"/>
      </dsp:txXfrm>
    </dsp:sp>
    <dsp:sp modelId="{DFC8600E-FAC9-4E70-82A3-CBDA965B91D4}">
      <dsp:nvSpPr>
        <dsp:cNvPr id="0" name=""/>
        <dsp:cNvSpPr/>
      </dsp:nvSpPr>
      <dsp:spPr>
        <a:xfrm>
          <a:off x="3855825" y="2107460"/>
          <a:ext cx="429295" cy="429295"/>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50E27D9-2A49-42E1-94CC-E7AF48ED2B78}">
      <dsp:nvSpPr>
        <dsp:cNvPr id="0" name=""/>
        <dsp:cNvSpPr/>
      </dsp:nvSpPr>
      <dsp:spPr>
        <a:xfrm>
          <a:off x="5807622" y="556144"/>
          <a:ext cx="2585814" cy="171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s-EC" sz="1900" kern="1200" dirty="0" smtClean="0"/>
            <a:t>Trabajo Futuro</a:t>
          </a:r>
          <a:endParaRPr lang="es-EC" sz="1900" kern="1200" dirty="0"/>
        </a:p>
      </dsp:txBody>
      <dsp:txXfrm>
        <a:off x="5807622" y="556144"/>
        <a:ext cx="2585814" cy="1717183"/>
      </dsp:txXfrm>
    </dsp:sp>
    <dsp:sp modelId="{CC50EEEC-6D7D-47B4-A278-B925882566DD}">
      <dsp:nvSpPr>
        <dsp:cNvPr id="0" name=""/>
        <dsp:cNvSpPr/>
      </dsp:nvSpPr>
      <dsp:spPr>
        <a:xfrm>
          <a:off x="6385937" y="1010356"/>
          <a:ext cx="429295" cy="429295"/>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412A8-FB0E-4D00-863D-4031313C0817}">
      <dsp:nvSpPr>
        <dsp:cNvPr id="0" name=""/>
        <dsp:cNvSpPr/>
      </dsp:nvSpPr>
      <dsp:spPr>
        <a:xfrm>
          <a:off x="3995982" y="2254047"/>
          <a:ext cx="2369647" cy="1841190"/>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Introducción</a:t>
          </a:r>
          <a:endParaRPr lang="es-EC" sz="2000" kern="1200" dirty="0"/>
        </a:p>
      </dsp:txBody>
      <dsp:txXfrm>
        <a:off x="4343009" y="2523683"/>
        <a:ext cx="1675593" cy="1301918"/>
      </dsp:txXfrm>
    </dsp:sp>
    <dsp:sp modelId="{38A26E48-63E5-4377-A8AE-B5DA647A27E3}">
      <dsp:nvSpPr>
        <dsp:cNvPr id="0" name=""/>
        <dsp:cNvSpPr/>
      </dsp:nvSpPr>
      <dsp:spPr>
        <a:xfrm rot="16200000">
          <a:off x="4940300" y="1998367"/>
          <a:ext cx="481012" cy="30346"/>
        </a:xfrm>
        <a:custGeom>
          <a:avLst/>
          <a:gdLst/>
          <a:ahLst/>
          <a:cxnLst/>
          <a:rect l="0" t="0" r="0" b="0"/>
          <a:pathLst>
            <a:path>
              <a:moveTo>
                <a:pt x="0" y="15173"/>
              </a:moveTo>
              <a:lnTo>
                <a:pt x="481012" y="151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68781" y="2001515"/>
        <a:ext cx="24050" cy="24050"/>
      </dsp:txXfrm>
    </dsp:sp>
    <dsp:sp modelId="{B61636CE-DB83-4959-A578-FD2DDE22F296}">
      <dsp:nvSpPr>
        <dsp:cNvPr id="0" name=""/>
        <dsp:cNvSpPr/>
      </dsp:nvSpPr>
      <dsp:spPr>
        <a:xfrm>
          <a:off x="4101487" y="26125"/>
          <a:ext cx="2158638" cy="1746909"/>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Antecedentes</a:t>
          </a:r>
          <a:endParaRPr lang="es-EC" sz="1600" kern="1200" dirty="0"/>
        </a:p>
      </dsp:txBody>
      <dsp:txXfrm>
        <a:off x="4417612" y="281954"/>
        <a:ext cx="1526388" cy="1235251"/>
      </dsp:txXfrm>
    </dsp:sp>
    <dsp:sp modelId="{64FBB2DE-4BE0-4776-85AE-AAAD25E99536}">
      <dsp:nvSpPr>
        <dsp:cNvPr id="0" name=""/>
        <dsp:cNvSpPr/>
      </dsp:nvSpPr>
      <dsp:spPr>
        <a:xfrm>
          <a:off x="6365630" y="3159469"/>
          <a:ext cx="784644" cy="30346"/>
        </a:xfrm>
        <a:custGeom>
          <a:avLst/>
          <a:gdLst/>
          <a:ahLst/>
          <a:cxnLst/>
          <a:rect l="0" t="0" r="0" b="0"/>
          <a:pathLst>
            <a:path>
              <a:moveTo>
                <a:pt x="0" y="15173"/>
              </a:moveTo>
              <a:lnTo>
                <a:pt x="784644" y="151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738336" y="3155026"/>
        <a:ext cx="39232" cy="39232"/>
      </dsp:txXfrm>
    </dsp:sp>
    <dsp:sp modelId="{89C24BFD-5D2B-4EFF-B645-4AC1CD68EB89}">
      <dsp:nvSpPr>
        <dsp:cNvPr id="0" name=""/>
        <dsp:cNvSpPr/>
      </dsp:nvSpPr>
      <dsp:spPr>
        <a:xfrm>
          <a:off x="7150275" y="2301187"/>
          <a:ext cx="2158638" cy="1746909"/>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Justificación e Importancia</a:t>
          </a:r>
          <a:endParaRPr lang="es-EC" sz="1600" kern="1200" dirty="0"/>
        </a:p>
      </dsp:txBody>
      <dsp:txXfrm>
        <a:off x="7466400" y="2557016"/>
        <a:ext cx="1526388" cy="1235251"/>
      </dsp:txXfrm>
    </dsp:sp>
    <dsp:sp modelId="{F7B6463C-19D5-456D-8D19-EA2B76E41B0D}">
      <dsp:nvSpPr>
        <dsp:cNvPr id="0" name=""/>
        <dsp:cNvSpPr/>
      </dsp:nvSpPr>
      <dsp:spPr>
        <a:xfrm rot="5400000">
          <a:off x="4940300" y="4320570"/>
          <a:ext cx="481012" cy="30346"/>
        </a:xfrm>
        <a:custGeom>
          <a:avLst/>
          <a:gdLst/>
          <a:ahLst/>
          <a:cxnLst/>
          <a:rect l="0" t="0" r="0" b="0"/>
          <a:pathLst>
            <a:path>
              <a:moveTo>
                <a:pt x="0" y="15173"/>
              </a:moveTo>
              <a:lnTo>
                <a:pt x="481012" y="151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68781" y="4323718"/>
        <a:ext cx="24050" cy="24050"/>
      </dsp:txXfrm>
    </dsp:sp>
    <dsp:sp modelId="{C384E619-1CBF-412B-B5DD-58AC4754DADD}">
      <dsp:nvSpPr>
        <dsp:cNvPr id="0" name=""/>
        <dsp:cNvSpPr/>
      </dsp:nvSpPr>
      <dsp:spPr>
        <a:xfrm>
          <a:off x="4101487" y="4576249"/>
          <a:ext cx="2158638" cy="1746909"/>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Alcance</a:t>
          </a:r>
          <a:endParaRPr lang="es-EC" sz="1600" kern="1200" dirty="0"/>
        </a:p>
      </dsp:txBody>
      <dsp:txXfrm>
        <a:off x="4417612" y="4832078"/>
        <a:ext cx="1526388" cy="1235251"/>
      </dsp:txXfrm>
    </dsp:sp>
    <dsp:sp modelId="{40415D5D-94F2-419E-8A5D-10B2DB7C0CA0}">
      <dsp:nvSpPr>
        <dsp:cNvPr id="0" name=""/>
        <dsp:cNvSpPr/>
      </dsp:nvSpPr>
      <dsp:spPr>
        <a:xfrm rot="10761444">
          <a:off x="3123290" y="3177651"/>
          <a:ext cx="872842" cy="30346"/>
        </a:xfrm>
        <a:custGeom>
          <a:avLst/>
          <a:gdLst/>
          <a:ahLst/>
          <a:cxnLst/>
          <a:rect l="0" t="0" r="0" b="0"/>
          <a:pathLst>
            <a:path>
              <a:moveTo>
                <a:pt x="0" y="15173"/>
              </a:moveTo>
              <a:lnTo>
                <a:pt x="872842" y="151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537891" y="3171003"/>
        <a:ext cx="43642" cy="43642"/>
      </dsp:txXfrm>
    </dsp:sp>
    <dsp:sp modelId="{E001DE58-6DF9-4B86-80F1-4CC97B1113A3}">
      <dsp:nvSpPr>
        <dsp:cNvPr id="0" name=""/>
        <dsp:cNvSpPr/>
      </dsp:nvSpPr>
      <dsp:spPr>
        <a:xfrm>
          <a:off x="964783" y="2336368"/>
          <a:ext cx="2158638" cy="1746909"/>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Objetivos</a:t>
          </a:r>
          <a:endParaRPr lang="es-EC" sz="1600" kern="1200" dirty="0"/>
        </a:p>
      </dsp:txBody>
      <dsp:txXfrm>
        <a:off x="1280908" y="2592197"/>
        <a:ext cx="1526388" cy="1235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61F20-5039-4056-87D9-DD6D4FBBB9A9}">
      <dsp:nvSpPr>
        <dsp:cNvPr id="0" name=""/>
        <dsp:cNvSpPr/>
      </dsp:nvSpPr>
      <dsp:spPr>
        <a:xfrm>
          <a:off x="0" y="0"/>
          <a:ext cx="8915400" cy="52767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200" kern="1200" dirty="0" smtClean="0"/>
            <a:t>General	</a:t>
          </a:r>
          <a:endParaRPr lang="es-EC" sz="2200" kern="1200" dirty="0"/>
        </a:p>
      </dsp:txBody>
      <dsp:txXfrm>
        <a:off x="25759" y="25759"/>
        <a:ext cx="8863882" cy="476152"/>
      </dsp:txXfrm>
    </dsp:sp>
    <dsp:sp modelId="{B5D75FE0-C937-4C0C-A776-7F914113C611}">
      <dsp:nvSpPr>
        <dsp:cNvPr id="0" name=""/>
        <dsp:cNvSpPr/>
      </dsp:nvSpPr>
      <dsp:spPr>
        <a:xfrm>
          <a:off x="0" y="574530"/>
          <a:ext cx="891540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7940" rIns="156464" bIns="27940" numCol="1" spcCol="1270" anchor="t" anchorCtr="0">
          <a:noAutofit/>
        </a:bodyPr>
        <a:lstStyle/>
        <a:p>
          <a:pPr marL="171450" lvl="1" indent="-171450" algn="just" defTabSz="755650" rtl="0">
            <a:lnSpc>
              <a:spcPct val="90000"/>
            </a:lnSpc>
            <a:spcBef>
              <a:spcPct val="0"/>
            </a:spcBef>
            <a:spcAft>
              <a:spcPct val="20000"/>
            </a:spcAft>
            <a:buChar char="••"/>
          </a:pPr>
          <a:r>
            <a:rPr lang="es-EC" sz="1700" kern="1200" dirty="0" smtClean="0"/>
            <a:t>Elaborar el modelamiento y simulación de la capa física de una red LTE (R8) que permita realizar un análisis del funcionamiento de esta mediante el uso de la herramienta MATLAB/SIMULINK.</a:t>
          </a:r>
          <a:endParaRPr lang="es-EC" sz="1700" kern="1200" dirty="0"/>
        </a:p>
      </dsp:txBody>
      <dsp:txXfrm>
        <a:off x="0" y="574530"/>
        <a:ext cx="8915400" cy="774180"/>
      </dsp:txXfrm>
    </dsp:sp>
    <dsp:sp modelId="{B6E4C422-E72D-4CD9-90BC-034E64A55B8A}">
      <dsp:nvSpPr>
        <dsp:cNvPr id="0" name=""/>
        <dsp:cNvSpPr/>
      </dsp:nvSpPr>
      <dsp:spPr>
        <a:xfrm>
          <a:off x="0" y="1348710"/>
          <a:ext cx="8915400" cy="527670"/>
        </a:xfrm>
        <a:prstGeom prst="roundRect">
          <a:avLst/>
        </a:prstGeom>
        <a:solidFill>
          <a:schemeClr val="accent2">
            <a:hueOff val="4681519"/>
            <a:satOff val="-5839"/>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200" kern="1200" smtClean="0"/>
            <a:t>Específicos</a:t>
          </a:r>
          <a:endParaRPr lang="es-EC" sz="2200" kern="1200"/>
        </a:p>
      </dsp:txBody>
      <dsp:txXfrm>
        <a:off x="25759" y="1374469"/>
        <a:ext cx="8863882" cy="476152"/>
      </dsp:txXfrm>
    </dsp:sp>
    <dsp:sp modelId="{5C23310D-DB04-48A2-A33A-96EA356E0934}">
      <dsp:nvSpPr>
        <dsp:cNvPr id="0" name=""/>
        <dsp:cNvSpPr/>
      </dsp:nvSpPr>
      <dsp:spPr>
        <a:xfrm>
          <a:off x="0" y="1876380"/>
          <a:ext cx="8915400" cy="268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7940" rIns="156464" bIns="27940" numCol="1" spcCol="1270" anchor="t" anchorCtr="0">
          <a:noAutofit/>
        </a:bodyPr>
        <a:lstStyle/>
        <a:p>
          <a:pPr marL="171450" lvl="1" indent="-171450" algn="just" defTabSz="755650" rtl="0">
            <a:lnSpc>
              <a:spcPct val="90000"/>
            </a:lnSpc>
            <a:spcBef>
              <a:spcPct val="0"/>
            </a:spcBef>
            <a:spcAft>
              <a:spcPct val="20000"/>
            </a:spcAft>
            <a:buChar char="••"/>
          </a:pPr>
          <a:r>
            <a:rPr lang="es-EC" sz="1700" kern="1200" dirty="0" smtClean="0"/>
            <a:t>Investigar las especificaciones técnicas de la capa física de una red LTE (R8). </a:t>
          </a:r>
          <a:endParaRPr lang="es-EC" sz="1700" kern="1200" dirty="0"/>
        </a:p>
        <a:p>
          <a:pPr marL="171450" lvl="1" indent="-171450" algn="just" defTabSz="755650" rtl="0">
            <a:lnSpc>
              <a:spcPct val="90000"/>
            </a:lnSpc>
            <a:spcBef>
              <a:spcPct val="0"/>
            </a:spcBef>
            <a:spcAft>
              <a:spcPct val="20000"/>
            </a:spcAft>
            <a:buChar char="••"/>
          </a:pPr>
          <a:r>
            <a:rPr lang="es-EC" sz="1700" kern="1200" dirty="0" smtClean="0"/>
            <a:t>Realizar simulaciones de las diferentes modulaciones digitales (QPSK, 16QAM, 64QAM) que se encuentran estructuradas en LTE para obtener las gráficas del BER teóricas y simuladas mediante Matlab.</a:t>
          </a:r>
          <a:endParaRPr lang="es-EC" sz="1700" kern="1200" dirty="0"/>
        </a:p>
        <a:p>
          <a:pPr marL="171450" lvl="1" indent="-171450" algn="just" defTabSz="755650" rtl="0">
            <a:lnSpc>
              <a:spcPct val="90000"/>
            </a:lnSpc>
            <a:spcBef>
              <a:spcPct val="0"/>
            </a:spcBef>
            <a:spcAft>
              <a:spcPct val="20000"/>
            </a:spcAft>
            <a:buChar char="••"/>
          </a:pPr>
          <a:r>
            <a:rPr lang="es-EC" sz="1700" kern="1200" dirty="0" smtClean="0"/>
            <a:t>Implementar un transmisor de LTE mediante un USRP N210, el cual permita observar el comportamiento de las señales al variar parámetros de la capa física.</a:t>
          </a:r>
          <a:endParaRPr lang="es-EC" sz="1700" kern="1200" dirty="0"/>
        </a:p>
        <a:p>
          <a:pPr marL="171450" lvl="1" indent="-171450" algn="just" defTabSz="755650" rtl="0">
            <a:lnSpc>
              <a:spcPct val="90000"/>
            </a:lnSpc>
            <a:spcBef>
              <a:spcPct val="0"/>
            </a:spcBef>
            <a:spcAft>
              <a:spcPct val="20000"/>
            </a:spcAft>
            <a:buChar char="••"/>
          </a:pPr>
          <a:r>
            <a:rPr lang="es-EC" sz="1700" kern="1200" dirty="0" smtClean="0"/>
            <a:t>Analizar los resultados obtenidos mediante las simulaciones en Matlab/</a:t>
          </a:r>
          <a:r>
            <a:rPr lang="es-EC" sz="1700" kern="1200" dirty="0" err="1" smtClean="0"/>
            <a:t>Simulink</a:t>
          </a:r>
          <a:r>
            <a:rPr lang="es-EC" sz="1700" kern="1200" dirty="0" smtClean="0"/>
            <a:t>.</a:t>
          </a:r>
          <a:endParaRPr lang="es-EC" sz="1700" kern="1200" dirty="0"/>
        </a:p>
        <a:p>
          <a:pPr marL="171450" lvl="1" indent="-171450" algn="just" defTabSz="755650" rtl="0">
            <a:lnSpc>
              <a:spcPct val="90000"/>
            </a:lnSpc>
            <a:spcBef>
              <a:spcPct val="0"/>
            </a:spcBef>
            <a:spcAft>
              <a:spcPct val="20000"/>
            </a:spcAft>
            <a:buChar char="••"/>
          </a:pPr>
          <a:r>
            <a:rPr lang="es-EC" sz="1700" kern="1200" dirty="0" smtClean="0"/>
            <a:t>Analizar los parámetros de LTE mediante equipos de medición.</a:t>
          </a:r>
          <a:endParaRPr lang="es-EC" sz="1700" kern="1200" dirty="0"/>
        </a:p>
      </dsp:txBody>
      <dsp:txXfrm>
        <a:off x="0" y="1876380"/>
        <a:ext cx="8915400" cy="2686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48FAA-9E15-45AC-865E-1B883CE1E1C6}">
      <dsp:nvSpPr>
        <dsp:cNvPr id="0" name=""/>
        <dsp:cNvSpPr/>
      </dsp:nvSpPr>
      <dsp:spPr>
        <a:xfrm>
          <a:off x="6190064" y="3234615"/>
          <a:ext cx="1814858" cy="818707"/>
        </a:xfrm>
        <a:custGeom>
          <a:avLst/>
          <a:gdLst/>
          <a:ahLst/>
          <a:cxnLst/>
          <a:rect l="0" t="0" r="0" b="0"/>
          <a:pathLst>
            <a:path>
              <a:moveTo>
                <a:pt x="0" y="0"/>
              </a:moveTo>
              <a:lnTo>
                <a:pt x="0" y="681149"/>
              </a:lnTo>
              <a:lnTo>
                <a:pt x="1814858" y="681149"/>
              </a:lnTo>
              <a:lnTo>
                <a:pt x="1814858" y="818707"/>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BA700-1F23-47B3-8957-6A92D93788D3}">
      <dsp:nvSpPr>
        <dsp:cNvPr id="0" name=""/>
        <dsp:cNvSpPr/>
      </dsp:nvSpPr>
      <dsp:spPr>
        <a:xfrm>
          <a:off x="6144344" y="3234615"/>
          <a:ext cx="91440" cy="818707"/>
        </a:xfrm>
        <a:custGeom>
          <a:avLst/>
          <a:gdLst/>
          <a:ahLst/>
          <a:cxnLst/>
          <a:rect l="0" t="0" r="0" b="0"/>
          <a:pathLst>
            <a:path>
              <a:moveTo>
                <a:pt x="45720" y="0"/>
              </a:moveTo>
              <a:lnTo>
                <a:pt x="45720" y="818707"/>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E5B48-5B59-471F-84CE-540E9C515250}">
      <dsp:nvSpPr>
        <dsp:cNvPr id="0" name=""/>
        <dsp:cNvSpPr/>
      </dsp:nvSpPr>
      <dsp:spPr>
        <a:xfrm>
          <a:off x="4375206" y="3234615"/>
          <a:ext cx="1814858" cy="818707"/>
        </a:xfrm>
        <a:custGeom>
          <a:avLst/>
          <a:gdLst/>
          <a:ahLst/>
          <a:cxnLst/>
          <a:rect l="0" t="0" r="0" b="0"/>
          <a:pathLst>
            <a:path>
              <a:moveTo>
                <a:pt x="1814858" y="0"/>
              </a:moveTo>
              <a:lnTo>
                <a:pt x="1814858" y="681149"/>
              </a:lnTo>
              <a:lnTo>
                <a:pt x="0" y="681149"/>
              </a:lnTo>
              <a:lnTo>
                <a:pt x="0" y="818707"/>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65F1A8-EFB8-4618-9160-C7EF05309334}">
      <dsp:nvSpPr>
        <dsp:cNvPr id="0" name=""/>
        <dsp:cNvSpPr/>
      </dsp:nvSpPr>
      <dsp:spPr>
        <a:xfrm>
          <a:off x="3868733" y="1472987"/>
          <a:ext cx="2321331" cy="818726"/>
        </a:xfrm>
        <a:custGeom>
          <a:avLst/>
          <a:gdLst/>
          <a:ahLst/>
          <a:cxnLst/>
          <a:rect l="0" t="0" r="0" b="0"/>
          <a:pathLst>
            <a:path>
              <a:moveTo>
                <a:pt x="0" y="0"/>
              </a:moveTo>
              <a:lnTo>
                <a:pt x="0" y="681168"/>
              </a:lnTo>
              <a:lnTo>
                <a:pt x="2321331" y="681168"/>
              </a:lnTo>
              <a:lnTo>
                <a:pt x="2321331" y="818726"/>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107E07-ADF8-4022-97DD-E5606618B7CE}">
      <dsp:nvSpPr>
        <dsp:cNvPr id="0" name=""/>
        <dsp:cNvSpPr/>
      </dsp:nvSpPr>
      <dsp:spPr>
        <a:xfrm>
          <a:off x="1547417" y="3234605"/>
          <a:ext cx="1012930" cy="818716"/>
        </a:xfrm>
        <a:custGeom>
          <a:avLst/>
          <a:gdLst/>
          <a:ahLst/>
          <a:cxnLst/>
          <a:rect l="0" t="0" r="0" b="0"/>
          <a:pathLst>
            <a:path>
              <a:moveTo>
                <a:pt x="0" y="0"/>
              </a:moveTo>
              <a:lnTo>
                <a:pt x="0" y="681158"/>
              </a:lnTo>
              <a:lnTo>
                <a:pt x="1012930" y="681158"/>
              </a:lnTo>
              <a:lnTo>
                <a:pt x="1012930" y="818716"/>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2AE26-08B8-4579-8B02-BAE8FA330ADA}">
      <dsp:nvSpPr>
        <dsp:cNvPr id="0" name=""/>
        <dsp:cNvSpPr/>
      </dsp:nvSpPr>
      <dsp:spPr>
        <a:xfrm>
          <a:off x="745489" y="3234605"/>
          <a:ext cx="801928" cy="818716"/>
        </a:xfrm>
        <a:custGeom>
          <a:avLst/>
          <a:gdLst/>
          <a:ahLst/>
          <a:cxnLst/>
          <a:rect l="0" t="0" r="0" b="0"/>
          <a:pathLst>
            <a:path>
              <a:moveTo>
                <a:pt x="801928" y="0"/>
              </a:moveTo>
              <a:lnTo>
                <a:pt x="801928" y="681158"/>
              </a:lnTo>
              <a:lnTo>
                <a:pt x="0" y="681158"/>
              </a:lnTo>
              <a:lnTo>
                <a:pt x="0" y="818716"/>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0C5CF-9846-4E63-ACD0-E22E73D00407}">
      <dsp:nvSpPr>
        <dsp:cNvPr id="0" name=""/>
        <dsp:cNvSpPr/>
      </dsp:nvSpPr>
      <dsp:spPr>
        <a:xfrm>
          <a:off x="1547417" y="1472987"/>
          <a:ext cx="2321316" cy="818716"/>
        </a:xfrm>
        <a:custGeom>
          <a:avLst/>
          <a:gdLst/>
          <a:ahLst/>
          <a:cxnLst/>
          <a:rect l="0" t="0" r="0" b="0"/>
          <a:pathLst>
            <a:path>
              <a:moveTo>
                <a:pt x="2321316" y="0"/>
              </a:moveTo>
              <a:lnTo>
                <a:pt x="2321316" y="681158"/>
              </a:lnTo>
              <a:lnTo>
                <a:pt x="0" y="681158"/>
              </a:lnTo>
              <a:lnTo>
                <a:pt x="0" y="818716"/>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CE8B5-FE38-4B58-AD43-895C3042D31E}">
      <dsp:nvSpPr>
        <dsp:cNvPr id="0" name=""/>
        <dsp:cNvSpPr/>
      </dsp:nvSpPr>
      <dsp:spPr>
        <a:xfrm>
          <a:off x="1933239" y="530085"/>
          <a:ext cx="3870989" cy="942901"/>
        </a:xfrm>
        <a:prstGeom prst="roundRect">
          <a:avLst>
            <a:gd name="adj" fmla="val 10000"/>
          </a:avLst>
        </a:prstGeom>
        <a:solidFill>
          <a:schemeClr val="accent1">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7922F4-615A-473C-894B-EF85259AFE2C}">
      <dsp:nvSpPr>
        <dsp:cNvPr id="0" name=""/>
        <dsp:cNvSpPr/>
      </dsp:nvSpPr>
      <dsp:spPr>
        <a:xfrm>
          <a:off x="2098226" y="686823"/>
          <a:ext cx="3870989" cy="942901"/>
        </a:xfrm>
        <a:prstGeom prst="roundRect">
          <a:avLst>
            <a:gd name="adj" fmla="val 10000"/>
          </a:avLst>
        </a:prstGeom>
        <a:solidFill>
          <a:schemeClr val="lt1">
            <a:alpha val="9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Conceptos de una Red LTE</a:t>
          </a:r>
          <a:endParaRPr lang="es-EC" sz="1600" kern="1200" dirty="0"/>
        </a:p>
      </dsp:txBody>
      <dsp:txXfrm>
        <a:off x="2125843" y="714440"/>
        <a:ext cx="3815755" cy="887667"/>
      </dsp:txXfrm>
    </dsp:sp>
    <dsp:sp modelId="{7F6176ED-54CD-4832-A497-8F20F49AAB4A}">
      <dsp:nvSpPr>
        <dsp:cNvPr id="0" name=""/>
        <dsp:cNvSpPr/>
      </dsp:nvSpPr>
      <dsp:spPr>
        <a:xfrm>
          <a:off x="804975" y="2291704"/>
          <a:ext cx="1484884" cy="942901"/>
        </a:xfrm>
        <a:prstGeom prst="roundRect">
          <a:avLst>
            <a:gd name="adj" fmla="val 10000"/>
          </a:avLst>
        </a:prstGeom>
        <a:solidFill>
          <a:schemeClr val="accent1">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2EB0A-6726-4CE2-9F3F-DBF2219E2204}">
      <dsp:nvSpPr>
        <dsp:cNvPr id="0" name=""/>
        <dsp:cNvSpPr/>
      </dsp:nvSpPr>
      <dsp:spPr>
        <a:xfrm>
          <a:off x="969962" y="2448442"/>
          <a:ext cx="1484884" cy="942901"/>
        </a:xfrm>
        <a:prstGeom prst="roundRect">
          <a:avLst>
            <a:gd name="adj" fmla="val 10000"/>
          </a:avLst>
        </a:prstGeom>
        <a:solidFill>
          <a:schemeClr val="lt1">
            <a:alpha val="90000"/>
            <a:hueOff val="0"/>
            <a:satOff val="0"/>
            <a:lumOff val="0"/>
            <a:alphaOff val="0"/>
          </a:schemeClr>
        </a:solidFill>
        <a:ln w="15875" cap="rnd"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Arquitectura de Red</a:t>
          </a:r>
          <a:endParaRPr lang="es-EC" sz="1600" kern="1200" dirty="0"/>
        </a:p>
      </dsp:txBody>
      <dsp:txXfrm>
        <a:off x="997579" y="2476059"/>
        <a:ext cx="1429650" cy="887667"/>
      </dsp:txXfrm>
    </dsp:sp>
    <dsp:sp modelId="{E063996B-E555-48DD-9F2F-CEAAE61AFAFD}">
      <dsp:nvSpPr>
        <dsp:cNvPr id="0" name=""/>
        <dsp:cNvSpPr/>
      </dsp:nvSpPr>
      <dsp:spPr>
        <a:xfrm>
          <a:off x="3047" y="4053322"/>
          <a:ext cx="1484884" cy="942901"/>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EB9BE-7BF0-48DC-AF2C-C1533CBBCFFA}">
      <dsp:nvSpPr>
        <dsp:cNvPr id="0" name=""/>
        <dsp:cNvSpPr/>
      </dsp:nvSpPr>
      <dsp:spPr>
        <a:xfrm>
          <a:off x="168034" y="4210060"/>
          <a:ext cx="1484884" cy="942901"/>
        </a:xfrm>
        <a:prstGeom prst="roundRect">
          <a:avLst>
            <a:gd name="adj" fmla="val 10000"/>
          </a:avLst>
        </a:prstGeom>
        <a:solidFill>
          <a:schemeClr val="lt1">
            <a:alpha val="90000"/>
            <a:hueOff val="0"/>
            <a:satOff val="0"/>
            <a:lumOff val="0"/>
            <a:alphaOff val="0"/>
          </a:schemeClr>
        </a:solidFill>
        <a:ln w="15875" cap="rnd"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Red de Núcleo</a:t>
          </a:r>
          <a:endParaRPr lang="es-EC" sz="1600" kern="1200" dirty="0"/>
        </a:p>
      </dsp:txBody>
      <dsp:txXfrm>
        <a:off x="195651" y="4237677"/>
        <a:ext cx="1429650" cy="887667"/>
      </dsp:txXfrm>
    </dsp:sp>
    <dsp:sp modelId="{C4EA509C-0D47-4768-AAD3-DFCE0407A93C}">
      <dsp:nvSpPr>
        <dsp:cNvPr id="0" name=""/>
        <dsp:cNvSpPr/>
      </dsp:nvSpPr>
      <dsp:spPr>
        <a:xfrm>
          <a:off x="1817905" y="4053322"/>
          <a:ext cx="1484884" cy="942901"/>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7498E-2AF9-4ACF-8129-DEF45D28B3C4}">
      <dsp:nvSpPr>
        <dsp:cNvPr id="0" name=""/>
        <dsp:cNvSpPr/>
      </dsp:nvSpPr>
      <dsp:spPr>
        <a:xfrm>
          <a:off x="1982892" y="4210060"/>
          <a:ext cx="1484884" cy="942901"/>
        </a:xfrm>
        <a:prstGeom prst="roundRect">
          <a:avLst>
            <a:gd name="adj" fmla="val 10000"/>
          </a:avLst>
        </a:prstGeom>
        <a:solidFill>
          <a:schemeClr val="lt1">
            <a:alpha val="90000"/>
            <a:hueOff val="0"/>
            <a:satOff val="0"/>
            <a:lumOff val="0"/>
            <a:alphaOff val="0"/>
          </a:schemeClr>
        </a:solidFill>
        <a:ln w="15875" cap="rnd"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Red de Acceso</a:t>
          </a:r>
          <a:endParaRPr lang="es-EC" sz="1600" kern="1200" dirty="0"/>
        </a:p>
      </dsp:txBody>
      <dsp:txXfrm>
        <a:off x="2010509" y="4237677"/>
        <a:ext cx="1429650" cy="887667"/>
      </dsp:txXfrm>
    </dsp:sp>
    <dsp:sp modelId="{4FC01555-E83A-48C3-9E02-DEF2586DDC3D}">
      <dsp:nvSpPr>
        <dsp:cNvPr id="0" name=""/>
        <dsp:cNvSpPr/>
      </dsp:nvSpPr>
      <dsp:spPr>
        <a:xfrm>
          <a:off x="5447622" y="2291713"/>
          <a:ext cx="1484884" cy="942901"/>
        </a:xfrm>
        <a:prstGeom prst="roundRect">
          <a:avLst>
            <a:gd name="adj" fmla="val 10000"/>
          </a:avLst>
        </a:prstGeom>
        <a:solidFill>
          <a:schemeClr val="accent1">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2C44-1882-492F-AF43-282F0AD9D317}">
      <dsp:nvSpPr>
        <dsp:cNvPr id="0" name=""/>
        <dsp:cNvSpPr/>
      </dsp:nvSpPr>
      <dsp:spPr>
        <a:xfrm>
          <a:off x="5612609" y="2448451"/>
          <a:ext cx="1484884" cy="942901"/>
        </a:xfrm>
        <a:prstGeom prst="roundRect">
          <a:avLst>
            <a:gd name="adj" fmla="val 10000"/>
          </a:avLst>
        </a:prstGeom>
        <a:solidFill>
          <a:schemeClr val="lt1">
            <a:alpha val="90000"/>
            <a:hueOff val="0"/>
            <a:satOff val="0"/>
            <a:lumOff val="0"/>
            <a:alphaOff val="0"/>
          </a:schemeClr>
        </a:solidFill>
        <a:ln w="15875" cap="rnd"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Capa Física</a:t>
          </a:r>
          <a:endParaRPr lang="es-EC" sz="1600" kern="1200" dirty="0"/>
        </a:p>
      </dsp:txBody>
      <dsp:txXfrm>
        <a:off x="5640226" y="2476068"/>
        <a:ext cx="1429650" cy="887667"/>
      </dsp:txXfrm>
    </dsp:sp>
    <dsp:sp modelId="{DB99A00E-E448-4A8C-9749-A7ECA1B1FC0E}">
      <dsp:nvSpPr>
        <dsp:cNvPr id="0" name=""/>
        <dsp:cNvSpPr/>
      </dsp:nvSpPr>
      <dsp:spPr>
        <a:xfrm>
          <a:off x="3632764" y="4053322"/>
          <a:ext cx="1484884" cy="942901"/>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61035-41A1-4865-862B-18E3ED712B03}">
      <dsp:nvSpPr>
        <dsp:cNvPr id="0" name=""/>
        <dsp:cNvSpPr/>
      </dsp:nvSpPr>
      <dsp:spPr>
        <a:xfrm>
          <a:off x="3797751" y="4210060"/>
          <a:ext cx="1484884" cy="942901"/>
        </a:xfrm>
        <a:prstGeom prst="roundRect">
          <a:avLst>
            <a:gd name="adj" fmla="val 10000"/>
          </a:avLst>
        </a:prstGeom>
        <a:solidFill>
          <a:schemeClr val="lt1">
            <a:alpha val="90000"/>
            <a:hueOff val="0"/>
            <a:satOff val="0"/>
            <a:lumOff val="0"/>
            <a:alphaOff val="0"/>
          </a:schemeClr>
        </a:solidFill>
        <a:ln w="15875" cap="rnd"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Canales Lógicos</a:t>
          </a:r>
          <a:endParaRPr lang="es-EC" sz="1600" kern="1200" dirty="0"/>
        </a:p>
      </dsp:txBody>
      <dsp:txXfrm>
        <a:off x="3825368" y="4237677"/>
        <a:ext cx="1429650" cy="887667"/>
      </dsp:txXfrm>
    </dsp:sp>
    <dsp:sp modelId="{8231B52F-F1EE-4DF9-950F-D4205FD21CC5}">
      <dsp:nvSpPr>
        <dsp:cNvPr id="0" name=""/>
        <dsp:cNvSpPr/>
      </dsp:nvSpPr>
      <dsp:spPr>
        <a:xfrm>
          <a:off x="5447622" y="4053322"/>
          <a:ext cx="1484884" cy="942901"/>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CC955-A776-4CD9-87C4-B1D67F57843B}">
      <dsp:nvSpPr>
        <dsp:cNvPr id="0" name=""/>
        <dsp:cNvSpPr/>
      </dsp:nvSpPr>
      <dsp:spPr>
        <a:xfrm>
          <a:off x="5612609" y="4210060"/>
          <a:ext cx="1484884" cy="942901"/>
        </a:xfrm>
        <a:prstGeom prst="roundRect">
          <a:avLst>
            <a:gd name="adj" fmla="val 10000"/>
          </a:avLst>
        </a:prstGeom>
        <a:solidFill>
          <a:schemeClr val="lt1">
            <a:alpha val="90000"/>
            <a:hueOff val="0"/>
            <a:satOff val="0"/>
            <a:lumOff val="0"/>
            <a:alphaOff val="0"/>
          </a:schemeClr>
        </a:solidFill>
        <a:ln w="15875" cap="rnd"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Canales de Transporte</a:t>
          </a:r>
          <a:endParaRPr lang="es-EC" sz="1600" kern="1200" dirty="0"/>
        </a:p>
      </dsp:txBody>
      <dsp:txXfrm>
        <a:off x="5640226" y="4237677"/>
        <a:ext cx="1429650" cy="887667"/>
      </dsp:txXfrm>
    </dsp:sp>
    <dsp:sp modelId="{0295EBE1-E265-4238-AD98-12FFB12E68E2}">
      <dsp:nvSpPr>
        <dsp:cNvPr id="0" name=""/>
        <dsp:cNvSpPr/>
      </dsp:nvSpPr>
      <dsp:spPr>
        <a:xfrm>
          <a:off x="7262481" y="4053322"/>
          <a:ext cx="1484884" cy="942901"/>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49C1C-8155-463D-BA55-47E85B5B8CE0}">
      <dsp:nvSpPr>
        <dsp:cNvPr id="0" name=""/>
        <dsp:cNvSpPr/>
      </dsp:nvSpPr>
      <dsp:spPr>
        <a:xfrm>
          <a:off x="7427468" y="4210060"/>
          <a:ext cx="1484884" cy="942901"/>
        </a:xfrm>
        <a:prstGeom prst="roundRect">
          <a:avLst>
            <a:gd name="adj" fmla="val 10000"/>
          </a:avLst>
        </a:prstGeom>
        <a:solidFill>
          <a:schemeClr val="lt1">
            <a:alpha val="90000"/>
            <a:hueOff val="0"/>
            <a:satOff val="0"/>
            <a:lumOff val="0"/>
            <a:alphaOff val="0"/>
          </a:schemeClr>
        </a:solidFill>
        <a:ln w="15875" cap="rnd" cmpd="sng" algn="ctr">
          <a:solidFill>
            <a:schemeClr val="accent1">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Canales Físicos</a:t>
          </a:r>
          <a:endParaRPr lang="es-EC" sz="1600" kern="1200" dirty="0"/>
        </a:p>
      </dsp:txBody>
      <dsp:txXfrm>
        <a:off x="7455085" y="4237677"/>
        <a:ext cx="1429650" cy="8876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8656B-03EE-4CD4-B038-64489B071873}">
      <dsp:nvSpPr>
        <dsp:cNvPr id="0" name=""/>
        <dsp:cNvSpPr/>
      </dsp:nvSpPr>
      <dsp:spPr>
        <a:xfrm>
          <a:off x="0" y="52970"/>
          <a:ext cx="952774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kern="1200" dirty="0" smtClean="0"/>
            <a:t>Canales Físicos</a:t>
          </a:r>
          <a:endParaRPr lang="es-EC" sz="3600" kern="1200" dirty="0"/>
        </a:p>
      </dsp:txBody>
      <dsp:txXfrm>
        <a:off x="51656" y="104626"/>
        <a:ext cx="9424435" cy="1660357"/>
      </dsp:txXfrm>
    </dsp:sp>
    <dsp:sp modelId="{710203A7-308B-4754-B3BC-D6DBD48137BC}">
      <dsp:nvSpPr>
        <dsp:cNvPr id="0" name=""/>
        <dsp:cNvSpPr/>
      </dsp:nvSpPr>
      <dsp:spPr>
        <a:xfrm>
          <a:off x="2912" y="1931245"/>
          <a:ext cx="6309160"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Downlink</a:t>
          </a:r>
          <a:endParaRPr lang="es-EC" sz="3200" kern="1200" dirty="0"/>
        </a:p>
      </dsp:txBody>
      <dsp:txXfrm>
        <a:off x="54568" y="1982901"/>
        <a:ext cx="6205848" cy="1660357"/>
      </dsp:txXfrm>
    </dsp:sp>
    <dsp:sp modelId="{6C5A2003-D55E-499A-9BC5-1177B90B89FD}">
      <dsp:nvSpPr>
        <dsp:cNvPr id="0" name=""/>
        <dsp:cNvSpPr/>
      </dsp:nvSpPr>
      <dsp:spPr>
        <a:xfrm>
          <a:off x="2912"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PBCH</a:t>
          </a:r>
          <a:endParaRPr lang="es-EC" sz="1600" kern="1200" dirty="0"/>
        </a:p>
      </dsp:txBody>
      <dsp:txXfrm>
        <a:off x="32669" y="3892031"/>
        <a:ext cx="956453" cy="1704155"/>
      </dsp:txXfrm>
    </dsp:sp>
    <dsp:sp modelId="{AD39431F-DE93-475E-AD7A-550EE40121EE}">
      <dsp:nvSpPr>
        <dsp:cNvPr id="0" name=""/>
        <dsp:cNvSpPr/>
      </dsp:nvSpPr>
      <dsp:spPr>
        <a:xfrm>
          <a:off x="1061551"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PCFICH</a:t>
          </a:r>
          <a:endParaRPr lang="es-EC" sz="1600" kern="1200" dirty="0"/>
        </a:p>
      </dsp:txBody>
      <dsp:txXfrm>
        <a:off x="1091308" y="3892031"/>
        <a:ext cx="956453" cy="1704155"/>
      </dsp:txXfrm>
    </dsp:sp>
    <dsp:sp modelId="{DDFF1ADC-97D4-407D-AEBE-805C14CDD732}">
      <dsp:nvSpPr>
        <dsp:cNvPr id="0" name=""/>
        <dsp:cNvSpPr/>
      </dsp:nvSpPr>
      <dsp:spPr>
        <a:xfrm>
          <a:off x="2120190"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PDCCH</a:t>
          </a:r>
          <a:endParaRPr lang="es-EC" sz="1600" kern="1200" dirty="0"/>
        </a:p>
      </dsp:txBody>
      <dsp:txXfrm>
        <a:off x="2149947" y="3892031"/>
        <a:ext cx="956453" cy="1704155"/>
      </dsp:txXfrm>
    </dsp:sp>
    <dsp:sp modelId="{B997C1ED-0266-4A66-9FAD-2125A7DB277E}">
      <dsp:nvSpPr>
        <dsp:cNvPr id="0" name=""/>
        <dsp:cNvSpPr/>
      </dsp:nvSpPr>
      <dsp:spPr>
        <a:xfrm>
          <a:off x="3178828"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PHICH</a:t>
          </a:r>
          <a:endParaRPr lang="es-EC" sz="1600" kern="1200" dirty="0"/>
        </a:p>
      </dsp:txBody>
      <dsp:txXfrm>
        <a:off x="3208585" y="3892031"/>
        <a:ext cx="956453" cy="1704155"/>
      </dsp:txXfrm>
    </dsp:sp>
    <dsp:sp modelId="{DD56FA8B-9364-43C5-BF3A-18AC87D36D7B}">
      <dsp:nvSpPr>
        <dsp:cNvPr id="0" name=""/>
        <dsp:cNvSpPr/>
      </dsp:nvSpPr>
      <dsp:spPr>
        <a:xfrm>
          <a:off x="4237467"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PDSCH</a:t>
          </a:r>
          <a:endParaRPr lang="es-EC" sz="1600" kern="1200" dirty="0"/>
        </a:p>
      </dsp:txBody>
      <dsp:txXfrm>
        <a:off x="4267224" y="3892031"/>
        <a:ext cx="956453" cy="1704155"/>
      </dsp:txXfrm>
    </dsp:sp>
    <dsp:sp modelId="{DBE4AE23-1C0C-4F86-99A3-165A0B3F16BC}">
      <dsp:nvSpPr>
        <dsp:cNvPr id="0" name=""/>
        <dsp:cNvSpPr/>
      </dsp:nvSpPr>
      <dsp:spPr>
        <a:xfrm>
          <a:off x="5296105"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PMCH</a:t>
          </a:r>
          <a:endParaRPr lang="es-EC" sz="1600" kern="1200" dirty="0"/>
        </a:p>
      </dsp:txBody>
      <dsp:txXfrm>
        <a:off x="5325862" y="3892031"/>
        <a:ext cx="956453" cy="1704155"/>
      </dsp:txXfrm>
    </dsp:sp>
    <dsp:sp modelId="{FF6E8DBF-0567-417C-9A4D-82D4DA528504}">
      <dsp:nvSpPr>
        <dsp:cNvPr id="0" name=""/>
        <dsp:cNvSpPr/>
      </dsp:nvSpPr>
      <dsp:spPr>
        <a:xfrm>
          <a:off x="6397415" y="1931245"/>
          <a:ext cx="3133245"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Uplink</a:t>
          </a:r>
          <a:endParaRPr lang="es-EC" sz="3200" kern="1200" dirty="0"/>
        </a:p>
      </dsp:txBody>
      <dsp:txXfrm>
        <a:off x="6449071" y="1982901"/>
        <a:ext cx="3029933" cy="1660357"/>
      </dsp:txXfrm>
    </dsp:sp>
    <dsp:sp modelId="{DC0E3C3A-4B0C-4B55-B79D-39758A6B67B7}">
      <dsp:nvSpPr>
        <dsp:cNvPr id="0" name=""/>
        <dsp:cNvSpPr/>
      </dsp:nvSpPr>
      <dsp:spPr>
        <a:xfrm>
          <a:off x="6397415"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PRACH</a:t>
          </a:r>
          <a:endParaRPr lang="es-EC" sz="1600" kern="1200" dirty="0"/>
        </a:p>
      </dsp:txBody>
      <dsp:txXfrm>
        <a:off x="6427172" y="3892031"/>
        <a:ext cx="956453" cy="1704155"/>
      </dsp:txXfrm>
    </dsp:sp>
    <dsp:sp modelId="{0ABDE7D8-3277-4125-A506-C613ABB128CF}">
      <dsp:nvSpPr>
        <dsp:cNvPr id="0" name=""/>
        <dsp:cNvSpPr/>
      </dsp:nvSpPr>
      <dsp:spPr>
        <a:xfrm>
          <a:off x="7456053"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PUCCH</a:t>
          </a:r>
          <a:endParaRPr lang="es-EC" sz="1600" kern="1200" dirty="0"/>
        </a:p>
      </dsp:txBody>
      <dsp:txXfrm>
        <a:off x="7485810" y="3892031"/>
        <a:ext cx="956453" cy="1704155"/>
      </dsp:txXfrm>
    </dsp:sp>
    <dsp:sp modelId="{F44C3D67-D0B0-45D7-87B6-162A9080F917}">
      <dsp:nvSpPr>
        <dsp:cNvPr id="0" name=""/>
        <dsp:cNvSpPr/>
      </dsp:nvSpPr>
      <dsp:spPr>
        <a:xfrm>
          <a:off x="8514692" y="3862274"/>
          <a:ext cx="1015967" cy="176366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PUSCH</a:t>
          </a:r>
          <a:endParaRPr lang="es-EC" sz="1600" kern="1200" dirty="0"/>
        </a:p>
      </dsp:txBody>
      <dsp:txXfrm>
        <a:off x="8544449" y="3892031"/>
        <a:ext cx="956453" cy="17041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F04B8-D054-404E-BF9A-239FB458A8F0}">
      <dsp:nvSpPr>
        <dsp:cNvPr id="0" name=""/>
        <dsp:cNvSpPr/>
      </dsp:nvSpPr>
      <dsp:spPr>
        <a:xfrm rot="5400000">
          <a:off x="985173" y="1418884"/>
          <a:ext cx="2218893" cy="2675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122F97-6BFA-49D6-B53D-B689249F1744}">
      <dsp:nvSpPr>
        <dsp:cNvPr id="0" name=""/>
        <dsp:cNvSpPr/>
      </dsp:nvSpPr>
      <dsp:spPr>
        <a:xfrm>
          <a:off x="1494640" y="1353"/>
          <a:ext cx="2972915" cy="17837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Capa Física  LTE</a:t>
          </a:r>
          <a:endParaRPr lang="es-EC" sz="1800" kern="1200" dirty="0"/>
        </a:p>
      </dsp:txBody>
      <dsp:txXfrm>
        <a:off x="1546884" y="53597"/>
        <a:ext cx="2868427" cy="1679261"/>
      </dsp:txXfrm>
    </dsp:sp>
    <dsp:sp modelId="{93DCF341-6219-4313-A51C-381CEA833CF6}">
      <dsp:nvSpPr>
        <dsp:cNvPr id="0" name=""/>
        <dsp:cNvSpPr/>
      </dsp:nvSpPr>
      <dsp:spPr>
        <a:xfrm rot="5400000">
          <a:off x="985173" y="3648570"/>
          <a:ext cx="2218893" cy="2675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D368A-C4B8-4ACD-B8C5-142C2E58E72B}">
      <dsp:nvSpPr>
        <dsp:cNvPr id="0" name=""/>
        <dsp:cNvSpPr/>
      </dsp:nvSpPr>
      <dsp:spPr>
        <a:xfrm>
          <a:off x="1494640" y="2231039"/>
          <a:ext cx="2972915" cy="17837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Modulación y Codificación</a:t>
          </a:r>
          <a:endParaRPr lang="es-EC" sz="1800" kern="1200" dirty="0"/>
        </a:p>
      </dsp:txBody>
      <dsp:txXfrm>
        <a:off x="1546884" y="2283283"/>
        <a:ext cx="2868427" cy="1679261"/>
      </dsp:txXfrm>
    </dsp:sp>
    <dsp:sp modelId="{A78CE58A-24FA-4233-A561-D68BA1910952}">
      <dsp:nvSpPr>
        <dsp:cNvPr id="0" name=""/>
        <dsp:cNvSpPr/>
      </dsp:nvSpPr>
      <dsp:spPr>
        <a:xfrm>
          <a:off x="2100016" y="4763413"/>
          <a:ext cx="3943184" cy="2675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F0B23C-6BFB-4448-84A0-8020992E8B18}">
      <dsp:nvSpPr>
        <dsp:cNvPr id="0" name=""/>
        <dsp:cNvSpPr/>
      </dsp:nvSpPr>
      <dsp:spPr>
        <a:xfrm>
          <a:off x="1494640" y="4460725"/>
          <a:ext cx="2972915" cy="17837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Tecnologías de Múltiple Acceso</a:t>
          </a:r>
          <a:endParaRPr lang="es-EC" sz="1800" kern="1200" dirty="0"/>
        </a:p>
      </dsp:txBody>
      <dsp:txXfrm>
        <a:off x="1546884" y="4512969"/>
        <a:ext cx="2868427" cy="1679261"/>
      </dsp:txXfrm>
    </dsp:sp>
    <dsp:sp modelId="{3615EA87-2BF7-4081-B555-B8FE4D25850E}">
      <dsp:nvSpPr>
        <dsp:cNvPr id="0" name=""/>
        <dsp:cNvSpPr/>
      </dsp:nvSpPr>
      <dsp:spPr>
        <a:xfrm rot="16200000">
          <a:off x="4939150" y="3648570"/>
          <a:ext cx="2218893" cy="2675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F334D5-762C-4057-BB3D-5558C29F3853}">
      <dsp:nvSpPr>
        <dsp:cNvPr id="0" name=""/>
        <dsp:cNvSpPr/>
      </dsp:nvSpPr>
      <dsp:spPr>
        <a:xfrm>
          <a:off x="5448617" y="4460725"/>
          <a:ext cx="2972915" cy="17837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Malla de Recursos</a:t>
          </a:r>
          <a:endParaRPr lang="es-EC" sz="1800" kern="1200" dirty="0"/>
        </a:p>
      </dsp:txBody>
      <dsp:txXfrm>
        <a:off x="5500861" y="4512969"/>
        <a:ext cx="2868427" cy="1679261"/>
      </dsp:txXfrm>
    </dsp:sp>
    <dsp:sp modelId="{86125BCA-DA0F-4C60-B11B-659E5F0C873D}">
      <dsp:nvSpPr>
        <dsp:cNvPr id="0" name=""/>
        <dsp:cNvSpPr/>
      </dsp:nvSpPr>
      <dsp:spPr>
        <a:xfrm rot="16200000">
          <a:off x="4939150" y="1418884"/>
          <a:ext cx="2218893" cy="26756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D83BA1-2757-46B2-8F7F-8FEB94C588EA}">
      <dsp:nvSpPr>
        <dsp:cNvPr id="0" name=""/>
        <dsp:cNvSpPr/>
      </dsp:nvSpPr>
      <dsp:spPr>
        <a:xfrm>
          <a:off x="5448617" y="2231039"/>
          <a:ext cx="2972915" cy="17837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MIMO</a:t>
          </a:r>
          <a:endParaRPr lang="es-EC" sz="1800" kern="1200" dirty="0"/>
        </a:p>
      </dsp:txBody>
      <dsp:txXfrm>
        <a:off x="5500861" y="2283283"/>
        <a:ext cx="2868427" cy="1679261"/>
      </dsp:txXfrm>
    </dsp:sp>
    <dsp:sp modelId="{E27B8E8D-D7A1-4D39-B945-4CFEC0A6EAC6}">
      <dsp:nvSpPr>
        <dsp:cNvPr id="0" name=""/>
        <dsp:cNvSpPr/>
      </dsp:nvSpPr>
      <dsp:spPr>
        <a:xfrm>
          <a:off x="5448617" y="1353"/>
          <a:ext cx="2972915" cy="1783749"/>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Adaptación de Enlace</a:t>
          </a:r>
          <a:endParaRPr lang="es-EC" sz="1800" kern="1200" dirty="0"/>
        </a:p>
      </dsp:txBody>
      <dsp:txXfrm>
        <a:off x="5500861" y="53597"/>
        <a:ext cx="2868427" cy="16792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D3671-AE7B-4883-B2E1-193429CB8006}">
      <dsp:nvSpPr>
        <dsp:cNvPr id="0" name=""/>
        <dsp:cNvSpPr/>
      </dsp:nvSpPr>
      <dsp:spPr>
        <a:xfrm>
          <a:off x="0" y="71886"/>
          <a:ext cx="8915400" cy="71954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es-EC" sz="3000" kern="1200" smtClean="0"/>
            <a:t>Ventajas</a:t>
          </a:r>
          <a:endParaRPr lang="es-EC" sz="3000" kern="1200"/>
        </a:p>
      </dsp:txBody>
      <dsp:txXfrm>
        <a:off x="35125" y="107011"/>
        <a:ext cx="8845150" cy="649299"/>
      </dsp:txXfrm>
    </dsp:sp>
    <dsp:sp modelId="{68388B66-EF6A-483B-99E7-7775578518BD}">
      <dsp:nvSpPr>
        <dsp:cNvPr id="0" name=""/>
        <dsp:cNvSpPr/>
      </dsp:nvSpPr>
      <dsp:spPr>
        <a:xfrm>
          <a:off x="0" y="791436"/>
          <a:ext cx="8915400"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8100" rIns="213360" bIns="38100" numCol="1" spcCol="1270" anchor="t" anchorCtr="0">
          <a:noAutofit/>
        </a:bodyPr>
        <a:lstStyle/>
        <a:p>
          <a:pPr marL="228600" lvl="1" indent="-228600" algn="just" defTabSz="1022350" rtl="0">
            <a:lnSpc>
              <a:spcPct val="90000"/>
            </a:lnSpc>
            <a:spcBef>
              <a:spcPct val="0"/>
            </a:spcBef>
            <a:spcAft>
              <a:spcPct val="20000"/>
            </a:spcAft>
            <a:buChar char="••"/>
          </a:pPr>
          <a:r>
            <a:rPr lang="es-EC" sz="2300" kern="1200" dirty="0" smtClean="0"/>
            <a:t>Ancho de Banda variable (1.4/3/5/10/15/20 MHz).</a:t>
          </a:r>
          <a:endParaRPr lang="es-EC" sz="2300" kern="1200" dirty="0"/>
        </a:p>
        <a:p>
          <a:pPr marL="228600" lvl="1" indent="-228600" algn="just" defTabSz="1022350" rtl="0">
            <a:lnSpc>
              <a:spcPct val="90000"/>
            </a:lnSpc>
            <a:spcBef>
              <a:spcPct val="0"/>
            </a:spcBef>
            <a:spcAft>
              <a:spcPct val="20000"/>
            </a:spcAft>
            <a:buChar char="••"/>
          </a:pPr>
          <a:r>
            <a:rPr lang="es-EC" sz="2300" kern="1200" smtClean="0"/>
            <a:t>Alta eficiencia espectral.</a:t>
          </a:r>
          <a:endParaRPr lang="es-EC" sz="2300" kern="1200"/>
        </a:p>
        <a:p>
          <a:pPr marL="228600" lvl="1" indent="-228600" algn="just" defTabSz="1022350" rtl="0">
            <a:lnSpc>
              <a:spcPct val="90000"/>
            </a:lnSpc>
            <a:spcBef>
              <a:spcPct val="0"/>
            </a:spcBef>
            <a:spcAft>
              <a:spcPct val="20000"/>
            </a:spcAft>
            <a:buChar char="••"/>
          </a:pPr>
          <a:r>
            <a:rPr lang="es-EC" sz="2300" kern="1200" smtClean="0"/>
            <a:t>Baja complejidad en la implementación del receptor.</a:t>
          </a:r>
          <a:endParaRPr lang="es-EC" sz="2300" kern="1200"/>
        </a:p>
        <a:p>
          <a:pPr marL="228600" lvl="1" indent="-228600" algn="just" defTabSz="1022350" rtl="0">
            <a:lnSpc>
              <a:spcPct val="90000"/>
            </a:lnSpc>
            <a:spcBef>
              <a:spcPct val="0"/>
            </a:spcBef>
            <a:spcAft>
              <a:spcPct val="20000"/>
            </a:spcAft>
            <a:buChar char="••"/>
          </a:pPr>
          <a:r>
            <a:rPr lang="es-EC" sz="2300" kern="1200" smtClean="0"/>
            <a:t>Robustez frente a las diferencias de retardo.</a:t>
          </a:r>
          <a:endParaRPr lang="es-EC" sz="2300" kern="1200"/>
        </a:p>
      </dsp:txBody>
      <dsp:txXfrm>
        <a:off x="0" y="791436"/>
        <a:ext cx="8915400" cy="1583549"/>
      </dsp:txXfrm>
    </dsp:sp>
    <dsp:sp modelId="{89B1651F-A560-4D93-8319-161AEB7663F4}">
      <dsp:nvSpPr>
        <dsp:cNvPr id="0" name=""/>
        <dsp:cNvSpPr/>
      </dsp:nvSpPr>
      <dsp:spPr>
        <a:xfrm>
          <a:off x="0" y="2374986"/>
          <a:ext cx="8915400" cy="719549"/>
        </a:xfrm>
        <a:prstGeom prst="roundRect">
          <a:avLst/>
        </a:prstGeom>
        <a:solidFill>
          <a:schemeClr val="accent2">
            <a:hueOff val="4681519"/>
            <a:satOff val="-5839"/>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es-EC" sz="3000" kern="1200" dirty="0" smtClean="0"/>
            <a:t>Desventajas</a:t>
          </a:r>
          <a:endParaRPr lang="es-EC" sz="3000" kern="1200" dirty="0"/>
        </a:p>
      </dsp:txBody>
      <dsp:txXfrm>
        <a:off x="35125" y="2410111"/>
        <a:ext cx="8845150" cy="649299"/>
      </dsp:txXfrm>
    </dsp:sp>
    <dsp:sp modelId="{9F29B2D5-6B90-42A3-BEA3-59E18A7494A2}">
      <dsp:nvSpPr>
        <dsp:cNvPr id="0" name=""/>
        <dsp:cNvSpPr/>
      </dsp:nvSpPr>
      <dsp:spPr>
        <a:xfrm>
          <a:off x="0" y="3094536"/>
          <a:ext cx="8915400"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8100" rIns="213360" bIns="38100" numCol="1" spcCol="1270" anchor="t" anchorCtr="0">
          <a:noAutofit/>
        </a:bodyPr>
        <a:lstStyle/>
        <a:p>
          <a:pPr marL="228600" lvl="1" indent="-228600" algn="just" defTabSz="1022350" rtl="0">
            <a:lnSpc>
              <a:spcPct val="90000"/>
            </a:lnSpc>
            <a:spcBef>
              <a:spcPct val="0"/>
            </a:spcBef>
            <a:spcAft>
              <a:spcPct val="20000"/>
            </a:spcAft>
            <a:buChar char="••"/>
          </a:pPr>
          <a:r>
            <a:rPr lang="es-EC" sz="2300" kern="1200" dirty="0" smtClean="0"/>
            <a:t>El espaciamiento entre subportadoras es muy pequeño, lo cual hace a OFDM que sea sensible a errores de frecuencia y ruido de fase.</a:t>
          </a:r>
          <a:endParaRPr lang="es-EC" sz="2300" kern="1200" dirty="0"/>
        </a:p>
        <a:p>
          <a:pPr marL="228600" lvl="1" indent="-228600" algn="just" defTabSz="1022350" rtl="0">
            <a:lnSpc>
              <a:spcPct val="90000"/>
            </a:lnSpc>
            <a:spcBef>
              <a:spcPct val="0"/>
            </a:spcBef>
            <a:spcAft>
              <a:spcPct val="20000"/>
            </a:spcAft>
            <a:buChar char="••"/>
          </a:pPr>
          <a:r>
            <a:rPr lang="es-EC" sz="2300" kern="1200" dirty="0" smtClean="0"/>
            <a:t>Se necesita un mayor procesamiento que con tecnologías como CDMA en los bordes de las células.</a:t>
          </a:r>
          <a:endParaRPr lang="es-EC" sz="2300" kern="1200" dirty="0"/>
        </a:p>
      </dsp:txBody>
      <dsp:txXfrm>
        <a:off x="0" y="3094536"/>
        <a:ext cx="8915400" cy="1769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4A46B-5B93-435F-BD67-D3E416FEC997}">
      <dsp:nvSpPr>
        <dsp:cNvPr id="0" name=""/>
        <dsp:cNvSpPr/>
      </dsp:nvSpPr>
      <dsp:spPr>
        <a:xfrm>
          <a:off x="2020406" y="244859"/>
          <a:ext cx="4859519" cy="168764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D1243-A5F3-4BEA-A434-0549F8B48996}">
      <dsp:nvSpPr>
        <dsp:cNvPr id="0" name=""/>
        <dsp:cNvSpPr/>
      </dsp:nvSpPr>
      <dsp:spPr>
        <a:xfrm>
          <a:off x="3986816" y="4377334"/>
          <a:ext cx="941767" cy="602731"/>
        </a:xfrm>
        <a:prstGeom prst="downArrow">
          <a:avLst/>
        </a:prstGeom>
        <a:solidFill>
          <a:schemeClr val="accent2">
            <a:tint val="40000"/>
            <a:hueOff val="0"/>
            <a:satOff val="0"/>
            <a:lumOff val="0"/>
            <a:alphaOff val="0"/>
          </a:schemeClr>
        </a:soli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02AC3CA-73D3-4CFE-9FA1-B2B28FCD5936}">
      <dsp:nvSpPr>
        <dsp:cNvPr id="0" name=""/>
        <dsp:cNvSpPr/>
      </dsp:nvSpPr>
      <dsp:spPr>
        <a:xfrm>
          <a:off x="2197458" y="4859519"/>
          <a:ext cx="4520483" cy="113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C" sz="3100" kern="1200" dirty="0" smtClean="0"/>
            <a:t>Hardware y Software</a:t>
          </a:r>
          <a:endParaRPr lang="es-EC" sz="3100" kern="1200" dirty="0"/>
        </a:p>
      </dsp:txBody>
      <dsp:txXfrm>
        <a:off x="2197458" y="4859519"/>
        <a:ext cx="4520483" cy="1130120"/>
      </dsp:txXfrm>
    </dsp:sp>
    <dsp:sp modelId="{1950C49D-696C-420A-8A96-9DE4CD77C44B}">
      <dsp:nvSpPr>
        <dsp:cNvPr id="0" name=""/>
        <dsp:cNvSpPr/>
      </dsp:nvSpPr>
      <dsp:spPr>
        <a:xfrm>
          <a:off x="3787161" y="2062847"/>
          <a:ext cx="1695181" cy="1695181"/>
        </a:xfrm>
        <a:prstGeom prst="ellips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Daughterboards y Antena</a:t>
          </a:r>
          <a:endParaRPr lang="es-EC" sz="1000" kern="1200" dirty="0"/>
        </a:p>
      </dsp:txBody>
      <dsp:txXfrm>
        <a:off x="4035415" y="2311101"/>
        <a:ext cx="1198673" cy="1198673"/>
      </dsp:txXfrm>
    </dsp:sp>
    <dsp:sp modelId="{7BA56E2E-93A8-4E0C-ADEB-EDB5764EEDD1}">
      <dsp:nvSpPr>
        <dsp:cNvPr id="0" name=""/>
        <dsp:cNvSpPr/>
      </dsp:nvSpPr>
      <dsp:spPr>
        <a:xfrm>
          <a:off x="2574165" y="791084"/>
          <a:ext cx="1695181" cy="1695181"/>
        </a:xfrm>
        <a:prstGeom prst="ellipse">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USRP</a:t>
          </a:r>
          <a:endParaRPr lang="es-EC" sz="1000" kern="1200" dirty="0"/>
        </a:p>
      </dsp:txBody>
      <dsp:txXfrm>
        <a:off x="2822419" y="1039338"/>
        <a:ext cx="1198673" cy="1198673"/>
      </dsp:txXfrm>
    </dsp:sp>
    <dsp:sp modelId="{DB5395E4-FEF4-4534-9985-B4747C4F1FBE}">
      <dsp:nvSpPr>
        <dsp:cNvPr id="0" name=""/>
        <dsp:cNvSpPr/>
      </dsp:nvSpPr>
      <dsp:spPr>
        <a:xfrm>
          <a:off x="4307017" y="381227"/>
          <a:ext cx="1695181" cy="1695181"/>
        </a:xfrm>
        <a:prstGeom prst="ellipse">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MATLAB/SIMULINK</a:t>
          </a:r>
          <a:endParaRPr lang="es-EC" sz="1000" kern="1200" dirty="0"/>
        </a:p>
      </dsp:txBody>
      <dsp:txXfrm>
        <a:off x="4555271" y="629481"/>
        <a:ext cx="1198673" cy="1198673"/>
      </dsp:txXfrm>
    </dsp:sp>
    <dsp:sp modelId="{8140C2B6-3771-4ACB-B2BA-C802F707B60A}">
      <dsp:nvSpPr>
        <dsp:cNvPr id="0" name=""/>
        <dsp:cNvSpPr/>
      </dsp:nvSpPr>
      <dsp:spPr>
        <a:xfrm>
          <a:off x="1820751" y="37670"/>
          <a:ext cx="5273897" cy="4219117"/>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6EF0-41BF-403E-BFC4-6E11AA7D4B3B}">
      <dsp:nvSpPr>
        <dsp:cNvPr id="0" name=""/>
        <dsp:cNvSpPr/>
      </dsp:nvSpPr>
      <dsp:spPr>
        <a:xfrm>
          <a:off x="0" y="6978"/>
          <a:ext cx="8915400" cy="158962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rtl="0">
            <a:lnSpc>
              <a:spcPct val="90000"/>
            </a:lnSpc>
            <a:spcBef>
              <a:spcPct val="0"/>
            </a:spcBef>
            <a:spcAft>
              <a:spcPct val="35000"/>
            </a:spcAft>
          </a:pPr>
          <a:r>
            <a:rPr lang="es-EC" sz="2400" kern="1200" dirty="0" smtClean="0"/>
            <a:t>Estos son un compendio de modelos matemáticos los cuales han sido incorporados en MATLAB, estos pueden ser directamente usados en </a:t>
          </a:r>
          <a:r>
            <a:rPr lang="es-EC" sz="2400" kern="1200" dirty="0" err="1" smtClean="0"/>
            <a:t>Simulink</a:t>
          </a:r>
          <a:r>
            <a:rPr lang="es-EC" sz="2400" kern="1200" dirty="0" smtClean="0"/>
            <a:t> o en MATLAB como objetos del sistema System </a:t>
          </a:r>
          <a:r>
            <a:rPr lang="es-EC" sz="2400" kern="1200" dirty="0" err="1" smtClean="0"/>
            <a:t>Objects</a:t>
          </a:r>
          <a:r>
            <a:rPr lang="es-EC" sz="2400" kern="1200" dirty="0" smtClean="0"/>
            <a:t>.</a:t>
          </a:r>
          <a:endParaRPr lang="es-EC" sz="2400" kern="1200" dirty="0"/>
        </a:p>
      </dsp:txBody>
      <dsp:txXfrm>
        <a:off x="0" y="6978"/>
        <a:ext cx="8915400" cy="1589625"/>
      </dsp:txXfrm>
    </dsp:sp>
    <dsp:sp modelId="{813E1673-B1C8-49C4-8DF0-1E25E77B5F13}">
      <dsp:nvSpPr>
        <dsp:cNvPr id="0" name=""/>
        <dsp:cNvSpPr/>
      </dsp:nvSpPr>
      <dsp:spPr>
        <a:xfrm>
          <a:off x="0" y="1596603"/>
          <a:ext cx="8915400" cy="21740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rtl="0">
            <a:lnSpc>
              <a:spcPct val="90000"/>
            </a:lnSpc>
            <a:spcBef>
              <a:spcPct val="0"/>
            </a:spcBef>
            <a:spcAft>
              <a:spcPct val="15000"/>
            </a:spcAft>
            <a:buChar char="••"/>
          </a:pPr>
          <a:r>
            <a:rPr lang="es-EC" sz="2400" kern="1200" dirty="0" smtClean="0"/>
            <a:t>Communication System Toolbox</a:t>
          </a:r>
          <a:endParaRPr lang="es-EC" sz="2400" kern="1200" dirty="0"/>
        </a:p>
        <a:p>
          <a:pPr marL="228600" lvl="1" indent="-228600" algn="just" defTabSz="1066800" rtl="0">
            <a:lnSpc>
              <a:spcPct val="90000"/>
            </a:lnSpc>
            <a:spcBef>
              <a:spcPct val="0"/>
            </a:spcBef>
            <a:spcAft>
              <a:spcPct val="15000"/>
            </a:spcAft>
            <a:buChar char="••"/>
          </a:pPr>
          <a:r>
            <a:rPr lang="es-EC" sz="2400" kern="1200" dirty="0" smtClean="0"/>
            <a:t>DSP System Toolbox</a:t>
          </a:r>
          <a:endParaRPr lang="es-EC" sz="2400" kern="1200" dirty="0"/>
        </a:p>
        <a:p>
          <a:pPr marL="228600" lvl="1" indent="-228600" algn="just" defTabSz="1066800" rtl="0">
            <a:lnSpc>
              <a:spcPct val="90000"/>
            </a:lnSpc>
            <a:spcBef>
              <a:spcPct val="0"/>
            </a:spcBef>
            <a:spcAft>
              <a:spcPct val="15000"/>
            </a:spcAft>
            <a:buChar char="••"/>
          </a:pPr>
          <a:r>
            <a:rPr lang="es-EC" sz="2400" kern="1200" dirty="0" smtClean="0"/>
            <a:t>LTE System Toolbox</a:t>
          </a:r>
          <a:endParaRPr lang="es-EC" sz="2400" kern="1200" dirty="0"/>
        </a:p>
        <a:p>
          <a:pPr marL="228600" lvl="1" indent="-228600" algn="just" defTabSz="1066800" rtl="0">
            <a:lnSpc>
              <a:spcPct val="90000"/>
            </a:lnSpc>
            <a:spcBef>
              <a:spcPct val="0"/>
            </a:spcBef>
            <a:spcAft>
              <a:spcPct val="15000"/>
            </a:spcAft>
            <a:buChar char="••"/>
          </a:pPr>
          <a:r>
            <a:rPr lang="es-EC" sz="2400" kern="1200" dirty="0" smtClean="0"/>
            <a:t>USRP Support Package from Communications System Toolbox</a:t>
          </a:r>
          <a:endParaRPr lang="es-EC" sz="2400" kern="1200" dirty="0"/>
        </a:p>
      </dsp:txBody>
      <dsp:txXfrm>
        <a:off x="0" y="1596603"/>
        <a:ext cx="8915400" cy="217404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9AD4F-256E-4333-BE21-7F27662C1E18}" type="datetimeFigureOut">
              <a:rPr lang="es-EC" smtClean="0"/>
              <a:t>15/01/2015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E172A-D988-46B1-AB6A-BAEF228D58BD}" type="slidenum">
              <a:rPr lang="es-EC" smtClean="0"/>
              <a:t>‹Nº›</a:t>
            </a:fld>
            <a:endParaRPr lang="es-EC"/>
          </a:p>
        </p:txBody>
      </p:sp>
    </p:spTree>
    <p:extLst>
      <p:ext uri="{BB962C8B-B14F-4D97-AF65-F5344CB8AC3E}">
        <p14:creationId xmlns:p14="http://schemas.microsoft.com/office/powerpoint/2010/main" val="250466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200" dirty="0" smtClean="0"/>
              <a:t>Long Term Evolution - LTE es un estándar de Telecomunicaciones desarrollado por la 3GPP que tiene como principal objetivo brindar tasas de transmisión de hasta 1Gbps en su Release 10.</a:t>
            </a:r>
          </a:p>
          <a:p>
            <a:pPr algn="just"/>
            <a:r>
              <a:rPr lang="es-EC" sz="1200" dirty="0" smtClean="0"/>
              <a:t>Esto se ha logrado mediante el rediseño de su capa física, en comparación a 3G o 2G, utiliza tecnologías como OFDMA, MIMO, SC-FDMA, Agregación de Portadoras entre otras.</a:t>
            </a:r>
            <a:endParaRPr lang="es-EC" sz="1200"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4</a:t>
            </a:fld>
            <a:endParaRPr lang="es-EC"/>
          </a:p>
        </p:txBody>
      </p:sp>
    </p:spTree>
    <p:extLst>
      <p:ext uri="{BB962C8B-B14F-4D97-AF65-F5344CB8AC3E}">
        <p14:creationId xmlns:p14="http://schemas.microsoft.com/office/powerpoint/2010/main" val="315928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el funcionamiento</a:t>
            </a:r>
            <a:r>
              <a:rPr lang="es-EC" baseline="0" dirty="0" smtClean="0"/>
              <a:t> completo de una red LTE se necesitan varias capas las cuales estén interconectadas, las principales son: </a:t>
            </a:r>
          </a:p>
          <a:p>
            <a:r>
              <a:rPr lang="es-EC" baseline="0" dirty="0" smtClean="0"/>
              <a:t>Capa Física</a:t>
            </a:r>
          </a:p>
          <a:p>
            <a:r>
              <a:rPr lang="es-EC" baseline="0" dirty="0" smtClean="0"/>
              <a:t>Capa de Control de Acceso al Medio</a:t>
            </a:r>
          </a:p>
          <a:p>
            <a:r>
              <a:rPr lang="es-EC" baseline="0" dirty="0" smtClean="0"/>
              <a:t>Capa de Control de Recursos de Radio</a:t>
            </a:r>
          </a:p>
          <a:p>
            <a:r>
              <a:rPr lang="es-EC" baseline="0" dirty="0" smtClean="0"/>
              <a:t>En el presente proyecto se hace énfasis en la capa física, la conexión con las capas superiores se la realiza mediante Canales Físicos, Lógicos y de Transporte.</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14</a:t>
            </a:fld>
            <a:endParaRPr lang="es-EC"/>
          </a:p>
        </p:txBody>
      </p:sp>
    </p:spTree>
    <p:extLst>
      <p:ext uri="{BB962C8B-B14F-4D97-AF65-F5344CB8AC3E}">
        <p14:creationId xmlns:p14="http://schemas.microsoft.com/office/powerpoint/2010/main" val="402653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200" dirty="0" smtClean="0"/>
              <a:t>Establecen como se transmiten los bits de transporte en las Sub-Portadoras OFDM.</a:t>
            </a:r>
          </a:p>
          <a:p>
            <a:pPr algn="just"/>
            <a:r>
              <a:rPr lang="es-EC" sz="1200" dirty="0" smtClean="0"/>
              <a:t> </a:t>
            </a:r>
          </a:p>
          <a:p>
            <a:pPr algn="just"/>
            <a:r>
              <a:rPr lang="es-EC" sz="1200" dirty="0" smtClean="0"/>
              <a:t>Tiene funciones como la detección de errores en el canal de Transporte e indica estos a capas superiores, codificación y decodificación FEC, ajuste de la tasa de canal de transporte codificado al canal físico, control de potencia, modulación y demodulación y sincronización de tiempo y de frecuencia, entre otras. </a:t>
            </a:r>
          </a:p>
          <a:p>
            <a:pPr algn="just"/>
            <a:endParaRPr lang="es-EC" sz="1200" dirty="0" smtClean="0"/>
          </a:p>
          <a:p>
            <a:r>
              <a:rPr lang="es-EC" sz="1200" b="0" i="0" u="none" strike="noStrike" kern="1200" baseline="0" dirty="0" smtClean="0">
                <a:solidFill>
                  <a:schemeClr val="tx1"/>
                </a:solidFill>
                <a:latin typeface="+mn-lt"/>
                <a:ea typeface="+mn-ea"/>
                <a:cs typeface="+mn-cs"/>
              </a:rPr>
              <a:t>1.Emite un número limitado de parámetros para el acceso inicial a la</a:t>
            </a:r>
          </a:p>
          <a:p>
            <a:r>
              <a:rPr lang="es-EC" sz="1200" b="0" i="0" u="none" strike="noStrike" kern="1200" baseline="0" dirty="0" smtClean="0">
                <a:solidFill>
                  <a:schemeClr val="tx1"/>
                </a:solidFill>
                <a:latin typeface="+mn-lt"/>
                <a:ea typeface="+mn-ea"/>
                <a:cs typeface="+mn-cs"/>
              </a:rPr>
              <a:t>Celda.</a:t>
            </a:r>
          </a:p>
          <a:p>
            <a:r>
              <a:rPr lang="es-EC" sz="1200" b="0" i="0" u="none" strike="noStrike" kern="1200" baseline="0" dirty="0" smtClean="0">
                <a:solidFill>
                  <a:schemeClr val="tx1"/>
                </a:solidFill>
                <a:latin typeface="+mn-lt"/>
                <a:ea typeface="+mn-ea"/>
                <a:cs typeface="+mn-cs"/>
              </a:rPr>
              <a:t>2.Indica el número de símbolos de PDCCH por subtrama.</a:t>
            </a:r>
          </a:p>
          <a:p>
            <a:r>
              <a:rPr lang="es-EC" sz="1200" b="0" i="0" u="none" strike="noStrike" kern="1200" baseline="0" dirty="0" smtClean="0">
                <a:solidFill>
                  <a:schemeClr val="tx1"/>
                </a:solidFill>
                <a:latin typeface="+mn-lt"/>
                <a:ea typeface="+mn-ea"/>
                <a:cs typeface="+mn-cs"/>
              </a:rPr>
              <a:t>3.Planificación de UE.</a:t>
            </a:r>
          </a:p>
          <a:p>
            <a:r>
              <a:rPr lang="es-EC" sz="1200" b="0" i="0" u="none" strike="noStrike" kern="1200" baseline="0" dirty="0" smtClean="0">
                <a:solidFill>
                  <a:schemeClr val="tx1"/>
                </a:solidFill>
                <a:latin typeface="+mn-lt"/>
                <a:ea typeface="+mn-ea"/>
                <a:cs typeface="+mn-cs"/>
              </a:rPr>
              <a:t>4.Lleva la información de </a:t>
            </a:r>
            <a:r>
              <a:rPr lang="es-EC" sz="1200" b="1" i="0" u="none" strike="noStrike" kern="1200" baseline="0" dirty="0" smtClean="0">
                <a:solidFill>
                  <a:schemeClr val="tx1"/>
                </a:solidFill>
                <a:latin typeface="+mn-lt"/>
                <a:ea typeface="+mn-ea"/>
                <a:cs typeface="+mn-cs"/>
              </a:rPr>
              <a:t>HARQ</a:t>
            </a:r>
            <a:r>
              <a:rPr lang="es-EC" sz="1200" b="0" i="0" u="none" strike="noStrike" kern="1200" baseline="0" dirty="0" smtClean="0">
                <a:solidFill>
                  <a:schemeClr val="tx1"/>
                </a:solidFill>
                <a:latin typeface="+mn-lt"/>
                <a:ea typeface="+mn-ea"/>
                <a:cs typeface="+mn-cs"/>
              </a:rPr>
              <a:t>: ACK/NACK.</a:t>
            </a:r>
          </a:p>
          <a:p>
            <a:r>
              <a:rPr lang="es-EC" sz="1200" b="0" i="0" u="none" strike="noStrike" kern="1200" baseline="0" dirty="0" smtClean="0">
                <a:solidFill>
                  <a:schemeClr val="tx1"/>
                </a:solidFill>
                <a:latin typeface="+mn-lt"/>
                <a:ea typeface="+mn-ea"/>
                <a:cs typeface="+mn-cs"/>
              </a:rPr>
              <a:t>5.Envío de datos de usuario y avisos. Transporta la información</a:t>
            </a:r>
          </a:p>
          <a:p>
            <a:r>
              <a:rPr lang="es-EC" sz="1200" dirty="0" smtClean="0">
                <a:solidFill>
                  <a:srgbClr val="FF0000"/>
                </a:solidFill>
              </a:rPr>
              <a:t>6.</a:t>
            </a:r>
            <a:r>
              <a:rPr lang="es-EC" sz="1200" baseline="0" dirty="0" smtClean="0">
                <a:solidFill>
                  <a:srgbClr val="FF0000"/>
                </a:solidFill>
              </a:rPr>
              <a:t> </a:t>
            </a:r>
            <a:r>
              <a:rPr lang="es-EC" sz="1200" b="0" i="0" u="none" strike="noStrike" kern="1200" baseline="0" dirty="0" smtClean="0">
                <a:solidFill>
                  <a:srgbClr val="FF0000"/>
                </a:solidFill>
                <a:latin typeface="+mn-lt"/>
                <a:ea typeface="+mn-ea"/>
                <a:cs typeface="+mn-cs"/>
              </a:rPr>
              <a:t>Difunde información para el servicio </a:t>
            </a:r>
            <a:r>
              <a:rPr lang="es-EC" sz="1200" b="1" i="0" u="sng" strike="noStrike" kern="1200" baseline="0" dirty="0" err="1" smtClean="0">
                <a:solidFill>
                  <a:srgbClr val="FF0000"/>
                </a:solidFill>
                <a:latin typeface="+mn-lt"/>
                <a:ea typeface="+mn-ea"/>
                <a:cs typeface="+mn-cs"/>
              </a:rPr>
              <a:t>eMBMS</a:t>
            </a:r>
            <a:r>
              <a:rPr lang="es-EC" sz="1200" b="0" i="0" u="none" strike="noStrike" kern="1200" baseline="0" dirty="0" smtClean="0">
                <a:solidFill>
                  <a:srgbClr val="FF0000"/>
                </a:solidFill>
                <a:latin typeface="+mn-lt"/>
                <a:ea typeface="+mn-ea"/>
                <a:cs typeface="+mn-cs"/>
              </a:rPr>
              <a:t>.</a:t>
            </a:r>
            <a:endParaRPr lang="es-EC" sz="1200" dirty="0" smtClean="0">
              <a:solidFill>
                <a:srgbClr val="FF0000"/>
              </a:solidFill>
            </a:endParaRPr>
          </a:p>
          <a:p>
            <a:r>
              <a:rPr lang="es-EC" dirty="0" smtClean="0">
                <a:solidFill>
                  <a:srgbClr val="FF0000"/>
                </a:solidFill>
              </a:rPr>
              <a:t>7.</a:t>
            </a:r>
            <a:r>
              <a:rPr lang="es-EC" baseline="0" dirty="0" smtClean="0">
                <a:solidFill>
                  <a:srgbClr val="FF0000"/>
                </a:solidFill>
              </a:rPr>
              <a:t> </a:t>
            </a:r>
            <a:r>
              <a:rPr lang="es-EC" sz="1200" b="0" i="0" u="none" strike="noStrike" kern="1200" baseline="0" dirty="0" smtClean="0">
                <a:solidFill>
                  <a:schemeClr val="tx1"/>
                </a:solidFill>
                <a:latin typeface="+mn-lt"/>
                <a:ea typeface="+mn-ea"/>
                <a:cs typeface="+mn-cs"/>
              </a:rPr>
              <a:t>Permite el establecimiento de conexiones.</a:t>
            </a:r>
          </a:p>
          <a:p>
            <a:r>
              <a:rPr lang="es-EC" sz="1200" b="0" i="0" u="none" strike="noStrike" kern="1200" baseline="0" dirty="0" smtClean="0">
                <a:solidFill>
                  <a:schemeClr val="tx1"/>
                </a:solidFill>
                <a:latin typeface="+mn-lt"/>
                <a:ea typeface="+mn-ea"/>
                <a:cs typeface="+mn-cs"/>
              </a:rPr>
              <a:t>8. Planificación UE, ACK/NACK.</a:t>
            </a:r>
          </a:p>
          <a:p>
            <a:r>
              <a:rPr lang="es-EC" sz="1200" b="0" i="0" u="none" strike="noStrike" kern="1200" baseline="0" dirty="0" smtClean="0">
                <a:solidFill>
                  <a:schemeClr val="tx1"/>
                </a:solidFill>
                <a:latin typeface="+mn-lt"/>
                <a:ea typeface="+mn-ea"/>
                <a:cs typeface="+mn-cs"/>
              </a:rPr>
              <a:t>9. Envío datos de usuario.</a:t>
            </a:r>
            <a:endParaRPr lang="es-EC" dirty="0">
              <a:solidFill>
                <a:srgbClr val="FF0000"/>
              </a:solidFill>
            </a:endParaRPr>
          </a:p>
        </p:txBody>
      </p:sp>
      <p:sp>
        <p:nvSpPr>
          <p:cNvPr id="4" name="Marcador de número de diapositiva 3"/>
          <p:cNvSpPr>
            <a:spLocks noGrp="1"/>
          </p:cNvSpPr>
          <p:nvPr>
            <p:ph type="sldNum" sz="quarter" idx="10"/>
          </p:nvPr>
        </p:nvSpPr>
        <p:spPr/>
        <p:txBody>
          <a:bodyPr/>
          <a:lstStyle/>
          <a:p>
            <a:fld id="{245E172A-D988-46B1-AB6A-BAEF228D58BD}" type="slidenum">
              <a:rPr lang="es-EC" smtClean="0"/>
              <a:t>15</a:t>
            </a:fld>
            <a:endParaRPr lang="es-EC"/>
          </a:p>
        </p:txBody>
      </p:sp>
    </p:spTree>
    <p:extLst>
      <p:ext uri="{BB962C8B-B14F-4D97-AF65-F5344CB8AC3E}">
        <p14:creationId xmlns:p14="http://schemas.microsoft.com/office/powerpoint/2010/main" val="356612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Para cumplir estos requerimientos la 3GPP selecciono la tecnología OFDM y  MIMO como la base de LTE,  con lo cual se mejora la eficiencia espectral y la capacidad para mitigar problemas de ruido respectivamente</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17</a:t>
            </a:fld>
            <a:endParaRPr lang="es-EC"/>
          </a:p>
        </p:txBody>
      </p:sp>
    </p:spTree>
    <p:extLst>
      <p:ext uri="{BB962C8B-B14F-4D97-AF65-F5344CB8AC3E}">
        <p14:creationId xmlns:p14="http://schemas.microsoft.com/office/powerpoint/2010/main" val="3894228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OFDM usa un amplio numero de subportadoras separadas ortogonalmente, las cuales son transmitidas en paralelo. Cada </a:t>
            </a:r>
            <a:r>
              <a:rPr lang="es-EC" dirty="0" err="1" smtClean="0"/>
              <a:t>subportadora</a:t>
            </a:r>
            <a:r>
              <a:rPr lang="es-EC" dirty="0" smtClean="0"/>
              <a:t> es modulada con un esquema convencional (QPSK, 16QAM, 64QAM) a una tasa de símbolo baja.</a:t>
            </a:r>
          </a:p>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18</a:t>
            </a:fld>
            <a:endParaRPr lang="es-EC"/>
          </a:p>
        </p:txBody>
      </p:sp>
    </p:spTree>
    <p:extLst>
      <p:ext uri="{BB962C8B-B14F-4D97-AF65-F5344CB8AC3E}">
        <p14:creationId xmlns:p14="http://schemas.microsoft.com/office/powerpoint/2010/main" val="327042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Para cada usuario se tiene un grupo de subportadoras las cuales tienen un tiempo específico de duración, estos bloques de tiempo se los conoce como Bloques de Recurso (</a:t>
            </a:r>
            <a:r>
              <a:rPr lang="es-EC" dirty="0" err="1" smtClean="0"/>
              <a:t>RB’s</a:t>
            </a:r>
            <a:r>
              <a:rPr lang="es-EC" dirty="0" smtClean="0"/>
              <a:t> - </a:t>
            </a:r>
            <a:r>
              <a:rPr lang="es-EC" dirty="0" err="1" smtClean="0"/>
              <a:t>Resource</a:t>
            </a:r>
            <a:r>
              <a:rPr lang="es-EC" dirty="0" smtClean="0"/>
              <a:t> Blocks).</a:t>
            </a:r>
          </a:p>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20</a:t>
            </a:fld>
            <a:endParaRPr lang="es-EC"/>
          </a:p>
        </p:txBody>
      </p:sp>
    </p:spTree>
    <p:extLst>
      <p:ext uri="{BB962C8B-B14F-4D97-AF65-F5344CB8AC3E}">
        <p14:creationId xmlns:p14="http://schemas.microsoft.com/office/powerpoint/2010/main" val="224608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En LTE el objetivo de esta tecnología es tener altas tasas de transmisión, baja latencia y tecnología de acceso de radio optimizada para paquetes, para el enlace de bajada</a:t>
            </a:r>
          </a:p>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22</a:t>
            </a:fld>
            <a:endParaRPr lang="es-EC"/>
          </a:p>
        </p:txBody>
      </p:sp>
    </p:spTree>
    <p:extLst>
      <p:ext uri="{BB962C8B-B14F-4D97-AF65-F5344CB8AC3E}">
        <p14:creationId xmlns:p14="http://schemas.microsoft.com/office/powerpoint/2010/main" val="3860511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La ventaja de usar diferentes esquemas de modulación se observa al momento</a:t>
            </a:r>
          </a:p>
          <a:p>
            <a:r>
              <a:rPr lang="es-EC" sz="1200" b="0" i="0" u="none" strike="noStrike" kern="1200" baseline="0" dirty="0" smtClean="0">
                <a:solidFill>
                  <a:schemeClr val="tx1"/>
                </a:solidFill>
                <a:latin typeface="+mn-lt"/>
                <a:ea typeface="+mn-ea"/>
                <a:cs typeface="+mn-cs"/>
              </a:rPr>
              <a:t>de realizar la modulación adaptativa basada en las condiciones de canal, cuando el</a:t>
            </a:r>
          </a:p>
          <a:p>
            <a:r>
              <a:rPr lang="es-EC" sz="1200" b="0" i="0" u="none" strike="noStrike" kern="1200" baseline="0" dirty="0" smtClean="0">
                <a:solidFill>
                  <a:schemeClr val="tx1"/>
                </a:solidFill>
                <a:latin typeface="+mn-lt"/>
                <a:ea typeface="+mn-ea"/>
                <a:cs typeface="+mn-cs"/>
              </a:rPr>
              <a:t>canal es relativamente limpio se usa 64QAM lo cual incrementa la tasa de transmisión, mientras que si el canal tiene más señales que interfieran se usa QPSK que es más robusta a las interferencias debido a separación entre símbolos que esta tiene.</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24</a:t>
            </a:fld>
            <a:endParaRPr lang="es-EC"/>
          </a:p>
        </p:txBody>
      </p:sp>
    </p:spTree>
    <p:extLst>
      <p:ext uri="{BB962C8B-B14F-4D97-AF65-F5344CB8AC3E}">
        <p14:creationId xmlns:p14="http://schemas.microsoft.com/office/powerpoint/2010/main" val="3056117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dirty="0" smtClean="0"/>
              <a:t>Básicamente existen tres tipos de señales en la malla de recursos, estos son:</a:t>
            </a:r>
          </a:p>
          <a:p>
            <a:pPr lvl="1" algn="just"/>
            <a:r>
              <a:rPr lang="es-EC" dirty="0" smtClean="0"/>
              <a:t>Información del usuario.</a:t>
            </a:r>
          </a:p>
          <a:p>
            <a:pPr lvl="1" algn="just"/>
            <a:r>
              <a:rPr lang="es-EC" dirty="0" smtClean="0"/>
              <a:t>Señales específicas de referencia de celda.</a:t>
            </a:r>
          </a:p>
          <a:p>
            <a:pPr lvl="1" algn="just"/>
            <a:r>
              <a:rPr lang="es-EC" dirty="0" smtClean="0"/>
              <a:t>Información de control</a:t>
            </a:r>
          </a:p>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25</a:t>
            </a:fld>
            <a:endParaRPr lang="es-EC"/>
          </a:p>
        </p:txBody>
      </p:sp>
    </p:spTree>
    <p:extLst>
      <p:ext uri="{BB962C8B-B14F-4D97-AF65-F5344CB8AC3E}">
        <p14:creationId xmlns:p14="http://schemas.microsoft.com/office/powerpoint/2010/main" val="1276638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Todas : información de usuario.</a:t>
            </a:r>
          </a:p>
          <a:p>
            <a:r>
              <a:rPr lang="es-EC" dirty="0" smtClean="0"/>
              <a:t>Señales de </a:t>
            </a:r>
            <a:r>
              <a:rPr lang="es-EC" dirty="0" err="1" smtClean="0"/>
              <a:t>Refrencia</a:t>
            </a:r>
            <a:r>
              <a:rPr lang="es-EC" dirty="0" smtClean="0"/>
              <a:t> </a:t>
            </a:r>
            <a:r>
              <a:rPr lang="es-EC" dirty="0" err="1" smtClean="0"/>
              <a:t>Comunies</a:t>
            </a:r>
            <a:r>
              <a:rPr lang="es-EC" baseline="0" dirty="0" smtClean="0"/>
              <a:t> </a:t>
            </a:r>
            <a:r>
              <a:rPr lang="es-EC" baseline="0" dirty="0" err="1" smtClean="0"/>
              <a:t>CSR’s</a:t>
            </a:r>
            <a:endParaRPr lang="es-EC" baseline="0" dirty="0" smtClean="0"/>
          </a:p>
          <a:p>
            <a:r>
              <a:rPr lang="es-EC" baseline="0" dirty="0" smtClean="0"/>
              <a:t>Información de Control PDCCH</a:t>
            </a:r>
          </a:p>
          <a:p>
            <a:r>
              <a:rPr lang="es-EC" baseline="0" dirty="0" smtClean="0"/>
              <a:t>Sub 0 – 5 </a:t>
            </a:r>
          </a:p>
          <a:p>
            <a:r>
              <a:rPr lang="es-EC" baseline="0" dirty="0" smtClean="0"/>
              <a:t>Señales Primarias de Sincronismo</a:t>
            </a:r>
          </a:p>
          <a:p>
            <a:r>
              <a:rPr lang="es-EC" baseline="0" dirty="0" smtClean="0"/>
              <a:t>Señales Secundarias de Sincronismo</a:t>
            </a:r>
          </a:p>
          <a:p>
            <a:r>
              <a:rPr lang="es-EC" baseline="0" dirty="0" smtClean="0"/>
              <a:t>Subtrama </a:t>
            </a:r>
            <a:r>
              <a:rPr lang="es-EC" baseline="0" dirty="0" err="1" smtClean="0"/>
              <a:t>Physical</a:t>
            </a:r>
            <a:r>
              <a:rPr lang="es-EC" baseline="0" dirty="0" smtClean="0"/>
              <a:t> </a:t>
            </a:r>
            <a:r>
              <a:rPr lang="es-EC" baseline="0" dirty="0" err="1" smtClean="0"/>
              <a:t>broadcast</a:t>
            </a:r>
            <a:r>
              <a:rPr lang="es-EC" baseline="0" dirty="0" smtClean="0"/>
              <a:t> </a:t>
            </a:r>
            <a:r>
              <a:rPr lang="es-EC" baseline="0" dirty="0" err="1" smtClean="0"/>
              <a:t>Channel</a:t>
            </a:r>
            <a:endParaRPr lang="es-EC" baseline="0" dirty="0" smtClean="0"/>
          </a:p>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26</a:t>
            </a:fld>
            <a:endParaRPr lang="es-EC"/>
          </a:p>
        </p:txBody>
      </p:sp>
    </p:spTree>
    <p:extLst>
      <p:ext uri="{BB962C8B-B14F-4D97-AF65-F5344CB8AC3E}">
        <p14:creationId xmlns:p14="http://schemas.microsoft.com/office/powerpoint/2010/main" val="3043904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 la codificación de canal se empieza con la tasa de 1/3 y se usa la adaptación de velocidad para llegar a la tasa deseada, para una tasa menor a 1/3 se repiten los bits codificados, y para una tasa mayor se remueven bits mediante métodos de intercalado, estos se basan en preservar la distancia de </a:t>
            </a:r>
            <a:r>
              <a:rPr lang="es-EC" dirty="0" err="1" smtClean="0"/>
              <a:t>Hamming</a:t>
            </a:r>
            <a:r>
              <a:rPr lang="es-EC" dirty="0" smtClean="0"/>
              <a:t>. La adaptación de velocidad se compone de:</a:t>
            </a:r>
          </a:p>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27</a:t>
            </a:fld>
            <a:endParaRPr lang="es-EC"/>
          </a:p>
        </p:txBody>
      </p:sp>
    </p:spTree>
    <p:extLst>
      <p:ext uri="{BB962C8B-B14F-4D97-AF65-F5344CB8AC3E}">
        <p14:creationId xmlns:p14="http://schemas.microsoft.com/office/powerpoint/2010/main" val="80523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Desde el 2010 se comenzó la migración</a:t>
            </a:r>
            <a:r>
              <a:rPr lang="es-EC" baseline="0" dirty="0" smtClean="0"/>
              <a:t> a redes LTE.</a:t>
            </a:r>
          </a:p>
          <a:p>
            <a:r>
              <a:rPr lang="es-EC" baseline="0" dirty="0" smtClean="0"/>
              <a:t>Los estándares Europeos convergen con los de la IEEE en el estándar de LTE.</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5</a:t>
            </a:fld>
            <a:endParaRPr lang="es-EC"/>
          </a:p>
        </p:txBody>
      </p:sp>
    </p:spTree>
    <p:extLst>
      <p:ext uri="{BB962C8B-B14F-4D97-AF65-F5344CB8AC3E}">
        <p14:creationId xmlns:p14="http://schemas.microsoft.com/office/powerpoint/2010/main" val="1592742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SINR</a:t>
            </a:r>
            <a:r>
              <a:rPr lang="es-EC" baseline="0" dirty="0" smtClean="0"/>
              <a:t> </a:t>
            </a:r>
            <a:r>
              <a:rPr lang="es-EC" dirty="0" smtClean="0"/>
              <a:t>Rango de la Interferencia de la Señal mas el Ruido - SINR</a:t>
            </a:r>
          </a:p>
          <a:p>
            <a:r>
              <a:rPr lang="es-EC" dirty="0" smtClean="0"/>
              <a:t>SINR es un coeficiente</a:t>
            </a:r>
            <a:r>
              <a:rPr lang="es-EC" baseline="0" dirty="0" smtClean="0"/>
              <a:t> que se calcula a partir de los </a:t>
            </a:r>
            <a:r>
              <a:rPr lang="es-EC" baseline="0" dirty="0" err="1" smtClean="0"/>
              <a:t>dits</a:t>
            </a:r>
            <a:r>
              <a:rPr lang="es-EC" baseline="0" dirty="0" smtClean="0"/>
              <a:t> decodificados entre el receptor y la salida de la decodificación MIMO</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28</a:t>
            </a:fld>
            <a:endParaRPr lang="es-EC"/>
          </a:p>
        </p:txBody>
      </p:sp>
    </p:spTree>
    <p:extLst>
      <p:ext uri="{BB962C8B-B14F-4D97-AF65-F5344CB8AC3E}">
        <p14:creationId xmlns:p14="http://schemas.microsoft.com/office/powerpoint/2010/main" val="142143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29</a:t>
            </a:fld>
            <a:endParaRPr lang="es-EC"/>
          </a:p>
        </p:txBody>
      </p:sp>
    </p:spTree>
    <p:extLst>
      <p:ext uri="{BB962C8B-B14F-4D97-AF65-F5344CB8AC3E}">
        <p14:creationId xmlns:p14="http://schemas.microsoft.com/office/powerpoint/2010/main" val="168979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Discrete</a:t>
            </a:r>
            <a:r>
              <a:rPr lang="es-EC" dirty="0" smtClean="0"/>
              <a:t> Fourier</a:t>
            </a:r>
            <a:r>
              <a:rPr lang="es-EC" baseline="0" dirty="0" smtClean="0"/>
              <a:t> </a:t>
            </a:r>
            <a:r>
              <a:rPr lang="es-EC" baseline="0" dirty="0" err="1" smtClean="0"/>
              <a:t>Transformation</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30</a:t>
            </a:fld>
            <a:endParaRPr lang="es-EC"/>
          </a:p>
        </p:txBody>
      </p:sp>
    </p:spTree>
    <p:extLst>
      <p:ext uri="{BB962C8B-B14F-4D97-AF65-F5344CB8AC3E}">
        <p14:creationId xmlns:p14="http://schemas.microsoft.com/office/powerpoint/2010/main" val="335126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Para el desarrollo de las simulaciones se ha realizado una interfaz amigable al usuario,</a:t>
            </a:r>
          </a:p>
          <a:p>
            <a:r>
              <a:rPr lang="es-EC" sz="1200" b="0" i="0" u="none" strike="noStrike" kern="1200" baseline="0" dirty="0" smtClean="0">
                <a:solidFill>
                  <a:schemeClr val="tx1"/>
                </a:solidFill>
                <a:latin typeface="+mn-lt"/>
                <a:ea typeface="+mn-ea"/>
                <a:cs typeface="+mn-cs"/>
              </a:rPr>
              <a:t>para lo cual se ha hecho uso de un GUI - </a:t>
            </a:r>
            <a:r>
              <a:rPr lang="es-EC" sz="1200" b="0" i="0" u="none" strike="noStrike" kern="1200" baseline="0" dirty="0" err="1" smtClean="0">
                <a:solidFill>
                  <a:schemeClr val="tx1"/>
                </a:solidFill>
                <a:latin typeface="+mn-lt"/>
                <a:ea typeface="+mn-ea"/>
                <a:cs typeface="+mn-cs"/>
              </a:rPr>
              <a:t>Graphical</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User</a:t>
            </a:r>
            <a:r>
              <a:rPr lang="es-EC" sz="1200" b="0" i="0" u="none" strike="noStrike" kern="1200" baseline="0" dirty="0" smtClean="0">
                <a:solidFill>
                  <a:schemeClr val="tx1"/>
                </a:solidFill>
                <a:latin typeface="+mn-lt"/>
                <a:ea typeface="+mn-ea"/>
                <a:cs typeface="+mn-cs"/>
              </a:rPr>
              <a:t> Interface el cual abarque todas</a:t>
            </a:r>
          </a:p>
          <a:p>
            <a:r>
              <a:rPr lang="es-EC" sz="1200" b="0" i="0" u="none" strike="noStrike" kern="1200" baseline="0" dirty="0" smtClean="0">
                <a:solidFill>
                  <a:schemeClr val="tx1"/>
                </a:solidFill>
                <a:latin typeface="+mn-lt"/>
                <a:ea typeface="+mn-ea"/>
                <a:cs typeface="+mn-cs"/>
              </a:rPr>
              <a:t>las simulaciones a ser desarrolladas, a esta se le ha denominado LTE Framework</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37</a:t>
            </a:fld>
            <a:endParaRPr lang="es-EC"/>
          </a:p>
        </p:txBody>
      </p:sp>
    </p:spTree>
    <p:extLst>
      <p:ext uri="{BB962C8B-B14F-4D97-AF65-F5344CB8AC3E}">
        <p14:creationId xmlns:p14="http://schemas.microsoft.com/office/powerpoint/2010/main" val="1771802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Para el desarrollo esta simulación se han tomando en cuenta varios tipos de codificación como son: </a:t>
            </a:r>
            <a:r>
              <a:rPr lang="es-EC" sz="1200" b="0" i="0" u="none" strike="noStrike" kern="1200" baseline="0" dirty="0" err="1" smtClean="0">
                <a:solidFill>
                  <a:schemeClr val="tx1"/>
                </a:solidFill>
                <a:latin typeface="+mn-lt"/>
                <a:ea typeface="+mn-ea"/>
                <a:cs typeface="+mn-cs"/>
              </a:rPr>
              <a:t>Viterbi</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Hard-Decision</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Viterbi</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Soft-Decision</a:t>
            </a:r>
            <a:r>
              <a:rPr lang="es-EC" sz="1200" b="0" i="0" u="none" strike="noStrike" kern="1200" baseline="0" dirty="0" smtClean="0">
                <a:solidFill>
                  <a:schemeClr val="tx1"/>
                </a:solidFill>
                <a:latin typeface="+mn-lt"/>
                <a:ea typeface="+mn-ea"/>
                <a:cs typeface="+mn-cs"/>
              </a:rPr>
              <a:t>, Turbo y además de estas se tomo en cuenta una simulación sin codificación, en estas simulaciones se utilizó la modulación QPSK,</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39</a:t>
            </a:fld>
            <a:endParaRPr lang="es-EC"/>
          </a:p>
        </p:txBody>
      </p:sp>
    </p:spTree>
    <p:extLst>
      <p:ext uri="{BB962C8B-B14F-4D97-AF65-F5344CB8AC3E}">
        <p14:creationId xmlns:p14="http://schemas.microsoft.com/office/powerpoint/2010/main" val="4116739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Canal con Desvanecimiento Plano en Baja y Alta Movilidad</a:t>
            </a:r>
          </a:p>
          <a:p>
            <a:r>
              <a:rPr lang="es-EC" sz="1200" b="0" i="0" u="none" strike="noStrike" kern="1200" baseline="0" dirty="0" smtClean="0">
                <a:solidFill>
                  <a:schemeClr val="tx1"/>
                </a:solidFill>
                <a:latin typeface="+mn-lt"/>
                <a:ea typeface="+mn-ea"/>
                <a:cs typeface="+mn-cs"/>
              </a:rPr>
              <a:t>Canal con Desvanecimiento Selectivo en Frecuencia en Baja y Alta Movilidad</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40</a:t>
            </a:fld>
            <a:endParaRPr lang="es-EC"/>
          </a:p>
        </p:txBody>
      </p:sp>
    </p:spTree>
    <p:extLst>
      <p:ext uri="{BB962C8B-B14F-4D97-AF65-F5344CB8AC3E}">
        <p14:creationId xmlns:p14="http://schemas.microsoft.com/office/powerpoint/2010/main" val="57663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De los siete Modos de Transmisión de LTE (R8) se toma en consideración los primeros cuatro, los casos de SISO y SIMO anteriormente descritos están vinculados directamente al Modo de Transmisión 1, mientras que casos en donde se usan de 1 a 4 antenas se toman en cuenta en los modos 2, 3 y 4.</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41</a:t>
            </a:fld>
            <a:endParaRPr lang="es-EC"/>
          </a:p>
        </p:txBody>
      </p:sp>
    </p:spTree>
    <p:extLst>
      <p:ext uri="{BB962C8B-B14F-4D97-AF65-F5344CB8AC3E}">
        <p14:creationId xmlns:p14="http://schemas.microsoft.com/office/powerpoint/2010/main" val="373315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la transmisión del Downlink se ha hecho uso de </a:t>
            </a:r>
            <a:r>
              <a:rPr lang="es-EC" dirty="0" err="1" smtClean="0"/>
              <a:t>Simulink</a:t>
            </a:r>
            <a:r>
              <a:rPr lang="es-EC" dirty="0" smtClean="0"/>
              <a:t>, en esta plataforma se</a:t>
            </a:r>
          </a:p>
          <a:p>
            <a:r>
              <a:rPr lang="es-EC" dirty="0" smtClean="0"/>
              <a:t>puede realizar la transmisión con el USRP N210 debido a la librería que se dispone,</a:t>
            </a:r>
          </a:p>
          <a:p>
            <a:r>
              <a:rPr lang="es-EC" dirty="0" smtClean="0"/>
              <a:t>cuyo diagrama de bloques se observa en la Figura 68, en este se encuentra la clase de Downlink, los parámetros del transmisor, el contador de las </a:t>
            </a:r>
            <a:r>
              <a:rPr lang="es-EC" dirty="0" err="1" smtClean="0"/>
              <a:t>subtramás</a:t>
            </a:r>
            <a:r>
              <a:rPr lang="es-EC" dirty="0" smtClean="0"/>
              <a:t>, un display para la visualización de la subtrama que se esta enviando y por ultimo el Sistema de Envío en donde entran dos señales: señal OFDM y la tasa de Muestreo del Transmisor.</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42</a:t>
            </a:fld>
            <a:endParaRPr lang="es-EC"/>
          </a:p>
        </p:txBody>
      </p:sp>
    </p:spTree>
    <p:extLst>
      <p:ext uri="{BB962C8B-B14F-4D97-AF65-F5344CB8AC3E}">
        <p14:creationId xmlns:p14="http://schemas.microsoft.com/office/powerpoint/2010/main" val="375491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En el año 2012 mediante la resolución del </a:t>
            </a:r>
            <a:r>
              <a:rPr lang="es-EC" sz="1200" b="0" i="0" u="none" strike="noStrike" kern="1200" baseline="0" dirty="0" err="1" smtClean="0">
                <a:solidFill>
                  <a:schemeClr val="tx1"/>
                </a:solidFill>
                <a:latin typeface="+mn-lt"/>
                <a:ea typeface="+mn-ea"/>
                <a:cs typeface="+mn-cs"/>
              </a:rPr>
              <a:t>conatel</a:t>
            </a:r>
            <a:r>
              <a:rPr lang="es-EC" sz="1200" b="0" i="0" u="none" strike="noStrike" kern="1200" baseline="0" dirty="0" smtClean="0">
                <a:solidFill>
                  <a:schemeClr val="tx1"/>
                </a:solidFill>
                <a:latin typeface="+mn-lt"/>
                <a:ea typeface="+mn-ea"/>
                <a:cs typeface="+mn-cs"/>
              </a:rPr>
              <a:t> se le atribuye espectro a CNT el cual son las porciones que van desde A </a:t>
            </a:r>
            <a:r>
              <a:rPr lang="es-EC" sz="1200" b="0" i="0" u="none" strike="noStrike" kern="1200" baseline="0" dirty="0" err="1" smtClean="0">
                <a:solidFill>
                  <a:schemeClr val="tx1"/>
                </a:solidFill>
                <a:latin typeface="+mn-lt"/>
                <a:ea typeface="+mn-ea"/>
                <a:cs typeface="+mn-cs"/>
              </a:rPr>
              <a:t>a</a:t>
            </a:r>
            <a:r>
              <a:rPr lang="es-EC" sz="1200" b="0" i="0" u="none" strike="noStrike" kern="1200" baseline="0" dirty="0" smtClean="0">
                <a:solidFill>
                  <a:schemeClr val="tx1"/>
                </a:solidFill>
                <a:latin typeface="+mn-lt"/>
                <a:ea typeface="+mn-ea"/>
                <a:cs typeface="+mn-cs"/>
              </a:rPr>
              <a:t> D en APT 700 MHz y Banda 4 de AWS.</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6</a:t>
            </a:fld>
            <a:endParaRPr lang="es-EC"/>
          </a:p>
        </p:txBody>
      </p:sp>
    </p:spTree>
    <p:extLst>
      <p:ext uri="{BB962C8B-B14F-4D97-AF65-F5344CB8AC3E}">
        <p14:creationId xmlns:p14="http://schemas.microsoft.com/office/powerpoint/2010/main" val="411686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7</a:t>
            </a:fld>
            <a:endParaRPr lang="es-EC"/>
          </a:p>
        </p:txBody>
      </p:sp>
    </p:spTree>
    <p:extLst>
      <p:ext uri="{BB962C8B-B14F-4D97-AF65-F5344CB8AC3E}">
        <p14:creationId xmlns:p14="http://schemas.microsoft.com/office/powerpoint/2010/main" val="306089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Entregar como producto final la simulación de la capa física de la Red LTE mediante la herramienta de MATLAB y </a:t>
            </a:r>
            <a:r>
              <a:rPr lang="es-EC" dirty="0" err="1" smtClean="0"/>
              <a:t>Simulink</a:t>
            </a:r>
            <a:r>
              <a:rPr lang="es-EC" dirty="0" smtClean="0"/>
              <a:t>, la cual tenga una interfaz amigable al usuario y permita realizar un análisis de los diferentes casos.</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Implementar la transmisión de datos que están estructurados para este tipo de red con el equipo USRP (Universal Software Radio </a:t>
            </a:r>
            <a:r>
              <a:rPr lang="es-EC" dirty="0" err="1" smtClean="0"/>
              <a:t>Peripherical</a:t>
            </a:r>
            <a:r>
              <a:rPr lang="es-EC" dirty="0" smtClean="0"/>
              <a:t>) N210 de </a:t>
            </a:r>
            <a:r>
              <a:rPr lang="en-US" dirty="0" err="1" smtClean="0"/>
              <a:t>Ettus</a:t>
            </a:r>
            <a:r>
              <a:rPr lang="en-US" dirty="0" smtClean="0"/>
              <a:t> Research (USRP N210, 2014).</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8</a:t>
            </a:fld>
            <a:endParaRPr lang="es-EC"/>
          </a:p>
        </p:txBody>
      </p:sp>
    </p:spTree>
    <p:extLst>
      <p:ext uri="{BB962C8B-B14F-4D97-AF65-F5344CB8AC3E}">
        <p14:creationId xmlns:p14="http://schemas.microsoft.com/office/powerpoint/2010/main" val="283778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9</a:t>
            </a:fld>
            <a:endParaRPr lang="es-EC"/>
          </a:p>
        </p:txBody>
      </p:sp>
    </p:spTree>
    <p:extLst>
      <p:ext uri="{BB962C8B-B14F-4D97-AF65-F5344CB8AC3E}">
        <p14:creationId xmlns:p14="http://schemas.microsoft.com/office/powerpoint/2010/main" val="65504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Sin interrumpir las aplicaciones de los usuarios finales durante la movilidad. </a:t>
            </a:r>
          </a:p>
          <a:p>
            <a:r>
              <a:rPr lang="es-EC" sz="1200" b="0" i="0" kern="1200" dirty="0" err="1" smtClean="0">
                <a:solidFill>
                  <a:schemeClr val="tx1"/>
                </a:solidFill>
                <a:effectLst/>
                <a:latin typeface="+mn-lt"/>
                <a:ea typeface="+mn-ea"/>
                <a:cs typeface="+mn-cs"/>
              </a:rPr>
              <a:t>System</a:t>
            </a:r>
            <a:r>
              <a:rPr lang="es-EC" sz="1200" b="0" i="0" kern="1200" dirty="0" smtClean="0">
                <a:solidFill>
                  <a:schemeClr val="tx1"/>
                </a:solidFill>
                <a:effectLst/>
                <a:latin typeface="+mn-lt"/>
                <a:ea typeface="+mn-ea"/>
                <a:cs typeface="+mn-cs"/>
              </a:rPr>
              <a:t> </a:t>
            </a:r>
            <a:r>
              <a:rPr lang="es-EC" sz="1200" b="0" i="0" kern="1200" dirty="0" err="1" smtClean="0">
                <a:solidFill>
                  <a:schemeClr val="tx1"/>
                </a:solidFill>
                <a:effectLst/>
                <a:latin typeface="+mn-lt"/>
                <a:ea typeface="+mn-ea"/>
                <a:cs typeface="+mn-cs"/>
              </a:rPr>
              <a:t>Architecture</a:t>
            </a:r>
            <a:r>
              <a:rPr lang="es-EC" sz="1200" b="0" i="0" kern="1200" dirty="0" smtClean="0">
                <a:solidFill>
                  <a:schemeClr val="tx1"/>
                </a:solidFill>
                <a:effectLst/>
                <a:latin typeface="+mn-lt"/>
                <a:ea typeface="+mn-ea"/>
                <a:cs typeface="+mn-cs"/>
              </a:rPr>
              <a:t> Evolution</a:t>
            </a: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LTE y SAE comprenden el sistema de paquetes evolucionado (EPS - </a:t>
            </a:r>
            <a:r>
              <a:rPr lang="es-EC" sz="1200" dirty="0" err="1" smtClean="0"/>
              <a:t>Evolved</a:t>
            </a:r>
            <a:r>
              <a:rPr lang="es-EC" sz="1200" dirty="0" smtClean="0"/>
              <a:t> </a:t>
            </a:r>
            <a:r>
              <a:rPr lang="es-EC" sz="1200" dirty="0" err="1" smtClean="0"/>
              <a:t>Packet</a:t>
            </a:r>
            <a:r>
              <a:rPr lang="es-EC" sz="1200" dirty="0" smtClean="0"/>
              <a:t> </a:t>
            </a:r>
            <a:r>
              <a:rPr lang="es-EC" sz="1200" dirty="0" err="1" smtClean="0"/>
              <a:t>System</a:t>
            </a:r>
            <a:r>
              <a:rPr lang="es-EC" sz="1200" dirty="0" smtClean="0"/>
              <a:t>).</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11</a:t>
            </a:fld>
            <a:endParaRPr lang="es-EC"/>
          </a:p>
        </p:txBody>
      </p:sp>
    </p:spTree>
    <p:extLst>
      <p:ext uri="{BB962C8B-B14F-4D97-AF65-F5344CB8AC3E}">
        <p14:creationId xmlns:p14="http://schemas.microsoft.com/office/powerpoint/2010/main" val="351111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P-GW</a:t>
            </a:r>
          </a:p>
          <a:p>
            <a:r>
              <a:rPr lang="es-EC" sz="1200" b="0" i="0" u="none" strike="noStrike" kern="1200" baseline="0" dirty="0" smtClean="0">
                <a:solidFill>
                  <a:schemeClr val="tx1"/>
                </a:solidFill>
                <a:latin typeface="+mn-lt"/>
                <a:ea typeface="+mn-ea"/>
                <a:cs typeface="+mn-cs"/>
              </a:rPr>
              <a:t>– Es el responsable de asignación de direcciones IP para los UE’s.</a:t>
            </a:r>
          </a:p>
          <a:p>
            <a:r>
              <a:rPr lang="es-EC" sz="1200" b="0" i="0" u="none" strike="noStrike" kern="1200" baseline="0" dirty="0" smtClean="0">
                <a:solidFill>
                  <a:schemeClr val="tx1"/>
                </a:solidFill>
                <a:latin typeface="+mn-lt"/>
                <a:ea typeface="+mn-ea"/>
                <a:cs typeface="+mn-cs"/>
              </a:rPr>
              <a:t>– Aplica Calidad de Servicio (</a:t>
            </a:r>
            <a:r>
              <a:rPr lang="es-EC" sz="1200" b="0" i="0" u="none" strike="noStrike" kern="1200" baseline="0" dirty="0" err="1" smtClean="0">
                <a:solidFill>
                  <a:schemeClr val="tx1"/>
                </a:solidFill>
                <a:latin typeface="+mn-lt"/>
                <a:ea typeface="+mn-ea"/>
                <a:cs typeface="+mn-cs"/>
              </a:rPr>
              <a:t>QoS</a:t>
            </a:r>
            <a:r>
              <a:rPr lang="es-EC" sz="1200" b="0" i="0" u="none" strike="noStrike" kern="1200" baseline="0" dirty="0" smtClean="0">
                <a:solidFill>
                  <a:schemeClr val="tx1"/>
                </a:solidFill>
                <a:latin typeface="+mn-lt"/>
                <a:ea typeface="+mn-ea"/>
                <a:cs typeface="+mn-cs"/>
              </a:rPr>
              <a:t>) y filtra paquetes IP.</a:t>
            </a:r>
          </a:p>
          <a:p>
            <a:r>
              <a:rPr lang="es-EC" sz="1200" b="0" i="0" u="none" strike="noStrike" kern="1200" baseline="0" dirty="0" smtClean="0">
                <a:solidFill>
                  <a:schemeClr val="tx1"/>
                </a:solidFill>
                <a:latin typeface="+mn-lt"/>
                <a:ea typeface="+mn-ea"/>
                <a:cs typeface="+mn-cs"/>
              </a:rPr>
              <a:t> S-GW</a:t>
            </a:r>
          </a:p>
          <a:p>
            <a:r>
              <a:rPr lang="es-EC" sz="1200" b="0" i="0" u="none" strike="noStrike" kern="1200" baseline="0" dirty="0" smtClean="0">
                <a:solidFill>
                  <a:schemeClr val="tx1"/>
                </a:solidFill>
                <a:latin typeface="+mn-lt"/>
                <a:ea typeface="+mn-ea"/>
                <a:cs typeface="+mn-cs"/>
              </a:rPr>
              <a:t>– Los paquetes IP son transferidos al usuario a través del S-GW.</a:t>
            </a:r>
          </a:p>
          <a:p>
            <a:r>
              <a:rPr lang="es-EC" sz="1200" b="0" i="0" u="none" strike="noStrike" kern="1200" baseline="0" dirty="0" smtClean="0">
                <a:solidFill>
                  <a:schemeClr val="tx1"/>
                </a:solidFill>
                <a:latin typeface="+mn-lt"/>
                <a:ea typeface="+mn-ea"/>
                <a:cs typeface="+mn-cs"/>
              </a:rPr>
              <a:t>– Sirve como soporte de movilidad local cuando existe un </a:t>
            </a:r>
            <a:r>
              <a:rPr lang="es-EC" sz="1200" b="0" i="0" u="none" strike="noStrike" kern="1200" baseline="0" dirty="0" err="1" smtClean="0">
                <a:solidFill>
                  <a:schemeClr val="tx1"/>
                </a:solidFill>
                <a:latin typeface="+mn-lt"/>
                <a:ea typeface="+mn-ea"/>
                <a:cs typeface="+mn-cs"/>
              </a:rPr>
              <a:t>handover</a:t>
            </a:r>
            <a:r>
              <a:rPr lang="es-EC" sz="1200" b="0" i="0" u="none" strike="noStrike" kern="1200" baseline="0" dirty="0" smtClean="0">
                <a:solidFill>
                  <a:schemeClr val="tx1"/>
                </a:solidFill>
                <a:latin typeface="+mn-lt"/>
                <a:ea typeface="+mn-ea"/>
                <a:cs typeface="+mn-cs"/>
              </a:rPr>
              <a:t>.</a:t>
            </a:r>
          </a:p>
          <a:p>
            <a:r>
              <a:rPr lang="es-EC" sz="1200" b="0" i="0" u="none" strike="noStrike" kern="1200" baseline="0" dirty="0" smtClean="0">
                <a:solidFill>
                  <a:schemeClr val="tx1"/>
                </a:solidFill>
                <a:latin typeface="+mn-lt"/>
                <a:ea typeface="+mn-ea"/>
                <a:cs typeface="+mn-cs"/>
              </a:rPr>
              <a:t>– Administra funciones de los visitantes de la red.</a:t>
            </a:r>
          </a:p>
          <a:p>
            <a:r>
              <a:rPr lang="es-EC" sz="1200" b="0" i="0" u="none" strike="noStrike" kern="1200" baseline="0" dirty="0" smtClean="0">
                <a:solidFill>
                  <a:schemeClr val="tx1"/>
                </a:solidFill>
                <a:latin typeface="+mn-lt"/>
                <a:ea typeface="+mn-ea"/>
                <a:cs typeface="+mn-cs"/>
              </a:rPr>
              <a:t> MME</a:t>
            </a:r>
          </a:p>
          <a:p>
            <a:r>
              <a:rPr lang="es-EC" sz="1200" b="0" i="0" u="none" strike="noStrike" kern="1200" baseline="0" dirty="0" smtClean="0">
                <a:solidFill>
                  <a:schemeClr val="tx1"/>
                </a:solidFill>
                <a:latin typeface="+mn-lt"/>
                <a:ea typeface="+mn-ea"/>
                <a:cs typeface="+mn-cs"/>
              </a:rPr>
              <a:t>– Es el nodo de control, este procesa la señalización entre la CN y el UE.</a:t>
            </a:r>
          </a:p>
          <a:p>
            <a:r>
              <a:rPr lang="es-EC" sz="1200" b="0" i="0" u="none" strike="noStrike" kern="1200" baseline="0" dirty="0" smtClean="0">
                <a:solidFill>
                  <a:schemeClr val="tx1"/>
                </a:solidFill>
                <a:latin typeface="+mn-lt"/>
                <a:ea typeface="+mn-ea"/>
                <a:cs typeface="+mn-cs"/>
              </a:rPr>
              <a:t>– Realiza funciones de gestión de </a:t>
            </a:r>
            <a:r>
              <a:rPr lang="es-EC" sz="1200" b="0" i="0" u="none" strike="noStrike" kern="1200" baseline="0" dirty="0" err="1" smtClean="0">
                <a:solidFill>
                  <a:schemeClr val="tx1"/>
                </a:solidFill>
                <a:latin typeface="+mn-lt"/>
                <a:ea typeface="+mn-ea"/>
                <a:cs typeface="+mn-cs"/>
              </a:rPr>
              <a:t>bearers</a:t>
            </a:r>
            <a:r>
              <a:rPr lang="es-EC" sz="1200" b="0" i="0" u="none" strike="noStrike" kern="1200" baseline="0" dirty="0" smtClean="0">
                <a:solidFill>
                  <a:schemeClr val="tx1"/>
                </a:solidFill>
                <a:latin typeface="+mn-lt"/>
                <a:ea typeface="+mn-ea"/>
                <a:cs typeface="+mn-cs"/>
              </a:rPr>
              <a:t> y otras relacionadas con la gestión de conectividad.</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12</a:t>
            </a:fld>
            <a:endParaRPr lang="es-EC"/>
          </a:p>
        </p:txBody>
      </p:sp>
    </p:spTree>
    <p:extLst>
      <p:ext uri="{BB962C8B-B14F-4D97-AF65-F5344CB8AC3E}">
        <p14:creationId xmlns:p14="http://schemas.microsoft.com/office/powerpoint/2010/main" val="350413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La función principal de un eNodeB es encargarse de la interfaz aire procesando aspectos como: codificación de canal, adaptación de velocidad, propagación entre otras.</a:t>
            </a:r>
          </a:p>
          <a:p>
            <a:r>
              <a:rPr lang="es-EC" sz="1200" b="0" i="0" u="none" strike="noStrike" kern="1200" baseline="0" dirty="0" smtClean="0">
                <a:solidFill>
                  <a:schemeClr val="tx1"/>
                </a:solidFill>
                <a:latin typeface="+mn-lt"/>
                <a:ea typeface="+mn-ea"/>
                <a:cs typeface="+mn-cs"/>
              </a:rPr>
              <a:t> Y de manera general se encarga realizar la administración de recursos de radio, </a:t>
            </a:r>
            <a:r>
              <a:rPr lang="es-EC" sz="1200" b="0" i="0" u="none" strike="noStrike" kern="1200" baseline="0" dirty="0" err="1" smtClean="0">
                <a:solidFill>
                  <a:schemeClr val="tx1"/>
                </a:solidFill>
                <a:latin typeface="+mn-lt"/>
                <a:ea typeface="+mn-ea"/>
                <a:cs typeface="+mn-cs"/>
              </a:rPr>
              <a:t>envio</a:t>
            </a:r>
            <a:r>
              <a:rPr lang="es-EC" sz="1200" b="0" i="0" u="none" strike="noStrike" kern="1200" baseline="0" dirty="0" smtClean="0">
                <a:solidFill>
                  <a:schemeClr val="tx1"/>
                </a:solidFill>
                <a:latin typeface="+mn-lt"/>
                <a:ea typeface="+mn-ea"/>
                <a:cs typeface="+mn-cs"/>
              </a:rPr>
              <a:t> de </a:t>
            </a:r>
            <a:r>
              <a:rPr lang="es-EC" sz="1200" b="0" i="0" u="none" strike="noStrike" kern="1200" baseline="0" dirty="0" err="1" smtClean="0">
                <a:solidFill>
                  <a:schemeClr val="tx1"/>
                </a:solidFill>
                <a:latin typeface="+mn-lt"/>
                <a:ea typeface="+mn-ea"/>
                <a:cs typeface="+mn-cs"/>
              </a:rPr>
              <a:t>informacion</a:t>
            </a:r>
            <a:r>
              <a:rPr lang="es-EC" sz="1200" b="0" i="0" u="none" strike="noStrike" kern="1200" baseline="0" dirty="0" smtClean="0">
                <a:solidFill>
                  <a:schemeClr val="tx1"/>
                </a:solidFill>
                <a:latin typeface="+mn-lt"/>
                <a:ea typeface="+mn-ea"/>
                <a:cs typeface="+mn-cs"/>
              </a:rPr>
              <a:t> al S-GW, envío de mensajes de información a los usuarios, mediciones y reportes de la configuración para movilidad. (Agilent,2009)</a:t>
            </a:r>
            <a:endParaRPr lang="es-EC" dirty="0"/>
          </a:p>
        </p:txBody>
      </p:sp>
      <p:sp>
        <p:nvSpPr>
          <p:cNvPr id="4" name="Marcador de número de diapositiva 3"/>
          <p:cNvSpPr>
            <a:spLocks noGrp="1"/>
          </p:cNvSpPr>
          <p:nvPr>
            <p:ph type="sldNum" sz="quarter" idx="10"/>
          </p:nvPr>
        </p:nvSpPr>
        <p:spPr/>
        <p:txBody>
          <a:bodyPr/>
          <a:lstStyle/>
          <a:p>
            <a:fld id="{245E172A-D988-46B1-AB6A-BAEF228D58BD}" type="slidenum">
              <a:rPr lang="es-EC" smtClean="0"/>
              <a:t>13</a:t>
            </a:fld>
            <a:endParaRPr lang="es-EC"/>
          </a:p>
        </p:txBody>
      </p:sp>
    </p:spTree>
    <p:extLst>
      <p:ext uri="{BB962C8B-B14F-4D97-AF65-F5344CB8AC3E}">
        <p14:creationId xmlns:p14="http://schemas.microsoft.com/office/powerpoint/2010/main" val="176482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9557618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7288000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624538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3511117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786302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7126915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4787822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0258237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8287493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5040556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52601608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2916334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8065618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1765804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6E2C9B-5FA2-460D-9BE7-B0812FC2A6FF}" type="datetimeFigureOut">
              <a:rPr lang="en-US" smtClean="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6619431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9663381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1/15/2015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68333941"/>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Lst>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61.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61.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6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61.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6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slide" Target="slide6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slide" Target="slide61.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589210" y="2672245"/>
            <a:ext cx="8915399" cy="1432246"/>
          </a:xfrm>
        </p:spPr>
        <p:txBody>
          <a:bodyPr>
            <a:noAutofit/>
          </a:bodyPr>
          <a:lstStyle/>
          <a:p>
            <a:pPr algn="ctr"/>
            <a:r>
              <a:rPr lang="es-EC" sz="3200" dirty="0" smtClean="0">
                <a:solidFill>
                  <a:schemeClr val="accent1">
                    <a:lumMod val="50000"/>
                  </a:schemeClr>
                </a:solidFill>
              </a:rPr>
              <a:t>TEMA: </a:t>
            </a:r>
            <a:r>
              <a:rPr lang="es-EC" sz="3200" i="1" dirty="0" smtClean="0">
                <a:solidFill>
                  <a:schemeClr val="accent1">
                    <a:lumMod val="50000"/>
                  </a:schemeClr>
                </a:solidFill>
              </a:rPr>
              <a:t>“MODELAMIENTO Y SIMULACIÓN DE LA CAPA FÍSICA DE UNA RED LTE (R8)”</a:t>
            </a:r>
            <a:endParaRPr lang="es-EC" sz="3200" i="1" dirty="0">
              <a:solidFill>
                <a:schemeClr val="accent1">
                  <a:lumMod val="50000"/>
                </a:schemeClr>
              </a:solidFill>
            </a:endParaRPr>
          </a:p>
        </p:txBody>
      </p:sp>
      <p:sp>
        <p:nvSpPr>
          <p:cNvPr id="3" name="Subtítulo 2"/>
          <p:cNvSpPr>
            <a:spLocks noGrp="1"/>
          </p:cNvSpPr>
          <p:nvPr>
            <p:ph type="subTitle" idx="1"/>
          </p:nvPr>
        </p:nvSpPr>
        <p:spPr>
          <a:xfrm>
            <a:off x="2589210" y="4381508"/>
            <a:ext cx="8915399" cy="2133592"/>
          </a:xfrm>
        </p:spPr>
        <p:txBody>
          <a:bodyPr>
            <a:normAutofit fontScale="92500" lnSpcReduction="20000"/>
          </a:bodyPr>
          <a:lstStyle/>
          <a:p>
            <a:pPr algn="ctr"/>
            <a:endParaRPr lang="es-EC" dirty="0" smtClean="0"/>
          </a:p>
          <a:p>
            <a:pPr algn="ctr"/>
            <a:r>
              <a:rPr lang="es-EC" sz="2800" dirty="0" smtClean="0"/>
              <a:t>AUTOR:  JOHN ALEXANDER MADRIGAL RAMOS</a:t>
            </a:r>
          </a:p>
          <a:p>
            <a:pPr algn="ctr"/>
            <a:endParaRPr lang="es-EC" sz="2800" dirty="0" smtClean="0"/>
          </a:p>
          <a:p>
            <a:pPr algn="ctr"/>
            <a:r>
              <a:rPr lang="es-EC" sz="2800" dirty="0" smtClean="0"/>
              <a:t>DIRECTOR: ING. DANIEL ALTAMIRANO</a:t>
            </a:r>
          </a:p>
          <a:p>
            <a:pPr algn="ctr"/>
            <a:r>
              <a:rPr lang="es-EC" sz="2800" dirty="0" smtClean="0"/>
              <a:t>CODIRECTOR: ING. RUBÉN LEÓN</a:t>
            </a:r>
          </a:p>
          <a:p>
            <a:endParaRPr lang="es-EC" dirty="0"/>
          </a:p>
          <a:p>
            <a:endParaRPr lang="es-EC"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43" y="342898"/>
            <a:ext cx="6648450" cy="171450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283" y="171918"/>
            <a:ext cx="2395337" cy="2054395"/>
          </a:xfrm>
          <a:prstGeom prst="rect">
            <a:avLst/>
          </a:prstGeom>
        </p:spPr>
      </p:pic>
    </p:spTree>
    <p:extLst>
      <p:ext uri="{BB962C8B-B14F-4D97-AF65-F5344CB8AC3E}">
        <p14:creationId xmlns:p14="http://schemas.microsoft.com/office/powerpoint/2010/main" val="73369134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63269695"/>
              </p:ext>
            </p:extLst>
          </p:nvPr>
        </p:nvGraphicFramePr>
        <p:xfrm>
          <a:off x="2383473" y="175846"/>
          <a:ext cx="8915400" cy="6456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eurón 4">
            <a:hlinkClick r:id="rId7" action="ppaction://hlinksldjump"/>
          </p:cNvPr>
          <p:cNvSpPr/>
          <p:nvPr/>
        </p:nvSpPr>
        <p:spPr>
          <a:xfrm>
            <a:off x="10998558" y="5743977"/>
            <a:ext cx="991673" cy="8886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53128277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Arquitectura de Red</a:t>
            </a:r>
            <a:endParaRPr lang="es-EC" dirty="0"/>
          </a:p>
        </p:txBody>
      </p:sp>
      <p:sp>
        <p:nvSpPr>
          <p:cNvPr id="3" name="Marcador de contenido 2"/>
          <p:cNvSpPr>
            <a:spLocks noGrp="1"/>
          </p:cNvSpPr>
          <p:nvPr>
            <p:ph idx="1"/>
          </p:nvPr>
        </p:nvSpPr>
        <p:spPr>
          <a:xfrm>
            <a:off x="2999678" y="4360984"/>
            <a:ext cx="8291953" cy="1602991"/>
          </a:xfrm>
        </p:spPr>
        <p:txBody>
          <a:bodyPr>
            <a:normAutofit/>
          </a:bodyPr>
          <a:lstStyle/>
          <a:p>
            <a:pPr marL="0" indent="0" algn="just">
              <a:buNone/>
            </a:pPr>
            <a:r>
              <a:rPr lang="es-EC" dirty="0" smtClean="0"/>
              <a:t>En este se incluyen términos </a:t>
            </a:r>
            <a:r>
              <a:rPr lang="es-EC" dirty="0"/>
              <a:t>como SAE, que es la evolución de la arquitectura del sistema, la </a:t>
            </a:r>
            <a:r>
              <a:rPr lang="es-EC" dirty="0" smtClean="0"/>
              <a:t>cual viene </a:t>
            </a:r>
            <a:r>
              <a:rPr lang="es-EC" dirty="0"/>
              <a:t>acompañada de la evolución de la Red de Núcleo (EPC - </a:t>
            </a:r>
            <a:r>
              <a:rPr lang="es-EC" dirty="0" err="1"/>
              <a:t>Evolved</a:t>
            </a:r>
            <a:r>
              <a:rPr lang="es-EC" dirty="0"/>
              <a:t> </a:t>
            </a:r>
            <a:r>
              <a:rPr lang="es-EC" dirty="0" err="1"/>
              <a:t>Packet</a:t>
            </a:r>
            <a:r>
              <a:rPr lang="es-EC" dirty="0"/>
              <a:t> Core</a:t>
            </a:r>
            <a:r>
              <a:rPr lang="es-EC" dirty="0" smtClean="0"/>
              <a:t>). </a:t>
            </a:r>
            <a:endParaRPr lang="es-EC" dirty="0"/>
          </a:p>
        </p:txBody>
      </p:sp>
      <p:pic>
        <p:nvPicPr>
          <p:cNvPr id="4098" name="Picture 2" descr="http://wwwen.zte.com.cn/pub/en/solutions/wireless/lte/fdd_lte/201010/W020101025493844356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78" y="1711569"/>
            <a:ext cx="2136434" cy="183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ángulo 3"/>
          <p:cNvSpPr/>
          <p:nvPr/>
        </p:nvSpPr>
        <p:spPr>
          <a:xfrm>
            <a:off x="6094412" y="1711569"/>
            <a:ext cx="4790465" cy="1754326"/>
          </a:xfrm>
          <a:prstGeom prst="rect">
            <a:avLst/>
          </a:prstGeom>
        </p:spPr>
        <p:txBody>
          <a:bodyPr wrap="square">
            <a:spAutoFit/>
          </a:bodyPr>
          <a:lstStyle/>
          <a:p>
            <a:pPr algn="just"/>
            <a:r>
              <a:rPr lang="es-EC" dirty="0">
                <a:solidFill>
                  <a:schemeClr val="tx1">
                    <a:lumMod val="65000"/>
                    <a:lumOff val="35000"/>
                  </a:schemeClr>
                </a:solidFill>
              </a:rPr>
              <a:t>LTE ha sido diseñado para soportar servicios de conmutación de paquetes</a:t>
            </a:r>
            <a:r>
              <a:rPr lang="es-EC" dirty="0" smtClean="0">
                <a:solidFill>
                  <a:schemeClr val="tx1">
                    <a:lumMod val="65000"/>
                    <a:lumOff val="35000"/>
                  </a:schemeClr>
                </a:solidFill>
              </a:rPr>
              <a:t>.</a:t>
            </a:r>
            <a:r>
              <a:rPr lang="es-EC" dirty="0">
                <a:solidFill>
                  <a:schemeClr val="tx1">
                    <a:lumMod val="65000"/>
                    <a:lumOff val="35000"/>
                  </a:schemeClr>
                </a:solidFill>
              </a:rPr>
              <a:t> Su objetivo es proporcionar Protocolos de </a:t>
            </a:r>
            <a:r>
              <a:rPr lang="es-EC" dirty="0" smtClean="0">
                <a:solidFill>
                  <a:schemeClr val="tx1">
                    <a:lumMod val="65000"/>
                    <a:lumOff val="35000"/>
                  </a:schemeClr>
                </a:solidFill>
              </a:rPr>
              <a:t>Internet sin </a:t>
            </a:r>
            <a:r>
              <a:rPr lang="es-EC" dirty="0">
                <a:solidFill>
                  <a:schemeClr val="tx1">
                    <a:lumMod val="65000"/>
                    <a:lumOff val="35000"/>
                  </a:schemeClr>
                </a:solidFill>
              </a:rPr>
              <a:t>problemas de conectividad entre el Equipo de Usuario </a:t>
            </a:r>
            <a:r>
              <a:rPr lang="es-EC" dirty="0" smtClean="0">
                <a:solidFill>
                  <a:schemeClr val="tx1">
                    <a:lumMod val="65000"/>
                    <a:lumOff val="35000"/>
                  </a:schemeClr>
                </a:solidFill>
              </a:rPr>
              <a:t> </a:t>
            </a:r>
            <a:r>
              <a:rPr lang="es-EC" dirty="0">
                <a:solidFill>
                  <a:schemeClr val="tx1">
                    <a:lumMod val="65000"/>
                    <a:lumOff val="35000"/>
                  </a:schemeClr>
                </a:solidFill>
              </a:rPr>
              <a:t>y la Red de Paquetes de </a:t>
            </a:r>
            <a:r>
              <a:rPr lang="es-EC" dirty="0" smtClean="0">
                <a:solidFill>
                  <a:schemeClr val="tx1">
                    <a:lumMod val="65000"/>
                    <a:lumOff val="35000"/>
                  </a:schemeClr>
                </a:solidFill>
              </a:rPr>
              <a:t>Datos</a:t>
            </a:r>
            <a:endParaRPr lang="es-EC" dirty="0">
              <a:solidFill>
                <a:schemeClr val="tx1">
                  <a:lumMod val="65000"/>
                  <a:lumOff val="35000"/>
                </a:schemeClr>
              </a:solidFill>
            </a:endParaRPr>
          </a:p>
        </p:txBody>
      </p:sp>
    </p:spTree>
    <p:extLst>
      <p:ext uri="{BB962C8B-B14F-4D97-AF65-F5344CB8AC3E}">
        <p14:creationId xmlns:p14="http://schemas.microsoft.com/office/powerpoint/2010/main" val="95372680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Red de Núcleo</a:t>
            </a:r>
            <a:endParaRPr lang="es-EC" dirty="0"/>
          </a:p>
        </p:txBody>
      </p:sp>
      <p:sp>
        <p:nvSpPr>
          <p:cNvPr id="3" name="Marcador de contenido 2"/>
          <p:cNvSpPr>
            <a:spLocks noGrp="1"/>
          </p:cNvSpPr>
          <p:nvPr>
            <p:ph idx="1"/>
          </p:nvPr>
        </p:nvSpPr>
        <p:spPr>
          <a:xfrm>
            <a:off x="2589212" y="1474897"/>
            <a:ext cx="8915400" cy="3777622"/>
          </a:xfrm>
        </p:spPr>
        <p:txBody>
          <a:bodyPr/>
          <a:lstStyle/>
          <a:p>
            <a:r>
              <a:rPr lang="es-EC" dirty="0"/>
              <a:t>Esta red es responsable por el control sobre el UE y el establecimiento de los </a:t>
            </a:r>
            <a:r>
              <a:rPr lang="es-EC" dirty="0" err="1" smtClean="0"/>
              <a:t>Bearers</a:t>
            </a:r>
            <a:r>
              <a:rPr lang="es-EC" dirty="0" smtClean="0"/>
              <a:t>, esta </a:t>
            </a:r>
            <a:r>
              <a:rPr lang="es-EC" dirty="0"/>
              <a:t>formada por 3 nodos lógicos, que son:</a:t>
            </a:r>
          </a:p>
          <a:p>
            <a:pPr lvl="1"/>
            <a:r>
              <a:rPr lang="es-EC" dirty="0"/>
              <a:t> Puerta de enlace predeterminada a PDN (P-GW)</a:t>
            </a:r>
          </a:p>
          <a:p>
            <a:pPr lvl="1"/>
            <a:r>
              <a:rPr lang="es-EC" dirty="0"/>
              <a:t> Puerta de enlace predeterminada a Servicios (S-GW)</a:t>
            </a:r>
          </a:p>
          <a:p>
            <a:pPr lvl="1"/>
            <a:r>
              <a:rPr lang="es-EC" dirty="0"/>
              <a:t> Entidad de administración de movilidad (MME</a:t>
            </a:r>
            <a:r>
              <a:rPr lang="es-EC" dirty="0" smtClean="0"/>
              <a:t>)</a:t>
            </a:r>
          </a:p>
          <a:p>
            <a:pPr lvl="1"/>
            <a:endParaRPr lang="es-EC" dirty="0"/>
          </a:p>
          <a:p>
            <a:pPr marL="457200" lvl="1" indent="0">
              <a:buNone/>
            </a:pPr>
            <a:endParaRPr lang="es-EC"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334" y="3363708"/>
            <a:ext cx="4747156" cy="3272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526752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Red de Acceso</a:t>
            </a:r>
            <a:endParaRPr lang="es-EC" dirty="0"/>
          </a:p>
        </p:txBody>
      </p:sp>
      <p:sp>
        <p:nvSpPr>
          <p:cNvPr id="3" name="Marcador de contenido 2"/>
          <p:cNvSpPr>
            <a:spLocks noGrp="1"/>
          </p:cNvSpPr>
          <p:nvPr>
            <p:ph idx="1"/>
          </p:nvPr>
        </p:nvSpPr>
        <p:spPr>
          <a:xfrm>
            <a:off x="2589212" y="1626577"/>
            <a:ext cx="8915400" cy="3777622"/>
          </a:xfrm>
        </p:spPr>
        <p:txBody>
          <a:bodyPr/>
          <a:lstStyle/>
          <a:p>
            <a:pPr algn="just"/>
            <a:r>
              <a:rPr lang="es-EC" dirty="0"/>
              <a:t>La red de acceso consiste en la unión de varios </a:t>
            </a:r>
            <a:r>
              <a:rPr lang="es-EC" dirty="0" smtClean="0"/>
              <a:t>eNodeB </a:t>
            </a:r>
            <a:r>
              <a:rPr lang="es-EC" dirty="0"/>
              <a:t>los cuales están conectados mediante interfaces X2, y de estos hacia el </a:t>
            </a:r>
            <a:r>
              <a:rPr lang="es-EC" dirty="0" smtClean="0"/>
              <a:t>MME/S-GW con </a:t>
            </a:r>
            <a:r>
              <a:rPr lang="es-EC" dirty="0"/>
              <a:t>interfaces S1</a:t>
            </a:r>
            <a:r>
              <a:rPr lang="es-EC" dirty="0" smtClean="0"/>
              <a:t>.</a:t>
            </a:r>
          </a:p>
          <a:p>
            <a:pPr algn="just"/>
            <a:endParaRPr lang="es-EC"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748" y="2821366"/>
            <a:ext cx="4039164" cy="3743847"/>
          </a:xfrm>
          <a:prstGeom prst="rect">
            <a:avLst/>
          </a:prstGeom>
          <a:ln>
            <a:noFill/>
          </a:ln>
          <a:effectLst>
            <a:outerShdw blurRad="292100" dist="139700" dir="2700000" algn="tl" rotWithShape="0">
              <a:srgbClr val="333333">
                <a:alpha val="65000"/>
              </a:srgbClr>
            </a:outerShdw>
          </a:effectLst>
        </p:spPr>
      </p:pic>
      <p:sp>
        <p:nvSpPr>
          <p:cNvPr id="6" name="CuadroTexto 5"/>
          <p:cNvSpPr txBox="1"/>
          <p:nvPr/>
        </p:nvSpPr>
        <p:spPr>
          <a:xfrm>
            <a:off x="7465448" y="2995390"/>
            <a:ext cx="4496921" cy="3395801"/>
          </a:xfrm>
          <a:prstGeom prst="rect">
            <a:avLst/>
          </a:prstGeom>
          <a:noFill/>
        </p:spPr>
        <p:txBody>
          <a:bodyPr wrap="square" rtlCol="0">
            <a:spAutoFit/>
          </a:bodyPr>
          <a:lstStyle/>
          <a:p>
            <a:pPr algn="ctr">
              <a:spcBef>
                <a:spcPts val="1000"/>
              </a:spcBef>
              <a:buClr>
                <a:schemeClr val="accent1"/>
              </a:buClr>
            </a:pPr>
            <a:r>
              <a:rPr lang="es-EC" b="1" dirty="0">
                <a:solidFill>
                  <a:schemeClr val="tx1">
                    <a:lumMod val="75000"/>
                    <a:lumOff val="25000"/>
                  </a:schemeClr>
                </a:solidFill>
              </a:rPr>
              <a:t>eNodeB</a:t>
            </a:r>
          </a:p>
          <a:p>
            <a:pPr marL="285750" indent="-285750" algn="just">
              <a:spcBef>
                <a:spcPts val="1000"/>
              </a:spcBef>
              <a:buClr>
                <a:schemeClr val="accent1"/>
              </a:buClr>
              <a:buFont typeface="Arial" panose="020B0604020202020204" pitchFamily="34" charset="0"/>
              <a:buChar char="•"/>
            </a:pPr>
            <a:r>
              <a:rPr lang="es-EC" dirty="0" smtClean="0">
                <a:solidFill>
                  <a:schemeClr val="tx1">
                    <a:lumMod val="75000"/>
                    <a:lumOff val="25000"/>
                  </a:schemeClr>
                </a:solidFill>
              </a:rPr>
              <a:t>Tiene </a:t>
            </a:r>
            <a:r>
              <a:rPr lang="es-EC" dirty="0">
                <a:solidFill>
                  <a:schemeClr val="tx1">
                    <a:lumMod val="75000"/>
                    <a:lumOff val="25000"/>
                  </a:schemeClr>
                </a:solidFill>
              </a:rPr>
              <a:t>como función principal el control de la interfaz aire</a:t>
            </a:r>
            <a:r>
              <a:rPr lang="es-EC" dirty="0" smtClean="0">
                <a:solidFill>
                  <a:schemeClr val="tx1">
                    <a:lumMod val="75000"/>
                    <a:lumOff val="25000"/>
                  </a:schemeClr>
                </a:solidFill>
              </a:rPr>
              <a:t>.</a:t>
            </a:r>
          </a:p>
          <a:p>
            <a:pPr marL="285750" indent="-285750" algn="just">
              <a:spcBef>
                <a:spcPts val="1000"/>
              </a:spcBef>
              <a:buClr>
                <a:schemeClr val="accent1"/>
              </a:buClr>
              <a:buFont typeface="Arial" panose="020B0604020202020204" pitchFamily="34" charset="0"/>
              <a:buChar char="•"/>
            </a:pPr>
            <a:r>
              <a:rPr lang="es-EC" dirty="0" smtClean="0">
                <a:solidFill>
                  <a:schemeClr val="tx1">
                    <a:lumMod val="75000"/>
                    <a:lumOff val="25000"/>
                  </a:schemeClr>
                </a:solidFill>
              </a:rPr>
              <a:t>Se </a:t>
            </a:r>
            <a:r>
              <a:rPr lang="es-EC" dirty="0">
                <a:solidFill>
                  <a:schemeClr val="tx1">
                    <a:lumMod val="75000"/>
                    <a:lumOff val="25000"/>
                  </a:schemeClr>
                </a:solidFill>
              </a:rPr>
              <a:t>encarga realizar la administración </a:t>
            </a:r>
            <a:r>
              <a:rPr lang="es-EC" dirty="0" smtClean="0">
                <a:solidFill>
                  <a:schemeClr val="tx1">
                    <a:lumMod val="75000"/>
                    <a:lumOff val="25000"/>
                  </a:schemeClr>
                </a:solidFill>
              </a:rPr>
              <a:t>de recursos </a:t>
            </a:r>
            <a:r>
              <a:rPr lang="es-EC" dirty="0">
                <a:solidFill>
                  <a:schemeClr val="tx1">
                    <a:lumMod val="75000"/>
                    <a:lumOff val="25000"/>
                  </a:schemeClr>
                </a:solidFill>
              </a:rPr>
              <a:t>de radio, </a:t>
            </a:r>
            <a:r>
              <a:rPr lang="es-EC" dirty="0" smtClean="0">
                <a:solidFill>
                  <a:schemeClr val="tx1">
                    <a:lumMod val="75000"/>
                    <a:lumOff val="25000"/>
                  </a:schemeClr>
                </a:solidFill>
              </a:rPr>
              <a:t>envió </a:t>
            </a:r>
            <a:r>
              <a:rPr lang="es-EC" dirty="0">
                <a:solidFill>
                  <a:schemeClr val="tx1">
                    <a:lumMod val="75000"/>
                    <a:lumOff val="25000"/>
                  </a:schemeClr>
                </a:solidFill>
              </a:rPr>
              <a:t>de </a:t>
            </a:r>
            <a:r>
              <a:rPr lang="es-EC" dirty="0" smtClean="0">
                <a:solidFill>
                  <a:schemeClr val="tx1">
                    <a:lumMod val="75000"/>
                    <a:lumOff val="25000"/>
                  </a:schemeClr>
                </a:solidFill>
              </a:rPr>
              <a:t>información </a:t>
            </a:r>
            <a:r>
              <a:rPr lang="es-EC" dirty="0">
                <a:solidFill>
                  <a:schemeClr val="tx1">
                    <a:lumMod val="75000"/>
                    <a:lumOff val="25000"/>
                  </a:schemeClr>
                </a:solidFill>
              </a:rPr>
              <a:t>al </a:t>
            </a:r>
            <a:r>
              <a:rPr lang="es-EC" dirty="0" smtClean="0">
                <a:solidFill>
                  <a:schemeClr val="tx1">
                    <a:lumMod val="75000"/>
                    <a:lumOff val="25000"/>
                  </a:schemeClr>
                </a:solidFill>
              </a:rPr>
              <a:t/>
            </a:r>
            <a:br>
              <a:rPr lang="es-EC" dirty="0" smtClean="0">
                <a:solidFill>
                  <a:schemeClr val="tx1">
                    <a:lumMod val="75000"/>
                    <a:lumOff val="25000"/>
                  </a:schemeClr>
                </a:solidFill>
              </a:rPr>
            </a:br>
            <a:r>
              <a:rPr lang="es-EC" dirty="0" smtClean="0">
                <a:solidFill>
                  <a:schemeClr val="tx1">
                    <a:lumMod val="75000"/>
                    <a:lumOff val="25000"/>
                  </a:schemeClr>
                </a:solidFill>
              </a:rPr>
              <a:t>S-GW</a:t>
            </a:r>
            <a:r>
              <a:rPr lang="es-EC" dirty="0">
                <a:solidFill>
                  <a:schemeClr val="tx1">
                    <a:lumMod val="75000"/>
                    <a:lumOff val="25000"/>
                  </a:schemeClr>
                </a:solidFill>
              </a:rPr>
              <a:t>, envío de mensajes de </a:t>
            </a:r>
            <a:r>
              <a:rPr lang="es-EC" dirty="0" smtClean="0">
                <a:solidFill>
                  <a:schemeClr val="tx1">
                    <a:lumMod val="75000"/>
                    <a:lumOff val="25000"/>
                  </a:schemeClr>
                </a:solidFill>
              </a:rPr>
              <a:t>información a </a:t>
            </a:r>
            <a:r>
              <a:rPr lang="es-EC" dirty="0">
                <a:solidFill>
                  <a:schemeClr val="tx1">
                    <a:lumMod val="75000"/>
                    <a:lumOff val="25000"/>
                  </a:schemeClr>
                </a:solidFill>
              </a:rPr>
              <a:t>los usuarios, mediciones y reportes de la configuración para movilidad. </a:t>
            </a:r>
          </a:p>
          <a:p>
            <a:pPr algn="just"/>
            <a:endParaRPr lang="es-EC" dirty="0" smtClean="0"/>
          </a:p>
        </p:txBody>
      </p:sp>
    </p:spTree>
    <p:extLst>
      <p:ext uri="{BB962C8B-B14F-4D97-AF65-F5344CB8AC3E}">
        <p14:creationId xmlns:p14="http://schemas.microsoft.com/office/powerpoint/2010/main" val="134638771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Capa Física</a:t>
            </a:r>
            <a:endParaRPr lang="es-EC" dirty="0"/>
          </a:p>
        </p:txBody>
      </p:sp>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5" y="1623600"/>
            <a:ext cx="8187499" cy="4057650"/>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924" y="1623600"/>
            <a:ext cx="8187499" cy="4057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418917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32935622"/>
              </p:ext>
            </p:extLst>
          </p:nvPr>
        </p:nvGraphicFramePr>
        <p:xfrm>
          <a:off x="2296159" y="589280"/>
          <a:ext cx="9533573" cy="5626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7417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7648488"/>
              </p:ext>
            </p:extLst>
          </p:nvPr>
        </p:nvGraphicFramePr>
        <p:xfrm>
          <a:off x="1506891" y="399671"/>
          <a:ext cx="9916173" cy="624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heurón 5">
            <a:hlinkClick r:id="rId7" action="ppaction://hlinksldjump"/>
          </p:cNvPr>
          <p:cNvSpPr/>
          <p:nvPr/>
        </p:nvSpPr>
        <p:spPr>
          <a:xfrm>
            <a:off x="10998558" y="5756856"/>
            <a:ext cx="991673" cy="8886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9970407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3" name="Marcador de contenido 2"/>
          <p:cNvSpPr>
            <a:spLocks noGrp="1"/>
          </p:cNvSpPr>
          <p:nvPr>
            <p:ph idx="1"/>
          </p:nvPr>
        </p:nvSpPr>
        <p:spPr>
          <a:xfrm>
            <a:off x="2589212" y="1688123"/>
            <a:ext cx="8915400" cy="4223099"/>
          </a:xfrm>
        </p:spPr>
        <p:txBody>
          <a:bodyPr>
            <a:normAutofit/>
          </a:bodyPr>
          <a:lstStyle/>
          <a:p>
            <a:pPr algn="just"/>
            <a:r>
              <a:rPr lang="es-EC" sz="2000" dirty="0"/>
              <a:t>El diseño de la capa física de LTE esta influenciado directamente por los </a:t>
            </a:r>
            <a:r>
              <a:rPr lang="es-EC" sz="2000" dirty="0" smtClean="0"/>
              <a:t>requerimientos de </a:t>
            </a:r>
            <a:r>
              <a:rPr lang="es-EC" sz="2000" dirty="0"/>
              <a:t>velocidad (Downlink - 300Mbps / Uplink - 75Mbps) , eficiencia espectral </a:t>
            </a:r>
            <a:r>
              <a:rPr lang="es-EC" sz="2000" dirty="0" smtClean="0"/>
              <a:t>y múltiples </a:t>
            </a:r>
            <a:r>
              <a:rPr lang="es-EC" sz="2000" dirty="0"/>
              <a:t>anchos de banda (1.4/3/5/10/15/20MHz) para el R8</a:t>
            </a:r>
            <a:r>
              <a:rPr lang="es-EC" sz="2000" dirty="0" smtClean="0"/>
              <a:t>.</a:t>
            </a:r>
          </a:p>
          <a:p>
            <a:pPr marL="0" indent="0" algn="just">
              <a:buNone/>
            </a:pPr>
            <a:endParaRPr lang="es-EC" sz="2000" dirty="0"/>
          </a:p>
        </p:txBody>
      </p:sp>
      <p:pic>
        <p:nvPicPr>
          <p:cNvPr id="5122" name="Picture 2" descr="http://www.ecnmag.com/sites/ecnmag.com/files/legacyimages/Figure%201%20-%20OFDM%20Sub-Carr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539" y="3539514"/>
            <a:ext cx="4513240" cy="2245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http://www.hikaku.com/isp/lte/image/lt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69" y="3539514"/>
            <a:ext cx="3850652" cy="2237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7601921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Tecnologías de Múltiple Acceso</a:t>
            </a:r>
            <a:endParaRPr lang="es-EC" dirty="0"/>
          </a:p>
        </p:txBody>
      </p:sp>
      <p:sp>
        <p:nvSpPr>
          <p:cNvPr id="3" name="Marcador de contenido 2"/>
          <p:cNvSpPr>
            <a:spLocks noGrp="1"/>
          </p:cNvSpPr>
          <p:nvPr>
            <p:ph idx="1"/>
          </p:nvPr>
        </p:nvSpPr>
        <p:spPr>
          <a:xfrm>
            <a:off x="2589212" y="1352939"/>
            <a:ext cx="8915400" cy="3777622"/>
          </a:xfrm>
        </p:spPr>
        <p:txBody>
          <a:bodyPr/>
          <a:lstStyle/>
          <a:p>
            <a:pPr marL="0" indent="0">
              <a:buNone/>
            </a:pPr>
            <a:r>
              <a:rPr lang="es-EC" sz="2400" dirty="0" smtClean="0"/>
              <a:t>OFDM</a:t>
            </a:r>
            <a:endParaRPr lang="es-EC" dirty="0" smtClean="0"/>
          </a:p>
          <a:p>
            <a:pPr algn="just"/>
            <a:r>
              <a:rPr lang="es-EC" dirty="0"/>
              <a:t>OFDM es una técnica de Multiplexación Multiportadora la cual ofrece una </a:t>
            </a:r>
            <a:r>
              <a:rPr lang="es-EC" dirty="0" smtClean="0"/>
              <a:t>comunicación robusta </a:t>
            </a:r>
            <a:r>
              <a:rPr lang="es-EC" dirty="0"/>
              <a:t>en contra del desvanecimiento por múltiples trayectos y una </a:t>
            </a:r>
            <a:r>
              <a:rPr lang="es-EC" dirty="0" smtClean="0"/>
              <a:t>fácil sincronización </a:t>
            </a:r>
            <a:r>
              <a:rPr lang="es-EC" dirty="0"/>
              <a:t>y ecualización en el </a:t>
            </a:r>
            <a:r>
              <a:rPr lang="es-EC" dirty="0" smtClean="0"/>
              <a:t>receptor.</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74" y="3241750"/>
            <a:ext cx="7521476" cy="3106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044475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OFDM</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61602978"/>
              </p:ext>
            </p:extLst>
          </p:nvPr>
        </p:nvGraphicFramePr>
        <p:xfrm>
          <a:off x="2589212" y="1419064"/>
          <a:ext cx="8915400" cy="4936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10932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3832" y="315017"/>
            <a:ext cx="8911687" cy="1280890"/>
          </a:xfrm>
        </p:spPr>
        <p:txBody>
          <a:bodyPr/>
          <a:lstStyle/>
          <a:p>
            <a:pPr algn="ctr"/>
            <a:r>
              <a:rPr lang="es-EC" dirty="0" smtClean="0"/>
              <a:t>Agenda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27438862"/>
              </p:ext>
            </p:extLst>
          </p:nvPr>
        </p:nvGraphicFramePr>
        <p:xfrm>
          <a:off x="1530011" y="1282415"/>
          <a:ext cx="10963700" cy="4962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9977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OFDMA</a:t>
            </a:r>
            <a:endParaRPr lang="es-EC" dirty="0"/>
          </a:p>
        </p:txBody>
      </p:sp>
      <p:sp>
        <p:nvSpPr>
          <p:cNvPr id="3" name="Marcador de contenido 2"/>
          <p:cNvSpPr>
            <a:spLocks noGrp="1"/>
          </p:cNvSpPr>
          <p:nvPr>
            <p:ph idx="1"/>
          </p:nvPr>
        </p:nvSpPr>
        <p:spPr>
          <a:xfrm>
            <a:off x="2592925" y="1641231"/>
            <a:ext cx="8915400" cy="3777622"/>
          </a:xfrm>
        </p:spPr>
        <p:txBody>
          <a:bodyPr/>
          <a:lstStyle/>
          <a:p>
            <a:pPr algn="just"/>
            <a:r>
              <a:rPr lang="es-EC" dirty="0"/>
              <a:t>E</a:t>
            </a:r>
            <a:r>
              <a:rPr lang="es-EC" dirty="0" smtClean="0"/>
              <a:t>s </a:t>
            </a:r>
            <a:r>
              <a:rPr lang="es-EC" dirty="0"/>
              <a:t>una extensión de OFDM para la implementación de un sistema </a:t>
            </a:r>
            <a:r>
              <a:rPr lang="es-EC" dirty="0" smtClean="0"/>
              <a:t>multiusuario. Esta se encarga </a:t>
            </a:r>
            <a:r>
              <a:rPr lang="es-EC" dirty="0"/>
              <a:t>de distribuir las subportadoras a diferentes </a:t>
            </a:r>
            <a:r>
              <a:rPr lang="es-EC" dirty="0" smtClean="0"/>
              <a:t>usuarios al </a:t>
            </a:r>
            <a:r>
              <a:rPr lang="es-EC" dirty="0"/>
              <a:t>mismo </a:t>
            </a:r>
            <a:r>
              <a:rPr lang="es-EC" dirty="0" smtClean="0"/>
              <a:t>tiempo para simplificar y </a:t>
            </a:r>
            <a:r>
              <a:rPr lang="es-EC" dirty="0"/>
              <a:t>aumentar el </a:t>
            </a:r>
            <a:r>
              <a:rPr lang="es-EC" dirty="0" smtClean="0"/>
              <a:t>rendimiento.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838" y="3196490"/>
            <a:ext cx="6465993" cy="2873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101979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SC-FDMA</a:t>
            </a:r>
            <a:endParaRPr lang="es-EC" dirty="0"/>
          </a:p>
        </p:txBody>
      </p:sp>
      <p:sp>
        <p:nvSpPr>
          <p:cNvPr id="3" name="Marcador de contenido 2"/>
          <p:cNvSpPr>
            <a:spLocks noGrp="1"/>
          </p:cNvSpPr>
          <p:nvPr>
            <p:ph idx="1"/>
          </p:nvPr>
        </p:nvSpPr>
        <p:spPr>
          <a:xfrm>
            <a:off x="2589211" y="1905000"/>
            <a:ext cx="8915400" cy="3777622"/>
          </a:xfrm>
        </p:spPr>
        <p:txBody>
          <a:bodyPr/>
          <a:lstStyle/>
          <a:p>
            <a:pPr algn="just"/>
            <a:r>
              <a:rPr lang="es-EC" dirty="0"/>
              <a:t>Los requerimientos del Downlink con el Uplink difieren en algunas especificaciones</a:t>
            </a:r>
            <a:r>
              <a:rPr lang="es-EC" dirty="0" smtClean="0"/>
              <a:t>, algo </a:t>
            </a:r>
            <a:r>
              <a:rPr lang="es-EC" dirty="0"/>
              <a:t>primordial que se debe considerar es que para un equipo de usuario </a:t>
            </a:r>
            <a:r>
              <a:rPr lang="es-EC" dirty="0" smtClean="0"/>
              <a:t>el consumo </a:t>
            </a:r>
            <a:r>
              <a:rPr lang="es-EC" dirty="0"/>
              <a:t>de energía debe de ser </a:t>
            </a:r>
            <a:r>
              <a:rPr lang="es-EC" dirty="0" smtClean="0"/>
              <a:t>bajo así como su procesamiento.</a:t>
            </a:r>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650" y="3822303"/>
            <a:ext cx="8112523" cy="20889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511924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MIMO </a:t>
            </a:r>
            <a:endParaRPr lang="es-EC" dirty="0"/>
          </a:p>
        </p:txBody>
      </p:sp>
      <p:sp>
        <p:nvSpPr>
          <p:cNvPr id="3" name="Marcador de contenido 2"/>
          <p:cNvSpPr>
            <a:spLocks noGrp="1"/>
          </p:cNvSpPr>
          <p:nvPr>
            <p:ph idx="1"/>
          </p:nvPr>
        </p:nvSpPr>
        <p:spPr>
          <a:xfrm>
            <a:off x="2589211" y="1905000"/>
            <a:ext cx="8915400" cy="3777622"/>
          </a:xfrm>
        </p:spPr>
        <p:txBody>
          <a:bodyPr/>
          <a:lstStyle/>
          <a:p>
            <a:pPr algn="just"/>
            <a:r>
              <a:rPr lang="es-EC" dirty="0"/>
              <a:t>MIMO surge con la necesidad de mitigar problemas de propagación y de </a:t>
            </a:r>
            <a:r>
              <a:rPr lang="es-EC" dirty="0" smtClean="0"/>
              <a:t>esta manera </a:t>
            </a:r>
            <a:r>
              <a:rPr lang="es-EC" dirty="0"/>
              <a:t>tener una comunicación más robusta en diferentes tipos de canales, así </a:t>
            </a:r>
            <a:r>
              <a:rPr lang="es-EC" dirty="0" smtClean="0"/>
              <a:t>también para </a:t>
            </a:r>
            <a:r>
              <a:rPr lang="es-EC" dirty="0"/>
              <a:t>mejorar las tasas de </a:t>
            </a:r>
            <a:r>
              <a:rPr lang="es-EC" dirty="0" smtClean="0"/>
              <a:t>transmisión.</a:t>
            </a:r>
          </a:p>
          <a:p>
            <a:pPr algn="just"/>
            <a:r>
              <a:rPr lang="es-EC" dirty="0" smtClean="0"/>
              <a:t>Los </a:t>
            </a:r>
            <a:r>
              <a:rPr lang="es-EC" dirty="0"/>
              <a:t>sistemas convencionales solo </a:t>
            </a:r>
            <a:r>
              <a:rPr lang="es-EC" dirty="0" smtClean="0"/>
              <a:t>usan una </a:t>
            </a:r>
            <a:r>
              <a:rPr lang="es-EC" dirty="0"/>
              <a:t>antena para transmitir y una para receptar, a esto se le llama SISO - Single </a:t>
            </a:r>
            <a:r>
              <a:rPr lang="es-EC" dirty="0" smtClean="0"/>
              <a:t>Input, Single Output.</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570" y="3926477"/>
            <a:ext cx="8706041" cy="1888811"/>
          </a:xfrm>
          <a:prstGeom prst="rect">
            <a:avLst/>
          </a:prstGeom>
          <a:ln>
            <a:noFill/>
          </a:ln>
          <a:effectLst>
            <a:outerShdw blurRad="292100" dist="139700" dir="2700000" algn="tl" rotWithShape="0">
              <a:srgbClr val="333333">
                <a:alpha val="65000"/>
              </a:srgbClr>
            </a:outerShdw>
          </a:effectLst>
        </p:spPr>
      </p:pic>
      <p:sp>
        <p:nvSpPr>
          <p:cNvPr id="5" name="CuadroTexto 4"/>
          <p:cNvSpPr txBox="1"/>
          <p:nvPr/>
        </p:nvSpPr>
        <p:spPr>
          <a:xfrm>
            <a:off x="3446584" y="4870883"/>
            <a:ext cx="615462" cy="369332"/>
          </a:xfrm>
          <a:prstGeom prst="rect">
            <a:avLst/>
          </a:prstGeom>
          <a:noFill/>
        </p:spPr>
        <p:txBody>
          <a:bodyPr wrap="square" rtlCol="0">
            <a:spAutoFit/>
          </a:bodyPr>
          <a:lstStyle/>
          <a:p>
            <a:r>
              <a:rPr lang="en-US" dirty="0" err="1" smtClean="0">
                <a:solidFill>
                  <a:schemeClr val="tx1">
                    <a:lumMod val="65000"/>
                    <a:lumOff val="35000"/>
                  </a:schemeClr>
                </a:solidFill>
              </a:rPr>
              <a:t>Tx</a:t>
            </a:r>
            <a:endParaRPr lang="es-EC" dirty="0">
              <a:solidFill>
                <a:schemeClr val="tx1">
                  <a:lumMod val="65000"/>
                  <a:lumOff val="35000"/>
                </a:schemeClr>
              </a:solidFill>
            </a:endParaRPr>
          </a:p>
        </p:txBody>
      </p:sp>
      <p:sp>
        <p:nvSpPr>
          <p:cNvPr id="6" name="CuadroTexto 5"/>
          <p:cNvSpPr txBox="1"/>
          <p:nvPr/>
        </p:nvSpPr>
        <p:spPr>
          <a:xfrm>
            <a:off x="10581419" y="4870883"/>
            <a:ext cx="615462" cy="369332"/>
          </a:xfrm>
          <a:prstGeom prst="rect">
            <a:avLst/>
          </a:prstGeom>
          <a:noFill/>
        </p:spPr>
        <p:txBody>
          <a:bodyPr wrap="square" rtlCol="0">
            <a:spAutoFit/>
          </a:bodyPr>
          <a:lstStyle/>
          <a:p>
            <a:r>
              <a:rPr lang="en-US" dirty="0" smtClean="0">
                <a:solidFill>
                  <a:schemeClr val="tx1">
                    <a:lumMod val="75000"/>
                    <a:lumOff val="25000"/>
                  </a:schemeClr>
                </a:solidFill>
              </a:rPr>
              <a:t>Rx</a:t>
            </a:r>
            <a:endParaRPr lang="es-EC" dirty="0">
              <a:solidFill>
                <a:schemeClr val="tx1">
                  <a:lumMod val="75000"/>
                  <a:lumOff val="25000"/>
                </a:schemeClr>
              </a:solidFill>
            </a:endParaRPr>
          </a:p>
        </p:txBody>
      </p:sp>
    </p:spTree>
    <p:extLst>
      <p:ext uri="{BB962C8B-B14F-4D97-AF65-F5344CB8AC3E}">
        <p14:creationId xmlns:p14="http://schemas.microsoft.com/office/powerpoint/2010/main" val="183441347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Modos de Configuración</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6980" y="1905000"/>
            <a:ext cx="7583575" cy="4330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4910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Modulación</a:t>
            </a:r>
            <a:endParaRPr lang="es-EC" dirty="0"/>
          </a:p>
        </p:txBody>
      </p:sp>
      <p:sp>
        <p:nvSpPr>
          <p:cNvPr id="3" name="Marcador de contenido 2"/>
          <p:cNvSpPr>
            <a:spLocks noGrp="1"/>
          </p:cNvSpPr>
          <p:nvPr>
            <p:ph idx="1"/>
          </p:nvPr>
        </p:nvSpPr>
        <p:spPr>
          <a:xfrm>
            <a:off x="2589212" y="1905000"/>
            <a:ext cx="8915400" cy="3777622"/>
          </a:xfrm>
        </p:spPr>
        <p:txBody>
          <a:bodyPr/>
          <a:lstStyle/>
          <a:p>
            <a:pPr algn="just"/>
            <a:r>
              <a:rPr lang="es-EC" dirty="0"/>
              <a:t>Los esquemas de modulación usados en LTE (R8) incluyen QPSK </a:t>
            </a:r>
            <a:r>
              <a:rPr lang="es-EC" dirty="0" smtClean="0"/>
              <a:t>– </a:t>
            </a:r>
            <a:r>
              <a:rPr lang="es-EC" dirty="0" err="1" smtClean="0"/>
              <a:t>Quadrature</a:t>
            </a:r>
            <a:r>
              <a:rPr lang="es-EC" dirty="0" smtClean="0"/>
              <a:t> </a:t>
            </a:r>
            <a:r>
              <a:rPr lang="es-EC" dirty="0" err="1" smtClean="0"/>
              <a:t>Phase</a:t>
            </a:r>
            <a:r>
              <a:rPr lang="es-EC" dirty="0" smtClean="0"/>
              <a:t> </a:t>
            </a:r>
            <a:r>
              <a:rPr lang="es-EC" dirty="0" err="1"/>
              <a:t>Shift</a:t>
            </a:r>
            <a:r>
              <a:rPr lang="es-EC" dirty="0"/>
              <a:t> </a:t>
            </a:r>
            <a:r>
              <a:rPr lang="es-EC" dirty="0" err="1"/>
              <a:t>Keying</a:t>
            </a:r>
            <a:r>
              <a:rPr lang="es-EC" dirty="0"/>
              <a:t>, 16QAM - </a:t>
            </a:r>
            <a:r>
              <a:rPr lang="es-EC" dirty="0" err="1"/>
              <a:t>Quadrature</a:t>
            </a:r>
            <a:r>
              <a:rPr lang="es-EC" dirty="0"/>
              <a:t> </a:t>
            </a:r>
            <a:r>
              <a:rPr lang="es-EC" dirty="0" err="1"/>
              <a:t>Amplitude</a:t>
            </a:r>
            <a:r>
              <a:rPr lang="es-EC" dirty="0"/>
              <a:t> </a:t>
            </a:r>
            <a:r>
              <a:rPr lang="es-EC" dirty="0" err="1"/>
              <a:t>Modulation</a:t>
            </a:r>
            <a:r>
              <a:rPr lang="es-EC" dirty="0"/>
              <a:t>, </a:t>
            </a:r>
            <a:r>
              <a:rPr lang="es-EC" dirty="0" smtClean="0"/>
              <a:t>64QAM.</a:t>
            </a:r>
          </a:p>
          <a:p>
            <a:pPr algn="just"/>
            <a:endParaRPr lang="es-EC"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462" y="3793811"/>
            <a:ext cx="6874711" cy="2117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268428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Malla de Recursos</a:t>
            </a:r>
            <a:endParaRPr lang="es-EC" dirty="0"/>
          </a:p>
        </p:txBody>
      </p:sp>
      <p:sp>
        <p:nvSpPr>
          <p:cNvPr id="3" name="Marcador de contenido 2"/>
          <p:cNvSpPr>
            <a:spLocks noGrp="1"/>
          </p:cNvSpPr>
          <p:nvPr>
            <p:ph idx="1"/>
          </p:nvPr>
        </p:nvSpPr>
        <p:spPr>
          <a:xfrm>
            <a:off x="2589212" y="1711569"/>
            <a:ext cx="8915400" cy="3777622"/>
          </a:xfrm>
        </p:spPr>
        <p:txBody>
          <a:bodyPr/>
          <a:lstStyle/>
          <a:p>
            <a:pPr algn="just"/>
            <a:r>
              <a:rPr lang="es-EC" dirty="0"/>
              <a:t>La malla de recursos es en esencia una matriz cuyos elementos están modulados en símbolos, en una representación en 2 Dimensiones tenemos en el eje Y las  subportadoras alineadas en frecuencia mientras que en el eje X están los símbolos OFDM alineados en el tiempo, en cada ranura de tiempo de 0.5ms se encuentran 7 símbolos, lo que da un total de 14 por cada subtrama</a:t>
            </a:r>
            <a:r>
              <a:rPr lang="es-EC" dirty="0" smtClean="0"/>
              <a:t>.</a:t>
            </a:r>
            <a:endParaRPr lang="es-EC" dirty="0"/>
          </a:p>
        </p:txBody>
      </p:sp>
      <p:pic>
        <p:nvPicPr>
          <p:cNvPr id="6146" name="Picture 2" descr="https://encrypted-tbn1.gstatic.com/images?q=tbn:ANd9GcQbyhSV1XbEr9X92YBXgnydOwRWxeg7OATfMtSB13kNOZBDprSa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5" y="3615612"/>
            <a:ext cx="2921732" cy="2961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Marcador de contenid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786" y="3691613"/>
            <a:ext cx="4302826" cy="2885037"/>
          </a:xfrm>
          <a:prstGeom prst="rect">
            <a:avLst/>
          </a:prstGeom>
          <a:ln>
            <a:noFill/>
          </a:ln>
          <a:effectLst>
            <a:outerShdw blurRad="292100" dist="139700" dir="2700000" algn="tl" rotWithShape="0">
              <a:srgbClr val="333333">
                <a:alpha val="65000"/>
              </a:srgbClr>
            </a:outerShdw>
          </a:effectLst>
        </p:spPr>
      </p:pic>
      <p:sp>
        <p:nvSpPr>
          <p:cNvPr id="5" name="Flecha derecha 4"/>
          <p:cNvSpPr/>
          <p:nvPr/>
        </p:nvSpPr>
        <p:spPr>
          <a:xfrm>
            <a:off x="5667405" y="4663912"/>
            <a:ext cx="1617785" cy="864437"/>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8771060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Malla de Recursos - General</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5" y="1487579"/>
            <a:ext cx="9069784" cy="4712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138566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Adaptación de Velocidad </a:t>
            </a:r>
            <a:endParaRPr lang="es-EC" dirty="0"/>
          </a:p>
        </p:txBody>
      </p:sp>
      <p:sp>
        <p:nvSpPr>
          <p:cNvPr id="3" name="Marcador de contenido 2"/>
          <p:cNvSpPr>
            <a:spLocks noGrp="1"/>
          </p:cNvSpPr>
          <p:nvPr>
            <p:ph idx="1"/>
          </p:nvPr>
        </p:nvSpPr>
        <p:spPr/>
        <p:txBody>
          <a:bodyPr>
            <a:normAutofit/>
          </a:bodyPr>
          <a:lstStyle/>
          <a:p>
            <a:pPr algn="just"/>
            <a:r>
              <a:rPr lang="es-EC" sz="2400" dirty="0"/>
              <a:t>La adaptación de velocidad es una característica importante en LTE, esta ayuda a incrementar la tasa de transmisión basándose en las condiciones del </a:t>
            </a:r>
            <a:r>
              <a:rPr lang="es-EC" sz="2400" dirty="0" smtClean="0"/>
              <a:t>canal.</a:t>
            </a:r>
          </a:p>
          <a:p>
            <a:pPr algn="just"/>
            <a:r>
              <a:rPr lang="es-EC" sz="2400" dirty="0" smtClean="0"/>
              <a:t>En canales de baja interferencia se puede codificar con tasas cerca a la unidad, mientras que en canales con alta interferencia se puede reducir la tasa con el fin de mitigar los errores.</a:t>
            </a:r>
            <a:endParaRPr lang="es-EC" sz="2400" dirty="0"/>
          </a:p>
        </p:txBody>
      </p:sp>
    </p:spTree>
    <p:extLst>
      <p:ext uri="{BB962C8B-B14F-4D97-AF65-F5344CB8AC3E}">
        <p14:creationId xmlns:p14="http://schemas.microsoft.com/office/powerpoint/2010/main" val="402302356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Adaptación de Enlace</a:t>
            </a:r>
            <a:endParaRPr lang="es-EC" dirty="0"/>
          </a:p>
        </p:txBody>
      </p:sp>
      <p:sp>
        <p:nvSpPr>
          <p:cNvPr id="3" name="Marcador de contenido 2"/>
          <p:cNvSpPr>
            <a:spLocks noGrp="1"/>
          </p:cNvSpPr>
          <p:nvPr>
            <p:ph idx="1"/>
          </p:nvPr>
        </p:nvSpPr>
        <p:spPr>
          <a:xfrm>
            <a:off x="2589212" y="1485017"/>
            <a:ext cx="8915400" cy="3777622"/>
          </a:xfrm>
        </p:spPr>
        <p:txBody>
          <a:bodyPr/>
          <a:lstStyle/>
          <a:p>
            <a:pPr algn="just"/>
            <a:r>
              <a:rPr lang="es-EC" dirty="0"/>
              <a:t>La adaptación de enlace permite cambiar ciertos parámetros de transmisión dependiendo de la condición de </a:t>
            </a:r>
            <a:r>
              <a:rPr lang="es-EC" dirty="0" smtClean="0"/>
              <a:t>canal.</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310" y="2494123"/>
            <a:ext cx="6145182" cy="3629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561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Modelo de Transmisión del Downlink</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4450" y="1576038"/>
            <a:ext cx="7108636" cy="4945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21947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31596449"/>
              </p:ext>
            </p:extLst>
          </p:nvPr>
        </p:nvGraphicFramePr>
        <p:xfrm>
          <a:off x="1628618" y="283335"/>
          <a:ext cx="10361613" cy="6349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eurón 4">
            <a:hlinkClick r:id="rId7" action="ppaction://hlinksldjump"/>
          </p:cNvPr>
          <p:cNvSpPr/>
          <p:nvPr/>
        </p:nvSpPr>
        <p:spPr>
          <a:xfrm>
            <a:off x="10998558" y="5743977"/>
            <a:ext cx="991673" cy="8886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67546098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Modelo de Transmisión del </a:t>
            </a:r>
            <a:r>
              <a:rPr lang="es-EC" dirty="0" smtClean="0"/>
              <a:t>Uplink</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4481" y="1553737"/>
            <a:ext cx="5988574" cy="4998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101660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10075143"/>
              </p:ext>
            </p:extLst>
          </p:nvPr>
        </p:nvGraphicFramePr>
        <p:xfrm>
          <a:off x="2589213" y="425003"/>
          <a:ext cx="8915400" cy="602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eurón 4">
            <a:hlinkClick r:id="rId7" action="ppaction://hlinksldjump"/>
          </p:cNvPr>
          <p:cNvSpPr/>
          <p:nvPr/>
        </p:nvSpPr>
        <p:spPr>
          <a:xfrm>
            <a:off x="10998558" y="5756856"/>
            <a:ext cx="991673" cy="8886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926833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MATLAB/SIMULINK </a:t>
            </a:r>
            <a:endParaRPr lang="es-EC" dirty="0"/>
          </a:p>
        </p:txBody>
      </p:sp>
      <p:sp>
        <p:nvSpPr>
          <p:cNvPr id="3" name="Marcador de contenido 2"/>
          <p:cNvSpPr>
            <a:spLocks noGrp="1"/>
          </p:cNvSpPr>
          <p:nvPr>
            <p:ph idx="1"/>
          </p:nvPr>
        </p:nvSpPr>
        <p:spPr>
          <a:xfrm>
            <a:off x="2589212" y="1905000"/>
            <a:ext cx="8915400" cy="4214446"/>
          </a:xfrm>
        </p:spPr>
        <p:txBody>
          <a:bodyPr/>
          <a:lstStyle/>
          <a:p>
            <a:pPr algn="just"/>
            <a:r>
              <a:rPr lang="es-EC" dirty="0" smtClean="0"/>
              <a:t>MATLAB</a:t>
            </a:r>
          </a:p>
          <a:p>
            <a:pPr algn="just"/>
            <a:endParaRPr lang="es-EC" dirty="0" smtClean="0"/>
          </a:p>
          <a:p>
            <a:pPr lvl="1" algn="just"/>
            <a:r>
              <a:rPr lang="es-EC" dirty="0" smtClean="0"/>
              <a:t>MATLAB  </a:t>
            </a:r>
            <a:r>
              <a:rPr lang="es-EC" dirty="0"/>
              <a:t>es un lenguaje de alto nivel y un entorno interactivo para cálculo numérico, visualización y programación</a:t>
            </a:r>
            <a:r>
              <a:rPr lang="es-EC" dirty="0" smtClean="0"/>
              <a:t>.</a:t>
            </a:r>
          </a:p>
          <a:p>
            <a:pPr lvl="1" algn="just"/>
            <a:endParaRPr lang="es-EC" dirty="0" smtClean="0"/>
          </a:p>
          <a:p>
            <a:pPr algn="just"/>
            <a:r>
              <a:rPr lang="es-EC" dirty="0" smtClean="0"/>
              <a:t>SIMULINK</a:t>
            </a:r>
          </a:p>
          <a:p>
            <a:pPr algn="just"/>
            <a:endParaRPr lang="es-EC" dirty="0" smtClean="0"/>
          </a:p>
          <a:p>
            <a:pPr lvl="1" algn="just"/>
            <a:r>
              <a:rPr lang="es-EC" dirty="0" err="1"/>
              <a:t>Simulink</a:t>
            </a:r>
            <a:r>
              <a:rPr lang="es-EC" dirty="0"/>
              <a:t> es un entorno de diagramas de bloques para la simulación multidominio y diseño basado en modelos. </a:t>
            </a:r>
            <a:endParaRPr lang="es-EC" dirty="0" smtClean="0"/>
          </a:p>
        </p:txBody>
      </p:sp>
    </p:spTree>
    <p:extLst>
      <p:ext uri="{BB962C8B-B14F-4D97-AF65-F5344CB8AC3E}">
        <p14:creationId xmlns:p14="http://schemas.microsoft.com/office/powerpoint/2010/main" val="280603667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Toolbox</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36695114"/>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48660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Objetos del Sistema</a:t>
            </a:r>
            <a:endParaRPr lang="es-EC" dirty="0"/>
          </a:p>
        </p:txBody>
      </p:sp>
      <p:sp>
        <p:nvSpPr>
          <p:cNvPr id="3" name="Marcador de contenido 2"/>
          <p:cNvSpPr>
            <a:spLocks noGrp="1"/>
          </p:cNvSpPr>
          <p:nvPr>
            <p:ph idx="1"/>
          </p:nvPr>
        </p:nvSpPr>
        <p:spPr/>
        <p:txBody>
          <a:bodyPr/>
          <a:lstStyle/>
          <a:p>
            <a:pPr algn="just"/>
            <a:r>
              <a:rPr lang="es-EC" dirty="0"/>
              <a:t>Los objetos del sistema se crean a partir de las librerías o </a:t>
            </a:r>
            <a:r>
              <a:rPr lang="es-EC" dirty="0" err="1"/>
              <a:t>toolbox</a:t>
            </a:r>
            <a:r>
              <a:rPr lang="es-EC" dirty="0"/>
              <a:t> de </a:t>
            </a:r>
            <a:r>
              <a:rPr lang="es-EC" dirty="0" err="1"/>
              <a:t>Simulink</a:t>
            </a:r>
            <a:r>
              <a:rPr lang="es-EC" dirty="0"/>
              <a:t>, estos se pueden usar como funciones las cuales permitan su uso en MATLAB, a continuación se observa como se debe inicializar un modulador QPSK</a:t>
            </a:r>
            <a:r>
              <a:rPr lang="es-EC" dirty="0" smtClean="0"/>
              <a:t>:</a:t>
            </a:r>
          </a:p>
          <a:p>
            <a:pPr marL="0" indent="0" algn="ctr">
              <a:buNone/>
            </a:pPr>
            <a:endParaRPr lang="es-EC" b="1" dirty="0"/>
          </a:p>
          <a:p>
            <a:pPr marL="0" indent="0" algn="ctr">
              <a:buNone/>
            </a:pPr>
            <a:endParaRPr lang="es-EC" b="1" dirty="0" smtClean="0"/>
          </a:p>
          <a:p>
            <a:pPr marL="0" indent="0" algn="ctr">
              <a:buNone/>
            </a:pPr>
            <a:r>
              <a:rPr lang="es-EC" b="1" dirty="0" err="1" smtClean="0"/>
              <a:t>ModuladorQPSK</a:t>
            </a:r>
            <a:r>
              <a:rPr lang="es-EC" b="1" dirty="0" smtClean="0"/>
              <a:t> </a:t>
            </a:r>
            <a:r>
              <a:rPr lang="es-EC" b="1" dirty="0"/>
              <a:t>= </a:t>
            </a:r>
            <a:r>
              <a:rPr lang="es-EC" b="1" dirty="0" err="1"/>
              <a:t>comm.QPSKModulator</a:t>
            </a:r>
            <a:r>
              <a:rPr lang="es-EC" b="1" dirty="0"/>
              <a:t>(</a:t>
            </a:r>
            <a:r>
              <a:rPr lang="es-EC" b="1" dirty="0" smtClean="0"/>
              <a:t>'</a:t>
            </a:r>
            <a:r>
              <a:rPr lang="es-EC" b="1" dirty="0" err="1" smtClean="0"/>
              <a:t>BitInput</a:t>
            </a:r>
            <a:r>
              <a:rPr lang="es-EC" b="1" dirty="0"/>
              <a:t>',true);</a:t>
            </a:r>
          </a:p>
        </p:txBody>
      </p:sp>
    </p:spTree>
    <p:extLst>
      <p:ext uri="{BB962C8B-B14F-4D97-AF65-F5344CB8AC3E}">
        <p14:creationId xmlns:p14="http://schemas.microsoft.com/office/powerpoint/2010/main" val="426189601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USRP – N210 </a:t>
            </a:r>
            <a:endParaRPr lang="es-EC" dirty="0"/>
          </a:p>
        </p:txBody>
      </p:sp>
      <p:sp>
        <p:nvSpPr>
          <p:cNvPr id="3" name="Marcador de contenido 2"/>
          <p:cNvSpPr>
            <a:spLocks noGrp="1"/>
          </p:cNvSpPr>
          <p:nvPr>
            <p:ph idx="1"/>
          </p:nvPr>
        </p:nvSpPr>
        <p:spPr>
          <a:xfrm>
            <a:off x="2237520" y="1752213"/>
            <a:ext cx="8915400" cy="3777622"/>
          </a:xfrm>
        </p:spPr>
        <p:txBody>
          <a:bodyPr/>
          <a:lstStyle/>
          <a:p>
            <a:pPr algn="just"/>
            <a:r>
              <a:rPr lang="es-EC" dirty="0"/>
              <a:t>Un USRP </a:t>
            </a:r>
            <a:r>
              <a:rPr lang="es-EC" dirty="0" smtClean="0"/>
              <a:t>(Universal </a:t>
            </a:r>
            <a:r>
              <a:rPr lang="es-EC" dirty="0"/>
              <a:t>Software Radio </a:t>
            </a:r>
            <a:r>
              <a:rPr lang="es-EC" dirty="0" err="1" smtClean="0"/>
              <a:t>Peripheral</a:t>
            </a:r>
            <a:r>
              <a:rPr lang="es-EC" dirty="0" smtClean="0"/>
              <a:t>) </a:t>
            </a:r>
            <a:r>
              <a:rPr lang="es-EC" dirty="0"/>
              <a:t>es un radio reprogramable o reconfigurable con el cual mediante el mismo hardware se pueden realizar diferentes sistemas de comunicaciones los cuales estén basados netamente en software siendo este el concepto fundamental de Radio Definido por Software - SDR</a:t>
            </a:r>
            <a:r>
              <a:rPr lang="es-EC" dirty="0" smtClean="0"/>
              <a:t>.</a:t>
            </a:r>
          </a:p>
          <a:p>
            <a:pPr algn="just"/>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682" y="3641024"/>
            <a:ext cx="6601522" cy="3063813"/>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499" y="4434641"/>
            <a:ext cx="2924583" cy="1476581"/>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8300" y="3461084"/>
            <a:ext cx="6510904" cy="3196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399681">
            <a:off x="5996563" y="5242287"/>
            <a:ext cx="3428426" cy="656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292946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81887236"/>
              </p:ext>
            </p:extLst>
          </p:nvPr>
        </p:nvGraphicFramePr>
        <p:xfrm>
          <a:off x="2194560" y="365760"/>
          <a:ext cx="9310053" cy="608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eurón 4">
            <a:hlinkClick r:id="rId7" action="ppaction://hlinksldjump"/>
          </p:cNvPr>
          <p:cNvSpPr/>
          <p:nvPr/>
        </p:nvSpPr>
        <p:spPr>
          <a:xfrm>
            <a:off x="10998558" y="5769735"/>
            <a:ext cx="991673" cy="8886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99962526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6693" y="1518139"/>
            <a:ext cx="8098521" cy="4935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89760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Diagrama de Bloques</a:t>
            </a:r>
            <a:endParaRPr lang="es-EC" dirty="0"/>
          </a:p>
        </p:txBody>
      </p:sp>
      <p:pic>
        <p:nvPicPr>
          <p:cNvPr id="6" name="Marcador de contenido 5"/>
          <p:cNvPicPr>
            <a:picLocks noGrp="1" noChangeAspect="1"/>
          </p:cNvPicPr>
          <p:nvPr>
            <p:ph idx="1"/>
          </p:nvPr>
        </p:nvPicPr>
        <p:blipFill>
          <a:blip r:embed="rId2"/>
          <a:stretch>
            <a:fillRect/>
          </a:stretch>
        </p:blipFill>
        <p:spPr>
          <a:xfrm>
            <a:off x="4379678" y="1430215"/>
            <a:ext cx="4641229" cy="5104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446305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Codificación</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6414" y="1264555"/>
            <a:ext cx="8344707" cy="5358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572896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3418" y="381357"/>
            <a:ext cx="8911687" cy="1280890"/>
          </a:xfrm>
        </p:spPr>
        <p:txBody>
          <a:bodyPr/>
          <a:lstStyle/>
          <a:p>
            <a:r>
              <a:rPr lang="es-EC" dirty="0" smtClean="0"/>
              <a:t>Introducción</a:t>
            </a:r>
            <a:br>
              <a:rPr lang="es-EC" dirty="0" smtClean="0"/>
            </a:br>
            <a:endParaRPr lang="es-EC" dirty="0"/>
          </a:p>
        </p:txBody>
      </p:sp>
      <p:sp>
        <p:nvSpPr>
          <p:cNvPr id="3" name="Marcador de contenido 2"/>
          <p:cNvSpPr>
            <a:spLocks noGrp="1"/>
          </p:cNvSpPr>
          <p:nvPr>
            <p:ph idx="1"/>
          </p:nvPr>
        </p:nvSpPr>
        <p:spPr>
          <a:xfrm>
            <a:off x="1843418" y="1138324"/>
            <a:ext cx="8915400" cy="4759569"/>
          </a:xfrm>
        </p:spPr>
        <p:txBody>
          <a:bodyPr>
            <a:normAutofit/>
          </a:bodyPr>
          <a:lstStyle/>
          <a:p>
            <a:pPr marL="0" indent="0" algn="ctr">
              <a:buNone/>
            </a:pPr>
            <a:r>
              <a:rPr lang="es-EC" sz="2800" dirty="0"/>
              <a:t>¿ Qué es LTE </a:t>
            </a:r>
            <a:r>
              <a:rPr lang="es-EC" sz="2800" dirty="0" smtClean="0"/>
              <a:t>?</a:t>
            </a:r>
          </a:p>
          <a:p>
            <a:pPr algn="just"/>
            <a:endParaRPr lang="es-EC" sz="2400" dirty="0" smtClean="0"/>
          </a:p>
          <a:p>
            <a:pPr algn="just"/>
            <a:endParaRPr lang="es-EC" sz="2400" dirty="0"/>
          </a:p>
          <a:p>
            <a:pPr algn="just"/>
            <a:endParaRPr lang="es-EC" sz="2400" dirty="0" smtClean="0"/>
          </a:p>
          <a:p>
            <a:pPr algn="just"/>
            <a:endParaRPr lang="es-EC" sz="2400" dirty="0" smtClean="0"/>
          </a:p>
          <a:p>
            <a:pPr algn="just"/>
            <a:endParaRPr lang="es-EC" sz="2400" dirty="0"/>
          </a:p>
          <a:p>
            <a:pPr marL="0" indent="0" algn="just">
              <a:buNone/>
            </a:pPr>
            <a:endParaRPr lang="es-EC" sz="2400" dirty="0" smtClean="0"/>
          </a:p>
          <a:p>
            <a:pPr marL="0" indent="0" algn="just">
              <a:buNone/>
            </a:pPr>
            <a:endParaRPr lang="es-EC" sz="2400" dirty="0"/>
          </a:p>
        </p:txBody>
      </p:sp>
      <p:pic>
        <p:nvPicPr>
          <p:cNvPr id="4" name="Picture 2" descr="http://img.xataka.com/2012/02/lte-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16361" r="19844"/>
          <a:stretch/>
        </p:blipFill>
        <p:spPr bwMode="auto">
          <a:xfrm>
            <a:off x="2080206" y="3738584"/>
            <a:ext cx="1670538" cy="1474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http://www.3gpp.org/IMG/jpg/3GPP_TM_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600" y="2454374"/>
            <a:ext cx="2204650" cy="1284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store.storeimages.cdn-apple.com/4212/as-images.apple.com/is/image/AppleInc/aos/published/images/i/ph/iphone6/plus/iphone6-plus-box-silver-2014?wid=478&amp;hei=595&amp;fmt=jpeg&amp;qlt=95&amp;op_sharpen=0&amp;resMode=bicub&amp;op_usm=0.5,0.5,0,0&amp;iccEmbed=0&amp;layer=comp&amp;.v=14115207472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725" y="1965694"/>
            <a:ext cx="1715280" cy="2135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4.bp.blogspot.com/-xaLamKm3ObA/UOcrtNJNOsI/AAAAAAAAA3k/oWh4fiaK1hA/s1600/Mund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4267" y="3518109"/>
            <a:ext cx="1969766" cy="191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CuadroTexto 5"/>
          <p:cNvSpPr txBox="1"/>
          <p:nvPr/>
        </p:nvSpPr>
        <p:spPr>
          <a:xfrm>
            <a:off x="4313846" y="4556408"/>
            <a:ext cx="4677508" cy="1754326"/>
          </a:xfrm>
          <a:prstGeom prst="rect">
            <a:avLst/>
          </a:prstGeom>
          <a:noFill/>
        </p:spPr>
        <p:txBody>
          <a:bodyPr wrap="square" rtlCol="0">
            <a:spAutoFit/>
          </a:bodyPr>
          <a:lstStyle/>
          <a:p>
            <a:pPr algn="just"/>
            <a:r>
              <a:rPr lang="es-EC" dirty="0"/>
              <a:t>Long Term Evolution </a:t>
            </a:r>
            <a:r>
              <a:rPr lang="es-EC" dirty="0" smtClean="0"/>
              <a:t>– es el </a:t>
            </a:r>
            <a:r>
              <a:rPr lang="es-EC" dirty="0"/>
              <a:t>estándar de </a:t>
            </a:r>
            <a:r>
              <a:rPr lang="es-EC" dirty="0" smtClean="0"/>
              <a:t>Comunicaciones Móviles desarrollado </a:t>
            </a:r>
            <a:r>
              <a:rPr lang="es-EC" dirty="0"/>
              <a:t>por la 3GPP </a:t>
            </a:r>
            <a:r>
              <a:rPr lang="es-EC" dirty="0" smtClean="0"/>
              <a:t>el cual tiene </a:t>
            </a:r>
            <a:r>
              <a:rPr lang="es-EC" dirty="0"/>
              <a:t>como principal objetivo brindar tasas de transmisión de hasta 1Gbps en su Release 10.</a:t>
            </a:r>
          </a:p>
          <a:p>
            <a:pPr algn="just"/>
            <a:endParaRPr lang="es-EC" dirty="0"/>
          </a:p>
        </p:txBody>
      </p:sp>
    </p:spTree>
    <p:extLst>
      <p:ext uri="{BB962C8B-B14F-4D97-AF65-F5344CB8AC3E}">
        <p14:creationId xmlns:p14="http://schemas.microsoft.com/office/powerpoint/2010/main" val="117820306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Modelamiento de Canal</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6924" y="1641230"/>
            <a:ext cx="9883688" cy="49178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34251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Modos de Transmisión</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8552" y="1576814"/>
            <a:ext cx="10058400" cy="4788816"/>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552" y="1576814"/>
            <a:ext cx="10058400" cy="4788815"/>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5"/>
          <a:stretch>
            <a:fillRect/>
          </a:stretch>
        </p:blipFill>
        <p:spPr>
          <a:xfrm>
            <a:off x="1808552" y="1576813"/>
            <a:ext cx="10238095" cy="4876190"/>
          </a:xfrm>
          <a:prstGeom prst="rect">
            <a:avLst/>
          </a:prstGeom>
        </p:spPr>
      </p:pic>
    </p:spTree>
    <p:extLst>
      <p:ext uri="{BB962C8B-B14F-4D97-AF65-F5344CB8AC3E}">
        <p14:creationId xmlns:p14="http://schemas.microsoft.com/office/powerpoint/2010/main" val="90302950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Downlink</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7931" y="1711569"/>
            <a:ext cx="9012791" cy="460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931" y="1711569"/>
            <a:ext cx="9012791" cy="460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143945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Uplink</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7542" y="1412631"/>
            <a:ext cx="6262451" cy="5220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901831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5341" y="624110"/>
            <a:ext cx="8911687" cy="1280890"/>
          </a:xfrm>
        </p:spPr>
        <p:txBody>
          <a:bodyPr/>
          <a:lstStyle/>
          <a:p>
            <a:r>
              <a:rPr lang="es-EC" dirty="0" smtClean="0"/>
              <a:t>Transmisión y Recepción</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073" y="1905000"/>
            <a:ext cx="11075835" cy="4509567"/>
          </a:xfrm>
          <a:prstGeom prst="rect">
            <a:avLst/>
          </a:prstGeom>
          <a:ln w="38100" cap="sq">
            <a:solidFill>
              <a:srgbClr val="000000"/>
            </a:solidFill>
            <a:prstDash val="solid"/>
            <a:miter lim="800000"/>
          </a:ln>
          <a:effectLst>
            <a:glow rad="63500">
              <a:schemeClr val="accent1">
                <a:satMod val="175000"/>
                <a:alpha val="40000"/>
              </a:schemeClr>
            </a:glow>
            <a:outerShdw blurRad="50800" dist="38100" dir="2700000" algn="tl" rotWithShape="0">
              <a:srgbClr val="000000">
                <a:alpha val="43000"/>
              </a:srgbClr>
            </a:outerShdw>
          </a:effectLst>
        </p:spPr>
      </p:pic>
    </p:spTree>
    <p:extLst>
      <p:ext uri="{BB962C8B-B14F-4D97-AF65-F5344CB8AC3E}">
        <p14:creationId xmlns:p14="http://schemas.microsoft.com/office/powerpoint/2010/main" val="112358138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96501420"/>
              </p:ext>
            </p:extLst>
          </p:nvPr>
        </p:nvGraphicFramePr>
        <p:xfrm>
          <a:off x="2486182" y="449347"/>
          <a:ext cx="8915400" cy="5294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eurón 4">
            <a:hlinkClick r:id="rId7" action="ppaction://hlinksldjump"/>
          </p:cNvPr>
          <p:cNvSpPr/>
          <p:nvPr/>
        </p:nvSpPr>
        <p:spPr>
          <a:xfrm>
            <a:off x="10998558" y="5743977"/>
            <a:ext cx="991673" cy="8886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19153529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Modulación</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968" y="1641231"/>
            <a:ext cx="5619090" cy="4971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461" y="1641231"/>
            <a:ext cx="5574324" cy="4970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563750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Modos de Transmisión</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361" y="1905000"/>
            <a:ext cx="4793499" cy="4503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345" y="1905000"/>
            <a:ext cx="4911267" cy="4503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200" y="1775625"/>
            <a:ext cx="6403319" cy="4762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8362" y="1680430"/>
            <a:ext cx="1019625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550977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Modos de Transmisión</a:t>
            </a:r>
            <a:endParaRPr lang="es-EC"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645" y="1658815"/>
            <a:ext cx="4117798" cy="377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478" y="2658937"/>
            <a:ext cx="4162290" cy="381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983" y="1658815"/>
            <a:ext cx="4295744" cy="3928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308" y="2658937"/>
            <a:ext cx="4164390" cy="3808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700160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Modos de Transmisión</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406" y="1711570"/>
            <a:ext cx="8244551" cy="377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459" y="2992460"/>
            <a:ext cx="7825153" cy="358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549112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480213" y="555530"/>
            <a:ext cx="8911687" cy="1280890"/>
          </a:xfrm>
        </p:spPr>
        <p:txBody>
          <a:bodyPr/>
          <a:lstStyle/>
          <a:p>
            <a:r>
              <a:rPr lang="es-EC" dirty="0" smtClean="0"/>
              <a:t>Antecedentes</a:t>
            </a:r>
            <a:endParaRPr lang="es-EC"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3840" y="1405417"/>
            <a:ext cx="8778240" cy="4279536"/>
          </a:xfrm>
          <a:prstGeom prst="rect">
            <a:avLst/>
          </a:prstGeom>
          <a:ln>
            <a:noFill/>
          </a:ln>
          <a:effectLst>
            <a:outerShdw blurRad="292100" dist="139700" dir="2700000" algn="tl" rotWithShape="0">
              <a:srgbClr val="333333">
                <a:alpha val="65000"/>
              </a:srgbClr>
            </a:outerShdw>
          </a:effectLst>
        </p:spPr>
      </p:pic>
      <p:sp>
        <p:nvSpPr>
          <p:cNvPr id="5" name="CuadroTexto 4"/>
          <p:cNvSpPr txBox="1"/>
          <p:nvPr/>
        </p:nvSpPr>
        <p:spPr>
          <a:xfrm>
            <a:off x="3261360" y="5888509"/>
            <a:ext cx="7823200" cy="646331"/>
          </a:xfrm>
          <a:prstGeom prst="rect">
            <a:avLst/>
          </a:prstGeom>
          <a:noFill/>
        </p:spPr>
        <p:txBody>
          <a:bodyPr wrap="square" rtlCol="0">
            <a:spAutoFit/>
          </a:bodyPr>
          <a:lstStyle/>
          <a:p>
            <a:pPr algn="ctr"/>
            <a:r>
              <a:rPr lang="es-EC" dirty="0"/>
              <a:t>Evolución de los estándares de comunicaciones inalámbricas en las </a:t>
            </a:r>
            <a:r>
              <a:rPr lang="es-EC" dirty="0" smtClean="0"/>
              <a:t>últimas dos </a:t>
            </a:r>
            <a:r>
              <a:rPr lang="es-EC" dirty="0"/>
              <a:t>décadas</a:t>
            </a:r>
            <a:r>
              <a:rPr lang="es-EC" dirty="0" smtClean="0"/>
              <a:t>.</a:t>
            </a:r>
            <a:endParaRPr lang="es-EC" dirty="0"/>
          </a:p>
        </p:txBody>
      </p:sp>
    </p:spTree>
    <p:extLst>
      <p:ext uri="{BB962C8B-B14F-4D97-AF65-F5344CB8AC3E}">
        <p14:creationId xmlns:p14="http://schemas.microsoft.com/office/powerpoint/2010/main" val="74027749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Adaptación de Enlace</a:t>
            </a:r>
            <a:endParaRPr lang="es-EC" dirty="0"/>
          </a:p>
        </p:txBody>
      </p:sp>
      <p:pic>
        <p:nvPicPr>
          <p:cNvPr id="4" name="Marcador de contenid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1749" y="1746738"/>
            <a:ext cx="6656543" cy="4790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749" y="1746737"/>
            <a:ext cx="11017528" cy="4790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Adaptacion de Enlac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201384476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616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3"/>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Downlink</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865" y="1447798"/>
            <a:ext cx="10700065" cy="5093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864" y="1447797"/>
            <a:ext cx="10700065" cy="5093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851669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Uplink</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648" y="1518138"/>
            <a:ext cx="10031121" cy="5031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648" y="1518138"/>
            <a:ext cx="10058400" cy="5044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648" y="1504456"/>
            <a:ext cx="10058399" cy="5058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378858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Sistema Completo</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859" y="1905000"/>
            <a:ext cx="10199568" cy="4494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859" y="1905000"/>
            <a:ext cx="10199570" cy="4494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062676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92045021"/>
              </p:ext>
            </p:extLst>
          </p:nvPr>
        </p:nvGraphicFramePr>
        <p:xfrm>
          <a:off x="2614970" y="1360867"/>
          <a:ext cx="8915400" cy="4292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heurón 5">
            <a:hlinkClick r:id="rId7" action="ppaction://hlinksldjump"/>
          </p:cNvPr>
          <p:cNvSpPr/>
          <p:nvPr/>
        </p:nvSpPr>
        <p:spPr>
          <a:xfrm>
            <a:off x="10998558" y="5743977"/>
            <a:ext cx="991673" cy="8886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88977470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2589212" y="2133599"/>
            <a:ext cx="8915400" cy="4530969"/>
          </a:xfrm>
        </p:spPr>
        <p:txBody>
          <a:bodyPr>
            <a:normAutofit/>
          </a:bodyPr>
          <a:lstStyle/>
          <a:p>
            <a:r>
              <a:rPr lang="es-EC" dirty="0"/>
              <a:t>Se logró implementar una plataforma amigable al usuario la cual contiene las </a:t>
            </a:r>
            <a:r>
              <a:rPr lang="es-EC" dirty="0" smtClean="0"/>
              <a:t>simulaciones necesarias </a:t>
            </a:r>
            <a:r>
              <a:rPr lang="es-EC" dirty="0"/>
              <a:t>para la comprensión del funcionamiento de la capa física de </a:t>
            </a:r>
            <a:r>
              <a:rPr lang="es-EC" dirty="0" smtClean="0"/>
              <a:t>LTE (R8</a:t>
            </a:r>
            <a:r>
              <a:rPr lang="es-EC" dirty="0"/>
              <a:t>) y de esta manera realizar diferentes análisis de los datos y gráficas </a:t>
            </a:r>
            <a:r>
              <a:rPr lang="es-EC" dirty="0" smtClean="0"/>
              <a:t>obtenidas mediante </a:t>
            </a:r>
            <a:r>
              <a:rPr lang="es-EC" dirty="0"/>
              <a:t>la integración de algoritmos fundamentales en el procesamiento de la información.</a:t>
            </a:r>
          </a:p>
          <a:p>
            <a:r>
              <a:rPr lang="es-EC" dirty="0"/>
              <a:t>Se investigó y analizó las especificaciones técnicas de la capa física de LTE (</a:t>
            </a:r>
            <a:r>
              <a:rPr lang="es-EC" dirty="0" smtClean="0"/>
              <a:t>R8) con </a:t>
            </a:r>
            <a:r>
              <a:rPr lang="es-EC" dirty="0"/>
              <a:t>lo cual se realizo la implementación de las simulaciones que permiten realizar </a:t>
            </a:r>
            <a:r>
              <a:rPr lang="es-EC" dirty="0" smtClean="0"/>
              <a:t>un análisis </a:t>
            </a:r>
            <a:r>
              <a:rPr lang="es-EC" dirty="0"/>
              <a:t>completo y fundamentado.</a:t>
            </a:r>
          </a:p>
          <a:p>
            <a:r>
              <a:rPr lang="es-EC" dirty="0"/>
              <a:t>Las gráficas de las modulaciones estructuradas en LTE permiten observar el </a:t>
            </a:r>
            <a:r>
              <a:rPr lang="es-EC" dirty="0" smtClean="0"/>
              <a:t>porque de </a:t>
            </a:r>
            <a:r>
              <a:rPr lang="es-EC" dirty="0"/>
              <a:t>las tasas de transmisión son elevadas para el sistema LTE.</a:t>
            </a:r>
          </a:p>
        </p:txBody>
      </p:sp>
    </p:spTree>
    <p:extLst>
      <p:ext uri="{BB962C8B-B14F-4D97-AF65-F5344CB8AC3E}">
        <p14:creationId xmlns:p14="http://schemas.microsoft.com/office/powerpoint/2010/main" val="406928260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 Conclusiones</a:t>
            </a:r>
            <a:endParaRPr lang="es-EC" dirty="0"/>
          </a:p>
        </p:txBody>
      </p:sp>
      <p:sp>
        <p:nvSpPr>
          <p:cNvPr id="3" name="Marcador de contenido 2"/>
          <p:cNvSpPr>
            <a:spLocks noGrp="1"/>
          </p:cNvSpPr>
          <p:nvPr>
            <p:ph idx="1"/>
          </p:nvPr>
        </p:nvSpPr>
        <p:spPr/>
        <p:txBody>
          <a:bodyPr>
            <a:normAutofit/>
          </a:bodyPr>
          <a:lstStyle/>
          <a:p>
            <a:pPr algn="just"/>
            <a:r>
              <a:rPr lang="es-EC" dirty="0"/>
              <a:t>Las señales obtenidas al transmitir mediante el equipo USRP N210 permiten </a:t>
            </a:r>
            <a:r>
              <a:rPr lang="es-EC" dirty="0" smtClean="0"/>
              <a:t>analizar el </a:t>
            </a:r>
            <a:r>
              <a:rPr lang="es-EC" dirty="0"/>
              <a:t>comportamiento en un entorno real al variar los parámetros de la Capa Física.</a:t>
            </a:r>
          </a:p>
          <a:p>
            <a:pPr algn="just"/>
            <a:r>
              <a:rPr lang="es-EC" dirty="0"/>
              <a:t>Como se observo en </a:t>
            </a:r>
            <a:r>
              <a:rPr lang="es-EC" dirty="0" smtClean="0"/>
              <a:t>los resultados el </a:t>
            </a:r>
            <a:r>
              <a:rPr lang="es-EC" dirty="0"/>
              <a:t>rendimiento para el caso del enlace de </a:t>
            </a:r>
            <a:r>
              <a:rPr lang="es-EC" dirty="0" smtClean="0"/>
              <a:t>bajada es </a:t>
            </a:r>
            <a:r>
              <a:rPr lang="es-EC" dirty="0"/>
              <a:t>similar al de una estación radio base usada comercialmente, pero con la </a:t>
            </a:r>
            <a:r>
              <a:rPr lang="es-EC" dirty="0" smtClean="0"/>
              <a:t>limitación del </a:t>
            </a:r>
            <a:r>
              <a:rPr lang="es-EC" dirty="0"/>
              <a:t>los filtros del USRP; Mientras que para el enlace de bajada se tiene un </a:t>
            </a:r>
            <a:r>
              <a:rPr lang="es-EC" dirty="0" smtClean="0"/>
              <a:t>rendimiento casi </a:t>
            </a:r>
            <a:r>
              <a:rPr lang="es-EC" dirty="0"/>
              <a:t>igual al de un equipo comercial, lo cual se justifica por el uso del Toolbox de </a:t>
            </a:r>
            <a:r>
              <a:rPr lang="es-EC" dirty="0" smtClean="0"/>
              <a:t>LTE de </a:t>
            </a:r>
            <a:r>
              <a:rPr lang="es-EC" dirty="0"/>
              <a:t>MATLAB que usan librerías especiales y de </a:t>
            </a:r>
            <a:r>
              <a:rPr lang="es-EC" dirty="0" smtClean="0"/>
              <a:t>uso </a:t>
            </a:r>
            <a:r>
              <a:rPr lang="es-EC" dirty="0"/>
              <a:t>especifico para generar señales </a:t>
            </a:r>
            <a:r>
              <a:rPr lang="es-EC" dirty="0" smtClean="0"/>
              <a:t>de referencia </a:t>
            </a:r>
            <a:r>
              <a:rPr lang="es-EC" dirty="0"/>
              <a:t>al estándar.</a:t>
            </a:r>
          </a:p>
        </p:txBody>
      </p:sp>
    </p:spTree>
    <p:extLst>
      <p:ext uri="{BB962C8B-B14F-4D97-AF65-F5344CB8AC3E}">
        <p14:creationId xmlns:p14="http://schemas.microsoft.com/office/powerpoint/2010/main" val="359901406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EC" dirty="0" smtClean="0"/>
                  <a:t>De las codificaciones que se implementaron la que mejor rendimiento respecto a las otras fue la Codificación Turbo, la cual en apenas 1dB tiene un BER de aproximadamente</a:t>
                </a:r>
                <a14:m>
                  <m:oMath xmlns:m="http://schemas.openxmlformats.org/officeDocument/2006/math">
                    <m:r>
                      <a:rPr lang="en-US">
                        <a:latin typeface="Cambria Math" panose="02040503050406030204" pitchFamily="18" charset="0"/>
                      </a:rPr>
                      <m:t> </m:t>
                    </m:r>
                    <m:r>
                      <a:rPr lang="es-EC" b="0" i="1" smtClean="0">
                        <a:latin typeface="Cambria Math" panose="02040503050406030204" pitchFamily="18" charset="0"/>
                      </a:rPr>
                      <m:t>1</m:t>
                    </m:r>
                    <m:r>
                      <a:rPr lang="es-EC"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s-EC"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−4</m:t>
                        </m:r>
                      </m:sup>
                    </m:sSup>
                  </m:oMath>
                </a14:m>
                <a:r>
                  <a:rPr lang="es-EC" dirty="0"/>
                  <a:t> mientras que las otras alcanzan este rendimiento con una Relación </a:t>
                </a:r>
                <a:r>
                  <a:rPr lang="es-EC" dirty="0" smtClean="0"/>
                  <a:t>Señal/Ruido </a:t>
                </a:r>
                <a:r>
                  <a:rPr lang="es-EC" dirty="0"/>
                  <a:t>mas alta</a:t>
                </a:r>
                <a:r>
                  <a:rPr lang="es-EC" dirty="0" smtClean="0"/>
                  <a:t>.</a:t>
                </a:r>
              </a:p>
              <a:p>
                <a:pPr algn="just"/>
                <a:r>
                  <a:rPr lang="es-EC" dirty="0"/>
                  <a:t>La adaptación de enlace da una idea clara de como es que LTE </a:t>
                </a:r>
                <a:r>
                  <a:rPr lang="es-EC" dirty="0" err="1"/>
                  <a:t>lográ</a:t>
                </a:r>
                <a:r>
                  <a:rPr lang="es-EC" dirty="0"/>
                  <a:t> mantener esas tasas de transmisión elevadas, mediante el SINR la modulación y la tasa de velocidad se modifica en función de mantener una tasa de transmisión promedio estable, para que de esta manera el usuario no note cortes en la transmisión de su información y </a:t>
                </a:r>
                <a:r>
                  <a:rPr lang="es-EC" dirty="0" smtClean="0"/>
                  <a:t>así </a:t>
                </a:r>
                <a:r>
                  <a:rPr lang="es-EC" dirty="0"/>
                  <a:t>brindar </a:t>
                </a:r>
                <a:r>
                  <a:rPr lang="es-EC" dirty="0" smtClean="0"/>
                  <a:t>un mejor servicio.</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479" t="-806" r="-547"/>
                </a:stretch>
              </a:blipFill>
            </p:spPr>
            <p:txBody>
              <a:bodyPr/>
              <a:lstStyle/>
              <a:p>
                <a:r>
                  <a:rPr lang="es-EC">
                    <a:noFill/>
                  </a:rPr>
                  <a:t> </a:t>
                </a:r>
              </a:p>
            </p:txBody>
          </p:sp>
        </mc:Fallback>
      </mc:AlternateContent>
    </p:spTree>
    <p:extLst>
      <p:ext uri="{BB962C8B-B14F-4D97-AF65-F5344CB8AC3E}">
        <p14:creationId xmlns:p14="http://schemas.microsoft.com/office/powerpoint/2010/main" val="218018526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2589212" y="2133599"/>
            <a:ext cx="8915400" cy="4232031"/>
          </a:xfrm>
        </p:spPr>
        <p:txBody>
          <a:bodyPr>
            <a:normAutofit/>
          </a:bodyPr>
          <a:lstStyle/>
          <a:p>
            <a:pPr algn="just"/>
            <a:r>
              <a:rPr lang="es-EC" dirty="0"/>
              <a:t>Para realizar el procesamiento de las señales tanto para el enlace de bajada como </a:t>
            </a:r>
            <a:r>
              <a:rPr lang="es-EC" dirty="0" smtClean="0"/>
              <a:t>de subida </a:t>
            </a:r>
            <a:r>
              <a:rPr lang="es-EC" dirty="0"/>
              <a:t>se debe realizar una revisión bibliográfica extensa de los temas tomados </a:t>
            </a:r>
            <a:r>
              <a:rPr lang="es-EC" dirty="0" smtClean="0"/>
              <a:t>en cuenta </a:t>
            </a:r>
            <a:r>
              <a:rPr lang="es-EC" dirty="0"/>
              <a:t>en el presente trabajo, debido a la complejidad </a:t>
            </a:r>
            <a:r>
              <a:rPr lang="es-EC" dirty="0" smtClean="0"/>
              <a:t>de estos.</a:t>
            </a:r>
            <a:endParaRPr lang="es-EC" dirty="0"/>
          </a:p>
          <a:p>
            <a:pPr algn="just"/>
            <a:r>
              <a:rPr lang="es-EC" dirty="0"/>
              <a:t>Al realizar la comparación entre el espectro de una señal generada con este </a:t>
            </a:r>
            <a:r>
              <a:rPr lang="es-EC" dirty="0" smtClean="0"/>
              <a:t>software y </a:t>
            </a:r>
            <a:r>
              <a:rPr lang="es-EC" dirty="0"/>
              <a:t>una con la estación base profesional se debe tomar en cuenta los costos </a:t>
            </a:r>
            <a:r>
              <a:rPr lang="es-EC" dirty="0" smtClean="0"/>
              <a:t>que esto </a:t>
            </a:r>
            <a:r>
              <a:rPr lang="es-EC" dirty="0"/>
              <a:t>implica, siendo el USRP N210 un equipo de bajo costo respecto a otros </a:t>
            </a:r>
            <a:r>
              <a:rPr lang="es-EC" dirty="0" smtClean="0"/>
              <a:t>equipos de </a:t>
            </a:r>
            <a:r>
              <a:rPr lang="es-EC" dirty="0"/>
              <a:t>esta índole.</a:t>
            </a:r>
          </a:p>
          <a:p>
            <a:pPr algn="just"/>
            <a:r>
              <a:rPr lang="es-EC" dirty="0"/>
              <a:t>Esta herramienta debe de ser usada en conjunto con la parte teórica de LTE la </a:t>
            </a:r>
            <a:r>
              <a:rPr lang="es-EC" dirty="0" smtClean="0"/>
              <a:t>cual se </a:t>
            </a:r>
            <a:r>
              <a:rPr lang="es-EC" dirty="0"/>
              <a:t>dicta en la materia de Redes de Nueva Generación en la Universidad, para que </a:t>
            </a:r>
            <a:r>
              <a:rPr lang="es-EC" dirty="0" smtClean="0"/>
              <a:t>de esta </a:t>
            </a:r>
            <a:r>
              <a:rPr lang="es-EC" dirty="0"/>
              <a:t>manera se tenga un entendimiento y un enfoque mas acertado para comprender </a:t>
            </a:r>
            <a:r>
              <a:rPr lang="es-EC" dirty="0" smtClean="0"/>
              <a:t>el estándar</a:t>
            </a:r>
            <a:r>
              <a:rPr lang="es-EC" dirty="0"/>
              <a:t>.</a:t>
            </a:r>
          </a:p>
        </p:txBody>
      </p:sp>
    </p:spTree>
    <p:extLst>
      <p:ext uri="{BB962C8B-B14F-4D97-AF65-F5344CB8AC3E}">
        <p14:creationId xmlns:p14="http://schemas.microsoft.com/office/powerpoint/2010/main" val="354689983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Trabajo Futuro</a:t>
            </a:r>
            <a:endParaRPr lang="es-EC" dirty="0"/>
          </a:p>
        </p:txBody>
      </p:sp>
      <p:sp>
        <p:nvSpPr>
          <p:cNvPr id="3" name="Marcador de contenido 2"/>
          <p:cNvSpPr>
            <a:spLocks noGrp="1"/>
          </p:cNvSpPr>
          <p:nvPr>
            <p:ph idx="1"/>
          </p:nvPr>
        </p:nvSpPr>
        <p:spPr/>
        <p:txBody>
          <a:bodyPr>
            <a:normAutofit/>
          </a:bodyPr>
          <a:lstStyle/>
          <a:p>
            <a:pPr algn="just"/>
            <a:r>
              <a:rPr lang="es-EC" dirty="0"/>
              <a:t>Como trabajo futuro se plantea la implementación de los cambios realizados en </a:t>
            </a:r>
            <a:r>
              <a:rPr lang="es-EC" dirty="0" smtClean="0"/>
              <a:t>Releases superiores </a:t>
            </a:r>
            <a:r>
              <a:rPr lang="es-EC" dirty="0"/>
              <a:t>al 8 de la 3GPP como agregación de portadora y variaciones </a:t>
            </a:r>
            <a:r>
              <a:rPr lang="es-EC" dirty="0" smtClean="0"/>
              <a:t>de OFDM </a:t>
            </a:r>
            <a:r>
              <a:rPr lang="es-EC" dirty="0"/>
              <a:t>para el enlace de subida. La plataforma es actualizable en este sentido </a:t>
            </a:r>
            <a:r>
              <a:rPr lang="es-EC" dirty="0" smtClean="0"/>
              <a:t>ya que </a:t>
            </a:r>
            <a:r>
              <a:rPr lang="es-EC" dirty="0"/>
              <a:t>es de código abierto, mas no el software en donde se ejecuta.</a:t>
            </a:r>
          </a:p>
          <a:p>
            <a:pPr algn="just"/>
            <a:r>
              <a:rPr lang="es-EC" dirty="0"/>
              <a:t>Se propone también realizar la implementación de las capas superiores de </a:t>
            </a:r>
            <a:r>
              <a:rPr lang="es-EC" dirty="0" smtClean="0"/>
              <a:t>LTE para </a:t>
            </a:r>
            <a:r>
              <a:rPr lang="es-EC" dirty="0"/>
              <a:t>tener una comunicación con dispositivos terminales que usen este estándar.</a:t>
            </a:r>
          </a:p>
          <a:p>
            <a:pPr algn="just"/>
            <a:r>
              <a:rPr lang="es-EC" dirty="0"/>
              <a:t>Y finalmente se propone la implementación de un receptor en el cual se </a:t>
            </a:r>
            <a:r>
              <a:rPr lang="es-EC" dirty="0" smtClean="0"/>
              <a:t>pueda observar </a:t>
            </a:r>
            <a:r>
              <a:rPr lang="es-EC" dirty="0"/>
              <a:t>la información que es transmitida con esta plataforma para la verificación </a:t>
            </a:r>
            <a:r>
              <a:rPr lang="es-EC" dirty="0" smtClean="0"/>
              <a:t>de los </a:t>
            </a:r>
            <a:r>
              <a:rPr lang="es-EC" dirty="0"/>
              <a:t>parámetros de LTE.</a:t>
            </a:r>
          </a:p>
        </p:txBody>
      </p:sp>
    </p:spTree>
    <p:extLst>
      <p:ext uri="{BB962C8B-B14F-4D97-AF65-F5344CB8AC3E}">
        <p14:creationId xmlns:p14="http://schemas.microsoft.com/office/powerpoint/2010/main" val="230241727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9935" y="1672540"/>
            <a:ext cx="7857664" cy="3778250"/>
          </a:xfrm>
          <a:prstGeom prst="rect">
            <a:avLst/>
          </a:prstGeom>
          <a:ln>
            <a:noFill/>
          </a:ln>
          <a:effectLst>
            <a:outerShdw blurRad="292100" dist="139700" dir="2700000" algn="tl" rotWithShape="0">
              <a:srgbClr val="333333">
                <a:alpha val="65000"/>
              </a:srgbClr>
            </a:outerShdw>
          </a:effectLst>
        </p:spPr>
      </p:pic>
      <p:sp>
        <p:nvSpPr>
          <p:cNvPr id="7" name="CuadroTexto 6"/>
          <p:cNvSpPr txBox="1"/>
          <p:nvPr/>
        </p:nvSpPr>
        <p:spPr>
          <a:xfrm>
            <a:off x="3032064" y="5852889"/>
            <a:ext cx="7945535" cy="646331"/>
          </a:xfrm>
          <a:prstGeom prst="rect">
            <a:avLst/>
          </a:prstGeom>
          <a:noFill/>
        </p:spPr>
        <p:txBody>
          <a:bodyPr wrap="square" rtlCol="0">
            <a:spAutoFit/>
          </a:bodyPr>
          <a:lstStyle/>
          <a:p>
            <a:pPr algn="ctr"/>
            <a:r>
              <a:rPr lang="es-EC" dirty="0"/>
              <a:t>Asignación de Espectro para Servicios IMT. (Plan Nacional de </a:t>
            </a:r>
            <a:r>
              <a:rPr lang="es-EC" dirty="0" smtClean="0"/>
              <a:t>Frecuencias, 4 </a:t>
            </a:r>
            <a:r>
              <a:rPr lang="es-EC" dirty="0"/>
              <a:t>de Julio del 2012)</a:t>
            </a:r>
          </a:p>
        </p:txBody>
      </p:sp>
    </p:spTree>
    <p:extLst>
      <p:ext uri="{BB962C8B-B14F-4D97-AF65-F5344CB8AC3E}">
        <p14:creationId xmlns:p14="http://schemas.microsoft.com/office/powerpoint/2010/main" val="61137348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59854"/>
            <a:ext cx="8915400" cy="5151368"/>
          </a:xfrm>
        </p:spPr>
        <p:txBody>
          <a:bodyPr/>
          <a:lstStyle/>
          <a:p>
            <a:pPr marL="0" indent="0" algn="ctr">
              <a:buNone/>
            </a:pPr>
            <a:r>
              <a:rPr lang="es-EC" sz="3600" b="1" dirty="0" smtClean="0"/>
              <a:t>Muchas Gracias por su Atención</a:t>
            </a:r>
          </a:p>
          <a:p>
            <a:pPr marL="0" indent="0">
              <a:buNone/>
            </a:pPr>
            <a:endParaRPr lang="es-EC" b="1" dirty="0" smtClean="0"/>
          </a:p>
          <a:p>
            <a:pPr marL="0" indent="0">
              <a:buNone/>
            </a:pPr>
            <a:endParaRPr lang="es-EC" dirty="0"/>
          </a:p>
          <a:p>
            <a:pPr marL="0" indent="0">
              <a:buNone/>
            </a:pPr>
            <a:endParaRPr lang="es-EC" dirty="0" smtClean="0"/>
          </a:p>
          <a:p>
            <a:pPr marL="0" indent="0">
              <a:buNone/>
            </a:pPr>
            <a:endParaRPr lang="es-EC" dirty="0"/>
          </a:p>
          <a:p>
            <a:pPr marL="0" indent="0">
              <a:buNone/>
            </a:pPr>
            <a:r>
              <a:rPr lang="es-EC" dirty="0" smtClean="0"/>
              <a:t>					</a:t>
            </a:r>
          </a:p>
          <a:p>
            <a:pPr marL="0" indent="0">
              <a:buNone/>
            </a:pPr>
            <a:r>
              <a:rPr lang="es-EC" b="1" dirty="0"/>
              <a:t>	</a:t>
            </a:r>
            <a:r>
              <a:rPr lang="es-EC" b="1" dirty="0" smtClean="0"/>
              <a:t>				</a:t>
            </a:r>
            <a:endParaRPr lang="es-EC" b="1" dirty="0"/>
          </a:p>
        </p:txBody>
      </p:sp>
      <p:pic>
        <p:nvPicPr>
          <p:cNvPr id="1026" name="Picture 2" descr="http://espanol.narconon.org/fotos/hombre-en-du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277" y="1570213"/>
            <a:ext cx="3477294" cy="434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5640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410194051"/>
              </p:ext>
            </p:extLst>
          </p:nvPr>
        </p:nvGraphicFramePr>
        <p:xfrm>
          <a:off x="1228300" y="193183"/>
          <a:ext cx="10963700" cy="6336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60784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 e Importancia</a:t>
            </a:r>
            <a:endParaRPr lang="es-EC" dirty="0"/>
          </a:p>
        </p:txBody>
      </p:sp>
      <p:pic>
        <p:nvPicPr>
          <p:cNvPr id="2058" name="Picture 10" descr="http://recursos.cepindalo.es/pluginfile.php/939/course/section/99/la%20teori%CC%81a%20y%20la%20pra%CC%81ct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155" y="1878560"/>
            <a:ext cx="2380518" cy="2148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CuadroTexto 5"/>
          <p:cNvSpPr txBox="1"/>
          <p:nvPr/>
        </p:nvSpPr>
        <p:spPr>
          <a:xfrm>
            <a:off x="4964688" y="2608067"/>
            <a:ext cx="6935314" cy="923330"/>
          </a:xfrm>
          <a:prstGeom prst="rect">
            <a:avLst/>
          </a:prstGeom>
          <a:noFill/>
        </p:spPr>
        <p:txBody>
          <a:bodyPr wrap="square" rtlCol="0">
            <a:spAutoFit/>
          </a:bodyPr>
          <a:lstStyle/>
          <a:p>
            <a:pPr algn="just"/>
            <a:r>
              <a:rPr lang="es-EC" dirty="0" smtClean="0">
                <a:latin typeface="+mj-lt"/>
              </a:rPr>
              <a:t>La simulación de la capa física permite tener una visión complementaría de como trabaja LTE y de esta manera analizar e interpretar resultados.</a:t>
            </a:r>
            <a:endParaRPr lang="es-EC" dirty="0">
              <a:latin typeface="+mj-lt"/>
            </a:endParaRP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247" y="4504632"/>
            <a:ext cx="3633458" cy="936995"/>
          </a:xfrm>
          <a:prstGeom prst="rect">
            <a:avLst/>
          </a:prstGeom>
        </p:spPr>
      </p:pic>
      <p:sp>
        <p:nvSpPr>
          <p:cNvPr id="8" name="CuadroTexto 7"/>
          <p:cNvSpPr txBox="1"/>
          <p:nvPr/>
        </p:nvSpPr>
        <p:spPr>
          <a:xfrm>
            <a:off x="2153308" y="4234465"/>
            <a:ext cx="4673323" cy="1477328"/>
          </a:xfrm>
          <a:prstGeom prst="rect">
            <a:avLst/>
          </a:prstGeom>
          <a:noFill/>
        </p:spPr>
        <p:txBody>
          <a:bodyPr wrap="square" rtlCol="0">
            <a:spAutoFit/>
          </a:bodyPr>
          <a:lstStyle/>
          <a:p>
            <a:pPr algn="just"/>
            <a:r>
              <a:rPr lang="es-EC" dirty="0"/>
              <a:t>La realización de este proyecto </a:t>
            </a:r>
            <a:r>
              <a:rPr lang="es-EC" dirty="0" smtClean="0"/>
              <a:t>es de ayuda para </a:t>
            </a:r>
            <a:r>
              <a:rPr lang="es-EC" dirty="0"/>
              <a:t>actividades académicas dentro de la Universidad de las Fuerzas Armadas - ESPE en la asignatura de Redes de Nueva Generación</a:t>
            </a:r>
          </a:p>
        </p:txBody>
      </p:sp>
    </p:spTree>
    <p:extLst>
      <p:ext uri="{BB962C8B-B14F-4D97-AF65-F5344CB8AC3E}">
        <p14:creationId xmlns:p14="http://schemas.microsoft.com/office/powerpoint/2010/main" val="90259196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07197"/>
            <a:ext cx="8911687" cy="1280890"/>
          </a:xfrm>
        </p:spPr>
        <p:txBody>
          <a:bodyPr/>
          <a:lstStyle/>
          <a:p>
            <a:r>
              <a:rPr lang="es-EC" dirty="0" smtClean="0"/>
              <a:t>Alcance</a:t>
            </a:r>
            <a:endParaRPr lang="es-EC" dirty="0"/>
          </a:p>
        </p:txBody>
      </p:sp>
      <p:pic>
        <p:nvPicPr>
          <p:cNvPr id="1026" name="Picture 2" descr="http://www.compelect.com.co/wp-content/uploads/2013/02/LogoProduct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892" y="1582135"/>
            <a:ext cx="5226074" cy="1567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ettus.com/content/images/slideshow/slider_un210_parti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212" y="4298188"/>
            <a:ext cx="3197752" cy="1927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files.ettus.com/meta/logos/ettus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763" y="3504504"/>
            <a:ext cx="2152650" cy="809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www.grupoacre.com/admin/resources/productos/fotos/45677/icono_se%C3%B1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4850" y="3680198"/>
            <a:ext cx="2015116" cy="1988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CuadroTexto 3"/>
          <p:cNvSpPr txBox="1"/>
          <p:nvPr/>
        </p:nvSpPr>
        <p:spPr>
          <a:xfrm>
            <a:off x="2592925" y="1588087"/>
            <a:ext cx="3930967" cy="1477328"/>
          </a:xfrm>
          <a:prstGeom prst="rect">
            <a:avLst/>
          </a:prstGeom>
          <a:noFill/>
        </p:spPr>
        <p:txBody>
          <a:bodyPr wrap="square" rtlCol="0">
            <a:spAutoFit/>
          </a:bodyPr>
          <a:lstStyle/>
          <a:p>
            <a:pPr algn="just"/>
            <a:r>
              <a:rPr lang="es-EC" dirty="0"/>
              <a:t>Entregar </a:t>
            </a:r>
            <a:r>
              <a:rPr lang="es-EC" dirty="0" smtClean="0"/>
              <a:t>varias simulaciones de los diferentes aspectos </a:t>
            </a:r>
            <a:r>
              <a:rPr lang="es-EC" dirty="0"/>
              <a:t>de la capa física de la Red </a:t>
            </a:r>
            <a:r>
              <a:rPr lang="es-EC" dirty="0" smtClean="0"/>
              <a:t>LTE, la </a:t>
            </a:r>
            <a:r>
              <a:rPr lang="es-EC" dirty="0"/>
              <a:t>cual tenga una interfaz amigable al </a:t>
            </a:r>
            <a:r>
              <a:rPr lang="es-EC" dirty="0" smtClean="0"/>
              <a:t>usuario.</a:t>
            </a:r>
            <a:endParaRPr lang="es-EC" dirty="0"/>
          </a:p>
        </p:txBody>
      </p:sp>
      <p:sp>
        <p:nvSpPr>
          <p:cNvPr id="5" name="CuadroTexto 4"/>
          <p:cNvSpPr txBox="1"/>
          <p:nvPr/>
        </p:nvSpPr>
        <p:spPr>
          <a:xfrm>
            <a:off x="6148742" y="3909317"/>
            <a:ext cx="3258329" cy="1477328"/>
          </a:xfrm>
          <a:prstGeom prst="rect">
            <a:avLst/>
          </a:prstGeom>
          <a:noFill/>
        </p:spPr>
        <p:txBody>
          <a:bodyPr wrap="square" rtlCol="0">
            <a:spAutoFit/>
          </a:bodyPr>
          <a:lstStyle/>
          <a:p>
            <a:pPr algn="just"/>
            <a:r>
              <a:rPr lang="es-EC" dirty="0"/>
              <a:t>Implementar la transmisión de datos que están estructurados para este tipo de red con el equipo </a:t>
            </a:r>
            <a:r>
              <a:rPr lang="es-EC" dirty="0" smtClean="0"/>
              <a:t>USRP N210.</a:t>
            </a:r>
            <a:endParaRPr lang="es-EC" dirty="0"/>
          </a:p>
        </p:txBody>
      </p:sp>
    </p:spTree>
    <p:extLst>
      <p:ext uri="{BB962C8B-B14F-4D97-AF65-F5344CB8AC3E}">
        <p14:creationId xmlns:p14="http://schemas.microsoft.com/office/powerpoint/2010/main" val="49936978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48264"/>
            <a:ext cx="8911687" cy="1280890"/>
          </a:xfrm>
        </p:spPr>
        <p:txBody>
          <a:bodyPr/>
          <a:lstStyle/>
          <a:p>
            <a:r>
              <a:rPr lang="es-EC" dirty="0" smtClean="0"/>
              <a:t>Objetivos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82629235"/>
              </p:ext>
            </p:extLst>
          </p:nvPr>
        </p:nvGraphicFramePr>
        <p:xfrm>
          <a:off x="2589212" y="1588477"/>
          <a:ext cx="8915400"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283730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809</TotalTime>
  <Words>3202</Words>
  <Application>Microsoft Office PowerPoint</Application>
  <PresentationFormat>Panorámica</PresentationFormat>
  <Paragraphs>318</Paragraphs>
  <Slides>61</Slides>
  <Notes>27</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61</vt:i4>
      </vt:variant>
    </vt:vector>
  </HeadingPairs>
  <TitlesOfParts>
    <vt:vector size="67" baseType="lpstr">
      <vt:lpstr>Arial</vt:lpstr>
      <vt:lpstr>Calibri</vt:lpstr>
      <vt:lpstr>Cambria Math</vt:lpstr>
      <vt:lpstr>Century Gothic</vt:lpstr>
      <vt:lpstr>Wingdings 3</vt:lpstr>
      <vt:lpstr>Espiral</vt:lpstr>
      <vt:lpstr>TEMA: “MODELAMIENTO Y SIMULACIÓN DE LA CAPA FÍSICA DE UNA RED LTE (R8)”</vt:lpstr>
      <vt:lpstr>Agenda</vt:lpstr>
      <vt:lpstr>Presentación de PowerPoint</vt:lpstr>
      <vt:lpstr>Introducción </vt:lpstr>
      <vt:lpstr>Antecedentes</vt:lpstr>
      <vt:lpstr>Antecedentes</vt:lpstr>
      <vt:lpstr>Justificación e Importancia</vt:lpstr>
      <vt:lpstr>Alcance</vt:lpstr>
      <vt:lpstr>Objetivos</vt:lpstr>
      <vt:lpstr>Presentación de PowerPoint</vt:lpstr>
      <vt:lpstr>Arquitectura de Red</vt:lpstr>
      <vt:lpstr>Red de Núcleo</vt:lpstr>
      <vt:lpstr>Red de Acceso</vt:lpstr>
      <vt:lpstr>Capa Física</vt:lpstr>
      <vt:lpstr>Presentación de PowerPoint</vt:lpstr>
      <vt:lpstr>Presentación de PowerPoint</vt:lpstr>
      <vt:lpstr>Introducción</vt:lpstr>
      <vt:lpstr>Tecnologías de Múltiple Acceso</vt:lpstr>
      <vt:lpstr>OFDM</vt:lpstr>
      <vt:lpstr>OFDMA</vt:lpstr>
      <vt:lpstr>SC-FDMA</vt:lpstr>
      <vt:lpstr>MIMO </vt:lpstr>
      <vt:lpstr>Modos de Configuración</vt:lpstr>
      <vt:lpstr>Modulación</vt:lpstr>
      <vt:lpstr>Malla de Recursos</vt:lpstr>
      <vt:lpstr>Malla de Recursos - General</vt:lpstr>
      <vt:lpstr>Adaptación de Velocidad </vt:lpstr>
      <vt:lpstr>Adaptación de Enlace</vt:lpstr>
      <vt:lpstr>Modelo de Transmisión del Downlink</vt:lpstr>
      <vt:lpstr>Modelo de Transmisión del Uplink</vt:lpstr>
      <vt:lpstr>Presentación de PowerPoint</vt:lpstr>
      <vt:lpstr>MATLAB/SIMULINK </vt:lpstr>
      <vt:lpstr>Toolbox</vt:lpstr>
      <vt:lpstr>Objetos del Sistema</vt:lpstr>
      <vt:lpstr>USRP – N210 </vt:lpstr>
      <vt:lpstr>Presentación de PowerPoint</vt:lpstr>
      <vt:lpstr>Introducción</vt:lpstr>
      <vt:lpstr>Diagrama de Bloques</vt:lpstr>
      <vt:lpstr>Codificación</vt:lpstr>
      <vt:lpstr>Modelamiento de Canal</vt:lpstr>
      <vt:lpstr>Modos de Transmisión</vt:lpstr>
      <vt:lpstr>Downlink</vt:lpstr>
      <vt:lpstr>Uplink</vt:lpstr>
      <vt:lpstr>Transmisión y Recepción</vt:lpstr>
      <vt:lpstr>Presentación de PowerPoint</vt:lpstr>
      <vt:lpstr>Modulación</vt:lpstr>
      <vt:lpstr>Modos de Transmisión</vt:lpstr>
      <vt:lpstr>Modos de Transmisión</vt:lpstr>
      <vt:lpstr>Modos de Transmisión</vt:lpstr>
      <vt:lpstr>Adaptación de Enlace</vt:lpstr>
      <vt:lpstr>Downlink</vt:lpstr>
      <vt:lpstr>Uplink</vt:lpstr>
      <vt:lpstr>Sistema Completo</vt:lpstr>
      <vt:lpstr>Presentación de PowerPoint</vt:lpstr>
      <vt:lpstr>Conclusiones</vt:lpstr>
      <vt:lpstr> Conclusiones</vt:lpstr>
      <vt:lpstr>Conclusiones</vt:lpstr>
      <vt:lpstr>Recomendaciones</vt:lpstr>
      <vt:lpstr>Trabajo Futuro</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John Madrigal</dc:creator>
  <cp:lastModifiedBy>John Madrigal</cp:lastModifiedBy>
  <cp:revision>58</cp:revision>
  <dcterms:created xsi:type="dcterms:W3CDTF">2014-11-13T00:17:48Z</dcterms:created>
  <dcterms:modified xsi:type="dcterms:W3CDTF">2015-01-15T17:42:59Z</dcterms:modified>
</cp:coreProperties>
</file>