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ata17.xml" ContentType="application/vnd.openxmlformats-officedocument.drawingml.diagramData+xml"/>
  <Override PartName="/ppt/diagrams/colors22.xml" ContentType="application/vnd.openxmlformats-officedocument.drawingml.diagramColor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01" r:id="rId16"/>
    <p:sldId id="303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6" r:id="rId25"/>
    <p:sldId id="287" r:id="rId26"/>
    <p:sldId id="279" r:id="rId27"/>
    <p:sldId id="280" r:id="rId28"/>
    <p:sldId id="281" r:id="rId29"/>
    <p:sldId id="282" r:id="rId30"/>
    <p:sldId id="293" r:id="rId31"/>
    <p:sldId id="283" r:id="rId32"/>
    <p:sldId id="284" r:id="rId33"/>
    <p:sldId id="288" r:id="rId34"/>
    <p:sldId id="285" r:id="rId35"/>
    <p:sldId id="292" r:id="rId36"/>
    <p:sldId id="294" r:id="rId37"/>
    <p:sldId id="296" r:id="rId38"/>
    <p:sldId id="289" r:id="rId39"/>
    <p:sldId id="297" r:id="rId40"/>
    <p:sldId id="298" r:id="rId41"/>
    <p:sldId id="290" r:id="rId42"/>
    <p:sldId id="299" r:id="rId43"/>
    <p:sldId id="300" r:id="rId44"/>
    <p:sldId id="291" r:id="rId4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43" autoAdjust="0"/>
    <p:restoredTop sz="94652" autoAdjust="0"/>
  </p:normalViewPr>
  <p:slideViewPr>
    <p:cSldViewPr>
      <p:cViewPr varScale="1">
        <p:scale>
          <a:sx n="74" d="100"/>
          <a:sy n="74" d="100"/>
        </p:scale>
        <p:origin x="-11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95BA61-AF45-45CE-B898-69FF43E42C37}" type="doc">
      <dgm:prSet loTypeId="urn:microsoft.com/office/officeart/2005/8/layout/hList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6F404EFE-13CF-497C-8988-A0F05C96E124}">
      <dgm:prSet phldrT="[Texto]"/>
      <dgm:spPr>
        <a:xfrm>
          <a:off x="2571" y="127650"/>
          <a:ext cx="2507456" cy="604800"/>
        </a:xfrm>
        <a:prstGeom prst="rect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919CB8C-64FA-48ED-B938-8BA91B323D3F}" type="parTrans" cxnId="{44F24CC8-B6E5-48AB-88CA-60FC6F39F432}">
      <dgm:prSet/>
      <dgm:spPr/>
      <dgm:t>
        <a:bodyPr/>
        <a:lstStyle/>
        <a:p>
          <a:endParaRPr lang="es-EC"/>
        </a:p>
      </dgm:t>
    </dgm:pt>
    <dgm:pt modelId="{90FC1AEE-123E-4BEC-AA95-179A8E211C76}" type="sibTrans" cxnId="{44F24CC8-B6E5-48AB-88CA-60FC6F39F432}">
      <dgm:prSet/>
      <dgm:spPr/>
      <dgm:t>
        <a:bodyPr/>
        <a:lstStyle/>
        <a:p>
          <a:endParaRPr lang="es-EC"/>
        </a:p>
      </dgm:t>
    </dgm:pt>
    <dgm:pt modelId="{0B76D983-4AB0-4126-BE95-C85DA8CD78FC}">
      <dgm:prSet phldrT="[Texto]"/>
      <dgm:spPr>
        <a:xfrm>
          <a:off x="2571" y="732450"/>
          <a:ext cx="2507456" cy="3665861"/>
        </a:xfrm>
        <a:prstGeom prst="rect">
          <a:avLst/>
        </a:prstGeom>
        <a:solidFill>
          <a:srgbClr val="9BBB59">
            <a:tint val="40000"/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9BBB59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Empresa industrial 100% ecuatoriana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0022FA6-2109-4169-8135-F8A19241CEF5}" type="parTrans" cxnId="{6B956FDE-340C-4B30-BC3B-511F4ACEF117}">
      <dgm:prSet/>
      <dgm:spPr/>
      <dgm:t>
        <a:bodyPr/>
        <a:lstStyle/>
        <a:p>
          <a:endParaRPr lang="es-EC"/>
        </a:p>
      </dgm:t>
    </dgm:pt>
    <dgm:pt modelId="{EFAAA622-33D4-41DC-B733-C5EEA9EACFCC}" type="sibTrans" cxnId="{6B956FDE-340C-4B30-BC3B-511F4ACEF117}">
      <dgm:prSet/>
      <dgm:spPr/>
      <dgm:t>
        <a:bodyPr/>
        <a:lstStyle/>
        <a:p>
          <a:endParaRPr lang="es-EC"/>
        </a:p>
      </dgm:t>
    </dgm:pt>
    <dgm:pt modelId="{9462E8FC-7175-4D4D-9681-7B9E040443F9}">
      <dgm:prSet phldrT="[Texto]"/>
      <dgm:spPr>
        <a:xfrm>
          <a:off x="2861071" y="127650"/>
          <a:ext cx="2507456" cy="604800"/>
        </a:xfrm>
        <a:prstGeom prst="rect">
          <a:avLst/>
        </a:prstGeom>
        <a:gradFill rotWithShape="0">
          <a:gsLst>
            <a:gs pos="0">
              <a:srgbClr val="9BBB59">
                <a:hueOff val="5625132"/>
                <a:satOff val="-8440"/>
                <a:lumOff val="-1373"/>
                <a:alphaOff val="0"/>
                <a:shade val="51000"/>
                <a:satMod val="130000"/>
              </a:srgbClr>
            </a:gs>
            <a:gs pos="80000">
              <a:srgbClr val="9BBB59">
                <a:hueOff val="5625132"/>
                <a:satOff val="-8440"/>
                <a:lumOff val="-1373"/>
                <a:alphaOff val="0"/>
                <a:shade val="93000"/>
                <a:satMod val="130000"/>
              </a:srgbClr>
            </a:gs>
            <a:gs pos="100000">
              <a:srgbClr val="9BBB59">
                <a:hueOff val="5625132"/>
                <a:satOff val="-8440"/>
                <a:lumOff val="-1373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8222AA4-2E91-42C1-A16A-9609FA5A438B}" type="parTrans" cxnId="{79FB153B-493C-4777-BB5A-1D5FA58BD5ED}">
      <dgm:prSet/>
      <dgm:spPr/>
      <dgm:t>
        <a:bodyPr/>
        <a:lstStyle/>
        <a:p>
          <a:endParaRPr lang="es-EC"/>
        </a:p>
      </dgm:t>
    </dgm:pt>
    <dgm:pt modelId="{CD080895-9891-42FE-91AC-DC3E01F47DF0}" type="sibTrans" cxnId="{79FB153B-493C-4777-BB5A-1D5FA58BD5ED}">
      <dgm:prSet/>
      <dgm:spPr/>
      <dgm:t>
        <a:bodyPr/>
        <a:lstStyle/>
        <a:p>
          <a:endParaRPr lang="es-EC"/>
        </a:p>
      </dgm:t>
    </dgm:pt>
    <dgm:pt modelId="{DCCB33D2-A9A8-47DB-BD2E-47657AC84D2B}">
      <dgm:prSet phldrT="[Texto]"/>
      <dgm:spPr>
        <a:xfrm>
          <a:off x="2861071" y="732450"/>
          <a:ext cx="2507456" cy="3665861"/>
        </a:xfrm>
        <a:prstGeom prst="rect">
          <a:avLst/>
        </a:prstGeom>
        <a:solidFill>
          <a:srgbClr val="9BBB59">
            <a:tint val="40000"/>
            <a:alpha val="90000"/>
            <a:hueOff val="5358425"/>
            <a:satOff val="-6896"/>
            <a:lumOff val="-537"/>
            <a:alphaOff val="0"/>
          </a:srgbClr>
        </a:solidFill>
        <a:ln w="9525" cap="flat" cmpd="sng" algn="ctr">
          <a:solidFill>
            <a:srgbClr val="9BBB59">
              <a:tint val="40000"/>
              <a:alpha val="90000"/>
              <a:hueOff val="5358425"/>
              <a:satOff val="-6896"/>
              <a:lumOff val="-537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Exporta a 12 países del Continente Americano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C91D87E-DE99-4EE8-AD43-990EDAD64078}" type="parTrans" cxnId="{6EA7CED1-EBF5-411B-9E60-9944C9548F50}">
      <dgm:prSet/>
      <dgm:spPr/>
      <dgm:t>
        <a:bodyPr/>
        <a:lstStyle/>
        <a:p>
          <a:endParaRPr lang="es-EC"/>
        </a:p>
      </dgm:t>
    </dgm:pt>
    <dgm:pt modelId="{6D6760A8-871A-43C0-BF75-35986F8557A8}" type="sibTrans" cxnId="{6EA7CED1-EBF5-411B-9E60-9944C9548F50}">
      <dgm:prSet/>
      <dgm:spPr/>
      <dgm:t>
        <a:bodyPr/>
        <a:lstStyle/>
        <a:p>
          <a:endParaRPr lang="es-EC"/>
        </a:p>
      </dgm:t>
    </dgm:pt>
    <dgm:pt modelId="{09507F94-C71F-4EAE-9437-9A2255CB3188}">
      <dgm:prSet phldrT="[Texto]"/>
      <dgm:spPr>
        <a:xfrm>
          <a:off x="5719571" y="127650"/>
          <a:ext cx="2507456" cy="604800"/>
        </a:xfrm>
        <a:prstGeom prst="rect">
          <a:avLst/>
        </a:prstGeo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FEE4E30-EFF8-458B-8ED1-48C65964931A}" type="parTrans" cxnId="{E6ACD8ED-6F61-4EED-A7F7-C014196EDBC5}">
      <dgm:prSet/>
      <dgm:spPr/>
      <dgm:t>
        <a:bodyPr/>
        <a:lstStyle/>
        <a:p>
          <a:endParaRPr lang="es-EC"/>
        </a:p>
      </dgm:t>
    </dgm:pt>
    <dgm:pt modelId="{A4B2F4AA-2F97-49DF-8C89-F333F5ADA9C1}" type="sibTrans" cxnId="{E6ACD8ED-6F61-4EED-A7F7-C014196EDBC5}">
      <dgm:prSet/>
      <dgm:spPr/>
      <dgm:t>
        <a:bodyPr/>
        <a:lstStyle/>
        <a:p>
          <a:endParaRPr lang="es-EC"/>
        </a:p>
      </dgm:t>
    </dgm:pt>
    <dgm:pt modelId="{566A0F07-A865-4B81-902B-C2A92EF86B10}">
      <dgm:prSet phldrT="[Texto]"/>
      <dgm:spPr>
        <a:xfrm>
          <a:off x="5719571" y="732450"/>
          <a:ext cx="2507456" cy="3665861"/>
        </a:xfrm>
        <a:prstGeom prst="rect">
          <a:avLst/>
        </a:prstGeom>
        <a:solidFill>
          <a:srgbClr val="9BBB59">
            <a:tint val="40000"/>
            <a:alpha val="90000"/>
            <a:hueOff val="10716850"/>
            <a:satOff val="-13793"/>
            <a:lumOff val="-1075"/>
            <a:alphaOff val="0"/>
          </a:srgbClr>
        </a:solidFill>
        <a:ln w="9525" cap="flat" cmpd="sng" algn="ctr">
          <a:solidFill>
            <a:srgbClr val="9BBB59">
              <a:tint val="40000"/>
              <a:alpha val="90000"/>
              <a:hueOff val="10716850"/>
              <a:satOff val="-13793"/>
              <a:lumOff val="-107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Ubicada en la provincia de Pichincha en el sector industrial del Valle de los Chillos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B2B2288-042E-4E77-B8C0-5E0C68FC7570}" type="parTrans" cxnId="{368BD54C-9BD1-468C-9401-FE4C60ED1BC8}">
      <dgm:prSet/>
      <dgm:spPr/>
      <dgm:t>
        <a:bodyPr/>
        <a:lstStyle/>
        <a:p>
          <a:endParaRPr lang="es-EC"/>
        </a:p>
      </dgm:t>
    </dgm:pt>
    <dgm:pt modelId="{24EF8971-5026-4A99-AFC4-87955EB393E9}" type="sibTrans" cxnId="{368BD54C-9BD1-468C-9401-FE4C60ED1BC8}">
      <dgm:prSet/>
      <dgm:spPr/>
      <dgm:t>
        <a:bodyPr/>
        <a:lstStyle/>
        <a:p>
          <a:endParaRPr lang="es-EC"/>
        </a:p>
      </dgm:t>
    </dgm:pt>
    <dgm:pt modelId="{6AAE05FA-B942-4C8A-A986-466BDECD5F54}">
      <dgm:prSet phldrT="[Texto]"/>
      <dgm:spPr>
        <a:xfrm>
          <a:off x="2571" y="732450"/>
          <a:ext cx="2507456" cy="3665861"/>
        </a:xfrm>
        <a:prstGeom prst="rect">
          <a:avLst/>
        </a:prstGeom>
        <a:solidFill>
          <a:srgbClr val="9BBB59">
            <a:tint val="40000"/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9BBB59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Presencia de  19 años en el mercado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2196E27-1C75-4540-B8CA-337AD9AF5057}" type="parTrans" cxnId="{22B79199-7AC5-488F-AE35-641FC29ED2A1}">
      <dgm:prSet/>
      <dgm:spPr/>
      <dgm:t>
        <a:bodyPr/>
        <a:lstStyle/>
        <a:p>
          <a:endParaRPr lang="es-EC"/>
        </a:p>
      </dgm:t>
    </dgm:pt>
    <dgm:pt modelId="{FB93F07D-980B-47A9-BD2D-68AF19D302A9}" type="sibTrans" cxnId="{22B79199-7AC5-488F-AE35-641FC29ED2A1}">
      <dgm:prSet/>
      <dgm:spPr/>
      <dgm:t>
        <a:bodyPr/>
        <a:lstStyle/>
        <a:p>
          <a:endParaRPr lang="es-EC"/>
        </a:p>
      </dgm:t>
    </dgm:pt>
    <dgm:pt modelId="{D15FE5F5-FC02-4D53-A13B-AA94D3C6EDCD}">
      <dgm:prSet phldrT="[Texto]"/>
      <dgm:spPr>
        <a:xfrm>
          <a:off x="5719571" y="732450"/>
          <a:ext cx="2507456" cy="3665861"/>
        </a:xfrm>
        <a:prstGeom prst="rect">
          <a:avLst/>
        </a:prstGeom>
        <a:solidFill>
          <a:srgbClr val="9BBB59">
            <a:tint val="40000"/>
            <a:alpha val="90000"/>
            <a:hueOff val="10716850"/>
            <a:satOff val="-13793"/>
            <a:lumOff val="-1075"/>
            <a:alphaOff val="0"/>
          </a:srgbClr>
        </a:solidFill>
        <a:ln w="9525" cap="flat" cmpd="sng" algn="ctr">
          <a:solidFill>
            <a:srgbClr val="9BBB59">
              <a:tint val="40000"/>
              <a:alpha val="90000"/>
              <a:hueOff val="10716850"/>
              <a:satOff val="-13793"/>
              <a:lumOff val="-107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Posee un capital humano de 434 personas, incluyendo a personas con discapacidad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024CB7F-27D4-48E6-A5B3-CDF56B9C80B1}" type="parTrans" cxnId="{1E0E981F-76E1-4423-B862-3F5AA8EF32AC}">
      <dgm:prSet/>
      <dgm:spPr/>
      <dgm:t>
        <a:bodyPr/>
        <a:lstStyle/>
        <a:p>
          <a:endParaRPr lang="es-EC"/>
        </a:p>
      </dgm:t>
    </dgm:pt>
    <dgm:pt modelId="{3CBF21CB-12EA-49BE-AD38-0B851B27955A}" type="sibTrans" cxnId="{1E0E981F-76E1-4423-B862-3F5AA8EF32AC}">
      <dgm:prSet/>
      <dgm:spPr/>
      <dgm:t>
        <a:bodyPr/>
        <a:lstStyle/>
        <a:p>
          <a:endParaRPr lang="es-EC"/>
        </a:p>
      </dgm:t>
    </dgm:pt>
    <dgm:pt modelId="{C4BD2DFE-1BDF-4AD6-81BE-3B5517C21B64}">
      <dgm:prSet phldrT="[Texto]"/>
      <dgm:spPr>
        <a:xfrm>
          <a:off x="2571" y="732450"/>
          <a:ext cx="2507456" cy="3665861"/>
        </a:xfrm>
        <a:prstGeom prst="rect">
          <a:avLst/>
        </a:prstGeom>
        <a:solidFill>
          <a:srgbClr val="9BBB59">
            <a:tint val="40000"/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9BBB59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Fabrica y comercializa productos de uso higiénico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281E44D-921C-4FC0-94FF-4D5212178D73}" type="parTrans" cxnId="{35FB9EB1-3E34-4A5C-9364-0DFAB797C046}">
      <dgm:prSet/>
      <dgm:spPr/>
      <dgm:t>
        <a:bodyPr/>
        <a:lstStyle/>
        <a:p>
          <a:endParaRPr lang="es-EC"/>
        </a:p>
      </dgm:t>
    </dgm:pt>
    <dgm:pt modelId="{ED1497A3-3842-499E-A6BB-AB715E5793B3}" type="sibTrans" cxnId="{35FB9EB1-3E34-4A5C-9364-0DFAB797C046}">
      <dgm:prSet/>
      <dgm:spPr/>
      <dgm:t>
        <a:bodyPr/>
        <a:lstStyle/>
        <a:p>
          <a:endParaRPr lang="es-EC"/>
        </a:p>
      </dgm:t>
    </dgm:pt>
    <dgm:pt modelId="{2610DC45-4E37-4E1B-8629-D320B06DCF8A}">
      <dgm:prSet phldrT="[Texto]"/>
      <dgm:spPr>
        <a:xfrm>
          <a:off x="2861071" y="732450"/>
          <a:ext cx="2507456" cy="3665861"/>
        </a:xfrm>
        <a:prstGeom prst="rect">
          <a:avLst/>
        </a:prstGeom>
        <a:solidFill>
          <a:srgbClr val="9BBB59">
            <a:tint val="40000"/>
            <a:alpha val="90000"/>
            <a:hueOff val="5358425"/>
            <a:satOff val="-6896"/>
            <a:lumOff val="-537"/>
            <a:alphaOff val="0"/>
          </a:srgbClr>
        </a:solidFill>
        <a:ln w="9525" cap="flat" cmpd="sng" algn="ctr">
          <a:solidFill>
            <a:srgbClr val="9BBB59">
              <a:tint val="40000"/>
              <a:alpha val="90000"/>
              <a:hueOff val="5358425"/>
              <a:satOff val="-6896"/>
              <a:lumOff val="-537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Posee 142 cadenas de tiendas </a:t>
          </a:r>
          <a:r>
            <a:rPr lang="es-EC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franquiciadas</a:t>
          </a:r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(</a:t>
          </a:r>
          <a:r>
            <a:rPr lang="es-EC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pañaleras</a:t>
          </a:r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) que cubren 19 provincias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D632ACE-E114-4BA0-95EE-9909133BC775}" type="parTrans" cxnId="{2EF2F0EF-72B5-410F-BE55-FEBFF36185F9}">
      <dgm:prSet/>
      <dgm:spPr/>
      <dgm:t>
        <a:bodyPr/>
        <a:lstStyle/>
        <a:p>
          <a:endParaRPr lang="es-EC"/>
        </a:p>
      </dgm:t>
    </dgm:pt>
    <dgm:pt modelId="{76C46F8D-E176-487B-974B-427511D42EF1}" type="sibTrans" cxnId="{2EF2F0EF-72B5-410F-BE55-FEBFF36185F9}">
      <dgm:prSet/>
      <dgm:spPr/>
      <dgm:t>
        <a:bodyPr/>
        <a:lstStyle/>
        <a:p>
          <a:endParaRPr lang="es-EC"/>
        </a:p>
      </dgm:t>
    </dgm:pt>
    <dgm:pt modelId="{9017D4D8-0F88-434D-8EA9-F72D3A0BBE2E}" type="pres">
      <dgm:prSet presAssocID="{A995BA61-AF45-45CE-B898-69FF43E42C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B5694307-9CB0-4EB2-B0F3-EC25D3386C12}" type="pres">
      <dgm:prSet presAssocID="{6F404EFE-13CF-497C-8988-A0F05C96E124}" presName="composite" presStyleCnt="0"/>
      <dgm:spPr/>
    </dgm:pt>
    <dgm:pt modelId="{153568E3-C5FB-4001-9362-F0653D9CC6E3}" type="pres">
      <dgm:prSet presAssocID="{6F404EFE-13CF-497C-8988-A0F05C96E12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BCF8CF5-4877-433D-9DE2-F8FECA511AEA}" type="pres">
      <dgm:prSet presAssocID="{6F404EFE-13CF-497C-8988-A0F05C96E124}" presName="desTx" presStyleLbl="alignAccFollowNode1" presStyleIdx="0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s-EC"/>
        </a:p>
      </dgm:t>
    </dgm:pt>
    <dgm:pt modelId="{E005155B-192C-47E2-AD14-9D06455B14C3}" type="pres">
      <dgm:prSet presAssocID="{90FC1AEE-123E-4BEC-AA95-179A8E211C76}" presName="space" presStyleCnt="0"/>
      <dgm:spPr/>
    </dgm:pt>
    <dgm:pt modelId="{B0126A71-60C0-4221-BA6F-7C6FDD060369}" type="pres">
      <dgm:prSet presAssocID="{9462E8FC-7175-4D4D-9681-7B9E040443F9}" presName="composite" presStyleCnt="0"/>
      <dgm:spPr/>
    </dgm:pt>
    <dgm:pt modelId="{51B23657-9A8E-458F-9740-1040E88AB4A8}" type="pres">
      <dgm:prSet presAssocID="{9462E8FC-7175-4D4D-9681-7B9E040443F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3342100-F0CD-4960-8A23-47CBB13BE393}" type="pres">
      <dgm:prSet presAssocID="{9462E8FC-7175-4D4D-9681-7B9E040443F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FACD3AB-0E78-4ECC-9C0A-D4CD3C7662D7}" type="pres">
      <dgm:prSet presAssocID="{CD080895-9891-42FE-91AC-DC3E01F47DF0}" presName="space" presStyleCnt="0"/>
      <dgm:spPr/>
    </dgm:pt>
    <dgm:pt modelId="{0F121A70-EAA5-44E8-86B8-CBFC0B70F467}" type="pres">
      <dgm:prSet presAssocID="{09507F94-C71F-4EAE-9437-9A2255CB3188}" presName="composite" presStyleCnt="0"/>
      <dgm:spPr/>
    </dgm:pt>
    <dgm:pt modelId="{CF1A26BF-71FA-4622-9D15-5458D7863736}" type="pres">
      <dgm:prSet presAssocID="{09507F94-C71F-4EAE-9437-9A2255CB318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F7FE084-C36A-478A-BA96-90E335E7BBBD}" type="pres">
      <dgm:prSet presAssocID="{09507F94-C71F-4EAE-9437-9A2255CB318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AF5EE23-5056-445C-A5B2-EC256D3A51B9}" type="presOf" srcId="{DCCB33D2-A9A8-47DB-BD2E-47657AC84D2B}" destId="{C3342100-F0CD-4960-8A23-47CBB13BE393}" srcOrd="0" destOrd="0" presId="urn:microsoft.com/office/officeart/2005/8/layout/hList1"/>
    <dgm:cxn modelId="{47B4A5FC-9238-4E4E-ACCF-225E1509B4EE}" type="presOf" srcId="{09507F94-C71F-4EAE-9437-9A2255CB3188}" destId="{CF1A26BF-71FA-4622-9D15-5458D7863736}" srcOrd="0" destOrd="0" presId="urn:microsoft.com/office/officeart/2005/8/layout/hList1"/>
    <dgm:cxn modelId="{31917053-D88F-4D43-ABFC-F0188329A9DD}" type="presOf" srcId="{9462E8FC-7175-4D4D-9681-7B9E040443F9}" destId="{51B23657-9A8E-458F-9740-1040E88AB4A8}" srcOrd="0" destOrd="0" presId="urn:microsoft.com/office/officeart/2005/8/layout/hList1"/>
    <dgm:cxn modelId="{44F24CC8-B6E5-48AB-88CA-60FC6F39F432}" srcId="{A995BA61-AF45-45CE-B898-69FF43E42C37}" destId="{6F404EFE-13CF-497C-8988-A0F05C96E124}" srcOrd="0" destOrd="0" parTransId="{C919CB8C-64FA-48ED-B938-8BA91B323D3F}" sibTransId="{90FC1AEE-123E-4BEC-AA95-179A8E211C76}"/>
    <dgm:cxn modelId="{0C027ACB-2CEE-47F8-A466-943A897BDCCB}" type="presOf" srcId="{566A0F07-A865-4B81-902B-C2A92EF86B10}" destId="{EF7FE084-C36A-478A-BA96-90E335E7BBBD}" srcOrd="0" destOrd="0" presId="urn:microsoft.com/office/officeart/2005/8/layout/hList1"/>
    <dgm:cxn modelId="{78274E5F-E56A-4D25-81F7-9B900848979E}" type="presOf" srcId="{0B76D983-4AB0-4126-BE95-C85DA8CD78FC}" destId="{CBCF8CF5-4877-433D-9DE2-F8FECA511AEA}" srcOrd="0" destOrd="0" presId="urn:microsoft.com/office/officeart/2005/8/layout/hList1"/>
    <dgm:cxn modelId="{B2F93118-B30D-4B85-B611-06B86896547D}" type="presOf" srcId="{6F404EFE-13CF-497C-8988-A0F05C96E124}" destId="{153568E3-C5FB-4001-9362-F0653D9CC6E3}" srcOrd="0" destOrd="0" presId="urn:microsoft.com/office/officeart/2005/8/layout/hList1"/>
    <dgm:cxn modelId="{D963021E-037C-43D7-8E01-930D9EBB7E1B}" type="presOf" srcId="{2610DC45-4E37-4E1B-8629-D320B06DCF8A}" destId="{C3342100-F0CD-4960-8A23-47CBB13BE393}" srcOrd="0" destOrd="1" presId="urn:microsoft.com/office/officeart/2005/8/layout/hList1"/>
    <dgm:cxn modelId="{89946C1A-D78C-4802-A7BE-9052B8455130}" type="presOf" srcId="{A995BA61-AF45-45CE-B898-69FF43E42C37}" destId="{9017D4D8-0F88-434D-8EA9-F72D3A0BBE2E}" srcOrd="0" destOrd="0" presId="urn:microsoft.com/office/officeart/2005/8/layout/hList1"/>
    <dgm:cxn modelId="{2EF2F0EF-72B5-410F-BE55-FEBFF36185F9}" srcId="{9462E8FC-7175-4D4D-9681-7B9E040443F9}" destId="{2610DC45-4E37-4E1B-8629-D320B06DCF8A}" srcOrd="1" destOrd="0" parTransId="{CD632ACE-E114-4BA0-95EE-9909133BC775}" sibTransId="{76C46F8D-E176-487B-974B-427511D42EF1}"/>
    <dgm:cxn modelId="{6EA7CED1-EBF5-411B-9E60-9944C9548F50}" srcId="{9462E8FC-7175-4D4D-9681-7B9E040443F9}" destId="{DCCB33D2-A9A8-47DB-BD2E-47657AC84D2B}" srcOrd="0" destOrd="0" parTransId="{EC91D87E-DE99-4EE8-AD43-990EDAD64078}" sibTransId="{6D6760A8-871A-43C0-BF75-35986F8557A8}"/>
    <dgm:cxn modelId="{6B956FDE-340C-4B30-BC3B-511F4ACEF117}" srcId="{6F404EFE-13CF-497C-8988-A0F05C96E124}" destId="{0B76D983-4AB0-4126-BE95-C85DA8CD78FC}" srcOrd="0" destOrd="0" parTransId="{90022FA6-2109-4169-8135-F8A19241CEF5}" sibTransId="{EFAAA622-33D4-41DC-B733-C5EEA9EACFCC}"/>
    <dgm:cxn modelId="{E5DE0F30-F618-4169-BCA8-35BB352C245C}" type="presOf" srcId="{D15FE5F5-FC02-4D53-A13B-AA94D3C6EDCD}" destId="{EF7FE084-C36A-478A-BA96-90E335E7BBBD}" srcOrd="0" destOrd="1" presId="urn:microsoft.com/office/officeart/2005/8/layout/hList1"/>
    <dgm:cxn modelId="{1E0E981F-76E1-4423-B862-3F5AA8EF32AC}" srcId="{09507F94-C71F-4EAE-9437-9A2255CB3188}" destId="{D15FE5F5-FC02-4D53-A13B-AA94D3C6EDCD}" srcOrd="1" destOrd="0" parTransId="{0024CB7F-27D4-48E6-A5B3-CDF56B9C80B1}" sibTransId="{3CBF21CB-12EA-49BE-AD38-0B851B27955A}"/>
    <dgm:cxn modelId="{3AF9302A-9D6C-4C1E-B3BE-E2F00ECBB3D4}" type="presOf" srcId="{C4BD2DFE-1BDF-4AD6-81BE-3B5517C21B64}" destId="{CBCF8CF5-4877-433D-9DE2-F8FECA511AEA}" srcOrd="0" destOrd="2" presId="urn:microsoft.com/office/officeart/2005/8/layout/hList1"/>
    <dgm:cxn modelId="{22B79199-7AC5-488F-AE35-641FC29ED2A1}" srcId="{6F404EFE-13CF-497C-8988-A0F05C96E124}" destId="{6AAE05FA-B942-4C8A-A986-466BDECD5F54}" srcOrd="1" destOrd="0" parTransId="{52196E27-1C75-4540-B8CA-337AD9AF5057}" sibTransId="{FB93F07D-980B-47A9-BD2D-68AF19D302A9}"/>
    <dgm:cxn modelId="{35FB9EB1-3E34-4A5C-9364-0DFAB797C046}" srcId="{6F404EFE-13CF-497C-8988-A0F05C96E124}" destId="{C4BD2DFE-1BDF-4AD6-81BE-3B5517C21B64}" srcOrd="2" destOrd="0" parTransId="{9281E44D-921C-4FC0-94FF-4D5212178D73}" sibTransId="{ED1497A3-3842-499E-A6BB-AB715E5793B3}"/>
    <dgm:cxn modelId="{E6ACD8ED-6F61-4EED-A7F7-C014196EDBC5}" srcId="{A995BA61-AF45-45CE-B898-69FF43E42C37}" destId="{09507F94-C71F-4EAE-9437-9A2255CB3188}" srcOrd="2" destOrd="0" parTransId="{BFEE4E30-EFF8-458B-8ED1-48C65964931A}" sibTransId="{A4B2F4AA-2F97-49DF-8C89-F333F5ADA9C1}"/>
    <dgm:cxn modelId="{9E2BFF03-26C6-467C-9CC1-57F16A139657}" type="presOf" srcId="{6AAE05FA-B942-4C8A-A986-466BDECD5F54}" destId="{CBCF8CF5-4877-433D-9DE2-F8FECA511AEA}" srcOrd="0" destOrd="1" presId="urn:microsoft.com/office/officeart/2005/8/layout/hList1"/>
    <dgm:cxn modelId="{368BD54C-9BD1-468C-9401-FE4C60ED1BC8}" srcId="{09507F94-C71F-4EAE-9437-9A2255CB3188}" destId="{566A0F07-A865-4B81-902B-C2A92EF86B10}" srcOrd="0" destOrd="0" parTransId="{CB2B2288-042E-4E77-B8C0-5E0C68FC7570}" sibTransId="{24EF8971-5026-4A99-AFC4-87955EB393E9}"/>
    <dgm:cxn modelId="{79FB153B-493C-4777-BB5A-1D5FA58BD5ED}" srcId="{A995BA61-AF45-45CE-B898-69FF43E42C37}" destId="{9462E8FC-7175-4D4D-9681-7B9E040443F9}" srcOrd="1" destOrd="0" parTransId="{D8222AA4-2E91-42C1-A16A-9609FA5A438B}" sibTransId="{CD080895-9891-42FE-91AC-DC3E01F47DF0}"/>
    <dgm:cxn modelId="{37BB1B5D-68C3-46E0-BB80-1F723992EDF1}" type="presParOf" srcId="{9017D4D8-0F88-434D-8EA9-F72D3A0BBE2E}" destId="{B5694307-9CB0-4EB2-B0F3-EC25D3386C12}" srcOrd="0" destOrd="0" presId="urn:microsoft.com/office/officeart/2005/8/layout/hList1"/>
    <dgm:cxn modelId="{7E87D056-5906-49A5-A000-6AF3AC92F9EA}" type="presParOf" srcId="{B5694307-9CB0-4EB2-B0F3-EC25D3386C12}" destId="{153568E3-C5FB-4001-9362-F0653D9CC6E3}" srcOrd="0" destOrd="0" presId="urn:microsoft.com/office/officeart/2005/8/layout/hList1"/>
    <dgm:cxn modelId="{500DB3BE-3F70-4A04-AB39-065ED8745D6E}" type="presParOf" srcId="{B5694307-9CB0-4EB2-B0F3-EC25D3386C12}" destId="{CBCF8CF5-4877-433D-9DE2-F8FECA511AEA}" srcOrd="1" destOrd="0" presId="urn:microsoft.com/office/officeart/2005/8/layout/hList1"/>
    <dgm:cxn modelId="{F43A0C48-A649-4DA9-A525-7131B69428B3}" type="presParOf" srcId="{9017D4D8-0F88-434D-8EA9-F72D3A0BBE2E}" destId="{E005155B-192C-47E2-AD14-9D06455B14C3}" srcOrd="1" destOrd="0" presId="urn:microsoft.com/office/officeart/2005/8/layout/hList1"/>
    <dgm:cxn modelId="{EA9AD47D-56D7-4D99-A4A2-751AE38E6892}" type="presParOf" srcId="{9017D4D8-0F88-434D-8EA9-F72D3A0BBE2E}" destId="{B0126A71-60C0-4221-BA6F-7C6FDD060369}" srcOrd="2" destOrd="0" presId="urn:microsoft.com/office/officeart/2005/8/layout/hList1"/>
    <dgm:cxn modelId="{C9D810F2-6DE0-4DB6-B630-CC5616BECC4C}" type="presParOf" srcId="{B0126A71-60C0-4221-BA6F-7C6FDD060369}" destId="{51B23657-9A8E-458F-9740-1040E88AB4A8}" srcOrd="0" destOrd="0" presId="urn:microsoft.com/office/officeart/2005/8/layout/hList1"/>
    <dgm:cxn modelId="{E47F5451-B6A0-4D1C-94CA-0864EA46573A}" type="presParOf" srcId="{B0126A71-60C0-4221-BA6F-7C6FDD060369}" destId="{C3342100-F0CD-4960-8A23-47CBB13BE393}" srcOrd="1" destOrd="0" presId="urn:microsoft.com/office/officeart/2005/8/layout/hList1"/>
    <dgm:cxn modelId="{7F3A8CC1-D8C7-49B1-B9FE-82D37B43B3DF}" type="presParOf" srcId="{9017D4D8-0F88-434D-8EA9-F72D3A0BBE2E}" destId="{FFACD3AB-0E78-4ECC-9C0A-D4CD3C7662D7}" srcOrd="3" destOrd="0" presId="urn:microsoft.com/office/officeart/2005/8/layout/hList1"/>
    <dgm:cxn modelId="{DF52CC35-8D0A-4AD5-83F8-CA6C975847B5}" type="presParOf" srcId="{9017D4D8-0F88-434D-8EA9-F72D3A0BBE2E}" destId="{0F121A70-EAA5-44E8-86B8-CBFC0B70F467}" srcOrd="4" destOrd="0" presId="urn:microsoft.com/office/officeart/2005/8/layout/hList1"/>
    <dgm:cxn modelId="{1CEA07B9-3597-4E13-AA5D-304F217885C2}" type="presParOf" srcId="{0F121A70-EAA5-44E8-86B8-CBFC0B70F467}" destId="{CF1A26BF-71FA-4622-9D15-5458D7863736}" srcOrd="0" destOrd="0" presId="urn:microsoft.com/office/officeart/2005/8/layout/hList1"/>
    <dgm:cxn modelId="{3EB9C099-C6A8-4FF6-B657-CED84C613311}" type="presParOf" srcId="{0F121A70-EAA5-44E8-86B8-CBFC0B70F467}" destId="{EF7FE084-C36A-478A-BA96-90E335E7BBBD}" srcOrd="1" destOrd="0" presId="urn:microsoft.com/office/officeart/2005/8/layout/hList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CE1EB2C-6FB3-40B2-ABA5-34398DDBC501}" type="doc">
      <dgm:prSet loTypeId="urn:microsoft.com/office/officeart/2005/8/layout/chevron2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1D5F32BA-17ED-421F-B4EE-0F90E6FA1293}">
      <dgm:prSet phldrT="[Texto]"/>
      <dgm:spPr>
        <a:xfrm rot="5400000">
          <a:off x="-251332" y="253038"/>
          <a:ext cx="1675548" cy="1172884"/>
        </a:xfrm>
        <a:prstGeom prst="chevron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EF8C5CD-2BF4-40F6-97F8-046F5719A689}" type="parTrans" cxnId="{67605BBA-1534-479F-9D1A-9C24C64A39EB}">
      <dgm:prSet/>
      <dgm:spPr/>
      <dgm:t>
        <a:bodyPr/>
        <a:lstStyle/>
        <a:p>
          <a:endParaRPr lang="es-EC"/>
        </a:p>
      </dgm:t>
    </dgm:pt>
    <dgm:pt modelId="{2613C37D-A23A-4161-9EDD-EAFF9D681F1B}" type="sibTrans" cxnId="{67605BBA-1534-479F-9D1A-9C24C64A39EB}">
      <dgm:prSet/>
      <dgm:spPr/>
      <dgm:t>
        <a:bodyPr/>
        <a:lstStyle/>
        <a:p>
          <a:endParaRPr lang="es-EC"/>
        </a:p>
      </dgm:t>
    </dgm:pt>
    <dgm:pt modelId="{21E57204-62ED-41D3-94A0-37F32AE73C48}">
      <dgm:prSet phldrT="[Texto]"/>
      <dgm:spPr>
        <a:xfrm rot="5400000">
          <a:off x="3506631" y="-2332041"/>
          <a:ext cx="1089106" cy="575660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La administración de recursos humanos ha dejado de ser simplemente la gestión de pago nóminas y contratación de personal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B740EB9-947E-4F1E-9DD0-FEF874863126}" type="parTrans" cxnId="{821F66BE-012F-4FA6-8C19-893A56BB608F}">
      <dgm:prSet/>
      <dgm:spPr/>
      <dgm:t>
        <a:bodyPr/>
        <a:lstStyle/>
        <a:p>
          <a:endParaRPr lang="es-EC"/>
        </a:p>
      </dgm:t>
    </dgm:pt>
    <dgm:pt modelId="{423B7880-1134-4142-A17A-0695E9B0300E}" type="sibTrans" cxnId="{821F66BE-012F-4FA6-8C19-893A56BB608F}">
      <dgm:prSet/>
      <dgm:spPr/>
      <dgm:t>
        <a:bodyPr/>
        <a:lstStyle/>
        <a:p>
          <a:endParaRPr lang="es-EC"/>
        </a:p>
      </dgm:t>
    </dgm:pt>
    <dgm:pt modelId="{F097D192-10A9-4FD6-A351-407A8D8D82C6}">
      <dgm:prSet phldrT="[Texto]"/>
      <dgm:spPr>
        <a:xfrm rot="5400000">
          <a:off x="-251332" y="1735292"/>
          <a:ext cx="1675548" cy="1172884"/>
        </a:xfrm>
        <a:prstGeom prst="chevron">
          <a:avLst/>
        </a:prstGeom>
        <a:gradFill rotWithShape="0">
          <a:gsLst>
            <a:gs pos="0">
              <a:srgbClr val="9BBB59">
                <a:hueOff val="5625132"/>
                <a:satOff val="-8440"/>
                <a:lumOff val="-1373"/>
                <a:alphaOff val="0"/>
                <a:shade val="51000"/>
                <a:satMod val="130000"/>
              </a:srgbClr>
            </a:gs>
            <a:gs pos="80000">
              <a:srgbClr val="9BBB59">
                <a:hueOff val="5625132"/>
                <a:satOff val="-8440"/>
                <a:lumOff val="-1373"/>
                <a:alphaOff val="0"/>
                <a:shade val="93000"/>
                <a:satMod val="130000"/>
              </a:srgbClr>
            </a:gs>
            <a:gs pos="100000">
              <a:srgbClr val="9BBB59">
                <a:hueOff val="5625132"/>
                <a:satOff val="-8440"/>
                <a:lumOff val="-1373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C52EF9C-65BB-4BCE-8E1F-23FC6D646C42}" type="parTrans" cxnId="{67997629-C8C2-48AE-BC9F-D587FBC07AE3}">
      <dgm:prSet/>
      <dgm:spPr/>
      <dgm:t>
        <a:bodyPr/>
        <a:lstStyle/>
        <a:p>
          <a:endParaRPr lang="es-EC"/>
        </a:p>
      </dgm:t>
    </dgm:pt>
    <dgm:pt modelId="{8E3972AA-6C31-4D5B-AA13-29CEEAA68F41}" type="sibTrans" cxnId="{67997629-C8C2-48AE-BC9F-D587FBC07AE3}">
      <dgm:prSet/>
      <dgm:spPr/>
      <dgm:t>
        <a:bodyPr/>
        <a:lstStyle/>
        <a:p>
          <a:endParaRPr lang="es-EC"/>
        </a:p>
      </dgm:t>
    </dgm:pt>
    <dgm:pt modelId="{A72F0D39-D2F9-4AC4-BE5A-E1D7636F8AD5}">
      <dgm:prSet phldrT="[Texto]"/>
      <dgm:spPr>
        <a:xfrm rot="5400000">
          <a:off x="3506631" y="-849786"/>
          <a:ext cx="1089106" cy="575660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 convierte en el área que valora el talento humano, que se preocupa por el bienestar de sus colaboradores, que mejora su calidad de vida en el trabajo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ACFAE17-ACA6-4895-8627-F0FA9C776048}" type="parTrans" cxnId="{2BE3635E-4CA5-47EE-93FE-6A2826355FC0}">
      <dgm:prSet/>
      <dgm:spPr/>
      <dgm:t>
        <a:bodyPr/>
        <a:lstStyle/>
        <a:p>
          <a:endParaRPr lang="es-EC"/>
        </a:p>
      </dgm:t>
    </dgm:pt>
    <dgm:pt modelId="{4141CAA6-8980-45DB-9F1E-402A95A461B2}" type="sibTrans" cxnId="{2BE3635E-4CA5-47EE-93FE-6A2826355FC0}">
      <dgm:prSet/>
      <dgm:spPr/>
      <dgm:t>
        <a:bodyPr/>
        <a:lstStyle/>
        <a:p>
          <a:endParaRPr lang="es-EC"/>
        </a:p>
      </dgm:t>
    </dgm:pt>
    <dgm:pt modelId="{FCC6D79A-EDC2-40DC-95F4-8EF3E647DE65}">
      <dgm:prSet phldrT="[Texto]"/>
      <dgm:spPr>
        <a:xfrm rot="5400000">
          <a:off x="-251332" y="3217547"/>
          <a:ext cx="1675548" cy="1172884"/>
        </a:xfrm>
        <a:prstGeom prst="chevron">
          <a:avLst/>
        </a:prstGeo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FEF66A2-C500-41B7-84CC-49D381D672FF}" type="parTrans" cxnId="{CDB5167A-EAF6-4C11-B016-1E24CA5CAE01}">
      <dgm:prSet/>
      <dgm:spPr/>
      <dgm:t>
        <a:bodyPr/>
        <a:lstStyle/>
        <a:p>
          <a:endParaRPr lang="es-EC"/>
        </a:p>
      </dgm:t>
    </dgm:pt>
    <dgm:pt modelId="{C2D66AB7-192B-401F-9DEE-613EF9470C96}" type="sibTrans" cxnId="{CDB5167A-EAF6-4C11-B016-1E24CA5CAE01}">
      <dgm:prSet/>
      <dgm:spPr/>
      <dgm:t>
        <a:bodyPr/>
        <a:lstStyle/>
        <a:p>
          <a:endParaRPr lang="es-EC"/>
        </a:p>
      </dgm:t>
    </dgm:pt>
    <dgm:pt modelId="{6D0B051F-FCE7-43E1-912C-944CB23736D5}">
      <dgm:prSet phldrT="[Texto]"/>
      <dgm:spPr>
        <a:xfrm rot="5400000">
          <a:off x="3506631" y="632467"/>
          <a:ext cx="1089106" cy="575660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Es un área que retribuye adecuadamente el esfuerzo físico y mental de sus colaboradores y contribuye con el crecimiento profesional.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9763BAD-6D66-4959-83EA-0D1F5D5FF989}" type="parTrans" cxnId="{66FE7751-CBD3-4E09-A001-E02D2009E3BA}">
      <dgm:prSet/>
      <dgm:spPr/>
      <dgm:t>
        <a:bodyPr/>
        <a:lstStyle/>
        <a:p>
          <a:endParaRPr lang="es-EC"/>
        </a:p>
      </dgm:t>
    </dgm:pt>
    <dgm:pt modelId="{CA532187-BB98-44AF-9A2A-4AF384D39A25}" type="sibTrans" cxnId="{66FE7751-CBD3-4E09-A001-E02D2009E3BA}">
      <dgm:prSet/>
      <dgm:spPr/>
      <dgm:t>
        <a:bodyPr/>
        <a:lstStyle/>
        <a:p>
          <a:endParaRPr lang="es-EC"/>
        </a:p>
      </dgm:t>
    </dgm:pt>
    <dgm:pt modelId="{D23EFAC7-01E0-4FA0-A9C3-0C657EB1AC9F}" type="pres">
      <dgm:prSet presAssocID="{ECE1EB2C-6FB3-40B2-ABA5-34398DDBC50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092F2F0-6CDB-4530-A455-5013FFC11068}" type="pres">
      <dgm:prSet presAssocID="{1D5F32BA-17ED-421F-B4EE-0F90E6FA1293}" presName="composite" presStyleCnt="0"/>
      <dgm:spPr/>
    </dgm:pt>
    <dgm:pt modelId="{6DAE2C84-5E31-4A7D-BEF4-D2198C9398FA}" type="pres">
      <dgm:prSet presAssocID="{1D5F32BA-17ED-421F-B4EE-0F90E6FA1293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AB42B2C-C724-4654-8994-A8233070EDB2}" type="pres">
      <dgm:prSet presAssocID="{1D5F32BA-17ED-421F-B4EE-0F90E6FA129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D2DC1F3-47CA-413C-B0EF-7CC3548AD388}" type="pres">
      <dgm:prSet presAssocID="{2613C37D-A23A-4161-9EDD-EAFF9D681F1B}" presName="sp" presStyleCnt="0"/>
      <dgm:spPr/>
    </dgm:pt>
    <dgm:pt modelId="{75A9E7E2-9D94-4284-A0CD-640E1477E46B}" type="pres">
      <dgm:prSet presAssocID="{F097D192-10A9-4FD6-A351-407A8D8D82C6}" presName="composite" presStyleCnt="0"/>
      <dgm:spPr/>
    </dgm:pt>
    <dgm:pt modelId="{6D2F2FAA-340B-4306-A1D9-A10E98EDAA92}" type="pres">
      <dgm:prSet presAssocID="{F097D192-10A9-4FD6-A351-407A8D8D82C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5DB51F6-2D51-49C5-A697-D5EFB7A057A8}" type="pres">
      <dgm:prSet presAssocID="{F097D192-10A9-4FD6-A351-407A8D8D82C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4773D86-ECA1-47E4-8FAF-0E897953AFB8}" type="pres">
      <dgm:prSet presAssocID="{8E3972AA-6C31-4D5B-AA13-29CEEAA68F41}" presName="sp" presStyleCnt="0"/>
      <dgm:spPr/>
    </dgm:pt>
    <dgm:pt modelId="{BBDE9FE4-428C-47D8-A6F7-D03F30BF242A}" type="pres">
      <dgm:prSet presAssocID="{FCC6D79A-EDC2-40DC-95F4-8EF3E647DE65}" presName="composite" presStyleCnt="0"/>
      <dgm:spPr/>
    </dgm:pt>
    <dgm:pt modelId="{9CFD5ACB-E586-40C5-B0AD-72242F838DA5}" type="pres">
      <dgm:prSet presAssocID="{FCC6D79A-EDC2-40DC-95F4-8EF3E647DE6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0FB6D9A-2596-4B3F-A25F-A0DBB07B9EAF}" type="pres">
      <dgm:prSet presAssocID="{FCC6D79A-EDC2-40DC-95F4-8EF3E647DE6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14107433-2CC2-4014-93B7-BE7C59204347}" type="presOf" srcId="{21E57204-62ED-41D3-94A0-37F32AE73C48}" destId="{AAB42B2C-C724-4654-8994-A8233070EDB2}" srcOrd="0" destOrd="0" presId="urn:microsoft.com/office/officeart/2005/8/layout/chevron2"/>
    <dgm:cxn modelId="{F95D4520-EB5C-47BB-B6A9-189DC9888435}" type="presOf" srcId="{ECE1EB2C-6FB3-40B2-ABA5-34398DDBC501}" destId="{D23EFAC7-01E0-4FA0-A9C3-0C657EB1AC9F}" srcOrd="0" destOrd="0" presId="urn:microsoft.com/office/officeart/2005/8/layout/chevron2"/>
    <dgm:cxn modelId="{66FE7751-CBD3-4E09-A001-E02D2009E3BA}" srcId="{FCC6D79A-EDC2-40DC-95F4-8EF3E647DE65}" destId="{6D0B051F-FCE7-43E1-912C-944CB23736D5}" srcOrd="0" destOrd="0" parTransId="{69763BAD-6D66-4959-83EA-0D1F5D5FF989}" sibTransId="{CA532187-BB98-44AF-9A2A-4AF384D39A25}"/>
    <dgm:cxn modelId="{07FBC2C3-D32C-4EF0-A9F3-409B90407188}" type="presOf" srcId="{F097D192-10A9-4FD6-A351-407A8D8D82C6}" destId="{6D2F2FAA-340B-4306-A1D9-A10E98EDAA92}" srcOrd="0" destOrd="0" presId="urn:microsoft.com/office/officeart/2005/8/layout/chevron2"/>
    <dgm:cxn modelId="{2BE3635E-4CA5-47EE-93FE-6A2826355FC0}" srcId="{F097D192-10A9-4FD6-A351-407A8D8D82C6}" destId="{A72F0D39-D2F9-4AC4-BE5A-E1D7636F8AD5}" srcOrd="0" destOrd="0" parTransId="{AACFAE17-ACA6-4895-8627-F0FA9C776048}" sibTransId="{4141CAA6-8980-45DB-9F1E-402A95A461B2}"/>
    <dgm:cxn modelId="{821F66BE-012F-4FA6-8C19-893A56BB608F}" srcId="{1D5F32BA-17ED-421F-B4EE-0F90E6FA1293}" destId="{21E57204-62ED-41D3-94A0-37F32AE73C48}" srcOrd="0" destOrd="0" parTransId="{0B740EB9-947E-4F1E-9DD0-FEF874863126}" sibTransId="{423B7880-1134-4142-A17A-0695E9B0300E}"/>
    <dgm:cxn modelId="{694AEC93-1E0B-435C-B74C-01232B699E88}" type="presOf" srcId="{FCC6D79A-EDC2-40DC-95F4-8EF3E647DE65}" destId="{9CFD5ACB-E586-40C5-B0AD-72242F838DA5}" srcOrd="0" destOrd="0" presId="urn:microsoft.com/office/officeart/2005/8/layout/chevron2"/>
    <dgm:cxn modelId="{88C75EF4-5492-4C60-83D4-23785D6D6F1C}" type="presOf" srcId="{A72F0D39-D2F9-4AC4-BE5A-E1D7636F8AD5}" destId="{A5DB51F6-2D51-49C5-A697-D5EFB7A057A8}" srcOrd="0" destOrd="0" presId="urn:microsoft.com/office/officeart/2005/8/layout/chevron2"/>
    <dgm:cxn modelId="{C63997E5-5A88-4F12-A93D-4B8D7679B078}" type="presOf" srcId="{6D0B051F-FCE7-43E1-912C-944CB23736D5}" destId="{40FB6D9A-2596-4B3F-A25F-A0DBB07B9EAF}" srcOrd="0" destOrd="0" presId="urn:microsoft.com/office/officeart/2005/8/layout/chevron2"/>
    <dgm:cxn modelId="{67605BBA-1534-479F-9D1A-9C24C64A39EB}" srcId="{ECE1EB2C-6FB3-40B2-ABA5-34398DDBC501}" destId="{1D5F32BA-17ED-421F-B4EE-0F90E6FA1293}" srcOrd="0" destOrd="0" parTransId="{FEF8C5CD-2BF4-40F6-97F8-046F5719A689}" sibTransId="{2613C37D-A23A-4161-9EDD-EAFF9D681F1B}"/>
    <dgm:cxn modelId="{CDB5167A-EAF6-4C11-B016-1E24CA5CAE01}" srcId="{ECE1EB2C-6FB3-40B2-ABA5-34398DDBC501}" destId="{FCC6D79A-EDC2-40DC-95F4-8EF3E647DE65}" srcOrd="2" destOrd="0" parTransId="{2FEF66A2-C500-41B7-84CC-49D381D672FF}" sibTransId="{C2D66AB7-192B-401F-9DEE-613EF9470C96}"/>
    <dgm:cxn modelId="{DCADB7E2-2636-4E69-8B77-E4CA0EF4FF67}" type="presOf" srcId="{1D5F32BA-17ED-421F-B4EE-0F90E6FA1293}" destId="{6DAE2C84-5E31-4A7D-BEF4-D2198C9398FA}" srcOrd="0" destOrd="0" presId="urn:microsoft.com/office/officeart/2005/8/layout/chevron2"/>
    <dgm:cxn modelId="{67997629-C8C2-48AE-BC9F-D587FBC07AE3}" srcId="{ECE1EB2C-6FB3-40B2-ABA5-34398DDBC501}" destId="{F097D192-10A9-4FD6-A351-407A8D8D82C6}" srcOrd="1" destOrd="0" parTransId="{4C52EF9C-65BB-4BCE-8E1F-23FC6D646C42}" sibTransId="{8E3972AA-6C31-4D5B-AA13-29CEEAA68F41}"/>
    <dgm:cxn modelId="{99764A80-1595-45C6-B929-F2CB6E319B5C}" type="presParOf" srcId="{D23EFAC7-01E0-4FA0-A9C3-0C657EB1AC9F}" destId="{6092F2F0-6CDB-4530-A455-5013FFC11068}" srcOrd="0" destOrd="0" presId="urn:microsoft.com/office/officeart/2005/8/layout/chevron2"/>
    <dgm:cxn modelId="{7FF2B249-F893-4E0F-A31F-645EBF16D05F}" type="presParOf" srcId="{6092F2F0-6CDB-4530-A455-5013FFC11068}" destId="{6DAE2C84-5E31-4A7D-BEF4-D2198C9398FA}" srcOrd="0" destOrd="0" presId="urn:microsoft.com/office/officeart/2005/8/layout/chevron2"/>
    <dgm:cxn modelId="{80653452-BB2E-4FF0-9020-9B8ED636F998}" type="presParOf" srcId="{6092F2F0-6CDB-4530-A455-5013FFC11068}" destId="{AAB42B2C-C724-4654-8994-A8233070EDB2}" srcOrd="1" destOrd="0" presId="urn:microsoft.com/office/officeart/2005/8/layout/chevron2"/>
    <dgm:cxn modelId="{D7CA1F01-0B7A-433D-9F0F-FE522BB2E0A0}" type="presParOf" srcId="{D23EFAC7-01E0-4FA0-A9C3-0C657EB1AC9F}" destId="{2D2DC1F3-47CA-413C-B0EF-7CC3548AD388}" srcOrd="1" destOrd="0" presId="urn:microsoft.com/office/officeart/2005/8/layout/chevron2"/>
    <dgm:cxn modelId="{5B824BCD-2A79-4E5C-99C1-AFD4E8F36E7B}" type="presParOf" srcId="{D23EFAC7-01E0-4FA0-A9C3-0C657EB1AC9F}" destId="{75A9E7E2-9D94-4284-A0CD-640E1477E46B}" srcOrd="2" destOrd="0" presId="urn:microsoft.com/office/officeart/2005/8/layout/chevron2"/>
    <dgm:cxn modelId="{661065CC-32F9-4326-A318-5CFAB685E7FA}" type="presParOf" srcId="{75A9E7E2-9D94-4284-A0CD-640E1477E46B}" destId="{6D2F2FAA-340B-4306-A1D9-A10E98EDAA92}" srcOrd="0" destOrd="0" presId="urn:microsoft.com/office/officeart/2005/8/layout/chevron2"/>
    <dgm:cxn modelId="{DCF69518-9811-494C-92DA-45164D7B7699}" type="presParOf" srcId="{75A9E7E2-9D94-4284-A0CD-640E1477E46B}" destId="{A5DB51F6-2D51-49C5-A697-D5EFB7A057A8}" srcOrd="1" destOrd="0" presId="urn:microsoft.com/office/officeart/2005/8/layout/chevron2"/>
    <dgm:cxn modelId="{4134BADF-53BB-4081-9149-6F8721E0E26E}" type="presParOf" srcId="{D23EFAC7-01E0-4FA0-A9C3-0C657EB1AC9F}" destId="{64773D86-ECA1-47E4-8FAF-0E897953AFB8}" srcOrd="3" destOrd="0" presId="urn:microsoft.com/office/officeart/2005/8/layout/chevron2"/>
    <dgm:cxn modelId="{D8103A06-F157-4209-81EA-CBAF3A3DCB21}" type="presParOf" srcId="{D23EFAC7-01E0-4FA0-A9C3-0C657EB1AC9F}" destId="{BBDE9FE4-428C-47D8-A6F7-D03F30BF242A}" srcOrd="4" destOrd="0" presId="urn:microsoft.com/office/officeart/2005/8/layout/chevron2"/>
    <dgm:cxn modelId="{C89811D8-4914-416D-AED9-0BB810701A13}" type="presParOf" srcId="{BBDE9FE4-428C-47D8-A6F7-D03F30BF242A}" destId="{9CFD5ACB-E586-40C5-B0AD-72242F838DA5}" srcOrd="0" destOrd="0" presId="urn:microsoft.com/office/officeart/2005/8/layout/chevron2"/>
    <dgm:cxn modelId="{A4D1C16D-931B-4FBE-AEAA-4E5BECC5681B}" type="presParOf" srcId="{BBDE9FE4-428C-47D8-A6F7-D03F30BF242A}" destId="{40FB6D9A-2596-4B3F-A25F-A0DBB07B9EAF}" srcOrd="1" destOrd="0" presId="urn:microsoft.com/office/officeart/2005/8/layout/chevron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32387F5-A0F9-42EE-B501-0CA6F06C65CC}" type="doc">
      <dgm:prSet loTypeId="urn:microsoft.com/office/officeart/2005/8/layout/chevron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A2F2E9D1-000F-4AA5-82EB-BD9A02843C9F}">
      <dgm:prSet phldrT="[Texto]"/>
      <dgm:spPr>
        <a:xfrm rot="5400000">
          <a:off x="-171765" y="175331"/>
          <a:ext cx="1145100" cy="801570"/>
        </a:xfrm>
        <a:prstGeom prst="chevron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 - O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77F762F-AF69-4597-A5C5-2FC31752FE99}" type="parTrans" cxnId="{0B8D2B1C-1F6E-4B75-86F3-1F5319B1897C}">
      <dgm:prSet/>
      <dgm:spPr/>
      <dgm:t>
        <a:bodyPr/>
        <a:lstStyle/>
        <a:p>
          <a:endParaRPr lang="es-EC"/>
        </a:p>
      </dgm:t>
    </dgm:pt>
    <dgm:pt modelId="{F5905BF1-7DD0-4D22-93AF-B82964268B82}" type="sibTrans" cxnId="{0B8D2B1C-1F6E-4B75-86F3-1F5319B1897C}">
      <dgm:prSet/>
      <dgm:spPr/>
      <dgm:t>
        <a:bodyPr/>
        <a:lstStyle/>
        <a:p>
          <a:endParaRPr lang="es-EC"/>
        </a:p>
      </dgm:t>
    </dgm:pt>
    <dgm:pt modelId="{C4293773-E533-4CEC-9484-C0C68D5AD0FA}">
      <dgm:prSet phldrT="[Texto]"/>
      <dgm:spPr>
        <a:xfrm rot="5400000">
          <a:off x="3707684" y="-2902547"/>
          <a:ext cx="744315" cy="655654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Charlas de socialización de los procesos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BC8D584-2D01-423D-A761-023B57553F27}" type="parTrans" cxnId="{C12B78A6-6C25-4F22-8BFD-25E020B9C3E5}">
      <dgm:prSet/>
      <dgm:spPr/>
      <dgm:t>
        <a:bodyPr/>
        <a:lstStyle/>
        <a:p>
          <a:endParaRPr lang="es-EC"/>
        </a:p>
      </dgm:t>
    </dgm:pt>
    <dgm:pt modelId="{4FD4E724-1961-4D6A-A762-074AD201A895}" type="sibTrans" cxnId="{C12B78A6-6C25-4F22-8BFD-25E020B9C3E5}">
      <dgm:prSet/>
      <dgm:spPr/>
      <dgm:t>
        <a:bodyPr/>
        <a:lstStyle/>
        <a:p>
          <a:endParaRPr lang="es-EC"/>
        </a:p>
      </dgm:t>
    </dgm:pt>
    <dgm:pt modelId="{5516E0F8-6479-471F-8211-868189D2D7AB}">
      <dgm:prSet phldrT="[Texto]"/>
      <dgm:spPr>
        <a:xfrm rot="5400000">
          <a:off x="-171765" y="1172388"/>
          <a:ext cx="1145100" cy="801570"/>
        </a:xfrm>
        <a:prstGeom prst="chevron">
          <a:avLst/>
        </a:prstGeom>
        <a:gradFill rotWithShape="0">
          <a:gsLst>
            <a:gs pos="0">
              <a:srgbClr val="8064A2">
                <a:hueOff val="-1488257"/>
                <a:satOff val="8966"/>
                <a:lumOff val="719"/>
                <a:alphaOff val="0"/>
                <a:shade val="51000"/>
                <a:satMod val="130000"/>
              </a:srgbClr>
            </a:gs>
            <a:gs pos="80000">
              <a:srgbClr val="8064A2">
                <a:hueOff val="-1488257"/>
                <a:satOff val="8966"/>
                <a:lumOff val="719"/>
                <a:alphaOff val="0"/>
                <a:shade val="93000"/>
                <a:satMod val="130000"/>
              </a:srgbClr>
            </a:gs>
            <a:gs pos="100000">
              <a:srgbClr val="8064A2">
                <a:hueOff val="-1488257"/>
                <a:satOff val="8966"/>
                <a:lumOff val="719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8064A2">
              <a:hueOff val="-1488257"/>
              <a:satOff val="8966"/>
              <a:lumOff val="719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 - O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E935312-7F9E-4F80-81F2-B153A66AC2F7}" type="parTrans" cxnId="{B90FACE6-76DE-4C57-AB28-BB928F67EE3C}">
      <dgm:prSet/>
      <dgm:spPr/>
      <dgm:t>
        <a:bodyPr/>
        <a:lstStyle/>
        <a:p>
          <a:endParaRPr lang="es-EC"/>
        </a:p>
      </dgm:t>
    </dgm:pt>
    <dgm:pt modelId="{731947F6-C269-45BA-9873-1D2E4A93C682}" type="sibTrans" cxnId="{B90FACE6-76DE-4C57-AB28-BB928F67EE3C}">
      <dgm:prSet/>
      <dgm:spPr/>
      <dgm:t>
        <a:bodyPr/>
        <a:lstStyle/>
        <a:p>
          <a:endParaRPr lang="es-EC"/>
        </a:p>
      </dgm:t>
    </dgm:pt>
    <dgm:pt modelId="{0E7DD85B-DF0A-4FFD-BE2F-8FCE96D85D3C}">
      <dgm:prSet phldrT="[Texto]"/>
      <dgm:spPr>
        <a:xfrm rot="5400000">
          <a:off x="3707684" y="-1905490"/>
          <a:ext cx="744315" cy="655654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064A2">
              <a:hueOff val="-1488257"/>
              <a:satOff val="8966"/>
              <a:lumOff val="719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Formación de comités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CAF4AF4-E321-42FA-88A4-D6F352D58D9D}" type="parTrans" cxnId="{5FC865D9-65BE-4BE9-B266-67E4F8DB9622}">
      <dgm:prSet/>
      <dgm:spPr/>
      <dgm:t>
        <a:bodyPr/>
        <a:lstStyle/>
        <a:p>
          <a:endParaRPr lang="es-EC"/>
        </a:p>
      </dgm:t>
    </dgm:pt>
    <dgm:pt modelId="{DC1C295C-745E-4624-AC61-40DE9047D0DF}" type="sibTrans" cxnId="{5FC865D9-65BE-4BE9-B266-67E4F8DB9622}">
      <dgm:prSet/>
      <dgm:spPr/>
      <dgm:t>
        <a:bodyPr/>
        <a:lstStyle/>
        <a:p>
          <a:endParaRPr lang="es-EC"/>
        </a:p>
      </dgm:t>
    </dgm:pt>
    <dgm:pt modelId="{692FE2FD-42FD-4C7F-A38D-79DA8B2A0234}">
      <dgm:prSet phldrT="[Texto]"/>
      <dgm:spPr>
        <a:xfrm rot="5400000">
          <a:off x="-171765" y="2169444"/>
          <a:ext cx="1145100" cy="801570"/>
        </a:xfrm>
        <a:prstGeom prst="chevron">
          <a:avLst/>
        </a:prstGeom>
        <a:gradFill rotWithShape="0">
          <a:gsLst>
            <a:gs pos="0">
              <a:srgbClr val="8064A2">
                <a:hueOff val="-2976513"/>
                <a:satOff val="17933"/>
                <a:lumOff val="1437"/>
                <a:alphaOff val="0"/>
                <a:shade val="51000"/>
                <a:satMod val="130000"/>
              </a:srgbClr>
            </a:gs>
            <a:gs pos="80000">
              <a:srgbClr val="8064A2">
                <a:hueOff val="-2976513"/>
                <a:satOff val="17933"/>
                <a:lumOff val="1437"/>
                <a:alphaOff val="0"/>
                <a:shade val="93000"/>
                <a:satMod val="130000"/>
              </a:srgbClr>
            </a:gs>
            <a:gs pos="100000">
              <a:srgbClr val="8064A2">
                <a:hueOff val="-2976513"/>
                <a:satOff val="17933"/>
                <a:lumOff val="1437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8064A2">
              <a:hueOff val="-2976513"/>
              <a:satOff val="17933"/>
              <a:lumOff val="1437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 - A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0EDE94D-BA1C-4FAA-81DB-F8C1644F0312}" type="parTrans" cxnId="{18CF6F96-73DE-4A58-A12E-294B6BCD043A}">
      <dgm:prSet/>
      <dgm:spPr/>
      <dgm:t>
        <a:bodyPr/>
        <a:lstStyle/>
        <a:p>
          <a:endParaRPr lang="es-EC"/>
        </a:p>
      </dgm:t>
    </dgm:pt>
    <dgm:pt modelId="{00DAAA0A-B5AE-48D0-A210-80BB0DF3BAB4}" type="sibTrans" cxnId="{18CF6F96-73DE-4A58-A12E-294B6BCD043A}">
      <dgm:prSet/>
      <dgm:spPr/>
      <dgm:t>
        <a:bodyPr/>
        <a:lstStyle/>
        <a:p>
          <a:endParaRPr lang="es-EC"/>
        </a:p>
      </dgm:t>
    </dgm:pt>
    <dgm:pt modelId="{D4BB9B33-EE0E-4709-B41E-553B38CBEB86}">
      <dgm:prSet phldrT="[Texto]"/>
      <dgm:spPr>
        <a:xfrm rot="5400000">
          <a:off x="3707684" y="-908434"/>
          <a:ext cx="744315" cy="655654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064A2">
              <a:hueOff val="-2976513"/>
              <a:satOff val="17933"/>
              <a:lumOff val="1437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Inducciones estructuradas</a:t>
          </a:r>
          <a:r>
            <a:rPr lang="es-EC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 </a:t>
          </a:r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al equipo de trabajo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47025EB-B399-43EA-AC0A-389443317A72}" type="parTrans" cxnId="{C8F36AA5-9975-4791-A324-95CD24F40B99}">
      <dgm:prSet/>
      <dgm:spPr/>
      <dgm:t>
        <a:bodyPr/>
        <a:lstStyle/>
        <a:p>
          <a:endParaRPr lang="es-EC"/>
        </a:p>
      </dgm:t>
    </dgm:pt>
    <dgm:pt modelId="{F6833739-F3F4-4A79-AD99-E540340D04E1}" type="sibTrans" cxnId="{C8F36AA5-9975-4791-A324-95CD24F40B99}">
      <dgm:prSet/>
      <dgm:spPr/>
      <dgm:t>
        <a:bodyPr/>
        <a:lstStyle/>
        <a:p>
          <a:endParaRPr lang="es-EC"/>
        </a:p>
      </dgm:t>
    </dgm:pt>
    <dgm:pt modelId="{4E7B0D11-DC91-4D48-8842-C49DA616B7D6}">
      <dgm:prSet phldrT="[Texto]"/>
      <dgm:spPr>
        <a:xfrm rot="5400000">
          <a:off x="-171765" y="3166501"/>
          <a:ext cx="1145100" cy="801570"/>
        </a:xfrm>
        <a:prstGeom prst="chevron">
          <a:avLst/>
        </a:prstGeo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8064A2">
              <a:hueOff val="-4464770"/>
              <a:satOff val="26899"/>
              <a:lumOff val="2156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 - A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D7CBB2A-F7DD-48AB-80E3-264D36EAF69C}" type="parTrans" cxnId="{C03A5586-D514-4761-919C-1725DD89C62C}">
      <dgm:prSet/>
      <dgm:spPr/>
      <dgm:t>
        <a:bodyPr/>
        <a:lstStyle/>
        <a:p>
          <a:endParaRPr lang="es-EC"/>
        </a:p>
      </dgm:t>
    </dgm:pt>
    <dgm:pt modelId="{404D3DA3-78E8-4EAA-ABF2-91D7C0F13E0F}" type="sibTrans" cxnId="{C03A5586-D514-4761-919C-1725DD89C62C}">
      <dgm:prSet/>
      <dgm:spPr/>
      <dgm:t>
        <a:bodyPr/>
        <a:lstStyle/>
        <a:p>
          <a:endParaRPr lang="es-EC"/>
        </a:p>
      </dgm:t>
    </dgm:pt>
    <dgm:pt modelId="{C7FF4CD6-3D3B-4111-A576-FD6DA5851D5C}">
      <dgm:prSet phldrT="[Texto]"/>
      <dgm:spPr>
        <a:xfrm rot="5400000">
          <a:off x="3707684" y="88622"/>
          <a:ext cx="744315" cy="655654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064A2">
              <a:hueOff val="-4464770"/>
              <a:satOff val="26899"/>
              <a:lumOff val="2156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itchFamily="34" charset="0"/>
              <a:ea typeface="+mn-ea"/>
              <a:cs typeface="+mn-cs"/>
            </a:rPr>
            <a:t>Coordinar con el equipo de trabajo la documentación de los procesos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68F6C75-4283-4B3F-ACB8-D59095BF4123}" type="parTrans" cxnId="{C0EA4AD9-C692-4CA2-87DE-69FC17C87859}">
      <dgm:prSet/>
      <dgm:spPr/>
      <dgm:t>
        <a:bodyPr/>
        <a:lstStyle/>
        <a:p>
          <a:endParaRPr lang="es-EC"/>
        </a:p>
      </dgm:t>
    </dgm:pt>
    <dgm:pt modelId="{6E4DA809-B9C1-45B5-9DAE-AD6BCC8B3BD3}" type="sibTrans" cxnId="{C0EA4AD9-C692-4CA2-87DE-69FC17C87859}">
      <dgm:prSet/>
      <dgm:spPr/>
      <dgm:t>
        <a:bodyPr/>
        <a:lstStyle/>
        <a:p>
          <a:endParaRPr lang="es-EC"/>
        </a:p>
      </dgm:t>
    </dgm:pt>
    <dgm:pt modelId="{9BB5E3EA-57A9-43F4-91DD-CFC3A6BCE8F2}" type="pres">
      <dgm:prSet presAssocID="{132387F5-A0F9-42EE-B501-0CA6F06C65CC}" presName="linearFlow" presStyleCnt="0">
        <dgm:presLayoutVars>
          <dgm:dir/>
          <dgm:animLvl val="lvl"/>
          <dgm:resizeHandles val="exact"/>
        </dgm:presLayoutVars>
      </dgm:prSet>
      <dgm:spPr/>
    </dgm:pt>
    <dgm:pt modelId="{AABF3B0C-1ACD-4DAF-8D49-2D72F2853273}" type="pres">
      <dgm:prSet presAssocID="{A2F2E9D1-000F-4AA5-82EB-BD9A02843C9F}" presName="composite" presStyleCnt="0"/>
      <dgm:spPr/>
    </dgm:pt>
    <dgm:pt modelId="{16570F38-C926-4C2E-9C8A-5010D5CED810}" type="pres">
      <dgm:prSet presAssocID="{A2F2E9D1-000F-4AA5-82EB-BD9A02843C9F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EB1ED6CD-B131-4722-8BDC-E5B3D3AD592B}" type="pres">
      <dgm:prSet presAssocID="{A2F2E9D1-000F-4AA5-82EB-BD9A02843C9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6AA1B06-28CB-4E02-9A26-35727E018A6C}" type="pres">
      <dgm:prSet presAssocID="{F5905BF1-7DD0-4D22-93AF-B82964268B82}" presName="sp" presStyleCnt="0"/>
      <dgm:spPr/>
    </dgm:pt>
    <dgm:pt modelId="{11BC913C-4C57-4D49-A796-88B67D31C9C9}" type="pres">
      <dgm:prSet presAssocID="{5516E0F8-6479-471F-8211-868189D2D7AB}" presName="composite" presStyleCnt="0"/>
      <dgm:spPr/>
    </dgm:pt>
    <dgm:pt modelId="{ADC58FAC-9960-42B4-9608-2FE6B3CF61AA}" type="pres">
      <dgm:prSet presAssocID="{5516E0F8-6479-471F-8211-868189D2D7A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29CAD27-C2FF-4E24-87FC-E36E49FBA763}" type="pres">
      <dgm:prSet presAssocID="{5516E0F8-6479-471F-8211-868189D2D7A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B13E619-FEE3-4D80-A0B1-47B75E9D435E}" type="pres">
      <dgm:prSet presAssocID="{731947F6-C269-45BA-9873-1D2E4A93C682}" presName="sp" presStyleCnt="0"/>
      <dgm:spPr/>
    </dgm:pt>
    <dgm:pt modelId="{3D85D654-7B10-4064-9048-EBE7D09D71B7}" type="pres">
      <dgm:prSet presAssocID="{692FE2FD-42FD-4C7F-A38D-79DA8B2A0234}" presName="composite" presStyleCnt="0"/>
      <dgm:spPr/>
    </dgm:pt>
    <dgm:pt modelId="{96F03245-CDB3-4910-9517-8C0209EBE3C0}" type="pres">
      <dgm:prSet presAssocID="{692FE2FD-42FD-4C7F-A38D-79DA8B2A0234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50D33EC0-6F03-40E9-94D0-B195E23335F9}" type="pres">
      <dgm:prSet presAssocID="{692FE2FD-42FD-4C7F-A38D-79DA8B2A023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3DC1116-8CB1-454E-8B2D-662AB8DE22F0}" type="pres">
      <dgm:prSet presAssocID="{00DAAA0A-B5AE-48D0-A210-80BB0DF3BAB4}" presName="sp" presStyleCnt="0"/>
      <dgm:spPr/>
    </dgm:pt>
    <dgm:pt modelId="{3C0E9385-9916-4085-822E-92D2A8F4D506}" type="pres">
      <dgm:prSet presAssocID="{4E7B0D11-DC91-4D48-8842-C49DA616B7D6}" presName="composite" presStyleCnt="0"/>
      <dgm:spPr/>
    </dgm:pt>
    <dgm:pt modelId="{B631F592-0151-46A2-9872-74B7F951DCEF}" type="pres">
      <dgm:prSet presAssocID="{4E7B0D11-DC91-4D48-8842-C49DA616B7D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BDAD7C8-AFBA-4445-9277-137EECD37623}" type="pres">
      <dgm:prSet presAssocID="{4E7B0D11-DC91-4D48-8842-C49DA616B7D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0EA4AD9-C692-4CA2-87DE-69FC17C87859}" srcId="{4E7B0D11-DC91-4D48-8842-C49DA616B7D6}" destId="{C7FF4CD6-3D3B-4111-A576-FD6DA5851D5C}" srcOrd="0" destOrd="0" parTransId="{F68F6C75-4283-4B3F-ACB8-D59095BF4123}" sibTransId="{6E4DA809-B9C1-45B5-9DAE-AD6BCC8B3BD3}"/>
    <dgm:cxn modelId="{B54A98C9-CBB7-4DCC-BB0F-318966263F78}" type="presOf" srcId="{C7FF4CD6-3D3B-4111-A576-FD6DA5851D5C}" destId="{2BDAD7C8-AFBA-4445-9277-137EECD37623}" srcOrd="0" destOrd="0" presId="urn:microsoft.com/office/officeart/2005/8/layout/chevron2"/>
    <dgm:cxn modelId="{AA23CBF4-F6E7-439D-984F-C5A6F8767D13}" type="presOf" srcId="{132387F5-A0F9-42EE-B501-0CA6F06C65CC}" destId="{9BB5E3EA-57A9-43F4-91DD-CFC3A6BCE8F2}" srcOrd="0" destOrd="0" presId="urn:microsoft.com/office/officeart/2005/8/layout/chevron2"/>
    <dgm:cxn modelId="{5976AF50-3844-41FC-9E7D-72B92596B2FA}" type="presOf" srcId="{0E7DD85B-DF0A-4FFD-BE2F-8FCE96D85D3C}" destId="{B29CAD27-C2FF-4E24-87FC-E36E49FBA763}" srcOrd="0" destOrd="0" presId="urn:microsoft.com/office/officeart/2005/8/layout/chevron2"/>
    <dgm:cxn modelId="{B42AB37A-0DAC-4E58-9B28-80458D33956D}" type="presOf" srcId="{C4293773-E533-4CEC-9484-C0C68D5AD0FA}" destId="{EB1ED6CD-B131-4722-8BDC-E5B3D3AD592B}" srcOrd="0" destOrd="0" presId="urn:microsoft.com/office/officeart/2005/8/layout/chevron2"/>
    <dgm:cxn modelId="{6790294F-A9E5-4750-B3B8-316B964FC15B}" type="presOf" srcId="{A2F2E9D1-000F-4AA5-82EB-BD9A02843C9F}" destId="{16570F38-C926-4C2E-9C8A-5010D5CED810}" srcOrd="0" destOrd="0" presId="urn:microsoft.com/office/officeart/2005/8/layout/chevron2"/>
    <dgm:cxn modelId="{B90FACE6-76DE-4C57-AB28-BB928F67EE3C}" srcId="{132387F5-A0F9-42EE-B501-0CA6F06C65CC}" destId="{5516E0F8-6479-471F-8211-868189D2D7AB}" srcOrd="1" destOrd="0" parTransId="{0E935312-7F9E-4F80-81F2-B153A66AC2F7}" sibTransId="{731947F6-C269-45BA-9873-1D2E4A93C682}"/>
    <dgm:cxn modelId="{0B8D2B1C-1F6E-4B75-86F3-1F5319B1897C}" srcId="{132387F5-A0F9-42EE-B501-0CA6F06C65CC}" destId="{A2F2E9D1-000F-4AA5-82EB-BD9A02843C9F}" srcOrd="0" destOrd="0" parTransId="{D77F762F-AF69-4597-A5C5-2FC31752FE99}" sibTransId="{F5905BF1-7DD0-4D22-93AF-B82964268B82}"/>
    <dgm:cxn modelId="{C03A5586-D514-4761-919C-1725DD89C62C}" srcId="{132387F5-A0F9-42EE-B501-0CA6F06C65CC}" destId="{4E7B0D11-DC91-4D48-8842-C49DA616B7D6}" srcOrd="3" destOrd="0" parTransId="{BD7CBB2A-F7DD-48AB-80E3-264D36EAF69C}" sibTransId="{404D3DA3-78E8-4EAA-ABF2-91D7C0F13E0F}"/>
    <dgm:cxn modelId="{C12B78A6-6C25-4F22-8BFD-25E020B9C3E5}" srcId="{A2F2E9D1-000F-4AA5-82EB-BD9A02843C9F}" destId="{C4293773-E533-4CEC-9484-C0C68D5AD0FA}" srcOrd="0" destOrd="0" parTransId="{8BC8D584-2D01-423D-A761-023B57553F27}" sibTransId="{4FD4E724-1961-4D6A-A762-074AD201A895}"/>
    <dgm:cxn modelId="{CA003052-1E11-4C65-946D-00ECA7963B82}" type="presOf" srcId="{692FE2FD-42FD-4C7F-A38D-79DA8B2A0234}" destId="{96F03245-CDB3-4910-9517-8C0209EBE3C0}" srcOrd="0" destOrd="0" presId="urn:microsoft.com/office/officeart/2005/8/layout/chevron2"/>
    <dgm:cxn modelId="{C8F36AA5-9975-4791-A324-95CD24F40B99}" srcId="{692FE2FD-42FD-4C7F-A38D-79DA8B2A0234}" destId="{D4BB9B33-EE0E-4709-B41E-553B38CBEB86}" srcOrd="0" destOrd="0" parTransId="{047025EB-B399-43EA-AC0A-389443317A72}" sibTransId="{F6833739-F3F4-4A79-AD99-E540340D04E1}"/>
    <dgm:cxn modelId="{0AE363CC-4B10-4371-9D7E-B00D425128CE}" type="presOf" srcId="{D4BB9B33-EE0E-4709-B41E-553B38CBEB86}" destId="{50D33EC0-6F03-40E9-94D0-B195E23335F9}" srcOrd="0" destOrd="0" presId="urn:microsoft.com/office/officeart/2005/8/layout/chevron2"/>
    <dgm:cxn modelId="{91552E92-A9A7-4BFC-9DAC-2C98E8CDCBE6}" type="presOf" srcId="{4E7B0D11-DC91-4D48-8842-C49DA616B7D6}" destId="{B631F592-0151-46A2-9872-74B7F951DCEF}" srcOrd="0" destOrd="0" presId="urn:microsoft.com/office/officeart/2005/8/layout/chevron2"/>
    <dgm:cxn modelId="{73374125-A5C7-4157-A844-360DFCEC2C8C}" type="presOf" srcId="{5516E0F8-6479-471F-8211-868189D2D7AB}" destId="{ADC58FAC-9960-42B4-9608-2FE6B3CF61AA}" srcOrd="0" destOrd="0" presId="urn:microsoft.com/office/officeart/2005/8/layout/chevron2"/>
    <dgm:cxn modelId="{5FC865D9-65BE-4BE9-B266-67E4F8DB9622}" srcId="{5516E0F8-6479-471F-8211-868189D2D7AB}" destId="{0E7DD85B-DF0A-4FFD-BE2F-8FCE96D85D3C}" srcOrd="0" destOrd="0" parTransId="{FCAF4AF4-E321-42FA-88A4-D6F352D58D9D}" sibTransId="{DC1C295C-745E-4624-AC61-40DE9047D0DF}"/>
    <dgm:cxn modelId="{18CF6F96-73DE-4A58-A12E-294B6BCD043A}" srcId="{132387F5-A0F9-42EE-B501-0CA6F06C65CC}" destId="{692FE2FD-42FD-4C7F-A38D-79DA8B2A0234}" srcOrd="2" destOrd="0" parTransId="{90EDE94D-BA1C-4FAA-81DB-F8C1644F0312}" sibTransId="{00DAAA0A-B5AE-48D0-A210-80BB0DF3BAB4}"/>
    <dgm:cxn modelId="{0F5D6C34-BC48-46AF-A319-D84D8D8A8774}" type="presParOf" srcId="{9BB5E3EA-57A9-43F4-91DD-CFC3A6BCE8F2}" destId="{AABF3B0C-1ACD-4DAF-8D49-2D72F2853273}" srcOrd="0" destOrd="0" presId="urn:microsoft.com/office/officeart/2005/8/layout/chevron2"/>
    <dgm:cxn modelId="{9C7873E6-29C7-495E-BE61-58E4617930F3}" type="presParOf" srcId="{AABF3B0C-1ACD-4DAF-8D49-2D72F2853273}" destId="{16570F38-C926-4C2E-9C8A-5010D5CED810}" srcOrd="0" destOrd="0" presId="urn:microsoft.com/office/officeart/2005/8/layout/chevron2"/>
    <dgm:cxn modelId="{4C7D44FF-ED71-42BD-95EC-805869C185A2}" type="presParOf" srcId="{AABF3B0C-1ACD-4DAF-8D49-2D72F2853273}" destId="{EB1ED6CD-B131-4722-8BDC-E5B3D3AD592B}" srcOrd="1" destOrd="0" presId="urn:microsoft.com/office/officeart/2005/8/layout/chevron2"/>
    <dgm:cxn modelId="{10F51109-EAD5-408B-8003-0AD578515033}" type="presParOf" srcId="{9BB5E3EA-57A9-43F4-91DD-CFC3A6BCE8F2}" destId="{26AA1B06-28CB-4E02-9A26-35727E018A6C}" srcOrd="1" destOrd="0" presId="urn:microsoft.com/office/officeart/2005/8/layout/chevron2"/>
    <dgm:cxn modelId="{088CCA83-D937-44F5-AC2D-92A9EBD22C4A}" type="presParOf" srcId="{9BB5E3EA-57A9-43F4-91DD-CFC3A6BCE8F2}" destId="{11BC913C-4C57-4D49-A796-88B67D31C9C9}" srcOrd="2" destOrd="0" presId="urn:microsoft.com/office/officeart/2005/8/layout/chevron2"/>
    <dgm:cxn modelId="{6CB12DFC-96A9-41D1-A224-B902A2801123}" type="presParOf" srcId="{11BC913C-4C57-4D49-A796-88B67D31C9C9}" destId="{ADC58FAC-9960-42B4-9608-2FE6B3CF61AA}" srcOrd="0" destOrd="0" presId="urn:microsoft.com/office/officeart/2005/8/layout/chevron2"/>
    <dgm:cxn modelId="{C6821A02-2762-45F7-916C-E9A241BB307B}" type="presParOf" srcId="{11BC913C-4C57-4D49-A796-88B67D31C9C9}" destId="{B29CAD27-C2FF-4E24-87FC-E36E49FBA763}" srcOrd="1" destOrd="0" presId="urn:microsoft.com/office/officeart/2005/8/layout/chevron2"/>
    <dgm:cxn modelId="{0222BA63-1F63-4A97-85FD-51842BA9581A}" type="presParOf" srcId="{9BB5E3EA-57A9-43F4-91DD-CFC3A6BCE8F2}" destId="{FB13E619-FEE3-4D80-A0B1-47B75E9D435E}" srcOrd="3" destOrd="0" presId="urn:microsoft.com/office/officeart/2005/8/layout/chevron2"/>
    <dgm:cxn modelId="{6C105F8D-6D6D-4C49-80FA-35AB4C9AD022}" type="presParOf" srcId="{9BB5E3EA-57A9-43F4-91DD-CFC3A6BCE8F2}" destId="{3D85D654-7B10-4064-9048-EBE7D09D71B7}" srcOrd="4" destOrd="0" presId="urn:microsoft.com/office/officeart/2005/8/layout/chevron2"/>
    <dgm:cxn modelId="{214B8E85-8C94-4FC3-8ADA-C0D80DBF602F}" type="presParOf" srcId="{3D85D654-7B10-4064-9048-EBE7D09D71B7}" destId="{96F03245-CDB3-4910-9517-8C0209EBE3C0}" srcOrd="0" destOrd="0" presId="urn:microsoft.com/office/officeart/2005/8/layout/chevron2"/>
    <dgm:cxn modelId="{17F3D8FA-5876-4A38-84BE-A8F611DBA974}" type="presParOf" srcId="{3D85D654-7B10-4064-9048-EBE7D09D71B7}" destId="{50D33EC0-6F03-40E9-94D0-B195E23335F9}" srcOrd="1" destOrd="0" presId="urn:microsoft.com/office/officeart/2005/8/layout/chevron2"/>
    <dgm:cxn modelId="{CA33B8C4-82B9-485D-9A8C-1E3875DD2ADD}" type="presParOf" srcId="{9BB5E3EA-57A9-43F4-91DD-CFC3A6BCE8F2}" destId="{13DC1116-8CB1-454E-8B2D-662AB8DE22F0}" srcOrd="5" destOrd="0" presId="urn:microsoft.com/office/officeart/2005/8/layout/chevron2"/>
    <dgm:cxn modelId="{819E65A0-597A-4A51-AE41-273760219875}" type="presParOf" srcId="{9BB5E3EA-57A9-43F4-91DD-CFC3A6BCE8F2}" destId="{3C0E9385-9916-4085-822E-92D2A8F4D506}" srcOrd="6" destOrd="0" presId="urn:microsoft.com/office/officeart/2005/8/layout/chevron2"/>
    <dgm:cxn modelId="{A3E86398-5EDC-43E4-92AE-29C72A26FFD1}" type="presParOf" srcId="{3C0E9385-9916-4085-822E-92D2A8F4D506}" destId="{B631F592-0151-46A2-9872-74B7F951DCEF}" srcOrd="0" destOrd="0" presId="urn:microsoft.com/office/officeart/2005/8/layout/chevron2"/>
    <dgm:cxn modelId="{DB66613A-82FE-4F60-BB1F-0BA326399EDA}" type="presParOf" srcId="{3C0E9385-9916-4085-822E-92D2A8F4D506}" destId="{2BDAD7C8-AFBA-4445-9277-137EECD37623}" srcOrd="1" destOrd="0" presId="urn:microsoft.com/office/officeart/2005/8/layout/chevron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32387F5-A0F9-42EE-B501-0CA6F06C65CC}" type="doc">
      <dgm:prSet loTypeId="urn:microsoft.com/office/officeart/2005/8/layout/chevron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A2F2E9D1-000F-4AA5-82EB-BD9A02843C9F}">
      <dgm:prSet phldrT="[Texto]"/>
      <dgm:spPr>
        <a:xfrm rot="5400000">
          <a:off x="-171765" y="175331"/>
          <a:ext cx="1145100" cy="801570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 - O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77F762F-AF69-4597-A5C5-2FC31752FE99}" type="parTrans" cxnId="{0B8D2B1C-1F6E-4B75-86F3-1F5319B1897C}">
      <dgm:prSet/>
      <dgm:spPr/>
      <dgm:t>
        <a:bodyPr/>
        <a:lstStyle/>
        <a:p>
          <a:endParaRPr lang="es-EC"/>
        </a:p>
      </dgm:t>
    </dgm:pt>
    <dgm:pt modelId="{F5905BF1-7DD0-4D22-93AF-B82964268B82}" type="sibTrans" cxnId="{0B8D2B1C-1F6E-4B75-86F3-1F5319B1897C}">
      <dgm:prSet/>
      <dgm:spPr/>
      <dgm:t>
        <a:bodyPr/>
        <a:lstStyle/>
        <a:p>
          <a:endParaRPr lang="es-EC"/>
        </a:p>
      </dgm:t>
    </dgm:pt>
    <dgm:pt modelId="{C4293773-E533-4CEC-9484-C0C68D5AD0FA}">
      <dgm:prSet phldrT="[Texto]"/>
      <dgm:spPr>
        <a:xfrm rot="5400000">
          <a:off x="3707684" y="-2902547"/>
          <a:ext cx="744315" cy="6556543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064A2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latin typeface="Calibri" pitchFamily="34" charset="0"/>
            </a:rPr>
            <a:t>Proponer mejoras a los procesos actuales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BC8D584-2D01-423D-A761-023B57553F27}" type="parTrans" cxnId="{C12B78A6-6C25-4F22-8BFD-25E020B9C3E5}">
      <dgm:prSet/>
      <dgm:spPr/>
      <dgm:t>
        <a:bodyPr/>
        <a:lstStyle/>
        <a:p>
          <a:endParaRPr lang="es-EC"/>
        </a:p>
      </dgm:t>
    </dgm:pt>
    <dgm:pt modelId="{4FD4E724-1961-4D6A-A762-074AD201A895}" type="sibTrans" cxnId="{C12B78A6-6C25-4F22-8BFD-25E020B9C3E5}">
      <dgm:prSet/>
      <dgm:spPr/>
      <dgm:t>
        <a:bodyPr/>
        <a:lstStyle/>
        <a:p>
          <a:endParaRPr lang="es-EC"/>
        </a:p>
      </dgm:t>
    </dgm:pt>
    <dgm:pt modelId="{5516E0F8-6479-471F-8211-868189D2D7AB}">
      <dgm:prSet phldrT="[Texto]"/>
      <dgm:spPr>
        <a:xfrm rot="5400000">
          <a:off x="-171765" y="1172388"/>
          <a:ext cx="1145100" cy="801570"/>
        </a:xfrm>
        <a:gradFill rotWithShape="0">
          <a:gsLst>
            <a:gs pos="0">
              <a:srgbClr val="8064A2">
                <a:hueOff val="-1488257"/>
                <a:satOff val="8966"/>
                <a:lumOff val="719"/>
                <a:alphaOff val="0"/>
                <a:shade val="51000"/>
                <a:satMod val="130000"/>
              </a:srgbClr>
            </a:gs>
            <a:gs pos="80000">
              <a:srgbClr val="8064A2">
                <a:hueOff val="-1488257"/>
                <a:satOff val="8966"/>
                <a:lumOff val="719"/>
                <a:alphaOff val="0"/>
                <a:shade val="93000"/>
                <a:satMod val="130000"/>
              </a:srgbClr>
            </a:gs>
            <a:gs pos="100000">
              <a:srgbClr val="8064A2">
                <a:hueOff val="-1488257"/>
                <a:satOff val="8966"/>
                <a:lumOff val="719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8064A2">
              <a:hueOff val="-1488257"/>
              <a:satOff val="8966"/>
              <a:lumOff val="719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 - O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E935312-7F9E-4F80-81F2-B153A66AC2F7}" type="parTrans" cxnId="{B90FACE6-76DE-4C57-AB28-BB928F67EE3C}">
      <dgm:prSet/>
      <dgm:spPr/>
      <dgm:t>
        <a:bodyPr/>
        <a:lstStyle/>
        <a:p>
          <a:endParaRPr lang="es-EC"/>
        </a:p>
      </dgm:t>
    </dgm:pt>
    <dgm:pt modelId="{731947F6-C269-45BA-9873-1D2E4A93C682}" type="sibTrans" cxnId="{B90FACE6-76DE-4C57-AB28-BB928F67EE3C}">
      <dgm:prSet/>
      <dgm:spPr/>
      <dgm:t>
        <a:bodyPr/>
        <a:lstStyle/>
        <a:p>
          <a:endParaRPr lang="es-EC"/>
        </a:p>
      </dgm:t>
    </dgm:pt>
    <dgm:pt modelId="{0E7DD85B-DF0A-4FFD-BE2F-8FCE96D85D3C}">
      <dgm:prSet phldrT="[Texto]"/>
      <dgm:spPr>
        <a:xfrm rot="5400000">
          <a:off x="3707684" y="-1905490"/>
          <a:ext cx="744315" cy="6556543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064A2">
              <a:hueOff val="-1488257"/>
              <a:satOff val="8966"/>
              <a:lumOff val="719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latin typeface="Calibri" pitchFamily="34" charset="0"/>
            </a:rPr>
            <a:t>Determinar las actividades que se pueden automatizar.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CAF4AF4-E321-42FA-88A4-D6F352D58D9D}" type="parTrans" cxnId="{5FC865D9-65BE-4BE9-B266-67E4F8DB9622}">
      <dgm:prSet/>
      <dgm:spPr/>
      <dgm:t>
        <a:bodyPr/>
        <a:lstStyle/>
        <a:p>
          <a:endParaRPr lang="es-EC"/>
        </a:p>
      </dgm:t>
    </dgm:pt>
    <dgm:pt modelId="{DC1C295C-745E-4624-AC61-40DE9047D0DF}" type="sibTrans" cxnId="{5FC865D9-65BE-4BE9-B266-67E4F8DB9622}">
      <dgm:prSet/>
      <dgm:spPr/>
      <dgm:t>
        <a:bodyPr/>
        <a:lstStyle/>
        <a:p>
          <a:endParaRPr lang="es-EC"/>
        </a:p>
      </dgm:t>
    </dgm:pt>
    <dgm:pt modelId="{692FE2FD-42FD-4C7F-A38D-79DA8B2A0234}">
      <dgm:prSet phldrT="[Texto]"/>
      <dgm:spPr>
        <a:xfrm rot="5400000">
          <a:off x="-171765" y="2169444"/>
          <a:ext cx="1145100" cy="801570"/>
        </a:xfrm>
        <a:gradFill rotWithShape="0">
          <a:gsLst>
            <a:gs pos="0">
              <a:srgbClr val="8064A2">
                <a:hueOff val="-2976513"/>
                <a:satOff val="17933"/>
                <a:lumOff val="1437"/>
                <a:alphaOff val="0"/>
                <a:shade val="51000"/>
                <a:satMod val="130000"/>
              </a:srgbClr>
            </a:gs>
            <a:gs pos="80000">
              <a:srgbClr val="8064A2">
                <a:hueOff val="-2976513"/>
                <a:satOff val="17933"/>
                <a:lumOff val="1437"/>
                <a:alphaOff val="0"/>
                <a:shade val="93000"/>
                <a:satMod val="130000"/>
              </a:srgbClr>
            </a:gs>
            <a:gs pos="100000">
              <a:srgbClr val="8064A2">
                <a:hueOff val="-2976513"/>
                <a:satOff val="17933"/>
                <a:lumOff val="1437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8064A2">
              <a:hueOff val="-2976513"/>
              <a:satOff val="17933"/>
              <a:lumOff val="1437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 - A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0EDE94D-BA1C-4FAA-81DB-F8C1644F0312}" type="parTrans" cxnId="{18CF6F96-73DE-4A58-A12E-294B6BCD043A}">
      <dgm:prSet/>
      <dgm:spPr/>
      <dgm:t>
        <a:bodyPr/>
        <a:lstStyle/>
        <a:p>
          <a:endParaRPr lang="es-EC"/>
        </a:p>
      </dgm:t>
    </dgm:pt>
    <dgm:pt modelId="{00DAAA0A-B5AE-48D0-A210-80BB0DF3BAB4}" type="sibTrans" cxnId="{18CF6F96-73DE-4A58-A12E-294B6BCD043A}">
      <dgm:prSet/>
      <dgm:spPr/>
      <dgm:t>
        <a:bodyPr/>
        <a:lstStyle/>
        <a:p>
          <a:endParaRPr lang="es-EC"/>
        </a:p>
      </dgm:t>
    </dgm:pt>
    <dgm:pt modelId="{D4BB9B33-EE0E-4709-B41E-553B38CBEB86}">
      <dgm:prSet phldrT="[Texto]"/>
      <dgm:spPr>
        <a:xfrm rot="5400000">
          <a:off x="3707684" y="-908434"/>
          <a:ext cx="744315" cy="6556543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064A2">
              <a:hueOff val="-2976513"/>
              <a:satOff val="17933"/>
              <a:lumOff val="1437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latin typeface="Calibri" pitchFamily="34" charset="0"/>
            </a:rPr>
            <a:t>Permitir al equipo de trabajo participar activamente en los procesos de atención al cliente interno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47025EB-B399-43EA-AC0A-389443317A72}" type="parTrans" cxnId="{C8F36AA5-9975-4791-A324-95CD24F40B99}">
      <dgm:prSet/>
      <dgm:spPr/>
      <dgm:t>
        <a:bodyPr/>
        <a:lstStyle/>
        <a:p>
          <a:endParaRPr lang="es-EC"/>
        </a:p>
      </dgm:t>
    </dgm:pt>
    <dgm:pt modelId="{F6833739-F3F4-4A79-AD99-E540340D04E1}" type="sibTrans" cxnId="{C8F36AA5-9975-4791-A324-95CD24F40B99}">
      <dgm:prSet/>
      <dgm:spPr/>
      <dgm:t>
        <a:bodyPr/>
        <a:lstStyle/>
        <a:p>
          <a:endParaRPr lang="es-EC"/>
        </a:p>
      </dgm:t>
    </dgm:pt>
    <dgm:pt modelId="{4E7B0D11-DC91-4D48-8842-C49DA616B7D6}">
      <dgm:prSet phldrT="[Texto]"/>
      <dgm:spPr>
        <a:xfrm rot="5400000">
          <a:off x="-171765" y="3166501"/>
          <a:ext cx="1145100" cy="801570"/>
        </a:xfr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8064A2">
              <a:hueOff val="-4464770"/>
              <a:satOff val="26899"/>
              <a:lumOff val="2156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 - A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D7CBB2A-F7DD-48AB-80E3-264D36EAF69C}" type="parTrans" cxnId="{C03A5586-D514-4761-919C-1725DD89C62C}">
      <dgm:prSet/>
      <dgm:spPr/>
      <dgm:t>
        <a:bodyPr/>
        <a:lstStyle/>
        <a:p>
          <a:endParaRPr lang="es-EC"/>
        </a:p>
      </dgm:t>
    </dgm:pt>
    <dgm:pt modelId="{404D3DA3-78E8-4EAA-ABF2-91D7C0F13E0F}" type="sibTrans" cxnId="{C03A5586-D514-4761-919C-1725DD89C62C}">
      <dgm:prSet/>
      <dgm:spPr/>
      <dgm:t>
        <a:bodyPr/>
        <a:lstStyle/>
        <a:p>
          <a:endParaRPr lang="es-EC"/>
        </a:p>
      </dgm:t>
    </dgm:pt>
    <dgm:pt modelId="{C7FF4CD6-3D3B-4111-A576-FD6DA5851D5C}">
      <dgm:prSet phldrT="[Texto]"/>
      <dgm:spPr>
        <a:xfrm rot="5400000">
          <a:off x="3707684" y="88622"/>
          <a:ext cx="744315" cy="6556543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8064A2">
              <a:hueOff val="-4464770"/>
              <a:satOff val="26899"/>
              <a:lumOff val="2156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latin typeface="Calibri" pitchFamily="34" charset="0"/>
            </a:rPr>
            <a:t>Contribuir con la fluidez de los procesos del área 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68F6C75-4283-4B3F-ACB8-D59095BF4123}" type="parTrans" cxnId="{C0EA4AD9-C692-4CA2-87DE-69FC17C87859}">
      <dgm:prSet/>
      <dgm:spPr/>
      <dgm:t>
        <a:bodyPr/>
        <a:lstStyle/>
        <a:p>
          <a:endParaRPr lang="es-EC"/>
        </a:p>
      </dgm:t>
    </dgm:pt>
    <dgm:pt modelId="{6E4DA809-B9C1-45B5-9DAE-AD6BCC8B3BD3}" type="sibTrans" cxnId="{C0EA4AD9-C692-4CA2-87DE-69FC17C87859}">
      <dgm:prSet/>
      <dgm:spPr/>
      <dgm:t>
        <a:bodyPr/>
        <a:lstStyle/>
        <a:p>
          <a:endParaRPr lang="es-EC"/>
        </a:p>
      </dgm:t>
    </dgm:pt>
    <dgm:pt modelId="{9BB5E3EA-57A9-43F4-91DD-CFC3A6BCE8F2}" type="pres">
      <dgm:prSet presAssocID="{132387F5-A0F9-42EE-B501-0CA6F06C65CC}" presName="linearFlow" presStyleCnt="0">
        <dgm:presLayoutVars>
          <dgm:dir/>
          <dgm:animLvl val="lvl"/>
          <dgm:resizeHandles val="exact"/>
        </dgm:presLayoutVars>
      </dgm:prSet>
      <dgm:spPr/>
    </dgm:pt>
    <dgm:pt modelId="{AABF3B0C-1ACD-4DAF-8D49-2D72F2853273}" type="pres">
      <dgm:prSet presAssocID="{A2F2E9D1-000F-4AA5-82EB-BD9A02843C9F}" presName="composite" presStyleCnt="0"/>
      <dgm:spPr/>
    </dgm:pt>
    <dgm:pt modelId="{16570F38-C926-4C2E-9C8A-5010D5CED810}" type="pres">
      <dgm:prSet presAssocID="{A2F2E9D1-000F-4AA5-82EB-BD9A02843C9F}" presName="parentText" presStyleLbl="alignNode1" presStyleIdx="0" presStyleCnt="4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C"/>
        </a:p>
      </dgm:t>
    </dgm:pt>
    <dgm:pt modelId="{EB1ED6CD-B131-4722-8BDC-E5B3D3AD592B}" type="pres">
      <dgm:prSet presAssocID="{A2F2E9D1-000F-4AA5-82EB-BD9A02843C9F}" presName="descendantText" presStyleLbl="alignAcc1" presStyleIdx="0" presStyleCnt="4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C"/>
        </a:p>
      </dgm:t>
    </dgm:pt>
    <dgm:pt modelId="{26AA1B06-28CB-4E02-9A26-35727E018A6C}" type="pres">
      <dgm:prSet presAssocID="{F5905BF1-7DD0-4D22-93AF-B82964268B82}" presName="sp" presStyleCnt="0"/>
      <dgm:spPr/>
    </dgm:pt>
    <dgm:pt modelId="{11BC913C-4C57-4D49-A796-88B67D31C9C9}" type="pres">
      <dgm:prSet presAssocID="{5516E0F8-6479-471F-8211-868189D2D7AB}" presName="composite" presStyleCnt="0"/>
      <dgm:spPr/>
    </dgm:pt>
    <dgm:pt modelId="{ADC58FAC-9960-42B4-9608-2FE6B3CF61AA}" type="pres">
      <dgm:prSet presAssocID="{5516E0F8-6479-471F-8211-868189D2D7AB}" presName="parentText" presStyleLbl="alignNode1" presStyleIdx="1" presStyleCnt="4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C"/>
        </a:p>
      </dgm:t>
    </dgm:pt>
    <dgm:pt modelId="{B29CAD27-C2FF-4E24-87FC-E36E49FBA763}" type="pres">
      <dgm:prSet presAssocID="{5516E0F8-6479-471F-8211-868189D2D7AB}" presName="descendantText" presStyleLbl="alignAcc1" presStyleIdx="1" presStyleCnt="4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C"/>
        </a:p>
      </dgm:t>
    </dgm:pt>
    <dgm:pt modelId="{FB13E619-FEE3-4D80-A0B1-47B75E9D435E}" type="pres">
      <dgm:prSet presAssocID="{731947F6-C269-45BA-9873-1D2E4A93C682}" presName="sp" presStyleCnt="0"/>
      <dgm:spPr/>
    </dgm:pt>
    <dgm:pt modelId="{3D85D654-7B10-4064-9048-EBE7D09D71B7}" type="pres">
      <dgm:prSet presAssocID="{692FE2FD-42FD-4C7F-A38D-79DA8B2A0234}" presName="composite" presStyleCnt="0"/>
      <dgm:spPr/>
    </dgm:pt>
    <dgm:pt modelId="{96F03245-CDB3-4910-9517-8C0209EBE3C0}" type="pres">
      <dgm:prSet presAssocID="{692FE2FD-42FD-4C7F-A38D-79DA8B2A0234}" presName="parentText" presStyleLbl="alignNode1" presStyleIdx="2" presStyleCnt="4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C"/>
        </a:p>
      </dgm:t>
    </dgm:pt>
    <dgm:pt modelId="{50D33EC0-6F03-40E9-94D0-B195E23335F9}" type="pres">
      <dgm:prSet presAssocID="{692FE2FD-42FD-4C7F-A38D-79DA8B2A0234}" presName="descendantText" presStyleLbl="alignAcc1" presStyleIdx="2" presStyleCnt="4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C"/>
        </a:p>
      </dgm:t>
    </dgm:pt>
    <dgm:pt modelId="{13DC1116-8CB1-454E-8B2D-662AB8DE22F0}" type="pres">
      <dgm:prSet presAssocID="{00DAAA0A-B5AE-48D0-A210-80BB0DF3BAB4}" presName="sp" presStyleCnt="0"/>
      <dgm:spPr/>
    </dgm:pt>
    <dgm:pt modelId="{3C0E9385-9916-4085-822E-92D2A8F4D506}" type="pres">
      <dgm:prSet presAssocID="{4E7B0D11-DC91-4D48-8842-C49DA616B7D6}" presName="composite" presStyleCnt="0"/>
      <dgm:spPr/>
    </dgm:pt>
    <dgm:pt modelId="{B631F592-0151-46A2-9872-74B7F951DCEF}" type="pres">
      <dgm:prSet presAssocID="{4E7B0D11-DC91-4D48-8842-C49DA616B7D6}" presName="parentText" presStyleLbl="alignNode1" presStyleIdx="3" presStyleCnt="4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C"/>
        </a:p>
      </dgm:t>
    </dgm:pt>
    <dgm:pt modelId="{2BDAD7C8-AFBA-4445-9277-137EECD37623}" type="pres">
      <dgm:prSet presAssocID="{4E7B0D11-DC91-4D48-8842-C49DA616B7D6}" presName="descendantText" presStyleLbl="alignAcc1" presStyleIdx="3" presStyleCnt="4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C"/>
        </a:p>
      </dgm:t>
    </dgm:pt>
  </dgm:ptLst>
  <dgm:cxnLst>
    <dgm:cxn modelId="{C0EA4AD9-C692-4CA2-87DE-69FC17C87859}" srcId="{4E7B0D11-DC91-4D48-8842-C49DA616B7D6}" destId="{C7FF4CD6-3D3B-4111-A576-FD6DA5851D5C}" srcOrd="0" destOrd="0" parTransId="{F68F6C75-4283-4B3F-ACB8-D59095BF4123}" sibTransId="{6E4DA809-B9C1-45B5-9DAE-AD6BCC8B3BD3}"/>
    <dgm:cxn modelId="{B90FACE6-76DE-4C57-AB28-BB928F67EE3C}" srcId="{132387F5-A0F9-42EE-B501-0CA6F06C65CC}" destId="{5516E0F8-6479-471F-8211-868189D2D7AB}" srcOrd="1" destOrd="0" parTransId="{0E935312-7F9E-4F80-81F2-B153A66AC2F7}" sibTransId="{731947F6-C269-45BA-9873-1D2E4A93C682}"/>
    <dgm:cxn modelId="{0B8D2B1C-1F6E-4B75-86F3-1F5319B1897C}" srcId="{132387F5-A0F9-42EE-B501-0CA6F06C65CC}" destId="{A2F2E9D1-000F-4AA5-82EB-BD9A02843C9F}" srcOrd="0" destOrd="0" parTransId="{D77F762F-AF69-4597-A5C5-2FC31752FE99}" sibTransId="{F5905BF1-7DD0-4D22-93AF-B82964268B82}"/>
    <dgm:cxn modelId="{C03A5586-D514-4761-919C-1725DD89C62C}" srcId="{132387F5-A0F9-42EE-B501-0CA6F06C65CC}" destId="{4E7B0D11-DC91-4D48-8842-C49DA616B7D6}" srcOrd="3" destOrd="0" parTransId="{BD7CBB2A-F7DD-48AB-80E3-264D36EAF69C}" sibTransId="{404D3DA3-78E8-4EAA-ABF2-91D7C0F13E0F}"/>
    <dgm:cxn modelId="{56ADBCD2-EF12-4475-B824-8997AE4029CD}" type="presOf" srcId="{4E7B0D11-DC91-4D48-8842-C49DA616B7D6}" destId="{B631F592-0151-46A2-9872-74B7F951DCEF}" srcOrd="0" destOrd="0" presId="urn:microsoft.com/office/officeart/2005/8/layout/chevron2"/>
    <dgm:cxn modelId="{C12B78A6-6C25-4F22-8BFD-25E020B9C3E5}" srcId="{A2F2E9D1-000F-4AA5-82EB-BD9A02843C9F}" destId="{C4293773-E533-4CEC-9484-C0C68D5AD0FA}" srcOrd="0" destOrd="0" parTransId="{8BC8D584-2D01-423D-A761-023B57553F27}" sibTransId="{4FD4E724-1961-4D6A-A762-074AD201A895}"/>
    <dgm:cxn modelId="{1BF8911E-DE34-41EC-B995-232895D43CA2}" type="presOf" srcId="{5516E0F8-6479-471F-8211-868189D2D7AB}" destId="{ADC58FAC-9960-42B4-9608-2FE6B3CF61AA}" srcOrd="0" destOrd="0" presId="urn:microsoft.com/office/officeart/2005/8/layout/chevron2"/>
    <dgm:cxn modelId="{436FB89B-42EA-4C02-A928-46DF3ED305C4}" type="presOf" srcId="{C4293773-E533-4CEC-9484-C0C68D5AD0FA}" destId="{EB1ED6CD-B131-4722-8BDC-E5B3D3AD592B}" srcOrd="0" destOrd="0" presId="urn:microsoft.com/office/officeart/2005/8/layout/chevron2"/>
    <dgm:cxn modelId="{ADC16F0A-7E82-47AF-BDBD-B47CB4A9D916}" type="presOf" srcId="{692FE2FD-42FD-4C7F-A38D-79DA8B2A0234}" destId="{96F03245-CDB3-4910-9517-8C0209EBE3C0}" srcOrd="0" destOrd="0" presId="urn:microsoft.com/office/officeart/2005/8/layout/chevron2"/>
    <dgm:cxn modelId="{B80400A4-468F-4CC6-B44F-18A7B37176F5}" type="presOf" srcId="{C7FF4CD6-3D3B-4111-A576-FD6DA5851D5C}" destId="{2BDAD7C8-AFBA-4445-9277-137EECD37623}" srcOrd="0" destOrd="0" presId="urn:microsoft.com/office/officeart/2005/8/layout/chevron2"/>
    <dgm:cxn modelId="{C8F36AA5-9975-4791-A324-95CD24F40B99}" srcId="{692FE2FD-42FD-4C7F-A38D-79DA8B2A0234}" destId="{D4BB9B33-EE0E-4709-B41E-553B38CBEB86}" srcOrd="0" destOrd="0" parTransId="{047025EB-B399-43EA-AC0A-389443317A72}" sibTransId="{F6833739-F3F4-4A79-AD99-E540340D04E1}"/>
    <dgm:cxn modelId="{2A7F6FB4-A92A-4A3B-BCEB-597BD1506446}" type="presOf" srcId="{0E7DD85B-DF0A-4FFD-BE2F-8FCE96D85D3C}" destId="{B29CAD27-C2FF-4E24-87FC-E36E49FBA763}" srcOrd="0" destOrd="0" presId="urn:microsoft.com/office/officeart/2005/8/layout/chevron2"/>
    <dgm:cxn modelId="{AC61904C-1AC6-4698-A471-4D5B93F5BF28}" type="presOf" srcId="{A2F2E9D1-000F-4AA5-82EB-BD9A02843C9F}" destId="{16570F38-C926-4C2E-9C8A-5010D5CED810}" srcOrd="0" destOrd="0" presId="urn:microsoft.com/office/officeart/2005/8/layout/chevron2"/>
    <dgm:cxn modelId="{BFEFB275-E9CC-4739-A4CE-1D791DF1566C}" type="presOf" srcId="{132387F5-A0F9-42EE-B501-0CA6F06C65CC}" destId="{9BB5E3EA-57A9-43F4-91DD-CFC3A6BCE8F2}" srcOrd="0" destOrd="0" presId="urn:microsoft.com/office/officeart/2005/8/layout/chevron2"/>
    <dgm:cxn modelId="{5FC865D9-65BE-4BE9-B266-67E4F8DB9622}" srcId="{5516E0F8-6479-471F-8211-868189D2D7AB}" destId="{0E7DD85B-DF0A-4FFD-BE2F-8FCE96D85D3C}" srcOrd="0" destOrd="0" parTransId="{FCAF4AF4-E321-42FA-88A4-D6F352D58D9D}" sibTransId="{DC1C295C-745E-4624-AC61-40DE9047D0DF}"/>
    <dgm:cxn modelId="{FB486B31-F603-42E0-A58C-9D876B83C168}" type="presOf" srcId="{D4BB9B33-EE0E-4709-B41E-553B38CBEB86}" destId="{50D33EC0-6F03-40E9-94D0-B195E23335F9}" srcOrd="0" destOrd="0" presId="urn:microsoft.com/office/officeart/2005/8/layout/chevron2"/>
    <dgm:cxn modelId="{18CF6F96-73DE-4A58-A12E-294B6BCD043A}" srcId="{132387F5-A0F9-42EE-B501-0CA6F06C65CC}" destId="{692FE2FD-42FD-4C7F-A38D-79DA8B2A0234}" srcOrd="2" destOrd="0" parTransId="{90EDE94D-BA1C-4FAA-81DB-F8C1644F0312}" sibTransId="{00DAAA0A-B5AE-48D0-A210-80BB0DF3BAB4}"/>
    <dgm:cxn modelId="{3F7FC9EE-1189-48E2-A820-81069BE9622E}" type="presParOf" srcId="{9BB5E3EA-57A9-43F4-91DD-CFC3A6BCE8F2}" destId="{AABF3B0C-1ACD-4DAF-8D49-2D72F2853273}" srcOrd="0" destOrd="0" presId="urn:microsoft.com/office/officeart/2005/8/layout/chevron2"/>
    <dgm:cxn modelId="{43558DC7-1944-481F-A1D7-34C89C99578F}" type="presParOf" srcId="{AABF3B0C-1ACD-4DAF-8D49-2D72F2853273}" destId="{16570F38-C926-4C2E-9C8A-5010D5CED810}" srcOrd="0" destOrd="0" presId="urn:microsoft.com/office/officeart/2005/8/layout/chevron2"/>
    <dgm:cxn modelId="{66811FC4-0A63-477F-9629-BE3501946F63}" type="presParOf" srcId="{AABF3B0C-1ACD-4DAF-8D49-2D72F2853273}" destId="{EB1ED6CD-B131-4722-8BDC-E5B3D3AD592B}" srcOrd="1" destOrd="0" presId="urn:microsoft.com/office/officeart/2005/8/layout/chevron2"/>
    <dgm:cxn modelId="{F774645F-0296-44B9-B411-C817CA29A1F4}" type="presParOf" srcId="{9BB5E3EA-57A9-43F4-91DD-CFC3A6BCE8F2}" destId="{26AA1B06-28CB-4E02-9A26-35727E018A6C}" srcOrd="1" destOrd="0" presId="urn:microsoft.com/office/officeart/2005/8/layout/chevron2"/>
    <dgm:cxn modelId="{A8FB8CB5-8DEE-4FF8-A55B-1E644272D551}" type="presParOf" srcId="{9BB5E3EA-57A9-43F4-91DD-CFC3A6BCE8F2}" destId="{11BC913C-4C57-4D49-A796-88B67D31C9C9}" srcOrd="2" destOrd="0" presId="urn:microsoft.com/office/officeart/2005/8/layout/chevron2"/>
    <dgm:cxn modelId="{B5D17E0C-9278-48A8-9A01-0EDD3F5AAD48}" type="presParOf" srcId="{11BC913C-4C57-4D49-A796-88B67D31C9C9}" destId="{ADC58FAC-9960-42B4-9608-2FE6B3CF61AA}" srcOrd="0" destOrd="0" presId="urn:microsoft.com/office/officeart/2005/8/layout/chevron2"/>
    <dgm:cxn modelId="{0758266F-DFC1-4E07-B127-A00493DFE77B}" type="presParOf" srcId="{11BC913C-4C57-4D49-A796-88B67D31C9C9}" destId="{B29CAD27-C2FF-4E24-87FC-E36E49FBA763}" srcOrd="1" destOrd="0" presId="urn:microsoft.com/office/officeart/2005/8/layout/chevron2"/>
    <dgm:cxn modelId="{9C77F5F5-9BF0-43E5-94E3-5ADE4B6E3CE4}" type="presParOf" srcId="{9BB5E3EA-57A9-43F4-91DD-CFC3A6BCE8F2}" destId="{FB13E619-FEE3-4D80-A0B1-47B75E9D435E}" srcOrd="3" destOrd="0" presId="urn:microsoft.com/office/officeart/2005/8/layout/chevron2"/>
    <dgm:cxn modelId="{AA5C0936-2251-4579-9393-466239238A6F}" type="presParOf" srcId="{9BB5E3EA-57A9-43F4-91DD-CFC3A6BCE8F2}" destId="{3D85D654-7B10-4064-9048-EBE7D09D71B7}" srcOrd="4" destOrd="0" presId="urn:microsoft.com/office/officeart/2005/8/layout/chevron2"/>
    <dgm:cxn modelId="{A8E5924E-A9E9-47C0-B7CE-A8C61202E837}" type="presParOf" srcId="{3D85D654-7B10-4064-9048-EBE7D09D71B7}" destId="{96F03245-CDB3-4910-9517-8C0209EBE3C0}" srcOrd="0" destOrd="0" presId="urn:microsoft.com/office/officeart/2005/8/layout/chevron2"/>
    <dgm:cxn modelId="{E0E5E4CF-CF95-476C-A12A-161DF286C8B3}" type="presParOf" srcId="{3D85D654-7B10-4064-9048-EBE7D09D71B7}" destId="{50D33EC0-6F03-40E9-94D0-B195E23335F9}" srcOrd="1" destOrd="0" presId="urn:microsoft.com/office/officeart/2005/8/layout/chevron2"/>
    <dgm:cxn modelId="{A31547AB-2A89-40A4-93ED-8A3142BE8D1E}" type="presParOf" srcId="{9BB5E3EA-57A9-43F4-91DD-CFC3A6BCE8F2}" destId="{13DC1116-8CB1-454E-8B2D-662AB8DE22F0}" srcOrd="5" destOrd="0" presId="urn:microsoft.com/office/officeart/2005/8/layout/chevron2"/>
    <dgm:cxn modelId="{9AC1F720-BD34-4A87-827D-D29173F489B6}" type="presParOf" srcId="{9BB5E3EA-57A9-43F4-91DD-CFC3A6BCE8F2}" destId="{3C0E9385-9916-4085-822E-92D2A8F4D506}" srcOrd="6" destOrd="0" presId="urn:microsoft.com/office/officeart/2005/8/layout/chevron2"/>
    <dgm:cxn modelId="{94B6DD6E-372D-42FB-A782-E7711D4D611B}" type="presParOf" srcId="{3C0E9385-9916-4085-822E-92D2A8F4D506}" destId="{B631F592-0151-46A2-9872-74B7F951DCEF}" srcOrd="0" destOrd="0" presId="urn:microsoft.com/office/officeart/2005/8/layout/chevron2"/>
    <dgm:cxn modelId="{C0C5168C-2B88-4739-9933-E80A29C220E9}" type="presParOf" srcId="{3C0E9385-9916-4085-822E-92D2A8F4D506}" destId="{2BDAD7C8-AFBA-4445-9277-137EECD37623}" srcOrd="1" destOrd="0" presId="urn:microsoft.com/office/officeart/2005/8/layout/chevron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5DC7BFD-9A1A-4208-8469-53B9D8866229}" type="doc">
      <dgm:prSet loTypeId="urn:microsoft.com/office/officeart/2005/8/layout/arrow2" loCatId="process" qsTypeId="urn:microsoft.com/office/officeart/2005/8/quickstyle/simple5" qsCatId="simple" csTypeId="urn:microsoft.com/office/officeart/2005/8/colors/colorful5" csCatId="colorful" phldr="1"/>
      <dgm:spPr/>
    </dgm:pt>
    <dgm:pt modelId="{F50A80B3-26AA-4680-86FB-78BB4ADB5BFF}">
      <dgm:prSet phldrT="[Texto]"/>
      <dgm:spPr>
        <a:xfrm>
          <a:off x="856541" y="3755558"/>
          <a:ext cx="1020063" cy="1158277"/>
        </a:xfrm>
        <a:prstGeom prst="rect">
          <a:avLst/>
        </a:prstGeom>
        <a:solidFill>
          <a:schemeClr val="bg1"/>
        </a:solidFill>
        <a:ln>
          <a:noFill/>
        </a:ln>
        <a:effectLst/>
      </dgm:spPr>
      <dgm:t>
        <a:bodyPr anchor="ctr"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¿Si mejora este proceso se reducen los tiempos?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9C811A8-5CDB-43AC-90C2-9F9903501B08}" type="parTrans" cxnId="{324871BB-1D01-4551-AB4F-B19381A1F9E1}">
      <dgm:prSet/>
      <dgm:spPr/>
      <dgm:t>
        <a:bodyPr/>
        <a:lstStyle/>
        <a:p>
          <a:endParaRPr lang="es-EC"/>
        </a:p>
      </dgm:t>
    </dgm:pt>
    <dgm:pt modelId="{29199EAB-009C-4442-97AF-194E3817A7BB}" type="sibTrans" cxnId="{324871BB-1D01-4551-AB4F-B19381A1F9E1}">
      <dgm:prSet/>
      <dgm:spPr/>
      <dgm:t>
        <a:bodyPr/>
        <a:lstStyle/>
        <a:p>
          <a:endParaRPr lang="es-EC"/>
        </a:p>
      </dgm:t>
    </dgm:pt>
    <dgm:pt modelId="{1E861345-B52C-4DDB-AF40-74B7018F4771}">
      <dgm:prSet phldrT="[Texto]"/>
      <dgm:spPr>
        <a:xfrm>
          <a:off x="4672045" y="1653137"/>
          <a:ext cx="1557348" cy="3260698"/>
        </a:xfrm>
        <a:prstGeom prst="rect">
          <a:avLst/>
        </a:prstGeom>
        <a:solidFill>
          <a:schemeClr val="bg1"/>
        </a:solidFill>
        <a:ln>
          <a:noFill/>
        </a:ln>
        <a:effectLst/>
      </dgm:spPr>
      <dgm:t>
        <a:bodyPr anchor="ctr"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¿Si mejora el proceso, mejora la atención y satisfacción del cliente interno y externo?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1DCD31D-2ED9-4F01-9E4B-181B5EA7FB04}" type="parTrans" cxnId="{61CB4C0C-04A4-4643-9DF7-D1255A14BC5F}">
      <dgm:prSet/>
      <dgm:spPr/>
      <dgm:t>
        <a:bodyPr/>
        <a:lstStyle/>
        <a:p>
          <a:endParaRPr lang="es-EC"/>
        </a:p>
      </dgm:t>
    </dgm:pt>
    <dgm:pt modelId="{927361B5-C845-4903-BDC0-A1A97B1755AD}" type="sibTrans" cxnId="{61CB4C0C-04A4-4643-9DF7-D1255A14BC5F}">
      <dgm:prSet/>
      <dgm:spPr/>
      <dgm:t>
        <a:bodyPr/>
        <a:lstStyle/>
        <a:p>
          <a:endParaRPr lang="es-EC"/>
        </a:p>
      </dgm:t>
    </dgm:pt>
    <dgm:pt modelId="{6B2D1A86-824B-446A-ADCD-9F719B12542C}">
      <dgm:prSet phldrT="[Texto]"/>
      <dgm:spPr>
        <a:xfrm>
          <a:off x="6229393" y="1331934"/>
          <a:ext cx="1557348" cy="3581901"/>
        </a:xfrm>
        <a:prstGeom prst="rect">
          <a:avLst/>
        </a:prstGeom>
        <a:solidFill>
          <a:schemeClr val="bg1"/>
        </a:solidFill>
        <a:ln>
          <a:noFill/>
        </a:ln>
        <a:effectLst/>
      </dgm:spPr>
      <dgm:t>
        <a:bodyPr anchor="t"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¿Si mejora este proceso, genera valor agregado en el colaborador?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D001D17-897E-4931-BD6C-4A0C745B59B8}" type="parTrans" cxnId="{B4454446-E420-4444-9951-CCB33B6753BD}">
      <dgm:prSet/>
      <dgm:spPr/>
      <dgm:t>
        <a:bodyPr/>
        <a:lstStyle/>
        <a:p>
          <a:endParaRPr lang="es-EC"/>
        </a:p>
      </dgm:t>
    </dgm:pt>
    <dgm:pt modelId="{2E660A55-9099-48DD-8042-F592A892B779}" type="sibTrans" cxnId="{B4454446-E420-4444-9951-CCB33B6753BD}">
      <dgm:prSet/>
      <dgm:spPr/>
      <dgm:t>
        <a:bodyPr/>
        <a:lstStyle/>
        <a:p>
          <a:endParaRPr lang="es-EC"/>
        </a:p>
      </dgm:t>
    </dgm:pt>
    <dgm:pt modelId="{99902265-561E-4905-9F83-3C88DDDBDF55}">
      <dgm:prSet phldrT="[Texto]"/>
      <dgm:spPr>
        <a:xfrm>
          <a:off x="1876604" y="2874682"/>
          <a:ext cx="1292599" cy="2039153"/>
        </a:xfrm>
        <a:prstGeom prst="rect">
          <a:avLst/>
        </a:prstGeom>
        <a:solidFill>
          <a:schemeClr val="bg1"/>
        </a:solidFill>
        <a:ln>
          <a:noFill/>
        </a:ln>
        <a:effectLst/>
      </dgm:spPr>
      <dgm:t>
        <a:bodyPr anchor="ctr"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¿Si mejora este proceso se reducen los costos?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9E0E1A2-900D-42B2-BA9F-6A69490A28F8}" type="parTrans" cxnId="{1D2F7DAF-EECF-4263-9928-D163F582E523}">
      <dgm:prSet/>
      <dgm:spPr/>
      <dgm:t>
        <a:bodyPr/>
        <a:lstStyle/>
        <a:p>
          <a:endParaRPr lang="es-EC"/>
        </a:p>
      </dgm:t>
    </dgm:pt>
    <dgm:pt modelId="{FD3DB4DA-67FF-400A-8D79-6E5E5B19C91E}" type="sibTrans" cxnId="{1D2F7DAF-EECF-4263-9928-D163F582E523}">
      <dgm:prSet/>
      <dgm:spPr/>
      <dgm:t>
        <a:bodyPr/>
        <a:lstStyle/>
        <a:p>
          <a:endParaRPr lang="es-EC"/>
        </a:p>
      </dgm:t>
    </dgm:pt>
    <dgm:pt modelId="{6945127F-36E5-4FE1-8015-39B8BD161220}">
      <dgm:prSet phldrT="[Texto]"/>
      <dgm:spPr>
        <a:xfrm>
          <a:off x="3169203" y="2178742"/>
          <a:ext cx="1502841" cy="2735093"/>
        </a:xfrm>
        <a:prstGeom prst="rect">
          <a:avLst/>
        </a:prstGeom>
        <a:solidFill>
          <a:schemeClr val="bg1"/>
        </a:solidFill>
        <a:ln>
          <a:noFill/>
        </a:ln>
        <a:effectLst/>
      </dgm:spPr>
      <dgm:t>
        <a:bodyPr anchor="ctr"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¿Este proceso contribuye en mejorar la imagen de “Sfidante S.A.”?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DE6C9B5-303D-4945-B909-8263FC7F9C48}" type="parTrans" cxnId="{9C9485F5-B75C-486A-A135-5FB56F8428A4}">
      <dgm:prSet/>
      <dgm:spPr/>
      <dgm:t>
        <a:bodyPr/>
        <a:lstStyle/>
        <a:p>
          <a:endParaRPr lang="es-EC"/>
        </a:p>
      </dgm:t>
    </dgm:pt>
    <dgm:pt modelId="{59128A00-7D5C-498E-87F5-439180181425}" type="sibTrans" cxnId="{9C9485F5-B75C-486A-A135-5FB56F8428A4}">
      <dgm:prSet/>
      <dgm:spPr/>
      <dgm:t>
        <a:bodyPr/>
        <a:lstStyle/>
        <a:p>
          <a:endParaRPr lang="es-EC"/>
        </a:p>
      </dgm:t>
    </dgm:pt>
    <dgm:pt modelId="{460DF9D2-1049-4F77-B723-80D571177BEC}" type="pres">
      <dgm:prSet presAssocID="{75DC7BFD-9A1A-4208-8469-53B9D8866229}" presName="arrowDiagram" presStyleCnt="0">
        <dgm:presLayoutVars>
          <dgm:chMax val="5"/>
          <dgm:dir/>
          <dgm:resizeHandles val="exact"/>
        </dgm:presLayoutVars>
      </dgm:prSet>
      <dgm:spPr/>
    </dgm:pt>
    <dgm:pt modelId="{3E079B4A-BEC1-493D-9186-2818110BA3DA}" type="pres">
      <dgm:prSet presAssocID="{75DC7BFD-9A1A-4208-8469-53B9D8866229}" presName="arrow" presStyleLbl="bgShp" presStyleIdx="0" presStyleCnt="1"/>
      <dgm:spPr>
        <a:xfrm>
          <a:off x="0" y="47122"/>
          <a:ext cx="7786742" cy="4866713"/>
        </a:xfrm>
        <a:prstGeom prst="swooshArrow">
          <a:avLst>
            <a:gd name="adj1" fmla="val 25000"/>
            <a:gd name="adj2" fmla="val 25000"/>
          </a:avLst>
        </a:prstGeom>
        <a:solidFill>
          <a:srgbClr val="4BACC6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BD166197-3019-4498-9643-2E4B14138F89}" type="pres">
      <dgm:prSet presAssocID="{75DC7BFD-9A1A-4208-8469-53B9D8866229}" presName="arrowDiagram5" presStyleCnt="0"/>
      <dgm:spPr/>
    </dgm:pt>
    <dgm:pt modelId="{603995FD-B9E2-43DC-80DA-0A21E4FCE86D}" type="pres">
      <dgm:prSet presAssocID="{F50A80B3-26AA-4680-86FB-78BB4ADB5BFF}" presName="bullet5a" presStyleLbl="node1" presStyleIdx="0" presStyleCnt="5"/>
      <dgm:spPr>
        <a:xfrm>
          <a:off x="766994" y="3666010"/>
          <a:ext cx="179095" cy="179095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E3419C39-C884-4755-8F67-005EE49C5568}" type="pres">
      <dgm:prSet presAssocID="{F50A80B3-26AA-4680-86FB-78BB4ADB5BFF}" presName="textBox5a" presStyleLbl="revTx" presStyleIdx="0" presStyleCnt="5" custScaleX="110100" custScaleY="75330" custLinFactNeighborX="12123" custLinFactNeighborY="-694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3811EDB-1AF0-476C-9DAE-3B4074ED4A57}" type="pres">
      <dgm:prSet presAssocID="{99902265-561E-4905-9F83-3C88DDDBDF55}" presName="bullet5b" presStyleLbl="node1" presStyleIdx="1" presStyleCnt="5"/>
      <dgm:spPr>
        <a:xfrm>
          <a:off x="1736443" y="2734521"/>
          <a:ext cx="280322" cy="280322"/>
        </a:xfrm>
        <a:prstGeom prst="ellipse">
          <a:avLst/>
        </a:prstGeom>
        <a:gradFill rotWithShape="0">
          <a:gsLst>
            <a:gs pos="0">
              <a:srgbClr val="4BACC6">
                <a:hueOff val="-2483469"/>
                <a:satOff val="9953"/>
                <a:lumOff val="2157"/>
                <a:alphaOff val="0"/>
                <a:shade val="51000"/>
                <a:satMod val="130000"/>
              </a:srgbClr>
            </a:gs>
            <a:gs pos="80000">
              <a:srgbClr val="4BACC6">
                <a:hueOff val="-2483469"/>
                <a:satOff val="9953"/>
                <a:lumOff val="2157"/>
                <a:alphaOff val="0"/>
                <a:shade val="93000"/>
                <a:satMod val="130000"/>
              </a:srgbClr>
            </a:gs>
            <a:gs pos="100000">
              <a:srgbClr val="4BACC6">
                <a:hueOff val="-2483469"/>
                <a:satOff val="9953"/>
                <a:lumOff val="215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F4EEB1D1-246B-4871-9F77-C115D46ED606}" type="pres">
      <dgm:prSet presAssocID="{99902265-561E-4905-9F83-3C88DDDBDF55}" presName="textBox5b" presStyleLbl="revTx" presStyleIdx="1" presStyleCnt="5" custScaleY="41562" custLinFactNeighborX="9567" custLinFactNeighborY="-2500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EC00EA0-6DF5-4BDD-BF27-F12511C2F226}" type="pres">
      <dgm:prSet presAssocID="{6945127F-36E5-4FE1-8015-39B8BD161220}" presName="bullet5c" presStyleLbl="node1" presStyleIdx="2" presStyleCnt="5"/>
      <dgm:spPr>
        <a:xfrm>
          <a:off x="2982322" y="1991860"/>
          <a:ext cx="373763" cy="373763"/>
        </a:xfrm>
        <a:prstGeom prst="ellipse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shade val="51000"/>
                <a:satMod val="130000"/>
              </a:srgbClr>
            </a:gs>
            <a:gs pos="80000">
              <a:srgbClr val="4BACC6">
                <a:hueOff val="-4966938"/>
                <a:satOff val="19906"/>
                <a:lumOff val="4314"/>
                <a:alphaOff val="0"/>
                <a:shade val="93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E11A818F-9C03-4390-BAA4-8489C8E81C1C}" type="pres">
      <dgm:prSet presAssocID="{6945127F-36E5-4FE1-8015-39B8BD161220}" presName="textBox5c" presStyleLbl="revTx" presStyleIdx="2" presStyleCnt="5" custScaleY="40760" custLinFactNeighborX="7782" custLinFactNeighborY="-2192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CCCB34E-24C3-46CB-8A77-0C795F7C7220}" type="pres">
      <dgm:prSet presAssocID="{1E861345-B52C-4DDB-AF40-74B7018F4771}" presName="bullet5d" presStyleLbl="node1" presStyleIdx="3" presStyleCnt="5"/>
      <dgm:spPr>
        <a:xfrm>
          <a:off x="4430656" y="1411748"/>
          <a:ext cx="482778" cy="482778"/>
        </a:xfrm>
        <a:prstGeom prst="ellipse">
          <a:avLst/>
        </a:prstGeom>
        <a:gradFill rotWithShape="0">
          <a:gsLst>
            <a:gs pos="0">
              <a:srgbClr val="4BACC6">
                <a:hueOff val="-7450407"/>
                <a:satOff val="29858"/>
                <a:lumOff val="6471"/>
                <a:alphaOff val="0"/>
                <a:shade val="51000"/>
                <a:satMod val="130000"/>
              </a:srgbClr>
            </a:gs>
            <a:gs pos="80000">
              <a:srgbClr val="4BACC6">
                <a:hueOff val="-7450407"/>
                <a:satOff val="29858"/>
                <a:lumOff val="6471"/>
                <a:alphaOff val="0"/>
                <a:shade val="93000"/>
                <a:satMod val="130000"/>
              </a:srgbClr>
            </a:gs>
            <a:gs pos="100000">
              <a:srgbClr val="4BACC6">
                <a:hueOff val="-7450407"/>
                <a:satOff val="29858"/>
                <a:lumOff val="6471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03E47A54-D2FA-4281-A986-BF3A8B755F05}" type="pres">
      <dgm:prSet presAssocID="{1E861345-B52C-4DDB-AF40-74B7018F4771}" presName="textBox5d" presStyleLbl="revTx" presStyleIdx="3" presStyleCnt="5" custScaleX="94496" custScaleY="46090" custLinFactNeighborX="4587" custLinFactNeighborY="-1971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72D8B60-D695-4292-A9FD-AC4381FC2014}" type="pres">
      <dgm:prSet presAssocID="{6B2D1A86-824B-446A-ADCD-9F719B12542C}" presName="bullet5e" presStyleLbl="node1" presStyleIdx="4" presStyleCnt="5"/>
      <dgm:spPr>
        <a:xfrm>
          <a:off x="5921817" y="1024358"/>
          <a:ext cx="615152" cy="615152"/>
        </a:xfrm>
        <a:prstGeom prst="ellipse">
          <a:avLst/>
        </a:prstGeom>
        <a:gradFill rotWithShape="0">
          <a:gsLst>
            <a:gs pos="0">
              <a:srgbClr val="4BACC6">
                <a:hueOff val="-9933876"/>
                <a:satOff val="39811"/>
                <a:lumOff val="8628"/>
                <a:alphaOff val="0"/>
                <a:shade val="51000"/>
                <a:satMod val="130000"/>
              </a:srgbClr>
            </a:gs>
            <a:gs pos="80000">
              <a:srgbClr val="4BACC6">
                <a:hueOff val="-9933876"/>
                <a:satOff val="39811"/>
                <a:lumOff val="8628"/>
                <a:alphaOff val="0"/>
                <a:shade val="93000"/>
                <a:satMod val="130000"/>
              </a:srgbClr>
            </a:gs>
            <a:gs pos="100000">
              <a:srgbClr val="4BACC6">
                <a:hueOff val="-9933876"/>
                <a:satOff val="39811"/>
                <a:lumOff val="862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96940F94-AC75-47B0-9054-993718FFDB51}" type="pres">
      <dgm:prSet presAssocID="{6B2D1A86-824B-446A-ADCD-9F719B12542C}" presName="textBox5e" presStyleLbl="revTx" presStyleIdx="4" presStyleCnt="5" custScaleY="34821" custLinFactNeighborX="-917" custLinFactNeighborY="-2301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C809D24-C6E5-4C92-82AB-2821E6D4F164}" type="presOf" srcId="{6945127F-36E5-4FE1-8015-39B8BD161220}" destId="{E11A818F-9C03-4390-BAA4-8489C8E81C1C}" srcOrd="0" destOrd="0" presId="urn:microsoft.com/office/officeart/2005/8/layout/arrow2"/>
    <dgm:cxn modelId="{9C9485F5-B75C-486A-A135-5FB56F8428A4}" srcId="{75DC7BFD-9A1A-4208-8469-53B9D8866229}" destId="{6945127F-36E5-4FE1-8015-39B8BD161220}" srcOrd="2" destOrd="0" parTransId="{DDE6C9B5-303D-4945-B909-8263FC7F9C48}" sibTransId="{59128A00-7D5C-498E-87F5-439180181425}"/>
    <dgm:cxn modelId="{0419EC2D-8AF5-44AF-A054-7B854EB2B97A}" type="presOf" srcId="{75DC7BFD-9A1A-4208-8469-53B9D8866229}" destId="{460DF9D2-1049-4F77-B723-80D571177BEC}" srcOrd="0" destOrd="0" presId="urn:microsoft.com/office/officeart/2005/8/layout/arrow2"/>
    <dgm:cxn modelId="{B4454446-E420-4444-9951-CCB33B6753BD}" srcId="{75DC7BFD-9A1A-4208-8469-53B9D8866229}" destId="{6B2D1A86-824B-446A-ADCD-9F719B12542C}" srcOrd="4" destOrd="0" parTransId="{BD001D17-897E-4931-BD6C-4A0C745B59B8}" sibTransId="{2E660A55-9099-48DD-8042-F592A892B779}"/>
    <dgm:cxn modelId="{99F31B73-2D12-432E-ADFC-E8741A5E72EB}" type="presOf" srcId="{6B2D1A86-824B-446A-ADCD-9F719B12542C}" destId="{96940F94-AC75-47B0-9054-993718FFDB51}" srcOrd="0" destOrd="0" presId="urn:microsoft.com/office/officeart/2005/8/layout/arrow2"/>
    <dgm:cxn modelId="{F794B136-5B3A-496B-AE1A-4C9F219CC2D4}" type="presOf" srcId="{1E861345-B52C-4DDB-AF40-74B7018F4771}" destId="{03E47A54-D2FA-4281-A986-BF3A8B755F05}" srcOrd="0" destOrd="0" presId="urn:microsoft.com/office/officeart/2005/8/layout/arrow2"/>
    <dgm:cxn modelId="{1D2F7DAF-EECF-4263-9928-D163F582E523}" srcId="{75DC7BFD-9A1A-4208-8469-53B9D8866229}" destId="{99902265-561E-4905-9F83-3C88DDDBDF55}" srcOrd="1" destOrd="0" parTransId="{A9E0E1A2-900D-42B2-BA9F-6A69490A28F8}" sibTransId="{FD3DB4DA-67FF-400A-8D79-6E5E5B19C91E}"/>
    <dgm:cxn modelId="{61CB4C0C-04A4-4643-9DF7-D1255A14BC5F}" srcId="{75DC7BFD-9A1A-4208-8469-53B9D8866229}" destId="{1E861345-B52C-4DDB-AF40-74B7018F4771}" srcOrd="3" destOrd="0" parTransId="{71DCD31D-2ED9-4F01-9E4B-181B5EA7FB04}" sibTransId="{927361B5-C845-4903-BDC0-A1A97B1755AD}"/>
    <dgm:cxn modelId="{324871BB-1D01-4551-AB4F-B19381A1F9E1}" srcId="{75DC7BFD-9A1A-4208-8469-53B9D8866229}" destId="{F50A80B3-26AA-4680-86FB-78BB4ADB5BFF}" srcOrd="0" destOrd="0" parTransId="{B9C811A8-5CDB-43AC-90C2-9F9903501B08}" sibTransId="{29199EAB-009C-4442-97AF-194E3817A7BB}"/>
    <dgm:cxn modelId="{65DF2EE7-5CAC-4762-B6E1-332A4F41AA8B}" type="presOf" srcId="{99902265-561E-4905-9F83-3C88DDDBDF55}" destId="{F4EEB1D1-246B-4871-9F77-C115D46ED606}" srcOrd="0" destOrd="0" presId="urn:microsoft.com/office/officeart/2005/8/layout/arrow2"/>
    <dgm:cxn modelId="{06825207-24BD-4C0C-B9A9-090845585213}" type="presOf" srcId="{F50A80B3-26AA-4680-86FB-78BB4ADB5BFF}" destId="{E3419C39-C884-4755-8F67-005EE49C5568}" srcOrd="0" destOrd="0" presId="urn:microsoft.com/office/officeart/2005/8/layout/arrow2"/>
    <dgm:cxn modelId="{0A3B0118-947A-4979-BA3C-9CEAB008628E}" type="presParOf" srcId="{460DF9D2-1049-4F77-B723-80D571177BEC}" destId="{3E079B4A-BEC1-493D-9186-2818110BA3DA}" srcOrd="0" destOrd="0" presId="urn:microsoft.com/office/officeart/2005/8/layout/arrow2"/>
    <dgm:cxn modelId="{93D88E14-2441-45FB-9E58-9E1A61DA5E5C}" type="presParOf" srcId="{460DF9D2-1049-4F77-B723-80D571177BEC}" destId="{BD166197-3019-4498-9643-2E4B14138F89}" srcOrd="1" destOrd="0" presId="urn:microsoft.com/office/officeart/2005/8/layout/arrow2"/>
    <dgm:cxn modelId="{9A39C8D5-AFF8-4D20-9A7A-22533BFB9375}" type="presParOf" srcId="{BD166197-3019-4498-9643-2E4B14138F89}" destId="{603995FD-B9E2-43DC-80DA-0A21E4FCE86D}" srcOrd="0" destOrd="0" presId="urn:microsoft.com/office/officeart/2005/8/layout/arrow2"/>
    <dgm:cxn modelId="{9CF6A6E5-CDFD-49A4-A85B-1AA8D98F8ABE}" type="presParOf" srcId="{BD166197-3019-4498-9643-2E4B14138F89}" destId="{E3419C39-C884-4755-8F67-005EE49C5568}" srcOrd="1" destOrd="0" presId="urn:microsoft.com/office/officeart/2005/8/layout/arrow2"/>
    <dgm:cxn modelId="{AB8FC6C5-66BE-48C6-81BC-25D7AF476CE6}" type="presParOf" srcId="{BD166197-3019-4498-9643-2E4B14138F89}" destId="{13811EDB-1AF0-476C-9DAE-3B4074ED4A57}" srcOrd="2" destOrd="0" presId="urn:microsoft.com/office/officeart/2005/8/layout/arrow2"/>
    <dgm:cxn modelId="{5C57E01F-CA1D-4FD8-9869-B9B71726A860}" type="presParOf" srcId="{BD166197-3019-4498-9643-2E4B14138F89}" destId="{F4EEB1D1-246B-4871-9F77-C115D46ED606}" srcOrd="3" destOrd="0" presId="urn:microsoft.com/office/officeart/2005/8/layout/arrow2"/>
    <dgm:cxn modelId="{389809D2-0C48-41EB-899F-FFD1F0ABF897}" type="presParOf" srcId="{BD166197-3019-4498-9643-2E4B14138F89}" destId="{1EC00EA0-6DF5-4BDD-BF27-F12511C2F226}" srcOrd="4" destOrd="0" presId="urn:microsoft.com/office/officeart/2005/8/layout/arrow2"/>
    <dgm:cxn modelId="{B597B687-C965-41DB-80A9-BBB702648E7C}" type="presParOf" srcId="{BD166197-3019-4498-9643-2E4B14138F89}" destId="{E11A818F-9C03-4390-BAA4-8489C8E81C1C}" srcOrd="5" destOrd="0" presId="urn:microsoft.com/office/officeart/2005/8/layout/arrow2"/>
    <dgm:cxn modelId="{604015D1-53D2-4C6A-AF6F-55CFA63FF663}" type="presParOf" srcId="{BD166197-3019-4498-9643-2E4B14138F89}" destId="{8CCCB34E-24C3-46CB-8A77-0C795F7C7220}" srcOrd="6" destOrd="0" presId="urn:microsoft.com/office/officeart/2005/8/layout/arrow2"/>
    <dgm:cxn modelId="{DB9BF5DA-58D2-4303-9E83-B6CF59F4E6DC}" type="presParOf" srcId="{BD166197-3019-4498-9643-2E4B14138F89}" destId="{03E47A54-D2FA-4281-A986-BF3A8B755F05}" srcOrd="7" destOrd="0" presId="urn:microsoft.com/office/officeart/2005/8/layout/arrow2"/>
    <dgm:cxn modelId="{E6F766BB-265D-4739-8632-5912F2F9ABB7}" type="presParOf" srcId="{BD166197-3019-4498-9643-2E4B14138F89}" destId="{F72D8B60-D695-4292-A9FD-AC4381FC2014}" srcOrd="8" destOrd="0" presId="urn:microsoft.com/office/officeart/2005/8/layout/arrow2"/>
    <dgm:cxn modelId="{B88453BC-B9FB-42A8-B505-B1E196C8BA7F}" type="presParOf" srcId="{BD166197-3019-4498-9643-2E4B14138F89}" destId="{96940F94-AC75-47B0-9054-993718FFDB51}" srcOrd="9" destOrd="0" presId="urn:microsoft.com/office/officeart/2005/8/layout/arrow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247C1FB-819A-47E2-AB9C-9A33D6A659AC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D47D9AB0-CA9E-4655-A91E-C192C78BCDB3}">
      <dgm:prSet phldrT="[Texto]" custT="1"/>
      <dgm:spPr>
        <a:xfrm rot="5400000">
          <a:off x="-358641" y="360287"/>
          <a:ext cx="2390940" cy="1673658"/>
        </a:xfrm>
        <a:prstGeom prst="chevron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2000" b="0" i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Costo de operación</a:t>
          </a:r>
          <a:endParaRPr lang="es-EC" sz="2000" b="0" i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A4BE341-C98A-422B-B43C-501901DB0123}" type="parTrans" cxnId="{6211D9C0-F686-42AC-A258-A3D71816A4C3}">
      <dgm:prSet/>
      <dgm:spPr/>
      <dgm:t>
        <a:bodyPr/>
        <a:lstStyle/>
        <a:p>
          <a:endParaRPr lang="es-EC"/>
        </a:p>
      </dgm:t>
    </dgm:pt>
    <dgm:pt modelId="{C40486D1-C642-4162-A79C-08EB17E38CB7}" type="sibTrans" cxnId="{6211D9C0-F686-42AC-A258-A3D71816A4C3}">
      <dgm:prSet/>
      <dgm:spPr/>
      <dgm:t>
        <a:bodyPr/>
        <a:lstStyle/>
        <a:p>
          <a:endParaRPr lang="es-EC"/>
        </a:p>
      </dgm:t>
    </dgm:pt>
    <dgm:pt modelId="{751433CD-804C-454F-A12A-3171DED8AC49}">
      <dgm:prSet phldrT="[Texto]"/>
      <dgm:spPr>
        <a:xfrm rot="5400000">
          <a:off x="3810268" y="-2134963"/>
          <a:ext cx="1554111" cy="582733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Son todos los gastos en los que incurre la empresa para su normal funcionamiento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37EE25D-F060-4A9A-8D57-34BC6271E6AB}" type="parTrans" cxnId="{8DE443AE-24B8-4B19-AE08-F943742B77B4}">
      <dgm:prSet/>
      <dgm:spPr/>
      <dgm:t>
        <a:bodyPr/>
        <a:lstStyle/>
        <a:p>
          <a:endParaRPr lang="es-EC"/>
        </a:p>
      </dgm:t>
    </dgm:pt>
    <dgm:pt modelId="{170E6895-88BD-491F-9016-DBCF69AB2A87}" type="sibTrans" cxnId="{8DE443AE-24B8-4B19-AE08-F943742B77B4}">
      <dgm:prSet/>
      <dgm:spPr/>
      <dgm:t>
        <a:bodyPr/>
        <a:lstStyle/>
        <a:p>
          <a:endParaRPr lang="es-EC"/>
        </a:p>
      </dgm:t>
    </dgm:pt>
    <dgm:pt modelId="{26350019-7256-40F1-9944-588CE1E29089}">
      <dgm:prSet phldrT="[Texto]" custT="1"/>
      <dgm:spPr>
        <a:xfrm rot="5400000">
          <a:off x="-358641" y="2466648"/>
          <a:ext cx="2390940" cy="1673658"/>
        </a:xfrm>
        <a:prstGeom prst="chevron">
          <a:avLst/>
        </a:prstGeom>
        <a:gradFill rotWithShape="0">
          <a:gsLst>
            <a:gs pos="0">
              <a:srgbClr val="4BACC6">
                <a:hueOff val="-9933876"/>
                <a:satOff val="39811"/>
                <a:lumOff val="8628"/>
                <a:alphaOff val="0"/>
                <a:shade val="51000"/>
                <a:satMod val="130000"/>
              </a:srgbClr>
            </a:gs>
            <a:gs pos="80000">
              <a:srgbClr val="4BACC6">
                <a:hueOff val="-9933876"/>
                <a:satOff val="39811"/>
                <a:lumOff val="8628"/>
                <a:alphaOff val="0"/>
                <a:shade val="93000"/>
                <a:satMod val="130000"/>
              </a:srgbClr>
            </a:gs>
            <a:gs pos="100000">
              <a:srgbClr val="4BACC6">
                <a:hueOff val="-9933876"/>
                <a:satOff val="39811"/>
                <a:lumOff val="8628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BACC6">
              <a:hueOff val="-9933876"/>
              <a:satOff val="39811"/>
              <a:lumOff val="8628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2000" b="0" i="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Costo de nómina</a:t>
          </a:r>
          <a:endParaRPr lang="es-EC" sz="2000" b="0" i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E489D38-689D-4813-BE19-55EBCB6E6B4B}" type="parTrans" cxnId="{FFD9CFA3-4ABB-4374-BF87-21FFEF8AF7C3}">
      <dgm:prSet/>
      <dgm:spPr/>
      <dgm:t>
        <a:bodyPr/>
        <a:lstStyle/>
        <a:p>
          <a:endParaRPr lang="es-EC"/>
        </a:p>
      </dgm:t>
    </dgm:pt>
    <dgm:pt modelId="{2CDFB2FF-BB80-4BB2-8691-D9EE85AD3776}" type="sibTrans" cxnId="{FFD9CFA3-4ABB-4374-BF87-21FFEF8AF7C3}">
      <dgm:prSet/>
      <dgm:spPr/>
      <dgm:t>
        <a:bodyPr/>
        <a:lstStyle/>
        <a:p>
          <a:endParaRPr lang="es-EC"/>
        </a:p>
      </dgm:t>
    </dgm:pt>
    <dgm:pt modelId="{A9E60413-D8E6-4661-BE2C-CA5713714A41}">
      <dgm:prSet phldrT="[Texto]"/>
      <dgm:spPr>
        <a:xfrm rot="5400000">
          <a:off x="3810268" y="-28603"/>
          <a:ext cx="1554111" cy="582733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BACC6">
              <a:hueOff val="-9933876"/>
              <a:satOff val="39811"/>
              <a:lumOff val="8628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Es el gasto de la compensación al trabajo físico y mental de los colaboradores de la empresa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E31858D-88A0-4736-8FF8-CD82377FB6FE}" type="parTrans" cxnId="{5F257A96-9F87-47CE-B11C-6FF5ACBDFA2D}">
      <dgm:prSet/>
      <dgm:spPr/>
      <dgm:t>
        <a:bodyPr/>
        <a:lstStyle/>
        <a:p>
          <a:endParaRPr lang="es-EC"/>
        </a:p>
      </dgm:t>
    </dgm:pt>
    <dgm:pt modelId="{2973285D-73FA-41CB-B54D-6251F10D12CD}" type="sibTrans" cxnId="{5F257A96-9F87-47CE-B11C-6FF5ACBDFA2D}">
      <dgm:prSet/>
      <dgm:spPr/>
      <dgm:t>
        <a:bodyPr/>
        <a:lstStyle/>
        <a:p>
          <a:endParaRPr lang="es-EC"/>
        </a:p>
      </dgm:t>
    </dgm:pt>
    <dgm:pt modelId="{5AAC036C-822C-45D1-B183-2B688966FDB1}">
      <dgm:prSet phldrT="[Texto]"/>
      <dgm:spPr>
        <a:xfrm rot="5400000">
          <a:off x="3810268" y="-2134963"/>
          <a:ext cx="1554111" cy="582733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FFE1D14-E8AF-441F-B5D9-C35B41FE9CF9}" type="parTrans" cxnId="{9C2E404A-CEA5-4F89-AB23-507DD2EFDD35}">
      <dgm:prSet/>
      <dgm:spPr/>
      <dgm:t>
        <a:bodyPr/>
        <a:lstStyle/>
        <a:p>
          <a:endParaRPr lang="es-EC"/>
        </a:p>
      </dgm:t>
    </dgm:pt>
    <dgm:pt modelId="{51AE0116-D086-416B-B1B8-BC41D35EF33D}" type="sibTrans" cxnId="{9C2E404A-CEA5-4F89-AB23-507DD2EFDD35}">
      <dgm:prSet/>
      <dgm:spPr/>
      <dgm:t>
        <a:bodyPr/>
        <a:lstStyle/>
        <a:p>
          <a:endParaRPr lang="es-EC"/>
        </a:p>
      </dgm:t>
    </dgm:pt>
    <dgm:pt modelId="{C59D2E44-D2BE-4ECE-AB1E-6ACEE6E77652}">
      <dgm:prSet phldrT="[Texto]"/>
      <dgm:spPr>
        <a:xfrm rot="5400000">
          <a:off x="3810268" y="-2134963"/>
          <a:ext cx="1554111" cy="582733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5026D1E-E43A-4B97-9DD4-F920524A2F62}" type="parTrans" cxnId="{DEAD4DD5-1A14-49E1-B86F-D0A99BDABCFA}">
      <dgm:prSet/>
      <dgm:spPr/>
      <dgm:t>
        <a:bodyPr/>
        <a:lstStyle/>
        <a:p>
          <a:endParaRPr lang="es-EC"/>
        </a:p>
      </dgm:t>
    </dgm:pt>
    <dgm:pt modelId="{F52A5864-0368-47FE-82FB-F551D5622F42}" type="sibTrans" cxnId="{DEAD4DD5-1A14-49E1-B86F-D0A99BDABCFA}">
      <dgm:prSet/>
      <dgm:spPr/>
      <dgm:t>
        <a:bodyPr/>
        <a:lstStyle/>
        <a:p>
          <a:endParaRPr lang="es-EC"/>
        </a:p>
      </dgm:t>
    </dgm:pt>
    <dgm:pt modelId="{693500D8-E9F0-4D03-B596-26928788FF80}">
      <dgm:prSet phldrT="[Texto]"/>
      <dgm:spPr>
        <a:xfrm rot="5400000">
          <a:off x="3810268" y="-28603"/>
          <a:ext cx="1554111" cy="582733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BACC6">
              <a:hueOff val="-9933876"/>
              <a:satOff val="39811"/>
              <a:lumOff val="8628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FA660CE-84B2-4510-A64B-300DBDD71A7C}" type="parTrans" cxnId="{BBB50C99-F99C-4AEC-A437-797EDFEDFED9}">
      <dgm:prSet/>
      <dgm:spPr/>
      <dgm:t>
        <a:bodyPr/>
        <a:lstStyle/>
        <a:p>
          <a:endParaRPr lang="es-EC"/>
        </a:p>
      </dgm:t>
    </dgm:pt>
    <dgm:pt modelId="{B4BB3960-1DEC-471F-8B30-EA20DBF7DE0B}" type="sibTrans" cxnId="{BBB50C99-F99C-4AEC-A437-797EDFEDFED9}">
      <dgm:prSet/>
      <dgm:spPr/>
      <dgm:t>
        <a:bodyPr/>
        <a:lstStyle/>
        <a:p>
          <a:endParaRPr lang="es-EC"/>
        </a:p>
      </dgm:t>
    </dgm:pt>
    <dgm:pt modelId="{ED4A1587-8D28-435B-A8C0-159D1F3EA4E2}">
      <dgm:prSet phldrT="[Texto]"/>
      <dgm:spPr>
        <a:xfrm rot="5400000">
          <a:off x="3810268" y="-28603"/>
          <a:ext cx="1554111" cy="5827331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BACC6">
              <a:hueOff val="-9933876"/>
              <a:satOff val="39811"/>
              <a:lumOff val="8628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3A7675A-F29C-46A6-ADED-C749CE696581}" type="parTrans" cxnId="{9736759B-645C-4223-AB2B-F9F33BBE68C8}">
      <dgm:prSet/>
      <dgm:spPr/>
      <dgm:t>
        <a:bodyPr/>
        <a:lstStyle/>
        <a:p>
          <a:endParaRPr lang="es-EC"/>
        </a:p>
      </dgm:t>
    </dgm:pt>
    <dgm:pt modelId="{80A89ED4-C862-43B1-9B04-2187A732364C}" type="sibTrans" cxnId="{9736759B-645C-4223-AB2B-F9F33BBE68C8}">
      <dgm:prSet/>
      <dgm:spPr/>
      <dgm:t>
        <a:bodyPr/>
        <a:lstStyle/>
        <a:p>
          <a:endParaRPr lang="es-EC"/>
        </a:p>
      </dgm:t>
    </dgm:pt>
    <dgm:pt modelId="{9E617940-12E5-4687-B8AA-9769549AF725}" type="pres">
      <dgm:prSet presAssocID="{F247C1FB-819A-47E2-AB9C-9A33D6A659A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ACD3AA3-D377-41BF-9AC7-4B8C5F06E869}" type="pres">
      <dgm:prSet presAssocID="{D47D9AB0-CA9E-4655-A91E-C192C78BCDB3}" presName="composite" presStyleCnt="0"/>
      <dgm:spPr/>
    </dgm:pt>
    <dgm:pt modelId="{3A186035-EDEC-40C5-B79B-F3CE783634C2}" type="pres">
      <dgm:prSet presAssocID="{D47D9AB0-CA9E-4655-A91E-C192C78BCDB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EF16F93-E150-49EE-BE56-D50EE1B379DF}" type="pres">
      <dgm:prSet presAssocID="{D47D9AB0-CA9E-4655-A91E-C192C78BCDB3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D85B87E-4488-4396-8AD4-008CC3AA24B9}" type="pres">
      <dgm:prSet presAssocID="{C40486D1-C642-4162-A79C-08EB17E38CB7}" presName="sp" presStyleCnt="0"/>
      <dgm:spPr/>
    </dgm:pt>
    <dgm:pt modelId="{4F5BF925-EA56-480C-A001-33FEA1F909A5}" type="pres">
      <dgm:prSet presAssocID="{26350019-7256-40F1-9944-588CE1E29089}" presName="composite" presStyleCnt="0"/>
      <dgm:spPr/>
    </dgm:pt>
    <dgm:pt modelId="{13F04573-73AF-415F-84D6-881DED347B27}" type="pres">
      <dgm:prSet presAssocID="{26350019-7256-40F1-9944-588CE1E2908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9F2BE96-0283-4078-8C81-6586D0A0E401}" type="pres">
      <dgm:prSet presAssocID="{26350019-7256-40F1-9944-588CE1E29089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DE443AE-24B8-4B19-AE08-F943742B77B4}" srcId="{D47D9AB0-CA9E-4655-A91E-C192C78BCDB3}" destId="{751433CD-804C-454F-A12A-3171DED8AC49}" srcOrd="0" destOrd="0" parTransId="{D37EE25D-F060-4A9A-8D57-34BC6271E6AB}" sibTransId="{170E6895-88BD-491F-9016-DBCF69AB2A87}"/>
    <dgm:cxn modelId="{AFB3919D-DA1F-4270-9479-961F41299688}" type="presOf" srcId="{ED4A1587-8D28-435B-A8C0-159D1F3EA4E2}" destId="{B9F2BE96-0283-4078-8C81-6586D0A0E401}" srcOrd="0" destOrd="1" presId="urn:microsoft.com/office/officeart/2005/8/layout/chevron2"/>
    <dgm:cxn modelId="{FFD9CFA3-4ABB-4374-BF87-21FFEF8AF7C3}" srcId="{F247C1FB-819A-47E2-AB9C-9A33D6A659AC}" destId="{26350019-7256-40F1-9944-588CE1E29089}" srcOrd="1" destOrd="0" parTransId="{2E489D38-689D-4813-BE19-55EBCB6E6B4B}" sibTransId="{2CDFB2FF-BB80-4BB2-8691-D9EE85AD3776}"/>
    <dgm:cxn modelId="{6211D9C0-F686-42AC-A258-A3D71816A4C3}" srcId="{F247C1FB-819A-47E2-AB9C-9A33D6A659AC}" destId="{D47D9AB0-CA9E-4655-A91E-C192C78BCDB3}" srcOrd="0" destOrd="0" parTransId="{0A4BE341-C98A-422B-B43C-501901DB0123}" sibTransId="{C40486D1-C642-4162-A79C-08EB17E38CB7}"/>
    <dgm:cxn modelId="{74F5EEEC-ECDF-4284-9363-9190860D5A8A}" type="presOf" srcId="{D47D9AB0-CA9E-4655-A91E-C192C78BCDB3}" destId="{3A186035-EDEC-40C5-B79B-F3CE783634C2}" srcOrd="0" destOrd="0" presId="urn:microsoft.com/office/officeart/2005/8/layout/chevron2"/>
    <dgm:cxn modelId="{AFEC6CC3-CBD5-47EE-B485-15689AE32925}" type="presOf" srcId="{5AAC036C-822C-45D1-B183-2B688966FDB1}" destId="{1EF16F93-E150-49EE-BE56-D50EE1B379DF}" srcOrd="0" destOrd="2" presId="urn:microsoft.com/office/officeart/2005/8/layout/chevron2"/>
    <dgm:cxn modelId="{9736759B-645C-4223-AB2B-F9F33BBE68C8}" srcId="{26350019-7256-40F1-9944-588CE1E29089}" destId="{ED4A1587-8D28-435B-A8C0-159D1F3EA4E2}" srcOrd="1" destOrd="0" parTransId="{C3A7675A-F29C-46A6-ADED-C749CE696581}" sibTransId="{80A89ED4-C862-43B1-9B04-2187A732364C}"/>
    <dgm:cxn modelId="{5F257A96-9F87-47CE-B11C-6FF5ACBDFA2D}" srcId="{26350019-7256-40F1-9944-588CE1E29089}" destId="{A9E60413-D8E6-4661-BE2C-CA5713714A41}" srcOrd="0" destOrd="0" parTransId="{4E31858D-88A0-4736-8FF8-CD82377FB6FE}" sibTransId="{2973285D-73FA-41CB-B54D-6251F10D12CD}"/>
    <dgm:cxn modelId="{61B72EB8-A0F8-4295-B232-B722351CEA2A}" type="presOf" srcId="{F247C1FB-819A-47E2-AB9C-9A33D6A659AC}" destId="{9E617940-12E5-4687-B8AA-9769549AF725}" srcOrd="0" destOrd="0" presId="urn:microsoft.com/office/officeart/2005/8/layout/chevron2"/>
    <dgm:cxn modelId="{BBB50C99-F99C-4AEC-A437-797EDFEDFED9}" srcId="{26350019-7256-40F1-9944-588CE1E29089}" destId="{693500D8-E9F0-4D03-B596-26928788FF80}" srcOrd="2" destOrd="0" parTransId="{5FA660CE-84B2-4510-A64B-300DBDD71A7C}" sibTransId="{B4BB3960-1DEC-471F-8B30-EA20DBF7DE0B}"/>
    <dgm:cxn modelId="{DEAD4DD5-1A14-49E1-B86F-D0A99BDABCFA}" srcId="{D47D9AB0-CA9E-4655-A91E-C192C78BCDB3}" destId="{C59D2E44-D2BE-4ECE-AB1E-6ACEE6E77652}" srcOrd="1" destOrd="0" parTransId="{45026D1E-E43A-4B97-9DD4-F920524A2F62}" sibTransId="{F52A5864-0368-47FE-82FB-F551D5622F42}"/>
    <dgm:cxn modelId="{C14CAC42-0E12-4DDD-A284-85CCF4CB4FA7}" type="presOf" srcId="{751433CD-804C-454F-A12A-3171DED8AC49}" destId="{1EF16F93-E150-49EE-BE56-D50EE1B379DF}" srcOrd="0" destOrd="0" presId="urn:microsoft.com/office/officeart/2005/8/layout/chevron2"/>
    <dgm:cxn modelId="{84EA7120-AE4F-471D-9388-2D69973F1504}" type="presOf" srcId="{A9E60413-D8E6-4661-BE2C-CA5713714A41}" destId="{B9F2BE96-0283-4078-8C81-6586D0A0E401}" srcOrd="0" destOrd="0" presId="urn:microsoft.com/office/officeart/2005/8/layout/chevron2"/>
    <dgm:cxn modelId="{9C2E404A-CEA5-4F89-AB23-507DD2EFDD35}" srcId="{D47D9AB0-CA9E-4655-A91E-C192C78BCDB3}" destId="{5AAC036C-822C-45D1-B183-2B688966FDB1}" srcOrd="2" destOrd="0" parTransId="{2FFE1D14-E8AF-441F-B5D9-C35B41FE9CF9}" sibTransId="{51AE0116-D086-416B-B1B8-BC41D35EF33D}"/>
    <dgm:cxn modelId="{09E0EEAB-EB3F-4A5B-8396-8F5B32FC9168}" type="presOf" srcId="{26350019-7256-40F1-9944-588CE1E29089}" destId="{13F04573-73AF-415F-84D6-881DED347B27}" srcOrd="0" destOrd="0" presId="urn:microsoft.com/office/officeart/2005/8/layout/chevron2"/>
    <dgm:cxn modelId="{6893555D-F06A-4DB7-8657-12E78A57CDB4}" type="presOf" srcId="{693500D8-E9F0-4D03-B596-26928788FF80}" destId="{B9F2BE96-0283-4078-8C81-6586D0A0E401}" srcOrd="0" destOrd="2" presId="urn:microsoft.com/office/officeart/2005/8/layout/chevron2"/>
    <dgm:cxn modelId="{A670F5BB-2A90-4B74-A2A3-A414B0344390}" type="presOf" srcId="{C59D2E44-D2BE-4ECE-AB1E-6ACEE6E77652}" destId="{1EF16F93-E150-49EE-BE56-D50EE1B379DF}" srcOrd="0" destOrd="1" presId="urn:microsoft.com/office/officeart/2005/8/layout/chevron2"/>
    <dgm:cxn modelId="{4DAF0770-6B52-474A-A6E4-7D18790D380D}" type="presParOf" srcId="{9E617940-12E5-4687-B8AA-9769549AF725}" destId="{0ACD3AA3-D377-41BF-9AC7-4B8C5F06E869}" srcOrd="0" destOrd="0" presId="urn:microsoft.com/office/officeart/2005/8/layout/chevron2"/>
    <dgm:cxn modelId="{20B92229-EDDB-4FEC-9B38-49A0460B0B7D}" type="presParOf" srcId="{0ACD3AA3-D377-41BF-9AC7-4B8C5F06E869}" destId="{3A186035-EDEC-40C5-B79B-F3CE783634C2}" srcOrd="0" destOrd="0" presId="urn:microsoft.com/office/officeart/2005/8/layout/chevron2"/>
    <dgm:cxn modelId="{AFE955CC-0715-4D0C-9028-AE4466772E33}" type="presParOf" srcId="{0ACD3AA3-D377-41BF-9AC7-4B8C5F06E869}" destId="{1EF16F93-E150-49EE-BE56-D50EE1B379DF}" srcOrd="1" destOrd="0" presId="urn:microsoft.com/office/officeart/2005/8/layout/chevron2"/>
    <dgm:cxn modelId="{DB55B439-45C1-499B-81EE-0E1A0B16D25D}" type="presParOf" srcId="{9E617940-12E5-4687-B8AA-9769549AF725}" destId="{8D85B87E-4488-4396-8AD4-008CC3AA24B9}" srcOrd="1" destOrd="0" presId="urn:microsoft.com/office/officeart/2005/8/layout/chevron2"/>
    <dgm:cxn modelId="{B9C07370-3596-46F3-8530-9C664F8A5F0E}" type="presParOf" srcId="{9E617940-12E5-4687-B8AA-9769549AF725}" destId="{4F5BF925-EA56-480C-A001-33FEA1F909A5}" srcOrd="2" destOrd="0" presId="urn:microsoft.com/office/officeart/2005/8/layout/chevron2"/>
    <dgm:cxn modelId="{3F6DCDB9-B9EF-4872-BE1F-DE4E88A7A80B}" type="presParOf" srcId="{4F5BF925-EA56-480C-A001-33FEA1F909A5}" destId="{13F04573-73AF-415F-84D6-881DED347B27}" srcOrd="0" destOrd="0" presId="urn:microsoft.com/office/officeart/2005/8/layout/chevron2"/>
    <dgm:cxn modelId="{902289EC-7C98-449C-853D-6AD5D62CA471}" type="presParOf" srcId="{4F5BF925-EA56-480C-A001-33FEA1F909A5}" destId="{B9F2BE96-0283-4078-8C81-6586D0A0E401}" srcOrd="1" destOrd="0" presId="urn:microsoft.com/office/officeart/2005/8/layout/chevron2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3B140DA-B89E-487A-B478-CB1BD241FF14}" type="doc">
      <dgm:prSet loTypeId="urn:microsoft.com/office/officeart/2005/8/layout/hList6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C285586B-40FF-4BD1-A332-2364F4DD5C13}">
      <dgm:prSet phldrT="[Texto]"/>
      <dgm:spPr>
        <a:xfrm rot="16200000">
          <a:off x="-1483017" y="1487438"/>
          <a:ext cx="4525963" cy="1551086"/>
        </a:xfrm>
        <a:prstGeom prst="flowChartManualOperation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l"/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Acuerdos con el Gerente de Talento y Cultura y el Coordinador Administrativo en los tiempos de entrega de los documentos que requieren su aprobación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060D510-DB78-4C14-B2D8-534CFE28669E}" type="parTrans" cxnId="{F1113D56-2D66-4AB5-9660-3BAFA0678475}">
      <dgm:prSet/>
      <dgm:spPr/>
      <dgm:t>
        <a:bodyPr/>
        <a:lstStyle/>
        <a:p>
          <a:endParaRPr lang="es-EC"/>
        </a:p>
      </dgm:t>
    </dgm:pt>
    <dgm:pt modelId="{4EC283B9-09FD-4F65-AB65-0138D28701DD}" type="sibTrans" cxnId="{F1113D56-2D66-4AB5-9660-3BAFA0678475}">
      <dgm:prSet/>
      <dgm:spPr/>
      <dgm:t>
        <a:bodyPr/>
        <a:lstStyle/>
        <a:p>
          <a:endParaRPr lang="es-EC"/>
        </a:p>
      </dgm:t>
    </dgm:pt>
    <dgm:pt modelId="{524900D7-04D7-4F1B-853A-07390AEED62D}">
      <dgm:prSet phldrT="[Texto]"/>
      <dgm:spPr>
        <a:xfrm rot="16200000">
          <a:off x="184400" y="1487438"/>
          <a:ext cx="4525963" cy="1551086"/>
        </a:xfrm>
        <a:prstGeom prst="flowChartManualOperation">
          <a:avLst/>
        </a:prstGeom>
        <a:gradFill rotWithShape="0">
          <a:gsLst>
            <a:gs pos="0">
              <a:srgbClr val="9BBB59">
                <a:hueOff val="2812566"/>
                <a:satOff val="-4220"/>
                <a:lumOff val="-686"/>
                <a:alphaOff val="0"/>
                <a:shade val="51000"/>
                <a:satMod val="130000"/>
              </a:srgbClr>
            </a:gs>
            <a:gs pos="80000">
              <a:srgbClr val="9BBB59">
                <a:hueOff val="2812566"/>
                <a:satOff val="-4220"/>
                <a:lumOff val="-686"/>
                <a:alphaOff val="0"/>
                <a:shade val="93000"/>
                <a:satMod val="130000"/>
              </a:srgbClr>
            </a:gs>
            <a:gs pos="100000">
              <a:srgbClr val="9BBB59">
                <a:hueOff val="2812566"/>
                <a:satOff val="-4220"/>
                <a:lumOff val="-68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l"/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Automatización del proceso de certificados y contratos de trabajo  mediante la configuración de los formatos de estos documentos en el sistema de administración de personal y nómina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D08D2F8-B715-45B7-B137-020B542A84FD}" type="parTrans" cxnId="{49E8AB88-2FCF-4EAC-A06F-05DB579E5A84}">
      <dgm:prSet/>
      <dgm:spPr/>
      <dgm:t>
        <a:bodyPr/>
        <a:lstStyle/>
        <a:p>
          <a:endParaRPr lang="es-EC"/>
        </a:p>
      </dgm:t>
    </dgm:pt>
    <dgm:pt modelId="{E2E68BB8-83EF-45EA-B319-E2D86B26EF69}" type="sibTrans" cxnId="{49E8AB88-2FCF-4EAC-A06F-05DB579E5A84}">
      <dgm:prSet/>
      <dgm:spPr/>
      <dgm:t>
        <a:bodyPr/>
        <a:lstStyle/>
        <a:p>
          <a:endParaRPr lang="es-EC"/>
        </a:p>
      </dgm:t>
    </dgm:pt>
    <dgm:pt modelId="{05B216E5-D703-4C08-B8E5-6062C3AEB458}">
      <dgm:prSet phldrT="[Texto]"/>
      <dgm:spPr>
        <a:xfrm rot="16200000">
          <a:off x="1851818" y="1487438"/>
          <a:ext cx="4525963" cy="1551086"/>
        </a:xfrm>
        <a:prstGeom prst="flowChartManualOperation">
          <a:avLst/>
        </a:prstGeom>
        <a:gradFill rotWithShape="0">
          <a:gsLst>
            <a:gs pos="0">
              <a:srgbClr val="9BBB59">
                <a:hueOff val="5625132"/>
                <a:satOff val="-8440"/>
                <a:lumOff val="-1373"/>
                <a:alphaOff val="0"/>
                <a:shade val="51000"/>
                <a:satMod val="130000"/>
              </a:srgbClr>
            </a:gs>
            <a:gs pos="80000">
              <a:srgbClr val="9BBB59">
                <a:hueOff val="5625132"/>
                <a:satOff val="-8440"/>
                <a:lumOff val="-1373"/>
                <a:alphaOff val="0"/>
                <a:shade val="93000"/>
                <a:satMod val="130000"/>
              </a:srgbClr>
            </a:gs>
            <a:gs pos="100000">
              <a:srgbClr val="9BBB59">
                <a:hueOff val="5625132"/>
                <a:satOff val="-8440"/>
                <a:lumOff val="-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l"/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Coordinación con el área de Selección para que el colaborador firme su contrato de trabajo el día de su inducción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38240B6-635D-4603-B82F-191DAE47F5AA}" type="parTrans" cxnId="{6E59C754-CE40-4FE4-9571-14306100463F}">
      <dgm:prSet/>
      <dgm:spPr/>
      <dgm:t>
        <a:bodyPr/>
        <a:lstStyle/>
        <a:p>
          <a:endParaRPr lang="es-EC"/>
        </a:p>
      </dgm:t>
    </dgm:pt>
    <dgm:pt modelId="{EFE17592-6F45-479A-8C09-2F9E8CBEF1DE}" type="sibTrans" cxnId="{6E59C754-CE40-4FE4-9571-14306100463F}">
      <dgm:prSet/>
      <dgm:spPr/>
      <dgm:t>
        <a:bodyPr/>
        <a:lstStyle/>
        <a:p>
          <a:endParaRPr lang="es-EC"/>
        </a:p>
      </dgm:t>
    </dgm:pt>
    <dgm:pt modelId="{BDE1C50B-E4B0-44F4-A5C1-52BFF75AFCC2}">
      <dgm:prSet phldrT="[Texto]"/>
      <dgm:spPr>
        <a:xfrm rot="16200000">
          <a:off x="3519236" y="1487438"/>
          <a:ext cx="4525963" cy="1551086"/>
        </a:xfrm>
        <a:prstGeom prst="flowChartManualOperation">
          <a:avLst/>
        </a:prstGeom>
        <a:gradFill rotWithShape="0">
          <a:gsLst>
            <a:gs pos="0">
              <a:srgbClr val="9BBB59">
                <a:hueOff val="8437698"/>
                <a:satOff val="-12660"/>
                <a:lumOff val="-2059"/>
                <a:alphaOff val="0"/>
                <a:shade val="51000"/>
                <a:satMod val="130000"/>
              </a:srgbClr>
            </a:gs>
            <a:gs pos="80000">
              <a:srgbClr val="9BBB59">
                <a:hueOff val="8437698"/>
                <a:satOff val="-12660"/>
                <a:lumOff val="-2059"/>
                <a:alphaOff val="0"/>
                <a:shade val="93000"/>
                <a:satMod val="130000"/>
              </a:srgbClr>
            </a:gs>
            <a:gs pos="100000">
              <a:srgbClr val="9BBB59">
                <a:hueOff val="8437698"/>
                <a:satOff val="-12660"/>
                <a:lumOff val="-205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l"/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Automatización del proceso credenciales de identificación mediante la adquisición de una impresora especial para este proceso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692080A-7B5B-4607-9AEF-BF948DA11AD7}" type="parTrans" cxnId="{8CD3E9E6-9399-40C0-A9EA-AEA9ED055686}">
      <dgm:prSet/>
      <dgm:spPr/>
      <dgm:t>
        <a:bodyPr/>
        <a:lstStyle/>
        <a:p>
          <a:endParaRPr lang="es-EC"/>
        </a:p>
      </dgm:t>
    </dgm:pt>
    <dgm:pt modelId="{B1BEF1A5-4704-4713-9885-817037AD3BE3}" type="sibTrans" cxnId="{8CD3E9E6-9399-40C0-A9EA-AEA9ED055686}">
      <dgm:prSet/>
      <dgm:spPr/>
      <dgm:t>
        <a:bodyPr/>
        <a:lstStyle/>
        <a:p>
          <a:endParaRPr lang="es-EC"/>
        </a:p>
      </dgm:t>
    </dgm:pt>
    <dgm:pt modelId="{568BB8C1-5C57-4A5D-8C4C-18B970586635}">
      <dgm:prSet phldrT="[Texto]"/>
      <dgm:spPr>
        <a:xfrm rot="16200000">
          <a:off x="5186654" y="1487438"/>
          <a:ext cx="4525963" cy="1551086"/>
        </a:xfrm>
        <a:prstGeom prst="flowChartManualOperation">
          <a:avLst/>
        </a:prstGeo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l"/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Socializar los procesos del área de Talento y Cultura, con la finalidad de que todos los colaboradores conozcan las mejoras propuestas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163A69E-EDE6-49FF-A1C4-153B8C13C2C5}" type="parTrans" cxnId="{1CA9DBCA-1579-4EA4-B3D4-C57ED73DED8C}">
      <dgm:prSet/>
      <dgm:spPr/>
      <dgm:t>
        <a:bodyPr/>
        <a:lstStyle/>
        <a:p>
          <a:endParaRPr lang="es-EC"/>
        </a:p>
      </dgm:t>
    </dgm:pt>
    <dgm:pt modelId="{1E1888D5-A749-4028-AE13-4173CC9C9A7A}" type="sibTrans" cxnId="{1CA9DBCA-1579-4EA4-B3D4-C57ED73DED8C}">
      <dgm:prSet/>
      <dgm:spPr/>
      <dgm:t>
        <a:bodyPr/>
        <a:lstStyle/>
        <a:p>
          <a:endParaRPr lang="es-EC"/>
        </a:p>
      </dgm:t>
    </dgm:pt>
    <dgm:pt modelId="{0B838785-4714-4E28-AE07-B0D8CE2C789A}" type="pres">
      <dgm:prSet presAssocID="{A3B140DA-B89E-487A-B478-CB1BD241FF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3AA356B-B9EE-4990-860E-C479DACD6FF2}" type="pres">
      <dgm:prSet presAssocID="{C285586B-40FF-4BD1-A332-2364F4DD5C1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973B03B-C60E-47F7-8CD7-A168C27C172C}" type="pres">
      <dgm:prSet presAssocID="{4EC283B9-09FD-4F65-AB65-0138D28701DD}" presName="sibTrans" presStyleCnt="0"/>
      <dgm:spPr/>
    </dgm:pt>
    <dgm:pt modelId="{0FDAA7DB-EBA5-40A0-99C6-D675D8F43349}" type="pres">
      <dgm:prSet presAssocID="{524900D7-04D7-4F1B-853A-07390AEED62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2B3EE20-F942-482F-8720-4ED642CAC094}" type="pres">
      <dgm:prSet presAssocID="{E2E68BB8-83EF-45EA-B319-E2D86B26EF69}" presName="sibTrans" presStyleCnt="0"/>
      <dgm:spPr/>
    </dgm:pt>
    <dgm:pt modelId="{10899DCF-CC8A-428B-B12C-AD8351CBC938}" type="pres">
      <dgm:prSet presAssocID="{05B216E5-D703-4C08-B8E5-6062C3AEB45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D3DCE15-0E6F-43F9-9530-30C99F693D93}" type="pres">
      <dgm:prSet presAssocID="{EFE17592-6F45-479A-8C09-2F9E8CBEF1DE}" presName="sibTrans" presStyleCnt="0"/>
      <dgm:spPr/>
    </dgm:pt>
    <dgm:pt modelId="{2AEC3695-D65F-4253-A396-E3A07140B7B3}" type="pres">
      <dgm:prSet presAssocID="{BDE1C50B-E4B0-44F4-A5C1-52BFF75AFCC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17BEF9E-DFEC-4F62-A987-733F6478AD82}" type="pres">
      <dgm:prSet presAssocID="{B1BEF1A5-4704-4713-9885-817037AD3BE3}" presName="sibTrans" presStyleCnt="0"/>
      <dgm:spPr/>
    </dgm:pt>
    <dgm:pt modelId="{A5E8E47F-850E-49DA-AA17-2DEB8C0BE0B5}" type="pres">
      <dgm:prSet presAssocID="{568BB8C1-5C57-4A5D-8C4C-18B97058663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070D11F1-B1E3-4E82-98AD-C46BF68B166A}" type="presOf" srcId="{568BB8C1-5C57-4A5D-8C4C-18B970586635}" destId="{A5E8E47F-850E-49DA-AA17-2DEB8C0BE0B5}" srcOrd="0" destOrd="0" presId="urn:microsoft.com/office/officeart/2005/8/layout/hList6"/>
    <dgm:cxn modelId="{F1113D56-2D66-4AB5-9660-3BAFA0678475}" srcId="{A3B140DA-B89E-487A-B478-CB1BD241FF14}" destId="{C285586B-40FF-4BD1-A332-2364F4DD5C13}" srcOrd="0" destOrd="0" parTransId="{3060D510-DB78-4C14-B2D8-534CFE28669E}" sibTransId="{4EC283B9-09FD-4F65-AB65-0138D28701DD}"/>
    <dgm:cxn modelId="{8CD3E9E6-9399-40C0-A9EA-AEA9ED055686}" srcId="{A3B140DA-B89E-487A-B478-CB1BD241FF14}" destId="{BDE1C50B-E4B0-44F4-A5C1-52BFF75AFCC2}" srcOrd="3" destOrd="0" parTransId="{B692080A-7B5B-4607-9AEF-BF948DA11AD7}" sibTransId="{B1BEF1A5-4704-4713-9885-817037AD3BE3}"/>
    <dgm:cxn modelId="{1CA9DBCA-1579-4EA4-B3D4-C57ED73DED8C}" srcId="{A3B140DA-B89E-487A-B478-CB1BD241FF14}" destId="{568BB8C1-5C57-4A5D-8C4C-18B970586635}" srcOrd="4" destOrd="0" parTransId="{4163A69E-EDE6-49FF-A1C4-153B8C13C2C5}" sibTransId="{1E1888D5-A749-4028-AE13-4173CC9C9A7A}"/>
    <dgm:cxn modelId="{3989A285-6B02-45E8-BFDD-54478BF87500}" type="presOf" srcId="{C285586B-40FF-4BD1-A332-2364F4DD5C13}" destId="{43AA356B-B9EE-4990-860E-C479DACD6FF2}" srcOrd="0" destOrd="0" presId="urn:microsoft.com/office/officeart/2005/8/layout/hList6"/>
    <dgm:cxn modelId="{6E59C754-CE40-4FE4-9571-14306100463F}" srcId="{A3B140DA-B89E-487A-B478-CB1BD241FF14}" destId="{05B216E5-D703-4C08-B8E5-6062C3AEB458}" srcOrd="2" destOrd="0" parTransId="{538240B6-635D-4603-B82F-191DAE47F5AA}" sibTransId="{EFE17592-6F45-479A-8C09-2F9E8CBEF1DE}"/>
    <dgm:cxn modelId="{951FF0D5-B33C-491E-BA5F-98B441D812AE}" type="presOf" srcId="{05B216E5-D703-4C08-B8E5-6062C3AEB458}" destId="{10899DCF-CC8A-428B-B12C-AD8351CBC938}" srcOrd="0" destOrd="0" presId="urn:microsoft.com/office/officeart/2005/8/layout/hList6"/>
    <dgm:cxn modelId="{49E8AB88-2FCF-4EAC-A06F-05DB579E5A84}" srcId="{A3B140DA-B89E-487A-B478-CB1BD241FF14}" destId="{524900D7-04D7-4F1B-853A-07390AEED62D}" srcOrd="1" destOrd="0" parTransId="{CD08D2F8-B715-45B7-B137-020B542A84FD}" sibTransId="{E2E68BB8-83EF-45EA-B319-E2D86B26EF69}"/>
    <dgm:cxn modelId="{0294BB31-0BC7-4A06-AF5F-7260D2575785}" type="presOf" srcId="{524900D7-04D7-4F1B-853A-07390AEED62D}" destId="{0FDAA7DB-EBA5-40A0-99C6-D675D8F43349}" srcOrd="0" destOrd="0" presId="urn:microsoft.com/office/officeart/2005/8/layout/hList6"/>
    <dgm:cxn modelId="{C26829FD-4A56-416A-9E80-8A534677AC51}" type="presOf" srcId="{A3B140DA-B89E-487A-B478-CB1BD241FF14}" destId="{0B838785-4714-4E28-AE07-B0D8CE2C789A}" srcOrd="0" destOrd="0" presId="urn:microsoft.com/office/officeart/2005/8/layout/hList6"/>
    <dgm:cxn modelId="{E1559AC0-AC40-4876-B24C-04366203554D}" type="presOf" srcId="{BDE1C50B-E4B0-44F4-A5C1-52BFF75AFCC2}" destId="{2AEC3695-D65F-4253-A396-E3A07140B7B3}" srcOrd="0" destOrd="0" presId="urn:microsoft.com/office/officeart/2005/8/layout/hList6"/>
    <dgm:cxn modelId="{C8CE97B8-1BD3-4B28-B7A9-153BBBD3F6E1}" type="presParOf" srcId="{0B838785-4714-4E28-AE07-B0D8CE2C789A}" destId="{43AA356B-B9EE-4990-860E-C479DACD6FF2}" srcOrd="0" destOrd="0" presId="urn:microsoft.com/office/officeart/2005/8/layout/hList6"/>
    <dgm:cxn modelId="{F51A70A1-B0DE-463E-9983-0769BD1CBE8C}" type="presParOf" srcId="{0B838785-4714-4E28-AE07-B0D8CE2C789A}" destId="{6973B03B-C60E-47F7-8CD7-A168C27C172C}" srcOrd="1" destOrd="0" presId="urn:microsoft.com/office/officeart/2005/8/layout/hList6"/>
    <dgm:cxn modelId="{A27E436A-0D91-4EF5-8033-5E28F2208C2E}" type="presParOf" srcId="{0B838785-4714-4E28-AE07-B0D8CE2C789A}" destId="{0FDAA7DB-EBA5-40A0-99C6-D675D8F43349}" srcOrd="2" destOrd="0" presId="urn:microsoft.com/office/officeart/2005/8/layout/hList6"/>
    <dgm:cxn modelId="{771DB6CC-21EA-4586-8FE7-F71BD466AA2B}" type="presParOf" srcId="{0B838785-4714-4E28-AE07-B0D8CE2C789A}" destId="{52B3EE20-F942-482F-8720-4ED642CAC094}" srcOrd="3" destOrd="0" presId="urn:microsoft.com/office/officeart/2005/8/layout/hList6"/>
    <dgm:cxn modelId="{FAC1B707-7349-488E-B4CB-315599681447}" type="presParOf" srcId="{0B838785-4714-4E28-AE07-B0D8CE2C789A}" destId="{10899DCF-CC8A-428B-B12C-AD8351CBC938}" srcOrd="4" destOrd="0" presId="urn:microsoft.com/office/officeart/2005/8/layout/hList6"/>
    <dgm:cxn modelId="{1024BEB8-50A7-4382-B105-5B3BF13A7966}" type="presParOf" srcId="{0B838785-4714-4E28-AE07-B0D8CE2C789A}" destId="{ED3DCE15-0E6F-43F9-9530-30C99F693D93}" srcOrd="5" destOrd="0" presId="urn:microsoft.com/office/officeart/2005/8/layout/hList6"/>
    <dgm:cxn modelId="{40D8063F-0733-4AE0-9333-3CBED2ECBABF}" type="presParOf" srcId="{0B838785-4714-4E28-AE07-B0D8CE2C789A}" destId="{2AEC3695-D65F-4253-A396-E3A07140B7B3}" srcOrd="6" destOrd="0" presId="urn:microsoft.com/office/officeart/2005/8/layout/hList6"/>
    <dgm:cxn modelId="{164904C6-070D-44BA-8687-C8D78B57D116}" type="presParOf" srcId="{0B838785-4714-4E28-AE07-B0D8CE2C789A}" destId="{717BEF9E-DFEC-4F62-A987-733F6478AD82}" srcOrd="7" destOrd="0" presId="urn:microsoft.com/office/officeart/2005/8/layout/hList6"/>
    <dgm:cxn modelId="{74EDB9BB-E364-493D-A0DE-616710F52F5B}" type="presParOf" srcId="{0B838785-4714-4E28-AE07-B0D8CE2C789A}" destId="{A5E8E47F-850E-49DA-AA17-2DEB8C0BE0B5}" srcOrd="8" destOrd="0" presId="urn:microsoft.com/office/officeart/2005/8/layout/hList6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BF4E681-C0FD-4C61-B60E-878DCF92AAB9}" type="doc">
      <dgm:prSet loTypeId="urn:microsoft.com/office/officeart/2005/8/layout/chevron2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29D1EC58-96D0-4239-861B-403658F8A28A}">
      <dgm:prSet phldrT="[Texto]"/>
      <dgm:spPr>
        <a:xfrm rot="5400000">
          <a:off x="-245635" y="246082"/>
          <a:ext cx="1637567" cy="1146297"/>
        </a:xfrm>
        <a:prstGeom prst="chevron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9F0495A-7288-4049-957D-9ABB7A1E369B}" type="parTrans" cxnId="{08FD2566-5B19-4675-8A11-366E9082A380}">
      <dgm:prSet/>
      <dgm:spPr/>
      <dgm:t>
        <a:bodyPr/>
        <a:lstStyle/>
        <a:p>
          <a:endParaRPr lang="es-EC"/>
        </a:p>
      </dgm:t>
    </dgm:pt>
    <dgm:pt modelId="{BB892508-CED9-4905-89B4-C95D44F77DE0}" type="sibTrans" cxnId="{08FD2566-5B19-4675-8A11-366E9082A380}">
      <dgm:prSet/>
      <dgm:spPr/>
      <dgm:t>
        <a:bodyPr/>
        <a:lstStyle/>
        <a:p>
          <a:endParaRPr lang="es-EC"/>
        </a:p>
      </dgm:t>
    </dgm:pt>
    <dgm:pt modelId="{416A47ED-0191-4AB2-AB96-72EBA4144B33}">
      <dgm:prSet phldrT="[Texto]"/>
      <dgm:spPr>
        <a:xfrm rot="5400000">
          <a:off x="4062884" y="-2916139"/>
          <a:ext cx="1064418" cy="689759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Inicialmente, los 6 procesos seleccionados generaban una inversión de 60.097 minutos con un costo mensual de $16,362.78; es decir, la empresa invertía anualmente $ 196,353.37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A795C4A-8EDF-4EEE-B684-8140E289732F}" type="parTrans" cxnId="{0B55EDB5-BF77-444F-8608-49C00649884D}">
      <dgm:prSet/>
      <dgm:spPr/>
      <dgm:t>
        <a:bodyPr/>
        <a:lstStyle/>
        <a:p>
          <a:endParaRPr lang="es-EC"/>
        </a:p>
      </dgm:t>
    </dgm:pt>
    <dgm:pt modelId="{B559BD3A-CDDE-455D-8168-D33F8345023C}" type="sibTrans" cxnId="{0B55EDB5-BF77-444F-8608-49C00649884D}">
      <dgm:prSet/>
      <dgm:spPr/>
      <dgm:t>
        <a:bodyPr/>
        <a:lstStyle/>
        <a:p>
          <a:endParaRPr lang="es-EC"/>
        </a:p>
      </dgm:t>
    </dgm:pt>
    <dgm:pt modelId="{83B16296-95F9-4CC0-87E2-68F7BC2711B1}">
      <dgm:prSet phldrT="[Texto]"/>
      <dgm:spPr>
        <a:xfrm rot="5400000">
          <a:off x="-245635" y="1689832"/>
          <a:ext cx="1637567" cy="1146297"/>
        </a:xfrm>
        <a:prstGeom prst="chevron">
          <a:avLst/>
        </a:prstGeom>
        <a:gradFill rotWithShape="0">
          <a:gsLst>
            <a:gs pos="0">
              <a:srgbClr val="9BBB59">
                <a:hueOff val="5625132"/>
                <a:satOff val="-8440"/>
                <a:lumOff val="-1373"/>
                <a:alphaOff val="0"/>
                <a:shade val="51000"/>
                <a:satMod val="130000"/>
              </a:srgbClr>
            </a:gs>
            <a:gs pos="80000">
              <a:srgbClr val="9BBB59">
                <a:hueOff val="5625132"/>
                <a:satOff val="-8440"/>
                <a:lumOff val="-1373"/>
                <a:alphaOff val="0"/>
                <a:shade val="93000"/>
                <a:satMod val="130000"/>
              </a:srgbClr>
            </a:gs>
            <a:gs pos="100000">
              <a:srgbClr val="9BBB59">
                <a:hueOff val="5625132"/>
                <a:satOff val="-8440"/>
                <a:lumOff val="-1373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36AB742-B494-4E1A-AEDC-4D32E6AA5A9D}" type="parTrans" cxnId="{25A4C37E-C5CF-42C9-84E1-AF30729BF1B6}">
      <dgm:prSet/>
      <dgm:spPr/>
      <dgm:t>
        <a:bodyPr/>
        <a:lstStyle/>
        <a:p>
          <a:endParaRPr lang="es-EC"/>
        </a:p>
      </dgm:t>
    </dgm:pt>
    <dgm:pt modelId="{55E1D270-D7F2-43F9-ACF3-4B14F0708685}" type="sibTrans" cxnId="{25A4C37E-C5CF-42C9-84E1-AF30729BF1B6}">
      <dgm:prSet/>
      <dgm:spPr/>
      <dgm:t>
        <a:bodyPr/>
        <a:lstStyle/>
        <a:p>
          <a:endParaRPr lang="es-EC"/>
        </a:p>
      </dgm:t>
    </dgm:pt>
    <dgm:pt modelId="{6CA44C6D-CF28-4F63-B535-E094BDDD9DF2}">
      <dgm:prSet phldrT="[Texto]"/>
      <dgm:spPr>
        <a:xfrm rot="5400000">
          <a:off x="4062884" y="-1472389"/>
          <a:ext cx="1064418" cy="689759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Finalmente en la propuesta de mejora, los mismos 6 procesos representan una inversión de 24,533 minutos con un costo mensual de $ 6,818.88; es decir, la empresa va a invertir anualmente $ 81,826.57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36E105E-55F6-41E0-810F-3037F87F3659}" type="parTrans" cxnId="{11656CA9-85DB-4400-B2B4-D64374C05C78}">
      <dgm:prSet/>
      <dgm:spPr/>
      <dgm:t>
        <a:bodyPr/>
        <a:lstStyle/>
        <a:p>
          <a:endParaRPr lang="es-EC"/>
        </a:p>
      </dgm:t>
    </dgm:pt>
    <dgm:pt modelId="{F18F7545-23DD-40D9-84F3-5D4B27269B59}" type="sibTrans" cxnId="{11656CA9-85DB-4400-B2B4-D64374C05C78}">
      <dgm:prSet/>
      <dgm:spPr/>
      <dgm:t>
        <a:bodyPr/>
        <a:lstStyle/>
        <a:p>
          <a:endParaRPr lang="es-EC"/>
        </a:p>
      </dgm:t>
    </dgm:pt>
    <dgm:pt modelId="{C1A54278-4588-49CC-B872-5DFA651BB23C}">
      <dgm:prSet phldrT="[Texto]"/>
      <dgm:spPr>
        <a:xfrm rot="5400000">
          <a:off x="-245635" y="3133582"/>
          <a:ext cx="1637567" cy="1146297"/>
        </a:xfrm>
        <a:prstGeom prst="chevron">
          <a:avLst/>
        </a:prstGeo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855E55E-F6AA-4FE7-8788-4F1ACFCB61B9}" type="parTrans" cxnId="{4CB7ABDD-B498-405D-AC03-5B3BFBD3F834}">
      <dgm:prSet/>
      <dgm:spPr/>
      <dgm:t>
        <a:bodyPr/>
        <a:lstStyle/>
        <a:p>
          <a:endParaRPr lang="es-EC"/>
        </a:p>
      </dgm:t>
    </dgm:pt>
    <dgm:pt modelId="{7903FC05-5824-4174-9D68-1F6223E00568}" type="sibTrans" cxnId="{4CB7ABDD-B498-405D-AC03-5B3BFBD3F834}">
      <dgm:prSet/>
      <dgm:spPr/>
      <dgm:t>
        <a:bodyPr/>
        <a:lstStyle/>
        <a:p>
          <a:endParaRPr lang="es-EC"/>
        </a:p>
      </dgm:t>
    </dgm:pt>
    <dgm:pt modelId="{98C5EA84-A331-4426-B8B4-F1979E23210E}">
      <dgm:prSet phldrT="[Texto]"/>
      <dgm:spPr>
        <a:xfrm rot="5400000">
          <a:off x="4062884" y="-28639"/>
          <a:ext cx="1064418" cy="689759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En conclusión, la empresa ahorraría 35,954 minutos con un costo mensual de $ 9,543.90, que anualmente significa $114,526.79.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051B2B9-CDAF-4DDB-9C6A-A6027B37E08C}" type="parTrans" cxnId="{DD76AE31-3801-4666-855C-BEC37DEF35F0}">
      <dgm:prSet/>
      <dgm:spPr/>
      <dgm:t>
        <a:bodyPr/>
        <a:lstStyle/>
        <a:p>
          <a:endParaRPr lang="es-EC"/>
        </a:p>
      </dgm:t>
    </dgm:pt>
    <dgm:pt modelId="{61C771BF-9B28-45FC-A65D-DEA2F7EFE232}" type="sibTrans" cxnId="{DD76AE31-3801-4666-855C-BEC37DEF35F0}">
      <dgm:prSet/>
      <dgm:spPr/>
      <dgm:t>
        <a:bodyPr/>
        <a:lstStyle/>
        <a:p>
          <a:endParaRPr lang="es-EC"/>
        </a:p>
      </dgm:t>
    </dgm:pt>
    <dgm:pt modelId="{93622CF6-83B7-4636-8591-70D7B956FD36}" type="pres">
      <dgm:prSet presAssocID="{3BF4E681-C0FD-4C61-B60E-878DCF92AAB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151EAB9-FFF6-41F4-B67A-74E5B083B64B}" type="pres">
      <dgm:prSet presAssocID="{29D1EC58-96D0-4239-861B-403658F8A28A}" presName="composite" presStyleCnt="0"/>
      <dgm:spPr/>
    </dgm:pt>
    <dgm:pt modelId="{585FCFE8-FECE-4BEC-B382-BB0C4C01AA0D}" type="pres">
      <dgm:prSet presAssocID="{29D1EC58-96D0-4239-861B-403658F8A28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001C0FB-6A05-4AC9-94D7-259476C7A65F}" type="pres">
      <dgm:prSet presAssocID="{29D1EC58-96D0-4239-861B-403658F8A28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A14AB75-853D-4A7C-A3B9-3C7EFD07B056}" type="pres">
      <dgm:prSet presAssocID="{BB892508-CED9-4905-89B4-C95D44F77DE0}" presName="sp" presStyleCnt="0"/>
      <dgm:spPr/>
    </dgm:pt>
    <dgm:pt modelId="{8909476F-9723-4129-A6A6-48195ED58E70}" type="pres">
      <dgm:prSet presAssocID="{83B16296-95F9-4CC0-87E2-68F7BC2711B1}" presName="composite" presStyleCnt="0"/>
      <dgm:spPr/>
    </dgm:pt>
    <dgm:pt modelId="{0848C1E4-DBA5-494D-9076-F420E4484AB8}" type="pres">
      <dgm:prSet presAssocID="{83B16296-95F9-4CC0-87E2-68F7BC2711B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C9E21ED-1B26-4E0F-9EC6-9F9AD64C53B4}" type="pres">
      <dgm:prSet presAssocID="{83B16296-95F9-4CC0-87E2-68F7BC2711B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F65146A-F4CE-4A4A-9B4E-98ECC838D685}" type="pres">
      <dgm:prSet presAssocID="{55E1D270-D7F2-43F9-ACF3-4B14F0708685}" presName="sp" presStyleCnt="0"/>
      <dgm:spPr/>
    </dgm:pt>
    <dgm:pt modelId="{AE2DF29C-D09E-4FC1-895E-4D2F49E4B864}" type="pres">
      <dgm:prSet presAssocID="{C1A54278-4588-49CC-B872-5DFA651BB23C}" presName="composite" presStyleCnt="0"/>
      <dgm:spPr/>
    </dgm:pt>
    <dgm:pt modelId="{21741C37-8527-42EE-A859-8CCEF42403D9}" type="pres">
      <dgm:prSet presAssocID="{C1A54278-4588-49CC-B872-5DFA651BB23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94D2DA1-6FF0-4004-A03C-4BBAB8191C83}" type="pres">
      <dgm:prSet presAssocID="{C1A54278-4588-49CC-B872-5DFA651BB23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9430291E-E835-41E5-9BBF-A1E337155F0C}" type="presOf" srcId="{83B16296-95F9-4CC0-87E2-68F7BC2711B1}" destId="{0848C1E4-DBA5-494D-9076-F420E4484AB8}" srcOrd="0" destOrd="0" presId="urn:microsoft.com/office/officeart/2005/8/layout/chevron2"/>
    <dgm:cxn modelId="{2696C20E-6791-419E-BA8F-D45D127B09EF}" type="presOf" srcId="{3BF4E681-C0FD-4C61-B60E-878DCF92AAB9}" destId="{93622CF6-83B7-4636-8591-70D7B956FD36}" srcOrd="0" destOrd="0" presId="urn:microsoft.com/office/officeart/2005/8/layout/chevron2"/>
    <dgm:cxn modelId="{FF7F8139-48A6-4AB3-A0B4-AE095CA18660}" type="presOf" srcId="{98C5EA84-A331-4426-B8B4-F1979E23210E}" destId="{094D2DA1-6FF0-4004-A03C-4BBAB8191C83}" srcOrd="0" destOrd="0" presId="urn:microsoft.com/office/officeart/2005/8/layout/chevron2"/>
    <dgm:cxn modelId="{DD76AE31-3801-4666-855C-BEC37DEF35F0}" srcId="{C1A54278-4588-49CC-B872-5DFA651BB23C}" destId="{98C5EA84-A331-4426-B8B4-F1979E23210E}" srcOrd="0" destOrd="0" parTransId="{1051B2B9-CDAF-4DDB-9C6A-A6027B37E08C}" sibTransId="{61C771BF-9B28-45FC-A65D-DEA2F7EFE232}"/>
    <dgm:cxn modelId="{25A4C37E-C5CF-42C9-84E1-AF30729BF1B6}" srcId="{3BF4E681-C0FD-4C61-B60E-878DCF92AAB9}" destId="{83B16296-95F9-4CC0-87E2-68F7BC2711B1}" srcOrd="1" destOrd="0" parTransId="{436AB742-B494-4E1A-AEDC-4D32E6AA5A9D}" sibTransId="{55E1D270-D7F2-43F9-ACF3-4B14F0708685}"/>
    <dgm:cxn modelId="{08FD2566-5B19-4675-8A11-366E9082A380}" srcId="{3BF4E681-C0FD-4C61-B60E-878DCF92AAB9}" destId="{29D1EC58-96D0-4239-861B-403658F8A28A}" srcOrd="0" destOrd="0" parTransId="{E9F0495A-7288-4049-957D-9ABB7A1E369B}" sibTransId="{BB892508-CED9-4905-89B4-C95D44F77DE0}"/>
    <dgm:cxn modelId="{CD89CA8B-0BE5-4C4B-89D1-4C5088BE9CA0}" type="presOf" srcId="{416A47ED-0191-4AB2-AB96-72EBA4144B33}" destId="{2001C0FB-6A05-4AC9-94D7-259476C7A65F}" srcOrd="0" destOrd="0" presId="urn:microsoft.com/office/officeart/2005/8/layout/chevron2"/>
    <dgm:cxn modelId="{4CB7ABDD-B498-405D-AC03-5B3BFBD3F834}" srcId="{3BF4E681-C0FD-4C61-B60E-878DCF92AAB9}" destId="{C1A54278-4588-49CC-B872-5DFA651BB23C}" srcOrd="2" destOrd="0" parTransId="{2855E55E-F6AA-4FE7-8788-4F1ACFCB61B9}" sibTransId="{7903FC05-5824-4174-9D68-1F6223E00568}"/>
    <dgm:cxn modelId="{100F1538-2F1D-49A6-8005-CC42E92330F5}" type="presOf" srcId="{29D1EC58-96D0-4239-861B-403658F8A28A}" destId="{585FCFE8-FECE-4BEC-B382-BB0C4C01AA0D}" srcOrd="0" destOrd="0" presId="urn:microsoft.com/office/officeart/2005/8/layout/chevron2"/>
    <dgm:cxn modelId="{91D9CAC1-A59E-47B1-A6A8-413202FA6A80}" type="presOf" srcId="{6CA44C6D-CF28-4F63-B535-E094BDDD9DF2}" destId="{7C9E21ED-1B26-4E0F-9EC6-9F9AD64C53B4}" srcOrd="0" destOrd="0" presId="urn:microsoft.com/office/officeart/2005/8/layout/chevron2"/>
    <dgm:cxn modelId="{11656CA9-85DB-4400-B2B4-D64374C05C78}" srcId="{83B16296-95F9-4CC0-87E2-68F7BC2711B1}" destId="{6CA44C6D-CF28-4F63-B535-E094BDDD9DF2}" srcOrd="0" destOrd="0" parTransId="{636E105E-55F6-41E0-810F-3037F87F3659}" sibTransId="{F18F7545-23DD-40D9-84F3-5D4B27269B59}"/>
    <dgm:cxn modelId="{0B55EDB5-BF77-444F-8608-49C00649884D}" srcId="{29D1EC58-96D0-4239-861B-403658F8A28A}" destId="{416A47ED-0191-4AB2-AB96-72EBA4144B33}" srcOrd="0" destOrd="0" parTransId="{9A795C4A-8EDF-4EEE-B684-8140E289732F}" sibTransId="{B559BD3A-CDDE-455D-8168-D33F8345023C}"/>
    <dgm:cxn modelId="{964866C1-1F35-4AD5-9C8A-CCE273341C1E}" type="presOf" srcId="{C1A54278-4588-49CC-B872-5DFA651BB23C}" destId="{21741C37-8527-42EE-A859-8CCEF42403D9}" srcOrd="0" destOrd="0" presId="urn:microsoft.com/office/officeart/2005/8/layout/chevron2"/>
    <dgm:cxn modelId="{7E1AAD81-A863-40C1-822F-94110B774EBB}" type="presParOf" srcId="{93622CF6-83B7-4636-8591-70D7B956FD36}" destId="{D151EAB9-FFF6-41F4-B67A-74E5B083B64B}" srcOrd="0" destOrd="0" presId="urn:microsoft.com/office/officeart/2005/8/layout/chevron2"/>
    <dgm:cxn modelId="{DF01BB88-F433-4B44-B6F8-53875B4B85F8}" type="presParOf" srcId="{D151EAB9-FFF6-41F4-B67A-74E5B083B64B}" destId="{585FCFE8-FECE-4BEC-B382-BB0C4C01AA0D}" srcOrd="0" destOrd="0" presId="urn:microsoft.com/office/officeart/2005/8/layout/chevron2"/>
    <dgm:cxn modelId="{7EFC36BF-E5D8-4474-B0A8-11BB9E43D76C}" type="presParOf" srcId="{D151EAB9-FFF6-41F4-B67A-74E5B083B64B}" destId="{2001C0FB-6A05-4AC9-94D7-259476C7A65F}" srcOrd="1" destOrd="0" presId="urn:microsoft.com/office/officeart/2005/8/layout/chevron2"/>
    <dgm:cxn modelId="{ED42B10B-3565-4741-AE59-D802C5134B53}" type="presParOf" srcId="{93622CF6-83B7-4636-8591-70D7B956FD36}" destId="{BA14AB75-853D-4A7C-A3B9-3C7EFD07B056}" srcOrd="1" destOrd="0" presId="urn:microsoft.com/office/officeart/2005/8/layout/chevron2"/>
    <dgm:cxn modelId="{225DEC51-3D3E-41FF-B5EA-C79A123EED40}" type="presParOf" srcId="{93622CF6-83B7-4636-8591-70D7B956FD36}" destId="{8909476F-9723-4129-A6A6-48195ED58E70}" srcOrd="2" destOrd="0" presId="urn:microsoft.com/office/officeart/2005/8/layout/chevron2"/>
    <dgm:cxn modelId="{CCE975E8-683E-4EAE-AEDD-A91A96A62828}" type="presParOf" srcId="{8909476F-9723-4129-A6A6-48195ED58E70}" destId="{0848C1E4-DBA5-494D-9076-F420E4484AB8}" srcOrd="0" destOrd="0" presId="urn:microsoft.com/office/officeart/2005/8/layout/chevron2"/>
    <dgm:cxn modelId="{E1E32BD7-911A-490E-9695-F6001A0B9E1D}" type="presParOf" srcId="{8909476F-9723-4129-A6A6-48195ED58E70}" destId="{7C9E21ED-1B26-4E0F-9EC6-9F9AD64C53B4}" srcOrd="1" destOrd="0" presId="urn:microsoft.com/office/officeart/2005/8/layout/chevron2"/>
    <dgm:cxn modelId="{76C688F5-D95F-493F-8D8B-30DE3038F8E8}" type="presParOf" srcId="{93622CF6-83B7-4636-8591-70D7B956FD36}" destId="{CF65146A-F4CE-4A4A-9B4E-98ECC838D685}" srcOrd="3" destOrd="0" presId="urn:microsoft.com/office/officeart/2005/8/layout/chevron2"/>
    <dgm:cxn modelId="{E3752CF4-32BF-4D13-A355-CE12D1528A04}" type="presParOf" srcId="{93622CF6-83B7-4636-8591-70D7B956FD36}" destId="{AE2DF29C-D09E-4FC1-895E-4D2F49E4B864}" srcOrd="4" destOrd="0" presId="urn:microsoft.com/office/officeart/2005/8/layout/chevron2"/>
    <dgm:cxn modelId="{9D4ECB52-DEF4-4009-AC86-DF1B65DB8CC2}" type="presParOf" srcId="{AE2DF29C-D09E-4FC1-895E-4D2F49E4B864}" destId="{21741C37-8527-42EE-A859-8CCEF42403D9}" srcOrd="0" destOrd="0" presId="urn:microsoft.com/office/officeart/2005/8/layout/chevron2"/>
    <dgm:cxn modelId="{B5F5016D-338A-47C2-B4FB-67C59CB61D74}" type="presParOf" srcId="{AE2DF29C-D09E-4FC1-895E-4D2F49E4B864}" destId="{094D2DA1-6FF0-4004-A03C-4BBAB8191C83}" srcOrd="1" destOrd="0" presId="urn:microsoft.com/office/officeart/2005/8/layout/chevron2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4E901CC-0441-4FBA-A8C9-CC4E5ABE260E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13AFDF3A-E6DC-45B9-974A-BAB15A6EABCD}">
      <dgm:prSet phldrT="[Texto]"/>
      <dgm:spPr>
        <a:xfrm rot="5400000">
          <a:off x="-257169" y="257383"/>
          <a:ext cx="1714465" cy="1200125"/>
        </a:xfrm>
        <a:prstGeom prst="chevron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F5C2BE4-3275-4084-96DF-1EFF7F2689B5}" type="parTrans" cxnId="{8C108581-1DE4-4574-802A-36293C79CA23}">
      <dgm:prSet/>
      <dgm:spPr/>
      <dgm:t>
        <a:bodyPr/>
        <a:lstStyle/>
        <a:p>
          <a:endParaRPr lang="es-EC"/>
        </a:p>
      </dgm:t>
    </dgm:pt>
    <dgm:pt modelId="{60ACF9F2-82CB-45FB-844A-EF6E57224536}" type="sibTrans" cxnId="{8C108581-1DE4-4574-802A-36293C79CA23}">
      <dgm:prSet/>
      <dgm:spPr/>
      <dgm:t>
        <a:bodyPr/>
        <a:lstStyle/>
        <a:p>
          <a:endParaRPr lang="es-EC"/>
        </a:p>
      </dgm:t>
    </dgm:pt>
    <dgm:pt modelId="{3C310839-3308-4164-83BE-EE083B7C397C}">
      <dgm:prSet phldrT="[Texto]"/>
      <dgm:spPr>
        <a:xfrm rot="5400000">
          <a:off x="3886211" y="-2685871"/>
          <a:ext cx="1114402" cy="648657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El área cuenta con personal apto, con buena actitud de trabajo  y comprometidos  con la empresa; sin embargo, la asistente del área no agrega valor en la ejecución de las actividades propias de su cargo.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D47ECFA-8401-4631-9722-57B552F9BCC7}" type="parTrans" cxnId="{351075AA-F436-4905-8084-72CC90F24F0B}">
      <dgm:prSet/>
      <dgm:spPr/>
      <dgm:t>
        <a:bodyPr/>
        <a:lstStyle/>
        <a:p>
          <a:endParaRPr lang="es-EC"/>
        </a:p>
      </dgm:t>
    </dgm:pt>
    <dgm:pt modelId="{35ACC7D4-FB23-48CC-AF34-F089D79444B0}" type="sibTrans" cxnId="{351075AA-F436-4905-8084-72CC90F24F0B}">
      <dgm:prSet/>
      <dgm:spPr/>
      <dgm:t>
        <a:bodyPr/>
        <a:lstStyle/>
        <a:p>
          <a:endParaRPr lang="es-EC"/>
        </a:p>
      </dgm:t>
    </dgm:pt>
    <dgm:pt modelId="{FB98DA49-A0BD-4530-9965-9125286B79EF}">
      <dgm:prSet phldrT="[Texto]"/>
      <dgm:spPr>
        <a:xfrm rot="5400000">
          <a:off x="-257169" y="1778816"/>
          <a:ext cx="1714465" cy="1200125"/>
        </a:xfrm>
        <a:prstGeom prst="chevron">
          <a:avLst/>
        </a:prstGeom>
        <a:gradFill rotWithShape="0">
          <a:gsLst>
            <a:gs pos="0">
              <a:srgbClr val="9BBB59">
                <a:hueOff val="5625132"/>
                <a:satOff val="-8440"/>
                <a:lumOff val="-1373"/>
                <a:alphaOff val="0"/>
                <a:shade val="51000"/>
                <a:satMod val="130000"/>
              </a:srgbClr>
            </a:gs>
            <a:gs pos="80000">
              <a:srgbClr val="9BBB59">
                <a:hueOff val="5625132"/>
                <a:satOff val="-8440"/>
                <a:lumOff val="-1373"/>
                <a:alphaOff val="0"/>
                <a:shade val="93000"/>
                <a:satMod val="130000"/>
              </a:srgbClr>
            </a:gs>
            <a:gs pos="100000">
              <a:srgbClr val="9BBB59">
                <a:hueOff val="5625132"/>
                <a:satOff val="-8440"/>
                <a:lumOff val="-1373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14BF35F-7212-4A70-8BB4-D8B42E322B83}" type="parTrans" cxnId="{0A8A8299-D724-4689-9DEA-5EC5E51C6DEA}">
      <dgm:prSet/>
      <dgm:spPr/>
      <dgm:t>
        <a:bodyPr/>
        <a:lstStyle/>
        <a:p>
          <a:endParaRPr lang="es-EC"/>
        </a:p>
      </dgm:t>
    </dgm:pt>
    <dgm:pt modelId="{12C74350-6052-48FD-A5D2-ED58D177479E}" type="sibTrans" cxnId="{0A8A8299-D724-4689-9DEA-5EC5E51C6DEA}">
      <dgm:prSet/>
      <dgm:spPr/>
      <dgm:t>
        <a:bodyPr/>
        <a:lstStyle/>
        <a:p>
          <a:endParaRPr lang="es-EC"/>
        </a:p>
      </dgm:t>
    </dgm:pt>
    <dgm:pt modelId="{1F879EED-511C-4B6E-A90D-97169A381D15}">
      <dgm:prSet phldrT="[Texto]"/>
      <dgm:spPr>
        <a:xfrm rot="5400000">
          <a:off x="3886211" y="-1164439"/>
          <a:ext cx="1114402" cy="648657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La realización de actividades repetitivas  ha generado que la persona responsable de los procesos ha caído en su zona de confort, atrofiando su capacidad de análisis.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E82A943-5B38-49C1-BFF7-D54E2BEA9477}" type="parTrans" cxnId="{0E1CED3D-26D8-498C-BE9F-D1E2F6990ECD}">
      <dgm:prSet/>
      <dgm:spPr/>
      <dgm:t>
        <a:bodyPr/>
        <a:lstStyle/>
        <a:p>
          <a:endParaRPr lang="es-EC"/>
        </a:p>
      </dgm:t>
    </dgm:pt>
    <dgm:pt modelId="{8E2AAEF6-611C-400C-B5B6-16421AE333DA}" type="sibTrans" cxnId="{0E1CED3D-26D8-498C-BE9F-D1E2F6990ECD}">
      <dgm:prSet/>
      <dgm:spPr/>
      <dgm:t>
        <a:bodyPr/>
        <a:lstStyle/>
        <a:p>
          <a:endParaRPr lang="es-EC"/>
        </a:p>
      </dgm:t>
    </dgm:pt>
    <dgm:pt modelId="{FD7BDA21-5427-46C1-8876-7B761135026E}">
      <dgm:prSet phldrT="[Texto]"/>
      <dgm:spPr>
        <a:xfrm rot="5400000">
          <a:off x="-257169" y="3300248"/>
          <a:ext cx="1714465" cy="1200125"/>
        </a:xfrm>
        <a:prstGeom prst="chevron">
          <a:avLst/>
        </a:prstGeo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809FADD-7B4E-4385-A7FC-94B1ECD8D7D2}" type="parTrans" cxnId="{4836DD94-883D-41EB-8FBC-B36EF2359D41}">
      <dgm:prSet/>
      <dgm:spPr/>
      <dgm:t>
        <a:bodyPr/>
        <a:lstStyle/>
        <a:p>
          <a:endParaRPr lang="es-EC"/>
        </a:p>
      </dgm:t>
    </dgm:pt>
    <dgm:pt modelId="{B6AA1CBE-F05B-4668-AE64-4470AF2B3430}" type="sibTrans" cxnId="{4836DD94-883D-41EB-8FBC-B36EF2359D41}">
      <dgm:prSet/>
      <dgm:spPr/>
      <dgm:t>
        <a:bodyPr/>
        <a:lstStyle/>
        <a:p>
          <a:endParaRPr lang="es-EC"/>
        </a:p>
      </dgm:t>
    </dgm:pt>
    <dgm:pt modelId="{D27A0ECB-421D-451C-90AD-09C83687AB2A}">
      <dgm:prSet phldrT="[Texto]"/>
      <dgm:spPr>
        <a:xfrm rot="5400000">
          <a:off x="3886211" y="356992"/>
          <a:ext cx="1114402" cy="648657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El subsistema administrativo no tiene sus procesos documentados, lo que está generando retrasos en la capacitación de nuevas personas que se vinculan al área. 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D3C388C-5510-4377-9C81-A1F72FF263FF}" type="parTrans" cxnId="{C0390190-A17A-400A-AE87-FC98E87DDC1C}">
      <dgm:prSet/>
      <dgm:spPr/>
      <dgm:t>
        <a:bodyPr/>
        <a:lstStyle/>
        <a:p>
          <a:endParaRPr lang="es-EC"/>
        </a:p>
      </dgm:t>
    </dgm:pt>
    <dgm:pt modelId="{728B9027-897A-4424-80E7-C2521272C54D}" type="sibTrans" cxnId="{C0390190-A17A-400A-AE87-FC98E87DDC1C}">
      <dgm:prSet/>
      <dgm:spPr/>
      <dgm:t>
        <a:bodyPr/>
        <a:lstStyle/>
        <a:p>
          <a:endParaRPr lang="es-EC"/>
        </a:p>
      </dgm:t>
    </dgm:pt>
    <dgm:pt modelId="{000EB64D-D8CA-4164-89C0-67B88FC9E40F}" type="pres">
      <dgm:prSet presAssocID="{24E901CC-0441-4FBA-A8C9-CC4E5ABE26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4661B55-A6F3-4126-91EB-0CC916A518AD}" type="pres">
      <dgm:prSet presAssocID="{13AFDF3A-E6DC-45B9-974A-BAB15A6EABCD}" presName="composite" presStyleCnt="0"/>
      <dgm:spPr/>
    </dgm:pt>
    <dgm:pt modelId="{14A80DBE-6B52-4658-8715-8351375381D3}" type="pres">
      <dgm:prSet presAssocID="{13AFDF3A-E6DC-45B9-974A-BAB15A6EAB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22CAA6A-55B0-474E-80BE-74622370BAA4}" type="pres">
      <dgm:prSet presAssocID="{13AFDF3A-E6DC-45B9-974A-BAB15A6EAB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F44F0A8-B590-4097-BBB1-4FDB0FF90FE1}" type="pres">
      <dgm:prSet presAssocID="{60ACF9F2-82CB-45FB-844A-EF6E57224536}" presName="sp" presStyleCnt="0"/>
      <dgm:spPr/>
    </dgm:pt>
    <dgm:pt modelId="{B00AFC33-91EE-4335-9F6B-7607DC1C07AA}" type="pres">
      <dgm:prSet presAssocID="{FB98DA49-A0BD-4530-9965-9125286B79EF}" presName="composite" presStyleCnt="0"/>
      <dgm:spPr/>
    </dgm:pt>
    <dgm:pt modelId="{AA486134-C025-4350-A053-5200F1D72F18}" type="pres">
      <dgm:prSet presAssocID="{FB98DA49-A0BD-4530-9965-9125286B79E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171AA11-264E-4A4D-B4D6-424FC68059B5}" type="pres">
      <dgm:prSet presAssocID="{FB98DA49-A0BD-4530-9965-9125286B79E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6082337-C0F7-4826-9963-CD744C73F39B}" type="pres">
      <dgm:prSet presAssocID="{12C74350-6052-48FD-A5D2-ED58D177479E}" presName="sp" presStyleCnt="0"/>
      <dgm:spPr/>
    </dgm:pt>
    <dgm:pt modelId="{F57CE072-F106-4D54-BFE6-2EB94740175A}" type="pres">
      <dgm:prSet presAssocID="{FD7BDA21-5427-46C1-8876-7B761135026E}" presName="composite" presStyleCnt="0"/>
      <dgm:spPr/>
    </dgm:pt>
    <dgm:pt modelId="{3B1136E2-C45A-4577-9E27-EE0EB4EB80C9}" type="pres">
      <dgm:prSet presAssocID="{FD7BDA21-5427-46C1-8876-7B761135026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BD5A49B-A3B8-4CC4-9EDC-9B34AD94D4A8}" type="pres">
      <dgm:prSet presAssocID="{FD7BDA21-5427-46C1-8876-7B761135026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6D678ED-1F05-48DF-A6BD-17F01239B51D}" type="presOf" srcId="{24E901CC-0441-4FBA-A8C9-CC4E5ABE260E}" destId="{000EB64D-D8CA-4164-89C0-67B88FC9E40F}" srcOrd="0" destOrd="0" presId="urn:microsoft.com/office/officeart/2005/8/layout/chevron2"/>
    <dgm:cxn modelId="{C0390190-A17A-400A-AE87-FC98E87DDC1C}" srcId="{FD7BDA21-5427-46C1-8876-7B761135026E}" destId="{D27A0ECB-421D-451C-90AD-09C83687AB2A}" srcOrd="0" destOrd="0" parTransId="{ED3C388C-5510-4377-9C81-A1F72FF263FF}" sibTransId="{728B9027-897A-4424-80E7-C2521272C54D}"/>
    <dgm:cxn modelId="{351075AA-F436-4905-8084-72CC90F24F0B}" srcId="{13AFDF3A-E6DC-45B9-974A-BAB15A6EABCD}" destId="{3C310839-3308-4164-83BE-EE083B7C397C}" srcOrd="0" destOrd="0" parTransId="{BD47ECFA-8401-4631-9722-57B552F9BCC7}" sibTransId="{35ACC7D4-FB23-48CC-AF34-F089D79444B0}"/>
    <dgm:cxn modelId="{0A8A8299-D724-4689-9DEA-5EC5E51C6DEA}" srcId="{24E901CC-0441-4FBA-A8C9-CC4E5ABE260E}" destId="{FB98DA49-A0BD-4530-9965-9125286B79EF}" srcOrd="1" destOrd="0" parTransId="{D14BF35F-7212-4A70-8BB4-D8B42E322B83}" sibTransId="{12C74350-6052-48FD-A5D2-ED58D177479E}"/>
    <dgm:cxn modelId="{8C108581-1DE4-4574-802A-36293C79CA23}" srcId="{24E901CC-0441-4FBA-A8C9-CC4E5ABE260E}" destId="{13AFDF3A-E6DC-45B9-974A-BAB15A6EABCD}" srcOrd="0" destOrd="0" parTransId="{7F5C2BE4-3275-4084-96DF-1EFF7F2689B5}" sibTransId="{60ACF9F2-82CB-45FB-844A-EF6E57224536}"/>
    <dgm:cxn modelId="{4C26DCE2-7536-40B8-A6D5-03DEA86BEAD3}" type="presOf" srcId="{1F879EED-511C-4B6E-A90D-97169A381D15}" destId="{B171AA11-264E-4A4D-B4D6-424FC68059B5}" srcOrd="0" destOrd="0" presId="urn:microsoft.com/office/officeart/2005/8/layout/chevron2"/>
    <dgm:cxn modelId="{6DCD64AB-5F13-4832-9743-9EF2788C9CCC}" type="presOf" srcId="{13AFDF3A-E6DC-45B9-974A-BAB15A6EABCD}" destId="{14A80DBE-6B52-4658-8715-8351375381D3}" srcOrd="0" destOrd="0" presId="urn:microsoft.com/office/officeart/2005/8/layout/chevron2"/>
    <dgm:cxn modelId="{A6D5661D-201F-4751-9F18-B1D65630150A}" type="presOf" srcId="{FD7BDA21-5427-46C1-8876-7B761135026E}" destId="{3B1136E2-C45A-4577-9E27-EE0EB4EB80C9}" srcOrd="0" destOrd="0" presId="urn:microsoft.com/office/officeart/2005/8/layout/chevron2"/>
    <dgm:cxn modelId="{31CC29A4-0892-4D14-995A-115E258242F9}" type="presOf" srcId="{3C310839-3308-4164-83BE-EE083B7C397C}" destId="{622CAA6A-55B0-474E-80BE-74622370BAA4}" srcOrd="0" destOrd="0" presId="urn:microsoft.com/office/officeart/2005/8/layout/chevron2"/>
    <dgm:cxn modelId="{4AA6CB0C-CAE9-4B52-B879-F55526B0AF9F}" type="presOf" srcId="{D27A0ECB-421D-451C-90AD-09C83687AB2A}" destId="{EBD5A49B-A3B8-4CC4-9EDC-9B34AD94D4A8}" srcOrd="0" destOrd="0" presId="urn:microsoft.com/office/officeart/2005/8/layout/chevron2"/>
    <dgm:cxn modelId="{4836DD94-883D-41EB-8FBC-B36EF2359D41}" srcId="{24E901CC-0441-4FBA-A8C9-CC4E5ABE260E}" destId="{FD7BDA21-5427-46C1-8876-7B761135026E}" srcOrd="2" destOrd="0" parTransId="{F809FADD-7B4E-4385-A7FC-94B1ECD8D7D2}" sibTransId="{B6AA1CBE-F05B-4668-AE64-4470AF2B3430}"/>
    <dgm:cxn modelId="{6312BBD5-133A-49DC-9004-1288DB16F34C}" type="presOf" srcId="{FB98DA49-A0BD-4530-9965-9125286B79EF}" destId="{AA486134-C025-4350-A053-5200F1D72F18}" srcOrd="0" destOrd="0" presId="urn:microsoft.com/office/officeart/2005/8/layout/chevron2"/>
    <dgm:cxn modelId="{0E1CED3D-26D8-498C-BE9F-D1E2F6990ECD}" srcId="{FB98DA49-A0BD-4530-9965-9125286B79EF}" destId="{1F879EED-511C-4B6E-A90D-97169A381D15}" srcOrd="0" destOrd="0" parTransId="{EE82A943-5B38-49C1-BFF7-D54E2BEA9477}" sibTransId="{8E2AAEF6-611C-400C-B5B6-16421AE333DA}"/>
    <dgm:cxn modelId="{94438FB5-C36C-479E-88F2-06F6E164CF11}" type="presParOf" srcId="{000EB64D-D8CA-4164-89C0-67B88FC9E40F}" destId="{54661B55-A6F3-4126-91EB-0CC916A518AD}" srcOrd="0" destOrd="0" presId="urn:microsoft.com/office/officeart/2005/8/layout/chevron2"/>
    <dgm:cxn modelId="{067CDEAA-E2DB-4161-9EFA-26EC41D65DE7}" type="presParOf" srcId="{54661B55-A6F3-4126-91EB-0CC916A518AD}" destId="{14A80DBE-6B52-4658-8715-8351375381D3}" srcOrd="0" destOrd="0" presId="urn:microsoft.com/office/officeart/2005/8/layout/chevron2"/>
    <dgm:cxn modelId="{BF99D8AF-4785-4850-8840-43503EBAB93A}" type="presParOf" srcId="{54661B55-A6F3-4126-91EB-0CC916A518AD}" destId="{622CAA6A-55B0-474E-80BE-74622370BAA4}" srcOrd="1" destOrd="0" presId="urn:microsoft.com/office/officeart/2005/8/layout/chevron2"/>
    <dgm:cxn modelId="{8A515A24-2F5C-41A1-B32C-655A09B42F02}" type="presParOf" srcId="{000EB64D-D8CA-4164-89C0-67B88FC9E40F}" destId="{3F44F0A8-B590-4097-BBB1-4FDB0FF90FE1}" srcOrd="1" destOrd="0" presId="urn:microsoft.com/office/officeart/2005/8/layout/chevron2"/>
    <dgm:cxn modelId="{2D8B0E8A-0F0C-49E5-B7BB-106C80D379ED}" type="presParOf" srcId="{000EB64D-D8CA-4164-89C0-67B88FC9E40F}" destId="{B00AFC33-91EE-4335-9F6B-7607DC1C07AA}" srcOrd="2" destOrd="0" presId="urn:microsoft.com/office/officeart/2005/8/layout/chevron2"/>
    <dgm:cxn modelId="{F8367E25-5C0C-4978-B190-B228290E5DC6}" type="presParOf" srcId="{B00AFC33-91EE-4335-9F6B-7607DC1C07AA}" destId="{AA486134-C025-4350-A053-5200F1D72F18}" srcOrd="0" destOrd="0" presId="urn:microsoft.com/office/officeart/2005/8/layout/chevron2"/>
    <dgm:cxn modelId="{0F636605-25E1-45C6-A72F-99FE71BC4D2F}" type="presParOf" srcId="{B00AFC33-91EE-4335-9F6B-7607DC1C07AA}" destId="{B171AA11-264E-4A4D-B4D6-424FC68059B5}" srcOrd="1" destOrd="0" presId="urn:microsoft.com/office/officeart/2005/8/layout/chevron2"/>
    <dgm:cxn modelId="{C64CF5B9-B143-43FE-B155-0BB2AEBC5B04}" type="presParOf" srcId="{000EB64D-D8CA-4164-89C0-67B88FC9E40F}" destId="{D6082337-C0F7-4826-9963-CD744C73F39B}" srcOrd="3" destOrd="0" presId="urn:microsoft.com/office/officeart/2005/8/layout/chevron2"/>
    <dgm:cxn modelId="{674D9DE2-0F3B-48A8-B73F-80E0DB4FA69B}" type="presParOf" srcId="{000EB64D-D8CA-4164-89C0-67B88FC9E40F}" destId="{F57CE072-F106-4D54-BFE6-2EB94740175A}" srcOrd="4" destOrd="0" presId="urn:microsoft.com/office/officeart/2005/8/layout/chevron2"/>
    <dgm:cxn modelId="{7411EEA3-277A-4CC5-A148-23A2AD3CC6AF}" type="presParOf" srcId="{F57CE072-F106-4D54-BFE6-2EB94740175A}" destId="{3B1136E2-C45A-4577-9E27-EE0EB4EB80C9}" srcOrd="0" destOrd="0" presId="urn:microsoft.com/office/officeart/2005/8/layout/chevron2"/>
    <dgm:cxn modelId="{BD0F560F-EEC9-45C1-B2E0-3576A7970E2A}" type="presParOf" srcId="{F57CE072-F106-4D54-BFE6-2EB94740175A}" destId="{EBD5A49B-A3B8-4CC4-9EDC-9B34AD94D4A8}" srcOrd="1" destOrd="0" presId="urn:microsoft.com/office/officeart/2005/8/layout/chevron2"/>
  </dgm:cxnLst>
  <dgm:bg/>
  <dgm:whole/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4E901CC-0441-4FBA-A8C9-CC4E5ABE260E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13AFDF3A-E6DC-45B9-974A-BAB15A6EABCD}">
      <dgm:prSet phldrT="[Texto]"/>
      <dgm:spPr>
        <a:xfrm rot="5400000">
          <a:off x="-257169" y="257383"/>
          <a:ext cx="1714465" cy="1200125"/>
        </a:xfrm>
        <a:prstGeom prst="chevron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F5C2BE4-3275-4084-96DF-1EFF7F2689B5}" type="parTrans" cxnId="{8C108581-1DE4-4574-802A-36293C79CA23}">
      <dgm:prSet/>
      <dgm:spPr/>
      <dgm:t>
        <a:bodyPr/>
        <a:lstStyle/>
        <a:p>
          <a:endParaRPr lang="es-EC"/>
        </a:p>
      </dgm:t>
    </dgm:pt>
    <dgm:pt modelId="{60ACF9F2-82CB-45FB-844A-EF6E57224536}" type="sibTrans" cxnId="{8C108581-1DE4-4574-802A-36293C79CA23}">
      <dgm:prSet/>
      <dgm:spPr/>
      <dgm:t>
        <a:bodyPr/>
        <a:lstStyle/>
        <a:p>
          <a:endParaRPr lang="es-EC"/>
        </a:p>
      </dgm:t>
    </dgm:pt>
    <dgm:pt modelId="{3C310839-3308-4164-83BE-EE083B7C397C}">
      <dgm:prSet phldrT="[Texto]"/>
      <dgm:spPr>
        <a:xfrm rot="5400000">
          <a:off x="3886211" y="-2685871"/>
          <a:ext cx="1114402" cy="648657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Muchas de las actividades se ejecutan manualmente, lo que genera desperdicio de tiempo, reprocesos, controles y demoras en la finalización de los procesos.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D47ECFA-8401-4631-9722-57B552F9BCC7}" type="parTrans" cxnId="{351075AA-F436-4905-8084-72CC90F24F0B}">
      <dgm:prSet/>
      <dgm:spPr/>
      <dgm:t>
        <a:bodyPr/>
        <a:lstStyle/>
        <a:p>
          <a:endParaRPr lang="es-EC"/>
        </a:p>
      </dgm:t>
    </dgm:pt>
    <dgm:pt modelId="{35ACC7D4-FB23-48CC-AF34-F089D79444B0}" type="sibTrans" cxnId="{351075AA-F436-4905-8084-72CC90F24F0B}">
      <dgm:prSet/>
      <dgm:spPr/>
      <dgm:t>
        <a:bodyPr/>
        <a:lstStyle/>
        <a:p>
          <a:endParaRPr lang="es-EC"/>
        </a:p>
      </dgm:t>
    </dgm:pt>
    <dgm:pt modelId="{FB98DA49-A0BD-4530-9965-9125286B79EF}">
      <dgm:prSet phldrT="[Texto]"/>
      <dgm:spPr>
        <a:xfrm rot="5400000">
          <a:off x="-257169" y="1778816"/>
          <a:ext cx="1714465" cy="1200125"/>
        </a:xfrm>
        <a:prstGeom prst="chevron">
          <a:avLst/>
        </a:prstGeom>
        <a:gradFill rotWithShape="0">
          <a:gsLst>
            <a:gs pos="0">
              <a:srgbClr val="9BBB59">
                <a:hueOff val="5625132"/>
                <a:satOff val="-8440"/>
                <a:lumOff val="-1373"/>
                <a:alphaOff val="0"/>
                <a:shade val="51000"/>
                <a:satMod val="130000"/>
              </a:srgbClr>
            </a:gs>
            <a:gs pos="80000">
              <a:srgbClr val="9BBB59">
                <a:hueOff val="5625132"/>
                <a:satOff val="-8440"/>
                <a:lumOff val="-1373"/>
                <a:alphaOff val="0"/>
                <a:shade val="93000"/>
                <a:satMod val="130000"/>
              </a:srgbClr>
            </a:gs>
            <a:gs pos="100000">
              <a:srgbClr val="9BBB59">
                <a:hueOff val="5625132"/>
                <a:satOff val="-8440"/>
                <a:lumOff val="-1373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14BF35F-7212-4A70-8BB4-D8B42E322B83}" type="parTrans" cxnId="{0A8A8299-D724-4689-9DEA-5EC5E51C6DEA}">
      <dgm:prSet/>
      <dgm:spPr/>
      <dgm:t>
        <a:bodyPr/>
        <a:lstStyle/>
        <a:p>
          <a:endParaRPr lang="es-EC"/>
        </a:p>
      </dgm:t>
    </dgm:pt>
    <dgm:pt modelId="{12C74350-6052-48FD-A5D2-ED58D177479E}" type="sibTrans" cxnId="{0A8A8299-D724-4689-9DEA-5EC5E51C6DEA}">
      <dgm:prSet/>
      <dgm:spPr/>
      <dgm:t>
        <a:bodyPr/>
        <a:lstStyle/>
        <a:p>
          <a:endParaRPr lang="es-EC"/>
        </a:p>
      </dgm:t>
    </dgm:pt>
    <dgm:pt modelId="{1F879EED-511C-4B6E-A90D-97169A381D15}">
      <dgm:prSet phldrT="[Texto]"/>
      <dgm:spPr>
        <a:xfrm rot="5400000">
          <a:off x="3886211" y="-1164439"/>
          <a:ext cx="1114402" cy="648657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Los objetivos planteados fueron cumplidos en su totalidad teniendo como resultado un ahorro importante en tiempo y costo en cada proceso, mejorando la productividad del área.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E82A943-5B38-49C1-BFF7-D54E2BEA9477}" type="parTrans" cxnId="{0E1CED3D-26D8-498C-BE9F-D1E2F6990ECD}">
      <dgm:prSet/>
      <dgm:spPr/>
      <dgm:t>
        <a:bodyPr/>
        <a:lstStyle/>
        <a:p>
          <a:endParaRPr lang="es-EC"/>
        </a:p>
      </dgm:t>
    </dgm:pt>
    <dgm:pt modelId="{8E2AAEF6-611C-400C-B5B6-16421AE333DA}" type="sibTrans" cxnId="{0E1CED3D-26D8-498C-BE9F-D1E2F6990ECD}">
      <dgm:prSet/>
      <dgm:spPr/>
      <dgm:t>
        <a:bodyPr/>
        <a:lstStyle/>
        <a:p>
          <a:endParaRPr lang="es-EC"/>
        </a:p>
      </dgm:t>
    </dgm:pt>
    <dgm:pt modelId="{FD7BDA21-5427-46C1-8876-7B761135026E}">
      <dgm:prSet phldrT="[Texto]"/>
      <dgm:spPr>
        <a:xfrm rot="5400000">
          <a:off x="-257169" y="3300248"/>
          <a:ext cx="1714465" cy="1200125"/>
        </a:xfrm>
        <a:prstGeom prst="chevron">
          <a:avLst/>
        </a:prstGeo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6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809FADD-7B4E-4385-A7FC-94B1ECD8D7D2}" type="parTrans" cxnId="{4836DD94-883D-41EB-8FBC-B36EF2359D41}">
      <dgm:prSet/>
      <dgm:spPr/>
      <dgm:t>
        <a:bodyPr/>
        <a:lstStyle/>
        <a:p>
          <a:endParaRPr lang="es-EC"/>
        </a:p>
      </dgm:t>
    </dgm:pt>
    <dgm:pt modelId="{B6AA1CBE-F05B-4668-AE64-4470AF2B3430}" type="sibTrans" cxnId="{4836DD94-883D-41EB-8FBC-B36EF2359D41}">
      <dgm:prSet/>
      <dgm:spPr/>
      <dgm:t>
        <a:bodyPr/>
        <a:lstStyle/>
        <a:p>
          <a:endParaRPr lang="es-EC"/>
        </a:p>
      </dgm:t>
    </dgm:pt>
    <dgm:pt modelId="{D27A0ECB-421D-451C-90AD-09C83687AB2A}">
      <dgm:prSet phldrT="[Texto]"/>
      <dgm:spPr>
        <a:xfrm rot="5400000">
          <a:off x="3886211" y="356992"/>
          <a:ext cx="1114402" cy="648657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Sfidante S.A., es una empresa industrial con 19 años de presencia en el mercado ecuatoriano, generando fuentes de empleo a nivel nacional, e incluyendo a personas con capacidades especiales.</a:t>
          </a:r>
          <a:endParaRPr lang="es-EC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D3C388C-5510-4377-9C81-A1F72FF263FF}" type="parTrans" cxnId="{C0390190-A17A-400A-AE87-FC98E87DDC1C}">
      <dgm:prSet/>
      <dgm:spPr/>
      <dgm:t>
        <a:bodyPr/>
        <a:lstStyle/>
        <a:p>
          <a:endParaRPr lang="es-EC"/>
        </a:p>
      </dgm:t>
    </dgm:pt>
    <dgm:pt modelId="{728B9027-897A-4424-80E7-C2521272C54D}" type="sibTrans" cxnId="{C0390190-A17A-400A-AE87-FC98E87DDC1C}">
      <dgm:prSet/>
      <dgm:spPr/>
      <dgm:t>
        <a:bodyPr/>
        <a:lstStyle/>
        <a:p>
          <a:endParaRPr lang="es-EC"/>
        </a:p>
      </dgm:t>
    </dgm:pt>
    <dgm:pt modelId="{000EB64D-D8CA-4164-89C0-67B88FC9E40F}" type="pres">
      <dgm:prSet presAssocID="{24E901CC-0441-4FBA-A8C9-CC4E5ABE26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4661B55-A6F3-4126-91EB-0CC916A518AD}" type="pres">
      <dgm:prSet presAssocID="{13AFDF3A-E6DC-45B9-974A-BAB15A6EABCD}" presName="composite" presStyleCnt="0"/>
      <dgm:spPr/>
    </dgm:pt>
    <dgm:pt modelId="{14A80DBE-6B52-4658-8715-8351375381D3}" type="pres">
      <dgm:prSet presAssocID="{13AFDF3A-E6DC-45B9-974A-BAB15A6EAB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22CAA6A-55B0-474E-80BE-74622370BAA4}" type="pres">
      <dgm:prSet presAssocID="{13AFDF3A-E6DC-45B9-974A-BAB15A6EAB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F44F0A8-B590-4097-BBB1-4FDB0FF90FE1}" type="pres">
      <dgm:prSet presAssocID="{60ACF9F2-82CB-45FB-844A-EF6E57224536}" presName="sp" presStyleCnt="0"/>
      <dgm:spPr/>
    </dgm:pt>
    <dgm:pt modelId="{B00AFC33-91EE-4335-9F6B-7607DC1C07AA}" type="pres">
      <dgm:prSet presAssocID="{FB98DA49-A0BD-4530-9965-9125286B79EF}" presName="composite" presStyleCnt="0"/>
      <dgm:spPr/>
    </dgm:pt>
    <dgm:pt modelId="{AA486134-C025-4350-A053-5200F1D72F18}" type="pres">
      <dgm:prSet presAssocID="{FB98DA49-A0BD-4530-9965-9125286B79E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171AA11-264E-4A4D-B4D6-424FC68059B5}" type="pres">
      <dgm:prSet presAssocID="{FB98DA49-A0BD-4530-9965-9125286B79E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6082337-C0F7-4826-9963-CD744C73F39B}" type="pres">
      <dgm:prSet presAssocID="{12C74350-6052-48FD-A5D2-ED58D177479E}" presName="sp" presStyleCnt="0"/>
      <dgm:spPr/>
    </dgm:pt>
    <dgm:pt modelId="{F57CE072-F106-4D54-BFE6-2EB94740175A}" type="pres">
      <dgm:prSet presAssocID="{FD7BDA21-5427-46C1-8876-7B761135026E}" presName="composite" presStyleCnt="0"/>
      <dgm:spPr/>
    </dgm:pt>
    <dgm:pt modelId="{3B1136E2-C45A-4577-9E27-EE0EB4EB80C9}" type="pres">
      <dgm:prSet presAssocID="{FD7BDA21-5427-46C1-8876-7B761135026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BD5A49B-A3B8-4CC4-9EDC-9B34AD94D4A8}" type="pres">
      <dgm:prSet presAssocID="{FD7BDA21-5427-46C1-8876-7B761135026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0390190-A17A-400A-AE87-FC98E87DDC1C}" srcId="{FD7BDA21-5427-46C1-8876-7B761135026E}" destId="{D27A0ECB-421D-451C-90AD-09C83687AB2A}" srcOrd="0" destOrd="0" parTransId="{ED3C388C-5510-4377-9C81-A1F72FF263FF}" sibTransId="{728B9027-897A-4424-80E7-C2521272C54D}"/>
    <dgm:cxn modelId="{B1D9A726-D80A-4CEE-9319-07E83A705AE0}" type="presOf" srcId="{FB98DA49-A0BD-4530-9965-9125286B79EF}" destId="{AA486134-C025-4350-A053-5200F1D72F18}" srcOrd="0" destOrd="0" presId="urn:microsoft.com/office/officeart/2005/8/layout/chevron2"/>
    <dgm:cxn modelId="{351075AA-F436-4905-8084-72CC90F24F0B}" srcId="{13AFDF3A-E6DC-45B9-974A-BAB15A6EABCD}" destId="{3C310839-3308-4164-83BE-EE083B7C397C}" srcOrd="0" destOrd="0" parTransId="{BD47ECFA-8401-4631-9722-57B552F9BCC7}" sibTransId="{35ACC7D4-FB23-48CC-AF34-F089D79444B0}"/>
    <dgm:cxn modelId="{0A8A8299-D724-4689-9DEA-5EC5E51C6DEA}" srcId="{24E901CC-0441-4FBA-A8C9-CC4E5ABE260E}" destId="{FB98DA49-A0BD-4530-9965-9125286B79EF}" srcOrd="1" destOrd="0" parTransId="{D14BF35F-7212-4A70-8BB4-D8B42E322B83}" sibTransId="{12C74350-6052-48FD-A5D2-ED58D177479E}"/>
    <dgm:cxn modelId="{BC863CC2-67F8-4DBF-B246-CD52E278B7CF}" type="presOf" srcId="{24E901CC-0441-4FBA-A8C9-CC4E5ABE260E}" destId="{000EB64D-D8CA-4164-89C0-67B88FC9E40F}" srcOrd="0" destOrd="0" presId="urn:microsoft.com/office/officeart/2005/8/layout/chevron2"/>
    <dgm:cxn modelId="{D9EA7513-6407-41CA-93AC-4F24FF6E43C1}" type="presOf" srcId="{1F879EED-511C-4B6E-A90D-97169A381D15}" destId="{B171AA11-264E-4A4D-B4D6-424FC68059B5}" srcOrd="0" destOrd="0" presId="urn:microsoft.com/office/officeart/2005/8/layout/chevron2"/>
    <dgm:cxn modelId="{26F66258-68DB-4A94-9D1B-473F3FDDA613}" type="presOf" srcId="{13AFDF3A-E6DC-45B9-974A-BAB15A6EABCD}" destId="{14A80DBE-6B52-4658-8715-8351375381D3}" srcOrd="0" destOrd="0" presId="urn:microsoft.com/office/officeart/2005/8/layout/chevron2"/>
    <dgm:cxn modelId="{8C108581-1DE4-4574-802A-36293C79CA23}" srcId="{24E901CC-0441-4FBA-A8C9-CC4E5ABE260E}" destId="{13AFDF3A-E6DC-45B9-974A-BAB15A6EABCD}" srcOrd="0" destOrd="0" parTransId="{7F5C2BE4-3275-4084-96DF-1EFF7F2689B5}" sibTransId="{60ACF9F2-82CB-45FB-844A-EF6E57224536}"/>
    <dgm:cxn modelId="{B2D2ECF6-2F64-44BF-BC8E-9BCCD8D5E29F}" type="presOf" srcId="{D27A0ECB-421D-451C-90AD-09C83687AB2A}" destId="{EBD5A49B-A3B8-4CC4-9EDC-9B34AD94D4A8}" srcOrd="0" destOrd="0" presId="urn:microsoft.com/office/officeart/2005/8/layout/chevron2"/>
    <dgm:cxn modelId="{13431598-E4D7-493A-B596-5DB318C1BE41}" type="presOf" srcId="{FD7BDA21-5427-46C1-8876-7B761135026E}" destId="{3B1136E2-C45A-4577-9E27-EE0EB4EB80C9}" srcOrd="0" destOrd="0" presId="urn:microsoft.com/office/officeart/2005/8/layout/chevron2"/>
    <dgm:cxn modelId="{4836DD94-883D-41EB-8FBC-B36EF2359D41}" srcId="{24E901CC-0441-4FBA-A8C9-CC4E5ABE260E}" destId="{FD7BDA21-5427-46C1-8876-7B761135026E}" srcOrd="2" destOrd="0" parTransId="{F809FADD-7B4E-4385-A7FC-94B1ECD8D7D2}" sibTransId="{B6AA1CBE-F05B-4668-AE64-4470AF2B3430}"/>
    <dgm:cxn modelId="{E9EB4F03-1383-40AE-A446-A387F9F4BB98}" type="presOf" srcId="{3C310839-3308-4164-83BE-EE083B7C397C}" destId="{622CAA6A-55B0-474E-80BE-74622370BAA4}" srcOrd="0" destOrd="0" presId="urn:microsoft.com/office/officeart/2005/8/layout/chevron2"/>
    <dgm:cxn modelId="{0E1CED3D-26D8-498C-BE9F-D1E2F6990ECD}" srcId="{FB98DA49-A0BD-4530-9965-9125286B79EF}" destId="{1F879EED-511C-4B6E-A90D-97169A381D15}" srcOrd="0" destOrd="0" parTransId="{EE82A943-5B38-49C1-BFF7-D54E2BEA9477}" sibTransId="{8E2AAEF6-611C-400C-B5B6-16421AE333DA}"/>
    <dgm:cxn modelId="{730EA265-DCBE-4956-B189-724D5402A484}" type="presParOf" srcId="{000EB64D-D8CA-4164-89C0-67B88FC9E40F}" destId="{54661B55-A6F3-4126-91EB-0CC916A518AD}" srcOrd="0" destOrd="0" presId="urn:microsoft.com/office/officeart/2005/8/layout/chevron2"/>
    <dgm:cxn modelId="{C28D446B-5747-4850-A78D-EE6BE25C37CC}" type="presParOf" srcId="{54661B55-A6F3-4126-91EB-0CC916A518AD}" destId="{14A80DBE-6B52-4658-8715-8351375381D3}" srcOrd="0" destOrd="0" presId="urn:microsoft.com/office/officeart/2005/8/layout/chevron2"/>
    <dgm:cxn modelId="{20CC4D40-BD38-4F3B-BCF8-56C1E1EBB4CF}" type="presParOf" srcId="{54661B55-A6F3-4126-91EB-0CC916A518AD}" destId="{622CAA6A-55B0-474E-80BE-74622370BAA4}" srcOrd="1" destOrd="0" presId="urn:microsoft.com/office/officeart/2005/8/layout/chevron2"/>
    <dgm:cxn modelId="{1896205E-032F-47F9-80F1-063C4C5F0CEF}" type="presParOf" srcId="{000EB64D-D8CA-4164-89C0-67B88FC9E40F}" destId="{3F44F0A8-B590-4097-BBB1-4FDB0FF90FE1}" srcOrd="1" destOrd="0" presId="urn:microsoft.com/office/officeart/2005/8/layout/chevron2"/>
    <dgm:cxn modelId="{9EFBE8F1-5C34-4B4D-AAFA-B3F651A8BE51}" type="presParOf" srcId="{000EB64D-D8CA-4164-89C0-67B88FC9E40F}" destId="{B00AFC33-91EE-4335-9F6B-7607DC1C07AA}" srcOrd="2" destOrd="0" presId="urn:microsoft.com/office/officeart/2005/8/layout/chevron2"/>
    <dgm:cxn modelId="{8B44C162-D1A6-4165-BB87-2F72476A10DC}" type="presParOf" srcId="{B00AFC33-91EE-4335-9F6B-7607DC1C07AA}" destId="{AA486134-C025-4350-A053-5200F1D72F18}" srcOrd="0" destOrd="0" presId="urn:microsoft.com/office/officeart/2005/8/layout/chevron2"/>
    <dgm:cxn modelId="{8BF099D6-69D3-469E-82F6-F1B58413FD46}" type="presParOf" srcId="{B00AFC33-91EE-4335-9F6B-7607DC1C07AA}" destId="{B171AA11-264E-4A4D-B4D6-424FC68059B5}" srcOrd="1" destOrd="0" presId="urn:microsoft.com/office/officeart/2005/8/layout/chevron2"/>
    <dgm:cxn modelId="{D7C93765-18B1-447A-A35E-CD292A3143E8}" type="presParOf" srcId="{000EB64D-D8CA-4164-89C0-67B88FC9E40F}" destId="{D6082337-C0F7-4826-9963-CD744C73F39B}" srcOrd="3" destOrd="0" presId="urn:microsoft.com/office/officeart/2005/8/layout/chevron2"/>
    <dgm:cxn modelId="{8728BC6B-6A4E-42F8-A4CF-98F8875DBD9B}" type="presParOf" srcId="{000EB64D-D8CA-4164-89C0-67B88FC9E40F}" destId="{F57CE072-F106-4D54-BFE6-2EB94740175A}" srcOrd="4" destOrd="0" presId="urn:microsoft.com/office/officeart/2005/8/layout/chevron2"/>
    <dgm:cxn modelId="{5CB04A03-A293-4FB7-885D-67ACA24511C2}" type="presParOf" srcId="{F57CE072-F106-4D54-BFE6-2EB94740175A}" destId="{3B1136E2-C45A-4577-9E27-EE0EB4EB80C9}" srcOrd="0" destOrd="0" presId="urn:microsoft.com/office/officeart/2005/8/layout/chevron2"/>
    <dgm:cxn modelId="{2994B4C4-E68E-4AE6-9334-BC339A338D20}" type="presParOf" srcId="{F57CE072-F106-4D54-BFE6-2EB94740175A}" destId="{EBD5A49B-A3B8-4CC4-9EDC-9B34AD94D4A8}" srcOrd="1" destOrd="0" presId="urn:microsoft.com/office/officeart/2005/8/layout/chevron2"/>
  </dgm:cxnLst>
  <dgm:bg/>
  <dgm:whole/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4E901CC-0441-4FBA-A8C9-CC4E5ABE260E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13AFDF3A-E6DC-45B9-974A-BAB15A6EABCD}">
      <dgm:prSet phldrT="[Texto]" custT="1"/>
      <dgm:spPr>
        <a:xfrm rot="5400000">
          <a:off x="-257169" y="257383"/>
          <a:ext cx="1714465" cy="1200125"/>
        </a:xfrm>
        <a:prstGeom prst="chevron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3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7</a:t>
          </a:r>
          <a:endParaRPr lang="es-EC" sz="3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F5C2BE4-3275-4084-96DF-1EFF7F2689B5}" type="parTrans" cxnId="{8C108581-1DE4-4574-802A-36293C79CA23}">
      <dgm:prSet/>
      <dgm:spPr/>
      <dgm:t>
        <a:bodyPr/>
        <a:lstStyle/>
        <a:p>
          <a:endParaRPr lang="es-EC" sz="1600"/>
        </a:p>
      </dgm:t>
    </dgm:pt>
    <dgm:pt modelId="{60ACF9F2-82CB-45FB-844A-EF6E57224536}" type="sibTrans" cxnId="{8C108581-1DE4-4574-802A-36293C79CA23}">
      <dgm:prSet/>
      <dgm:spPr/>
      <dgm:t>
        <a:bodyPr/>
        <a:lstStyle/>
        <a:p>
          <a:endParaRPr lang="es-EC" sz="1600"/>
        </a:p>
      </dgm:t>
    </dgm:pt>
    <dgm:pt modelId="{3C310839-3308-4164-83BE-EE083B7C397C}">
      <dgm:prSet phldrT="[Texto]" custT="1"/>
      <dgm:spPr>
        <a:xfrm rot="5400000">
          <a:off x="3886211" y="-2685871"/>
          <a:ext cx="1114402" cy="648657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Poca coordinación en la entrega de las credenciales de identificación completas incumpliendo con la norma </a:t>
          </a:r>
          <a:r>
            <a:rPr lang="es-EC" sz="18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BASC</a:t>
          </a:r>
          <a:r>
            <a:rPr lang="es-EC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.</a:t>
          </a:r>
          <a:endParaRPr lang="es-EC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D47ECFA-8401-4631-9722-57B552F9BCC7}" type="parTrans" cxnId="{351075AA-F436-4905-8084-72CC90F24F0B}">
      <dgm:prSet/>
      <dgm:spPr/>
      <dgm:t>
        <a:bodyPr/>
        <a:lstStyle/>
        <a:p>
          <a:endParaRPr lang="es-EC" sz="1600"/>
        </a:p>
      </dgm:t>
    </dgm:pt>
    <dgm:pt modelId="{35ACC7D4-FB23-48CC-AF34-F089D79444B0}" type="sibTrans" cxnId="{351075AA-F436-4905-8084-72CC90F24F0B}">
      <dgm:prSet/>
      <dgm:spPr/>
      <dgm:t>
        <a:bodyPr/>
        <a:lstStyle/>
        <a:p>
          <a:endParaRPr lang="es-EC" sz="1600"/>
        </a:p>
      </dgm:t>
    </dgm:pt>
    <dgm:pt modelId="{FB98DA49-A0BD-4530-9965-9125286B79EF}">
      <dgm:prSet phldrT="[Texto]" custT="1"/>
      <dgm:spPr>
        <a:xfrm rot="5400000">
          <a:off x="-257169" y="1778816"/>
          <a:ext cx="1714465" cy="1200125"/>
        </a:xfrm>
        <a:prstGeom prst="chevron">
          <a:avLst/>
        </a:prstGeom>
        <a:gradFill rotWithShape="0">
          <a:gsLst>
            <a:gs pos="0">
              <a:srgbClr val="9BBB59">
                <a:hueOff val="5625132"/>
                <a:satOff val="-8440"/>
                <a:lumOff val="-1373"/>
                <a:alphaOff val="0"/>
                <a:shade val="51000"/>
                <a:satMod val="130000"/>
              </a:srgbClr>
            </a:gs>
            <a:gs pos="80000">
              <a:srgbClr val="9BBB59">
                <a:hueOff val="5625132"/>
                <a:satOff val="-8440"/>
                <a:lumOff val="-1373"/>
                <a:alphaOff val="0"/>
                <a:shade val="93000"/>
                <a:satMod val="130000"/>
              </a:srgbClr>
            </a:gs>
            <a:gs pos="100000">
              <a:srgbClr val="9BBB59">
                <a:hueOff val="5625132"/>
                <a:satOff val="-8440"/>
                <a:lumOff val="-1373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3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8</a:t>
          </a:r>
          <a:endParaRPr lang="es-EC" sz="3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14BF35F-7212-4A70-8BB4-D8B42E322B83}" type="parTrans" cxnId="{0A8A8299-D724-4689-9DEA-5EC5E51C6DEA}">
      <dgm:prSet/>
      <dgm:spPr/>
      <dgm:t>
        <a:bodyPr/>
        <a:lstStyle/>
        <a:p>
          <a:endParaRPr lang="es-EC" sz="1600"/>
        </a:p>
      </dgm:t>
    </dgm:pt>
    <dgm:pt modelId="{12C74350-6052-48FD-A5D2-ED58D177479E}" type="sibTrans" cxnId="{0A8A8299-D724-4689-9DEA-5EC5E51C6DEA}">
      <dgm:prSet/>
      <dgm:spPr/>
      <dgm:t>
        <a:bodyPr/>
        <a:lstStyle/>
        <a:p>
          <a:endParaRPr lang="es-EC" sz="1600"/>
        </a:p>
      </dgm:t>
    </dgm:pt>
    <dgm:pt modelId="{1F879EED-511C-4B6E-A90D-97169A381D15}">
      <dgm:prSet phldrT="[Texto]" custT="1"/>
      <dgm:spPr>
        <a:xfrm rot="5400000">
          <a:off x="3886211" y="-1164439"/>
          <a:ext cx="1114402" cy="648657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Desorganización en la revisión y aprobación de documentos por parte del Gerente de Talento y Cultura y el Coordinador Administrativo.</a:t>
          </a:r>
          <a:endParaRPr lang="es-EC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E82A943-5B38-49C1-BFF7-D54E2BEA9477}" type="parTrans" cxnId="{0E1CED3D-26D8-498C-BE9F-D1E2F6990ECD}">
      <dgm:prSet/>
      <dgm:spPr/>
      <dgm:t>
        <a:bodyPr/>
        <a:lstStyle/>
        <a:p>
          <a:endParaRPr lang="es-EC" sz="1600"/>
        </a:p>
      </dgm:t>
    </dgm:pt>
    <dgm:pt modelId="{8E2AAEF6-611C-400C-B5B6-16421AE333DA}" type="sibTrans" cxnId="{0E1CED3D-26D8-498C-BE9F-D1E2F6990ECD}">
      <dgm:prSet/>
      <dgm:spPr/>
      <dgm:t>
        <a:bodyPr/>
        <a:lstStyle/>
        <a:p>
          <a:endParaRPr lang="es-EC" sz="1600"/>
        </a:p>
      </dgm:t>
    </dgm:pt>
    <dgm:pt modelId="{FD7BDA21-5427-46C1-8876-7B761135026E}">
      <dgm:prSet phldrT="[Texto]" custT="1"/>
      <dgm:spPr>
        <a:xfrm rot="5400000">
          <a:off x="-257169" y="3300248"/>
          <a:ext cx="1714465" cy="1200125"/>
        </a:xfrm>
        <a:prstGeom prst="chevron">
          <a:avLst/>
        </a:prstGeo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3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9</a:t>
          </a:r>
          <a:endParaRPr lang="es-EC" sz="3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809FADD-7B4E-4385-A7FC-94B1ECD8D7D2}" type="parTrans" cxnId="{4836DD94-883D-41EB-8FBC-B36EF2359D41}">
      <dgm:prSet/>
      <dgm:spPr/>
      <dgm:t>
        <a:bodyPr/>
        <a:lstStyle/>
        <a:p>
          <a:endParaRPr lang="es-EC" sz="1600"/>
        </a:p>
      </dgm:t>
    </dgm:pt>
    <dgm:pt modelId="{B6AA1CBE-F05B-4668-AE64-4470AF2B3430}" type="sibTrans" cxnId="{4836DD94-883D-41EB-8FBC-B36EF2359D41}">
      <dgm:prSet/>
      <dgm:spPr/>
      <dgm:t>
        <a:bodyPr/>
        <a:lstStyle/>
        <a:p>
          <a:endParaRPr lang="es-EC" sz="1600"/>
        </a:p>
      </dgm:t>
    </dgm:pt>
    <dgm:pt modelId="{D27A0ECB-421D-451C-90AD-09C83687AB2A}">
      <dgm:prSet phldrT="[Texto]" custT="1"/>
      <dgm:spPr>
        <a:xfrm rot="5400000">
          <a:off x="3886211" y="356992"/>
          <a:ext cx="1114402" cy="648657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No se han desarrollado e implementado indicadores de gestión que permitan conocer los resultados de la gestión del área y la detección de errores a tiempo.</a:t>
          </a:r>
          <a:endParaRPr lang="es-EC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D3C388C-5510-4377-9C81-A1F72FF263FF}" type="parTrans" cxnId="{C0390190-A17A-400A-AE87-FC98E87DDC1C}">
      <dgm:prSet/>
      <dgm:spPr/>
      <dgm:t>
        <a:bodyPr/>
        <a:lstStyle/>
        <a:p>
          <a:endParaRPr lang="es-EC" sz="1600"/>
        </a:p>
      </dgm:t>
    </dgm:pt>
    <dgm:pt modelId="{728B9027-897A-4424-80E7-C2521272C54D}" type="sibTrans" cxnId="{C0390190-A17A-400A-AE87-FC98E87DDC1C}">
      <dgm:prSet/>
      <dgm:spPr/>
      <dgm:t>
        <a:bodyPr/>
        <a:lstStyle/>
        <a:p>
          <a:endParaRPr lang="es-EC" sz="1600"/>
        </a:p>
      </dgm:t>
    </dgm:pt>
    <dgm:pt modelId="{000EB64D-D8CA-4164-89C0-67B88FC9E40F}" type="pres">
      <dgm:prSet presAssocID="{24E901CC-0441-4FBA-A8C9-CC4E5ABE26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4661B55-A6F3-4126-91EB-0CC916A518AD}" type="pres">
      <dgm:prSet presAssocID="{13AFDF3A-E6DC-45B9-974A-BAB15A6EABCD}" presName="composite" presStyleCnt="0"/>
      <dgm:spPr/>
    </dgm:pt>
    <dgm:pt modelId="{14A80DBE-6B52-4658-8715-8351375381D3}" type="pres">
      <dgm:prSet presAssocID="{13AFDF3A-E6DC-45B9-974A-BAB15A6EAB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22CAA6A-55B0-474E-80BE-74622370BAA4}" type="pres">
      <dgm:prSet presAssocID="{13AFDF3A-E6DC-45B9-974A-BAB15A6EAB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F44F0A8-B590-4097-BBB1-4FDB0FF90FE1}" type="pres">
      <dgm:prSet presAssocID="{60ACF9F2-82CB-45FB-844A-EF6E57224536}" presName="sp" presStyleCnt="0"/>
      <dgm:spPr/>
    </dgm:pt>
    <dgm:pt modelId="{B00AFC33-91EE-4335-9F6B-7607DC1C07AA}" type="pres">
      <dgm:prSet presAssocID="{FB98DA49-A0BD-4530-9965-9125286B79EF}" presName="composite" presStyleCnt="0"/>
      <dgm:spPr/>
    </dgm:pt>
    <dgm:pt modelId="{AA486134-C025-4350-A053-5200F1D72F18}" type="pres">
      <dgm:prSet presAssocID="{FB98DA49-A0BD-4530-9965-9125286B79E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171AA11-264E-4A4D-B4D6-424FC68059B5}" type="pres">
      <dgm:prSet presAssocID="{FB98DA49-A0BD-4530-9965-9125286B79E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6082337-C0F7-4826-9963-CD744C73F39B}" type="pres">
      <dgm:prSet presAssocID="{12C74350-6052-48FD-A5D2-ED58D177479E}" presName="sp" presStyleCnt="0"/>
      <dgm:spPr/>
    </dgm:pt>
    <dgm:pt modelId="{F57CE072-F106-4D54-BFE6-2EB94740175A}" type="pres">
      <dgm:prSet presAssocID="{FD7BDA21-5427-46C1-8876-7B761135026E}" presName="composite" presStyleCnt="0"/>
      <dgm:spPr/>
    </dgm:pt>
    <dgm:pt modelId="{3B1136E2-C45A-4577-9E27-EE0EB4EB80C9}" type="pres">
      <dgm:prSet presAssocID="{FD7BDA21-5427-46C1-8876-7B761135026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BD5A49B-A3B8-4CC4-9EDC-9B34AD94D4A8}" type="pres">
      <dgm:prSet presAssocID="{FD7BDA21-5427-46C1-8876-7B761135026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C0390190-A17A-400A-AE87-FC98E87DDC1C}" srcId="{FD7BDA21-5427-46C1-8876-7B761135026E}" destId="{D27A0ECB-421D-451C-90AD-09C83687AB2A}" srcOrd="0" destOrd="0" parTransId="{ED3C388C-5510-4377-9C81-A1F72FF263FF}" sibTransId="{728B9027-897A-4424-80E7-C2521272C54D}"/>
    <dgm:cxn modelId="{351075AA-F436-4905-8084-72CC90F24F0B}" srcId="{13AFDF3A-E6DC-45B9-974A-BAB15A6EABCD}" destId="{3C310839-3308-4164-83BE-EE083B7C397C}" srcOrd="0" destOrd="0" parTransId="{BD47ECFA-8401-4631-9722-57B552F9BCC7}" sibTransId="{35ACC7D4-FB23-48CC-AF34-F089D79444B0}"/>
    <dgm:cxn modelId="{0A8A8299-D724-4689-9DEA-5EC5E51C6DEA}" srcId="{24E901CC-0441-4FBA-A8C9-CC4E5ABE260E}" destId="{FB98DA49-A0BD-4530-9965-9125286B79EF}" srcOrd="1" destOrd="0" parTransId="{D14BF35F-7212-4A70-8BB4-D8B42E322B83}" sibTransId="{12C74350-6052-48FD-A5D2-ED58D177479E}"/>
    <dgm:cxn modelId="{8B0C55DA-4AB0-472A-ABEF-829DBEABB544}" type="presOf" srcId="{24E901CC-0441-4FBA-A8C9-CC4E5ABE260E}" destId="{000EB64D-D8CA-4164-89C0-67B88FC9E40F}" srcOrd="0" destOrd="0" presId="urn:microsoft.com/office/officeart/2005/8/layout/chevron2"/>
    <dgm:cxn modelId="{04EE9C64-3CE9-4871-B7F0-2CCFF7A4A01C}" type="presOf" srcId="{FD7BDA21-5427-46C1-8876-7B761135026E}" destId="{3B1136E2-C45A-4577-9E27-EE0EB4EB80C9}" srcOrd="0" destOrd="0" presId="urn:microsoft.com/office/officeart/2005/8/layout/chevron2"/>
    <dgm:cxn modelId="{8C108581-1DE4-4574-802A-36293C79CA23}" srcId="{24E901CC-0441-4FBA-A8C9-CC4E5ABE260E}" destId="{13AFDF3A-E6DC-45B9-974A-BAB15A6EABCD}" srcOrd="0" destOrd="0" parTransId="{7F5C2BE4-3275-4084-96DF-1EFF7F2689B5}" sibTransId="{60ACF9F2-82CB-45FB-844A-EF6E57224536}"/>
    <dgm:cxn modelId="{1E12E732-3750-464B-B841-4F5B7B768BDD}" type="presOf" srcId="{13AFDF3A-E6DC-45B9-974A-BAB15A6EABCD}" destId="{14A80DBE-6B52-4658-8715-8351375381D3}" srcOrd="0" destOrd="0" presId="urn:microsoft.com/office/officeart/2005/8/layout/chevron2"/>
    <dgm:cxn modelId="{79843E2B-319E-458D-BBB6-8ED2E611672E}" type="presOf" srcId="{1F879EED-511C-4B6E-A90D-97169A381D15}" destId="{B171AA11-264E-4A4D-B4D6-424FC68059B5}" srcOrd="0" destOrd="0" presId="urn:microsoft.com/office/officeart/2005/8/layout/chevron2"/>
    <dgm:cxn modelId="{31328158-587F-46BB-82C0-D0B8A42E8576}" type="presOf" srcId="{FB98DA49-A0BD-4530-9965-9125286B79EF}" destId="{AA486134-C025-4350-A053-5200F1D72F18}" srcOrd="0" destOrd="0" presId="urn:microsoft.com/office/officeart/2005/8/layout/chevron2"/>
    <dgm:cxn modelId="{642F1D79-6C5A-4C9C-89A9-4ADA945EB75C}" type="presOf" srcId="{3C310839-3308-4164-83BE-EE083B7C397C}" destId="{622CAA6A-55B0-474E-80BE-74622370BAA4}" srcOrd="0" destOrd="0" presId="urn:microsoft.com/office/officeart/2005/8/layout/chevron2"/>
    <dgm:cxn modelId="{F016D70A-051F-4A0C-B089-98A2A41A5673}" type="presOf" srcId="{D27A0ECB-421D-451C-90AD-09C83687AB2A}" destId="{EBD5A49B-A3B8-4CC4-9EDC-9B34AD94D4A8}" srcOrd="0" destOrd="0" presId="urn:microsoft.com/office/officeart/2005/8/layout/chevron2"/>
    <dgm:cxn modelId="{4836DD94-883D-41EB-8FBC-B36EF2359D41}" srcId="{24E901CC-0441-4FBA-A8C9-CC4E5ABE260E}" destId="{FD7BDA21-5427-46C1-8876-7B761135026E}" srcOrd="2" destOrd="0" parTransId="{F809FADD-7B4E-4385-A7FC-94B1ECD8D7D2}" sibTransId="{B6AA1CBE-F05B-4668-AE64-4470AF2B3430}"/>
    <dgm:cxn modelId="{0E1CED3D-26D8-498C-BE9F-D1E2F6990ECD}" srcId="{FB98DA49-A0BD-4530-9965-9125286B79EF}" destId="{1F879EED-511C-4B6E-A90D-97169A381D15}" srcOrd="0" destOrd="0" parTransId="{EE82A943-5B38-49C1-BFF7-D54E2BEA9477}" sibTransId="{8E2AAEF6-611C-400C-B5B6-16421AE333DA}"/>
    <dgm:cxn modelId="{A7A6CFEE-865D-47D8-B9E2-4D8710291F52}" type="presParOf" srcId="{000EB64D-D8CA-4164-89C0-67B88FC9E40F}" destId="{54661B55-A6F3-4126-91EB-0CC916A518AD}" srcOrd="0" destOrd="0" presId="urn:microsoft.com/office/officeart/2005/8/layout/chevron2"/>
    <dgm:cxn modelId="{658941D7-FF84-41DD-B428-15167129363C}" type="presParOf" srcId="{54661B55-A6F3-4126-91EB-0CC916A518AD}" destId="{14A80DBE-6B52-4658-8715-8351375381D3}" srcOrd="0" destOrd="0" presId="urn:microsoft.com/office/officeart/2005/8/layout/chevron2"/>
    <dgm:cxn modelId="{5CEE4575-35BC-48C5-98FF-6B3CD21242A6}" type="presParOf" srcId="{54661B55-A6F3-4126-91EB-0CC916A518AD}" destId="{622CAA6A-55B0-474E-80BE-74622370BAA4}" srcOrd="1" destOrd="0" presId="urn:microsoft.com/office/officeart/2005/8/layout/chevron2"/>
    <dgm:cxn modelId="{3DA26749-79DE-4C67-9738-A630F01255B2}" type="presParOf" srcId="{000EB64D-D8CA-4164-89C0-67B88FC9E40F}" destId="{3F44F0A8-B590-4097-BBB1-4FDB0FF90FE1}" srcOrd="1" destOrd="0" presId="urn:microsoft.com/office/officeart/2005/8/layout/chevron2"/>
    <dgm:cxn modelId="{8FCA6053-67C5-4B8E-A1B4-370AE3680D2A}" type="presParOf" srcId="{000EB64D-D8CA-4164-89C0-67B88FC9E40F}" destId="{B00AFC33-91EE-4335-9F6B-7607DC1C07AA}" srcOrd="2" destOrd="0" presId="urn:microsoft.com/office/officeart/2005/8/layout/chevron2"/>
    <dgm:cxn modelId="{8B721F01-C196-4696-B6B9-2FB916905501}" type="presParOf" srcId="{B00AFC33-91EE-4335-9F6B-7607DC1C07AA}" destId="{AA486134-C025-4350-A053-5200F1D72F18}" srcOrd="0" destOrd="0" presId="urn:microsoft.com/office/officeart/2005/8/layout/chevron2"/>
    <dgm:cxn modelId="{B1F1E5CD-301D-42F4-8BE0-6EC61745E56E}" type="presParOf" srcId="{B00AFC33-91EE-4335-9F6B-7607DC1C07AA}" destId="{B171AA11-264E-4A4D-B4D6-424FC68059B5}" srcOrd="1" destOrd="0" presId="urn:microsoft.com/office/officeart/2005/8/layout/chevron2"/>
    <dgm:cxn modelId="{8002DAFE-DF41-4C02-9AEE-214C53EB1596}" type="presParOf" srcId="{000EB64D-D8CA-4164-89C0-67B88FC9E40F}" destId="{D6082337-C0F7-4826-9963-CD744C73F39B}" srcOrd="3" destOrd="0" presId="urn:microsoft.com/office/officeart/2005/8/layout/chevron2"/>
    <dgm:cxn modelId="{C0CF5F69-B6DF-427A-BA5E-C23A736212D9}" type="presParOf" srcId="{000EB64D-D8CA-4164-89C0-67B88FC9E40F}" destId="{F57CE072-F106-4D54-BFE6-2EB94740175A}" srcOrd="4" destOrd="0" presId="urn:microsoft.com/office/officeart/2005/8/layout/chevron2"/>
    <dgm:cxn modelId="{2DC2D98B-2187-4679-B57F-E31A2F8D9AAE}" type="presParOf" srcId="{F57CE072-F106-4D54-BFE6-2EB94740175A}" destId="{3B1136E2-C45A-4577-9E27-EE0EB4EB80C9}" srcOrd="0" destOrd="0" presId="urn:microsoft.com/office/officeart/2005/8/layout/chevron2"/>
    <dgm:cxn modelId="{B8E4ECBB-872D-4EE4-897B-4A1CB116450A}" type="presParOf" srcId="{F57CE072-F106-4D54-BFE6-2EB94740175A}" destId="{EBD5A49B-A3B8-4CC4-9EDC-9B34AD94D4A8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B19233-EE82-4656-A3F9-DF7B37270E33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6EF610A7-7C2A-4963-8937-4A59AA840A5C}">
      <dgm:prSet phldrT="[Texto]" custT="1"/>
      <dgm:spPr>
        <a:xfrm rot="5400000">
          <a:off x="-360662" y="361516"/>
          <a:ext cx="2404417" cy="1683092"/>
        </a:xfrm>
        <a:prstGeom prst="chevron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2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Concepto</a:t>
          </a:r>
          <a:endParaRPr lang="es-EC" sz="24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C488244-F85A-4FDD-AADF-BA1738A2CD6C}" type="parTrans" cxnId="{A4B0AD37-71B4-437C-AA17-8C6FC0BC68CC}">
      <dgm:prSet/>
      <dgm:spPr/>
      <dgm:t>
        <a:bodyPr/>
        <a:lstStyle/>
        <a:p>
          <a:endParaRPr lang="es-EC" sz="1600"/>
        </a:p>
      </dgm:t>
    </dgm:pt>
    <dgm:pt modelId="{8F14FD96-12F4-4AB2-B444-B1499D547DDE}" type="sibTrans" cxnId="{A4B0AD37-71B4-437C-AA17-8C6FC0BC68CC}">
      <dgm:prSet/>
      <dgm:spPr/>
      <dgm:t>
        <a:bodyPr/>
        <a:lstStyle/>
        <a:p>
          <a:endParaRPr lang="es-EC" sz="1600"/>
        </a:p>
      </dgm:t>
    </dgm:pt>
    <dgm:pt modelId="{8B3035E9-DC84-439A-AEAC-1BFEAC0ED571}">
      <dgm:prSet phldrT="[Texto]" custT="1"/>
      <dgm:spPr>
        <a:xfrm rot="5400000">
          <a:off x="4174910" y="-2490964"/>
          <a:ext cx="1562871" cy="65465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BACC6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 proyecta como una empresa vanguardista, con grandes desafíos enfocada en mejorar la calidad de vida de los consumidores.</a:t>
          </a:r>
          <a:endParaRPr lang="es-EC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5B50D36-BBB8-4585-9DF5-37EF41033009}" type="parTrans" cxnId="{62CCE997-BD28-41BE-9753-EC36780F727B}">
      <dgm:prSet/>
      <dgm:spPr/>
      <dgm:t>
        <a:bodyPr/>
        <a:lstStyle/>
        <a:p>
          <a:endParaRPr lang="es-EC" sz="1600"/>
        </a:p>
      </dgm:t>
    </dgm:pt>
    <dgm:pt modelId="{F3C6880C-FE5C-48A7-AF05-0F17AFB485D2}" type="sibTrans" cxnId="{62CCE997-BD28-41BE-9753-EC36780F727B}">
      <dgm:prSet/>
      <dgm:spPr/>
      <dgm:t>
        <a:bodyPr/>
        <a:lstStyle/>
        <a:p>
          <a:endParaRPr lang="es-EC" sz="1600"/>
        </a:p>
      </dgm:t>
    </dgm:pt>
    <dgm:pt modelId="{DB7E41B2-EC23-471B-81F7-82C11B14777A}">
      <dgm:prSet phldrT="[Texto]" custT="1"/>
      <dgm:spPr>
        <a:xfrm rot="5400000">
          <a:off x="-360662" y="2481354"/>
          <a:ext cx="2404417" cy="1683092"/>
        </a:xfrm>
        <a:prstGeom prst="chevron">
          <a:avLst/>
        </a:prstGeom>
        <a:gradFill rotWithShape="0">
          <a:gsLst>
            <a:gs pos="0">
              <a:srgbClr val="4BACC6">
                <a:hueOff val="-9933876"/>
                <a:satOff val="39811"/>
                <a:lumOff val="8628"/>
                <a:alphaOff val="0"/>
                <a:shade val="51000"/>
                <a:satMod val="130000"/>
              </a:srgbClr>
            </a:gs>
            <a:gs pos="80000">
              <a:srgbClr val="4BACC6">
                <a:hueOff val="-9933876"/>
                <a:satOff val="39811"/>
                <a:lumOff val="8628"/>
                <a:alphaOff val="0"/>
                <a:shade val="93000"/>
                <a:satMod val="130000"/>
              </a:srgbClr>
            </a:gs>
            <a:gs pos="100000">
              <a:srgbClr val="4BACC6">
                <a:hueOff val="-9933876"/>
                <a:satOff val="39811"/>
                <a:lumOff val="8628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4BACC6">
              <a:hueOff val="-9933876"/>
              <a:satOff val="39811"/>
              <a:lumOff val="8628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2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Nombre</a:t>
          </a:r>
          <a:endParaRPr lang="es-EC" sz="24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DBA7DE9-84BC-48DB-B3FB-2AC86FEAC96B}" type="parTrans" cxnId="{5F1A92FA-7415-4820-8F8E-C7F8B3EAAF16}">
      <dgm:prSet/>
      <dgm:spPr/>
      <dgm:t>
        <a:bodyPr/>
        <a:lstStyle/>
        <a:p>
          <a:endParaRPr lang="es-EC" sz="1600"/>
        </a:p>
      </dgm:t>
    </dgm:pt>
    <dgm:pt modelId="{95356D85-9C38-4A6D-BC9A-53DCB6CE9E9E}" type="sibTrans" cxnId="{5F1A92FA-7415-4820-8F8E-C7F8B3EAAF16}">
      <dgm:prSet/>
      <dgm:spPr/>
      <dgm:t>
        <a:bodyPr/>
        <a:lstStyle/>
        <a:p>
          <a:endParaRPr lang="es-EC" sz="1600"/>
        </a:p>
      </dgm:t>
    </dgm:pt>
    <dgm:pt modelId="{82B14CDB-CBF9-4C3C-B621-47E1DEA1A425}">
      <dgm:prSet phldrT="[Texto]" custT="1"/>
      <dgm:spPr>
        <a:xfrm rot="5400000">
          <a:off x="4174910" y="-371126"/>
          <a:ext cx="1562871" cy="6546507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BACC6">
              <a:hueOff val="-9933876"/>
              <a:satOff val="39811"/>
              <a:lumOff val="8628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Por la descendencia italiana de sus propietarios la empresa se denominó “Sfidante S.A.” que significa “Retador”</a:t>
          </a:r>
          <a:endParaRPr lang="es-EC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C7C6367-FFFF-4EA6-AACF-69C0EDBB795B}" type="parTrans" cxnId="{3206AC05-5D31-4355-83C9-E8740B5B2114}">
      <dgm:prSet/>
      <dgm:spPr/>
      <dgm:t>
        <a:bodyPr/>
        <a:lstStyle/>
        <a:p>
          <a:endParaRPr lang="es-EC" sz="1600"/>
        </a:p>
      </dgm:t>
    </dgm:pt>
    <dgm:pt modelId="{C9E5D057-A2F9-4538-8818-375A03ADE5A7}" type="sibTrans" cxnId="{3206AC05-5D31-4355-83C9-E8740B5B2114}">
      <dgm:prSet/>
      <dgm:spPr/>
      <dgm:t>
        <a:bodyPr/>
        <a:lstStyle/>
        <a:p>
          <a:endParaRPr lang="es-EC" sz="1600"/>
        </a:p>
      </dgm:t>
    </dgm:pt>
    <dgm:pt modelId="{A5BF2D72-DB86-4479-9673-CEDFA5803AF7}" type="pres">
      <dgm:prSet presAssocID="{D1B19233-EE82-4656-A3F9-DF7B37270E3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D164748-57A6-4514-A56D-C80CAAD0A2BD}" type="pres">
      <dgm:prSet presAssocID="{6EF610A7-7C2A-4963-8937-4A59AA840A5C}" presName="composite" presStyleCnt="0"/>
      <dgm:spPr/>
    </dgm:pt>
    <dgm:pt modelId="{B45EDB50-1A5C-44D8-926E-CD2848CC0AD9}" type="pres">
      <dgm:prSet presAssocID="{6EF610A7-7C2A-4963-8937-4A59AA840A5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611C2F4-4886-487F-B869-1309905692FB}" type="pres">
      <dgm:prSet presAssocID="{6EF610A7-7C2A-4963-8937-4A59AA840A5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28FED5E-544F-4F11-9C40-BC1BF8E45F30}" type="pres">
      <dgm:prSet presAssocID="{8F14FD96-12F4-4AB2-B444-B1499D547DDE}" presName="sp" presStyleCnt="0"/>
      <dgm:spPr/>
    </dgm:pt>
    <dgm:pt modelId="{4FB052A6-170A-49B1-90D5-513D95F7424E}" type="pres">
      <dgm:prSet presAssocID="{DB7E41B2-EC23-471B-81F7-82C11B14777A}" presName="composite" presStyleCnt="0"/>
      <dgm:spPr/>
    </dgm:pt>
    <dgm:pt modelId="{9F5390E0-54BB-44DA-8239-576CD0B82E2B}" type="pres">
      <dgm:prSet presAssocID="{DB7E41B2-EC23-471B-81F7-82C11B14777A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1DE8B40-7C30-4030-8CBF-32227B6345CD}" type="pres">
      <dgm:prSet presAssocID="{DB7E41B2-EC23-471B-81F7-82C11B14777A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A49C8E7-C1B5-442C-9DB3-D1446C7F822E}" type="presOf" srcId="{DB7E41B2-EC23-471B-81F7-82C11B14777A}" destId="{9F5390E0-54BB-44DA-8239-576CD0B82E2B}" srcOrd="0" destOrd="0" presId="urn:microsoft.com/office/officeart/2005/8/layout/chevron2"/>
    <dgm:cxn modelId="{A1CD7FA7-F004-4067-964E-7784CD1E0D9B}" type="presOf" srcId="{D1B19233-EE82-4656-A3F9-DF7B37270E33}" destId="{A5BF2D72-DB86-4479-9673-CEDFA5803AF7}" srcOrd="0" destOrd="0" presId="urn:microsoft.com/office/officeart/2005/8/layout/chevron2"/>
    <dgm:cxn modelId="{A4B0AD37-71B4-437C-AA17-8C6FC0BC68CC}" srcId="{D1B19233-EE82-4656-A3F9-DF7B37270E33}" destId="{6EF610A7-7C2A-4963-8937-4A59AA840A5C}" srcOrd="0" destOrd="0" parTransId="{DC488244-F85A-4FDD-AADF-BA1738A2CD6C}" sibTransId="{8F14FD96-12F4-4AB2-B444-B1499D547DDE}"/>
    <dgm:cxn modelId="{B5C7D566-83E1-4366-96CF-ACFDF37B3978}" type="presOf" srcId="{6EF610A7-7C2A-4963-8937-4A59AA840A5C}" destId="{B45EDB50-1A5C-44D8-926E-CD2848CC0AD9}" srcOrd="0" destOrd="0" presId="urn:microsoft.com/office/officeart/2005/8/layout/chevron2"/>
    <dgm:cxn modelId="{5F1A92FA-7415-4820-8F8E-C7F8B3EAAF16}" srcId="{D1B19233-EE82-4656-A3F9-DF7B37270E33}" destId="{DB7E41B2-EC23-471B-81F7-82C11B14777A}" srcOrd="1" destOrd="0" parTransId="{4DBA7DE9-84BC-48DB-B3FB-2AC86FEAC96B}" sibTransId="{95356D85-9C38-4A6D-BC9A-53DCB6CE9E9E}"/>
    <dgm:cxn modelId="{3206AC05-5D31-4355-83C9-E8740B5B2114}" srcId="{DB7E41B2-EC23-471B-81F7-82C11B14777A}" destId="{82B14CDB-CBF9-4C3C-B621-47E1DEA1A425}" srcOrd="0" destOrd="0" parTransId="{DC7C6367-FFFF-4EA6-AACF-69C0EDBB795B}" sibTransId="{C9E5D057-A2F9-4538-8818-375A03ADE5A7}"/>
    <dgm:cxn modelId="{C824D981-9A3D-429E-A9E2-BE11AECB5F71}" type="presOf" srcId="{82B14CDB-CBF9-4C3C-B621-47E1DEA1A425}" destId="{61DE8B40-7C30-4030-8CBF-32227B6345CD}" srcOrd="0" destOrd="0" presId="urn:microsoft.com/office/officeart/2005/8/layout/chevron2"/>
    <dgm:cxn modelId="{62CCE997-BD28-41BE-9753-EC36780F727B}" srcId="{6EF610A7-7C2A-4963-8937-4A59AA840A5C}" destId="{8B3035E9-DC84-439A-AEAC-1BFEAC0ED571}" srcOrd="0" destOrd="0" parTransId="{F5B50D36-BBB8-4585-9DF5-37EF41033009}" sibTransId="{F3C6880C-FE5C-48A7-AF05-0F17AFB485D2}"/>
    <dgm:cxn modelId="{FF04493A-1857-40F8-AC2E-0CEBD06D8CBB}" type="presOf" srcId="{8B3035E9-DC84-439A-AEAC-1BFEAC0ED571}" destId="{F611C2F4-4886-487F-B869-1309905692FB}" srcOrd="0" destOrd="0" presId="urn:microsoft.com/office/officeart/2005/8/layout/chevron2"/>
    <dgm:cxn modelId="{7C661F0D-DC54-4684-A042-F678FC7BE2DB}" type="presParOf" srcId="{A5BF2D72-DB86-4479-9673-CEDFA5803AF7}" destId="{FD164748-57A6-4514-A56D-C80CAAD0A2BD}" srcOrd="0" destOrd="0" presId="urn:microsoft.com/office/officeart/2005/8/layout/chevron2"/>
    <dgm:cxn modelId="{50AB6B0A-ACD5-4698-8D61-688B8ABF01D9}" type="presParOf" srcId="{FD164748-57A6-4514-A56D-C80CAAD0A2BD}" destId="{B45EDB50-1A5C-44D8-926E-CD2848CC0AD9}" srcOrd="0" destOrd="0" presId="urn:microsoft.com/office/officeart/2005/8/layout/chevron2"/>
    <dgm:cxn modelId="{1A7D82BF-6B66-4C21-8075-AE04F05C8816}" type="presParOf" srcId="{FD164748-57A6-4514-A56D-C80CAAD0A2BD}" destId="{F611C2F4-4886-487F-B869-1309905692FB}" srcOrd="1" destOrd="0" presId="urn:microsoft.com/office/officeart/2005/8/layout/chevron2"/>
    <dgm:cxn modelId="{17E32014-5061-4602-B1E2-F9162821F4B2}" type="presParOf" srcId="{A5BF2D72-DB86-4479-9673-CEDFA5803AF7}" destId="{D28FED5E-544F-4F11-9C40-BC1BF8E45F30}" srcOrd="1" destOrd="0" presId="urn:microsoft.com/office/officeart/2005/8/layout/chevron2"/>
    <dgm:cxn modelId="{F871269B-2C66-4DF1-B8AB-552E820DE3BE}" type="presParOf" srcId="{A5BF2D72-DB86-4479-9673-CEDFA5803AF7}" destId="{4FB052A6-170A-49B1-90D5-513D95F7424E}" srcOrd="2" destOrd="0" presId="urn:microsoft.com/office/officeart/2005/8/layout/chevron2"/>
    <dgm:cxn modelId="{AEA6B90F-5ED2-44F0-BF4C-619CEC38D321}" type="presParOf" srcId="{4FB052A6-170A-49B1-90D5-513D95F7424E}" destId="{9F5390E0-54BB-44DA-8239-576CD0B82E2B}" srcOrd="0" destOrd="0" presId="urn:microsoft.com/office/officeart/2005/8/layout/chevron2"/>
    <dgm:cxn modelId="{A2E13888-C507-408E-B045-E3F6A36FB57C}" type="presParOf" srcId="{4FB052A6-170A-49B1-90D5-513D95F7424E}" destId="{61DE8B40-7C30-4030-8CBF-32227B6345CD}" srcOrd="1" destOrd="0" presId="urn:microsoft.com/office/officeart/2005/8/layout/chevron2"/>
  </dgm:cxnLst>
  <dgm:bg/>
  <dgm:whole/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4E901CC-0441-4FBA-A8C9-CC4E5ABE260E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13AFDF3A-E6DC-45B9-974A-BAB15A6EABCD}">
      <dgm:prSet phldrT="[Texto]" custT="1"/>
      <dgm:spPr>
        <a:xfrm rot="5400000">
          <a:off x="-257169" y="257383"/>
          <a:ext cx="1714465" cy="1200125"/>
        </a:xfrm>
        <a:prstGeom prst="chevron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3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</a:t>
          </a:r>
          <a:endParaRPr lang="es-EC" sz="3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F5C2BE4-3275-4084-96DF-1EFF7F2689B5}" type="parTrans" cxnId="{8C108581-1DE4-4574-802A-36293C79CA23}">
      <dgm:prSet/>
      <dgm:spPr/>
      <dgm:t>
        <a:bodyPr/>
        <a:lstStyle/>
        <a:p>
          <a:endParaRPr lang="es-EC" sz="1600"/>
        </a:p>
      </dgm:t>
    </dgm:pt>
    <dgm:pt modelId="{60ACF9F2-82CB-45FB-844A-EF6E57224536}" type="sibTrans" cxnId="{8C108581-1DE4-4574-802A-36293C79CA23}">
      <dgm:prSet/>
      <dgm:spPr/>
      <dgm:t>
        <a:bodyPr/>
        <a:lstStyle/>
        <a:p>
          <a:endParaRPr lang="es-EC" sz="1600"/>
        </a:p>
      </dgm:t>
    </dgm:pt>
    <dgm:pt modelId="{3C310839-3308-4164-83BE-EE083B7C397C}">
      <dgm:prSet phldrT="[Texto]" custT="1"/>
      <dgm:spPr>
        <a:xfrm rot="5400000">
          <a:off x="3886211" y="-2685871"/>
          <a:ext cx="1114402" cy="648657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La ejecución del trabajo realizado en el área permitirá ahorro de tiempo y dinero en cada proceso, proyectando una imagen internamente de mayor organización, mejor atención al cliente.</a:t>
          </a:r>
          <a:endParaRPr lang="es-EC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D47ECFA-8401-4631-9722-57B552F9BCC7}" type="parTrans" cxnId="{351075AA-F436-4905-8084-72CC90F24F0B}">
      <dgm:prSet/>
      <dgm:spPr/>
      <dgm:t>
        <a:bodyPr/>
        <a:lstStyle/>
        <a:p>
          <a:endParaRPr lang="es-EC" sz="1600"/>
        </a:p>
      </dgm:t>
    </dgm:pt>
    <dgm:pt modelId="{35ACC7D4-FB23-48CC-AF34-F089D79444B0}" type="sibTrans" cxnId="{351075AA-F436-4905-8084-72CC90F24F0B}">
      <dgm:prSet/>
      <dgm:spPr/>
      <dgm:t>
        <a:bodyPr/>
        <a:lstStyle/>
        <a:p>
          <a:endParaRPr lang="es-EC" sz="1600"/>
        </a:p>
      </dgm:t>
    </dgm:pt>
    <dgm:pt modelId="{FB98DA49-A0BD-4530-9965-9125286B79EF}">
      <dgm:prSet phldrT="[Texto]" custT="1"/>
      <dgm:spPr>
        <a:xfrm rot="5400000">
          <a:off x="-257169" y="1778816"/>
          <a:ext cx="1714465" cy="1200125"/>
        </a:xfrm>
        <a:prstGeom prst="chevron">
          <a:avLst/>
        </a:prstGeom>
        <a:gradFill rotWithShape="0">
          <a:gsLst>
            <a:gs pos="0">
              <a:srgbClr val="9BBB59">
                <a:hueOff val="5625132"/>
                <a:satOff val="-8440"/>
                <a:lumOff val="-1373"/>
                <a:alphaOff val="0"/>
                <a:shade val="51000"/>
                <a:satMod val="130000"/>
              </a:srgbClr>
            </a:gs>
            <a:gs pos="80000">
              <a:srgbClr val="9BBB59">
                <a:hueOff val="5625132"/>
                <a:satOff val="-8440"/>
                <a:lumOff val="-1373"/>
                <a:alphaOff val="0"/>
                <a:shade val="93000"/>
                <a:satMod val="130000"/>
              </a:srgbClr>
            </a:gs>
            <a:gs pos="100000">
              <a:srgbClr val="9BBB59">
                <a:hueOff val="5625132"/>
                <a:satOff val="-8440"/>
                <a:lumOff val="-1373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3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  <a:endParaRPr lang="es-EC" sz="3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14BF35F-7212-4A70-8BB4-D8B42E322B83}" type="parTrans" cxnId="{0A8A8299-D724-4689-9DEA-5EC5E51C6DEA}">
      <dgm:prSet/>
      <dgm:spPr/>
      <dgm:t>
        <a:bodyPr/>
        <a:lstStyle/>
        <a:p>
          <a:endParaRPr lang="es-EC" sz="1600"/>
        </a:p>
      </dgm:t>
    </dgm:pt>
    <dgm:pt modelId="{12C74350-6052-48FD-A5D2-ED58D177479E}" type="sibTrans" cxnId="{0A8A8299-D724-4689-9DEA-5EC5E51C6DEA}">
      <dgm:prSet/>
      <dgm:spPr/>
      <dgm:t>
        <a:bodyPr/>
        <a:lstStyle/>
        <a:p>
          <a:endParaRPr lang="es-EC" sz="1600"/>
        </a:p>
      </dgm:t>
    </dgm:pt>
    <dgm:pt modelId="{1F879EED-511C-4B6E-A90D-97169A381D15}">
      <dgm:prSet phldrT="[Texto]" custT="1"/>
      <dgm:spPr>
        <a:xfrm rot="5400000">
          <a:off x="3886211" y="-1164439"/>
          <a:ext cx="1114402" cy="648657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Realizar los programas de capacitación sugeridos para que la implementación tenga los resultados esperados.</a:t>
          </a:r>
          <a:endParaRPr lang="es-EC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E82A943-5B38-49C1-BFF7-D54E2BEA9477}" type="parTrans" cxnId="{0E1CED3D-26D8-498C-BE9F-D1E2F6990ECD}">
      <dgm:prSet/>
      <dgm:spPr/>
      <dgm:t>
        <a:bodyPr/>
        <a:lstStyle/>
        <a:p>
          <a:endParaRPr lang="es-EC" sz="1600"/>
        </a:p>
      </dgm:t>
    </dgm:pt>
    <dgm:pt modelId="{8E2AAEF6-611C-400C-B5B6-16421AE333DA}" type="sibTrans" cxnId="{0E1CED3D-26D8-498C-BE9F-D1E2F6990ECD}">
      <dgm:prSet/>
      <dgm:spPr/>
      <dgm:t>
        <a:bodyPr/>
        <a:lstStyle/>
        <a:p>
          <a:endParaRPr lang="es-EC" sz="1600"/>
        </a:p>
      </dgm:t>
    </dgm:pt>
    <dgm:pt modelId="{FD7BDA21-5427-46C1-8876-7B761135026E}">
      <dgm:prSet phldrT="[Texto]" custT="1"/>
      <dgm:spPr>
        <a:xfrm rot="5400000">
          <a:off x="-257169" y="3300248"/>
          <a:ext cx="1714465" cy="1200125"/>
        </a:xfrm>
        <a:prstGeom prst="chevron">
          <a:avLst/>
        </a:prstGeo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3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  <a:endParaRPr lang="es-EC" sz="3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809FADD-7B4E-4385-A7FC-94B1ECD8D7D2}" type="parTrans" cxnId="{4836DD94-883D-41EB-8FBC-B36EF2359D41}">
      <dgm:prSet/>
      <dgm:spPr/>
      <dgm:t>
        <a:bodyPr/>
        <a:lstStyle/>
        <a:p>
          <a:endParaRPr lang="es-EC" sz="1600"/>
        </a:p>
      </dgm:t>
    </dgm:pt>
    <dgm:pt modelId="{B6AA1CBE-F05B-4668-AE64-4470AF2B3430}" type="sibTrans" cxnId="{4836DD94-883D-41EB-8FBC-B36EF2359D41}">
      <dgm:prSet/>
      <dgm:spPr/>
      <dgm:t>
        <a:bodyPr/>
        <a:lstStyle/>
        <a:p>
          <a:endParaRPr lang="es-EC" sz="1600"/>
        </a:p>
      </dgm:t>
    </dgm:pt>
    <dgm:pt modelId="{D27A0ECB-421D-451C-90AD-09C83687AB2A}">
      <dgm:prSet phldrT="[Texto]" custT="1"/>
      <dgm:spPr>
        <a:xfrm rot="5400000">
          <a:off x="3886211" y="356992"/>
          <a:ext cx="1114402" cy="6486574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Planificar inducciones más estructuradas que permita tener un conocimiento más sólido de las actividades a realizar y por ende de los procesos de los cuales serán responsables en su totalidad</a:t>
          </a:r>
          <a:endParaRPr lang="es-EC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D3C388C-5510-4377-9C81-A1F72FF263FF}" type="parTrans" cxnId="{C0390190-A17A-400A-AE87-FC98E87DDC1C}">
      <dgm:prSet/>
      <dgm:spPr/>
      <dgm:t>
        <a:bodyPr/>
        <a:lstStyle/>
        <a:p>
          <a:endParaRPr lang="es-EC" sz="1600"/>
        </a:p>
      </dgm:t>
    </dgm:pt>
    <dgm:pt modelId="{728B9027-897A-4424-80E7-C2521272C54D}" type="sibTrans" cxnId="{C0390190-A17A-400A-AE87-FC98E87DDC1C}">
      <dgm:prSet/>
      <dgm:spPr/>
      <dgm:t>
        <a:bodyPr/>
        <a:lstStyle/>
        <a:p>
          <a:endParaRPr lang="es-EC" sz="1600"/>
        </a:p>
      </dgm:t>
    </dgm:pt>
    <dgm:pt modelId="{000EB64D-D8CA-4164-89C0-67B88FC9E40F}" type="pres">
      <dgm:prSet presAssocID="{24E901CC-0441-4FBA-A8C9-CC4E5ABE26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4661B55-A6F3-4126-91EB-0CC916A518AD}" type="pres">
      <dgm:prSet presAssocID="{13AFDF3A-E6DC-45B9-974A-BAB15A6EABCD}" presName="composite" presStyleCnt="0"/>
      <dgm:spPr/>
    </dgm:pt>
    <dgm:pt modelId="{14A80DBE-6B52-4658-8715-8351375381D3}" type="pres">
      <dgm:prSet presAssocID="{13AFDF3A-E6DC-45B9-974A-BAB15A6EAB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22CAA6A-55B0-474E-80BE-74622370BAA4}" type="pres">
      <dgm:prSet presAssocID="{13AFDF3A-E6DC-45B9-974A-BAB15A6EAB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F44F0A8-B590-4097-BBB1-4FDB0FF90FE1}" type="pres">
      <dgm:prSet presAssocID="{60ACF9F2-82CB-45FB-844A-EF6E57224536}" presName="sp" presStyleCnt="0"/>
      <dgm:spPr/>
    </dgm:pt>
    <dgm:pt modelId="{B00AFC33-91EE-4335-9F6B-7607DC1C07AA}" type="pres">
      <dgm:prSet presAssocID="{FB98DA49-A0BD-4530-9965-9125286B79EF}" presName="composite" presStyleCnt="0"/>
      <dgm:spPr/>
    </dgm:pt>
    <dgm:pt modelId="{AA486134-C025-4350-A053-5200F1D72F18}" type="pres">
      <dgm:prSet presAssocID="{FB98DA49-A0BD-4530-9965-9125286B79E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171AA11-264E-4A4D-B4D6-424FC68059B5}" type="pres">
      <dgm:prSet presAssocID="{FB98DA49-A0BD-4530-9965-9125286B79E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6082337-C0F7-4826-9963-CD744C73F39B}" type="pres">
      <dgm:prSet presAssocID="{12C74350-6052-48FD-A5D2-ED58D177479E}" presName="sp" presStyleCnt="0"/>
      <dgm:spPr/>
    </dgm:pt>
    <dgm:pt modelId="{F57CE072-F106-4D54-BFE6-2EB94740175A}" type="pres">
      <dgm:prSet presAssocID="{FD7BDA21-5427-46C1-8876-7B761135026E}" presName="composite" presStyleCnt="0"/>
      <dgm:spPr/>
    </dgm:pt>
    <dgm:pt modelId="{3B1136E2-C45A-4577-9E27-EE0EB4EB80C9}" type="pres">
      <dgm:prSet presAssocID="{FD7BDA21-5427-46C1-8876-7B761135026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BD5A49B-A3B8-4CC4-9EDC-9B34AD94D4A8}" type="pres">
      <dgm:prSet presAssocID="{FD7BDA21-5427-46C1-8876-7B761135026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EDCC614-89F6-4447-880F-50DC55635D29}" type="presOf" srcId="{24E901CC-0441-4FBA-A8C9-CC4E5ABE260E}" destId="{000EB64D-D8CA-4164-89C0-67B88FC9E40F}" srcOrd="0" destOrd="0" presId="urn:microsoft.com/office/officeart/2005/8/layout/chevron2"/>
    <dgm:cxn modelId="{C0390190-A17A-400A-AE87-FC98E87DDC1C}" srcId="{FD7BDA21-5427-46C1-8876-7B761135026E}" destId="{D27A0ECB-421D-451C-90AD-09C83687AB2A}" srcOrd="0" destOrd="0" parTransId="{ED3C388C-5510-4377-9C81-A1F72FF263FF}" sibTransId="{728B9027-897A-4424-80E7-C2521272C54D}"/>
    <dgm:cxn modelId="{81D35B34-6273-4D66-95F1-EAE8FBB77E18}" type="presOf" srcId="{13AFDF3A-E6DC-45B9-974A-BAB15A6EABCD}" destId="{14A80DBE-6B52-4658-8715-8351375381D3}" srcOrd="0" destOrd="0" presId="urn:microsoft.com/office/officeart/2005/8/layout/chevron2"/>
    <dgm:cxn modelId="{351075AA-F436-4905-8084-72CC90F24F0B}" srcId="{13AFDF3A-E6DC-45B9-974A-BAB15A6EABCD}" destId="{3C310839-3308-4164-83BE-EE083B7C397C}" srcOrd="0" destOrd="0" parTransId="{BD47ECFA-8401-4631-9722-57B552F9BCC7}" sibTransId="{35ACC7D4-FB23-48CC-AF34-F089D79444B0}"/>
    <dgm:cxn modelId="{F8151070-52E8-46DD-9F6E-179A54E7C3E0}" type="presOf" srcId="{D27A0ECB-421D-451C-90AD-09C83687AB2A}" destId="{EBD5A49B-A3B8-4CC4-9EDC-9B34AD94D4A8}" srcOrd="0" destOrd="0" presId="urn:microsoft.com/office/officeart/2005/8/layout/chevron2"/>
    <dgm:cxn modelId="{0A8A8299-D724-4689-9DEA-5EC5E51C6DEA}" srcId="{24E901CC-0441-4FBA-A8C9-CC4E5ABE260E}" destId="{FB98DA49-A0BD-4530-9965-9125286B79EF}" srcOrd="1" destOrd="0" parTransId="{D14BF35F-7212-4A70-8BB4-D8B42E322B83}" sibTransId="{12C74350-6052-48FD-A5D2-ED58D177479E}"/>
    <dgm:cxn modelId="{83F90945-4474-4B48-9171-093A19C68388}" type="presOf" srcId="{1F879EED-511C-4B6E-A90D-97169A381D15}" destId="{B171AA11-264E-4A4D-B4D6-424FC68059B5}" srcOrd="0" destOrd="0" presId="urn:microsoft.com/office/officeart/2005/8/layout/chevron2"/>
    <dgm:cxn modelId="{C4F0C9D5-9A44-4F73-8A06-39CEDD29F22D}" type="presOf" srcId="{FD7BDA21-5427-46C1-8876-7B761135026E}" destId="{3B1136E2-C45A-4577-9E27-EE0EB4EB80C9}" srcOrd="0" destOrd="0" presId="urn:microsoft.com/office/officeart/2005/8/layout/chevron2"/>
    <dgm:cxn modelId="{8C108581-1DE4-4574-802A-36293C79CA23}" srcId="{24E901CC-0441-4FBA-A8C9-CC4E5ABE260E}" destId="{13AFDF3A-E6DC-45B9-974A-BAB15A6EABCD}" srcOrd="0" destOrd="0" parTransId="{7F5C2BE4-3275-4084-96DF-1EFF7F2689B5}" sibTransId="{60ACF9F2-82CB-45FB-844A-EF6E57224536}"/>
    <dgm:cxn modelId="{4836DD94-883D-41EB-8FBC-B36EF2359D41}" srcId="{24E901CC-0441-4FBA-A8C9-CC4E5ABE260E}" destId="{FD7BDA21-5427-46C1-8876-7B761135026E}" srcOrd="2" destOrd="0" parTransId="{F809FADD-7B4E-4385-A7FC-94B1ECD8D7D2}" sibTransId="{B6AA1CBE-F05B-4668-AE64-4470AF2B3430}"/>
    <dgm:cxn modelId="{0E1CED3D-26D8-498C-BE9F-D1E2F6990ECD}" srcId="{FB98DA49-A0BD-4530-9965-9125286B79EF}" destId="{1F879EED-511C-4B6E-A90D-97169A381D15}" srcOrd="0" destOrd="0" parTransId="{EE82A943-5B38-49C1-BFF7-D54E2BEA9477}" sibTransId="{8E2AAEF6-611C-400C-B5B6-16421AE333DA}"/>
    <dgm:cxn modelId="{537EFDD4-67CD-450E-A2A5-6DB34D148A12}" type="presOf" srcId="{FB98DA49-A0BD-4530-9965-9125286B79EF}" destId="{AA486134-C025-4350-A053-5200F1D72F18}" srcOrd="0" destOrd="0" presId="urn:microsoft.com/office/officeart/2005/8/layout/chevron2"/>
    <dgm:cxn modelId="{9E954DE9-B3CA-44D1-9392-FA8A9CB1D006}" type="presOf" srcId="{3C310839-3308-4164-83BE-EE083B7C397C}" destId="{622CAA6A-55B0-474E-80BE-74622370BAA4}" srcOrd="0" destOrd="0" presId="urn:microsoft.com/office/officeart/2005/8/layout/chevron2"/>
    <dgm:cxn modelId="{9D088EC1-1B9E-4496-BC76-CCF0507BDDD5}" type="presParOf" srcId="{000EB64D-D8CA-4164-89C0-67B88FC9E40F}" destId="{54661B55-A6F3-4126-91EB-0CC916A518AD}" srcOrd="0" destOrd="0" presId="urn:microsoft.com/office/officeart/2005/8/layout/chevron2"/>
    <dgm:cxn modelId="{F6CA9482-B210-4446-9622-A3673E0C8B46}" type="presParOf" srcId="{54661B55-A6F3-4126-91EB-0CC916A518AD}" destId="{14A80DBE-6B52-4658-8715-8351375381D3}" srcOrd="0" destOrd="0" presId="urn:microsoft.com/office/officeart/2005/8/layout/chevron2"/>
    <dgm:cxn modelId="{4D3C08CC-E2D7-491C-B049-3B806649CEA5}" type="presParOf" srcId="{54661B55-A6F3-4126-91EB-0CC916A518AD}" destId="{622CAA6A-55B0-474E-80BE-74622370BAA4}" srcOrd="1" destOrd="0" presId="urn:microsoft.com/office/officeart/2005/8/layout/chevron2"/>
    <dgm:cxn modelId="{49741AA2-D872-4F69-B486-367C696EAC80}" type="presParOf" srcId="{000EB64D-D8CA-4164-89C0-67B88FC9E40F}" destId="{3F44F0A8-B590-4097-BBB1-4FDB0FF90FE1}" srcOrd="1" destOrd="0" presId="urn:microsoft.com/office/officeart/2005/8/layout/chevron2"/>
    <dgm:cxn modelId="{BC6E4771-BA09-4A77-8343-F3F63DB35896}" type="presParOf" srcId="{000EB64D-D8CA-4164-89C0-67B88FC9E40F}" destId="{B00AFC33-91EE-4335-9F6B-7607DC1C07AA}" srcOrd="2" destOrd="0" presId="urn:microsoft.com/office/officeart/2005/8/layout/chevron2"/>
    <dgm:cxn modelId="{0FEB826E-F48F-4C53-8CFE-322201FE7F3C}" type="presParOf" srcId="{B00AFC33-91EE-4335-9F6B-7607DC1C07AA}" destId="{AA486134-C025-4350-A053-5200F1D72F18}" srcOrd="0" destOrd="0" presId="urn:microsoft.com/office/officeart/2005/8/layout/chevron2"/>
    <dgm:cxn modelId="{89F23EA9-3047-47F4-BD21-9C573ADE3E0F}" type="presParOf" srcId="{B00AFC33-91EE-4335-9F6B-7607DC1C07AA}" destId="{B171AA11-264E-4A4D-B4D6-424FC68059B5}" srcOrd="1" destOrd="0" presId="urn:microsoft.com/office/officeart/2005/8/layout/chevron2"/>
    <dgm:cxn modelId="{6C9E6A6E-75A7-42F0-99A0-4366C034450F}" type="presParOf" srcId="{000EB64D-D8CA-4164-89C0-67B88FC9E40F}" destId="{D6082337-C0F7-4826-9963-CD744C73F39B}" srcOrd="3" destOrd="0" presId="urn:microsoft.com/office/officeart/2005/8/layout/chevron2"/>
    <dgm:cxn modelId="{B0A36494-0A86-40AD-AF53-BCFAD0CBB633}" type="presParOf" srcId="{000EB64D-D8CA-4164-89C0-67B88FC9E40F}" destId="{F57CE072-F106-4D54-BFE6-2EB94740175A}" srcOrd="4" destOrd="0" presId="urn:microsoft.com/office/officeart/2005/8/layout/chevron2"/>
    <dgm:cxn modelId="{F5ACA50A-92CB-4FE5-959B-93B9CF194B8A}" type="presParOf" srcId="{F57CE072-F106-4D54-BFE6-2EB94740175A}" destId="{3B1136E2-C45A-4577-9E27-EE0EB4EB80C9}" srcOrd="0" destOrd="0" presId="urn:microsoft.com/office/officeart/2005/8/layout/chevron2"/>
    <dgm:cxn modelId="{4FD79D6C-F7F2-498C-B21B-010D171A5EF5}" type="presParOf" srcId="{F57CE072-F106-4D54-BFE6-2EB94740175A}" destId="{EBD5A49B-A3B8-4CC4-9EDC-9B34AD94D4A8}" srcOrd="1" destOrd="0" presId="urn:microsoft.com/office/officeart/2005/8/layout/chevron2"/>
  </dgm:cxnLst>
  <dgm:bg/>
  <dgm:whole/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4E901CC-0441-4FBA-A8C9-CC4E5ABE260E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13AFDF3A-E6DC-45B9-974A-BAB15A6EABCD}">
      <dgm:prSet phldrT="[Texto]" custT="1"/>
      <dgm:spPr>
        <a:xfrm rot="5400000">
          <a:off x="-257169" y="257383"/>
          <a:ext cx="1714465" cy="1200125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3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</a:t>
          </a:r>
          <a:endParaRPr lang="es-EC" sz="3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F5C2BE4-3275-4084-96DF-1EFF7F2689B5}" type="parTrans" cxnId="{8C108581-1DE4-4574-802A-36293C79CA23}">
      <dgm:prSet/>
      <dgm:spPr/>
      <dgm:t>
        <a:bodyPr/>
        <a:lstStyle/>
        <a:p>
          <a:endParaRPr lang="es-EC" sz="1600"/>
        </a:p>
      </dgm:t>
    </dgm:pt>
    <dgm:pt modelId="{60ACF9F2-82CB-45FB-844A-EF6E57224536}" type="sibTrans" cxnId="{8C108581-1DE4-4574-802A-36293C79CA23}">
      <dgm:prSet/>
      <dgm:spPr/>
      <dgm:t>
        <a:bodyPr/>
        <a:lstStyle/>
        <a:p>
          <a:endParaRPr lang="es-EC" sz="1600"/>
        </a:p>
      </dgm:t>
    </dgm:pt>
    <dgm:pt modelId="{3C310839-3308-4164-83BE-EE083B7C397C}">
      <dgm:prSet phldrT="[Texto]" custT="1"/>
      <dgm:spPr>
        <a:xfrm rot="5400000">
          <a:off x="3886211" y="-2685871"/>
          <a:ext cx="1114402" cy="648657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El Gerente de Talento y Cultura es el directo responsable de los éxitos y fracasos del área; por ende, </a:t>
          </a:r>
          <a:r>
            <a:rPr lang="es-EC" sz="180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deberá indagar mecanismos </a:t>
          </a:r>
          <a:r>
            <a:rPr lang="es-EC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para que su equipo busque el mejoramiento continuo en sus procesos.</a:t>
          </a:r>
          <a:endParaRPr lang="es-EC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D47ECFA-8401-4631-9722-57B552F9BCC7}" type="parTrans" cxnId="{351075AA-F436-4905-8084-72CC90F24F0B}">
      <dgm:prSet/>
      <dgm:spPr/>
      <dgm:t>
        <a:bodyPr/>
        <a:lstStyle/>
        <a:p>
          <a:endParaRPr lang="es-EC" sz="1600"/>
        </a:p>
      </dgm:t>
    </dgm:pt>
    <dgm:pt modelId="{35ACC7D4-FB23-48CC-AF34-F089D79444B0}" type="sibTrans" cxnId="{351075AA-F436-4905-8084-72CC90F24F0B}">
      <dgm:prSet/>
      <dgm:spPr/>
      <dgm:t>
        <a:bodyPr/>
        <a:lstStyle/>
        <a:p>
          <a:endParaRPr lang="es-EC" sz="1600"/>
        </a:p>
      </dgm:t>
    </dgm:pt>
    <dgm:pt modelId="{FB98DA49-A0BD-4530-9965-9125286B79EF}">
      <dgm:prSet phldrT="[Texto]" custT="1"/>
      <dgm:spPr>
        <a:xfrm rot="5400000">
          <a:off x="-257169" y="1778816"/>
          <a:ext cx="1714465" cy="1200125"/>
        </a:xfrm>
        <a:gradFill rotWithShape="0">
          <a:gsLst>
            <a:gs pos="0">
              <a:srgbClr val="9BBB59">
                <a:hueOff val="5625132"/>
                <a:satOff val="-8440"/>
                <a:lumOff val="-1373"/>
                <a:alphaOff val="0"/>
                <a:shade val="51000"/>
                <a:satMod val="130000"/>
              </a:srgbClr>
            </a:gs>
            <a:gs pos="80000">
              <a:srgbClr val="9BBB59">
                <a:hueOff val="5625132"/>
                <a:satOff val="-8440"/>
                <a:lumOff val="-1373"/>
                <a:alphaOff val="0"/>
                <a:shade val="93000"/>
                <a:satMod val="130000"/>
              </a:srgbClr>
            </a:gs>
            <a:gs pos="100000">
              <a:srgbClr val="9BBB59">
                <a:hueOff val="5625132"/>
                <a:satOff val="-8440"/>
                <a:lumOff val="-1373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3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  <a:endParaRPr lang="es-EC" sz="3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14BF35F-7212-4A70-8BB4-D8B42E322B83}" type="parTrans" cxnId="{0A8A8299-D724-4689-9DEA-5EC5E51C6DEA}">
      <dgm:prSet/>
      <dgm:spPr/>
      <dgm:t>
        <a:bodyPr/>
        <a:lstStyle/>
        <a:p>
          <a:endParaRPr lang="es-EC" sz="1600"/>
        </a:p>
      </dgm:t>
    </dgm:pt>
    <dgm:pt modelId="{12C74350-6052-48FD-A5D2-ED58D177479E}" type="sibTrans" cxnId="{0A8A8299-D724-4689-9DEA-5EC5E51C6DEA}">
      <dgm:prSet/>
      <dgm:spPr/>
      <dgm:t>
        <a:bodyPr/>
        <a:lstStyle/>
        <a:p>
          <a:endParaRPr lang="es-EC" sz="1600"/>
        </a:p>
      </dgm:t>
    </dgm:pt>
    <dgm:pt modelId="{1F879EED-511C-4B6E-A90D-97169A381D15}">
      <dgm:prSet phldrT="[Texto]" custT="1"/>
      <dgm:spPr>
        <a:xfrm rot="5400000">
          <a:off x="3886211" y="-1164439"/>
          <a:ext cx="1114402" cy="648657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Analizar la disponibilidad de recursos de la empresa para adquirir la impresora de credenciales que ayude a evitar contingencias con entidades de control.</a:t>
          </a:r>
          <a:endParaRPr lang="es-EC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E82A943-5B38-49C1-BFF7-D54E2BEA9477}" type="parTrans" cxnId="{0E1CED3D-26D8-498C-BE9F-D1E2F6990ECD}">
      <dgm:prSet/>
      <dgm:spPr/>
      <dgm:t>
        <a:bodyPr/>
        <a:lstStyle/>
        <a:p>
          <a:endParaRPr lang="es-EC" sz="1600"/>
        </a:p>
      </dgm:t>
    </dgm:pt>
    <dgm:pt modelId="{8E2AAEF6-611C-400C-B5B6-16421AE333DA}" type="sibTrans" cxnId="{0E1CED3D-26D8-498C-BE9F-D1E2F6990ECD}">
      <dgm:prSet/>
      <dgm:spPr/>
      <dgm:t>
        <a:bodyPr/>
        <a:lstStyle/>
        <a:p>
          <a:endParaRPr lang="es-EC" sz="1600"/>
        </a:p>
      </dgm:t>
    </dgm:pt>
    <dgm:pt modelId="{FD7BDA21-5427-46C1-8876-7B761135026E}">
      <dgm:prSet phldrT="[Texto]" custT="1"/>
      <dgm:spPr>
        <a:xfrm rot="5400000">
          <a:off x="-257169" y="3300248"/>
          <a:ext cx="1714465" cy="1200125"/>
        </a:xfr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3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6</a:t>
          </a:r>
          <a:endParaRPr lang="es-EC" sz="3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809FADD-7B4E-4385-A7FC-94B1ECD8D7D2}" type="parTrans" cxnId="{4836DD94-883D-41EB-8FBC-B36EF2359D41}">
      <dgm:prSet/>
      <dgm:spPr/>
      <dgm:t>
        <a:bodyPr/>
        <a:lstStyle/>
        <a:p>
          <a:endParaRPr lang="es-EC" sz="1600"/>
        </a:p>
      </dgm:t>
    </dgm:pt>
    <dgm:pt modelId="{B6AA1CBE-F05B-4668-AE64-4470AF2B3430}" type="sibTrans" cxnId="{4836DD94-883D-41EB-8FBC-B36EF2359D41}">
      <dgm:prSet/>
      <dgm:spPr/>
      <dgm:t>
        <a:bodyPr/>
        <a:lstStyle/>
        <a:p>
          <a:endParaRPr lang="es-EC" sz="1600"/>
        </a:p>
      </dgm:t>
    </dgm:pt>
    <dgm:pt modelId="{D27A0ECB-421D-451C-90AD-09C83687AB2A}">
      <dgm:prSet phldrT="[Texto]" custT="1"/>
      <dgm:spPr>
        <a:xfrm rot="5400000">
          <a:off x="3886211" y="356992"/>
          <a:ext cx="1114402" cy="648657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Contar con el apoyo absoluto de los miembros del equipo porque aportarán con mejores ideas para el mejoramiento de los procesos.</a:t>
          </a:r>
          <a:endParaRPr lang="es-EC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D3C388C-5510-4377-9C81-A1F72FF263FF}" type="parTrans" cxnId="{C0390190-A17A-400A-AE87-FC98E87DDC1C}">
      <dgm:prSet/>
      <dgm:spPr/>
      <dgm:t>
        <a:bodyPr/>
        <a:lstStyle/>
        <a:p>
          <a:endParaRPr lang="es-EC" sz="1600"/>
        </a:p>
      </dgm:t>
    </dgm:pt>
    <dgm:pt modelId="{728B9027-897A-4424-80E7-C2521272C54D}" type="sibTrans" cxnId="{C0390190-A17A-400A-AE87-FC98E87DDC1C}">
      <dgm:prSet/>
      <dgm:spPr/>
      <dgm:t>
        <a:bodyPr/>
        <a:lstStyle/>
        <a:p>
          <a:endParaRPr lang="es-EC" sz="1600"/>
        </a:p>
      </dgm:t>
    </dgm:pt>
    <dgm:pt modelId="{000EB64D-D8CA-4164-89C0-67B88FC9E40F}" type="pres">
      <dgm:prSet presAssocID="{24E901CC-0441-4FBA-A8C9-CC4E5ABE26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4661B55-A6F3-4126-91EB-0CC916A518AD}" type="pres">
      <dgm:prSet presAssocID="{13AFDF3A-E6DC-45B9-974A-BAB15A6EABCD}" presName="composite" presStyleCnt="0"/>
      <dgm:spPr/>
    </dgm:pt>
    <dgm:pt modelId="{14A80DBE-6B52-4658-8715-8351375381D3}" type="pres">
      <dgm:prSet presAssocID="{13AFDF3A-E6DC-45B9-974A-BAB15A6EABCD}" presName="parentText" presStyleLbl="alignNode1" presStyleIdx="0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C"/>
        </a:p>
      </dgm:t>
    </dgm:pt>
    <dgm:pt modelId="{622CAA6A-55B0-474E-80BE-74622370BAA4}" type="pres">
      <dgm:prSet presAssocID="{13AFDF3A-E6DC-45B9-974A-BAB15A6EABCD}" presName="descendantText" presStyleLbl="alignAcc1" presStyleIdx="0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C"/>
        </a:p>
      </dgm:t>
    </dgm:pt>
    <dgm:pt modelId="{3F44F0A8-B590-4097-BBB1-4FDB0FF90FE1}" type="pres">
      <dgm:prSet presAssocID="{60ACF9F2-82CB-45FB-844A-EF6E57224536}" presName="sp" presStyleCnt="0"/>
      <dgm:spPr/>
    </dgm:pt>
    <dgm:pt modelId="{B00AFC33-91EE-4335-9F6B-7607DC1C07AA}" type="pres">
      <dgm:prSet presAssocID="{FB98DA49-A0BD-4530-9965-9125286B79EF}" presName="composite" presStyleCnt="0"/>
      <dgm:spPr/>
    </dgm:pt>
    <dgm:pt modelId="{AA486134-C025-4350-A053-5200F1D72F18}" type="pres">
      <dgm:prSet presAssocID="{FB98DA49-A0BD-4530-9965-9125286B79EF}" presName="parentText" presStyleLbl="alignNode1" presStyleIdx="1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C"/>
        </a:p>
      </dgm:t>
    </dgm:pt>
    <dgm:pt modelId="{B171AA11-264E-4A4D-B4D6-424FC68059B5}" type="pres">
      <dgm:prSet presAssocID="{FB98DA49-A0BD-4530-9965-9125286B79EF}" presName="descendantText" presStyleLbl="alignAcc1" presStyleIdx="1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C"/>
        </a:p>
      </dgm:t>
    </dgm:pt>
    <dgm:pt modelId="{D6082337-C0F7-4826-9963-CD744C73F39B}" type="pres">
      <dgm:prSet presAssocID="{12C74350-6052-48FD-A5D2-ED58D177479E}" presName="sp" presStyleCnt="0"/>
      <dgm:spPr/>
    </dgm:pt>
    <dgm:pt modelId="{F57CE072-F106-4D54-BFE6-2EB94740175A}" type="pres">
      <dgm:prSet presAssocID="{FD7BDA21-5427-46C1-8876-7B761135026E}" presName="composite" presStyleCnt="0"/>
      <dgm:spPr/>
    </dgm:pt>
    <dgm:pt modelId="{3B1136E2-C45A-4577-9E27-EE0EB4EB80C9}" type="pres">
      <dgm:prSet presAssocID="{FD7BDA21-5427-46C1-8876-7B761135026E}" presName="parentText" presStyleLbl="alignNode1" presStyleIdx="2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C"/>
        </a:p>
      </dgm:t>
    </dgm:pt>
    <dgm:pt modelId="{EBD5A49B-A3B8-4CC4-9EDC-9B34AD94D4A8}" type="pres">
      <dgm:prSet presAssocID="{FD7BDA21-5427-46C1-8876-7B761135026E}" presName="descendantText" presStyleLbl="alignAcc1" presStyleIdx="2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C"/>
        </a:p>
      </dgm:t>
    </dgm:pt>
  </dgm:ptLst>
  <dgm:cxnLst>
    <dgm:cxn modelId="{D64F4BE8-7158-48BC-996E-1BB33A9B3D76}" type="presOf" srcId="{D27A0ECB-421D-451C-90AD-09C83687AB2A}" destId="{EBD5A49B-A3B8-4CC4-9EDC-9B34AD94D4A8}" srcOrd="0" destOrd="0" presId="urn:microsoft.com/office/officeart/2005/8/layout/chevron2"/>
    <dgm:cxn modelId="{C4790DCE-7851-4652-88F0-CF224D3E1394}" type="presOf" srcId="{1F879EED-511C-4B6E-A90D-97169A381D15}" destId="{B171AA11-264E-4A4D-B4D6-424FC68059B5}" srcOrd="0" destOrd="0" presId="urn:microsoft.com/office/officeart/2005/8/layout/chevron2"/>
    <dgm:cxn modelId="{C0390190-A17A-400A-AE87-FC98E87DDC1C}" srcId="{FD7BDA21-5427-46C1-8876-7B761135026E}" destId="{D27A0ECB-421D-451C-90AD-09C83687AB2A}" srcOrd="0" destOrd="0" parTransId="{ED3C388C-5510-4377-9C81-A1F72FF263FF}" sibTransId="{728B9027-897A-4424-80E7-C2521272C54D}"/>
    <dgm:cxn modelId="{351075AA-F436-4905-8084-72CC90F24F0B}" srcId="{13AFDF3A-E6DC-45B9-974A-BAB15A6EABCD}" destId="{3C310839-3308-4164-83BE-EE083B7C397C}" srcOrd="0" destOrd="0" parTransId="{BD47ECFA-8401-4631-9722-57B552F9BCC7}" sibTransId="{35ACC7D4-FB23-48CC-AF34-F089D79444B0}"/>
    <dgm:cxn modelId="{A3153F67-FE43-4EF1-A3CC-FB60E813015C}" type="presOf" srcId="{FB98DA49-A0BD-4530-9965-9125286B79EF}" destId="{AA486134-C025-4350-A053-5200F1D72F18}" srcOrd="0" destOrd="0" presId="urn:microsoft.com/office/officeart/2005/8/layout/chevron2"/>
    <dgm:cxn modelId="{0A8A8299-D724-4689-9DEA-5EC5E51C6DEA}" srcId="{24E901CC-0441-4FBA-A8C9-CC4E5ABE260E}" destId="{FB98DA49-A0BD-4530-9965-9125286B79EF}" srcOrd="1" destOrd="0" parTransId="{D14BF35F-7212-4A70-8BB4-D8B42E322B83}" sibTransId="{12C74350-6052-48FD-A5D2-ED58D177479E}"/>
    <dgm:cxn modelId="{01172ED4-632A-4FAD-B77C-91538D9A02D5}" type="presOf" srcId="{24E901CC-0441-4FBA-A8C9-CC4E5ABE260E}" destId="{000EB64D-D8CA-4164-89C0-67B88FC9E40F}" srcOrd="0" destOrd="0" presId="urn:microsoft.com/office/officeart/2005/8/layout/chevron2"/>
    <dgm:cxn modelId="{C46096ED-F561-4D03-8687-4667F3FB25F6}" type="presOf" srcId="{13AFDF3A-E6DC-45B9-974A-BAB15A6EABCD}" destId="{14A80DBE-6B52-4658-8715-8351375381D3}" srcOrd="0" destOrd="0" presId="urn:microsoft.com/office/officeart/2005/8/layout/chevron2"/>
    <dgm:cxn modelId="{8C108581-1DE4-4574-802A-36293C79CA23}" srcId="{24E901CC-0441-4FBA-A8C9-CC4E5ABE260E}" destId="{13AFDF3A-E6DC-45B9-974A-BAB15A6EABCD}" srcOrd="0" destOrd="0" parTransId="{7F5C2BE4-3275-4084-96DF-1EFF7F2689B5}" sibTransId="{60ACF9F2-82CB-45FB-844A-EF6E57224536}"/>
    <dgm:cxn modelId="{97C094E5-F268-49BF-86DE-4A74C4DD8252}" type="presOf" srcId="{3C310839-3308-4164-83BE-EE083B7C397C}" destId="{622CAA6A-55B0-474E-80BE-74622370BAA4}" srcOrd="0" destOrd="0" presId="urn:microsoft.com/office/officeart/2005/8/layout/chevron2"/>
    <dgm:cxn modelId="{3A9DF776-2CA4-4983-9834-811A35A36F76}" type="presOf" srcId="{FD7BDA21-5427-46C1-8876-7B761135026E}" destId="{3B1136E2-C45A-4577-9E27-EE0EB4EB80C9}" srcOrd="0" destOrd="0" presId="urn:microsoft.com/office/officeart/2005/8/layout/chevron2"/>
    <dgm:cxn modelId="{4836DD94-883D-41EB-8FBC-B36EF2359D41}" srcId="{24E901CC-0441-4FBA-A8C9-CC4E5ABE260E}" destId="{FD7BDA21-5427-46C1-8876-7B761135026E}" srcOrd="2" destOrd="0" parTransId="{F809FADD-7B4E-4385-A7FC-94B1ECD8D7D2}" sibTransId="{B6AA1CBE-F05B-4668-AE64-4470AF2B3430}"/>
    <dgm:cxn modelId="{0E1CED3D-26D8-498C-BE9F-D1E2F6990ECD}" srcId="{FB98DA49-A0BD-4530-9965-9125286B79EF}" destId="{1F879EED-511C-4B6E-A90D-97169A381D15}" srcOrd="0" destOrd="0" parTransId="{EE82A943-5B38-49C1-BFF7-D54E2BEA9477}" sibTransId="{8E2AAEF6-611C-400C-B5B6-16421AE333DA}"/>
    <dgm:cxn modelId="{12DA7F0F-0BC6-43AA-A9D2-2B580021E3BB}" type="presParOf" srcId="{000EB64D-D8CA-4164-89C0-67B88FC9E40F}" destId="{54661B55-A6F3-4126-91EB-0CC916A518AD}" srcOrd="0" destOrd="0" presId="urn:microsoft.com/office/officeart/2005/8/layout/chevron2"/>
    <dgm:cxn modelId="{8F6D4B94-2A3A-4526-A1E5-A27382410EDC}" type="presParOf" srcId="{54661B55-A6F3-4126-91EB-0CC916A518AD}" destId="{14A80DBE-6B52-4658-8715-8351375381D3}" srcOrd="0" destOrd="0" presId="urn:microsoft.com/office/officeart/2005/8/layout/chevron2"/>
    <dgm:cxn modelId="{5539F920-88B5-4E1C-A3F5-A6A75C6B755F}" type="presParOf" srcId="{54661B55-A6F3-4126-91EB-0CC916A518AD}" destId="{622CAA6A-55B0-474E-80BE-74622370BAA4}" srcOrd="1" destOrd="0" presId="urn:microsoft.com/office/officeart/2005/8/layout/chevron2"/>
    <dgm:cxn modelId="{13A580A2-36A3-4118-A392-53E0AF177E5F}" type="presParOf" srcId="{000EB64D-D8CA-4164-89C0-67B88FC9E40F}" destId="{3F44F0A8-B590-4097-BBB1-4FDB0FF90FE1}" srcOrd="1" destOrd="0" presId="urn:microsoft.com/office/officeart/2005/8/layout/chevron2"/>
    <dgm:cxn modelId="{DF68332D-BA6A-4314-90F0-041DB8BB725A}" type="presParOf" srcId="{000EB64D-D8CA-4164-89C0-67B88FC9E40F}" destId="{B00AFC33-91EE-4335-9F6B-7607DC1C07AA}" srcOrd="2" destOrd="0" presId="urn:microsoft.com/office/officeart/2005/8/layout/chevron2"/>
    <dgm:cxn modelId="{70F63588-F370-4234-80E7-20A203165771}" type="presParOf" srcId="{B00AFC33-91EE-4335-9F6B-7607DC1C07AA}" destId="{AA486134-C025-4350-A053-5200F1D72F18}" srcOrd="0" destOrd="0" presId="urn:microsoft.com/office/officeart/2005/8/layout/chevron2"/>
    <dgm:cxn modelId="{B623A870-C8F7-4526-86AD-AD1093DA217D}" type="presParOf" srcId="{B00AFC33-91EE-4335-9F6B-7607DC1C07AA}" destId="{B171AA11-264E-4A4D-B4D6-424FC68059B5}" srcOrd="1" destOrd="0" presId="urn:microsoft.com/office/officeart/2005/8/layout/chevron2"/>
    <dgm:cxn modelId="{A7B7B788-CC28-4598-9CB9-D7BAE328EBDD}" type="presParOf" srcId="{000EB64D-D8CA-4164-89C0-67B88FC9E40F}" destId="{D6082337-C0F7-4826-9963-CD744C73F39B}" srcOrd="3" destOrd="0" presId="urn:microsoft.com/office/officeart/2005/8/layout/chevron2"/>
    <dgm:cxn modelId="{FEEB3B91-5F19-4779-9357-9643D701D70D}" type="presParOf" srcId="{000EB64D-D8CA-4164-89C0-67B88FC9E40F}" destId="{F57CE072-F106-4D54-BFE6-2EB94740175A}" srcOrd="4" destOrd="0" presId="urn:microsoft.com/office/officeart/2005/8/layout/chevron2"/>
    <dgm:cxn modelId="{B3FC79C8-461F-403B-B454-1665C8C955AC}" type="presParOf" srcId="{F57CE072-F106-4D54-BFE6-2EB94740175A}" destId="{3B1136E2-C45A-4577-9E27-EE0EB4EB80C9}" srcOrd="0" destOrd="0" presId="urn:microsoft.com/office/officeart/2005/8/layout/chevron2"/>
    <dgm:cxn modelId="{13706425-34E5-4B36-A353-388F6055DAF1}" type="presParOf" srcId="{F57CE072-F106-4D54-BFE6-2EB94740175A}" destId="{EBD5A49B-A3B8-4CC4-9EDC-9B34AD94D4A8}" srcOrd="1" destOrd="0" presId="urn:microsoft.com/office/officeart/2005/8/layout/chevron2"/>
  </dgm:cxnLst>
  <dgm:bg/>
  <dgm:whole/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4E901CC-0441-4FBA-A8C9-CC4E5ABE260E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13AFDF3A-E6DC-45B9-974A-BAB15A6EABCD}">
      <dgm:prSet phldrT="[Texto]" custT="1"/>
      <dgm:spPr>
        <a:xfrm rot="5400000">
          <a:off x="-257169" y="257383"/>
          <a:ext cx="1714465" cy="1200125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3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7</a:t>
          </a:r>
          <a:endParaRPr lang="es-EC" sz="3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F5C2BE4-3275-4084-96DF-1EFF7F2689B5}" type="parTrans" cxnId="{8C108581-1DE4-4574-802A-36293C79CA23}">
      <dgm:prSet/>
      <dgm:spPr/>
      <dgm:t>
        <a:bodyPr/>
        <a:lstStyle/>
        <a:p>
          <a:endParaRPr lang="es-EC" sz="1600"/>
        </a:p>
      </dgm:t>
    </dgm:pt>
    <dgm:pt modelId="{60ACF9F2-82CB-45FB-844A-EF6E57224536}" type="sibTrans" cxnId="{8C108581-1DE4-4574-802A-36293C79CA23}">
      <dgm:prSet/>
      <dgm:spPr/>
      <dgm:t>
        <a:bodyPr/>
        <a:lstStyle/>
        <a:p>
          <a:endParaRPr lang="es-EC" sz="1600"/>
        </a:p>
      </dgm:t>
    </dgm:pt>
    <dgm:pt modelId="{3C310839-3308-4164-83BE-EE083B7C397C}">
      <dgm:prSet phldrT="[Texto]" custT="1"/>
      <dgm:spPr>
        <a:xfrm rot="5400000">
          <a:off x="3886211" y="-2685871"/>
          <a:ext cx="1114402" cy="648657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Diagramar los procesos existentes para conocer las falencias y  proponer cambios para corregir errores. Una vez listo el proceso diagramar nuevamente para conocer su funcionalidad.</a:t>
          </a:r>
          <a:endParaRPr lang="es-EC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D47ECFA-8401-4631-9722-57B552F9BCC7}" type="parTrans" cxnId="{351075AA-F436-4905-8084-72CC90F24F0B}">
      <dgm:prSet/>
      <dgm:spPr/>
      <dgm:t>
        <a:bodyPr/>
        <a:lstStyle/>
        <a:p>
          <a:endParaRPr lang="es-EC" sz="1600"/>
        </a:p>
      </dgm:t>
    </dgm:pt>
    <dgm:pt modelId="{35ACC7D4-FB23-48CC-AF34-F089D79444B0}" type="sibTrans" cxnId="{351075AA-F436-4905-8084-72CC90F24F0B}">
      <dgm:prSet/>
      <dgm:spPr/>
      <dgm:t>
        <a:bodyPr/>
        <a:lstStyle/>
        <a:p>
          <a:endParaRPr lang="es-EC" sz="1600"/>
        </a:p>
      </dgm:t>
    </dgm:pt>
    <dgm:pt modelId="{FB98DA49-A0BD-4530-9965-9125286B79EF}">
      <dgm:prSet phldrT="[Texto]" custT="1"/>
      <dgm:spPr>
        <a:xfrm rot="5400000">
          <a:off x="-257169" y="1778816"/>
          <a:ext cx="1714465" cy="1200125"/>
        </a:xfrm>
        <a:gradFill rotWithShape="0">
          <a:gsLst>
            <a:gs pos="0">
              <a:srgbClr val="9BBB59">
                <a:hueOff val="5625132"/>
                <a:satOff val="-8440"/>
                <a:lumOff val="-1373"/>
                <a:alphaOff val="0"/>
                <a:shade val="51000"/>
                <a:satMod val="130000"/>
              </a:srgbClr>
            </a:gs>
            <a:gs pos="80000">
              <a:srgbClr val="9BBB59">
                <a:hueOff val="5625132"/>
                <a:satOff val="-8440"/>
                <a:lumOff val="-1373"/>
                <a:alphaOff val="0"/>
                <a:shade val="93000"/>
                <a:satMod val="130000"/>
              </a:srgbClr>
            </a:gs>
            <a:gs pos="100000">
              <a:srgbClr val="9BBB59">
                <a:hueOff val="5625132"/>
                <a:satOff val="-8440"/>
                <a:lumOff val="-1373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3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8</a:t>
          </a:r>
          <a:endParaRPr lang="es-EC" sz="3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14BF35F-7212-4A70-8BB4-D8B42E322B83}" type="parTrans" cxnId="{0A8A8299-D724-4689-9DEA-5EC5E51C6DEA}">
      <dgm:prSet/>
      <dgm:spPr/>
      <dgm:t>
        <a:bodyPr/>
        <a:lstStyle/>
        <a:p>
          <a:endParaRPr lang="es-EC" sz="1600"/>
        </a:p>
      </dgm:t>
    </dgm:pt>
    <dgm:pt modelId="{12C74350-6052-48FD-A5D2-ED58D177479E}" type="sibTrans" cxnId="{0A8A8299-D724-4689-9DEA-5EC5E51C6DEA}">
      <dgm:prSet/>
      <dgm:spPr/>
      <dgm:t>
        <a:bodyPr/>
        <a:lstStyle/>
        <a:p>
          <a:endParaRPr lang="es-EC" sz="1600"/>
        </a:p>
      </dgm:t>
    </dgm:pt>
    <dgm:pt modelId="{1F879EED-511C-4B6E-A90D-97169A381D15}">
      <dgm:prSet phldrT="[Texto]" custT="1"/>
      <dgm:spPr>
        <a:xfrm rot="5400000">
          <a:off x="3886211" y="-1164439"/>
          <a:ext cx="1114402" cy="648657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5625132"/>
              <a:satOff val="-8440"/>
              <a:lumOff val="-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Dar prioridad al levantamiento de los procesos del área de Talento y Cultura para que no corra el riesgo de perder información valiosa del área.</a:t>
          </a:r>
          <a:endParaRPr lang="es-EC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E82A943-5B38-49C1-BFF7-D54E2BEA9477}" type="parTrans" cxnId="{0E1CED3D-26D8-498C-BE9F-D1E2F6990ECD}">
      <dgm:prSet/>
      <dgm:spPr/>
      <dgm:t>
        <a:bodyPr/>
        <a:lstStyle/>
        <a:p>
          <a:endParaRPr lang="es-EC" sz="1600"/>
        </a:p>
      </dgm:t>
    </dgm:pt>
    <dgm:pt modelId="{8E2AAEF6-611C-400C-B5B6-16421AE333DA}" type="sibTrans" cxnId="{0E1CED3D-26D8-498C-BE9F-D1E2F6990ECD}">
      <dgm:prSet/>
      <dgm:spPr/>
      <dgm:t>
        <a:bodyPr/>
        <a:lstStyle/>
        <a:p>
          <a:endParaRPr lang="es-EC" sz="1600"/>
        </a:p>
      </dgm:t>
    </dgm:pt>
    <dgm:pt modelId="{FD7BDA21-5427-46C1-8876-7B761135026E}">
      <dgm:prSet phldrT="[Texto]" custT="1"/>
      <dgm:spPr>
        <a:xfrm rot="5400000">
          <a:off x="-257169" y="3300248"/>
          <a:ext cx="1714465" cy="1200125"/>
        </a:xfr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3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9</a:t>
          </a:r>
          <a:endParaRPr lang="es-EC" sz="3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809FADD-7B4E-4385-A7FC-94B1ECD8D7D2}" type="parTrans" cxnId="{4836DD94-883D-41EB-8FBC-B36EF2359D41}">
      <dgm:prSet/>
      <dgm:spPr/>
      <dgm:t>
        <a:bodyPr/>
        <a:lstStyle/>
        <a:p>
          <a:endParaRPr lang="es-EC" sz="1600"/>
        </a:p>
      </dgm:t>
    </dgm:pt>
    <dgm:pt modelId="{B6AA1CBE-F05B-4668-AE64-4470AF2B3430}" type="sibTrans" cxnId="{4836DD94-883D-41EB-8FBC-B36EF2359D41}">
      <dgm:prSet/>
      <dgm:spPr/>
      <dgm:t>
        <a:bodyPr/>
        <a:lstStyle/>
        <a:p>
          <a:endParaRPr lang="es-EC" sz="1600"/>
        </a:p>
      </dgm:t>
    </dgm:pt>
    <dgm:pt modelId="{D27A0ECB-421D-451C-90AD-09C83687AB2A}">
      <dgm:prSet phldrT="[Texto]" custT="1"/>
      <dgm:spPr>
        <a:xfrm rot="5400000">
          <a:off x="3886211" y="356992"/>
          <a:ext cx="1114402" cy="6486574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11250264"/>
              <a:satOff val="-16880"/>
              <a:lumOff val="-274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sz="18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Aplicar indicadores de gestión para medir la productividad del área de Talento y Cultura.</a:t>
          </a:r>
          <a:endParaRPr lang="es-EC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D3C388C-5510-4377-9C81-A1F72FF263FF}" type="parTrans" cxnId="{C0390190-A17A-400A-AE87-FC98E87DDC1C}">
      <dgm:prSet/>
      <dgm:spPr/>
      <dgm:t>
        <a:bodyPr/>
        <a:lstStyle/>
        <a:p>
          <a:endParaRPr lang="es-EC" sz="1600"/>
        </a:p>
      </dgm:t>
    </dgm:pt>
    <dgm:pt modelId="{728B9027-897A-4424-80E7-C2521272C54D}" type="sibTrans" cxnId="{C0390190-A17A-400A-AE87-FC98E87DDC1C}">
      <dgm:prSet/>
      <dgm:spPr/>
      <dgm:t>
        <a:bodyPr/>
        <a:lstStyle/>
        <a:p>
          <a:endParaRPr lang="es-EC" sz="1600"/>
        </a:p>
      </dgm:t>
    </dgm:pt>
    <dgm:pt modelId="{000EB64D-D8CA-4164-89C0-67B88FC9E40F}" type="pres">
      <dgm:prSet presAssocID="{24E901CC-0441-4FBA-A8C9-CC4E5ABE26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4661B55-A6F3-4126-91EB-0CC916A518AD}" type="pres">
      <dgm:prSet presAssocID="{13AFDF3A-E6DC-45B9-974A-BAB15A6EABCD}" presName="composite" presStyleCnt="0"/>
      <dgm:spPr/>
    </dgm:pt>
    <dgm:pt modelId="{14A80DBE-6B52-4658-8715-8351375381D3}" type="pres">
      <dgm:prSet presAssocID="{13AFDF3A-E6DC-45B9-974A-BAB15A6EABCD}" presName="parentText" presStyleLbl="alignNode1" presStyleIdx="0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C"/>
        </a:p>
      </dgm:t>
    </dgm:pt>
    <dgm:pt modelId="{622CAA6A-55B0-474E-80BE-74622370BAA4}" type="pres">
      <dgm:prSet presAssocID="{13AFDF3A-E6DC-45B9-974A-BAB15A6EABCD}" presName="descendantText" presStyleLbl="alignAcc1" presStyleIdx="0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C"/>
        </a:p>
      </dgm:t>
    </dgm:pt>
    <dgm:pt modelId="{3F44F0A8-B590-4097-BBB1-4FDB0FF90FE1}" type="pres">
      <dgm:prSet presAssocID="{60ACF9F2-82CB-45FB-844A-EF6E57224536}" presName="sp" presStyleCnt="0"/>
      <dgm:spPr/>
    </dgm:pt>
    <dgm:pt modelId="{B00AFC33-91EE-4335-9F6B-7607DC1C07AA}" type="pres">
      <dgm:prSet presAssocID="{FB98DA49-A0BD-4530-9965-9125286B79EF}" presName="composite" presStyleCnt="0"/>
      <dgm:spPr/>
    </dgm:pt>
    <dgm:pt modelId="{AA486134-C025-4350-A053-5200F1D72F18}" type="pres">
      <dgm:prSet presAssocID="{FB98DA49-A0BD-4530-9965-9125286B79EF}" presName="parentText" presStyleLbl="alignNode1" presStyleIdx="1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C"/>
        </a:p>
      </dgm:t>
    </dgm:pt>
    <dgm:pt modelId="{B171AA11-264E-4A4D-B4D6-424FC68059B5}" type="pres">
      <dgm:prSet presAssocID="{FB98DA49-A0BD-4530-9965-9125286B79EF}" presName="descendantText" presStyleLbl="alignAcc1" presStyleIdx="1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C"/>
        </a:p>
      </dgm:t>
    </dgm:pt>
    <dgm:pt modelId="{D6082337-C0F7-4826-9963-CD744C73F39B}" type="pres">
      <dgm:prSet presAssocID="{12C74350-6052-48FD-A5D2-ED58D177479E}" presName="sp" presStyleCnt="0"/>
      <dgm:spPr/>
    </dgm:pt>
    <dgm:pt modelId="{F57CE072-F106-4D54-BFE6-2EB94740175A}" type="pres">
      <dgm:prSet presAssocID="{FD7BDA21-5427-46C1-8876-7B761135026E}" presName="composite" presStyleCnt="0"/>
      <dgm:spPr/>
    </dgm:pt>
    <dgm:pt modelId="{3B1136E2-C45A-4577-9E27-EE0EB4EB80C9}" type="pres">
      <dgm:prSet presAssocID="{FD7BDA21-5427-46C1-8876-7B761135026E}" presName="parentText" presStyleLbl="alignNode1" presStyleIdx="2" presStyleCnt="3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C"/>
        </a:p>
      </dgm:t>
    </dgm:pt>
    <dgm:pt modelId="{EBD5A49B-A3B8-4CC4-9EDC-9B34AD94D4A8}" type="pres">
      <dgm:prSet presAssocID="{FD7BDA21-5427-46C1-8876-7B761135026E}" presName="descendantText" presStyleLbl="alignAcc1" presStyleIdx="2" presStyleCnt="3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C"/>
        </a:p>
      </dgm:t>
    </dgm:pt>
  </dgm:ptLst>
  <dgm:cxnLst>
    <dgm:cxn modelId="{681D8E8B-3DFD-4A8E-9A94-0B396E3E679E}" type="presOf" srcId="{FB98DA49-A0BD-4530-9965-9125286B79EF}" destId="{AA486134-C025-4350-A053-5200F1D72F18}" srcOrd="0" destOrd="0" presId="urn:microsoft.com/office/officeart/2005/8/layout/chevron2"/>
    <dgm:cxn modelId="{C0390190-A17A-400A-AE87-FC98E87DDC1C}" srcId="{FD7BDA21-5427-46C1-8876-7B761135026E}" destId="{D27A0ECB-421D-451C-90AD-09C83687AB2A}" srcOrd="0" destOrd="0" parTransId="{ED3C388C-5510-4377-9C81-A1F72FF263FF}" sibTransId="{728B9027-897A-4424-80E7-C2521272C54D}"/>
    <dgm:cxn modelId="{351075AA-F436-4905-8084-72CC90F24F0B}" srcId="{13AFDF3A-E6DC-45B9-974A-BAB15A6EABCD}" destId="{3C310839-3308-4164-83BE-EE083B7C397C}" srcOrd="0" destOrd="0" parTransId="{BD47ECFA-8401-4631-9722-57B552F9BCC7}" sibTransId="{35ACC7D4-FB23-48CC-AF34-F089D79444B0}"/>
    <dgm:cxn modelId="{0A8A8299-D724-4689-9DEA-5EC5E51C6DEA}" srcId="{24E901CC-0441-4FBA-A8C9-CC4E5ABE260E}" destId="{FB98DA49-A0BD-4530-9965-9125286B79EF}" srcOrd="1" destOrd="0" parTransId="{D14BF35F-7212-4A70-8BB4-D8B42E322B83}" sibTransId="{12C74350-6052-48FD-A5D2-ED58D177479E}"/>
    <dgm:cxn modelId="{B31CB388-9D74-4DCD-B5D2-D39446083414}" type="presOf" srcId="{FD7BDA21-5427-46C1-8876-7B761135026E}" destId="{3B1136E2-C45A-4577-9E27-EE0EB4EB80C9}" srcOrd="0" destOrd="0" presId="urn:microsoft.com/office/officeart/2005/8/layout/chevron2"/>
    <dgm:cxn modelId="{68B18892-C7BF-49B1-A425-2BAD04171D02}" type="presOf" srcId="{1F879EED-511C-4B6E-A90D-97169A381D15}" destId="{B171AA11-264E-4A4D-B4D6-424FC68059B5}" srcOrd="0" destOrd="0" presId="urn:microsoft.com/office/officeart/2005/8/layout/chevron2"/>
    <dgm:cxn modelId="{9CD4505A-9818-4ACE-AA67-C647068EA69F}" type="presOf" srcId="{3C310839-3308-4164-83BE-EE083B7C397C}" destId="{622CAA6A-55B0-474E-80BE-74622370BAA4}" srcOrd="0" destOrd="0" presId="urn:microsoft.com/office/officeart/2005/8/layout/chevron2"/>
    <dgm:cxn modelId="{2FDCC569-6876-4BA6-A6B2-68CF6E9F3FD2}" type="presOf" srcId="{24E901CC-0441-4FBA-A8C9-CC4E5ABE260E}" destId="{000EB64D-D8CA-4164-89C0-67B88FC9E40F}" srcOrd="0" destOrd="0" presId="urn:microsoft.com/office/officeart/2005/8/layout/chevron2"/>
    <dgm:cxn modelId="{8C108581-1DE4-4574-802A-36293C79CA23}" srcId="{24E901CC-0441-4FBA-A8C9-CC4E5ABE260E}" destId="{13AFDF3A-E6DC-45B9-974A-BAB15A6EABCD}" srcOrd="0" destOrd="0" parTransId="{7F5C2BE4-3275-4084-96DF-1EFF7F2689B5}" sibTransId="{60ACF9F2-82CB-45FB-844A-EF6E57224536}"/>
    <dgm:cxn modelId="{9B69B2C4-8429-4498-965B-7E2B17168509}" type="presOf" srcId="{13AFDF3A-E6DC-45B9-974A-BAB15A6EABCD}" destId="{14A80DBE-6B52-4658-8715-8351375381D3}" srcOrd="0" destOrd="0" presId="urn:microsoft.com/office/officeart/2005/8/layout/chevron2"/>
    <dgm:cxn modelId="{D4709835-46C5-424F-9527-346D561E8EAB}" type="presOf" srcId="{D27A0ECB-421D-451C-90AD-09C83687AB2A}" destId="{EBD5A49B-A3B8-4CC4-9EDC-9B34AD94D4A8}" srcOrd="0" destOrd="0" presId="urn:microsoft.com/office/officeart/2005/8/layout/chevron2"/>
    <dgm:cxn modelId="{4836DD94-883D-41EB-8FBC-B36EF2359D41}" srcId="{24E901CC-0441-4FBA-A8C9-CC4E5ABE260E}" destId="{FD7BDA21-5427-46C1-8876-7B761135026E}" srcOrd="2" destOrd="0" parTransId="{F809FADD-7B4E-4385-A7FC-94B1ECD8D7D2}" sibTransId="{B6AA1CBE-F05B-4668-AE64-4470AF2B3430}"/>
    <dgm:cxn modelId="{0E1CED3D-26D8-498C-BE9F-D1E2F6990ECD}" srcId="{FB98DA49-A0BD-4530-9965-9125286B79EF}" destId="{1F879EED-511C-4B6E-A90D-97169A381D15}" srcOrd="0" destOrd="0" parTransId="{EE82A943-5B38-49C1-BFF7-D54E2BEA9477}" sibTransId="{8E2AAEF6-611C-400C-B5B6-16421AE333DA}"/>
    <dgm:cxn modelId="{84D5442F-54ED-46AB-96CC-61052E2B8182}" type="presParOf" srcId="{000EB64D-D8CA-4164-89C0-67B88FC9E40F}" destId="{54661B55-A6F3-4126-91EB-0CC916A518AD}" srcOrd="0" destOrd="0" presId="urn:microsoft.com/office/officeart/2005/8/layout/chevron2"/>
    <dgm:cxn modelId="{C876A862-3642-4332-982A-4CA5A2155819}" type="presParOf" srcId="{54661B55-A6F3-4126-91EB-0CC916A518AD}" destId="{14A80DBE-6B52-4658-8715-8351375381D3}" srcOrd="0" destOrd="0" presId="urn:microsoft.com/office/officeart/2005/8/layout/chevron2"/>
    <dgm:cxn modelId="{620A9F77-4133-477E-95D3-E3B19DD37EF2}" type="presParOf" srcId="{54661B55-A6F3-4126-91EB-0CC916A518AD}" destId="{622CAA6A-55B0-474E-80BE-74622370BAA4}" srcOrd="1" destOrd="0" presId="urn:microsoft.com/office/officeart/2005/8/layout/chevron2"/>
    <dgm:cxn modelId="{D0B8A217-90BD-481E-A88C-9FE48D9BC68F}" type="presParOf" srcId="{000EB64D-D8CA-4164-89C0-67B88FC9E40F}" destId="{3F44F0A8-B590-4097-BBB1-4FDB0FF90FE1}" srcOrd="1" destOrd="0" presId="urn:microsoft.com/office/officeart/2005/8/layout/chevron2"/>
    <dgm:cxn modelId="{3E3BC871-1E5F-491A-9B14-FA88930121AC}" type="presParOf" srcId="{000EB64D-D8CA-4164-89C0-67B88FC9E40F}" destId="{B00AFC33-91EE-4335-9F6B-7607DC1C07AA}" srcOrd="2" destOrd="0" presId="urn:microsoft.com/office/officeart/2005/8/layout/chevron2"/>
    <dgm:cxn modelId="{C499DCB5-F06C-4FB9-8498-3760A2C3E0D3}" type="presParOf" srcId="{B00AFC33-91EE-4335-9F6B-7607DC1C07AA}" destId="{AA486134-C025-4350-A053-5200F1D72F18}" srcOrd="0" destOrd="0" presId="urn:microsoft.com/office/officeart/2005/8/layout/chevron2"/>
    <dgm:cxn modelId="{286228D0-47C3-4966-9C38-1E78FE1BD8DC}" type="presParOf" srcId="{B00AFC33-91EE-4335-9F6B-7607DC1C07AA}" destId="{B171AA11-264E-4A4D-B4D6-424FC68059B5}" srcOrd="1" destOrd="0" presId="urn:microsoft.com/office/officeart/2005/8/layout/chevron2"/>
    <dgm:cxn modelId="{CB161689-4ACF-49A7-A90C-B562D45F9036}" type="presParOf" srcId="{000EB64D-D8CA-4164-89C0-67B88FC9E40F}" destId="{D6082337-C0F7-4826-9963-CD744C73F39B}" srcOrd="3" destOrd="0" presId="urn:microsoft.com/office/officeart/2005/8/layout/chevron2"/>
    <dgm:cxn modelId="{FBC4D33F-8206-4B8D-9020-4140A57871AC}" type="presParOf" srcId="{000EB64D-D8CA-4164-89C0-67B88FC9E40F}" destId="{F57CE072-F106-4D54-BFE6-2EB94740175A}" srcOrd="4" destOrd="0" presId="urn:microsoft.com/office/officeart/2005/8/layout/chevron2"/>
    <dgm:cxn modelId="{60AA2F77-A8A6-47B5-97EE-10C36751AB96}" type="presParOf" srcId="{F57CE072-F106-4D54-BFE6-2EB94740175A}" destId="{3B1136E2-C45A-4577-9E27-EE0EB4EB80C9}" srcOrd="0" destOrd="0" presId="urn:microsoft.com/office/officeart/2005/8/layout/chevron2"/>
    <dgm:cxn modelId="{BE436A7E-99A3-4A2C-BFA7-3E138A2C7186}" type="presParOf" srcId="{F57CE072-F106-4D54-BFE6-2EB94740175A}" destId="{EBD5A49B-A3B8-4CC4-9EDC-9B34AD94D4A8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E22279-407E-4A5D-BCEE-32DAE2062E59}" type="doc">
      <dgm:prSet loTypeId="urn:microsoft.com/office/officeart/2005/8/layout/process5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EC"/>
        </a:p>
      </dgm:t>
    </dgm:pt>
    <dgm:pt modelId="{08E16FBD-5EB7-4863-8B5E-8A94719AD88A}">
      <dgm:prSet phldrT="[Texto]"/>
      <dgm:spPr>
        <a:xfrm>
          <a:off x="7233" y="377919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Nos apasionan los retos y mejora constante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CF00BDC-2214-4EC1-83D3-1D353D931868}" type="parTrans" cxnId="{D9C4F359-CDE9-4296-9611-2A581CC822DA}">
      <dgm:prSet/>
      <dgm:spPr/>
      <dgm:t>
        <a:bodyPr/>
        <a:lstStyle/>
        <a:p>
          <a:endParaRPr lang="es-EC"/>
        </a:p>
      </dgm:t>
    </dgm:pt>
    <dgm:pt modelId="{F83994A3-DD9E-4135-91A0-F665B8ABE3C3}" type="sibTrans" cxnId="{D9C4F359-CDE9-4296-9611-2A581CC822DA}">
      <dgm:prSet/>
      <dgm:spPr>
        <a:xfrm>
          <a:off x="2359355" y="758409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s-EC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9DC0C73-CF9A-4F69-9284-D42FA043D4E4}">
      <dgm:prSet phldrT="[Texto]"/>
      <dgm:spPr>
        <a:xfrm>
          <a:off x="6060489" y="377919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1872608"/>
                <a:satOff val="-2336"/>
                <a:lumOff val="549"/>
                <a:alphaOff val="0"/>
                <a:shade val="51000"/>
                <a:satMod val="130000"/>
              </a:srgbClr>
            </a:gs>
            <a:gs pos="80000">
              <a:srgbClr val="C0504D">
                <a:hueOff val="1872608"/>
                <a:satOff val="-2336"/>
                <a:lumOff val="549"/>
                <a:alphaOff val="0"/>
                <a:shade val="93000"/>
                <a:satMod val="130000"/>
              </a:srgbClr>
            </a:gs>
            <a:gs pos="100000">
              <a:srgbClr val="C0504D">
                <a:hueOff val="1872608"/>
                <a:satOff val="-2336"/>
                <a:lumOff val="54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Contribuimos al desarrollo de los stakeholders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4991818-2560-4D66-96F6-BD4B91E9BAF2}" type="parTrans" cxnId="{5C7BCF2D-3189-485D-AA85-7DBDAB7A56F7}">
      <dgm:prSet/>
      <dgm:spPr/>
      <dgm:t>
        <a:bodyPr/>
        <a:lstStyle/>
        <a:p>
          <a:endParaRPr lang="es-EC"/>
        </a:p>
      </dgm:t>
    </dgm:pt>
    <dgm:pt modelId="{B71054E2-CC25-4AF1-893A-C897D5E18AA0}" type="sibTrans" cxnId="{5C7BCF2D-3189-485D-AA85-7DBDAB7A56F7}">
      <dgm:prSet/>
      <dgm:spPr>
        <a:xfrm rot="5400000">
          <a:off x="6912269" y="1826376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2340759"/>
                <a:satOff val="-2919"/>
                <a:lumOff val="686"/>
                <a:alphaOff val="0"/>
                <a:shade val="51000"/>
                <a:satMod val="130000"/>
              </a:srgbClr>
            </a:gs>
            <a:gs pos="80000">
              <a:srgbClr val="C0504D">
                <a:hueOff val="2340759"/>
                <a:satOff val="-2919"/>
                <a:lumOff val="686"/>
                <a:alphaOff val="0"/>
                <a:shade val="93000"/>
                <a:satMod val="130000"/>
              </a:srgbClr>
            </a:gs>
            <a:gs pos="100000">
              <a:srgbClr val="C0504D">
                <a:hueOff val="2340759"/>
                <a:satOff val="-2919"/>
                <a:lumOff val="68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s-EC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BF79C3C-FD92-46D5-B505-C143FA654CDF}">
      <dgm:prSet phldrT="[Texto]"/>
      <dgm:spPr>
        <a:xfrm>
          <a:off x="3033861" y="253979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3745215"/>
                <a:satOff val="-4671"/>
                <a:lumOff val="1098"/>
                <a:alphaOff val="0"/>
                <a:shade val="51000"/>
                <a:satMod val="130000"/>
              </a:srgbClr>
            </a:gs>
            <a:gs pos="80000">
              <a:srgbClr val="C0504D">
                <a:hueOff val="3745215"/>
                <a:satOff val="-4671"/>
                <a:lumOff val="1098"/>
                <a:alphaOff val="0"/>
                <a:shade val="93000"/>
                <a:satMod val="130000"/>
              </a:srgbClr>
            </a:gs>
            <a:gs pos="100000">
              <a:srgbClr val="C0504D">
                <a:hueOff val="3745215"/>
                <a:satOff val="-4671"/>
                <a:lumOff val="109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Pasión por hacerlo bien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09307B4-D146-40CA-B80B-F50C55AFEB4F}" type="parTrans" cxnId="{5DD73D0B-B889-4EB3-806B-BD731C45AA13}">
      <dgm:prSet/>
      <dgm:spPr/>
      <dgm:t>
        <a:bodyPr/>
        <a:lstStyle/>
        <a:p>
          <a:endParaRPr lang="es-EC"/>
        </a:p>
      </dgm:t>
    </dgm:pt>
    <dgm:pt modelId="{AF199399-7570-4F2D-9E6A-EF76010228F3}" type="sibTrans" cxnId="{5DD73D0B-B889-4EB3-806B-BD731C45AA13}">
      <dgm:prSet/>
      <dgm:spPr>
        <a:xfrm rot="10800000">
          <a:off x="2385298" y="2920286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s-EC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024EFDC-6470-4C96-A17A-8B1F562CE5A1}">
      <dgm:prSet phldrT="[Texto]"/>
      <dgm:spPr>
        <a:xfrm>
          <a:off x="3033861" y="377919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936304"/>
                <a:satOff val="-1168"/>
                <a:lumOff val="275"/>
                <a:alphaOff val="0"/>
                <a:shade val="51000"/>
                <a:satMod val="130000"/>
              </a:srgbClr>
            </a:gs>
            <a:gs pos="80000">
              <a:srgbClr val="C0504D">
                <a:hueOff val="936304"/>
                <a:satOff val="-1168"/>
                <a:lumOff val="275"/>
                <a:alphaOff val="0"/>
                <a:shade val="93000"/>
                <a:satMod val="130000"/>
              </a:srgbClr>
            </a:gs>
            <a:gs pos="100000">
              <a:srgbClr val="C0504D">
                <a:hueOff val="936304"/>
                <a:satOff val="-1168"/>
                <a:lumOff val="27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Comprometidos con los resultados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7093D47-BC67-4DD8-AB2F-837806701095}" type="parTrans" cxnId="{4E2ADAD5-D63C-4D32-B7A8-D0BD6A84E1BB}">
      <dgm:prSet/>
      <dgm:spPr/>
      <dgm:t>
        <a:bodyPr/>
        <a:lstStyle/>
        <a:p>
          <a:endParaRPr lang="es-EC"/>
        </a:p>
      </dgm:t>
    </dgm:pt>
    <dgm:pt modelId="{5900A061-2D4D-4F76-B650-327A0B9B9B40}" type="sibTrans" cxnId="{4E2ADAD5-D63C-4D32-B7A8-D0BD6A84E1BB}">
      <dgm:prSet/>
      <dgm:spPr>
        <a:xfrm>
          <a:off x="5385983" y="758409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1170380"/>
                <a:satOff val="-1460"/>
                <a:lumOff val="343"/>
                <a:alphaOff val="0"/>
                <a:shade val="51000"/>
                <a:satMod val="130000"/>
              </a:srgbClr>
            </a:gs>
            <a:gs pos="80000">
              <a:srgbClr val="C0504D">
                <a:hueOff val="1170380"/>
                <a:satOff val="-1460"/>
                <a:lumOff val="343"/>
                <a:alphaOff val="0"/>
                <a:shade val="93000"/>
                <a:satMod val="130000"/>
              </a:srgbClr>
            </a:gs>
            <a:gs pos="100000">
              <a:srgbClr val="C0504D">
                <a:hueOff val="1170380"/>
                <a:satOff val="-1460"/>
                <a:lumOff val="34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s-EC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64F5800-BE5A-42FC-9E68-B8BDBAD3CD37}">
      <dgm:prSet phldrT="[Texto]"/>
      <dgm:spPr>
        <a:xfrm>
          <a:off x="6060489" y="253979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2808911"/>
                <a:satOff val="-3503"/>
                <a:lumOff val="824"/>
                <a:alphaOff val="0"/>
                <a:shade val="51000"/>
                <a:satMod val="130000"/>
              </a:srgbClr>
            </a:gs>
            <a:gs pos="80000">
              <a:srgbClr val="C0504D">
                <a:hueOff val="2808911"/>
                <a:satOff val="-3503"/>
                <a:lumOff val="824"/>
                <a:alphaOff val="0"/>
                <a:shade val="93000"/>
                <a:satMod val="130000"/>
              </a:srgbClr>
            </a:gs>
            <a:gs pos="100000">
              <a:srgbClr val="C0504D">
                <a:hueOff val="2808911"/>
                <a:satOff val="-3503"/>
                <a:lumOff val="824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Construimos nuestra reputación en todo lo que hacemos todos los días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06D3A00-5C3A-402A-9CB7-6EA4D6E099D1}" type="parTrans" cxnId="{3A1C8A99-2F61-4445-9C69-E3508ECEE23F}">
      <dgm:prSet/>
      <dgm:spPr/>
      <dgm:t>
        <a:bodyPr/>
        <a:lstStyle/>
        <a:p>
          <a:endParaRPr lang="es-EC"/>
        </a:p>
      </dgm:t>
    </dgm:pt>
    <dgm:pt modelId="{6A10071D-D848-462B-BD90-6F0C1C96F242}" type="sibTrans" cxnId="{3A1C8A99-2F61-4445-9C69-E3508ECEE23F}">
      <dgm:prSet/>
      <dgm:spPr>
        <a:xfrm rot="10800000">
          <a:off x="5411926" y="2920286"/>
          <a:ext cx="458317" cy="5361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C0504D">
                <a:hueOff val="3511139"/>
                <a:satOff val="-4379"/>
                <a:lumOff val="1030"/>
                <a:alphaOff val="0"/>
                <a:shade val="51000"/>
                <a:satMod val="130000"/>
              </a:srgbClr>
            </a:gs>
            <a:gs pos="80000">
              <a:srgbClr val="C0504D">
                <a:hueOff val="3511139"/>
                <a:satOff val="-4379"/>
                <a:lumOff val="1030"/>
                <a:alphaOff val="0"/>
                <a:shade val="93000"/>
                <a:satMod val="130000"/>
              </a:srgbClr>
            </a:gs>
            <a:gs pos="100000">
              <a:srgbClr val="C0504D">
                <a:hueOff val="3511139"/>
                <a:satOff val="-4379"/>
                <a:lumOff val="10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s-EC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26D684B-2FEE-4E4D-87C4-BF20D03A7719}">
      <dgm:prSet phldrT="[Texto]"/>
      <dgm:spPr>
        <a:xfrm>
          <a:off x="7233" y="2539796"/>
          <a:ext cx="2161877" cy="129712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shade val="51000"/>
                <a:satMod val="130000"/>
              </a:srgbClr>
            </a:gs>
            <a:gs pos="80000">
              <a:srgbClr val="C0504D">
                <a:hueOff val="4681519"/>
                <a:satOff val="-5839"/>
                <a:lumOff val="1373"/>
                <a:alphaOff val="0"/>
                <a:shade val="93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Protegemos la vida en toda su expresión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AE305CA-79A4-4829-8E88-5EF1837CCB4B}" type="parTrans" cxnId="{76BFF41B-B51A-4590-9AC2-1E8D16617D5E}">
      <dgm:prSet/>
      <dgm:spPr/>
      <dgm:t>
        <a:bodyPr/>
        <a:lstStyle/>
        <a:p>
          <a:endParaRPr lang="es-EC"/>
        </a:p>
      </dgm:t>
    </dgm:pt>
    <dgm:pt modelId="{4D6CEAFC-B23F-4018-A453-942C9774AC45}" type="sibTrans" cxnId="{76BFF41B-B51A-4590-9AC2-1E8D16617D5E}">
      <dgm:prSet/>
      <dgm:spPr/>
      <dgm:t>
        <a:bodyPr/>
        <a:lstStyle/>
        <a:p>
          <a:endParaRPr lang="es-EC"/>
        </a:p>
      </dgm:t>
    </dgm:pt>
    <dgm:pt modelId="{943E3971-35D6-4DAB-AC17-243A4674225A}" type="pres">
      <dgm:prSet presAssocID="{EBE22279-407E-4A5D-BCEE-32DAE2062E5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6B03C3E-1380-42A4-AC1B-B98BF02FCCCD}" type="pres">
      <dgm:prSet presAssocID="{08E16FBD-5EB7-4863-8B5E-8A94719AD88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A84DD6B-E00A-4559-B9E6-DDC9A175AA77}" type="pres">
      <dgm:prSet presAssocID="{F83994A3-DD9E-4135-91A0-F665B8ABE3C3}" presName="sibTrans" presStyleLbl="sibTrans2D1" presStyleIdx="0" presStyleCnt="5"/>
      <dgm:spPr/>
      <dgm:t>
        <a:bodyPr/>
        <a:lstStyle/>
        <a:p>
          <a:endParaRPr lang="es-EC"/>
        </a:p>
      </dgm:t>
    </dgm:pt>
    <dgm:pt modelId="{AB0AE515-6E30-4873-B825-33CDF26BB942}" type="pres">
      <dgm:prSet presAssocID="{F83994A3-DD9E-4135-91A0-F665B8ABE3C3}" presName="connectorText" presStyleLbl="sibTrans2D1" presStyleIdx="0" presStyleCnt="5"/>
      <dgm:spPr/>
      <dgm:t>
        <a:bodyPr/>
        <a:lstStyle/>
        <a:p>
          <a:endParaRPr lang="es-EC"/>
        </a:p>
      </dgm:t>
    </dgm:pt>
    <dgm:pt modelId="{AAFCA4C3-32EF-4D4A-B7DF-4FC173289B6D}" type="pres">
      <dgm:prSet presAssocID="{E024EFDC-6470-4C96-A17A-8B1F562CE5A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ECA1369-98B6-4F23-90F6-92D0CFA6FB4A}" type="pres">
      <dgm:prSet presAssocID="{5900A061-2D4D-4F76-B650-327A0B9B9B40}" presName="sibTrans" presStyleLbl="sibTrans2D1" presStyleIdx="1" presStyleCnt="5"/>
      <dgm:spPr/>
      <dgm:t>
        <a:bodyPr/>
        <a:lstStyle/>
        <a:p>
          <a:endParaRPr lang="es-EC"/>
        </a:p>
      </dgm:t>
    </dgm:pt>
    <dgm:pt modelId="{75C2A4E9-0C6A-4AA7-B902-253EAD0E9863}" type="pres">
      <dgm:prSet presAssocID="{5900A061-2D4D-4F76-B650-327A0B9B9B40}" presName="connectorText" presStyleLbl="sibTrans2D1" presStyleIdx="1" presStyleCnt="5"/>
      <dgm:spPr/>
      <dgm:t>
        <a:bodyPr/>
        <a:lstStyle/>
        <a:p>
          <a:endParaRPr lang="es-EC"/>
        </a:p>
      </dgm:t>
    </dgm:pt>
    <dgm:pt modelId="{21A265AB-51F1-43F1-BDAC-D6989B005BEA}" type="pres">
      <dgm:prSet presAssocID="{49DC0C73-CF9A-4F69-9284-D42FA043D4E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DFB398F-6324-4BC2-96A7-AC25667EDA5B}" type="pres">
      <dgm:prSet presAssocID="{B71054E2-CC25-4AF1-893A-C897D5E18AA0}" presName="sibTrans" presStyleLbl="sibTrans2D1" presStyleIdx="2" presStyleCnt="5"/>
      <dgm:spPr/>
      <dgm:t>
        <a:bodyPr/>
        <a:lstStyle/>
        <a:p>
          <a:endParaRPr lang="es-EC"/>
        </a:p>
      </dgm:t>
    </dgm:pt>
    <dgm:pt modelId="{9D20A244-9062-4C74-A84A-1CF630619A20}" type="pres">
      <dgm:prSet presAssocID="{B71054E2-CC25-4AF1-893A-C897D5E18AA0}" presName="connectorText" presStyleLbl="sibTrans2D1" presStyleIdx="2" presStyleCnt="5"/>
      <dgm:spPr/>
      <dgm:t>
        <a:bodyPr/>
        <a:lstStyle/>
        <a:p>
          <a:endParaRPr lang="es-EC"/>
        </a:p>
      </dgm:t>
    </dgm:pt>
    <dgm:pt modelId="{E3AAC989-4083-4AA7-8613-FE5FFA427174}" type="pres">
      <dgm:prSet presAssocID="{D64F5800-BE5A-42FC-9E68-B8BDBAD3CD3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B806D7B-CED5-4CE2-B00F-10B36828A0E2}" type="pres">
      <dgm:prSet presAssocID="{6A10071D-D848-462B-BD90-6F0C1C96F242}" presName="sibTrans" presStyleLbl="sibTrans2D1" presStyleIdx="3" presStyleCnt="5"/>
      <dgm:spPr/>
      <dgm:t>
        <a:bodyPr/>
        <a:lstStyle/>
        <a:p>
          <a:endParaRPr lang="es-EC"/>
        </a:p>
      </dgm:t>
    </dgm:pt>
    <dgm:pt modelId="{3F7A9E70-2642-452C-8DF2-0B89200698DF}" type="pres">
      <dgm:prSet presAssocID="{6A10071D-D848-462B-BD90-6F0C1C96F242}" presName="connectorText" presStyleLbl="sibTrans2D1" presStyleIdx="3" presStyleCnt="5"/>
      <dgm:spPr/>
      <dgm:t>
        <a:bodyPr/>
        <a:lstStyle/>
        <a:p>
          <a:endParaRPr lang="es-EC"/>
        </a:p>
      </dgm:t>
    </dgm:pt>
    <dgm:pt modelId="{0B2DE6F6-EF83-4B1C-A896-C8A5215D8194}" type="pres">
      <dgm:prSet presAssocID="{CBF79C3C-FD92-46D5-B505-C143FA654CD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47CA0CE-FA56-44B5-A6B4-8BC08D451297}" type="pres">
      <dgm:prSet presAssocID="{AF199399-7570-4F2D-9E6A-EF76010228F3}" presName="sibTrans" presStyleLbl="sibTrans2D1" presStyleIdx="4" presStyleCnt="5"/>
      <dgm:spPr/>
      <dgm:t>
        <a:bodyPr/>
        <a:lstStyle/>
        <a:p>
          <a:endParaRPr lang="es-EC"/>
        </a:p>
      </dgm:t>
    </dgm:pt>
    <dgm:pt modelId="{19CBB4E5-2276-4147-B649-D3DE107A1FC4}" type="pres">
      <dgm:prSet presAssocID="{AF199399-7570-4F2D-9E6A-EF76010228F3}" presName="connectorText" presStyleLbl="sibTrans2D1" presStyleIdx="4" presStyleCnt="5"/>
      <dgm:spPr/>
      <dgm:t>
        <a:bodyPr/>
        <a:lstStyle/>
        <a:p>
          <a:endParaRPr lang="es-EC"/>
        </a:p>
      </dgm:t>
    </dgm:pt>
    <dgm:pt modelId="{9208AD48-A41F-4222-B200-641AE830E7B1}" type="pres">
      <dgm:prSet presAssocID="{826D684B-2FEE-4E4D-87C4-BF20D03A771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6BFF41B-B51A-4590-9AC2-1E8D16617D5E}" srcId="{EBE22279-407E-4A5D-BCEE-32DAE2062E59}" destId="{826D684B-2FEE-4E4D-87C4-BF20D03A7719}" srcOrd="5" destOrd="0" parTransId="{FAE305CA-79A4-4829-8E88-5EF1837CCB4B}" sibTransId="{4D6CEAFC-B23F-4018-A453-942C9774AC45}"/>
    <dgm:cxn modelId="{D40BA372-A708-4F65-9C52-F704580DD6B2}" type="presOf" srcId="{E024EFDC-6470-4C96-A17A-8B1F562CE5A1}" destId="{AAFCA4C3-32EF-4D4A-B7DF-4FC173289B6D}" srcOrd="0" destOrd="0" presId="urn:microsoft.com/office/officeart/2005/8/layout/process5"/>
    <dgm:cxn modelId="{D9C4F359-CDE9-4296-9611-2A581CC822DA}" srcId="{EBE22279-407E-4A5D-BCEE-32DAE2062E59}" destId="{08E16FBD-5EB7-4863-8B5E-8A94719AD88A}" srcOrd="0" destOrd="0" parTransId="{CCF00BDC-2214-4EC1-83D3-1D353D931868}" sibTransId="{F83994A3-DD9E-4135-91A0-F665B8ABE3C3}"/>
    <dgm:cxn modelId="{6D5C6F5A-CFDD-4896-8ECB-A03A350FFC15}" type="presOf" srcId="{6A10071D-D848-462B-BD90-6F0C1C96F242}" destId="{3F7A9E70-2642-452C-8DF2-0B89200698DF}" srcOrd="1" destOrd="0" presId="urn:microsoft.com/office/officeart/2005/8/layout/process5"/>
    <dgm:cxn modelId="{4E2ADAD5-D63C-4D32-B7A8-D0BD6A84E1BB}" srcId="{EBE22279-407E-4A5D-BCEE-32DAE2062E59}" destId="{E024EFDC-6470-4C96-A17A-8B1F562CE5A1}" srcOrd="1" destOrd="0" parTransId="{37093D47-BC67-4DD8-AB2F-837806701095}" sibTransId="{5900A061-2D4D-4F76-B650-327A0B9B9B40}"/>
    <dgm:cxn modelId="{FB90EE54-7B4B-4E39-8F23-21D3158B56F6}" type="presOf" srcId="{5900A061-2D4D-4F76-B650-327A0B9B9B40}" destId="{75C2A4E9-0C6A-4AA7-B902-253EAD0E9863}" srcOrd="1" destOrd="0" presId="urn:microsoft.com/office/officeart/2005/8/layout/process5"/>
    <dgm:cxn modelId="{BCCF0641-52F2-4D77-9CDC-01CB22504CD8}" type="presOf" srcId="{5900A061-2D4D-4F76-B650-327A0B9B9B40}" destId="{9ECA1369-98B6-4F23-90F6-92D0CFA6FB4A}" srcOrd="0" destOrd="0" presId="urn:microsoft.com/office/officeart/2005/8/layout/process5"/>
    <dgm:cxn modelId="{3A1C8A99-2F61-4445-9C69-E3508ECEE23F}" srcId="{EBE22279-407E-4A5D-BCEE-32DAE2062E59}" destId="{D64F5800-BE5A-42FC-9E68-B8BDBAD3CD37}" srcOrd="3" destOrd="0" parTransId="{906D3A00-5C3A-402A-9CB7-6EA4D6E099D1}" sibTransId="{6A10071D-D848-462B-BD90-6F0C1C96F242}"/>
    <dgm:cxn modelId="{C8F41D7F-0909-4995-B125-778BC0F19490}" type="presOf" srcId="{B71054E2-CC25-4AF1-893A-C897D5E18AA0}" destId="{9D20A244-9062-4C74-A84A-1CF630619A20}" srcOrd="1" destOrd="0" presId="urn:microsoft.com/office/officeart/2005/8/layout/process5"/>
    <dgm:cxn modelId="{5C7BCF2D-3189-485D-AA85-7DBDAB7A56F7}" srcId="{EBE22279-407E-4A5D-BCEE-32DAE2062E59}" destId="{49DC0C73-CF9A-4F69-9284-D42FA043D4E4}" srcOrd="2" destOrd="0" parTransId="{34991818-2560-4D66-96F6-BD4B91E9BAF2}" sibTransId="{B71054E2-CC25-4AF1-893A-C897D5E18AA0}"/>
    <dgm:cxn modelId="{9C76D59F-0608-42A9-94E1-243A0096E936}" type="presOf" srcId="{F83994A3-DD9E-4135-91A0-F665B8ABE3C3}" destId="{CA84DD6B-E00A-4559-B9E6-DDC9A175AA77}" srcOrd="0" destOrd="0" presId="urn:microsoft.com/office/officeart/2005/8/layout/process5"/>
    <dgm:cxn modelId="{F1A1ECFF-9733-48EC-A68C-C3A87D6B9091}" type="presOf" srcId="{B71054E2-CC25-4AF1-893A-C897D5E18AA0}" destId="{7DFB398F-6324-4BC2-96A7-AC25667EDA5B}" srcOrd="0" destOrd="0" presId="urn:microsoft.com/office/officeart/2005/8/layout/process5"/>
    <dgm:cxn modelId="{483C9332-A343-479D-AC01-07D055554B19}" type="presOf" srcId="{D64F5800-BE5A-42FC-9E68-B8BDBAD3CD37}" destId="{E3AAC989-4083-4AA7-8613-FE5FFA427174}" srcOrd="0" destOrd="0" presId="urn:microsoft.com/office/officeart/2005/8/layout/process5"/>
    <dgm:cxn modelId="{A3E1BB68-79AF-4B6B-8AB9-5C76F3ED6EF9}" type="presOf" srcId="{49DC0C73-CF9A-4F69-9284-D42FA043D4E4}" destId="{21A265AB-51F1-43F1-BDAC-D6989B005BEA}" srcOrd="0" destOrd="0" presId="urn:microsoft.com/office/officeart/2005/8/layout/process5"/>
    <dgm:cxn modelId="{D187104E-C5D0-4BBB-A109-9CFF9832496C}" type="presOf" srcId="{826D684B-2FEE-4E4D-87C4-BF20D03A7719}" destId="{9208AD48-A41F-4222-B200-641AE830E7B1}" srcOrd="0" destOrd="0" presId="urn:microsoft.com/office/officeart/2005/8/layout/process5"/>
    <dgm:cxn modelId="{15446BB9-C90F-4A5D-81B3-7422ED244FA8}" type="presOf" srcId="{EBE22279-407E-4A5D-BCEE-32DAE2062E59}" destId="{943E3971-35D6-4DAB-AC17-243A4674225A}" srcOrd="0" destOrd="0" presId="urn:microsoft.com/office/officeart/2005/8/layout/process5"/>
    <dgm:cxn modelId="{A0234391-52E6-4F66-9591-0E28D012836A}" type="presOf" srcId="{AF199399-7570-4F2D-9E6A-EF76010228F3}" destId="{19CBB4E5-2276-4147-B649-D3DE107A1FC4}" srcOrd="1" destOrd="0" presId="urn:microsoft.com/office/officeart/2005/8/layout/process5"/>
    <dgm:cxn modelId="{FE85E960-5B93-42CC-BEB5-7B5AF2A43665}" type="presOf" srcId="{08E16FBD-5EB7-4863-8B5E-8A94719AD88A}" destId="{26B03C3E-1380-42A4-AC1B-B98BF02FCCCD}" srcOrd="0" destOrd="0" presId="urn:microsoft.com/office/officeart/2005/8/layout/process5"/>
    <dgm:cxn modelId="{00DDD6B9-D702-409B-A660-D37243727ABA}" type="presOf" srcId="{F83994A3-DD9E-4135-91A0-F665B8ABE3C3}" destId="{AB0AE515-6E30-4873-B825-33CDF26BB942}" srcOrd="1" destOrd="0" presId="urn:microsoft.com/office/officeart/2005/8/layout/process5"/>
    <dgm:cxn modelId="{2E023F68-242F-4753-913A-0791537B5A23}" type="presOf" srcId="{CBF79C3C-FD92-46D5-B505-C143FA654CDF}" destId="{0B2DE6F6-EF83-4B1C-A896-C8A5215D8194}" srcOrd="0" destOrd="0" presId="urn:microsoft.com/office/officeart/2005/8/layout/process5"/>
    <dgm:cxn modelId="{9C01C93B-40B7-4F7E-BF58-9AD8E0A44BAB}" type="presOf" srcId="{AF199399-7570-4F2D-9E6A-EF76010228F3}" destId="{847CA0CE-FA56-44B5-A6B4-8BC08D451297}" srcOrd="0" destOrd="0" presId="urn:microsoft.com/office/officeart/2005/8/layout/process5"/>
    <dgm:cxn modelId="{5DD73D0B-B889-4EB3-806B-BD731C45AA13}" srcId="{EBE22279-407E-4A5D-BCEE-32DAE2062E59}" destId="{CBF79C3C-FD92-46D5-B505-C143FA654CDF}" srcOrd="4" destOrd="0" parTransId="{609307B4-D146-40CA-B80B-F50C55AFEB4F}" sibTransId="{AF199399-7570-4F2D-9E6A-EF76010228F3}"/>
    <dgm:cxn modelId="{42221812-D87A-4206-9141-73902D92B3DD}" type="presOf" srcId="{6A10071D-D848-462B-BD90-6F0C1C96F242}" destId="{8B806D7B-CED5-4CE2-B00F-10B36828A0E2}" srcOrd="0" destOrd="0" presId="urn:microsoft.com/office/officeart/2005/8/layout/process5"/>
    <dgm:cxn modelId="{6B83E759-D09E-4553-BF02-7EE48C49DED6}" type="presParOf" srcId="{943E3971-35D6-4DAB-AC17-243A4674225A}" destId="{26B03C3E-1380-42A4-AC1B-B98BF02FCCCD}" srcOrd="0" destOrd="0" presId="urn:microsoft.com/office/officeart/2005/8/layout/process5"/>
    <dgm:cxn modelId="{17FBC1FD-3B80-4428-AB89-83A76D10D0C3}" type="presParOf" srcId="{943E3971-35D6-4DAB-AC17-243A4674225A}" destId="{CA84DD6B-E00A-4559-B9E6-DDC9A175AA77}" srcOrd="1" destOrd="0" presId="urn:microsoft.com/office/officeart/2005/8/layout/process5"/>
    <dgm:cxn modelId="{FB79358A-8BDA-4D47-9863-613BCD345DF5}" type="presParOf" srcId="{CA84DD6B-E00A-4559-B9E6-DDC9A175AA77}" destId="{AB0AE515-6E30-4873-B825-33CDF26BB942}" srcOrd="0" destOrd="0" presId="urn:microsoft.com/office/officeart/2005/8/layout/process5"/>
    <dgm:cxn modelId="{7327B109-7429-4841-8383-F0F050D7224B}" type="presParOf" srcId="{943E3971-35D6-4DAB-AC17-243A4674225A}" destId="{AAFCA4C3-32EF-4D4A-B7DF-4FC173289B6D}" srcOrd="2" destOrd="0" presId="urn:microsoft.com/office/officeart/2005/8/layout/process5"/>
    <dgm:cxn modelId="{08CA408E-6830-4717-9304-CA5ED6B249B7}" type="presParOf" srcId="{943E3971-35D6-4DAB-AC17-243A4674225A}" destId="{9ECA1369-98B6-4F23-90F6-92D0CFA6FB4A}" srcOrd="3" destOrd="0" presId="urn:microsoft.com/office/officeart/2005/8/layout/process5"/>
    <dgm:cxn modelId="{210D9983-973E-49A4-AE51-6691B62C3128}" type="presParOf" srcId="{9ECA1369-98B6-4F23-90F6-92D0CFA6FB4A}" destId="{75C2A4E9-0C6A-4AA7-B902-253EAD0E9863}" srcOrd="0" destOrd="0" presId="urn:microsoft.com/office/officeart/2005/8/layout/process5"/>
    <dgm:cxn modelId="{736A3B06-BBAF-4072-89B0-287181291932}" type="presParOf" srcId="{943E3971-35D6-4DAB-AC17-243A4674225A}" destId="{21A265AB-51F1-43F1-BDAC-D6989B005BEA}" srcOrd="4" destOrd="0" presId="urn:microsoft.com/office/officeart/2005/8/layout/process5"/>
    <dgm:cxn modelId="{9C3183DB-F75B-4934-8034-C3BE5B7A279B}" type="presParOf" srcId="{943E3971-35D6-4DAB-AC17-243A4674225A}" destId="{7DFB398F-6324-4BC2-96A7-AC25667EDA5B}" srcOrd="5" destOrd="0" presId="urn:microsoft.com/office/officeart/2005/8/layout/process5"/>
    <dgm:cxn modelId="{981181CD-792F-4695-890C-60063676C38B}" type="presParOf" srcId="{7DFB398F-6324-4BC2-96A7-AC25667EDA5B}" destId="{9D20A244-9062-4C74-A84A-1CF630619A20}" srcOrd="0" destOrd="0" presId="urn:microsoft.com/office/officeart/2005/8/layout/process5"/>
    <dgm:cxn modelId="{1B93332D-954D-4657-BB00-82C9FBC8ED1F}" type="presParOf" srcId="{943E3971-35D6-4DAB-AC17-243A4674225A}" destId="{E3AAC989-4083-4AA7-8613-FE5FFA427174}" srcOrd="6" destOrd="0" presId="urn:microsoft.com/office/officeart/2005/8/layout/process5"/>
    <dgm:cxn modelId="{3054756C-2A06-4E26-ACD4-59343E512E7C}" type="presParOf" srcId="{943E3971-35D6-4DAB-AC17-243A4674225A}" destId="{8B806D7B-CED5-4CE2-B00F-10B36828A0E2}" srcOrd="7" destOrd="0" presId="urn:microsoft.com/office/officeart/2005/8/layout/process5"/>
    <dgm:cxn modelId="{638EBF7B-1012-4314-8034-343B88B6F762}" type="presParOf" srcId="{8B806D7B-CED5-4CE2-B00F-10B36828A0E2}" destId="{3F7A9E70-2642-452C-8DF2-0B89200698DF}" srcOrd="0" destOrd="0" presId="urn:microsoft.com/office/officeart/2005/8/layout/process5"/>
    <dgm:cxn modelId="{690A59CF-B5D4-4763-8499-8423D43F3C17}" type="presParOf" srcId="{943E3971-35D6-4DAB-AC17-243A4674225A}" destId="{0B2DE6F6-EF83-4B1C-A896-C8A5215D8194}" srcOrd="8" destOrd="0" presId="urn:microsoft.com/office/officeart/2005/8/layout/process5"/>
    <dgm:cxn modelId="{1A9F42A9-6219-4EA8-B21A-A8C16BDED85F}" type="presParOf" srcId="{943E3971-35D6-4DAB-AC17-243A4674225A}" destId="{847CA0CE-FA56-44B5-A6B4-8BC08D451297}" srcOrd="9" destOrd="0" presId="urn:microsoft.com/office/officeart/2005/8/layout/process5"/>
    <dgm:cxn modelId="{E1C9D81F-FB50-4AFE-9B38-A8EB781038EC}" type="presParOf" srcId="{847CA0CE-FA56-44B5-A6B4-8BC08D451297}" destId="{19CBB4E5-2276-4147-B649-D3DE107A1FC4}" srcOrd="0" destOrd="0" presId="urn:microsoft.com/office/officeart/2005/8/layout/process5"/>
    <dgm:cxn modelId="{BAC60AE4-7582-4190-A9B8-40C2E350B9C3}" type="presParOf" srcId="{943E3971-35D6-4DAB-AC17-243A4674225A}" destId="{9208AD48-A41F-4222-B200-641AE830E7B1}" srcOrd="10" destOrd="0" presId="urn:microsoft.com/office/officeart/2005/8/layout/process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EE3F97-3DC3-4B62-84DC-FB28DD889708}" type="doc">
      <dgm:prSet loTypeId="urn:microsoft.com/office/officeart/2005/8/layout/hList6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E7739061-DBB2-41F1-85FE-745E942445CC}">
      <dgm:prSet phldrT="[Texto]"/>
      <dgm:spPr>
        <a:xfrm rot="16200000">
          <a:off x="-846237" y="848221"/>
          <a:ext cx="3643338" cy="1946895"/>
        </a:xfrm>
        <a:prstGeom prst="flowChartManualOperation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l"/>
          <a:r>
            <a:rPr lang="es-MX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Las empresas buscan obtener la mayor cantidad de recursos que les permita ser más competitivas. Uno de estos recursos es el capital humano que debe contratar, desarrollar, compensar y evaluar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50E6603-A097-4558-B46E-A10DD30FF452}" type="parTrans" cxnId="{0FC94554-BDB9-4E29-9AC5-0F7D9BB199B2}">
      <dgm:prSet/>
      <dgm:spPr/>
      <dgm:t>
        <a:bodyPr/>
        <a:lstStyle/>
        <a:p>
          <a:endParaRPr lang="es-EC"/>
        </a:p>
      </dgm:t>
    </dgm:pt>
    <dgm:pt modelId="{0D6EBE7F-217D-45E4-99EF-32565B5B532B}" type="sibTrans" cxnId="{0FC94554-BDB9-4E29-9AC5-0F7D9BB199B2}">
      <dgm:prSet/>
      <dgm:spPr/>
      <dgm:t>
        <a:bodyPr/>
        <a:lstStyle/>
        <a:p>
          <a:endParaRPr lang="es-EC"/>
        </a:p>
      </dgm:t>
    </dgm:pt>
    <dgm:pt modelId="{32691F87-BB82-4DB0-8BBE-54CDAB15453E}">
      <dgm:prSet phldrT="[Texto]"/>
      <dgm:spPr>
        <a:xfrm rot="16200000">
          <a:off x="3339587" y="848221"/>
          <a:ext cx="3643338" cy="1946895"/>
        </a:xfrm>
        <a:prstGeom prst="flowChartManualOperation">
          <a:avLst/>
        </a:prstGeom>
        <a:gradFill rotWithShape="0">
          <a:gsLst>
            <a:gs pos="0">
              <a:srgbClr val="9BBB59">
                <a:hueOff val="7500176"/>
                <a:satOff val="-11253"/>
                <a:lumOff val="-1830"/>
                <a:alphaOff val="0"/>
                <a:shade val="51000"/>
                <a:satMod val="130000"/>
              </a:srgbClr>
            </a:gs>
            <a:gs pos="80000">
              <a:srgbClr val="9BBB59">
                <a:hueOff val="7500176"/>
                <a:satOff val="-11253"/>
                <a:lumOff val="-1830"/>
                <a:alphaOff val="0"/>
                <a:shade val="93000"/>
                <a:satMod val="130000"/>
              </a:srgbClr>
            </a:gs>
            <a:gs pos="100000">
              <a:srgbClr val="9BBB59">
                <a:hueOff val="7500176"/>
                <a:satOff val="-11253"/>
                <a:lumOff val="-183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l"/>
          <a:r>
            <a:rPr lang="es-MX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Surge la necesidad de crear el departamento de Recursos Humanos que administre adecuadamente el talento humano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A10C867-F35F-4F78-8C28-B49D67CBF57A}" type="parTrans" cxnId="{C8BA44A9-F3C8-4CA4-9B82-6C5742C9D56E}">
      <dgm:prSet/>
      <dgm:spPr/>
      <dgm:t>
        <a:bodyPr/>
        <a:lstStyle/>
        <a:p>
          <a:endParaRPr lang="es-EC"/>
        </a:p>
      </dgm:t>
    </dgm:pt>
    <dgm:pt modelId="{494F2F4E-3397-42B6-AF89-A43E673C84DB}" type="sibTrans" cxnId="{C8BA44A9-F3C8-4CA4-9B82-6C5742C9D56E}">
      <dgm:prSet/>
      <dgm:spPr/>
      <dgm:t>
        <a:bodyPr/>
        <a:lstStyle/>
        <a:p>
          <a:endParaRPr lang="es-EC"/>
        </a:p>
      </dgm:t>
    </dgm:pt>
    <dgm:pt modelId="{3DDB9E45-5293-49EC-BCEE-31E1C35E9834}">
      <dgm:prSet phldrT="[Texto]"/>
      <dgm:spPr>
        <a:xfrm rot="16200000">
          <a:off x="5432499" y="848221"/>
          <a:ext cx="3643338" cy="1946895"/>
        </a:xfrm>
        <a:prstGeom prst="flowChartManualOperation">
          <a:avLst/>
        </a:prstGeo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l"/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Es por esto que el área de Talento y Cultura de SFIDANTE  tiene la necesidad de documentar y mejorar sus procesos con el apoyo de colaboradores 100% comprometidos con su trabajo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D68B360-3378-4DCE-B5A8-04404207BF12}" type="parTrans" cxnId="{327FF6B6-C514-4DA9-B8B9-2603B27E3181}">
      <dgm:prSet/>
      <dgm:spPr/>
      <dgm:t>
        <a:bodyPr/>
        <a:lstStyle/>
        <a:p>
          <a:endParaRPr lang="es-EC"/>
        </a:p>
      </dgm:t>
    </dgm:pt>
    <dgm:pt modelId="{29608930-D17D-40C8-B3B8-F05FB11011B5}" type="sibTrans" cxnId="{327FF6B6-C514-4DA9-B8B9-2603B27E3181}">
      <dgm:prSet/>
      <dgm:spPr/>
      <dgm:t>
        <a:bodyPr/>
        <a:lstStyle/>
        <a:p>
          <a:endParaRPr lang="es-EC"/>
        </a:p>
      </dgm:t>
    </dgm:pt>
    <dgm:pt modelId="{E7B182A5-33CA-4D35-B5CA-E705F8DE127B}" type="pres">
      <dgm:prSet presAssocID="{2DEE3F97-3DC3-4B62-84DC-FB28DD8897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634D3C5-65E9-4117-AF91-69642132B378}" type="pres">
      <dgm:prSet presAssocID="{E7739061-DBB2-41F1-85FE-745E942445C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F7F58B6-E7F1-400F-B5CA-32449DF6A1C2}" type="pres">
      <dgm:prSet presAssocID="{0D6EBE7F-217D-45E4-99EF-32565B5B532B}" presName="sibTrans" presStyleCnt="0"/>
      <dgm:spPr/>
    </dgm:pt>
    <dgm:pt modelId="{6196366E-708D-435A-8B16-AA473809E7A0}" type="pres">
      <dgm:prSet presAssocID="{32691F87-BB82-4DB0-8BBE-54CDAB15453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0C54A96-55E7-4315-8A7B-1554B6BEE701}" type="pres">
      <dgm:prSet presAssocID="{494F2F4E-3397-42B6-AF89-A43E673C84DB}" presName="sibTrans" presStyleCnt="0"/>
      <dgm:spPr/>
    </dgm:pt>
    <dgm:pt modelId="{F7414BBD-5A6E-41DA-AE1B-F27D5F550ACC}" type="pres">
      <dgm:prSet presAssocID="{3DDB9E45-5293-49EC-BCEE-31E1C35E983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2141806-D2D5-4441-A2DD-AC73853CADF2}" type="presOf" srcId="{3DDB9E45-5293-49EC-BCEE-31E1C35E9834}" destId="{F7414BBD-5A6E-41DA-AE1B-F27D5F550ACC}" srcOrd="0" destOrd="0" presId="urn:microsoft.com/office/officeart/2005/8/layout/hList6"/>
    <dgm:cxn modelId="{1D152E5C-599E-48D0-991E-7E395102B4C8}" type="presOf" srcId="{2DEE3F97-3DC3-4B62-84DC-FB28DD889708}" destId="{E7B182A5-33CA-4D35-B5CA-E705F8DE127B}" srcOrd="0" destOrd="0" presId="urn:microsoft.com/office/officeart/2005/8/layout/hList6"/>
    <dgm:cxn modelId="{327FF6B6-C514-4DA9-B8B9-2603B27E3181}" srcId="{2DEE3F97-3DC3-4B62-84DC-FB28DD889708}" destId="{3DDB9E45-5293-49EC-BCEE-31E1C35E9834}" srcOrd="2" destOrd="0" parTransId="{3D68B360-3378-4DCE-B5A8-04404207BF12}" sibTransId="{29608930-D17D-40C8-B3B8-F05FB11011B5}"/>
    <dgm:cxn modelId="{8451106B-E6BF-422B-AA88-3D30AC0B9A49}" type="presOf" srcId="{E7739061-DBB2-41F1-85FE-745E942445CC}" destId="{1634D3C5-65E9-4117-AF91-69642132B378}" srcOrd="0" destOrd="0" presId="urn:microsoft.com/office/officeart/2005/8/layout/hList6"/>
    <dgm:cxn modelId="{22506D07-2774-4FEA-BA31-CE8048C4FF02}" type="presOf" srcId="{32691F87-BB82-4DB0-8BBE-54CDAB15453E}" destId="{6196366E-708D-435A-8B16-AA473809E7A0}" srcOrd="0" destOrd="0" presId="urn:microsoft.com/office/officeart/2005/8/layout/hList6"/>
    <dgm:cxn modelId="{C8BA44A9-F3C8-4CA4-9B82-6C5742C9D56E}" srcId="{2DEE3F97-3DC3-4B62-84DC-FB28DD889708}" destId="{32691F87-BB82-4DB0-8BBE-54CDAB15453E}" srcOrd="1" destOrd="0" parTransId="{0A10C867-F35F-4F78-8C28-B49D67CBF57A}" sibTransId="{494F2F4E-3397-42B6-AF89-A43E673C84DB}"/>
    <dgm:cxn modelId="{0FC94554-BDB9-4E29-9AC5-0F7D9BB199B2}" srcId="{2DEE3F97-3DC3-4B62-84DC-FB28DD889708}" destId="{E7739061-DBB2-41F1-85FE-745E942445CC}" srcOrd="0" destOrd="0" parTransId="{E50E6603-A097-4558-B46E-A10DD30FF452}" sibTransId="{0D6EBE7F-217D-45E4-99EF-32565B5B532B}"/>
    <dgm:cxn modelId="{F03B5376-CFAA-42C7-AD49-1126F271DCA6}" type="presParOf" srcId="{E7B182A5-33CA-4D35-B5CA-E705F8DE127B}" destId="{1634D3C5-65E9-4117-AF91-69642132B378}" srcOrd="0" destOrd="0" presId="urn:microsoft.com/office/officeart/2005/8/layout/hList6"/>
    <dgm:cxn modelId="{5D3D8F53-A313-4CD9-98A3-AA16D01093B4}" type="presParOf" srcId="{E7B182A5-33CA-4D35-B5CA-E705F8DE127B}" destId="{5F7F58B6-E7F1-400F-B5CA-32449DF6A1C2}" srcOrd="1" destOrd="0" presId="urn:microsoft.com/office/officeart/2005/8/layout/hList6"/>
    <dgm:cxn modelId="{4AD2D210-A370-4598-B2CC-3FD78E015269}" type="presParOf" srcId="{E7B182A5-33CA-4D35-B5CA-E705F8DE127B}" destId="{6196366E-708D-435A-8B16-AA473809E7A0}" srcOrd="2" destOrd="0" presId="urn:microsoft.com/office/officeart/2005/8/layout/hList6"/>
    <dgm:cxn modelId="{3582E05C-DB1C-4CD5-A63F-D1613FEC262E}" type="presParOf" srcId="{E7B182A5-33CA-4D35-B5CA-E705F8DE127B}" destId="{B0C54A96-55E7-4315-8A7B-1554B6BEE701}" srcOrd="3" destOrd="0" presId="urn:microsoft.com/office/officeart/2005/8/layout/hList6"/>
    <dgm:cxn modelId="{0DD3DAB6-AAAC-4D2D-BA38-BA30AD5AB31B}" type="presParOf" srcId="{E7B182A5-33CA-4D35-B5CA-E705F8DE127B}" destId="{F7414BBD-5A6E-41DA-AE1B-F27D5F550ACC}" srcOrd="4" destOrd="0" presId="urn:microsoft.com/office/officeart/2005/8/layout/h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1F86C5-4AB3-45AE-8B80-24F634D41599}" type="doc">
      <dgm:prSet loTypeId="urn:microsoft.com/office/officeart/2005/8/layout/target3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FB49E4DB-B636-43E9-AFF6-49A6324BCD01}">
      <dgm:prSet phldrT="[Texto]" custT="1"/>
      <dgm:spPr>
        <a:xfrm>
          <a:off x="1963107" y="72875"/>
          <a:ext cx="4580584" cy="3926215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9BBB59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s-EC" sz="3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Levantar y mejorar los procesos del Subsistema Administrativo del área de Talento y Cultura en la empresa “Sfidante S.A.”</a:t>
          </a:r>
          <a:endParaRPr lang="es-EC" sz="3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0088835-799F-4680-8F5F-B5F04FBC2028}" type="parTrans" cxnId="{79DCA5E6-E499-4354-BE24-AE5D7A52E876}">
      <dgm:prSet/>
      <dgm:spPr/>
      <dgm:t>
        <a:bodyPr/>
        <a:lstStyle/>
        <a:p>
          <a:endParaRPr lang="es-EC" sz="1400"/>
        </a:p>
      </dgm:t>
    </dgm:pt>
    <dgm:pt modelId="{787D41DC-1D81-436B-B059-0F69498D3B0F}" type="sibTrans" cxnId="{79DCA5E6-E499-4354-BE24-AE5D7A52E876}">
      <dgm:prSet/>
      <dgm:spPr/>
      <dgm:t>
        <a:bodyPr/>
        <a:lstStyle/>
        <a:p>
          <a:endParaRPr lang="es-EC" sz="1400"/>
        </a:p>
      </dgm:t>
    </dgm:pt>
    <dgm:pt modelId="{FE258CE0-D7A2-4989-85EE-6C14A3F844F0}" type="pres">
      <dgm:prSet presAssocID="{1A1F86C5-4AB3-45AE-8B80-24F634D4159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B3467C6-1606-457D-B0E6-955999056BA0}" type="pres">
      <dgm:prSet presAssocID="{FB49E4DB-B636-43E9-AFF6-49A6324BCD01}" presName="circle1" presStyleLbl="node1" presStyleIdx="0" presStyleCnt="1"/>
      <dgm:spPr>
        <a:xfrm>
          <a:off x="0" y="72875"/>
          <a:ext cx="3926215" cy="392621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</dgm:pt>
    <dgm:pt modelId="{3ACAF5BA-02FD-4924-A37B-7D753D4A01AF}" type="pres">
      <dgm:prSet presAssocID="{FB49E4DB-B636-43E9-AFF6-49A6324BCD01}" presName="space" presStyleCnt="0"/>
      <dgm:spPr/>
    </dgm:pt>
    <dgm:pt modelId="{5E29985F-FD80-438B-9074-620871A7CBA7}" type="pres">
      <dgm:prSet presAssocID="{FB49E4DB-B636-43E9-AFF6-49A6324BCD01}" presName="rect1" presStyleLbl="alignAcc1" presStyleIdx="0" presStyleCnt="1"/>
      <dgm:spPr/>
      <dgm:t>
        <a:bodyPr/>
        <a:lstStyle/>
        <a:p>
          <a:endParaRPr lang="es-EC"/>
        </a:p>
      </dgm:t>
    </dgm:pt>
    <dgm:pt modelId="{0EDCFB56-71B8-4CA8-B789-DB4C40E136CA}" type="pres">
      <dgm:prSet presAssocID="{FB49E4DB-B636-43E9-AFF6-49A6324BCD0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3E267916-7EF6-4D25-8AA8-0A601DDEB8CB}" type="presOf" srcId="{FB49E4DB-B636-43E9-AFF6-49A6324BCD01}" destId="{0EDCFB56-71B8-4CA8-B789-DB4C40E136CA}" srcOrd="1" destOrd="0" presId="urn:microsoft.com/office/officeart/2005/8/layout/target3"/>
    <dgm:cxn modelId="{75E608D1-5A6F-43B7-9930-E5B5777FEF96}" type="presOf" srcId="{1A1F86C5-4AB3-45AE-8B80-24F634D41599}" destId="{FE258CE0-D7A2-4989-85EE-6C14A3F844F0}" srcOrd="0" destOrd="0" presId="urn:microsoft.com/office/officeart/2005/8/layout/target3"/>
    <dgm:cxn modelId="{79DCA5E6-E499-4354-BE24-AE5D7A52E876}" srcId="{1A1F86C5-4AB3-45AE-8B80-24F634D41599}" destId="{FB49E4DB-B636-43E9-AFF6-49A6324BCD01}" srcOrd="0" destOrd="0" parTransId="{70088835-799F-4680-8F5F-B5F04FBC2028}" sibTransId="{787D41DC-1D81-436B-B059-0F69498D3B0F}"/>
    <dgm:cxn modelId="{B5A230B1-2C0C-4664-98E4-610CA0F54786}" type="presOf" srcId="{FB49E4DB-B636-43E9-AFF6-49A6324BCD01}" destId="{5E29985F-FD80-438B-9074-620871A7CBA7}" srcOrd="0" destOrd="0" presId="urn:microsoft.com/office/officeart/2005/8/layout/target3"/>
    <dgm:cxn modelId="{071F296C-CD26-4284-BF57-43AE01223319}" type="presParOf" srcId="{FE258CE0-D7A2-4989-85EE-6C14A3F844F0}" destId="{DB3467C6-1606-457D-B0E6-955999056BA0}" srcOrd="0" destOrd="0" presId="urn:microsoft.com/office/officeart/2005/8/layout/target3"/>
    <dgm:cxn modelId="{BAA0CC55-7DC1-4680-BED2-08F41E6DC07E}" type="presParOf" srcId="{FE258CE0-D7A2-4989-85EE-6C14A3F844F0}" destId="{3ACAF5BA-02FD-4924-A37B-7D753D4A01AF}" srcOrd="1" destOrd="0" presId="urn:microsoft.com/office/officeart/2005/8/layout/target3"/>
    <dgm:cxn modelId="{EC2C73CD-54B3-464B-B451-3292B50FDB77}" type="presParOf" srcId="{FE258CE0-D7A2-4989-85EE-6C14A3F844F0}" destId="{5E29985F-FD80-438B-9074-620871A7CBA7}" srcOrd="2" destOrd="0" presId="urn:microsoft.com/office/officeart/2005/8/layout/target3"/>
    <dgm:cxn modelId="{D96ED161-6DA5-4EDC-9416-26A280B8BBB7}" type="presParOf" srcId="{FE258CE0-D7A2-4989-85EE-6C14A3F844F0}" destId="{0EDCFB56-71B8-4CA8-B789-DB4C40E136CA}" srcOrd="3" destOrd="0" presId="urn:microsoft.com/office/officeart/2005/8/layout/targe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1451E4-0F94-4618-9493-BDD0A6C0B2F8}" type="doc">
      <dgm:prSet loTypeId="urn:microsoft.com/office/officeart/2005/8/layout/vList3" loCatId="list" qsTypeId="urn:microsoft.com/office/officeart/2005/8/quickstyle/3d1" qsCatId="3D" csTypeId="urn:microsoft.com/office/officeart/2005/8/colors/colorful4" csCatId="colorful" phldr="1"/>
      <dgm:spPr/>
    </dgm:pt>
    <dgm:pt modelId="{F6C95918-9602-4FEE-9866-E09E177D7A1D}">
      <dgm:prSet phldrT="[Texto]"/>
      <dgm:spPr>
        <a:xfrm rot="10800000">
          <a:off x="1617736" y="376"/>
          <a:ext cx="5472684" cy="957112"/>
        </a:xfrm>
        <a:prstGeom prst="homePlat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Analizar la situación inicial del Subsistema Administrativo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5573358-C371-476A-8583-BFE64DCF8325}" type="parTrans" cxnId="{F36F7642-815B-45C4-9D3C-32284AC53156}">
      <dgm:prSet/>
      <dgm:spPr/>
      <dgm:t>
        <a:bodyPr/>
        <a:lstStyle/>
        <a:p>
          <a:endParaRPr lang="es-EC"/>
        </a:p>
      </dgm:t>
    </dgm:pt>
    <dgm:pt modelId="{AC3C3317-1B9D-4AA6-B129-4ADF21B44B7A}" type="sibTrans" cxnId="{F36F7642-815B-45C4-9D3C-32284AC53156}">
      <dgm:prSet/>
      <dgm:spPr/>
      <dgm:t>
        <a:bodyPr/>
        <a:lstStyle/>
        <a:p>
          <a:endParaRPr lang="es-EC"/>
        </a:p>
      </dgm:t>
    </dgm:pt>
    <dgm:pt modelId="{51712968-9FE4-4796-ABBA-5F069304E5F9}">
      <dgm:prSet phldrT="[Texto]"/>
      <dgm:spPr>
        <a:xfrm rot="10800000">
          <a:off x="1617736" y="1243194"/>
          <a:ext cx="5472684" cy="957112"/>
        </a:xfrm>
        <a:prstGeom prst="homePlate">
          <a:avLst/>
        </a:prstGeom>
        <a:gradFill rotWithShape="0">
          <a:gsLst>
            <a:gs pos="0">
              <a:srgbClr val="8064A2">
                <a:hueOff val="-1488257"/>
                <a:satOff val="8966"/>
                <a:lumOff val="719"/>
                <a:alphaOff val="0"/>
                <a:shade val="51000"/>
                <a:satMod val="130000"/>
              </a:srgbClr>
            </a:gs>
            <a:gs pos="80000">
              <a:srgbClr val="8064A2">
                <a:hueOff val="-1488257"/>
                <a:satOff val="8966"/>
                <a:lumOff val="719"/>
                <a:alphaOff val="0"/>
                <a:shade val="93000"/>
                <a:satMod val="130000"/>
              </a:srgbClr>
            </a:gs>
            <a:gs pos="100000">
              <a:srgbClr val="8064A2">
                <a:hueOff val="-1488257"/>
                <a:satOff val="8966"/>
                <a:lumOff val="71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Levantar todos los procesos competentes al Subsistema Administrativo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2A01964-6047-4C66-959E-847618493602}" type="parTrans" cxnId="{02B42306-4740-4F6B-BF7E-0C78CB713E6F}">
      <dgm:prSet/>
      <dgm:spPr/>
      <dgm:t>
        <a:bodyPr/>
        <a:lstStyle/>
        <a:p>
          <a:endParaRPr lang="es-EC"/>
        </a:p>
      </dgm:t>
    </dgm:pt>
    <dgm:pt modelId="{0A2AF588-7708-423D-975A-69C14CA8F74B}" type="sibTrans" cxnId="{02B42306-4740-4F6B-BF7E-0C78CB713E6F}">
      <dgm:prSet/>
      <dgm:spPr/>
      <dgm:t>
        <a:bodyPr/>
        <a:lstStyle/>
        <a:p>
          <a:endParaRPr lang="es-EC"/>
        </a:p>
      </dgm:t>
    </dgm:pt>
    <dgm:pt modelId="{23ED2074-DD75-4F2A-94CD-33DB133741CA}">
      <dgm:prSet phldrT="[Texto]"/>
      <dgm:spPr>
        <a:xfrm rot="10800000">
          <a:off x="1617736" y="2486012"/>
          <a:ext cx="5472684" cy="957112"/>
        </a:xfrm>
        <a:prstGeom prst="homePlate">
          <a:avLst/>
        </a:prstGeom>
        <a:gradFill rotWithShape="0">
          <a:gsLst>
            <a:gs pos="0">
              <a:srgbClr val="8064A2">
                <a:hueOff val="-2976513"/>
                <a:satOff val="17933"/>
                <a:lumOff val="1437"/>
                <a:alphaOff val="0"/>
                <a:shade val="51000"/>
                <a:satMod val="130000"/>
              </a:srgbClr>
            </a:gs>
            <a:gs pos="80000">
              <a:srgbClr val="8064A2">
                <a:hueOff val="-2976513"/>
                <a:satOff val="17933"/>
                <a:lumOff val="1437"/>
                <a:alphaOff val="0"/>
                <a:shade val="93000"/>
                <a:satMod val="130000"/>
              </a:srgbClr>
            </a:gs>
            <a:gs pos="100000">
              <a:srgbClr val="8064A2">
                <a:hueOff val="-2976513"/>
                <a:satOff val="17933"/>
                <a:lumOff val="143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Diseñar una propuesta de mejoramiento a los procesos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1BD3834-3FA1-42CF-8855-0FDF739DB774}" type="parTrans" cxnId="{A5CD4276-A3BB-489D-969D-C1B698663199}">
      <dgm:prSet/>
      <dgm:spPr/>
      <dgm:t>
        <a:bodyPr/>
        <a:lstStyle/>
        <a:p>
          <a:endParaRPr lang="es-EC"/>
        </a:p>
      </dgm:t>
    </dgm:pt>
    <dgm:pt modelId="{8593F074-2098-4272-BB31-20D9327C39E0}" type="sibTrans" cxnId="{A5CD4276-A3BB-489D-969D-C1B698663199}">
      <dgm:prSet/>
      <dgm:spPr/>
      <dgm:t>
        <a:bodyPr/>
        <a:lstStyle/>
        <a:p>
          <a:endParaRPr lang="es-EC"/>
        </a:p>
      </dgm:t>
    </dgm:pt>
    <dgm:pt modelId="{36CD6A9E-B8F0-4BD7-A080-18DDFB7ACE58}">
      <dgm:prSet phldrT="[Texto]"/>
      <dgm:spPr>
        <a:xfrm rot="10800000">
          <a:off x="1617736" y="3728830"/>
          <a:ext cx="5472684" cy="957112"/>
        </a:xfrm>
        <a:prstGeom prst="homePlate">
          <a:avLst/>
        </a:prstGeo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Definir los indicadores estratégicos y de gestión más importantes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3046166-616B-4FA1-A573-E78B89C62DD1}" type="parTrans" cxnId="{46807CF5-A049-4353-8722-55E1B021EC50}">
      <dgm:prSet/>
      <dgm:spPr/>
      <dgm:t>
        <a:bodyPr/>
        <a:lstStyle/>
        <a:p>
          <a:endParaRPr lang="es-EC"/>
        </a:p>
      </dgm:t>
    </dgm:pt>
    <dgm:pt modelId="{D568BEAD-A843-4F9D-80C4-D048330BC702}" type="sibTrans" cxnId="{46807CF5-A049-4353-8722-55E1B021EC50}">
      <dgm:prSet/>
      <dgm:spPr/>
      <dgm:t>
        <a:bodyPr/>
        <a:lstStyle/>
        <a:p>
          <a:endParaRPr lang="es-EC"/>
        </a:p>
      </dgm:t>
    </dgm:pt>
    <dgm:pt modelId="{06E92505-E76E-4873-82FC-E135D2633ACB}" type="pres">
      <dgm:prSet presAssocID="{E51451E4-0F94-4618-9493-BDD0A6C0B2F8}" presName="linearFlow" presStyleCnt="0">
        <dgm:presLayoutVars>
          <dgm:dir/>
          <dgm:resizeHandles val="exact"/>
        </dgm:presLayoutVars>
      </dgm:prSet>
      <dgm:spPr/>
    </dgm:pt>
    <dgm:pt modelId="{4519EFB4-4544-48A4-B07C-32E1A4DCAA13}" type="pres">
      <dgm:prSet presAssocID="{F6C95918-9602-4FEE-9866-E09E177D7A1D}" presName="composite" presStyleCnt="0"/>
      <dgm:spPr/>
    </dgm:pt>
    <dgm:pt modelId="{74F68B1F-30C1-4868-9DA9-273744A99A06}" type="pres">
      <dgm:prSet presAssocID="{F6C95918-9602-4FEE-9866-E09E177D7A1D}" presName="imgShp" presStyleLbl="fgImgPlace1" presStyleIdx="0" presStyleCnt="4"/>
      <dgm:spPr>
        <a:xfrm>
          <a:off x="1139179" y="376"/>
          <a:ext cx="957112" cy="957112"/>
        </a:xfrm>
        <a:prstGeom prst="ellipse">
          <a:avLst/>
        </a:prstGeom>
        <a:gradFill rotWithShape="0">
          <a:gsLst>
            <a:gs pos="0">
              <a:srgbClr val="8064A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gm:spPr>
    </dgm:pt>
    <dgm:pt modelId="{18B4CA0E-3AB6-4CAF-9705-DBF35CFEBA15}" type="pres">
      <dgm:prSet presAssocID="{F6C95918-9602-4FEE-9866-E09E177D7A1D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17BC77F-82D8-4993-8C1C-1C0E17326EF7}" type="pres">
      <dgm:prSet presAssocID="{AC3C3317-1B9D-4AA6-B129-4ADF21B44B7A}" presName="spacing" presStyleCnt="0"/>
      <dgm:spPr/>
    </dgm:pt>
    <dgm:pt modelId="{97CEE066-20DA-4231-B387-27BCE74807C2}" type="pres">
      <dgm:prSet presAssocID="{51712968-9FE4-4796-ABBA-5F069304E5F9}" presName="composite" presStyleCnt="0"/>
      <dgm:spPr/>
    </dgm:pt>
    <dgm:pt modelId="{589B2A2D-5AD0-48C2-9298-780642841781}" type="pres">
      <dgm:prSet presAssocID="{51712968-9FE4-4796-ABBA-5F069304E5F9}" presName="imgShp" presStyleLbl="fgImgPlace1" presStyleIdx="1" presStyleCnt="4"/>
      <dgm:spPr>
        <a:xfrm>
          <a:off x="1139179" y="1243194"/>
          <a:ext cx="957112" cy="957112"/>
        </a:xfrm>
        <a:prstGeom prst="ellipse">
          <a:avLst/>
        </a:prstGeom>
        <a:gradFill rotWithShape="0">
          <a:gsLst>
            <a:gs pos="0">
              <a:srgbClr val="8064A2">
                <a:tint val="50000"/>
                <a:hueOff val="-1327093"/>
                <a:satOff val="7537"/>
                <a:lumOff val="598"/>
                <a:alphaOff val="0"/>
                <a:shade val="51000"/>
                <a:satMod val="130000"/>
              </a:srgbClr>
            </a:gs>
            <a:gs pos="80000">
              <a:srgbClr val="8064A2">
                <a:tint val="50000"/>
                <a:hueOff val="-1327093"/>
                <a:satOff val="7537"/>
                <a:lumOff val="598"/>
                <a:alphaOff val="0"/>
                <a:shade val="93000"/>
                <a:satMod val="130000"/>
              </a:srgbClr>
            </a:gs>
            <a:gs pos="100000">
              <a:srgbClr val="8064A2">
                <a:tint val="50000"/>
                <a:hueOff val="-1327093"/>
                <a:satOff val="7537"/>
                <a:lumOff val="59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gm:spPr>
    </dgm:pt>
    <dgm:pt modelId="{8FF9916A-F08C-4B90-BB80-8EFCB3677410}" type="pres">
      <dgm:prSet presAssocID="{51712968-9FE4-4796-ABBA-5F069304E5F9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0E188C4-EEAC-4580-A8E4-4A19A35B8D12}" type="pres">
      <dgm:prSet presAssocID="{0A2AF588-7708-423D-975A-69C14CA8F74B}" presName="spacing" presStyleCnt="0"/>
      <dgm:spPr/>
    </dgm:pt>
    <dgm:pt modelId="{403C522E-F9BC-4F67-9EF4-0875E2B0B292}" type="pres">
      <dgm:prSet presAssocID="{23ED2074-DD75-4F2A-94CD-33DB133741CA}" presName="composite" presStyleCnt="0"/>
      <dgm:spPr/>
    </dgm:pt>
    <dgm:pt modelId="{C427A501-860B-4708-8B65-23B087F4AAF6}" type="pres">
      <dgm:prSet presAssocID="{23ED2074-DD75-4F2A-94CD-33DB133741CA}" presName="imgShp" presStyleLbl="fgImgPlace1" presStyleIdx="2" presStyleCnt="4"/>
      <dgm:spPr>
        <a:xfrm>
          <a:off x="1139179" y="2486012"/>
          <a:ext cx="957112" cy="957112"/>
        </a:xfrm>
        <a:prstGeom prst="ellipse">
          <a:avLst/>
        </a:prstGeom>
        <a:gradFill rotWithShape="0">
          <a:gsLst>
            <a:gs pos="0">
              <a:srgbClr val="8064A2">
                <a:tint val="50000"/>
                <a:hueOff val="-2654186"/>
                <a:satOff val="15073"/>
                <a:lumOff val="1197"/>
                <a:alphaOff val="0"/>
                <a:shade val="51000"/>
                <a:satMod val="130000"/>
              </a:srgbClr>
            </a:gs>
            <a:gs pos="80000">
              <a:srgbClr val="8064A2">
                <a:tint val="50000"/>
                <a:hueOff val="-2654186"/>
                <a:satOff val="15073"/>
                <a:lumOff val="1197"/>
                <a:alphaOff val="0"/>
                <a:shade val="93000"/>
                <a:satMod val="130000"/>
              </a:srgbClr>
            </a:gs>
            <a:gs pos="100000">
              <a:srgbClr val="8064A2">
                <a:tint val="50000"/>
                <a:hueOff val="-2654186"/>
                <a:satOff val="15073"/>
                <a:lumOff val="119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gm:spPr>
    </dgm:pt>
    <dgm:pt modelId="{5884CDAD-6BCE-46E0-8CF6-001402EF15C8}" type="pres">
      <dgm:prSet presAssocID="{23ED2074-DD75-4F2A-94CD-33DB133741CA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A5B1848-F0E1-41E4-9183-CD97140F74EA}" type="pres">
      <dgm:prSet presAssocID="{8593F074-2098-4272-BB31-20D9327C39E0}" presName="spacing" presStyleCnt="0"/>
      <dgm:spPr/>
    </dgm:pt>
    <dgm:pt modelId="{E3DAA4F7-2FC1-4231-A05F-4BFF93869898}" type="pres">
      <dgm:prSet presAssocID="{36CD6A9E-B8F0-4BD7-A080-18DDFB7ACE58}" presName="composite" presStyleCnt="0"/>
      <dgm:spPr/>
    </dgm:pt>
    <dgm:pt modelId="{B5E1E3F4-62C8-4373-8CB2-7313DD12D765}" type="pres">
      <dgm:prSet presAssocID="{36CD6A9E-B8F0-4BD7-A080-18DDFB7ACE58}" presName="imgShp" presStyleLbl="fgImgPlace1" presStyleIdx="3" presStyleCnt="4"/>
      <dgm:spPr>
        <a:xfrm>
          <a:off x="1139179" y="3728830"/>
          <a:ext cx="957112" cy="957112"/>
        </a:xfrm>
        <a:prstGeom prst="ellipse">
          <a:avLst/>
        </a:prstGeom>
        <a:gradFill rotWithShape="0">
          <a:gsLst>
            <a:gs pos="0">
              <a:srgbClr val="8064A2">
                <a:tint val="50000"/>
                <a:hueOff val="-3981279"/>
                <a:satOff val="22610"/>
                <a:lumOff val="1795"/>
                <a:alphaOff val="0"/>
                <a:shade val="51000"/>
                <a:satMod val="130000"/>
              </a:srgbClr>
            </a:gs>
            <a:gs pos="80000">
              <a:srgbClr val="8064A2">
                <a:tint val="50000"/>
                <a:hueOff val="-3981279"/>
                <a:satOff val="22610"/>
                <a:lumOff val="1795"/>
                <a:alphaOff val="0"/>
                <a:shade val="93000"/>
                <a:satMod val="130000"/>
              </a:srgbClr>
            </a:gs>
            <a:gs pos="100000">
              <a:srgbClr val="8064A2">
                <a:tint val="50000"/>
                <a:hueOff val="-3981279"/>
                <a:satOff val="22610"/>
                <a:lumOff val="179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gm:spPr>
    </dgm:pt>
    <dgm:pt modelId="{38188197-31F7-4437-B45A-8EF87FC23405}" type="pres">
      <dgm:prSet presAssocID="{36CD6A9E-B8F0-4BD7-A080-18DDFB7ACE58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0473C835-A14D-4DB4-867C-1441CF3AF7C3}" type="presOf" srcId="{51712968-9FE4-4796-ABBA-5F069304E5F9}" destId="{8FF9916A-F08C-4B90-BB80-8EFCB3677410}" srcOrd="0" destOrd="0" presId="urn:microsoft.com/office/officeart/2005/8/layout/vList3"/>
    <dgm:cxn modelId="{46807CF5-A049-4353-8722-55E1B021EC50}" srcId="{E51451E4-0F94-4618-9493-BDD0A6C0B2F8}" destId="{36CD6A9E-B8F0-4BD7-A080-18DDFB7ACE58}" srcOrd="3" destOrd="0" parTransId="{93046166-616B-4FA1-A573-E78B89C62DD1}" sibTransId="{D568BEAD-A843-4F9D-80C4-D048330BC702}"/>
    <dgm:cxn modelId="{FB97AAF0-D46C-4401-A1DA-26B797B2763E}" type="presOf" srcId="{E51451E4-0F94-4618-9493-BDD0A6C0B2F8}" destId="{06E92505-E76E-4873-82FC-E135D2633ACB}" srcOrd="0" destOrd="0" presId="urn:microsoft.com/office/officeart/2005/8/layout/vList3"/>
    <dgm:cxn modelId="{C03DB12E-640A-4E6F-988B-1C9F83E69285}" type="presOf" srcId="{36CD6A9E-B8F0-4BD7-A080-18DDFB7ACE58}" destId="{38188197-31F7-4437-B45A-8EF87FC23405}" srcOrd="0" destOrd="0" presId="urn:microsoft.com/office/officeart/2005/8/layout/vList3"/>
    <dgm:cxn modelId="{02B42306-4740-4F6B-BF7E-0C78CB713E6F}" srcId="{E51451E4-0F94-4618-9493-BDD0A6C0B2F8}" destId="{51712968-9FE4-4796-ABBA-5F069304E5F9}" srcOrd="1" destOrd="0" parTransId="{E2A01964-6047-4C66-959E-847618493602}" sibTransId="{0A2AF588-7708-423D-975A-69C14CA8F74B}"/>
    <dgm:cxn modelId="{A5CD4276-A3BB-489D-969D-C1B698663199}" srcId="{E51451E4-0F94-4618-9493-BDD0A6C0B2F8}" destId="{23ED2074-DD75-4F2A-94CD-33DB133741CA}" srcOrd="2" destOrd="0" parTransId="{D1BD3834-3FA1-42CF-8855-0FDF739DB774}" sibTransId="{8593F074-2098-4272-BB31-20D9327C39E0}"/>
    <dgm:cxn modelId="{DB7D2CA0-5045-4778-B9C4-6CCFC3D33592}" type="presOf" srcId="{23ED2074-DD75-4F2A-94CD-33DB133741CA}" destId="{5884CDAD-6BCE-46E0-8CF6-001402EF15C8}" srcOrd="0" destOrd="0" presId="urn:microsoft.com/office/officeart/2005/8/layout/vList3"/>
    <dgm:cxn modelId="{105BD53D-52A4-4131-AC74-E4DE2AD95C76}" type="presOf" srcId="{F6C95918-9602-4FEE-9866-E09E177D7A1D}" destId="{18B4CA0E-3AB6-4CAF-9705-DBF35CFEBA15}" srcOrd="0" destOrd="0" presId="urn:microsoft.com/office/officeart/2005/8/layout/vList3"/>
    <dgm:cxn modelId="{F36F7642-815B-45C4-9D3C-32284AC53156}" srcId="{E51451E4-0F94-4618-9493-BDD0A6C0B2F8}" destId="{F6C95918-9602-4FEE-9866-E09E177D7A1D}" srcOrd="0" destOrd="0" parTransId="{B5573358-C371-476A-8583-BFE64DCF8325}" sibTransId="{AC3C3317-1B9D-4AA6-B129-4ADF21B44B7A}"/>
    <dgm:cxn modelId="{03AA79CE-8646-43F4-B821-AF55BF478A9A}" type="presParOf" srcId="{06E92505-E76E-4873-82FC-E135D2633ACB}" destId="{4519EFB4-4544-48A4-B07C-32E1A4DCAA13}" srcOrd="0" destOrd="0" presId="urn:microsoft.com/office/officeart/2005/8/layout/vList3"/>
    <dgm:cxn modelId="{437DCFEA-7FF0-428A-A7D6-CA3D740E832C}" type="presParOf" srcId="{4519EFB4-4544-48A4-B07C-32E1A4DCAA13}" destId="{74F68B1F-30C1-4868-9DA9-273744A99A06}" srcOrd="0" destOrd="0" presId="urn:microsoft.com/office/officeart/2005/8/layout/vList3"/>
    <dgm:cxn modelId="{3A5A19AE-99B9-44A2-B17B-49F4FDA67E23}" type="presParOf" srcId="{4519EFB4-4544-48A4-B07C-32E1A4DCAA13}" destId="{18B4CA0E-3AB6-4CAF-9705-DBF35CFEBA15}" srcOrd="1" destOrd="0" presId="urn:microsoft.com/office/officeart/2005/8/layout/vList3"/>
    <dgm:cxn modelId="{0F998B34-B1B1-4961-BDEE-B6D068BB8D3F}" type="presParOf" srcId="{06E92505-E76E-4873-82FC-E135D2633ACB}" destId="{C17BC77F-82D8-4993-8C1C-1C0E17326EF7}" srcOrd="1" destOrd="0" presId="urn:microsoft.com/office/officeart/2005/8/layout/vList3"/>
    <dgm:cxn modelId="{362F79A1-9135-49E9-A99F-8214AFEAF25C}" type="presParOf" srcId="{06E92505-E76E-4873-82FC-E135D2633ACB}" destId="{97CEE066-20DA-4231-B387-27BCE74807C2}" srcOrd="2" destOrd="0" presId="urn:microsoft.com/office/officeart/2005/8/layout/vList3"/>
    <dgm:cxn modelId="{6011A519-B9F0-4F24-BDE9-80AB8940EBD9}" type="presParOf" srcId="{97CEE066-20DA-4231-B387-27BCE74807C2}" destId="{589B2A2D-5AD0-48C2-9298-780642841781}" srcOrd="0" destOrd="0" presId="urn:microsoft.com/office/officeart/2005/8/layout/vList3"/>
    <dgm:cxn modelId="{A8C2074B-1F0E-425C-AE46-CE4F643C10E1}" type="presParOf" srcId="{97CEE066-20DA-4231-B387-27BCE74807C2}" destId="{8FF9916A-F08C-4B90-BB80-8EFCB3677410}" srcOrd="1" destOrd="0" presId="urn:microsoft.com/office/officeart/2005/8/layout/vList3"/>
    <dgm:cxn modelId="{299D2916-7000-4EEF-8EDA-AFB684C52BD9}" type="presParOf" srcId="{06E92505-E76E-4873-82FC-E135D2633ACB}" destId="{10E188C4-EEAC-4580-A8E4-4A19A35B8D12}" srcOrd="3" destOrd="0" presId="urn:microsoft.com/office/officeart/2005/8/layout/vList3"/>
    <dgm:cxn modelId="{A9562287-F9BD-4AC1-84F9-817BC1C6A9FC}" type="presParOf" srcId="{06E92505-E76E-4873-82FC-E135D2633ACB}" destId="{403C522E-F9BC-4F67-9EF4-0875E2B0B292}" srcOrd="4" destOrd="0" presId="urn:microsoft.com/office/officeart/2005/8/layout/vList3"/>
    <dgm:cxn modelId="{2E5D5561-FF60-46C8-919B-8B539F52BF10}" type="presParOf" srcId="{403C522E-F9BC-4F67-9EF4-0875E2B0B292}" destId="{C427A501-860B-4708-8B65-23B087F4AAF6}" srcOrd="0" destOrd="0" presId="urn:microsoft.com/office/officeart/2005/8/layout/vList3"/>
    <dgm:cxn modelId="{07F01C32-6C7A-48ED-A883-7613ADD54604}" type="presParOf" srcId="{403C522E-F9BC-4F67-9EF4-0875E2B0B292}" destId="{5884CDAD-6BCE-46E0-8CF6-001402EF15C8}" srcOrd="1" destOrd="0" presId="urn:microsoft.com/office/officeart/2005/8/layout/vList3"/>
    <dgm:cxn modelId="{2DA43174-1F15-4C5E-BD32-7FFD7571DCB4}" type="presParOf" srcId="{06E92505-E76E-4873-82FC-E135D2633ACB}" destId="{6A5B1848-F0E1-41E4-9183-CD97140F74EA}" srcOrd="5" destOrd="0" presId="urn:microsoft.com/office/officeart/2005/8/layout/vList3"/>
    <dgm:cxn modelId="{486B6567-58CA-4CFC-BF2E-DD036F79542B}" type="presParOf" srcId="{06E92505-E76E-4873-82FC-E135D2633ACB}" destId="{E3DAA4F7-2FC1-4231-A05F-4BFF93869898}" srcOrd="6" destOrd="0" presId="urn:microsoft.com/office/officeart/2005/8/layout/vList3"/>
    <dgm:cxn modelId="{A00EF363-63B1-4021-9D51-C39B7BD8FA61}" type="presParOf" srcId="{E3DAA4F7-2FC1-4231-A05F-4BFF93869898}" destId="{B5E1E3F4-62C8-4373-8CB2-7313DD12D765}" srcOrd="0" destOrd="0" presId="urn:microsoft.com/office/officeart/2005/8/layout/vList3"/>
    <dgm:cxn modelId="{C53DF823-12A7-43A1-B586-8C0BA2A44AA5}" type="presParOf" srcId="{E3DAA4F7-2FC1-4231-A05F-4BFF93869898}" destId="{38188197-31F7-4437-B45A-8EF87FC23405}" srcOrd="1" destOrd="0" presId="urn:microsoft.com/office/officeart/2005/8/layout/vLis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1CFC27-81E3-4DB1-9943-B94488F0BED8}" type="doc">
      <dgm:prSet loTypeId="urn:microsoft.com/office/officeart/2005/8/layout/hProcess9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22446138-3418-44CF-B124-E8FD97B3DF74}">
      <dgm:prSet phldrT="[Texto]"/>
      <dgm:spPr>
        <a:xfrm>
          <a:off x="8840" y="959168"/>
          <a:ext cx="2648902" cy="1278891"/>
        </a:xfrm>
        <a:prstGeom prst="roundRect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Conjunto de actividades  y recursos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86B88A9-E3DD-4441-A398-7FCCE71E569E}" type="parTrans" cxnId="{81044917-3C66-4B5B-A2B3-C69F262D44FA}">
      <dgm:prSet/>
      <dgm:spPr/>
      <dgm:t>
        <a:bodyPr/>
        <a:lstStyle/>
        <a:p>
          <a:endParaRPr lang="es-EC"/>
        </a:p>
      </dgm:t>
    </dgm:pt>
    <dgm:pt modelId="{62A8D43D-CF24-428E-8C13-F12398CCE2E9}" type="sibTrans" cxnId="{81044917-3C66-4B5B-A2B3-C69F262D44FA}">
      <dgm:prSet/>
      <dgm:spPr/>
      <dgm:t>
        <a:bodyPr/>
        <a:lstStyle/>
        <a:p>
          <a:endParaRPr lang="es-EC"/>
        </a:p>
      </dgm:t>
    </dgm:pt>
    <dgm:pt modelId="{A6CFE823-BD69-4BBF-A127-C57DABB572F9}">
      <dgm:prSet phldrT="[Texto]"/>
      <dgm:spPr>
        <a:xfrm>
          <a:off x="2790348" y="959168"/>
          <a:ext cx="2648902" cy="1278891"/>
        </a:xfrm>
        <a:prstGeom prst="roundRect">
          <a:avLst/>
        </a:prstGeo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Mutuamente relacionadas que requiere elementos de entrada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17E1DE6-776B-45FC-A5D3-F9FA0BEE7E93}" type="parTrans" cxnId="{A63FA142-02C4-4413-83A6-E3CE787D7E3F}">
      <dgm:prSet/>
      <dgm:spPr/>
      <dgm:t>
        <a:bodyPr/>
        <a:lstStyle/>
        <a:p>
          <a:endParaRPr lang="es-EC"/>
        </a:p>
      </dgm:t>
    </dgm:pt>
    <dgm:pt modelId="{1BCBD47B-A174-43B8-8AF7-964424CCA7E9}" type="sibTrans" cxnId="{A63FA142-02C4-4413-83A6-E3CE787D7E3F}">
      <dgm:prSet/>
      <dgm:spPr/>
      <dgm:t>
        <a:bodyPr/>
        <a:lstStyle/>
        <a:p>
          <a:endParaRPr lang="es-EC"/>
        </a:p>
      </dgm:t>
    </dgm:pt>
    <dgm:pt modelId="{5F233C43-0C52-42A2-93FF-848CB25AAB79}">
      <dgm:prSet phldrT="[Texto]"/>
      <dgm:spPr>
        <a:xfrm>
          <a:off x="5571857" y="959168"/>
          <a:ext cx="2648902" cy="1278891"/>
        </a:xfrm>
        <a:prstGeom prst="roundRect">
          <a:avLst/>
        </a:prstGeo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Para procesarlos y así obtener elementos de salida o resultados esperados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D8BA401-7FEC-4CE0-8520-B2454FB6CEA3}" type="parTrans" cxnId="{3463672B-4146-417F-A44B-D50EEE6C57D0}">
      <dgm:prSet/>
      <dgm:spPr/>
      <dgm:t>
        <a:bodyPr/>
        <a:lstStyle/>
        <a:p>
          <a:endParaRPr lang="es-EC"/>
        </a:p>
      </dgm:t>
    </dgm:pt>
    <dgm:pt modelId="{6F43EC00-A724-4DEA-AE0F-DD960C9E3A7C}" type="sibTrans" cxnId="{3463672B-4146-417F-A44B-D50EEE6C57D0}">
      <dgm:prSet/>
      <dgm:spPr/>
      <dgm:t>
        <a:bodyPr/>
        <a:lstStyle/>
        <a:p>
          <a:endParaRPr lang="es-EC"/>
        </a:p>
      </dgm:t>
    </dgm:pt>
    <dgm:pt modelId="{EC33C005-717E-4865-A6AF-A3B1EE2ED45A}" type="pres">
      <dgm:prSet presAssocID="{AB1CFC27-81E3-4DB1-9943-B94488F0BED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A352477-1CA1-4772-83A1-E17377433BCB}" type="pres">
      <dgm:prSet presAssocID="{AB1CFC27-81E3-4DB1-9943-B94488F0BED8}" presName="arrow" presStyleLbl="bgShp" presStyleIdx="0" presStyleCnt="1"/>
      <dgm:spPr>
        <a:xfrm>
          <a:off x="617219" y="0"/>
          <a:ext cx="6995160" cy="3197229"/>
        </a:xfrm>
        <a:prstGeom prst="rightArrow">
          <a:avLst/>
        </a:prstGeom>
        <a:gradFill rotWithShape="0">
          <a:gsLst>
            <a:gs pos="0">
              <a:srgbClr val="8064A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</dgm:pt>
    <dgm:pt modelId="{B1628145-7CA8-419E-82C5-60BD4B041D66}" type="pres">
      <dgm:prSet presAssocID="{AB1CFC27-81E3-4DB1-9943-B94488F0BED8}" presName="linearProcess" presStyleCnt="0"/>
      <dgm:spPr/>
    </dgm:pt>
    <dgm:pt modelId="{7CC93B41-A2CB-4D87-99E0-2AA5BE601849}" type="pres">
      <dgm:prSet presAssocID="{22446138-3418-44CF-B124-E8FD97B3DF7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D696EC7-ECEE-40B3-947B-DD837B2908FF}" type="pres">
      <dgm:prSet presAssocID="{62A8D43D-CF24-428E-8C13-F12398CCE2E9}" presName="sibTrans" presStyleCnt="0"/>
      <dgm:spPr/>
    </dgm:pt>
    <dgm:pt modelId="{64FC3027-5B54-4DA0-B8E1-6A9D32E63294}" type="pres">
      <dgm:prSet presAssocID="{A6CFE823-BD69-4BBF-A127-C57DABB572F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004D46F-5CDC-4AD0-A6EC-186A815DBBC4}" type="pres">
      <dgm:prSet presAssocID="{1BCBD47B-A174-43B8-8AF7-964424CCA7E9}" presName="sibTrans" presStyleCnt="0"/>
      <dgm:spPr/>
    </dgm:pt>
    <dgm:pt modelId="{BD5BC64B-DFD7-4C76-9E03-5A029A63D38A}" type="pres">
      <dgm:prSet presAssocID="{5F233C43-0C52-42A2-93FF-848CB25AAB7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9BF65A1-296B-4106-9AE2-9B4BCB5406FD}" type="presOf" srcId="{5F233C43-0C52-42A2-93FF-848CB25AAB79}" destId="{BD5BC64B-DFD7-4C76-9E03-5A029A63D38A}" srcOrd="0" destOrd="0" presId="urn:microsoft.com/office/officeart/2005/8/layout/hProcess9"/>
    <dgm:cxn modelId="{3463672B-4146-417F-A44B-D50EEE6C57D0}" srcId="{AB1CFC27-81E3-4DB1-9943-B94488F0BED8}" destId="{5F233C43-0C52-42A2-93FF-848CB25AAB79}" srcOrd="2" destOrd="0" parTransId="{9D8BA401-7FEC-4CE0-8520-B2454FB6CEA3}" sibTransId="{6F43EC00-A724-4DEA-AE0F-DD960C9E3A7C}"/>
    <dgm:cxn modelId="{A63FA142-02C4-4413-83A6-E3CE787D7E3F}" srcId="{AB1CFC27-81E3-4DB1-9943-B94488F0BED8}" destId="{A6CFE823-BD69-4BBF-A127-C57DABB572F9}" srcOrd="1" destOrd="0" parTransId="{917E1DE6-776B-45FC-A5D3-F9FA0BEE7E93}" sibTransId="{1BCBD47B-A174-43B8-8AF7-964424CCA7E9}"/>
    <dgm:cxn modelId="{105E771E-4A66-410F-9739-4AFCF33CAADA}" type="presOf" srcId="{22446138-3418-44CF-B124-E8FD97B3DF74}" destId="{7CC93B41-A2CB-4D87-99E0-2AA5BE601849}" srcOrd="0" destOrd="0" presId="urn:microsoft.com/office/officeart/2005/8/layout/hProcess9"/>
    <dgm:cxn modelId="{81044917-3C66-4B5B-A2B3-C69F262D44FA}" srcId="{AB1CFC27-81E3-4DB1-9943-B94488F0BED8}" destId="{22446138-3418-44CF-B124-E8FD97B3DF74}" srcOrd="0" destOrd="0" parTransId="{986B88A9-E3DD-4441-A398-7FCCE71E569E}" sibTransId="{62A8D43D-CF24-428E-8C13-F12398CCE2E9}"/>
    <dgm:cxn modelId="{6BEA05C9-BDDE-460D-9E21-4E7C5960B8C2}" type="presOf" srcId="{AB1CFC27-81E3-4DB1-9943-B94488F0BED8}" destId="{EC33C005-717E-4865-A6AF-A3B1EE2ED45A}" srcOrd="0" destOrd="0" presId="urn:microsoft.com/office/officeart/2005/8/layout/hProcess9"/>
    <dgm:cxn modelId="{C22A75BE-0EFE-4ADE-A977-6BAE24F11B60}" type="presOf" srcId="{A6CFE823-BD69-4BBF-A127-C57DABB572F9}" destId="{64FC3027-5B54-4DA0-B8E1-6A9D32E63294}" srcOrd="0" destOrd="0" presId="urn:microsoft.com/office/officeart/2005/8/layout/hProcess9"/>
    <dgm:cxn modelId="{F7AFF8D9-4ACE-4EEE-8B24-615129D6FB10}" type="presParOf" srcId="{EC33C005-717E-4865-A6AF-A3B1EE2ED45A}" destId="{DA352477-1CA1-4772-83A1-E17377433BCB}" srcOrd="0" destOrd="0" presId="urn:microsoft.com/office/officeart/2005/8/layout/hProcess9"/>
    <dgm:cxn modelId="{40406E21-43F1-4049-9227-A9B6DAB57917}" type="presParOf" srcId="{EC33C005-717E-4865-A6AF-A3B1EE2ED45A}" destId="{B1628145-7CA8-419E-82C5-60BD4B041D66}" srcOrd="1" destOrd="0" presId="urn:microsoft.com/office/officeart/2005/8/layout/hProcess9"/>
    <dgm:cxn modelId="{91F7A56C-70FF-4A46-92F9-75839D5ED5D2}" type="presParOf" srcId="{B1628145-7CA8-419E-82C5-60BD4B041D66}" destId="{7CC93B41-A2CB-4D87-99E0-2AA5BE601849}" srcOrd="0" destOrd="0" presId="urn:microsoft.com/office/officeart/2005/8/layout/hProcess9"/>
    <dgm:cxn modelId="{06B1E577-4514-48C3-B798-7C5478423C41}" type="presParOf" srcId="{B1628145-7CA8-419E-82C5-60BD4B041D66}" destId="{ED696EC7-ECEE-40B3-947B-DD837B2908FF}" srcOrd="1" destOrd="0" presId="urn:microsoft.com/office/officeart/2005/8/layout/hProcess9"/>
    <dgm:cxn modelId="{7C1D734C-95E3-46AD-9A31-ABBF1D6A3DD6}" type="presParOf" srcId="{B1628145-7CA8-419E-82C5-60BD4B041D66}" destId="{64FC3027-5B54-4DA0-B8E1-6A9D32E63294}" srcOrd="2" destOrd="0" presId="urn:microsoft.com/office/officeart/2005/8/layout/hProcess9"/>
    <dgm:cxn modelId="{00ABCC03-8BFA-4ABC-975C-E4D4C231B912}" type="presParOf" srcId="{B1628145-7CA8-419E-82C5-60BD4B041D66}" destId="{B004D46F-5CDC-4AD0-A6EC-186A815DBBC4}" srcOrd="3" destOrd="0" presId="urn:microsoft.com/office/officeart/2005/8/layout/hProcess9"/>
    <dgm:cxn modelId="{7808FC05-9E34-4A7C-A52C-37CED97F9EF4}" type="presParOf" srcId="{B1628145-7CA8-419E-82C5-60BD4B041D66}" destId="{BD5BC64B-DFD7-4C76-9E03-5A029A63D38A}" srcOrd="4" destOrd="0" presId="urn:microsoft.com/office/officeart/2005/8/layout/hProcess9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C16A1ED-8616-47B3-AA05-DD11D2C86849}" type="doc">
      <dgm:prSet loTypeId="urn:microsoft.com/office/officeart/2005/8/layout/hList6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800871DE-06B8-40A5-996E-8EBB5B9D47CC}">
      <dgm:prSet phldrT="[Texto]" custT="1"/>
      <dgm:spPr>
        <a:xfrm rot="16200000">
          <a:off x="-1187607" y="1189359"/>
          <a:ext cx="4064000" cy="1685281"/>
        </a:xfrm>
        <a:prstGeom prst="flowChartManualOperation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1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El mejoramiento le permitirá a la empresa ser más competitiva en el mercado</a:t>
          </a:r>
          <a:endParaRPr lang="es-EC" sz="14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447C0A5-C38C-483C-B8DB-D8C3390F0741}" type="parTrans" cxnId="{C3BB67DC-76F3-42E5-9DE9-500027310B99}">
      <dgm:prSet/>
      <dgm:spPr/>
      <dgm:t>
        <a:bodyPr/>
        <a:lstStyle/>
        <a:p>
          <a:endParaRPr lang="es-EC" sz="1400"/>
        </a:p>
      </dgm:t>
    </dgm:pt>
    <dgm:pt modelId="{7A8762FF-EA4C-4B4A-A072-BF8BD9E72CA3}" type="sibTrans" cxnId="{C3BB67DC-76F3-42E5-9DE9-500027310B99}">
      <dgm:prSet/>
      <dgm:spPr/>
      <dgm:t>
        <a:bodyPr/>
        <a:lstStyle/>
        <a:p>
          <a:endParaRPr lang="es-EC" sz="1400"/>
        </a:p>
      </dgm:t>
    </dgm:pt>
    <dgm:pt modelId="{7D5D7BC0-9B8D-4382-A5A1-A79203F599F6}">
      <dgm:prSet phldrT="[Texto]" custT="1"/>
      <dgm:spPr>
        <a:xfrm rot="16200000">
          <a:off x="624069" y="1189359"/>
          <a:ext cx="4064000" cy="1685281"/>
        </a:xfrm>
        <a:prstGeom prst="flowChartManualOperation">
          <a:avLst/>
        </a:prstGeom>
        <a:gradFill rotWithShape="0">
          <a:gsLst>
            <a:gs pos="0">
              <a:srgbClr val="9BBB59">
                <a:hueOff val="11250264"/>
                <a:satOff val="-16880"/>
                <a:lumOff val="-2745"/>
                <a:alphaOff val="0"/>
                <a:shade val="51000"/>
                <a:satMod val="130000"/>
              </a:srgbClr>
            </a:gs>
            <a:gs pos="80000">
              <a:srgbClr val="9BBB59">
                <a:hueOff val="11250264"/>
                <a:satOff val="-16880"/>
                <a:lumOff val="-2745"/>
                <a:alphaOff val="0"/>
                <a:shade val="93000"/>
                <a:satMod val="130000"/>
              </a:srgbClr>
            </a:gs>
            <a:gs pos="100000">
              <a:srgbClr val="9BBB59">
                <a:hueOff val="11250264"/>
                <a:satOff val="-16880"/>
                <a:lumOff val="-2745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C" sz="1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Economizando recursos, automatizando procesos, minimizando errores y mejorando estándares de calidad</a:t>
          </a:r>
          <a:endParaRPr lang="es-EC" sz="14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B9DA26E-33D2-43E6-8BBB-A43C6141A4B7}" type="parTrans" cxnId="{47214528-0DB7-4EB6-A7D9-71B95C7A9595}">
      <dgm:prSet/>
      <dgm:spPr/>
      <dgm:t>
        <a:bodyPr/>
        <a:lstStyle/>
        <a:p>
          <a:endParaRPr lang="es-EC" sz="1400"/>
        </a:p>
      </dgm:t>
    </dgm:pt>
    <dgm:pt modelId="{FB333C79-DCC2-48E6-84B6-47630A209C9A}" type="sibTrans" cxnId="{47214528-0DB7-4EB6-A7D9-71B95C7A9595}">
      <dgm:prSet/>
      <dgm:spPr/>
      <dgm:t>
        <a:bodyPr/>
        <a:lstStyle/>
        <a:p>
          <a:endParaRPr lang="es-EC" sz="1400"/>
        </a:p>
      </dgm:t>
    </dgm:pt>
    <dgm:pt modelId="{07D5B2B2-37F5-4BF2-8C71-69AD808578D9}" type="pres">
      <dgm:prSet presAssocID="{5C16A1ED-8616-47B3-AA05-DD11D2C8684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3628ADC-1725-4BA8-A653-40983EBEE12F}" type="pres">
      <dgm:prSet presAssocID="{800871DE-06B8-40A5-996E-8EBB5B9D47C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07C4DA1-5654-413B-B985-F471809B9722}" type="pres">
      <dgm:prSet presAssocID="{7A8762FF-EA4C-4B4A-A072-BF8BD9E72CA3}" presName="sibTrans" presStyleCnt="0"/>
      <dgm:spPr/>
    </dgm:pt>
    <dgm:pt modelId="{1E83A096-240A-48A8-89F9-8B6A6353F044}" type="pres">
      <dgm:prSet presAssocID="{7D5D7BC0-9B8D-4382-A5A1-A79203F599F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47214528-0DB7-4EB6-A7D9-71B95C7A9595}" srcId="{5C16A1ED-8616-47B3-AA05-DD11D2C86849}" destId="{7D5D7BC0-9B8D-4382-A5A1-A79203F599F6}" srcOrd="1" destOrd="0" parTransId="{9B9DA26E-33D2-43E6-8BBB-A43C6141A4B7}" sibTransId="{FB333C79-DCC2-48E6-84B6-47630A209C9A}"/>
    <dgm:cxn modelId="{3A551DA0-3243-4E7D-A7CE-F99DA5C2DDE2}" type="presOf" srcId="{7D5D7BC0-9B8D-4382-A5A1-A79203F599F6}" destId="{1E83A096-240A-48A8-89F9-8B6A6353F044}" srcOrd="0" destOrd="0" presId="urn:microsoft.com/office/officeart/2005/8/layout/hList6"/>
    <dgm:cxn modelId="{C3BB67DC-76F3-42E5-9DE9-500027310B99}" srcId="{5C16A1ED-8616-47B3-AA05-DD11D2C86849}" destId="{800871DE-06B8-40A5-996E-8EBB5B9D47CC}" srcOrd="0" destOrd="0" parTransId="{0447C0A5-C38C-483C-B8DB-D8C3390F0741}" sibTransId="{7A8762FF-EA4C-4B4A-A072-BF8BD9E72CA3}"/>
    <dgm:cxn modelId="{121643F0-3F39-4E15-9C89-FF3DC89F901F}" type="presOf" srcId="{5C16A1ED-8616-47B3-AA05-DD11D2C86849}" destId="{07D5B2B2-37F5-4BF2-8C71-69AD808578D9}" srcOrd="0" destOrd="0" presId="urn:microsoft.com/office/officeart/2005/8/layout/hList6"/>
    <dgm:cxn modelId="{CC420D16-F0DF-4938-AAA6-1BDC48169B63}" type="presOf" srcId="{800871DE-06B8-40A5-996E-8EBB5B9D47CC}" destId="{83628ADC-1725-4BA8-A653-40983EBEE12F}" srcOrd="0" destOrd="0" presId="urn:microsoft.com/office/officeart/2005/8/layout/hList6"/>
    <dgm:cxn modelId="{704B8B86-201A-42B2-A6F7-5126D2345C8F}" type="presParOf" srcId="{07D5B2B2-37F5-4BF2-8C71-69AD808578D9}" destId="{83628ADC-1725-4BA8-A653-40983EBEE12F}" srcOrd="0" destOrd="0" presId="urn:microsoft.com/office/officeart/2005/8/layout/hList6"/>
    <dgm:cxn modelId="{82B70B41-1182-4AF5-AF8A-C87D69F47302}" type="presParOf" srcId="{07D5B2B2-37F5-4BF2-8C71-69AD808578D9}" destId="{B07C4DA1-5654-413B-B985-F471809B9722}" srcOrd="1" destOrd="0" presId="urn:microsoft.com/office/officeart/2005/8/layout/hList6"/>
    <dgm:cxn modelId="{B3132D54-AE62-4CDD-A9F1-09D998467E4B}" type="presParOf" srcId="{07D5B2B2-37F5-4BF2-8C71-69AD808578D9}" destId="{1E83A096-240A-48A8-89F9-8B6A6353F044}" srcOrd="2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D9C7DC-BFC8-4B9A-ADC0-29999CE2B5E7}" type="doc">
      <dgm:prSet loTypeId="urn:microsoft.com/office/officeart/2005/8/layout/cycle2" loCatId="cycle" qsTypeId="urn:microsoft.com/office/officeart/2005/8/quickstyle/3d1" qsCatId="3D" csTypeId="urn:microsoft.com/office/officeart/2005/8/colors/accent0_3" csCatId="mainScheme" phldr="1"/>
      <dgm:spPr/>
    </dgm:pt>
    <dgm:pt modelId="{51455AD7-AA24-4F72-B54A-A55BDDC99060}">
      <dgm:prSet phldrT="[Texto]"/>
      <dgm:spPr>
        <a:xfrm>
          <a:off x="1235645" y="371915"/>
          <a:ext cx="1643508" cy="1643508"/>
        </a:xfrm>
        <a:prstGeom prst="ellipse">
          <a:avLst/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/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Simplificar los procesos y ejecutarlos de una manera más sencilla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C0E61F8-6BAB-45FF-891E-4FD94C5B4A55}" type="parTrans" cxnId="{ED379196-DD40-4298-AC65-C3CDDB40EBA2}">
      <dgm:prSet/>
      <dgm:spPr/>
      <dgm:t>
        <a:bodyPr/>
        <a:lstStyle/>
        <a:p>
          <a:pPr algn="ctr"/>
          <a:endParaRPr lang="es-EC"/>
        </a:p>
      </dgm:t>
    </dgm:pt>
    <dgm:pt modelId="{83BE7E87-3A6B-4815-A0AC-9872C678882C}" type="sibTrans" cxnId="{ED379196-DD40-4298-AC65-C3CDDB40EBA2}">
      <dgm:prSet/>
      <dgm:spPr>
        <a:xfrm rot="3600000">
          <a:off x="2449693" y="1974909"/>
          <a:ext cx="437759" cy="5546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1F497D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pPr algn="ctr"/>
          <a:endParaRPr lang="es-EC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789026F-2844-474B-B701-E4A59C59DB5A}">
      <dgm:prSet phldrT="[Texto]"/>
      <dgm:spPr>
        <a:xfrm>
          <a:off x="2470380" y="2510538"/>
          <a:ext cx="1643508" cy="1643508"/>
        </a:xfrm>
        <a:prstGeom prst="ellipse">
          <a:avLst/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/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Automatizar los procesos que hoy en día se convierten en una carga operativa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1985965-1353-4A4E-888E-8A7A0BF3B861}" type="parTrans" cxnId="{FD8F03C7-1756-4D23-8229-ABF92CDACA1D}">
      <dgm:prSet/>
      <dgm:spPr/>
      <dgm:t>
        <a:bodyPr/>
        <a:lstStyle/>
        <a:p>
          <a:pPr algn="ctr"/>
          <a:endParaRPr lang="es-EC"/>
        </a:p>
      </dgm:t>
    </dgm:pt>
    <dgm:pt modelId="{6D379E09-1B68-4DE0-856D-0C8FC6DBF536}" type="sibTrans" cxnId="{FD8F03C7-1756-4D23-8229-ABF92CDACA1D}">
      <dgm:prSet/>
      <dgm:spPr>
        <a:xfrm rot="10800000">
          <a:off x="1850909" y="3054951"/>
          <a:ext cx="437759" cy="5546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1F497D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pPr algn="ctr"/>
          <a:endParaRPr lang="es-EC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0FB0E4F-B35E-48F4-8DE7-50921D87A8D9}">
      <dgm:prSet phldrT="[Texto]"/>
      <dgm:spPr>
        <a:xfrm>
          <a:off x="910" y="2510538"/>
          <a:ext cx="1643508" cy="1643508"/>
        </a:xfrm>
        <a:prstGeom prst="ellipse">
          <a:avLst/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/>
          <a:r>
            <a:rPr lang="es-EC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Eliminar la duplicidad de funciones y muchas veces hasta la burocracia</a:t>
          </a:r>
          <a:endParaRPr lang="es-EC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A5167AA-D08B-4DDD-9E28-84510BC6CE3F}" type="parTrans" cxnId="{2E324C10-EF5A-4E94-A29B-D214647765F9}">
      <dgm:prSet/>
      <dgm:spPr/>
      <dgm:t>
        <a:bodyPr/>
        <a:lstStyle/>
        <a:p>
          <a:pPr algn="ctr"/>
          <a:endParaRPr lang="es-EC"/>
        </a:p>
      </dgm:t>
    </dgm:pt>
    <dgm:pt modelId="{C5F56520-C73D-414F-8624-FB41E655AA8C}" type="sibTrans" cxnId="{2E324C10-EF5A-4E94-A29B-D214647765F9}">
      <dgm:prSet/>
      <dgm:spPr>
        <a:xfrm rot="18000000">
          <a:off x="1214958" y="1996368"/>
          <a:ext cx="437759" cy="55468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1F497D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pPr algn="ctr"/>
          <a:endParaRPr lang="es-EC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473B4FB-7133-4215-AC4C-833B9B75BC11}" type="pres">
      <dgm:prSet presAssocID="{18D9C7DC-BFC8-4B9A-ADC0-29999CE2B5E7}" presName="cycle" presStyleCnt="0">
        <dgm:presLayoutVars>
          <dgm:dir/>
          <dgm:resizeHandles val="exact"/>
        </dgm:presLayoutVars>
      </dgm:prSet>
      <dgm:spPr/>
    </dgm:pt>
    <dgm:pt modelId="{A31AA968-FC61-4436-91CC-65F6BCB31C33}" type="pres">
      <dgm:prSet presAssocID="{51455AD7-AA24-4F72-B54A-A55BDDC9906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785381E-402F-4ECA-AC2D-C6CC5E46E169}" type="pres">
      <dgm:prSet presAssocID="{83BE7E87-3A6B-4815-A0AC-9872C678882C}" presName="sibTrans" presStyleLbl="sibTrans2D1" presStyleIdx="0" presStyleCnt="3"/>
      <dgm:spPr/>
      <dgm:t>
        <a:bodyPr/>
        <a:lstStyle/>
        <a:p>
          <a:endParaRPr lang="es-EC"/>
        </a:p>
      </dgm:t>
    </dgm:pt>
    <dgm:pt modelId="{2AC9F88C-ED72-4E6A-880E-26D3D95EC0D9}" type="pres">
      <dgm:prSet presAssocID="{83BE7E87-3A6B-4815-A0AC-9872C678882C}" presName="connectorText" presStyleLbl="sibTrans2D1" presStyleIdx="0" presStyleCnt="3"/>
      <dgm:spPr/>
      <dgm:t>
        <a:bodyPr/>
        <a:lstStyle/>
        <a:p>
          <a:endParaRPr lang="es-EC"/>
        </a:p>
      </dgm:t>
    </dgm:pt>
    <dgm:pt modelId="{7E0B21FA-8241-4317-A046-A7B243FCDB09}" type="pres">
      <dgm:prSet presAssocID="{C789026F-2844-474B-B701-E4A59C59DB5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764415B-3BB4-4582-89B1-87FBE460C838}" type="pres">
      <dgm:prSet presAssocID="{6D379E09-1B68-4DE0-856D-0C8FC6DBF536}" presName="sibTrans" presStyleLbl="sibTrans2D1" presStyleIdx="1" presStyleCnt="3"/>
      <dgm:spPr/>
      <dgm:t>
        <a:bodyPr/>
        <a:lstStyle/>
        <a:p>
          <a:endParaRPr lang="es-EC"/>
        </a:p>
      </dgm:t>
    </dgm:pt>
    <dgm:pt modelId="{17CD5C6D-2652-4F7C-B618-A422FB147EC3}" type="pres">
      <dgm:prSet presAssocID="{6D379E09-1B68-4DE0-856D-0C8FC6DBF536}" presName="connectorText" presStyleLbl="sibTrans2D1" presStyleIdx="1" presStyleCnt="3"/>
      <dgm:spPr/>
      <dgm:t>
        <a:bodyPr/>
        <a:lstStyle/>
        <a:p>
          <a:endParaRPr lang="es-EC"/>
        </a:p>
      </dgm:t>
    </dgm:pt>
    <dgm:pt modelId="{2AA8F26A-52F9-464B-A381-EC792E8A34E6}" type="pres">
      <dgm:prSet presAssocID="{B0FB0E4F-B35E-48F4-8DE7-50921D87A8D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6AC468C-7E15-4548-8864-FBEE5613C82D}" type="pres">
      <dgm:prSet presAssocID="{C5F56520-C73D-414F-8624-FB41E655AA8C}" presName="sibTrans" presStyleLbl="sibTrans2D1" presStyleIdx="2" presStyleCnt="3"/>
      <dgm:spPr/>
      <dgm:t>
        <a:bodyPr/>
        <a:lstStyle/>
        <a:p>
          <a:endParaRPr lang="es-EC"/>
        </a:p>
      </dgm:t>
    </dgm:pt>
    <dgm:pt modelId="{B3EB45C0-F953-4836-8630-B69C3A8AF035}" type="pres">
      <dgm:prSet presAssocID="{C5F56520-C73D-414F-8624-FB41E655AA8C}" presName="connectorText" presStyleLbl="sibTrans2D1" presStyleIdx="2" presStyleCnt="3"/>
      <dgm:spPr/>
      <dgm:t>
        <a:bodyPr/>
        <a:lstStyle/>
        <a:p>
          <a:endParaRPr lang="es-EC"/>
        </a:p>
      </dgm:t>
    </dgm:pt>
  </dgm:ptLst>
  <dgm:cxnLst>
    <dgm:cxn modelId="{FD8F03C7-1756-4D23-8229-ABF92CDACA1D}" srcId="{18D9C7DC-BFC8-4B9A-ADC0-29999CE2B5E7}" destId="{C789026F-2844-474B-B701-E4A59C59DB5A}" srcOrd="1" destOrd="0" parTransId="{31985965-1353-4A4E-888E-8A7A0BF3B861}" sibTransId="{6D379E09-1B68-4DE0-856D-0C8FC6DBF536}"/>
    <dgm:cxn modelId="{43B15010-41E7-4A90-A117-4BB8F20E349D}" type="presOf" srcId="{18D9C7DC-BFC8-4B9A-ADC0-29999CE2B5E7}" destId="{E473B4FB-7133-4215-AC4C-833B9B75BC11}" srcOrd="0" destOrd="0" presId="urn:microsoft.com/office/officeart/2005/8/layout/cycle2"/>
    <dgm:cxn modelId="{9249F367-40E3-4543-9CA1-DC6DEE0DBA21}" type="presOf" srcId="{83BE7E87-3A6B-4815-A0AC-9872C678882C}" destId="{F785381E-402F-4ECA-AC2D-C6CC5E46E169}" srcOrd="0" destOrd="0" presId="urn:microsoft.com/office/officeart/2005/8/layout/cycle2"/>
    <dgm:cxn modelId="{2E324C10-EF5A-4E94-A29B-D214647765F9}" srcId="{18D9C7DC-BFC8-4B9A-ADC0-29999CE2B5E7}" destId="{B0FB0E4F-B35E-48F4-8DE7-50921D87A8D9}" srcOrd="2" destOrd="0" parTransId="{AA5167AA-D08B-4DDD-9E28-84510BC6CE3F}" sibTransId="{C5F56520-C73D-414F-8624-FB41E655AA8C}"/>
    <dgm:cxn modelId="{ED379196-DD40-4298-AC65-C3CDDB40EBA2}" srcId="{18D9C7DC-BFC8-4B9A-ADC0-29999CE2B5E7}" destId="{51455AD7-AA24-4F72-B54A-A55BDDC99060}" srcOrd="0" destOrd="0" parTransId="{EC0E61F8-6BAB-45FF-891E-4FD94C5B4A55}" sibTransId="{83BE7E87-3A6B-4815-A0AC-9872C678882C}"/>
    <dgm:cxn modelId="{E2FC7265-B468-413F-B054-C412C1974275}" type="presOf" srcId="{6D379E09-1B68-4DE0-856D-0C8FC6DBF536}" destId="{7764415B-3BB4-4582-89B1-87FBE460C838}" srcOrd="0" destOrd="0" presId="urn:microsoft.com/office/officeart/2005/8/layout/cycle2"/>
    <dgm:cxn modelId="{D373BC45-BEBD-479B-BC08-A09EF36183E7}" type="presOf" srcId="{B0FB0E4F-B35E-48F4-8DE7-50921D87A8D9}" destId="{2AA8F26A-52F9-464B-A381-EC792E8A34E6}" srcOrd="0" destOrd="0" presId="urn:microsoft.com/office/officeart/2005/8/layout/cycle2"/>
    <dgm:cxn modelId="{84EA2741-FC70-4ABB-95F1-2B4E30176CBF}" type="presOf" srcId="{51455AD7-AA24-4F72-B54A-A55BDDC99060}" destId="{A31AA968-FC61-4436-91CC-65F6BCB31C33}" srcOrd="0" destOrd="0" presId="urn:microsoft.com/office/officeart/2005/8/layout/cycle2"/>
    <dgm:cxn modelId="{0D8F2A3F-6819-4E6F-8917-43D12C110933}" type="presOf" srcId="{C789026F-2844-474B-B701-E4A59C59DB5A}" destId="{7E0B21FA-8241-4317-A046-A7B243FCDB09}" srcOrd="0" destOrd="0" presId="urn:microsoft.com/office/officeart/2005/8/layout/cycle2"/>
    <dgm:cxn modelId="{5E70E468-7A37-4E33-A8DD-446AAA7ACC9A}" type="presOf" srcId="{C5F56520-C73D-414F-8624-FB41E655AA8C}" destId="{36AC468C-7E15-4548-8864-FBEE5613C82D}" srcOrd="0" destOrd="0" presId="urn:microsoft.com/office/officeart/2005/8/layout/cycle2"/>
    <dgm:cxn modelId="{F13686A1-98AE-4C4F-BA8A-A17F79A00044}" type="presOf" srcId="{6D379E09-1B68-4DE0-856D-0C8FC6DBF536}" destId="{17CD5C6D-2652-4F7C-B618-A422FB147EC3}" srcOrd="1" destOrd="0" presId="urn:microsoft.com/office/officeart/2005/8/layout/cycle2"/>
    <dgm:cxn modelId="{FAF87B46-8C43-4825-B04D-1DCF53D012A1}" type="presOf" srcId="{C5F56520-C73D-414F-8624-FB41E655AA8C}" destId="{B3EB45C0-F953-4836-8630-B69C3A8AF035}" srcOrd="1" destOrd="0" presId="urn:microsoft.com/office/officeart/2005/8/layout/cycle2"/>
    <dgm:cxn modelId="{91B3ADBB-DF9A-47A0-A553-8677EAFCC51B}" type="presOf" srcId="{83BE7E87-3A6B-4815-A0AC-9872C678882C}" destId="{2AC9F88C-ED72-4E6A-880E-26D3D95EC0D9}" srcOrd="1" destOrd="0" presId="urn:microsoft.com/office/officeart/2005/8/layout/cycle2"/>
    <dgm:cxn modelId="{92921B92-3324-4BF8-8979-5865C22E61FA}" type="presParOf" srcId="{E473B4FB-7133-4215-AC4C-833B9B75BC11}" destId="{A31AA968-FC61-4436-91CC-65F6BCB31C33}" srcOrd="0" destOrd="0" presId="urn:microsoft.com/office/officeart/2005/8/layout/cycle2"/>
    <dgm:cxn modelId="{614E5853-2EE4-4899-95F0-1FA95C524467}" type="presParOf" srcId="{E473B4FB-7133-4215-AC4C-833B9B75BC11}" destId="{F785381E-402F-4ECA-AC2D-C6CC5E46E169}" srcOrd="1" destOrd="0" presId="urn:microsoft.com/office/officeart/2005/8/layout/cycle2"/>
    <dgm:cxn modelId="{6B96CA5C-2C29-4258-B85B-A5EBB6BA40A3}" type="presParOf" srcId="{F785381E-402F-4ECA-AC2D-C6CC5E46E169}" destId="{2AC9F88C-ED72-4E6A-880E-26D3D95EC0D9}" srcOrd="0" destOrd="0" presId="urn:microsoft.com/office/officeart/2005/8/layout/cycle2"/>
    <dgm:cxn modelId="{925CCDB3-14FA-4180-8ACF-D99579B7A3AB}" type="presParOf" srcId="{E473B4FB-7133-4215-AC4C-833B9B75BC11}" destId="{7E0B21FA-8241-4317-A046-A7B243FCDB09}" srcOrd="2" destOrd="0" presId="urn:microsoft.com/office/officeart/2005/8/layout/cycle2"/>
    <dgm:cxn modelId="{6B949BB0-CB2C-4EB7-B6C6-92D4E4DE689D}" type="presParOf" srcId="{E473B4FB-7133-4215-AC4C-833B9B75BC11}" destId="{7764415B-3BB4-4582-89B1-87FBE460C838}" srcOrd="3" destOrd="0" presId="urn:microsoft.com/office/officeart/2005/8/layout/cycle2"/>
    <dgm:cxn modelId="{5558804A-3411-4569-AE6A-5B6F34C39B9D}" type="presParOf" srcId="{7764415B-3BB4-4582-89B1-87FBE460C838}" destId="{17CD5C6D-2652-4F7C-B618-A422FB147EC3}" srcOrd="0" destOrd="0" presId="urn:microsoft.com/office/officeart/2005/8/layout/cycle2"/>
    <dgm:cxn modelId="{4D3D5984-A53A-43F1-A582-BC4D919BE769}" type="presParOf" srcId="{E473B4FB-7133-4215-AC4C-833B9B75BC11}" destId="{2AA8F26A-52F9-464B-A381-EC792E8A34E6}" srcOrd="4" destOrd="0" presId="urn:microsoft.com/office/officeart/2005/8/layout/cycle2"/>
    <dgm:cxn modelId="{0686A3A7-F529-4536-883D-3E3132731125}" type="presParOf" srcId="{E473B4FB-7133-4215-AC4C-833B9B75BC11}" destId="{36AC468C-7E15-4548-8864-FBEE5613C82D}" srcOrd="5" destOrd="0" presId="urn:microsoft.com/office/officeart/2005/8/layout/cycle2"/>
    <dgm:cxn modelId="{4C5D5FBE-2BB9-4E3B-AF04-96F36D930B5F}" type="presParOf" srcId="{36AC468C-7E15-4548-8864-FBEE5613C82D}" destId="{B3EB45C0-F953-4836-8630-B69C3A8AF035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C42F4-2416-4668-B188-E0FD0A66C95B}" type="datetimeFigureOut">
              <a:rPr lang="es-EC" smtClean="0"/>
              <a:pPr/>
              <a:t>09/07/2015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2F012-FB83-4F6F-9C43-2E668CE938EE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2F012-FB83-4F6F-9C43-2E668CE938EE}" type="slidenum">
              <a:rPr lang="es-EC" smtClean="0"/>
              <a:pPr/>
              <a:t>18</a:t>
            </a:fld>
            <a:endParaRPr 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987D9-EE4D-4165-ABC7-CBF6A2BF05A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DAA30-F7FB-44E3-B555-0CC36D83FF4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E95A9-B3D3-4918-B3CD-C4BC507C135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B377F-712F-4623-8690-C86BE34680E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BC946-29AE-431B-922F-8FE4AA8D04C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C18C2-A4D7-4FD9-ACB4-76BBE1B8DEB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8B03F-4B5D-4A3F-BA83-648FBBCEF6D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74C44-E341-4FF1-AED4-433AEB36F50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3A67C-BEA0-444A-88D2-25BFA7CD23A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214B5-5FD0-4189-8AB6-586F9FD07E8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59AF8-ED6C-4053-88BF-7EF11E78458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60913A-3044-4E8D-BEB9-989CC66725E1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openxmlformats.org/officeDocument/2006/relationships/diagramLayout" Target="../diagrams/layout8.xml"/><Relationship Id="rId7" Type="http://schemas.openxmlformats.org/officeDocument/2006/relationships/diagramLayout" Target="../diagrams/layout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9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diagramColors" Target="../diagrams/colors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11.emf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000100" y="2071678"/>
            <a:ext cx="7172348" cy="428628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>
              <a:lnSpc>
                <a:spcPct val="114000"/>
              </a:lnSpc>
            </a:pPr>
            <a:r>
              <a:rPr lang="es-ES" sz="1800" b="1" dirty="0" smtClean="0">
                <a:solidFill>
                  <a:schemeClr val="tx1"/>
                </a:solidFill>
                <a:latin typeface="Calibri" pitchFamily="34" charset="0"/>
              </a:rPr>
              <a:t>CIENCIAS ECONÓMICAS, ADMINISTRATIVAS Y DE COMERCIO</a:t>
            </a:r>
            <a:br>
              <a:rPr lang="es-ES" sz="1800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s-ES" sz="1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s-ES" sz="1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s-MX" sz="1800" dirty="0">
                <a:solidFill>
                  <a:schemeClr val="tx2"/>
                </a:solidFill>
                <a:latin typeface="Calibri" pitchFamily="34" charset="0"/>
              </a:rPr>
              <a:t>CARRERA DE INGENIERÍA </a:t>
            </a:r>
            <a:r>
              <a:rPr lang="es-MX" sz="1800" dirty="0" smtClean="0">
                <a:solidFill>
                  <a:schemeClr val="tx2"/>
                </a:solidFill>
                <a:latin typeface="Calibri" pitchFamily="34" charset="0"/>
              </a:rPr>
              <a:t>COMERCIAL</a:t>
            </a:r>
            <a:br>
              <a:rPr lang="es-MX" sz="18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es-MX" sz="1800" dirty="0">
                <a:latin typeface="Calibri" pitchFamily="34" charset="0"/>
              </a:rPr>
              <a:t/>
            </a:r>
            <a:br>
              <a:rPr lang="es-MX" sz="1800" dirty="0">
                <a:latin typeface="Calibri" pitchFamily="34" charset="0"/>
              </a:rPr>
            </a:br>
            <a:r>
              <a:rPr lang="es-MX" sz="1800" dirty="0">
                <a:solidFill>
                  <a:schemeClr val="tx2"/>
                </a:solidFill>
                <a:latin typeface="Calibri" pitchFamily="34" charset="0"/>
              </a:rPr>
              <a:t>TESIS PREVIO A LA OBTENCIÓN DEL TÍTULO DE INGENIERA </a:t>
            </a:r>
            <a:r>
              <a:rPr lang="es-MX" sz="1800" dirty="0" smtClean="0">
                <a:solidFill>
                  <a:schemeClr val="tx2"/>
                </a:solidFill>
                <a:latin typeface="Calibri" pitchFamily="34" charset="0"/>
              </a:rPr>
              <a:t>COMERCIAL</a:t>
            </a:r>
            <a:br>
              <a:rPr lang="es-MX" sz="18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es-MX" sz="1800" dirty="0">
                <a:latin typeface="Calibri" pitchFamily="34" charset="0"/>
              </a:rPr>
              <a:t/>
            </a:r>
            <a:br>
              <a:rPr lang="es-MX" sz="1800" dirty="0">
                <a:latin typeface="Calibri" pitchFamily="34" charset="0"/>
              </a:rPr>
            </a:br>
            <a:r>
              <a:rPr lang="es-EC" sz="1800" b="1" dirty="0" smtClean="0">
                <a:latin typeface="Calibri" pitchFamily="34" charset="0"/>
              </a:rPr>
              <a:t>LEVANTAMIENTO Y MEJORAMIENTO DE PROCESOS DEL SUBSISTEMA ADMINISTRATIVO DEL ÁREA DE TALENTO Y CULTURA </a:t>
            </a:r>
            <a:br>
              <a:rPr lang="es-EC" sz="1800" b="1" dirty="0" smtClean="0">
                <a:latin typeface="Calibri" pitchFamily="34" charset="0"/>
              </a:rPr>
            </a:br>
            <a:r>
              <a:rPr lang="es-EC" sz="1800" b="1" dirty="0" smtClean="0">
                <a:latin typeface="Calibri" pitchFamily="34" charset="0"/>
              </a:rPr>
              <a:t>CASO “EMPRESA SFIDANTE S.A.”</a:t>
            </a:r>
            <a:br>
              <a:rPr lang="es-EC" sz="1800" b="1" dirty="0" smtClean="0">
                <a:latin typeface="Calibri" pitchFamily="34" charset="0"/>
              </a:rPr>
            </a:br>
            <a:r>
              <a:rPr lang="es-EC" sz="1800" dirty="0" smtClean="0">
                <a:latin typeface="Calibri" pitchFamily="34" charset="0"/>
              </a:rPr>
              <a:t/>
            </a:r>
            <a:br>
              <a:rPr lang="es-EC" sz="1800" dirty="0" smtClean="0">
                <a:latin typeface="Calibri" pitchFamily="34" charset="0"/>
              </a:rPr>
            </a:br>
            <a:r>
              <a:rPr lang="es-EC" sz="1800" dirty="0" smtClean="0">
                <a:latin typeface="Calibri" pitchFamily="34" charset="0"/>
              </a:rPr>
              <a:t>DIRECTOR: ING. RENÉ BUENO</a:t>
            </a:r>
            <a:br>
              <a:rPr lang="es-EC" sz="1800" dirty="0" smtClean="0">
                <a:latin typeface="Calibri" pitchFamily="34" charset="0"/>
              </a:rPr>
            </a:br>
            <a:r>
              <a:rPr lang="es-EC" sz="1800" dirty="0" smtClean="0">
                <a:latin typeface="Calibri" pitchFamily="34" charset="0"/>
              </a:rPr>
              <a:t>CODIRECTOR: ECO. JUAN CARLOS ERAZO</a:t>
            </a:r>
            <a:br>
              <a:rPr lang="es-EC" sz="1800" dirty="0" smtClean="0">
                <a:latin typeface="Calibri" pitchFamily="34" charset="0"/>
              </a:rPr>
            </a:br>
            <a:r>
              <a:rPr lang="es-EC" sz="1800" dirty="0">
                <a:latin typeface="Calibri" pitchFamily="34" charset="0"/>
              </a:rPr>
              <a:t/>
            </a:r>
            <a:br>
              <a:rPr lang="es-EC" sz="1800" dirty="0">
                <a:latin typeface="Calibri" pitchFamily="34" charset="0"/>
              </a:rPr>
            </a:br>
            <a:r>
              <a:rPr lang="es-EC" sz="1800" dirty="0" smtClean="0">
                <a:latin typeface="Calibri" pitchFamily="34" charset="0"/>
              </a:rPr>
              <a:t>SANGOLQUÍ, 2015 </a:t>
            </a:r>
            <a:endParaRPr lang="es-ES" sz="18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6" name="5 Imagen" descr="http://blogs.espe.edu.ec/wp-content/uploads/2013/09/Logo-RP-UFA-ESPE.jpg"/>
          <p:cNvPicPr/>
          <p:nvPr/>
        </p:nvPicPr>
        <p:blipFill>
          <a:blip r:embed="rId2"/>
          <a:srcRect l="988" t="2793" r="1707" b="18994"/>
          <a:stretch>
            <a:fillRect/>
          </a:stretch>
        </p:blipFill>
        <p:spPr bwMode="auto">
          <a:xfrm>
            <a:off x="2500298" y="570810"/>
            <a:ext cx="4143404" cy="107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Objetivos específicos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9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71472" y="1857364"/>
          <a:ext cx="8229600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¿Qué es un proceso?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6" name="5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6786610" cy="1714512"/>
          </a:xfrm>
          <a:prstGeom prst="rect">
            <a:avLst/>
          </a:prstGeom>
          <a:noFill/>
        </p:spPr>
      </p:pic>
      <p:graphicFrame>
        <p:nvGraphicFramePr>
          <p:cNvPr id="11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3500438"/>
          <a:ext cx="8229600" cy="285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7514"/>
            <a:ext cx="822960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Mejoramiento de procesos y sus beneficios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428596" y="2285992"/>
          <a:ext cx="3500462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00604" y="1760557"/>
          <a:ext cx="4114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66"/>
            <a:ext cx="8229600" cy="1011222"/>
          </a:xfrm>
        </p:spPr>
        <p:txBody>
          <a:bodyPr/>
          <a:lstStyle/>
          <a:p>
            <a:r>
              <a:rPr lang="es-EC" sz="4000" b="1" dirty="0" smtClean="0">
                <a:solidFill>
                  <a:schemeClr val="tx1"/>
                </a:solidFill>
                <a:latin typeface="Calibri" pitchFamily="34" charset="0"/>
              </a:rPr>
              <a:t>Administración de Recursos Humanos</a:t>
            </a:r>
            <a:endParaRPr lang="es-EC" sz="4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9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071538" y="1785926"/>
          <a:ext cx="692948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1762"/>
            <a:ext cx="8229600" cy="1011222"/>
          </a:xfrm>
        </p:spPr>
        <p:txBody>
          <a:bodyPr/>
          <a:lstStyle/>
          <a:p>
            <a:r>
              <a:rPr lang="es-EC" sz="3400" b="1" dirty="0" smtClean="0">
                <a:solidFill>
                  <a:schemeClr val="tx1"/>
                </a:solidFill>
                <a:latin typeface="Calibri" pitchFamily="34" charset="0"/>
              </a:rPr>
              <a:t>Matriz F O D A  del área de Talento y Cultura</a:t>
            </a:r>
            <a:endParaRPr lang="es-EC" sz="3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28660" y="1214417"/>
          <a:ext cx="7429553" cy="5355554"/>
        </p:xfrm>
        <a:graphic>
          <a:graphicData uri="http://schemas.openxmlformats.org/drawingml/2006/table">
            <a:tbl>
              <a:tblPr/>
              <a:tblGrid>
                <a:gridCol w="357334"/>
                <a:gridCol w="3290443"/>
                <a:gridCol w="133999"/>
                <a:gridCol w="357334"/>
                <a:gridCol w="3290443"/>
              </a:tblGrid>
              <a:tr h="208749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es-EC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FORTALEZAS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es-EC" sz="900" b="1" i="0" u="none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5878" marR="5878" marT="58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ctr"/>
                      <a:r>
                        <a:rPr lang="es-EC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OPORTUNIDADES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</a:tr>
              <a:tr h="310636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F1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Orientación a resultados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O1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Obtención de conocimiento que puede ser aplicado en cualquier empresa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636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F2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Personal capacitado 100% en su campo de acción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O2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Apertura a nuevas plazas de trabajo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8667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F3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Trabajo en equipo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O3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Posibilidad de crecimiento interno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636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F4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Personal con sentido de pertenencia hacia la empresa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O4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Capacitación en varios temas relacionados al campo de acción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8667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F5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Apoyo de la gerencia del área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O5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Proponer mejoras a los procesos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636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F6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Buen ambiente laboral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O6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Habilidad de comunicación con todos los niveles jerárquicos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0636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F7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Evaluaciones de desempeño 360° aprobadas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O7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Desarrollo de software que agreguen valor al subsistema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8667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F8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Disponibilidad de recursos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O8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Estructura salarial sólida acorde al mercado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8256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es-EC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endParaRPr lang="es-EC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es-EC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es-EC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endParaRPr lang="es-EC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78" marR="5878" marT="58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249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DEBILIDADES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endParaRPr lang="es-EC" sz="900" b="1" i="0" u="none" strike="noStrike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 marL="5878" marR="5878" marT="58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AMENAZAS</a:t>
                      </a:r>
                    </a:p>
                  </a:txBody>
                  <a:tcPr marL="5878" marR="5878" marT="58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</a:tr>
              <a:tr h="310636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D1</a:t>
                      </a:r>
                      <a:endParaRPr lang="es-EC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Desorden en la solicitud de requerimientos de los colaboradores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A1</a:t>
                      </a:r>
                      <a:endParaRPr lang="es-EC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Mejores ofertas laborales en el mercado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0636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D2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Desorganización en la ejecución de las actividades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A2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 existe una metodología que extraiga el know how de los colaboradores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8667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D3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Actividades muy manuales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A3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Oferta de mejores beneficios en otras empresas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0636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D4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Poca disponibilidad de tiempo con relación a las actividades diarias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A4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Desconexión del equipo de trabajo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0636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D5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Complicación en el manejo de situaciones de estrés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A5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Selección por hunting a los colaboradores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0636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D6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 todas las personas del equipo pueden trabajar bajo presión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A6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Pérdida de credibilidad por ofrecimientos que no se puedan cumplir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0636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D7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Revisiones muy a detalle que demoran la finalización de los procesos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A7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Alta rotación de las personas del área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0636"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D8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lvl="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Dependencia de una persona para la toma de decisiones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EC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A8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s-EC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72000" algn="l" fontAlgn="ctr"/>
                      <a:r>
                        <a:rPr lang="es-EC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Contratación de personas que no agreguen valor al equipo</a:t>
                      </a:r>
                    </a:p>
                  </a:txBody>
                  <a:tcPr marL="5878" marR="5878" marT="58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6076"/>
            <a:ext cx="8229600" cy="868346"/>
          </a:xfrm>
        </p:spPr>
        <p:txBody>
          <a:bodyPr/>
          <a:lstStyle/>
          <a:p>
            <a:r>
              <a:rPr lang="es-EC" sz="3400" b="1" dirty="0" smtClean="0">
                <a:solidFill>
                  <a:schemeClr val="tx1"/>
                </a:solidFill>
                <a:latin typeface="Calibri" pitchFamily="34" charset="0"/>
              </a:rPr>
              <a:t>Estrategias  de la matriz </a:t>
            </a:r>
            <a:r>
              <a:rPr lang="es-EC" sz="3400" b="1" dirty="0" smtClean="0">
                <a:solidFill>
                  <a:schemeClr val="tx1"/>
                </a:solidFill>
                <a:latin typeface="Calibri" pitchFamily="34" charset="0"/>
              </a:rPr>
              <a:t>F O D </a:t>
            </a:r>
            <a:r>
              <a:rPr lang="es-EC" sz="3400" b="1" dirty="0" smtClean="0">
                <a:solidFill>
                  <a:schemeClr val="tx1"/>
                </a:solidFill>
                <a:latin typeface="Calibri" pitchFamily="34" charset="0"/>
              </a:rPr>
              <a:t>A</a:t>
            </a:r>
            <a:endParaRPr lang="es-EC" sz="3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10" name="9 Diagrama"/>
          <p:cNvGraphicFramePr/>
          <p:nvPr/>
        </p:nvGraphicFramePr>
        <p:xfrm>
          <a:off x="928662" y="1643050"/>
          <a:ext cx="735811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6076"/>
            <a:ext cx="8229600" cy="868346"/>
          </a:xfrm>
        </p:spPr>
        <p:txBody>
          <a:bodyPr/>
          <a:lstStyle/>
          <a:p>
            <a:r>
              <a:rPr lang="es-EC" sz="3400" b="1" dirty="0" smtClean="0">
                <a:solidFill>
                  <a:schemeClr val="tx1"/>
                </a:solidFill>
                <a:latin typeface="Calibri" pitchFamily="34" charset="0"/>
              </a:rPr>
              <a:t>Estrategias  de la matriz </a:t>
            </a:r>
            <a:r>
              <a:rPr lang="es-EC" sz="3400" b="1" dirty="0" smtClean="0">
                <a:solidFill>
                  <a:schemeClr val="tx1"/>
                </a:solidFill>
                <a:latin typeface="Calibri" pitchFamily="34" charset="0"/>
              </a:rPr>
              <a:t>F O D </a:t>
            </a:r>
            <a:r>
              <a:rPr lang="es-EC" sz="3400" b="1" dirty="0" smtClean="0">
                <a:solidFill>
                  <a:schemeClr val="tx1"/>
                </a:solidFill>
                <a:latin typeface="Calibri" pitchFamily="34" charset="0"/>
              </a:rPr>
              <a:t>A</a:t>
            </a:r>
            <a:endParaRPr lang="es-EC" sz="34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10" name="9 Diagrama"/>
          <p:cNvGraphicFramePr/>
          <p:nvPr/>
        </p:nvGraphicFramePr>
        <p:xfrm>
          <a:off x="928662" y="1643050"/>
          <a:ext cx="735811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Inventario de procesos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357298"/>
            <a:ext cx="6357982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Inventario de procesos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428736"/>
            <a:ext cx="7135532" cy="5014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Selección de procesos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642910" y="1539876"/>
          <a:ext cx="7786742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9 Grupo"/>
          <p:cNvGrpSpPr/>
          <p:nvPr/>
        </p:nvGrpSpPr>
        <p:grpSpPr>
          <a:xfrm>
            <a:off x="285752" y="1487295"/>
            <a:ext cx="4429124" cy="1285884"/>
            <a:chOff x="285752" y="1487295"/>
            <a:chExt cx="4429124" cy="1285884"/>
          </a:xfrm>
        </p:grpSpPr>
        <p:sp>
          <p:nvSpPr>
            <p:cNvPr id="8" name="7 Rectángulo"/>
            <p:cNvSpPr/>
            <p:nvPr/>
          </p:nvSpPr>
          <p:spPr>
            <a:xfrm>
              <a:off x="415717" y="1571612"/>
              <a:ext cx="428628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C" sz="1600" dirty="0" smtClean="0">
                  <a:latin typeface="Calibri" pitchFamily="34" charset="0"/>
                </a:rPr>
                <a:t>Para la selección de los procesos a analizar se plantearán 5 preguntas, en donde, cada pregunta tendrá una valoración de 1, si la respuesta es afirmativa, y 0 si la respuesta es negativa</a:t>
              </a:r>
              <a:endParaRPr lang="es-EC" sz="1600" dirty="0">
                <a:latin typeface="Calibri" pitchFamily="34" charset="0"/>
              </a:endParaRPr>
            </a:p>
          </p:txBody>
        </p:sp>
        <p:sp>
          <p:nvSpPr>
            <p:cNvPr id="9" name="8 Llamada rectangular redondeada"/>
            <p:cNvSpPr/>
            <p:nvPr/>
          </p:nvSpPr>
          <p:spPr>
            <a:xfrm>
              <a:off x="285752" y="1487295"/>
              <a:ext cx="4429124" cy="1285884"/>
            </a:xfrm>
            <a:prstGeom prst="wedgeRoundRectCallout">
              <a:avLst>
                <a:gd name="adj1" fmla="val 45464"/>
                <a:gd name="adj2" fmla="val 94761"/>
                <a:gd name="adj3" fmla="val 16667"/>
              </a:avLst>
            </a:prstGeom>
            <a:noFill/>
            <a:ln w="38100">
              <a:solidFill>
                <a:srgbClr val="00B050"/>
              </a:solidFill>
            </a:ln>
            <a:effectLst>
              <a:glow rad="1016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6076"/>
            <a:ext cx="8229600" cy="1011222"/>
          </a:xfrm>
        </p:spPr>
        <p:txBody>
          <a:bodyPr/>
          <a:lstStyle/>
          <a:p>
            <a:r>
              <a:rPr lang="es-EC" sz="3600" b="1" dirty="0" smtClean="0">
                <a:solidFill>
                  <a:schemeClr val="tx1"/>
                </a:solidFill>
                <a:latin typeface="Calibri" pitchFamily="34" charset="0"/>
              </a:rPr>
              <a:t>Presentación general de la empresa “Sfidante S.A.”</a:t>
            </a:r>
            <a:endParaRPr lang="es-EC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9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000240"/>
          <a:ext cx="8229600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Selección de procesos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783857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40108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Costo de operación y nómina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928662" y="1714488"/>
          <a:ext cx="750099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5937" y="4711712"/>
            <a:ext cx="52165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5937" y="2571744"/>
            <a:ext cx="52165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40108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Costo de operación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143108" y="1285860"/>
          <a:ext cx="4786345" cy="5313768"/>
        </p:xfrm>
        <a:graphic>
          <a:graphicData uri="http://schemas.openxmlformats.org/drawingml/2006/table">
            <a:tbl>
              <a:tblPr/>
              <a:tblGrid>
                <a:gridCol w="2405079"/>
                <a:gridCol w="1190633"/>
                <a:gridCol w="1190633"/>
              </a:tblGrid>
              <a:tr h="20313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COSTOS DE OPERACIÓN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MENSUAL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ANUAL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134005">
                <a:tc>
                  <a:txBody>
                    <a:bodyPr/>
                    <a:lstStyle/>
                    <a:p>
                      <a:pPr algn="l" fontAlgn="ctr"/>
                      <a:endParaRPr lang="es-EC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761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GASTOS ADMINISTRATIVOS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478,884.83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5,746,617.96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Servicios básicos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48,908.89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586,906.68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Plan celular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 3,691.47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44,297.64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Licencias software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29,085.08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349,020.96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Seguros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16,435.19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197,222.28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Arriendos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11,118.40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133,420.80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Instalaciones y mantenimiento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43,828.82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525,945.84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Repuestos y accesorios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43,422.21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521,066.52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Suministros y materiales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1,035.66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12,427.92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Asesoría y consultoría legal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63,396.15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760,753.80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Financieros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65,139.40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781,672.80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Depreciaciones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145,837.56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1,750,050.72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Servicio de guardianía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 6,986.00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83,832.00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005">
                <a:tc>
                  <a:txBody>
                    <a:bodyPr/>
                    <a:lstStyle/>
                    <a:p>
                      <a:pPr marL="72000" algn="l" fontAlgn="ctr"/>
                      <a:endParaRPr lang="es-EC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947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GASTOS DE VENTA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2,661,733.83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31,940,805.96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Gastos de viaje local y exterior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15,858.60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190,303.20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Publicidad y propaganda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23,091.47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277,097.64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Promociones y muestra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101,730.12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1,220,761.44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Costo de venta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2,487,153.01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29,845,836.12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Exportación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20,897.49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250,769.88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8008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Mater. </a:t>
                      </a:r>
                      <a:r>
                        <a:rPr lang="es-EC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Consum</a:t>
                      </a:r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- Movilización - Alimentación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  13,003.14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156,037.68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005">
                <a:tc>
                  <a:txBody>
                    <a:bodyPr/>
                    <a:lstStyle/>
                    <a:p>
                      <a:pPr marL="72000" algn="l" fontAlgn="ctr"/>
                      <a:endParaRPr lang="es-EC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TOTAL GASTOS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$         3,140,618.66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$       37,687,423.92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CANTIDAD DE MINUTOS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43,200.00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518,400.00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COSTO ANUAL POR MINUTO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  72.6995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CANTIDAD DE PERSONAS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434.00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33">
                <a:tc gridSpan="2">
                  <a:txBody>
                    <a:bodyPr/>
                    <a:lstStyle/>
                    <a:p>
                      <a:pPr marL="72000"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COSTO ANUAL POR MINUTO POR PERSONA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           0.1675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40108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Costo de nómina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85860"/>
            <a:ext cx="6694486" cy="518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40108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Costo de nómina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8418071" cy="4927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40108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Costo de nómina y operaciones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8736"/>
            <a:ext cx="5715040" cy="498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4" y="142852"/>
            <a:ext cx="8401080" cy="1011222"/>
          </a:xfrm>
        </p:spPr>
        <p:txBody>
          <a:bodyPr/>
          <a:lstStyle/>
          <a:p>
            <a:r>
              <a:rPr lang="es-EC" sz="3200" b="1" dirty="0" smtClean="0">
                <a:solidFill>
                  <a:schemeClr val="tx1"/>
                </a:solidFill>
                <a:latin typeface="Calibri" pitchFamily="34" charset="0"/>
              </a:rPr>
              <a:t>Resumen de levantamiento de procesos</a:t>
            </a:r>
            <a:endParaRPr lang="es-EC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85860"/>
            <a:ext cx="7282358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4" y="142852"/>
            <a:ext cx="8401080" cy="1011222"/>
          </a:xfrm>
        </p:spPr>
        <p:txBody>
          <a:bodyPr/>
          <a:lstStyle/>
          <a:p>
            <a:r>
              <a:rPr lang="es-EC" sz="3200" b="1" dirty="0" smtClean="0">
                <a:solidFill>
                  <a:schemeClr val="tx1"/>
                </a:solidFill>
                <a:latin typeface="Calibri" pitchFamily="34" charset="0"/>
              </a:rPr>
              <a:t>Resumen del levantamiento de procesos</a:t>
            </a:r>
            <a:endParaRPr lang="es-EC" sz="32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3" y="1428736"/>
            <a:ext cx="7985897" cy="490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401080" cy="1011222"/>
          </a:xfrm>
        </p:spPr>
        <p:txBody>
          <a:bodyPr/>
          <a:lstStyle/>
          <a:p>
            <a:r>
              <a:rPr lang="es-EC" sz="3600" b="1" dirty="0" smtClean="0">
                <a:solidFill>
                  <a:schemeClr val="tx1"/>
                </a:solidFill>
                <a:latin typeface="Calibri" pitchFamily="34" charset="0"/>
              </a:rPr>
              <a:t>Identificación de oportunidades de mejora</a:t>
            </a:r>
            <a:endParaRPr lang="es-EC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796131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7961313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401080" cy="1011222"/>
          </a:xfrm>
        </p:spPr>
        <p:txBody>
          <a:bodyPr/>
          <a:lstStyle/>
          <a:p>
            <a:r>
              <a:rPr lang="es-EC" sz="3600" b="1" dirty="0" smtClean="0">
                <a:solidFill>
                  <a:schemeClr val="tx1"/>
                </a:solidFill>
                <a:latin typeface="Calibri" pitchFamily="34" charset="0"/>
              </a:rPr>
              <a:t>Identificación de oportunidades de mejora</a:t>
            </a:r>
            <a:endParaRPr lang="es-EC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3 Marcador de contenido"/>
          <p:cNvGraphicFramePr>
            <a:graphicFrameLocks noGrp="1"/>
          </p:cNvGraphicFramePr>
          <p:nvPr>
            <p:ph idx="1"/>
          </p:nvPr>
        </p:nvGraphicFramePr>
        <p:xfrm>
          <a:off x="857224" y="2000240"/>
          <a:ext cx="7643866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6076"/>
            <a:ext cx="822960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Razón Social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401080" cy="1011222"/>
          </a:xfrm>
        </p:spPr>
        <p:txBody>
          <a:bodyPr/>
          <a:lstStyle/>
          <a:p>
            <a:r>
              <a:rPr lang="es-EC" sz="3600" b="1" dirty="0" smtClean="0">
                <a:solidFill>
                  <a:schemeClr val="tx1"/>
                </a:solidFill>
                <a:latin typeface="Calibri" pitchFamily="34" charset="0"/>
              </a:rPr>
              <a:t>Acciones propuestas</a:t>
            </a:r>
            <a:endParaRPr lang="es-EC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8" name="5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1600200"/>
          <a:ext cx="807249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401080" cy="1357322"/>
          </a:xfrm>
        </p:spPr>
        <p:txBody>
          <a:bodyPr>
            <a:noAutofit/>
          </a:bodyPr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Estimación de costos </a:t>
            </a:r>
            <a:b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de inversión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428728" y="2245059"/>
          <a:ext cx="6326213" cy="3700449"/>
        </p:xfrm>
        <a:graphic>
          <a:graphicData uri="http://schemas.openxmlformats.org/drawingml/2006/table">
            <a:tbl>
              <a:tblPr/>
              <a:tblGrid>
                <a:gridCol w="1569983"/>
                <a:gridCol w="128162"/>
                <a:gridCol w="2499156"/>
                <a:gridCol w="1003935"/>
                <a:gridCol w="1124977"/>
              </a:tblGrid>
              <a:tr h="2667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DETALLE CAPACITACIÓN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5242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Planificación de trabajo en el módulo de administración de tiempo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189.62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242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Administración del módulo de administación de tiempo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155.14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42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Documentos de salida del colaborador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7.30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242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Solicitud y aprobación de vacaciones on line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     8.01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35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SUBTOTAL INVERSIÓN EN CAPITAL HUMANO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$        360.07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DETALLE ACTIVOS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VALOR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5242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Impresora para </a:t>
                      </a:r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credenciales </a:t>
                      </a: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un solo lado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1,960.90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65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SUBTOTAL INVERSIÓN EN ACTIVOS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 $    1,960.90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60957"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C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13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C" sz="14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TOTAL INVERSIÓN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4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$    2,320.97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03200"/>
            <a:ext cx="8401080" cy="1011222"/>
          </a:xfrm>
        </p:spPr>
        <p:txBody>
          <a:bodyPr/>
          <a:lstStyle/>
          <a:p>
            <a:r>
              <a:rPr lang="es-EC" sz="3600" b="1" dirty="0" smtClean="0">
                <a:solidFill>
                  <a:schemeClr val="tx1"/>
                </a:solidFill>
                <a:latin typeface="Calibri" pitchFamily="34" charset="0"/>
              </a:rPr>
              <a:t>Matriz comparativa de procesos</a:t>
            </a:r>
            <a:endParaRPr lang="es-EC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8429684" cy="398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03200"/>
            <a:ext cx="8401080" cy="1011222"/>
          </a:xfrm>
        </p:spPr>
        <p:txBody>
          <a:bodyPr/>
          <a:lstStyle/>
          <a:p>
            <a:r>
              <a:rPr lang="es-EC" sz="3600" b="1" dirty="0" smtClean="0">
                <a:solidFill>
                  <a:schemeClr val="tx1"/>
                </a:solidFill>
                <a:latin typeface="Calibri" pitchFamily="34" charset="0"/>
              </a:rPr>
              <a:t>Matriz comparativa de procesos</a:t>
            </a:r>
            <a:endParaRPr lang="es-EC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00174"/>
            <a:ext cx="7972358" cy="4719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401080" cy="1011222"/>
          </a:xfrm>
        </p:spPr>
        <p:txBody>
          <a:bodyPr/>
          <a:lstStyle/>
          <a:p>
            <a:r>
              <a:rPr lang="es-EC" sz="3600" b="1" dirty="0" smtClean="0">
                <a:solidFill>
                  <a:schemeClr val="tx1"/>
                </a:solidFill>
                <a:latin typeface="Calibri" pitchFamily="34" charset="0"/>
              </a:rPr>
              <a:t>Beneficio esperado</a:t>
            </a:r>
            <a:endParaRPr lang="es-EC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6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4389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401080" cy="1011222"/>
          </a:xfrm>
        </p:spPr>
        <p:txBody>
          <a:bodyPr/>
          <a:lstStyle/>
          <a:p>
            <a:r>
              <a:rPr lang="es-EC" sz="3600" b="1" dirty="0" smtClean="0">
                <a:solidFill>
                  <a:schemeClr val="tx1"/>
                </a:solidFill>
                <a:latin typeface="Calibri" pitchFamily="34" charset="0"/>
              </a:rPr>
              <a:t>Indicadores de gestión</a:t>
            </a:r>
            <a:endParaRPr lang="es-EC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291" y="1568455"/>
            <a:ext cx="7907361" cy="43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46076"/>
            <a:ext cx="8401080" cy="1011222"/>
          </a:xfrm>
        </p:spPr>
        <p:txBody>
          <a:bodyPr/>
          <a:lstStyle/>
          <a:p>
            <a:r>
              <a:rPr lang="es-EC" sz="3600" b="1" dirty="0" smtClean="0">
                <a:solidFill>
                  <a:schemeClr val="tx1"/>
                </a:solidFill>
                <a:latin typeface="Calibri" pitchFamily="34" charset="0"/>
              </a:rPr>
              <a:t>Indicadores de gestión</a:t>
            </a:r>
            <a:endParaRPr lang="es-EC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001056" cy="407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417514"/>
            <a:ext cx="8401080" cy="1011222"/>
          </a:xfrm>
        </p:spPr>
        <p:txBody>
          <a:bodyPr/>
          <a:lstStyle/>
          <a:p>
            <a:r>
              <a:rPr lang="es-EC" sz="3600" b="1" dirty="0" smtClean="0">
                <a:solidFill>
                  <a:schemeClr val="tx1"/>
                </a:solidFill>
                <a:latin typeface="Calibri" pitchFamily="34" charset="0"/>
              </a:rPr>
              <a:t>Indicadores de gestión</a:t>
            </a:r>
            <a:endParaRPr lang="es-EC" sz="3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339108"/>
            <a:ext cx="7715304" cy="2232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03200"/>
            <a:ext cx="840108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Conclusiones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9" name="3 Marcador de contenido"/>
          <p:cNvGraphicFramePr>
            <a:graphicFrameLocks noGrp="1"/>
          </p:cNvGraphicFramePr>
          <p:nvPr>
            <p:ph idx="1"/>
          </p:nvPr>
        </p:nvGraphicFramePr>
        <p:xfrm>
          <a:off x="714348" y="1600200"/>
          <a:ext cx="7686700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03200"/>
            <a:ext cx="840108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Conclusiones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5" name="3 Marcador de contenido"/>
          <p:cNvGraphicFramePr>
            <a:graphicFrameLocks noGrp="1"/>
          </p:cNvGraphicFramePr>
          <p:nvPr>
            <p:ph idx="1"/>
          </p:nvPr>
        </p:nvGraphicFramePr>
        <p:xfrm>
          <a:off x="714348" y="1600200"/>
          <a:ext cx="7686700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6076"/>
            <a:ext cx="822960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Valores </a:t>
            </a:r>
            <a:b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organizacionales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71472" y="1928802"/>
          <a:ext cx="82296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03200"/>
            <a:ext cx="840108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Conclusiones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5" name="3 Marcador de contenido"/>
          <p:cNvGraphicFramePr>
            <a:graphicFrameLocks noGrp="1"/>
          </p:cNvGraphicFramePr>
          <p:nvPr>
            <p:ph idx="1"/>
          </p:nvPr>
        </p:nvGraphicFramePr>
        <p:xfrm>
          <a:off x="714348" y="1600200"/>
          <a:ext cx="7686700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03200"/>
            <a:ext cx="840108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Recomendaciones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5" name="3 Marcador de contenido"/>
          <p:cNvGraphicFramePr>
            <a:graphicFrameLocks noGrp="1"/>
          </p:cNvGraphicFramePr>
          <p:nvPr>
            <p:ph idx="1"/>
          </p:nvPr>
        </p:nvGraphicFramePr>
        <p:xfrm>
          <a:off x="714348" y="1600200"/>
          <a:ext cx="7686700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03200"/>
            <a:ext cx="840108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Recomendaciones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3" name="3 Marcador de contenido"/>
          <p:cNvGraphicFramePr>
            <a:graphicFrameLocks noGrp="1"/>
          </p:cNvGraphicFramePr>
          <p:nvPr>
            <p:ph idx="1"/>
          </p:nvPr>
        </p:nvGraphicFramePr>
        <p:xfrm>
          <a:off x="714348" y="1600200"/>
          <a:ext cx="7686700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03200"/>
            <a:ext cx="840108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Recomendaciones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3" name="3 Marcador de contenido"/>
          <p:cNvGraphicFramePr>
            <a:graphicFrameLocks noGrp="1"/>
          </p:cNvGraphicFramePr>
          <p:nvPr>
            <p:ph idx="1"/>
          </p:nvPr>
        </p:nvGraphicFramePr>
        <p:xfrm>
          <a:off x="714348" y="1600200"/>
          <a:ext cx="7686700" cy="4757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2417778"/>
            <a:ext cx="7615262" cy="1011222"/>
          </a:xfrm>
        </p:spPr>
        <p:txBody>
          <a:bodyPr/>
          <a:lstStyle/>
          <a:p>
            <a:r>
              <a:rPr lang="es-EC" sz="6000" b="1" dirty="0" smtClean="0">
                <a:solidFill>
                  <a:schemeClr val="tx1"/>
                </a:solidFill>
                <a:latin typeface="Calibri" pitchFamily="34" charset="0"/>
              </a:rPr>
              <a:t>Muchas gracias por su atención…!!!</a:t>
            </a:r>
            <a:endParaRPr lang="es-EC" sz="60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8952"/>
            <a:ext cx="822960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Definición del problema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8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2214555"/>
          <a:ext cx="8229600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5" name="Picture 7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57224" y="1571612"/>
            <a:ext cx="7424604" cy="485778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1011222"/>
          </a:xfrm>
        </p:spPr>
        <p:txBody>
          <a:bodyPr/>
          <a:lstStyle/>
          <a:p>
            <a:r>
              <a:rPr lang="es-EC" sz="4000" b="1" dirty="0" smtClean="0">
                <a:solidFill>
                  <a:schemeClr val="tx1"/>
                </a:solidFill>
                <a:latin typeface="Calibri" pitchFamily="34" charset="0"/>
              </a:rPr>
              <a:t>Matriz causa – efecto – síntoma</a:t>
            </a:r>
            <a:endParaRPr lang="es-EC" sz="40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1011222"/>
          </a:xfrm>
        </p:spPr>
        <p:txBody>
          <a:bodyPr/>
          <a:lstStyle/>
          <a:p>
            <a:r>
              <a:rPr lang="es-EC" sz="4000" b="1" dirty="0" smtClean="0">
                <a:solidFill>
                  <a:schemeClr val="tx1"/>
                </a:solidFill>
                <a:latin typeface="Calibri" pitchFamily="34" charset="0"/>
              </a:rPr>
              <a:t>Matriz causa – efecto – síntoma</a:t>
            </a:r>
            <a:endParaRPr lang="es-EC" sz="40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239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6"/>
            <a:ext cx="7286676" cy="499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8321" y="1643051"/>
            <a:ext cx="744735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28"/>
            <a:ext cx="8229600" cy="1011222"/>
          </a:xfrm>
        </p:spPr>
        <p:txBody>
          <a:bodyPr/>
          <a:lstStyle/>
          <a:p>
            <a:r>
              <a:rPr lang="es-EC" sz="4000" b="1" dirty="0" smtClean="0">
                <a:solidFill>
                  <a:schemeClr val="tx1"/>
                </a:solidFill>
                <a:latin typeface="Calibri" pitchFamily="34" charset="0"/>
              </a:rPr>
              <a:t>Matriz causa – efecto – síntoma</a:t>
            </a:r>
            <a:endParaRPr lang="es-EC" sz="40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6076"/>
            <a:ext cx="8229600" cy="1011222"/>
          </a:xfrm>
        </p:spPr>
        <p:txBody>
          <a:bodyPr/>
          <a:lstStyle/>
          <a:p>
            <a:r>
              <a:rPr lang="es-EC" b="1" dirty="0" smtClean="0">
                <a:solidFill>
                  <a:schemeClr val="tx1"/>
                </a:solidFill>
                <a:latin typeface="Calibri" pitchFamily="34" charset="0"/>
              </a:rPr>
              <a:t>Objetivo general</a:t>
            </a:r>
            <a:endParaRPr lang="es-EC" b="1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171580" y="2285992"/>
          <a:ext cx="6543692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5108</TotalTime>
  <Words>2079</Words>
  <Application>Microsoft Office PowerPoint</Application>
  <PresentationFormat>Presentación en pantalla (4:3)</PresentationFormat>
  <Paragraphs>336</Paragraphs>
  <Slides>44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5" baseType="lpstr">
      <vt:lpstr>Diseño predeterminado</vt:lpstr>
      <vt:lpstr>CIENCIAS ECONÓMICAS, ADMINISTRATIVAS Y DE COMERCIO  CARRERA DE INGENIERÍA COMERCIAL  TESIS PREVIO A LA OBTENCIÓN DEL TÍTULO DE INGENIERA COMERCIAL  LEVANTAMIENTO Y MEJORAMIENTO DE PROCESOS DEL SUBSISTEMA ADMINISTRATIVO DEL ÁREA DE TALENTO Y CULTURA  CASO “EMPRESA SFIDANTE S.A.”  DIRECTOR: ING. RENÉ BUENO CODIRECTOR: ECO. JUAN CARLOS ERAZO  SANGOLQUÍ, 2015 </vt:lpstr>
      <vt:lpstr>Presentación general de la empresa “Sfidante S.A.”</vt:lpstr>
      <vt:lpstr>Razón Social</vt:lpstr>
      <vt:lpstr>Valores  organizacionales</vt:lpstr>
      <vt:lpstr>Definición del problema</vt:lpstr>
      <vt:lpstr>Matriz causa – efecto – síntoma</vt:lpstr>
      <vt:lpstr>Matriz causa – efecto – síntoma</vt:lpstr>
      <vt:lpstr>Matriz causa – efecto – síntoma</vt:lpstr>
      <vt:lpstr>Objetivo general</vt:lpstr>
      <vt:lpstr>Objetivos específicos</vt:lpstr>
      <vt:lpstr>¿Qué es un proceso?</vt:lpstr>
      <vt:lpstr>Mejoramiento de procesos y sus beneficios</vt:lpstr>
      <vt:lpstr>Administración de Recursos Humanos</vt:lpstr>
      <vt:lpstr>Matriz F O D A  del área de Talento y Cultura</vt:lpstr>
      <vt:lpstr>Estrategias  de la matriz F O D A</vt:lpstr>
      <vt:lpstr>Estrategias  de la matriz F O D A</vt:lpstr>
      <vt:lpstr>Inventario de procesos</vt:lpstr>
      <vt:lpstr>Inventario de procesos</vt:lpstr>
      <vt:lpstr>Selección de procesos</vt:lpstr>
      <vt:lpstr>Selección de procesos</vt:lpstr>
      <vt:lpstr>Costo de operación y nómina</vt:lpstr>
      <vt:lpstr>Costo de operación</vt:lpstr>
      <vt:lpstr>Costo de nómina</vt:lpstr>
      <vt:lpstr>Costo de nómina</vt:lpstr>
      <vt:lpstr>Costo de nómina y operaciones</vt:lpstr>
      <vt:lpstr>Resumen de levantamiento de procesos</vt:lpstr>
      <vt:lpstr>Resumen del levantamiento de procesos</vt:lpstr>
      <vt:lpstr>Identificación de oportunidades de mejora</vt:lpstr>
      <vt:lpstr>Identificación de oportunidades de mejora</vt:lpstr>
      <vt:lpstr>Acciones propuestas</vt:lpstr>
      <vt:lpstr>Estimación de costos  de inversión</vt:lpstr>
      <vt:lpstr>Matriz comparativa de procesos</vt:lpstr>
      <vt:lpstr>Matriz comparativa de procesos</vt:lpstr>
      <vt:lpstr>Beneficio esperado</vt:lpstr>
      <vt:lpstr>Indicadores de gestión</vt:lpstr>
      <vt:lpstr>Indicadores de gestión</vt:lpstr>
      <vt:lpstr>Indicadores de gestión</vt:lpstr>
      <vt:lpstr>Conclusiones</vt:lpstr>
      <vt:lpstr>Conclusiones</vt:lpstr>
      <vt:lpstr>Conclusiones</vt:lpstr>
      <vt:lpstr>Recomendaciones</vt:lpstr>
      <vt:lpstr>Recomendaciones</vt:lpstr>
      <vt:lpstr>Recomendaciones</vt:lpstr>
      <vt:lpstr>Muchas gracias por su atención…!!!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Personal</cp:lastModifiedBy>
  <cp:revision>575</cp:revision>
  <dcterms:created xsi:type="dcterms:W3CDTF">2010-05-23T14:28:12Z</dcterms:created>
  <dcterms:modified xsi:type="dcterms:W3CDTF">2015-07-09T21:46:43Z</dcterms:modified>
</cp:coreProperties>
</file>