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8" r:id="rId1"/>
  </p:sldMasterIdLst>
  <p:notesMasterIdLst>
    <p:notesMasterId r:id="rId42"/>
  </p:notesMasterIdLst>
  <p:handoutMasterIdLst>
    <p:handoutMasterId r:id="rId43"/>
  </p:handoutMasterIdLst>
  <p:sldIdLst>
    <p:sldId id="258" r:id="rId2"/>
    <p:sldId id="293" r:id="rId3"/>
    <p:sldId id="294" r:id="rId4"/>
    <p:sldId id="295" r:id="rId5"/>
    <p:sldId id="298" r:id="rId6"/>
    <p:sldId id="301" r:id="rId7"/>
    <p:sldId id="306" r:id="rId8"/>
    <p:sldId id="309" r:id="rId9"/>
    <p:sldId id="311" r:id="rId10"/>
    <p:sldId id="395" r:id="rId11"/>
    <p:sldId id="406" r:id="rId12"/>
    <p:sldId id="326" r:id="rId13"/>
    <p:sldId id="333" r:id="rId14"/>
    <p:sldId id="353" r:id="rId15"/>
    <p:sldId id="360" r:id="rId16"/>
    <p:sldId id="365" r:id="rId17"/>
    <p:sldId id="259" r:id="rId18"/>
    <p:sldId id="261" r:id="rId19"/>
    <p:sldId id="263" r:id="rId20"/>
    <p:sldId id="264" r:id="rId21"/>
    <p:sldId id="267" r:id="rId22"/>
    <p:sldId id="268" r:id="rId23"/>
    <p:sldId id="262" r:id="rId24"/>
    <p:sldId id="279" r:id="rId25"/>
    <p:sldId id="280" r:id="rId26"/>
    <p:sldId id="271" r:id="rId27"/>
    <p:sldId id="273" r:id="rId28"/>
    <p:sldId id="274" r:id="rId29"/>
    <p:sldId id="276" r:id="rId30"/>
    <p:sldId id="286" r:id="rId31"/>
    <p:sldId id="287" r:id="rId32"/>
    <p:sldId id="284" r:id="rId33"/>
    <p:sldId id="292" r:id="rId34"/>
    <p:sldId id="390" r:id="rId35"/>
    <p:sldId id="392" r:id="rId36"/>
    <p:sldId id="398" r:id="rId37"/>
    <p:sldId id="401" r:id="rId38"/>
    <p:sldId id="399" r:id="rId39"/>
    <p:sldId id="403" r:id="rId40"/>
    <p:sldId id="404" r:id="rId41"/>
  </p:sldIdLst>
  <p:sldSz cx="9144000" cy="6858000" type="screen4x3"/>
  <p:notesSz cx="6888163" cy="100203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72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ALIA\Desktop\tesis%20final\tablas%20resi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H:\ANALIA\TESIS\REDACION%20TESIS\LISTO%20MODUL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 dirty="0" smtClean="0"/>
              <a:t>RESISTE NCIA VS</a:t>
            </a:r>
            <a:r>
              <a:rPr lang="es-ES" baseline="0" dirty="0" smtClean="0"/>
              <a:t> TIEMPO</a:t>
            </a:r>
            <a:endParaRPr lang="es-E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093183219958701"/>
          <c:y val="0.18245856561023488"/>
          <c:w val="0.67614775053409726"/>
          <c:h val="0.6865751734682178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RIPIO!$C$1</c:f>
              <c:strCache>
                <c:ptCount val="1"/>
                <c:pt idx="0">
                  <c:v>1 MEZCLA</c:v>
                </c:pt>
              </c:strCache>
            </c:strRef>
          </c:tx>
          <c:xVal>
            <c:numRef>
              <c:f>RIPIO!$B$3:$B$5</c:f>
              <c:numCache>
                <c:formatCode>General</c:formatCode>
                <c:ptCount val="3"/>
                <c:pt idx="0">
                  <c:v>7</c:v>
                </c:pt>
                <c:pt idx="1">
                  <c:v>14</c:v>
                </c:pt>
                <c:pt idx="2">
                  <c:v>28</c:v>
                </c:pt>
              </c:numCache>
            </c:numRef>
          </c:xVal>
          <c:yVal>
            <c:numRef>
              <c:f>RIPIO!$C$3:$C$5</c:f>
              <c:numCache>
                <c:formatCode>General</c:formatCode>
                <c:ptCount val="3"/>
                <c:pt idx="0">
                  <c:v>35.119999999999997</c:v>
                </c:pt>
                <c:pt idx="1">
                  <c:v>59.63</c:v>
                </c:pt>
                <c:pt idx="2">
                  <c:v>74.260000000000005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RIPIO!$D$1</c:f>
              <c:strCache>
                <c:ptCount val="1"/>
                <c:pt idx="0">
                  <c:v>2 MEZCLA</c:v>
                </c:pt>
              </c:strCache>
            </c:strRef>
          </c:tx>
          <c:xVal>
            <c:numRef>
              <c:f>RIPIO!$B$3:$B$5</c:f>
              <c:numCache>
                <c:formatCode>General</c:formatCode>
                <c:ptCount val="3"/>
                <c:pt idx="0">
                  <c:v>7</c:v>
                </c:pt>
                <c:pt idx="1">
                  <c:v>14</c:v>
                </c:pt>
                <c:pt idx="2">
                  <c:v>28</c:v>
                </c:pt>
              </c:numCache>
            </c:numRef>
          </c:xVal>
          <c:yVal>
            <c:numRef>
              <c:f>RIPIO!$D$3:$D$5</c:f>
              <c:numCache>
                <c:formatCode>General</c:formatCode>
                <c:ptCount val="3"/>
                <c:pt idx="0">
                  <c:v>59.82</c:v>
                </c:pt>
                <c:pt idx="1">
                  <c:v>74.260000000000005</c:v>
                </c:pt>
                <c:pt idx="2">
                  <c:v>87.94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521472"/>
        <c:axId val="78523392"/>
      </c:scatterChart>
      <c:valAx>
        <c:axId val="78521472"/>
        <c:scaling>
          <c:orientation val="minMax"/>
          <c:min val="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TIEMPO</a:t>
                </a:r>
                <a:r>
                  <a:rPr lang="es-ES" baseline="0"/>
                  <a:t> (</a:t>
                </a:r>
                <a:r>
                  <a:rPr lang="es-ES"/>
                  <a:t>DIAS) 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78523392"/>
        <c:crosses val="autoZero"/>
        <c:crossBetween val="midCat"/>
      </c:valAx>
      <c:valAx>
        <c:axId val="78523392"/>
        <c:scaling>
          <c:orientation val="minMax"/>
          <c:max val="90"/>
          <c:min val="4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/>
                  <a:t>RESISTENCIA (Kg/cm</a:t>
                </a:r>
                <a:r>
                  <a:rPr lang="es-ES" dirty="0">
                    <a:latin typeface="Calibri"/>
                    <a:cs typeface="Calibri"/>
                  </a:rPr>
                  <a:t>²)</a:t>
                </a:r>
                <a:endParaRPr lang="es-ES" dirty="0"/>
              </a:p>
            </c:rich>
          </c:tx>
          <c:layout>
            <c:manualLayout>
              <c:xMode val="edge"/>
              <c:yMode val="edge"/>
              <c:x val="2.2715225572310965E-2"/>
              <c:y val="0.2873105475782580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7852147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s-ES" sz="1600"/>
              <a:t>ESFUERZO VS DEFORMACIÓN</a:t>
            </a:r>
          </a:p>
        </c:rich>
      </c:tx>
      <c:layout>
        <c:manualLayout>
          <c:xMode val="edge"/>
          <c:yMode val="edge"/>
          <c:x val="0.22079604375695952"/>
          <c:y val="2.6191292791674196E-3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'CILINDRO 1'!$F$23:$F$46</c:f>
              <c:numCache>
                <c:formatCode>0.00000</c:formatCode>
                <c:ptCount val="17"/>
                <c:pt idx="0">
                  <c:v>0</c:v>
                </c:pt>
                <c:pt idx="1">
                  <c:v>4.1914191419141916E-5</c:v>
                </c:pt>
                <c:pt idx="2">
                  <c:v>8.3828382838283831E-5</c:v>
                </c:pt>
                <c:pt idx="3">
                  <c:v>1.2574257425742574E-4</c:v>
                </c:pt>
                <c:pt idx="4">
                  <c:v>1.6765676567656766E-4</c:v>
                </c:pt>
                <c:pt idx="5">
                  <c:v>2.0957095709570959E-4</c:v>
                </c:pt>
                <c:pt idx="6">
                  <c:v>2.5148514851485148E-4</c:v>
                </c:pt>
                <c:pt idx="7">
                  <c:v>2.9339933993399335E-4</c:v>
                </c:pt>
                <c:pt idx="8">
                  <c:v>3.3531353135313533E-4</c:v>
                </c:pt>
                <c:pt idx="9">
                  <c:v>3.7722772277227725E-4</c:v>
                </c:pt>
                <c:pt idx="10">
                  <c:v>4.1914191419141917E-4</c:v>
                </c:pt>
                <c:pt idx="11">
                  <c:v>5.0297029702970296E-4</c:v>
                </c:pt>
                <c:pt idx="12">
                  <c:v>5.867986798679867E-4</c:v>
                </c:pt>
                <c:pt idx="13">
                  <c:v>6.7062706270627065E-4</c:v>
                </c:pt>
                <c:pt idx="14">
                  <c:v>7.544554455445545E-4</c:v>
                </c:pt>
                <c:pt idx="15">
                  <c:v>1.0478547854785478E-3</c:v>
                </c:pt>
                <c:pt idx="16">
                  <c:v>1.2574257425742575E-3</c:v>
                </c:pt>
              </c:numCache>
            </c:numRef>
          </c:xVal>
          <c:yVal>
            <c:numRef>
              <c:f>'CILINDRO 1'!$D$23:$D$46</c:f>
              <c:numCache>
                <c:formatCode>0.00</c:formatCode>
                <c:ptCount val="17"/>
                <c:pt idx="0">
                  <c:v>0.24050080289441966</c:v>
                </c:pt>
                <c:pt idx="1">
                  <c:v>0.8318498358936397</c:v>
                </c:pt>
                <c:pt idx="2">
                  <c:v>1.4147106052612921</c:v>
                </c:pt>
                <c:pt idx="3">
                  <c:v>1.9692771625237186</c:v>
                </c:pt>
                <c:pt idx="4">
                  <c:v>2.5804321439965965</c:v>
                </c:pt>
                <c:pt idx="5">
                  <c:v>3.1972459678905203</c:v>
                </c:pt>
                <c:pt idx="6">
                  <c:v>3.7970832645213082</c:v>
                </c:pt>
                <c:pt idx="7">
                  <c:v>4.3459909793626892</c:v>
                </c:pt>
                <c:pt idx="8">
                  <c:v>4.9854401729407929</c:v>
                </c:pt>
                <c:pt idx="9">
                  <c:v>5.5060536756769487</c:v>
                </c:pt>
                <c:pt idx="10">
                  <c:v>6.0889144450446011</c:v>
                </c:pt>
                <c:pt idx="11">
                  <c:v>7.1527768202010922</c:v>
                </c:pt>
                <c:pt idx="12">
                  <c:v>8.1657096135681773</c:v>
                </c:pt>
                <c:pt idx="13">
                  <c:v>9.2182543038825795</c:v>
                </c:pt>
                <c:pt idx="14">
                  <c:v>10.242504782091755</c:v>
                </c:pt>
                <c:pt idx="15">
                  <c:v>11.108307672511664</c:v>
                </c:pt>
                <c:pt idx="16">
                  <c:v>13.660445604403035</c:v>
                </c:pt>
              </c:numCache>
            </c:numRef>
          </c:yVal>
          <c:smooth val="1"/>
        </c:ser>
        <c:ser>
          <c:idx val="1"/>
          <c:order val="1"/>
          <c:dPt>
            <c:idx val="0"/>
            <c:bubble3D val="0"/>
          </c:dPt>
          <c:dLbls>
            <c:dLbl>
              <c:idx val="0"/>
              <c:layout/>
              <c:spPr/>
              <c:txPr>
                <a:bodyPr/>
                <a:lstStyle/>
                <a:p>
                  <a:pPr>
                    <a:defRPr/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'CILINDRO 1'!$G$54</c:f>
              <c:numCache>
                <c:formatCode>0.00000</c:formatCode>
                <c:ptCount val="1"/>
                <c:pt idx="0">
                  <c:v>5.0000000000000002E-5</c:v>
                </c:pt>
              </c:numCache>
            </c:numRef>
          </c:xVal>
          <c:yVal>
            <c:numRef>
              <c:f>'CILINDRO 1'!$D$54</c:f>
              <c:numCache>
                <c:formatCode>0.00</c:formatCode>
                <c:ptCount val="1"/>
                <c:pt idx="0">
                  <c:v>0.94429148037795063</c:v>
                </c:pt>
              </c:numCache>
            </c:numRef>
          </c:yVal>
          <c:smooth val="1"/>
        </c:ser>
        <c:ser>
          <c:idx val="2"/>
          <c:order val="2"/>
          <c:dPt>
            <c:idx val="0"/>
            <c:bubble3D val="0"/>
          </c:dPt>
          <c:dLbls>
            <c:dLbl>
              <c:idx val="0"/>
              <c:layout>
                <c:manualLayout>
                  <c:x val="-7.1572595667653673E-3"/>
                  <c:y val="3.633971743554136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'CILINDRO 1'!$G$55</c:f>
              <c:numCache>
                <c:formatCode>0.00000</c:formatCode>
                <c:ptCount val="1"/>
                <c:pt idx="0">
                  <c:v>4.3965138261398959E-4</c:v>
                </c:pt>
              </c:numCache>
            </c:numRef>
          </c:xVal>
          <c:yVal>
            <c:numRef>
              <c:f>'CILINDRO 1'!$D$55</c:f>
              <c:numCache>
                <c:formatCode>0.00</c:formatCode>
                <c:ptCount val="1"/>
                <c:pt idx="0">
                  <c:v>6.3741201030652777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600448"/>
        <c:axId val="78608256"/>
      </c:scatterChart>
      <c:valAx>
        <c:axId val="786004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sz="1050" b="1"/>
                  <a:t>Deformación Específica mm/mm </a:t>
                </a:r>
              </a:p>
            </c:rich>
          </c:tx>
          <c:layout>
            <c:manualLayout>
              <c:xMode val="edge"/>
              <c:yMode val="edge"/>
              <c:x val="0.34847074930897604"/>
              <c:y val="0.93240221746603325"/>
            </c:manualLayout>
          </c:layout>
          <c:overlay val="0"/>
        </c:title>
        <c:numFmt formatCode="General" sourceLinked="0"/>
        <c:majorTickMark val="in"/>
        <c:minorTickMark val="none"/>
        <c:tickLblPos val="nextTo"/>
        <c:txPr>
          <a:bodyPr rot="0" vert="horz"/>
          <a:lstStyle/>
          <a:p>
            <a:pPr>
              <a:defRPr/>
            </a:pPr>
            <a:endParaRPr lang="es-ES"/>
          </a:p>
        </c:txPr>
        <c:crossAx val="78608256"/>
        <c:crosses val="autoZero"/>
        <c:crossBetween val="midCat"/>
      </c:valAx>
      <c:valAx>
        <c:axId val="7860825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Esfuerzo  MPa </a:t>
                </a:r>
              </a:p>
            </c:rich>
          </c:tx>
          <c:layout>
            <c:manualLayout>
              <c:xMode val="edge"/>
              <c:yMode val="edge"/>
              <c:x val="1.6769816443135136E-2"/>
              <c:y val="0.41702992642434822"/>
            </c:manualLayout>
          </c:layout>
          <c:overlay val="0"/>
        </c:title>
        <c:numFmt formatCode="General" sourceLinked="0"/>
        <c:majorTickMark val="in"/>
        <c:minorTickMark val="none"/>
        <c:tickLblPos val="nextTo"/>
        <c:crossAx val="7860044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C819AE-6EBB-4A45-8014-1EAA603948C7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D6081DC9-6B28-4F80-91B0-241506418721}">
      <dgm:prSet phldrT="[Texto]" custT="1"/>
      <dgm:spPr/>
      <dgm:t>
        <a:bodyPr/>
        <a:lstStyle/>
        <a:p>
          <a:pPr algn="l">
            <a:lnSpc>
              <a:spcPct val="150000"/>
            </a:lnSpc>
          </a:pPr>
          <a:r>
            <a:rPr lang="es-EC" sz="2200" dirty="0" smtClean="0">
              <a:latin typeface="Algerian" panose="04020705040A02060702" pitchFamily="82" charset="0"/>
            </a:rPr>
            <a:t>Conclusiones y recomendaciones</a:t>
          </a:r>
          <a:endParaRPr lang="es-EC" sz="2200" dirty="0">
            <a:latin typeface="Algerian" panose="04020705040A02060702" pitchFamily="82" charset="0"/>
          </a:endParaRPr>
        </a:p>
      </dgm:t>
    </dgm:pt>
    <dgm:pt modelId="{A428B960-3B56-4BF1-8A7E-57C001FCBEF0}" type="parTrans" cxnId="{F6821AE8-A890-49A1-BF43-332409CFEC1C}">
      <dgm:prSet/>
      <dgm:spPr/>
      <dgm:t>
        <a:bodyPr/>
        <a:lstStyle/>
        <a:p>
          <a:pPr algn="l">
            <a:lnSpc>
              <a:spcPct val="150000"/>
            </a:lnSpc>
          </a:pPr>
          <a:endParaRPr lang="es-EC" sz="2000">
            <a:solidFill>
              <a:schemeClr val="accent1">
                <a:lumMod val="75000"/>
              </a:schemeClr>
            </a:solidFill>
            <a:latin typeface="Algerian" panose="04020705040A02060702" pitchFamily="82" charset="0"/>
          </a:endParaRPr>
        </a:p>
      </dgm:t>
    </dgm:pt>
    <dgm:pt modelId="{84DFAD63-69C7-4BE3-9A82-4C8BE37741F3}" type="sibTrans" cxnId="{F6821AE8-A890-49A1-BF43-332409CFEC1C}">
      <dgm:prSet/>
      <dgm:spPr/>
      <dgm:t>
        <a:bodyPr/>
        <a:lstStyle/>
        <a:p>
          <a:pPr algn="l">
            <a:lnSpc>
              <a:spcPct val="150000"/>
            </a:lnSpc>
          </a:pPr>
          <a:endParaRPr lang="es-EC" sz="2000">
            <a:solidFill>
              <a:schemeClr val="accent1">
                <a:lumMod val="75000"/>
              </a:schemeClr>
            </a:solidFill>
            <a:latin typeface="Algerian" panose="04020705040A02060702" pitchFamily="82" charset="0"/>
          </a:endParaRPr>
        </a:p>
      </dgm:t>
    </dgm:pt>
    <dgm:pt modelId="{2BA7E8AA-A8E9-4D59-8172-1324B65F0284}">
      <dgm:prSet phldrT="[Texto]" custT="1"/>
      <dgm:spPr/>
      <dgm:t>
        <a:bodyPr/>
        <a:lstStyle/>
        <a:p>
          <a:pPr algn="l">
            <a:lnSpc>
              <a:spcPct val="150000"/>
            </a:lnSpc>
          </a:pPr>
          <a:r>
            <a:rPr lang="es-EC" sz="2200" dirty="0" smtClean="0">
              <a:latin typeface="Algerian" panose="04020705040A02060702" pitchFamily="82" charset="0"/>
            </a:rPr>
            <a:t>CARACTERIZACIÓN DEL MATERIAL</a:t>
          </a:r>
          <a:endParaRPr lang="es-EC" sz="2200" dirty="0">
            <a:latin typeface="Algerian" panose="04020705040A02060702" pitchFamily="82" charset="0"/>
          </a:endParaRPr>
        </a:p>
      </dgm:t>
    </dgm:pt>
    <dgm:pt modelId="{2A2FE09D-7ADB-4EA7-981A-62717DCE07A6}" type="parTrans" cxnId="{0024317F-DCA2-4375-BF71-06EEC1CB4BB9}">
      <dgm:prSet/>
      <dgm:spPr/>
      <dgm:t>
        <a:bodyPr/>
        <a:lstStyle/>
        <a:p>
          <a:pPr algn="l">
            <a:lnSpc>
              <a:spcPct val="150000"/>
            </a:lnSpc>
          </a:pPr>
          <a:endParaRPr lang="es-EC" sz="2000">
            <a:solidFill>
              <a:schemeClr val="accent1">
                <a:lumMod val="75000"/>
              </a:schemeClr>
            </a:solidFill>
            <a:latin typeface="Algerian" panose="04020705040A02060702" pitchFamily="82" charset="0"/>
          </a:endParaRPr>
        </a:p>
      </dgm:t>
    </dgm:pt>
    <dgm:pt modelId="{F659657F-9539-4E2B-A35D-968B029E759B}" type="sibTrans" cxnId="{0024317F-DCA2-4375-BF71-06EEC1CB4BB9}">
      <dgm:prSet/>
      <dgm:spPr/>
      <dgm:t>
        <a:bodyPr/>
        <a:lstStyle/>
        <a:p>
          <a:pPr algn="l">
            <a:lnSpc>
              <a:spcPct val="150000"/>
            </a:lnSpc>
          </a:pPr>
          <a:endParaRPr lang="es-EC" sz="2000">
            <a:solidFill>
              <a:schemeClr val="accent1">
                <a:lumMod val="75000"/>
              </a:schemeClr>
            </a:solidFill>
            <a:latin typeface="Algerian" panose="04020705040A02060702" pitchFamily="82" charset="0"/>
          </a:endParaRPr>
        </a:p>
      </dgm:t>
    </dgm:pt>
    <dgm:pt modelId="{2492919D-0335-469E-B557-716685C74D2F}">
      <dgm:prSet phldrT="[Texto]" custT="1"/>
      <dgm:spPr/>
      <dgm:t>
        <a:bodyPr/>
        <a:lstStyle/>
        <a:p>
          <a:pPr algn="l">
            <a:lnSpc>
              <a:spcPct val="150000"/>
            </a:lnSpc>
          </a:pPr>
          <a:r>
            <a:rPr lang="es-EC" sz="2200" dirty="0" smtClean="0">
              <a:latin typeface="Algerian" panose="04020705040A02060702" pitchFamily="82" charset="0"/>
            </a:rPr>
            <a:t>Elaboración de paneles</a:t>
          </a:r>
          <a:endParaRPr lang="es-EC" sz="2200" dirty="0">
            <a:latin typeface="Algerian" panose="04020705040A02060702" pitchFamily="82" charset="0"/>
          </a:endParaRPr>
        </a:p>
      </dgm:t>
    </dgm:pt>
    <dgm:pt modelId="{ED818AA0-2CB9-4C2C-AC4E-A03EF6A23C73}" type="parTrans" cxnId="{2163C441-024A-47B5-BF05-8DA1ADDCEC68}">
      <dgm:prSet/>
      <dgm:spPr/>
      <dgm:t>
        <a:bodyPr/>
        <a:lstStyle/>
        <a:p>
          <a:pPr algn="l">
            <a:lnSpc>
              <a:spcPct val="150000"/>
            </a:lnSpc>
          </a:pPr>
          <a:endParaRPr lang="es-EC" sz="2000">
            <a:solidFill>
              <a:schemeClr val="accent1">
                <a:lumMod val="75000"/>
              </a:schemeClr>
            </a:solidFill>
            <a:latin typeface="Algerian" panose="04020705040A02060702" pitchFamily="82" charset="0"/>
          </a:endParaRPr>
        </a:p>
      </dgm:t>
    </dgm:pt>
    <dgm:pt modelId="{15060E6A-4C29-443B-B1E6-79E9A1EF40AF}" type="sibTrans" cxnId="{2163C441-024A-47B5-BF05-8DA1ADDCEC68}">
      <dgm:prSet/>
      <dgm:spPr/>
      <dgm:t>
        <a:bodyPr/>
        <a:lstStyle/>
        <a:p>
          <a:pPr algn="l">
            <a:lnSpc>
              <a:spcPct val="150000"/>
            </a:lnSpc>
          </a:pPr>
          <a:endParaRPr lang="es-EC" sz="2000">
            <a:solidFill>
              <a:schemeClr val="accent1">
                <a:lumMod val="75000"/>
              </a:schemeClr>
            </a:solidFill>
            <a:latin typeface="Algerian" panose="04020705040A02060702" pitchFamily="82" charset="0"/>
          </a:endParaRPr>
        </a:p>
      </dgm:t>
    </dgm:pt>
    <dgm:pt modelId="{8D9C689E-EB42-45D2-B2EB-F6419CA36926}">
      <dgm:prSet phldrT="[Texto]" custT="1"/>
      <dgm:spPr/>
      <dgm:t>
        <a:bodyPr/>
        <a:lstStyle/>
        <a:p>
          <a:r>
            <a:rPr lang="es-EC" sz="2200" dirty="0" smtClean="0">
              <a:latin typeface="Algerian" panose="04020705040A02060702" pitchFamily="82" charset="0"/>
            </a:rPr>
            <a:t>GENERALIDADES</a:t>
          </a:r>
          <a:endParaRPr lang="es-EC" sz="2200" dirty="0">
            <a:latin typeface="Algerian" panose="04020705040A02060702" pitchFamily="82" charset="0"/>
          </a:endParaRPr>
        </a:p>
      </dgm:t>
    </dgm:pt>
    <dgm:pt modelId="{981BD051-5D33-4F7A-922A-67A206267286}" type="parTrans" cxnId="{D5D31A38-A5FD-4E64-980D-5F16059FD478}">
      <dgm:prSet/>
      <dgm:spPr/>
      <dgm:t>
        <a:bodyPr/>
        <a:lstStyle/>
        <a:p>
          <a:endParaRPr lang="es-ES"/>
        </a:p>
      </dgm:t>
    </dgm:pt>
    <dgm:pt modelId="{296E684D-A2E3-43E9-97D2-F4BC85C67950}" type="sibTrans" cxnId="{D5D31A38-A5FD-4E64-980D-5F16059FD478}">
      <dgm:prSet/>
      <dgm:spPr/>
      <dgm:t>
        <a:bodyPr/>
        <a:lstStyle/>
        <a:p>
          <a:endParaRPr lang="es-ES"/>
        </a:p>
      </dgm:t>
    </dgm:pt>
    <dgm:pt modelId="{9DAAF47A-22D2-4822-B00E-2222F29A37B4}">
      <dgm:prSet phldrT="[Texto]" custT="1"/>
      <dgm:spPr/>
      <dgm:t>
        <a:bodyPr/>
        <a:lstStyle/>
        <a:p>
          <a:r>
            <a:rPr lang="es-EC" sz="2200" dirty="0" smtClean="0">
              <a:latin typeface="Algerian" panose="04020705040A02060702" pitchFamily="82" charset="0"/>
            </a:rPr>
            <a:t>DISEÑO DE LA MEZCLA </a:t>
          </a:r>
          <a:endParaRPr lang="es-EC" sz="2200" dirty="0">
            <a:latin typeface="Algerian" panose="04020705040A02060702" pitchFamily="82" charset="0"/>
          </a:endParaRPr>
        </a:p>
      </dgm:t>
    </dgm:pt>
    <dgm:pt modelId="{B12E208C-AE76-4838-AED0-29985B4A126B}" type="parTrans" cxnId="{99BBFC75-145F-4C57-B243-F1909FFFBC2B}">
      <dgm:prSet/>
      <dgm:spPr/>
      <dgm:t>
        <a:bodyPr/>
        <a:lstStyle/>
        <a:p>
          <a:endParaRPr lang="es-ES"/>
        </a:p>
      </dgm:t>
    </dgm:pt>
    <dgm:pt modelId="{22BC4208-CCD9-4058-ADC9-8FB73FED63FE}" type="sibTrans" cxnId="{99BBFC75-145F-4C57-B243-F1909FFFBC2B}">
      <dgm:prSet/>
      <dgm:spPr/>
      <dgm:t>
        <a:bodyPr/>
        <a:lstStyle/>
        <a:p>
          <a:endParaRPr lang="es-ES"/>
        </a:p>
      </dgm:t>
    </dgm:pt>
    <dgm:pt modelId="{8FE804CE-BCBE-404A-85BA-F7A864CD75D5}" type="pres">
      <dgm:prSet presAssocID="{31C819AE-6EBB-4A45-8014-1EAA603948C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B100B56F-3F8F-4882-82BB-3B627C454C7B}" type="pres">
      <dgm:prSet presAssocID="{31C819AE-6EBB-4A45-8014-1EAA603948C7}" presName="Name1" presStyleCnt="0"/>
      <dgm:spPr/>
      <dgm:t>
        <a:bodyPr/>
        <a:lstStyle/>
        <a:p>
          <a:endParaRPr lang="es-EC"/>
        </a:p>
      </dgm:t>
    </dgm:pt>
    <dgm:pt modelId="{E4CB3314-BE40-444C-855B-34354ED2F50F}" type="pres">
      <dgm:prSet presAssocID="{31C819AE-6EBB-4A45-8014-1EAA603948C7}" presName="cycle" presStyleCnt="0"/>
      <dgm:spPr/>
      <dgm:t>
        <a:bodyPr/>
        <a:lstStyle/>
        <a:p>
          <a:endParaRPr lang="es-EC"/>
        </a:p>
      </dgm:t>
    </dgm:pt>
    <dgm:pt modelId="{65D73156-3CB4-4286-8DB0-8A6B37C9E3C4}" type="pres">
      <dgm:prSet presAssocID="{31C819AE-6EBB-4A45-8014-1EAA603948C7}" presName="srcNode" presStyleLbl="node1" presStyleIdx="0" presStyleCnt="5"/>
      <dgm:spPr/>
      <dgm:t>
        <a:bodyPr/>
        <a:lstStyle/>
        <a:p>
          <a:endParaRPr lang="es-EC"/>
        </a:p>
      </dgm:t>
    </dgm:pt>
    <dgm:pt modelId="{DF1B8FF7-554F-40D2-BD53-F531D5BEC15D}" type="pres">
      <dgm:prSet presAssocID="{31C819AE-6EBB-4A45-8014-1EAA603948C7}" presName="conn" presStyleLbl="parChTrans1D2" presStyleIdx="0" presStyleCnt="1"/>
      <dgm:spPr/>
      <dgm:t>
        <a:bodyPr/>
        <a:lstStyle/>
        <a:p>
          <a:endParaRPr lang="es-EC"/>
        </a:p>
      </dgm:t>
    </dgm:pt>
    <dgm:pt modelId="{34984DCC-1846-4780-A0BB-0D736804C54B}" type="pres">
      <dgm:prSet presAssocID="{31C819AE-6EBB-4A45-8014-1EAA603948C7}" presName="extraNode" presStyleLbl="node1" presStyleIdx="0" presStyleCnt="5"/>
      <dgm:spPr/>
      <dgm:t>
        <a:bodyPr/>
        <a:lstStyle/>
        <a:p>
          <a:endParaRPr lang="es-EC"/>
        </a:p>
      </dgm:t>
    </dgm:pt>
    <dgm:pt modelId="{7411339B-140B-46E0-BB2D-B6ACF352999D}" type="pres">
      <dgm:prSet presAssocID="{31C819AE-6EBB-4A45-8014-1EAA603948C7}" presName="dstNode" presStyleLbl="node1" presStyleIdx="0" presStyleCnt="5"/>
      <dgm:spPr/>
      <dgm:t>
        <a:bodyPr/>
        <a:lstStyle/>
        <a:p>
          <a:endParaRPr lang="es-EC"/>
        </a:p>
      </dgm:t>
    </dgm:pt>
    <dgm:pt modelId="{DAD040F8-5C47-4E9D-862D-8C7ADCEF5FD3}" type="pres">
      <dgm:prSet presAssocID="{8D9C689E-EB42-45D2-B2EB-F6419CA36926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3C2CD9-4604-47B9-BA37-3D444AB98EF5}" type="pres">
      <dgm:prSet presAssocID="{8D9C689E-EB42-45D2-B2EB-F6419CA36926}" presName="accent_1" presStyleCnt="0"/>
      <dgm:spPr/>
    </dgm:pt>
    <dgm:pt modelId="{46F7F526-3DA0-419A-8E66-3C57C722BB23}" type="pres">
      <dgm:prSet presAssocID="{8D9C689E-EB42-45D2-B2EB-F6419CA36926}" presName="accentRepeatNode" presStyleLbl="solidFgAcc1" presStyleIdx="0" presStyleCnt="5"/>
      <dgm:spPr/>
    </dgm:pt>
    <dgm:pt modelId="{5E33E07A-E9B9-4F27-A480-ACFBFCEDCA73}" type="pres">
      <dgm:prSet presAssocID="{2BA7E8AA-A8E9-4D59-8172-1324B65F0284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6C8795-4333-4B84-AB18-702D256179E4}" type="pres">
      <dgm:prSet presAssocID="{2BA7E8AA-A8E9-4D59-8172-1324B65F0284}" presName="accent_2" presStyleCnt="0"/>
      <dgm:spPr/>
      <dgm:t>
        <a:bodyPr/>
        <a:lstStyle/>
        <a:p>
          <a:endParaRPr lang="es-ES"/>
        </a:p>
      </dgm:t>
    </dgm:pt>
    <dgm:pt modelId="{CE7095B2-96FA-4329-B1DF-129802708264}" type="pres">
      <dgm:prSet presAssocID="{2BA7E8AA-A8E9-4D59-8172-1324B65F0284}" presName="accentRepeatNode" presStyleLbl="solidFgAcc1" presStyleIdx="1" presStyleCnt="5"/>
      <dgm:spPr/>
      <dgm:t>
        <a:bodyPr/>
        <a:lstStyle/>
        <a:p>
          <a:endParaRPr lang="es-EC"/>
        </a:p>
      </dgm:t>
    </dgm:pt>
    <dgm:pt modelId="{32277332-8845-4E2C-8EDC-AA26C3C84ECC}" type="pres">
      <dgm:prSet presAssocID="{9DAAF47A-22D2-4822-B00E-2222F29A37B4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245A9F-F15D-4FC8-8C7F-6911E6D6A993}" type="pres">
      <dgm:prSet presAssocID="{9DAAF47A-22D2-4822-B00E-2222F29A37B4}" presName="accent_3" presStyleCnt="0"/>
      <dgm:spPr/>
    </dgm:pt>
    <dgm:pt modelId="{7B5084CF-F717-460A-AE0E-2BF8CE9EDEDB}" type="pres">
      <dgm:prSet presAssocID="{9DAAF47A-22D2-4822-B00E-2222F29A37B4}" presName="accentRepeatNode" presStyleLbl="solidFgAcc1" presStyleIdx="2" presStyleCnt="5"/>
      <dgm:spPr/>
    </dgm:pt>
    <dgm:pt modelId="{B977711B-8B6B-483A-9C33-C81A4FE9D54D}" type="pres">
      <dgm:prSet presAssocID="{2492919D-0335-469E-B557-716685C74D2F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D89C39-FDA8-4ACF-BAFB-49252927C93C}" type="pres">
      <dgm:prSet presAssocID="{2492919D-0335-469E-B557-716685C74D2F}" presName="accent_4" presStyleCnt="0"/>
      <dgm:spPr/>
      <dgm:t>
        <a:bodyPr/>
        <a:lstStyle/>
        <a:p>
          <a:endParaRPr lang="es-ES"/>
        </a:p>
      </dgm:t>
    </dgm:pt>
    <dgm:pt modelId="{89A5124A-BE5D-4460-8FED-660DD7331F68}" type="pres">
      <dgm:prSet presAssocID="{2492919D-0335-469E-B557-716685C74D2F}" presName="accentRepeatNode" presStyleLbl="solidFgAcc1" presStyleIdx="3" presStyleCnt="5"/>
      <dgm:spPr/>
      <dgm:t>
        <a:bodyPr/>
        <a:lstStyle/>
        <a:p>
          <a:endParaRPr lang="es-EC"/>
        </a:p>
      </dgm:t>
    </dgm:pt>
    <dgm:pt modelId="{24772F92-E862-4615-A9CD-C6C20FF190C0}" type="pres">
      <dgm:prSet presAssocID="{D6081DC9-6B28-4F80-91B0-241506418721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3FB765-07C9-425C-A889-8195436108A5}" type="pres">
      <dgm:prSet presAssocID="{D6081DC9-6B28-4F80-91B0-241506418721}" presName="accent_5" presStyleCnt="0"/>
      <dgm:spPr/>
      <dgm:t>
        <a:bodyPr/>
        <a:lstStyle/>
        <a:p>
          <a:endParaRPr lang="es-ES"/>
        </a:p>
      </dgm:t>
    </dgm:pt>
    <dgm:pt modelId="{12B19EC0-C14C-4812-AACC-30E9E7394979}" type="pres">
      <dgm:prSet presAssocID="{D6081DC9-6B28-4F80-91B0-241506418721}" presName="accentRepeatNode" presStyleLbl="solidFgAcc1" presStyleIdx="4" presStyleCnt="5"/>
      <dgm:spPr/>
      <dgm:t>
        <a:bodyPr/>
        <a:lstStyle/>
        <a:p>
          <a:endParaRPr lang="es-EC"/>
        </a:p>
      </dgm:t>
    </dgm:pt>
  </dgm:ptLst>
  <dgm:cxnLst>
    <dgm:cxn modelId="{80F40CFC-CC6E-49E8-8CBF-EF17675E4019}" type="presOf" srcId="{2492919D-0335-469E-B557-716685C74D2F}" destId="{B977711B-8B6B-483A-9C33-C81A4FE9D54D}" srcOrd="0" destOrd="0" presId="urn:microsoft.com/office/officeart/2008/layout/VerticalCurvedList"/>
    <dgm:cxn modelId="{0024317F-DCA2-4375-BF71-06EEC1CB4BB9}" srcId="{31C819AE-6EBB-4A45-8014-1EAA603948C7}" destId="{2BA7E8AA-A8E9-4D59-8172-1324B65F0284}" srcOrd="1" destOrd="0" parTransId="{2A2FE09D-7ADB-4EA7-981A-62717DCE07A6}" sibTransId="{F659657F-9539-4E2B-A35D-968B029E759B}"/>
    <dgm:cxn modelId="{8002F1FA-1BB3-478A-96B0-4D3E42672141}" type="presOf" srcId="{D6081DC9-6B28-4F80-91B0-241506418721}" destId="{24772F92-E862-4615-A9CD-C6C20FF190C0}" srcOrd="0" destOrd="0" presId="urn:microsoft.com/office/officeart/2008/layout/VerticalCurvedList"/>
    <dgm:cxn modelId="{2163C441-024A-47B5-BF05-8DA1ADDCEC68}" srcId="{31C819AE-6EBB-4A45-8014-1EAA603948C7}" destId="{2492919D-0335-469E-B557-716685C74D2F}" srcOrd="3" destOrd="0" parTransId="{ED818AA0-2CB9-4C2C-AC4E-A03EF6A23C73}" sibTransId="{15060E6A-4C29-443B-B1E6-79E9A1EF40AF}"/>
    <dgm:cxn modelId="{D5D31A38-A5FD-4E64-980D-5F16059FD478}" srcId="{31C819AE-6EBB-4A45-8014-1EAA603948C7}" destId="{8D9C689E-EB42-45D2-B2EB-F6419CA36926}" srcOrd="0" destOrd="0" parTransId="{981BD051-5D33-4F7A-922A-67A206267286}" sibTransId="{296E684D-A2E3-43E9-97D2-F4BC85C67950}"/>
    <dgm:cxn modelId="{705D157F-8362-4307-A4AF-E81829C52FC9}" type="presOf" srcId="{8D9C689E-EB42-45D2-B2EB-F6419CA36926}" destId="{DAD040F8-5C47-4E9D-862D-8C7ADCEF5FD3}" srcOrd="0" destOrd="0" presId="urn:microsoft.com/office/officeart/2008/layout/VerticalCurvedList"/>
    <dgm:cxn modelId="{99BBFC75-145F-4C57-B243-F1909FFFBC2B}" srcId="{31C819AE-6EBB-4A45-8014-1EAA603948C7}" destId="{9DAAF47A-22D2-4822-B00E-2222F29A37B4}" srcOrd="2" destOrd="0" parTransId="{B12E208C-AE76-4838-AED0-29985B4A126B}" sibTransId="{22BC4208-CCD9-4058-ADC9-8FB73FED63FE}"/>
    <dgm:cxn modelId="{8245BF97-1DC9-41D8-A423-7DD19EAE9FC2}" type="presOf" srcId="{31C819AE-6EBB-4A45-8014-1EAA603948C7}" destId="{8FE804CE-BCBE-404A-85BA-F7A864CD75D5}" srcOrd="0" destOrd="0" presId="urn:microsoft.com/office/officeart/2008/layout/VerticalCurvedList"/>
    <dgm:cxn modelId="{76AE7812-2E04-4985-A169-986B55634F91}" type="presOf" srcId="{9DAAF47A-22D2-4822-B00E-2222F29A37B4}" destId="{32277332-8845-4E2C-8EDC-AA26C3C84ECC}" srcOrd="0" destOrd="0" presId="urn:microsoft.com/office/officeart/2008/layout/VerticalCurvedList"/>
    <dgm:cxn modelId="{68D45632-4BCC-4A20-B635-CD9E1AC09DB9}" type="presOf" srcId="{296E684D-A2E3-43E9-97D2-F4BC85C67950}" destId="{DF1B8FF7-554F-40D2-BD53-F531D5BEC15D}" srcOrd="0" destOrd="0" presId="urn:microsoft.com/office/officeart/2008/layout/VerticalCurvedList"/>
    <dgm:cxn modelId="{12F22EB4-D683-4C17-B211-455DCE76EC57}" type="presOf" srcId="{2BA7E8AA-A8E9-4D59-8172-1324B65F0284}" destId="{5E33E07A-E9B9-4F27-A480-ACFBFCEDCA73}" srcOrd="0" destOrd="0" presId="urn:microsoft.com/office/officeart/2008/layout/VerticalCurvedList"/>
    <dgm:cxn modelId="{F6821AE8-A890-49A1-BF43-332409CFEC1C}" srcId="{31C819AE-6EBB-4A45-8014-1EAA603948C7}" destId="{D6081DC9-6B28-4F80-91B0-241506418721}" srcOrd="4" destOrd="0" parTransId="{A428B960-3B56-4BF1-8A7E-57C001FCBEF0}" sibTransId="{84DFAD63-69C7-4BE3-9A82-4C8BE37741F3}"/>
    <dgm:cxn modelId="{C634D686-FFD3-415C-B61E-957FCD8C695C}" type="presParOf" srcId="{8FE804CE-BCBE-404A-85BA-F7A864CD75D5}" destId="{B100B56F-3F8F-4882-82BB-3B627C454C7B}" srcOrd="0" destOrd="0" presId="urn:microsoft.com/office/officeart/2008/layout/VerticalCurvedList"/>
    <dgm:cxn modelId="{6E81A374-3256-46BD-82C5-9B44189F061B}" type="presParOf" srcId="{B100B56F-3F8F-4882-82BB-3B627C454C7B}" destId="{E4CB3314-BE40-444C-855B-34354ED2F50F}" srcOrd="0" destOrd="0" presId="urn:microsoft.com/office/officeart/2008/layout/VerticalCurvedList"/>
    <dgm:cxn modelId="{ADE5D10A-880A-453C-ABDD-CC603C1D475B}" type="presParOf" srcId="{E4CB3314-BE40-444C-855B-34354ED2F50F}" destId="{65D73156-3CB4-4286-8DB0-8A6B37C9E3C4}" srcOrd="0" destOrd="0" presId="urn:microsoft.com/office/officeart/2008/layout/VerticalCurvedList"/>
    <dgm:cxn modelId="{4A8D3252-3BCC-4375-86CD-AA166D78FCF9}" type="presParOf" srcId="{E4CB3314-BE40-444C-855B-34354ED2F50F}" destId="{DF1B8FF7-554F-40D2-BD53-F531D5BEC15D}" srcOrd="1" destOrd="0" presId="urn:microsoft.com/office/officeart/2008/layout/VerticalCurvedList"/>
    <dgm:cxn modelId="{2844A118-CAAD-417E-9DED-C0B53F4A20F8}" type="presParOf" srcId="{E4CB3314-BE40-444C-855B-34354ED2F50F}" destId="{34984DCC-1846-4780-A0BB-0D736804C54B}" srcOrd="2" destOrd="0" presId="urn:microsoft.com/office/officeart/2008/layout/VerticalCurvedList"/>
    <dgm:cxn modelId="{3F8D8C9C-8C2D-453A-A504-7E659260B0BA}" type="presParOf" srcId="{E4CB3314-BE40-444C-855B-34354ED2F50F}" destId="{7411339B-140B-46E0-BB2D-B6ACF352999D}" srcOrd="3" destOrd="0" presId="urn:microsoft.com/office/officeart/2008/layout/VerticalCurvedList"/>
    <dgm:cxn modelId="{3FA4AF6B-E823-4649-AD2F-8103DD3C1652}" type="presParOf" srcId="{B100B56F-3F8F-4882-82BB-3B627C454C7B}" destId="{DAD040F8-5C47-4E9D-862D-8C7ADCEF5FD3}" srcOrd="1" destOrd="0" presId="urn:microsoft.com/office/officeart/2008/layout/VerticalCurvedList"/>
    <dgm:cxn modelId="{9D82B91A-CE06-4D06-8D59-8F02DF10B1EA}" type="presParOf" srcId="{B100B56F-3F8F-4882-82BB-3B627C454C7B}" destId="{8D3C2CD9-4604-47B9-BA37-3D444AB98EF5}" srcOrd="2" destOrd="0" presId="urn:microsoft.com/office/officeart/2008/layout/VerticalCurvedList"/>
    <dgm:cxn modelId="{34F2D883-4398-4226-836C-12D95E8C51AC}" type="presParOf" srcId="{8D3C2CD9-4604-47B9-BA37-3D444AB98EF5}" destId="{46F7F526-3DA0-419A-8E66-3C57C722BB23}" srcOrd="0" destOrd="0" presId="urn:microsoft.com/office/officeart/2008/layout/VerticalCurvedList"/>
    <dgm:cxn modelId="{C76DB5EA-E647-4A72-99B9-BA4333493A9B}" type="presParOf" srcId="{B100B56F-3F8F-4882-82BB-3B627C454C7B}" destId="{5E33E07A-E9B9-4F27-A480-ACFBFCEDCA73}" srcOrd="3" destOrd="0" presId="urn:microsoft.com/office/officeart/2008/layout/VerticalCurvedList"/>
    <dgm:cxn modelId="{FF45DE35-DC9C-44FB-B5A1-2457A62DA5D2}" type="presParOf" srcId="{B100B56F-3F8F-4882-82BB-3B627C454C7B}" destId="{E26C8795-4333-4B84-AB18-702D256179E4}" srcOrd="4" destOrd="0" presId="urn:microsoft.com/office/officeart/2008/layout/VerticalCurvedList"/>
    <dgm:cxn modelId="{EEFCA69B-A6BA-46EA-B99A-142DEDE3B62C}" type="presParOf" srcId="{E26C8795-4333-4B84-AB18-702D256179E4}" destId="{CE7095B2-96FA-4329-B1DF-129802708264}" srcOrd="0" destOrd="0" presId="urn:microsoft.com/office/officeart/2008/layout/VerticalCurvedList"/>
    <dgm:cxn modelId="{26A64FC2-6BDA-4359-9919-D7F6CFAE87F3}" type="presParOf" srcId="{B100B56F-3F8F-4882-82BB-3B627C454C7B}" destId="{32277332-8845-4E2C-8EDC-AA26C3C84ECC}" srcOrd="5" destOrd="0" presId="urn:microsoft.com/office/officeart/2008/layout/VerticalCurvedList"/>
    <dgm:cxn modelId="{D639A7D5-A49A-4244-8E3F-3C220F87067C}" type="presParOf" srcId="{B100B56F-3F8F-4882-82BB-3B627C454C7B}" destId="{75245A9F-F15D-4FC8-8C7F-6911E6D6A993}" srcOrd="6" destOrd="0" presId="urn:microsoft.com/office/officeart/2008/layout/VerticalCurvedList"/>
    <dgm:cxn modelId="{A3441FFE-A8A1-4252-BEF6-250F6E7C5482}" type="presParOf" srcId="{75245A9F-F15D-4FC8-8C7F-6911E6D6A993}" destId="{7B5084CF-F717-460A-AE0E-2BF8CE9EDEDB}" srcOrd="0" destOrd="0" presId="urn:microsoft.com/office/officeart/2008/layout/VerticalCurvedList"/>
    <dgm:cxn modelId="{26B6F7E9-D06C-4A05-9D65-561D0D49BE6E}" type="presParOf" srcId="{B100B56F-3F8F-4882-82BB-3B627C454C7B}" destId="{B977711B-8B6B-483A-9C33-C81A4FE9D54D}" srcOrd="7" destOrd="0" presId="urn:microsoft.com/office/officeart/2008/layout/VerticalCurvedList"/>
    <dgm:cxn modelId="{85DA213B-B563-4852-B82C-FFC78F030205}" type="presParOf" srcId="{B100B56F-3F8F-4882-82BB-3B627C454C7B}" destId="{E7D89C39-FDA8-4ACF-BAFB-49252927C93C}" srcOrd="8" destOrd="0" presId="urn:microsoft.com/office/officeart/2008/layout/VerticalCurvedList"/>
    <dgm:cxn modelId="{A50BF4E7-0B3B-47E5-BE87-4C065AF29DBD}" type="presParOf" srcId="{E7D89C39-FDA8-4ACF-BAFB-49252927C93C}" destId="{89A5124A-BE5D-4460-8FED-660DD7331F68}" srcOrd="0" destOrd="0" presId="urn:microsoft.com/office/officeart/2008/layout/VerticalCurvedList"/>
    <dgm:cxn modelId="{99577D80-315D-4BCA-800B-32B864CE1EF6}" type="presParOf" srcId="{B100B56F-3F8F-4882-82BB-3B627C454C7B}" destId="{24772F92-E862-4615-A9CD-C6C20FF190C0}" srcOrd="9" destOrd="0" presId="urn:microsoft.com/office/officeart/2008/layout/VerticalCurvedList"/>
    <dgm:cxn modelId="{66917E99-5F62-40C7-A618-AADB4B614C7E}" type="presParOf" srcId="{B100B56F-3F8F-4882-82BB-3B627C454C7B}" destId="{673FB765-07C9-425C-A889-8195436108A5}" srcOrd="10" destOrd="0" presId="urn:microsoft.com/office/officeart/2008/layout/VerticalCurvedList"/>
    <dgm:cxn modelId="{24F4344B-5E39-450B-8FB0-251D74B8CC8C}" type="presParOf" srcId="{673FB765-07C9-425C-A889-8195436108A5}" destId="{12B19EC0-C14C-4812-AACC-30E9E739497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E1DC2E-17AE-4D41-A16F-B6353B1F3AA0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A9E9DE-EA91-420B-AFA2-3A73BAADA1B4}">
      <dgm:prSet phldrT="[Texto]"/>
      <dgm:spPr/>
      <dgm:t>
        <a:bodyPr/>
        <a:lstStyle/>
        <a:p>
          <a:r>
            <a:rPr lang="es-ES" dirty="0" smtClean="0"/>
            <a:t>ENSAYOS PARA CARACTERIZAR EL MATERIAL</a:t>
          </a:r>
          <a:endParaRPr lang="es-ES" dirty="0"/>
        </a:p>
      </dgm:t>
    </dgm:pt>
    <dgm:pt modelId="{6AC45F2D-A0DC-431B-91F0-E405C8DE9F20}" type="parTrans" cxnId="{9B623E33-9954-4290-A874-4833C6FEBF39}">
      <dgm:prSet/>
      <dgm:spPr/>
      <dgm:t>
        <a:bodyPr/>
        <a:lstStyle/>
        <a:p>
          <a:endParaRPr lang="es-ES"/>
        </a:p>
      </dgm:t>
    </dgm:pt>
    <dgm:pt modelId="{90936AA9-E119-4803-8FE7-9AC8247FC909}" type="sibTrans" cxnId="{9B623E33-9954-4290-A874-4833C6FEBF39}">
      <dgm:prSet/>
      <dgm:spPr/>
      <dgm:t>
        <a:bodyPr/>
        <a:lstStyle/>
        <a:p>
          <a:endParaRPr lang="es-ES"/>
        </a:p>
      </dgm:t>
    </dgm:pt>
    <dgm:pt modelId="{AA027D9E-EAC4-4D36-BFFD-9A8732BA7D37}">
      <dgm:prSet phldrT="[Texto]"/>
      <dgm:spPr/>
      <dgm:t>
        <a:bodyPr/>
        <a:lstStyle/>
        <a:p>
          <a:r>
            <a:rPr lang="es-ES" b="0" dirty="0" smtClean="0"/>
            <a:t>Pesos</a:t>
          </a:r>
          <a:r>
            <a:rPr lang="es-ES" b="1" dirty="0" smtClean="0"/>
            <a:t> </a:t>
          </a:r>
          <a:r>
            <a:rPr lang="es-ES" b="0" dirty="0" smtClean="0"/>
            <a:t>Especifico</a:t>
          </a:r>
        </a:p>
      </dgm:t>
    </dgm:pt>
    <dgm:pt modelId="{E5A8185B-8EB7-4E01-AD67-9EB2DB0CDE54}" type="parTrans" cxnId="{7991F7C5-539C-4F94-A718-D177CC15C6EB}">
      <dgm:prSet/>
      <dgm:spPr/>
      <dgm:t>
        <a:bodyPr/>
        <a:lstStyle/>
        <a:p>
          <a:endParaRPr lang="es-ES"/>
        </a:p>
      </dgm:t>
    </dgm:pt>
    <dgm:pt modelId="{8F4BF4C2-FAF7-477F-B84E-39AD5E81B67A}" type="sibTrans" cxnId="{7991F7C5-539C-4F94-A718-D177CC15C6EB}">
      <dgm:prSet/>
      <dgm:spPr/>
      <dgm:t>
        <a:bodyPr/>
        <a:lstStyle/>
        <a:p>
          <a:endParaRPr lang="es-ES"/>
        </a:p>
      </dgm:t>
    </dgm:pt>
    <dgm:pt modelId="{C8D93F3B-067C-429A-B37E-D564812C8F64}">
      <dgm:prSet phldrT="[Texto]"/>
      <dgm:spPr/>
      <dgm:t>
        <a:bodyPr/>
        <a:lstStyle/>
        <a:p>
          <a:r>
            <a:rPr lang="es-ES" b="0" dirty="0" smtClean="0"/>
            <a:t>NTE INEN 856 (ASTM – C127-04)</a:t>
          </a:r>
          <a:endParaRPr lang="es-ES" b="0" dirty="0"/>
        </a:p>
      </dgm:t>
    </dgm:pt>
    <dgm:pt modelId="{43E03A7B-014E-494E-88AD-3DDC060A678E}" type="parTrans" cxnId="{B0A7E617-C0E0-4F97-ABC8-D3413745AB54}">
      <dgm:prSet/>
      <dgm:spPr/>
      <dgm:t>
        <a:bodyPr/>
        <a:lstStyle/>
        <a:p>
          <a:endParaRPr lang="es-ES"/>
        </a:p>
      </dgm:t>
    </dgm:pt>
    <dgm:pt modelId="{3E8DE13B-8D49-4E3F-A4D3-740F94B4FD71}" type="sibTrans" cxnId="{B0A7E617-C0E0-4F97-ABC8-D3413745AB54}">
      <dgm:prSet/>
      <dgm:spPr/>
      <dgm:t>
        <a:bodyPr/>
        <a:lstStyle/>
        <a:p>
          <a:endParaRPr lang="es-ES"/>
        </a:p>
      </dgm:t>
    </dgm:pt>
    <dgm:pt modelId="{A8A49E29-3BEC-4A52-A555-604E07D64458}">
      <dgm:prSet phldrT="[Texto]"/>
      <dgm:spPr/>
      <dgm:t>
        <a:bodyPr/>
        <a:lstStyle/>
        <a:p>
          <a:r>
            <a:rPr lang="es-ES" dirty="0" smtClean="0"/>
            <a:t>Abrasión </a:t>
          </a:r>
        </a:p>
      </dgm:t>
    </dgm:pt>
    <dgm:pt modelId="{88D27047-8DE0-4B5D-B5E2-43BCFB25CE66}" type="parTrans" cxnId="{CC3DD071-4BD7-44BD-9431-EE994A0391B7}">
      <dgm:prSet/>
      <dgm:spPr/>
      <dgm:t>
        <a:bodyPr/>
        <a:lstStyle/>
        <a:p>
          <a:endParaRPr lang="es-ES"/>
        </a:p>
      </dgm:t>
    </dgm:pt>
    <dgm:pt modelId="{A4E380DC-5F0E-4079-9B2C-FBB4AF2525E1}" type="sibTrans" cxnId="{CC3DD071-4BD7-44BD-9431-EE994A0391B7}">
      <dgm:prSet/>
      <dgm:spPr/>
      <dgm:t>
        <a:bodyPr/>
        <a:lstStyle/>
        <a:p>
          <a:endParaRPr lang="es-ES"/>
        </a:p>
      </dgm:t>
    </dgm:pt>
    <dgm:pt modelId="{B718561E-85FD-439E-9DD3-6F139A5CF29B}">
      <dgm:prSet phldrT="[Texto]"/>
      <dgm:spPr/>
      <dgm:t>
        <a:bodyPr/>
        <a:lstStyle/>
        <a:p>
          <a:r>
            <a:rPr lang="es-ES" dirty="0" smtClean="0"/>
            <a:t>Densidad aparente suelta y compacta</a:t>
          </a:r>
          <a:endParaRPr lang="es-ES" dirty="0"/>
        </a:p>
      </dgm:t>
    </dgm:pt>
    <dgm:pt modelId="{DF4725F7-7B40-4F73-AFB0-1DC1F688C46B}" type="parTrans" cxnId="{D594A8B2-1F7C-4EE6-B2DB-1E5D94983FD0}">
      <dgm:prSet/>
      <dgm:spPr/>
      <dgm:t>
        <a:bodyPr/>
        <a:lstStyle/>
        <a:p>
          <a:endParaRPr lang="es-ES"/>
        </a:p>
      </dgm:t>
    </dgm:pt>
    <dgm:pt modelId="{525E31BF-990A-445D-AA74-A37DFA9904D8}" type="sibTrans" cxnId="{D594A8B2-1F7C-4EE6-B2DB-1E5D94983FD0}">
      <dgm:prSet/>
      <dgm:spPr/>
      <dgm:t>
        <a:bodyPr/>
        <a:lstStyle/>
        <a:p>
          <a:endParaRPr lang="es-ES"/>
        </a:p>
      </dgm:t>
    </dgm:pt>
    <dgm:pt modelId="{D931C250-EDBE-4BAA-AC71-927789C723FF}">
      <dgm:prSet phldrT="[Texto]"/>
      <dgm:spPr/>
      <dgm:t>
        <a:bodyPr/>
        <a:lstStyle/>
        <a:p>
          <a:r>
            <a:rPr lang="es-ES" dirty="0" smtClean="0"/>
            <a:t>Granulometría</a:t>
          </a:r>
          <a:endParaRPr lang="es-ES" dirty="0"/>
        </a:p>
      </dgm:t>
    </dgm:pt>
    <dgm:pt modelId="{9E0E368F-4F9D-4F43-811F-1CBC7CFFB28A}" type="parTrans" cxnId="{6C6122BF-95A0-49C2-A07D-C5B6169DB6CA}">
      <dgm:prSet/>
      <dgm:spPr/>
      <dgm:t>
        <a:bodyPr/>
        <a:lstStyle/>
        <a:p>
          <a:endParaRPr lang="es-ES"/>
        </a:p>
      </dgm:t>
    </dgm:pt>
    <dgm:pt modelId="{DFD8BD18-E736-4032-897F-B4C4FBD1ECDA}" type="sibTrans" cxnId="{6C6122BF-95A0-49C2-A07D-C5B6169DB6CA}">
      <dgm:prSet/>
      <dgm:spPr/>
      <dgm:t>
        <a:bodyPr/>
        <a:lstStyle/>
        <a:p>
          <a:endParaRPr lang="es-ES"/>
        </a:p>
      </dgm:t>
    </dgm:pt>
    <dgm:pt modelId="{2D773319-156B-4219-990C-E240A09E94F6}">
      <dgm:prSet phldrT="[Texto]"/>
      <dgm:spPr/>
      <dgm:t>
        <a:bodyPr/>
        <a:lstStyle/>
        <a:p>
          <a:r>
            <a:rPr lang="es-ES" dirty="0" smtClean="0"/>
            <a:t>Método de Mercurio</a:t>
          </a:r>
          <a:endParaRPr lang="es-ES" dirty="0"/>
        </a:p>
      </dgm:t>
    </dgm:pt>
    <dgm:pt modelId="{E43BC933-99D9-4FB7-9BC3-B5C8B7285FE6}" type="parTrans" cxnId="{727927D9-979F-4E1D-A841-264924C204D7}">
      <dgm:prSet/>
      <dgm:spPr/>
      <dgm:t>
        <a:bodyPr/>
        <a:lstStyle/>
        <a:p>
          <a:endParaRPr lang="es-ES"/>
        </a:p>
      </dgm:t>
    </dgm:pt>
    <dgm:pt modelId="{3EF8F0FB-E31D-43E8-BD7B-356530208FA0}" type="sibTrans" cxnId="{727927D9-979F-4E1D-A841-264924C204D7}">
      <dgm:prSet/>
      <dgm:spPr/>
      <dgm:t>
        <a:bodyPr/>
        <a:lstStyle/>
        <a:p>
          <a:endParaRPr lang="es-ES"/>
        </a:p>
      </dgm:t>
    </dgm:pt>
    <dgm:pt modelId="{EC343915-0B27-40CE-9DB0-48A1178907DB}">
      <dgm:prSet phldrT="[Texto]"/>
      <dgm:spPr/>
      <dgm:t>
        <a:bodyPr/>
        <a:lstStyle/>
        <a:p>
          <a:r>
            <a:rPr lang="es-ES" smtClean="0"/>
            <a:t>d= m/vol (kg/m3)</a:t>
          </a:r>
          <a:endParaRPr lang="es-ES" dirty="0"/>
        </a:p>
      </dgm:t>
    </dgm:pt>
    <dgm:pt modelId="{38671C78-1B22-40D3-927D-567603C5E2B7}" type="parTrans" cxnId="{891A5AB4-38F7-429D-9661-F93AB19AA6D1}">
      <dgm:prSet/>
      <dgm:spPr/>
      <dgm:t>
        <a:bodyPr/>
        <a:lstStyle/>
        <a:p>
          <a:endParaRPr lang="es-ES"/>
        </a:p>
      </dgm:t>
    </dgm:pt>
    <dgm:pt modelId="{34A7A674-9010-4DEE-A6A2-EB463B63D766}" type="sibTrans" cxnId="{891A5AB4-38F7-429D-9661-F93AB19AA6D1}">
      <dgm:prSet/>
      <dgm:spPr/>
      <dgm:t>
        <a:bodyPr/>
        <a:lstStyle/>
        <a:p>
          <a:endParaRPr lang="es-ES"/>
        </a:p>
      </dgm:t>
    </dgm:pt>
    <dgm:pt modelId="{83A1C893-0808-49CB-A671-B245DCD26CF4}">
      <dgm:prSet phldrT="[Texto]"/>
      <dgm:spPr/>
      <dgm:t>
        <a:bodyPr/>
        <a:lstStyle/>
        <a:p>
          <a:r>
            <a:rPr lang="es-ES" smtClean="0"/>
            <a:t>NTE INEN 860 (ASTM - C131)</a:t>
          </a:r>
          <a:endParaRPr lang="es-ES" dirty="0" smtClean="0"/>
        </a:p>
      </dgm:t>
    </dgm:pt>
    <dgm:pt modelId="{167E72B3-1C43-4B51-86A3-67B7431A5684}" type="parTrans" cxnId="{E6CC7010-2A02-4E23-A54E-EAAC3A08FC8C}">
      <dgm:prSet/>
      <dgm:spPr/>
      <dgm:t>
        <a:bodyPr/>
        <a:lstStyle/>
        <a:p>
          <a:endParaRPr lang="es-ES"/>
        </a:p>
      </dgm:t>
    </dgm:pt>
    <dgm:pt modelId="{FB5675DD-4236-4C32-BF66-0C664FD42A8A}" type="sibTrans" cxnId="{E6CC7010-2A02-4E23-A54E-EAAC3A08FC8C}">
      <dgm:prSet/>
      <dgm:spPr/>
      <dgm:t>
        <a:bodyPr/>
        <a:lstStyle/>
        <a:p>
          <a:endParaRPr lang="es-ES"/>
        </a:p>
      </dgm:t>
    </dgm:pt>
    <dgm:pt modelId="{2631355A-2459-45E6-AE9B-A8740759C270}">
      <dgm:prSet phldrT="[Texto]"/>
      <dgm:spPr/>
      <dgm:t>
        <a:bodyPr/>
        <a:lstStyle/>
        <a:p>
          <a:r>
            <a:rPr lang="es-ES" smtClean="0"/>
            <a:t>NTE INEN 696 (ASTM - C136)</a:t>
          </a:r>
          <a:endParaRPr lang="es-ES" dirty="0"/>
        </a:p>
      </dgm:t>
    </dgm:pt>
    <dgm:pt modelId="{8F3D08DE-3993-416E-80CA-D2976C568D0D}" type="parTrans" cxnId="{CC709226-1D0F-4283-B318-7D6D2CB4EBC5}">
      <dgm:prSet/>
      <dgm:spPr/>
      <dgm:t>
        <a:bodyPr/>
        <a:lstStyle/>
        <a:p>
          <a:endParaRPr lang="es-ES"/>
        </a:p>
      </dgm:t>
    </dgm:pt>
    <dgm:pt modelId="{E74829BC-DBC2-4058-9912-DD4B2BE26C6B}" type="sibTrans" cxnId="{CC709226-1D0F-4283-B318-7D6D2CB4EBC5}">
      <dgm:prSet/>
      <dgm:spPr/>
      <dgm:t>
        <a:bodyPr/>
        <a:lstStyle/>
        <a:p>
          <a:endParaRPr lang="es-ES"/>
        </a:p>
      </dgm:t>
    </dgm:pt>
    <dgm:pt modelId="{D2FADF15-D5CF-4FFB-9172-507C334B09AF}">
      <dgm:prSet phldrT="[Texto]"/>
      <dgm:spPr/>
      <dgm:t>
        <a:bodyPr/>
        <a:lstStyle/>
        <a:p>
          <a:r>
            <a:rPr lang="es-ES" dirty="0" smtClean="0"/>
            <a:t>Contenido de humedad</a:t>
          </a:r>
        </a:p>
      </dgm:t>
    </dgm:pt>
    <dgm:pt modelId="{D5C54E3A-C66E-4AF5-AC7E-14CD5A082941}" type="parTrans" cxnId="{77E64329-30C5-47A4-9E27-385087DB02CD}">
      <dgm:prSet/>
      <dgm:spPr/>
      <dgm:t>
        <a:bodyPr/>
        <a:lstStyle/>
        <a:p>
          <a:endParaRPr lang="es-ES"/>
        </a:p>
      </dgm:t>
    </dgm:pt>
    <dgm:pt modelId="{C4719385-E7DD-4EB5-B69E-996010D0BE4A}" type="sibTrans" cxnId="{77E64329-30C5-47A4-9E27-385087DB02CD}">
      <dgm:prSet/>
      <dgm:spPr/>
      <dgm:t>
        <a:bodyPr/>
        <a:lstStyle/>
        <a:p>
          <a:endParaRPr lang="es-ES"/>
        </a:p>
      </dgm:t>
    </dgm:pt>
    <dgm:pt modelId="{886BA6C3-4016-4C62-B516-8DE2EABEBDD9}">
      <dgm:prSet phldrT="[Texto]"/>
      <dgm:spPr/>
      <dgm:t>
        <a:bodyPr/>
        <a:lstStyle/>
        <a:p>
          <a:r>
            <a:rPr lang="es-ES" smtClean="0"/>
            <a:t>NTE INEN 858:2010</a:t>
          </a:r>
          <a:endParaRPr lang="es-ES" dirty="0"/>
        </a:p>
      </dgm:t>
    </dgm:pt>
    <dgm:pt modelId="{7A64BB26-7C04-4089-899E-505F16A4BCB5}" type="parTrans" cxnId="{B8169947-ABBD-4D59-BEA5-B79FF303B75D}">
      <dgm:prSet/>
      <dgm:spPr/>
      <dgm:t>
        <a:bodyPr/>
        <a:lstStyle/>
        <a:p>
          <a:endParaRPr lang="es-ES"/>
        </a:p>
      </dgm:t>
    </dgm:pt>
    <dgm:pt modelId="{E89DAC89-FBA0-430A-9475-374E14B62E72}" type="sibTrans" cxnId="{B8169947-ABBD-4D59-BEA5-B79FF303B75D}">
      <dgm:prSet/>
      <dgm:spPr/>
      <dgm:t>
        <a:bodyPr/>
        <a:lstStyle/>
        <a:p>
          <a:endParaRPr lang="es-ES"/>
        </a:p>
      </dgm:t>
    </dgm:pt>
    <dgm:pt modelId="{241DB9B5-104F-49D9-8C73-D2B7046417CA}">
      <dgm:prSet phldrT="[Texto]"/>
      <dgm:spPr/>
      <dgm:t>
        <a:bodyPr/>
        <a:lstStyle/>
        <a:p>
          <a:r>
            <a:rPr lang="es-ES" smtClean="0"/>
            <a:t>NTE INEN 690</a:t>
          </a:r>
          <a:endParaRPr lang="es-ES" dirty="0" smtClean="0"/>
        </a:p>
      </dgm:t>
    </dgm:pt>
    <dgm:pt modelId="{383D3B9D-12B0-4A35-9EF3-ABFF2609CCCD}" type="parTrans" cxnId="{376D6FD0-6AED-4503-999D-F634296ABA20}">
      <dgm:prSet/>
      <dgm:spPr/>
      <dgm:t>
        <a:bodyPr/>
        <a:lstStyle/>
        <a:p>
          <a:endParaRPr lang="es-ES"/>
        </a:p>
      </dgm:t>
    </dgm:pt>
    <dgm:pt modelId="{E1F27123-A2CC-4290-A6A9-EAA67E408D68}" type="sibTrans" cxnId="{376D6FD0-6AED-4503-999D-F634296ABA20}">
      <dgm:prSet/>
      <dgm:spPr/>
      <dgm:t>
        <a:bodyPr/>
        <a:lstStyle/>
        <a:p>
          <a:endParaRPr lang="es-ES"/>
        </a:p>
      </dgm:t>
    </dgm:pt>
    <dgm:pt modelId="{C7192392-D9CD-4A2C-9030-1DEA5866CF59}" type="pres">
      <dgm:prSet presAssocID="{3AE1DC2E-17AE-4D41-A16F-B6353B1F3AA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2CD82AC-5B40-47C0-95EA-28D5781E93AF}" type="pres">
      <dgm:prSet presAssocID="{DBA9E9DE-EA91-420B-AFA2-3A73BAADA1B4}" presName="root1" presStyleCnt="0"/>
      <dgm:spPr/>
    </dgm:pt>
    <dgm:pt modelId="{6F5795BF-F77F-4FBB-ACE8-0F9FA282D7A7}" type="pres">
      <dgm:prSet presAssocID="{DBA9E9DE-EA91-420B-AFA2-3A73BAADA1B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1078728-CDAC-4EB7-9B04-B34D6ABFF2CB}" type="pres">
      <dgm:prSet presAssocID="{DBA9E9DE-EA91-420B-AFA2-3A73BAADA1B4}" presName="level2hierChild" presStyleCnt="0"/>
      <dgm:spPr/>
    </dgm:pt>
    <dgm:pt modelId="{DDB2F157-F311-4E95-AEEA-9548406CD32A}" type="pres">
      <dgm:prSet presAssocID="{E43BC933-99D9-4FB7-9BC3-B5C8B7285FE6}" presName="conn2-1" presStyleLbl="parChTrans1D2" presStyleIdx="0" presStyleCnt="6"/>
      <dgm:spPr/>
      <dgm:t>
        <a:bodyPr/>
        <a:lstStyle/>
        <a:p>
          <a:endParaRPr lang="es-ES"/>
        </a:p>
      </dgm:t>
    </dgm:pt>
    <dgm:pt modelId="{3BF49DF2-0F2D-4495-954F-499F613FE94A}" type="pres">
      <dgm:prSet presAssocID="{E43BC933-99D9-4FB7-9BC3-B5C8B7285FE6}" presName="connTx" presStyleLbl="parChTrans1D2" presStyleIdx="0" presStyleCnt="6"/>
      <dgm:spPr/>
      <dgm:t>
        <a:bodyPr/>
        <a:lstStyle/>
        <a:p>
          <a:endParaRPr lang="es-ES"/>
        </a:p>
      </dgm:t>
    </dgm:pt>
    <dgm:pt modelId="{C8A41DDB-CC49-4B12-A676-2D50FEAF4149}" type="pres">
      <dgm:prSet presAssocID="{2D773319-156B-4219-990C-E240A09E94F6}" presName="root2" presStyleCnt="0"/>
      <dgm:spPr/>
    </dgm:pt>
    <dgm:pt modelId="{5B3A494A-BB27-4188-A8E8-C2DE53BEF7FF}" type="pres">
      <dgm:prSet presAssocID="{2D773319-156B-4219-990C-E240A09E94F6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92552B5-6DE6-47F9-9932-DA3C8C66E326}" type="pres">
      <dgm:prSet presAssocID="{2D773319-156B-4219-990C-E240A09E94F6}" presName="level3hierChild" presStyleCnt="0"/>
      <dgm:spPr/>
    </dgm:pt>
    <dgm:pt modelId="{74D23C11-219C-4882-91A9-6C59DF03062C}" type="pres">
      <dgm:prSet presAssocID="{38671C78-1B22-40D3-927D-567603C5E2B7}" presName="conn2-1" presStyleLbl="parChTrans1D3" presStyleIdx="0" presStyleCnt="6"/>
      <dgm:spPr/>
      <dgm:t>
        <a:bodyPr/>
        <a:lstStyle/>
        <a:p>
          <a:endParaRPr lang="es-ES"/>
        </a:p>
      </dgm:t>
    </dgm:pt>
    <dgm:pt modelId="{18A77415-FE91-4B0B-9DE9-D48C78FF159F}" type="pres">
      <dgm:prSet presAssocID="{38671C78-1B22-40D3-927D-567603C5E2B7}" presName="connTx" presStyleLbl="parChTrans1D3" presStyleIdx="0" presStyleCnt="6"/>
      <dgm:spPr/>
      <dgm:t>
        <a:bodyPr/>
        <a:lstStyle/>
        <a:p>
          <a:endParaRPr lang="es-ES"/>
        </a:p>
      </dgm:t>
    </dgm:pt>
    <dgm:pt modelId="{09B23E0E-D1E6-478B-92E4-62925291F134}" type="pres">
      <dgm:prSet presAssocID="{EC343915-0B27-40CE-9DB0-48A1178907DB}" presName="root2" presStyleCnt="0"/>
      <dgm:spPr/>
    </dgm:pt>
    <dgm:pt modelId="{6C9CC76C-71C4-4CD1-A66C-8F3DE4692BA1}" type="pres">
      <dgm:prSet presAssocID="{EC343915-0B27-40CE-9DB0-48A1178907DB}" presName="LevelTwoTextNode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90B527C-FEC6-4A93-B854-9CE2F316C083}" type="pres">
      <dgm:prSet presAssocID="{EC343915-0B27-40CE-9DB0-48A1178907DB}" presName="level3hierChild" presStyleCnt="0"/>
      <dgm:spPr/>
    </dgm:pt>
    <dgm:pt modelId="{CB6E254B-D96D-4BED-B7B6-B66F895D3F6A}" type="pres">
      <dgm:prSet presAssocID="{E5A8185B-8EB7-4E01-AD67-9EB2DB0CDE54}" presName="conn2-1" presStyleLbl="parChTrans1D2" presStyleIdx="1" presStyleCnt="6"/>
      <dgm:spPr/>
      <dgm:t>
        <a:bodyPr/>
        <a:lstStyle/>
        <a:p>
          <a:endParaRPr lang="es-ES"/>
        </a:p>
      </dgm:t>
    </dgm:pt>
    <dgm:pt modelId="{5C9BD409-9229-41C3-8853-CB4B80464A5D}" type="pres">
      <dgm:prSet presAssocID="{E5A8185B-8EB7-4E01-AD67-9EB2DB0CDE54}" presName="connTx" presStyleLbl="parChTrans1D2" presStyleIdx="1" presStyleCnt="6"/>
      <dgm:spPr/>
      <dgm:t>
        <a:bodyPr/>
        <a:lstStyle/>
        <a:p>
          <a:endParaRPr lang="es-ES"/>
        </a:p>
      </dgm:t>
    </dgm:pt>
    <dgm:pt modelId="{5BCCF890-7A4B-4D5E-BCEB-F3692EE794AE}" type="pres">
      <dgm:prSet presAssocID="{AA027D9E-EAC4-4D36-BFFD-9A8732BA7D37}" presName="root2" presStyleCnt="0"/>
      <dgm:spPr/>
    </dgm:pt>
    <dgm:pt modelId="{2E7B399C-F4EA-445F-BC87-867F975117E5}" type="pres">
      <dgm:prSet presAssocID="{AA027D9E-EAC4-4D36-BFFD-9A8732BA7D37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56E30F3-B756-4A5D-BD69-1CA2DA6ED3C4}" type="pres">
      <dgm:prSet presAssocID="{AA027D9E-EAC4-4D36-BFFD-9A8732BA7D37}" presName="level3hierChild" presStyleCnt="0"/>
      <dgm:spPr/>
    </dgm:pt>
    <dgm:pt modelId="{B38D29F5-8361-46EA-8EF8-126EEE48BC44}" type="pres">
      <dgm:prSet presAssocID="{43E03A7B-014E-494E-88AD-3DDC060A678E}" presName="conn2-1" presStyleLbl="parChTrans1D3" presStyleIdx="1" presStyleCnt="6"/>
      <dgm:spPr/>
      <dgm:t>
        <a:bodyPr/>
        <a:lstStyle/>
        <a:p>
          <a:endParaRPr lang="es-ES"/>
        </a:p>
      </dgm:t>
    </dgm:pt>
    <dgm:pt modelId="{E86AA956-57CD-46D5-B82B-F22D0628460B}" type="pres">
      <dgm:prSet presAssocID="{43E03A7B-014E-494E-88AD-3DDC060A678E}" presName="connTx" presStyleLbl="parChTrans1D3" presStyleIdx="1" presStyleCnt="6"/>
      <dgm:spPr/>
      <dgm:t>
        <a:bodyPr/>
        <a:lstStyle/>
        <a:p>
          <a:endParaRPr lang="es-ES"/>
        </a:p>
      </dgm:t>
    </dgm:pt>
    <dgm:pt modelId="{010DB546-D7D1-4307-BEB0-34D42F1475D1}" type="pres">
      <dgm:prSet presAssocID="{C8D93F3B-067C-429A-B37E-D564812C8F64}" presName="root2" presStyleCnt="0"/>
      <dgm:spPr/>
    </dgm:pt>
    <dgm:pt modelId="{98B91DA1-506D-456A-B3AE-F07589ECEBDB}" type="pres">
      <dgm:prSet presAssocID="{C8D93F3B-067C-429A-B37E-D564812C8F64}" presName="LevelTwoTextNode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93CFFD9-2965-4CB2-A863-DEB0780031BE}" type="pres">
      <dgm:prSet presAssocID="{C8D93F3B-067C-429A-B37E-D564812C8F64}" presName="level3hierChild" presStyleCnt="0"/>
      <dgm:spPr/>
    </dgm:pt>
    <dgm:pt modelId="{97E89FF6-A1C4-4184-9A4A-8A7B8A291837}" type="pres">
      <dgm:prSet presAssocID="{88D27047-8DE0-4B5D-B5E2-43BCFB25CE66}" presName="conn2-1" presStyleLbl="parChTrans1D2" presStyleIdx="2" presStyleCnt="6"/>
      <dgm:spPr/>
      <dgm:t>
        <a:bodyPr/>
        <a:lstStyle/>
        <a:p>
          <a:endParaRPr lang="es-ES"/>
        </a:p>
      </dgm:t>
    </dgm:pt>
    <dgm:pt modelId="{66DF3CA3-49B3-4554-9D18-1987C1589E65}" type="pres">
      <dgm:prSet presAssocID="{88D27047-8DE0-4B5D-B5E2-43BCFB25CE66}" presName="connTx" presStyleLbl="parChTrans1D2" presStyleIdx="2" presStyleCnt="6"/>
      <dgm:spPr/>
      <dgm:t>
        <a:bodyPr/>
        <a:lstStyle/>
        <a:p>
          <a:endParaRPr lang="es-ES"/>
        </a:p>
      </dgm:t>
    </dgm:pt>
    <dgm:pt modelId="{409288F4-F4D7-4AC1-9C34-C716058180A0}" type="pres">
      <dgm:prSet presAssocID="{A8A49E29-3BEC-4A52-A555-604E07D64458}" presName="root2" presStyleCnt="0"/>
      <dgm:spPr/>
    </dgm:pt>
    <dgm:pt modelId="{72C5FCE3-4DA6-4D85-B73C-DBFB5B84CE34}" type="pres">
      <dgm:prSet presAssocID="{A8A49E29-3BEC-4A52-A555-604E07D64458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FACC4D8-8B74-472F-9A77-E893F234B4D0}" type="pres">
      <dgm:prSet presAssocID="{A8A49E29-3BEC-4A52-A555-604E07D64458}" presName="level3hierChild" presStyleCnt="0"/>
      <dgm:spPr/>
    </dgm:pt>
    <dgm:pt modelId="{5642C789-296B-4224-855E-4414DC8E8B98}" type="pres">
      <dgm:prSet presAssocID="{167E72B3-1C43-4B51-86A3-67B7431A5684}" presName="conn2-1" presStyleLbl="parChTrans1D3" presStyleIdx="2" presStyleCnt="6"/>
      <dgm:spPr/>
      <dgm:t>
        <a:bodyPr/>
        <a:lstStyle/>
        <a:p>
          <a:endParaRPr lang="es-ES"/>
        </a:p>
      </dgm:t>
    </dgm:pt>
    <dgm:pt modelId="{B94F647C-C2D2-4F98-91AE-42D3A93C4FD9}" type="pres">
      <dgm:prSet presAssocID="{167E72B3-1C43-4B51-86A3-67B7431A5684}" presName="connTx" presStyleLbl="parChTrans1D3" presStyleIdx="2" presStyleCnt="6"/>
      <dgm:spPr/>
      <dgm:t>
        <a:bodyPr/>
        <a:lstStyle/>
        <a:p>
          <a:endParaRPr lang="es-ES"/>
        </a:p>
      </dgm:t>
    </dgm:pt>
    <dgm:pt modelId="{3D14C466-A7CB-4A11-9EA3-7A149B0135CB}" type="pres">
      <dgm:prSet presAssocID="{83A1C893-0808-49CB-A671-B245DCD26CF4}" presName="root2" presStyleCnt="0"/>
      <dgm:spPr/>
    </dgm:pt>
    <dgm:pt modelId="{27795AF7-4AD7-4158-99E5-C107735E5ADA}" type="pres">
      <dgm:prSet presAssocID="{83A1C893-0808-49CB-A671-B245DCD26CF4}" presName="LevelTwoTextNode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94C6F83-F0F7-4F3D-804B-2F431A03184B}" type="pres">
      <dgm:prSet presAssocID="{83A1C893-0808-49CB-A671-B245DCD26CF4}" presName="level3hierChild" presStyleCnt="0"/>
      <dgm:spPr/>
    </dgm:pt>
    <dgm:pt modelId="{72818AC1-94E3-46DF-8D96-D91624C4F028}" type="pres">
      <dgm:prSet presAssocID="{9E0E368F-4F9D-4F43-811F-1CBC7CFFB28A}" presName="conn2-1" presStyleLbl="parChTrans1D2" presStyleIdx="3" presStyleCnt="6"/>
      <dgm:spPr/>
      <dgm:t>
        <a:bodyPr/>
        <a:lstStyle/>
        <a:p>
          <a:endParaRPr lang="es-ES"/>
        </a:p>
      </dgm:t>
    </dgm:pt>
    <dgm:pt modelId="{BDC6D808-F2FC-464D-B511-8CFF7B4DCED6}" type="pres">
      <dgm:prSet presAssocID="{9E0E368F-4F9D-4F43-811F-1CBC7CFFB28A}" presName="connTx" presStyleLbl="parChTrans1D2" presStyleIdx="3" presStyleCnt="6"/>
      <dgm:spPr/>
      <dgm:t>
        <a:bodyPr/>
        <a:lstStyle/>
        <a:p>
          <a:endParaRPr lang="es-ES"/>
        </a:p>
      </dgm:t>
    </dgm:pt>
    <dgm:pt modelId="{4976FC4C-4850-4AEF-8C89-BD83FE94A2AC}" type="pres">
      <dgm:prSet presAssocID="{D931C250-EDBE-4BAA-AC71-927789C723FF}" presName="root2" presStyleCnt="0"/>
      <dgm:spPr/>
    </dgm:pt>
    <dgm:pt modelId="{1E13F469-4F0B-43AB-BBC1-60C8C5345E5B}" type="pres">
      <dgm:prSet presAssocID="{D931C250-EDBE-4BAA-AC71-927789C723FF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221CDED-A923-4221-945B-D48BFFBFAADA}" type="pres">
      <dgm:prSet presAssocID="{D931C250-EDBE-4BAA-AC71-927789C723FF}" presName="level3hierChild" presStyleCnt="0"/>
      <dgm:spPr/>
    </dgm:pt>
    <dgm:pt modelId="{30E37753-B7CD-4F80-8816-1A2ABAB90772}" type="pres">
      <dgm:prSet presAssocID="{8F3D08DE-3993-416E-80CA-D2976C568D0D}" presName="conn2-1" presStyleLbl="parChTrans1D3" presStyleIdx="3" presStyleCnt="6"/>
      <dgm:spPr/>
      <dgm:t>
        <a:bodyPr/>
        <a:lstStyle/>
        <a:p>
          <a:endParaRPr lang="es-ES"/>
        </a:p>
      </dgm:t>
    </dgm:pt>
    <dgm:pt modelId="{A33F9504-0024-4CCF-BE81-3ABED5A1541F}" type="pres">
      <dgm:prSet presAssocID="{8F3D08DE-3993-416E-80CA-D2976C568D0D}" presName="connTx" presStyleLbl="parChTrans1D3" presStyleIdx="3" presStyleCnt="6"/>
      <dgm:spPr/>
      <dgm:t>
        <a:bodyPr/>
        <a:lstStyle/>
        <a:p>
          <a:endParaRPr lang="es-ES"/>
        </a:p>
      </dgm:t>
    </dgm:pt>
    <dgm:pt modelId="{E03E400C-D353-4AA6-B818-2D8F28A31CB5}" type="pres">
      <dgm:prSet presAssocID="{2631355A-2459-45E6-AE9B-A8740759C270}" presName="root2" presStyleCnt="0"/>
      <dgm:spPr/>
    </dgm:pt>
    <dgm:pt modelId="{E002AA56-F763-4B2E-A952-A648EDD7CB54}" type="pres">
      <dgm:prSet presAssocID="{2631355A-2459-45E6-AE9B-A8740759C270}" presName="LevelTwoTextNode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815A66F-48D2-40F6-8383-BAAAF64E2B33}" type="pres">
      <dgm:prSet presAssocID="{2631355A-2459-45E6-AE9B-A8740759C270}" presName="level3hierChild" presStyleCnt="0"/>
      <dgm:spPr/>
    </dgm:pt>
    <dgm:pt modelId="{76FF0002-3892-4668-9756-393D1203364D}" type="pres">
      <dgm:prSet presAssocID="{DF4725F7-7B40-4F73-AFB0-1DC1F688C46B}" presName="conn2-1" presStyleLbl="parChTrans1D2" presStyleIdx="4" presStyleCnt="6"/>
      <dgm:spPr/>
      <dgm:t>
        <a:bodyPr/>
        <a:lstStyle/>
        <a:p>
          <a:endParaRPr lang="es-ES"/>
        </a:p>
      </dgm:t>
    </dgm:pt>
    <dgm:pt modelId="{EF9EED95-4331-43A4-BFFF-B890F335253A}" type="pres">
      <dgm:prSet presAssocID="{DF4725F7-7B40-4F73-AFB0-1DC1F688C46B}" presName="connTx" presStyleLbl="parChTrans1D2" presStyleIdx="4" presStyleCnt="6"/>
      <dgm:spPr/>
      <dgm:t>
        <a:bodyPr/>
        <a:lstStyle/>
        <a:p>
          <a:endParaRPr lang="es-ES"/>
        </a:p>
      </dgm:t>
    </dgm:pt>
    <dgm:pt modelId="{6BD75CA2-8B4C-453F-8185-473B11168EF4}" type="pres">
      <dgm:prSet presAssocID="{B718561E-85FD-439E-9DD3-6F139A5CF29B}" presName="root2" presStyleCnt="0"/>
      <dgm:spPr/>
    </dgm:pt>
    <dgm:pt modelId="{CC996432-EBAB-48E1-8F3A-A1A8F7C3ED32}" type="pres">
      <dgm:prSet presAssocID="{B718561E-85FD-439E-9DD3-6F139A5CF29B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BBE0E60-D60F-44C8-92D1-B00A0AF67857}" type="pres">
      <dgm:prSet presAssocID="{B718561E-85FD-439E-9DD3-6F139A5CF29B}" presName="level3hierChild" presStyleCnt="0"/>
      <dgm:spPr/>
    </dgm:pt>
    <dgm:pt modelId="{45147E1F-4466-4B3B-9954-6704E04B293D}" type="pres">
      <dgm:prSet presAssocID="{7A64BB26-7C04-4089-899E-505F16A4BCB5}" presName="conn2-1" presStyleLbl="parChTrans1D3" presStyleIdx="4" presStyleCnt="6"/>
      <dgm:spPr/>
      <dgm:t>
        <a:bodyPr/>
        <a:lstStyle/>
        <a:p>
          <a:endParaRPr lang="es-ES"/>
        </a:p>
      </dgm:t>
    </dgm:pt>
    <dgm:pt modelId="{1BB4558E-9639-4876-A441-39276E2DC7DF}" type="pres">
      <dgm:prSet presAssocID="{7A64BB26-7C04-4089-899E-505F16A4BCB5}" presName="connTx" presStyleLbl="parChTrans1D3" presStyleIdx="4" presStyleCnt="6"/>
      <dgm:spPr/>
      <dgm:t>
        <a:bodyPr/>
        <a:lstStyle/>
        <a:p>
          <a:endParaRPr lang="es-ES"/>
        </a:p>
      </dgm:t>
    </dgm:pt>
    <dgm:pt modelId="{27C3D444-04B8-49A8-B109-54EDD310C023}" type="pres">
      <dgm:prSet presAssocID="{886BA6C3-4016-4C62-B516-8DE2EABEBDD9}" presName="root2" presStyleCnt="0"/>
      <dgm:spPr/>
    </dgm:pt>
    <dgm:pt modelId="{5EAC14FF-7373-48CC-A613-46B91F67A1DD}" type="pres">
      <dgm:prSet presAssocID="{886BA6C3-4016-4C62-B516-8DE2EABEBDD9}" presName="LevelTwoTextNode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817D5B2-FE7E-4A73-94A4-743085085C26}" type="pres">
      <dgm:prSet presAssocID="{886BA6C3-4016-4C62-B516-8DE2EABEBDD9}" presName="level3hierChild" presStyleCnt="0"/>
      <dgm:spPr/>
    </dgm:pt>
    <dgm:pt modelId="{82AE0D26-316B-4A83-9D2E-12DAB137D9C8}" type="pres">
      <dgm:prSet presAssocID="{D5C54E3A-C66E-4AF5-AC7E-14CD5A082941}" presName="conn2-1" presStyleLbl="parChTrans1D2" presStyleIdx="5" presStyleCnt="6"/>
      <dgm:spPr/>
      <dgm:t>
        <a:bodyPr/>
        <a:lstStyle/>
        <a:p>
          <a:endParaRPr lang="es-ES"/>
        </a:p>
      </dgm:t>
    </dgm:pt>
    <dgm:pt modelId="{F3867D30-2207-4103-8D13-B1D5EE6E3A37}" type="pres">
      <dgm:prSet presAssocID="{D5C54E3A-C66E-4AF5-AC7E-14CD5A082941}" presName="connTx" presStyleLbl="parChTrans1D2" presStyleIdx="5" presStyleCnt="6"/>
      <dgm:spPr/>
      <dgm:t>
        <a:bodyPr/>
        <a:lstStyle/>
        <a:p>
          <a:endParaRPr lang="es-ES"/>
        </a:p>
      </dgm:t>
    </dgm:pt>
    <dgm:pt modelId="{881C5F6B-98C5-407F-BA7F-B5140B6F3D60}" type="pres">
      <dgm:prSet presAssocID="{D2FADF15-D5CF-4FFB-9172-507C334B09AF}" presName="root2" presStyleCnt="0"/>
      <dgm:spPr/>
    </dgm:pt>
    <dgm:pt modelId="{981025B5-56EE-465B-AD6A-C4CC1A0DCE20}" type="pres">
      <dgm:prSet presAssocID="{D2FADF15-D5CF-4FFB-9172-507C334B09AF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7790F9F-BB1C-4292-A8C5-A2C0E4016525}" type="pres">
      <dgm:prSet presAssocID="{D2FADF15-D5CF-4FFB-9172-507C334B09AF}" presName="level3hierChild" presStyleCnt="0"/>
      <dgm:spPr/>
    </dgm:pt>
    <dgm:pt modelId="{A9628346-D6FA-492A-9ADD-693D970E3F3F}" type="pres">
      <dgm:prSet presAssocID="{383D3B9D-12B0-4A35-9EF3-ABFF2609CCCD}" presName="conn2-1" presStyleLbl="parChTrans1D3" presStyleIdx="5" presStyleCnt="6"/>
      <dgm:spPr/>
      <dgm:t>
        <a:bodyPr/>
        <a:lstStyle/>
        <a:p>
          <a:endParaRPr lang="es-ES"/>
        </a:p>
      </dgm:t>
    </dgm:pt>
    <dgm:pt modelId="{30A10C8F-EE9C-42DA-AF74-A918AEF58991}" type="pres">
      <dgm:prSet presAssocID="{383D3B9D-12B0-4A35-9EF3-ABFF2609CCCD}" presName="connTx" presStyleLbl="parChTrans1D3" presStyleIdx="5" presStyleCnt="6"/>
      <dgm:spPr/>
      <dgm:t>
        <a:bodyPr/>
        <a:lstStyle/>
        <a:p>
          <a:endParaRPr lang="es-ES"/>
        </a:p>
      </dgm:t>
    </dgm:pt>
    <dgm:pt modelId="{748D84D9-C187-49C0-9711-68F4EFAE0368}" type="pres">
      <dgm:prSet presAssocID="{241DB9B5-104F-49D9-8C73-D2B7046417CA}" presName="root2" presStyleCnt="0"/>
      <dgm:spPr/>
    </dgm:pt>
    <dgm:pt modelId="{BBFCA149-6CE4-40D3-8FC8-2984BE7B7039}" type="pres">
      <dgm:prSet presAssocID="{241DB9B5-104F-49D9-8C73-D2B7046417CA}" presName="LevelTwoTextNode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4EE8667-3769-477A-88BA-DC4C9B99F643}" type="pres">
      <dgm:prSet presAssocID="{241DB9B5-104F-49D9-8C73-D2B7046417CA}" presName="level3hierChild" presStyleCnt="0"/>
      <dgm:spPr/>
    </dgm:pt>
  </dgm:ptLst>
  <dgm:cxnLst>
    <dgm:cxn modelId="{688940A4-2E77-4C84-8867-23FDDCA86E1A}" type="presOf" srcId="{D5C54E3A-C66E-4AF5-AC7E-14CD5A082941}" destId="{82AE0D26-316B-4A83-9D2E-12DAB137D9C8}" srcOrd="0" destOrd="0" presId="urn:microsoft.com/office/officeart/2005/8/layout/hierarchy2"/>
    <dgm:cxn modelId="{CB25FF8A-3F4F-49A0-88A6-49B89823D25F}" type="presOf" srcId="{E43BC933-99D9-4FB7-9BC3-B5C8B7285FE6}" destId="{DDB2F157-F311-4E95-AEEA-9548406CD32A}" srcOrd="0" destOrd="0" presId="urn:microsoft.com/office/officeart/2005/8/layout/hierarchy2"/>
    <dgm:cxn modelId="{AD67F98D-D918-4480-B609-939C73D47DF4}" type="presOf" srcId="{383D3B9D-12B0-4A35-9EF3-ABFF2609CCCD}" destId="{A9628346-D6FA-492A-9ADD-693D970E3F3F}" srcOrd="0" destOrd="0" presId="urn:microsoft.com/office/officeart/2005/8/layout/hierarchy2"/>
    <dgm:cxn modelId="{931841A4-EED1-4927-8088-B71BFC01EA5C}" type="presOf" srcId="{83A1C893-0808-49CB-A671-B245DCD26CF4}" destId="{27795AF7-4AD7-4158-99E5-C107735E5ADA}" srcOrd="0" destOrd="0" presId="urn:microsoft.com/office/officeart/2005/8/layout/hierarchy2"/>
    <dgm:cxn modelId="{B8169947-ABBD-4D59-BEA5-B79FF303B75D}" srcId="{B718561E-85FD-439E-9DD3-6F139A5CF29B}" destId="{886BA6C3-4016-4C62-B516-8DE2EABEBDD9}" srcOrd="0" destOrd="0" parTransId="{7A64BB26-7C04-4089-899E-505F16A4BCB5}" sibTransId="{E89DAC89-FBA0-430A-9475-374E14B62E72}"/>
    <dgm:cxn modelId="{3C10FC19-9F7C-4BB2-9E9D-BE7E61D018B6}" type="presOf" srcId="{C8D93F3B-067C-429A-B37E-D564812C8F64}" destId="{98B91DA1-506D-456A-B3AE-F07589ECEBDB}" srcOrd="0" destOrd="0" presId="urn:microsoft.com/office/officeart/2005/8/layout/hierarchy2"/>
    <dgm:cxn modelId="{B0A7E617-C0E0-4F97-ABC8-D3413745AB54}" srcId="{AA027D9E-EAC4-4D36-BFFD-9A8732BA7D37}" destId="{C8D93F3B-067C-429A-B37E-D564812C8F64}" srcOrd="0" destOrd="0" parTransId="{43E03A7B-014E-494E-88AD-3DDC060A678E}" sibTransId="{3E8DE13B-8D49-4E3F-A4D3-740F94B4FD71}"/>
    <dgm:cxn modelId="{DD270DB5-3A4C-467F-B046-2FEE27C454F1}" type="presOf" srcId="{B718561E-85FD-439E-9DD3-6F139A5CF29B}" destId="{CC996432-EBAB-48E1-8F3A-A1A8F7C3ED32}" srcOrd="0" destOrd="0" presId="urn:microsoft.com/office/officeart/2005/8/layout/hierarchy2"/>
    <dgm:cxn modelId="{812083B6-D358-4536-A266-B1D7066ED278}" type="presOf" srcId="{88D27047-8DE0-4B5D-B5E2-43BCFB25CE66}" destId="{97E89FF6-A1C4-4184-9A4A-8A7B8A291837}" srcOrd="0" destOrd="0" presId="urn:microsoft.com/office/officeart/2005/8/layout/hierarchy2"/>
    <dgm:cxn modelId="{428723BA-314E-4CBF-B328-30A0708DE1E9}" type="presOf" srcId="{167E72B3-1C43-4B51-86A3-67B7431A5684}" destId="{5642C789-296B-4224-855E-4414DC8E8B98}" srcOrd="0" destOrd="0" presId="urn:microsoft.com/office/officeart/2005/8/layout/hierarchy2"/>
    <dgm:cxn modelId="{124B6200-A4CE-4EC2-8DAC-C6F6E19E3E87}" type="presOf" srcId="{8F3D08DE-3993-416E-80CA-D2976C568D0D}" destId="{A33F9504-0024-4CCF-BE81-3ABED5A1541F}" srcOrd="1" destOrd="0" presId="urn:microsoft.com/office/officeart/2005/8/layout/hierarchy2"/>
    <dgm:cxn modelId="{D594A8B2-1F7C-4EE6-B2DB-1E5D94983FD0}" srcId="{DBA9E9DE-EA91-420B-AFA2-3A73BAADA1B4}" destId="{B718561E-85FD-439E-9DD3-6F139A5CF29B}" srcOrd="4" destOrd="0" parTransId="{DF4725F7-7B40-4F73-AFB0-1DC1F688C46B}" sibTransId="{525E31BF-990A-445D-AA74-A37DFA9904D8}"/>
    <dgm:cxn modelId="{B6609D66-1A26-4ADD-909E-DD20F7D088F2}" type="presOf" srcId="{DF4725F7-7B40-4F73-AFB0-1DC1F688C46B}" destId="{EF9EED95-4331-43A4-BFFF-B890F335253A}" srcOrd="1" destOrd="0" presId="urn:microsoft.com/office/officeart/2005/8/layout/hierarchy2"/>
    <dgm:cxn modelId="{4B46CDDB-4C90-45BA-BA6A-0055DC68412F}" type="presOf" srcId="{38671C78-1B22-40D3-927D-567603C5E2B7}" destId="{18A77415-FE91-4B0B-9DE9-D48C78FF159F}" srcOrd="1" destOrd="0" presId="urn:microsoft.com/office/officeart/2005/8/layout/hierarchy2"/>
    <dgm:cxn modelId="{80AE2194-5AC4-4125-B985-889C92A34B57}" type="presOf" srcId="{E5A8185B-8EB7-4E01-AD67-9EB2DB0CDE54}" destId="{5C9BD409-9229-41C3-8853-CB4B80464A5D}" srcOrd="1" destOrd="0" presId="urn:microsoft.com/office/officeart/2005/8/layout/hierarchy2"/>
    <dgm:cxn modelId="{7991F7C5-539C-4F94-A718-D177CC15C6EB}" srcId="{DBA9E9DE-EA91-420B-AFA2-3A73BAADA1B4}" destId="{AA027D9E-EAC4-4D36-BFFD-9A8732BA7D37}" srcOrd="1" destOrd="0" parTransId="{E5A8185B-8EB7-4E01-AD67-9EB2DB0CDE54}" sibTransId="{8F4BF4C2-FAF7-477F-B84E-39AD5E81B67A}"/>
    <dgm:cxn modelId="{9B623E33-9954-4290-A874-4833C6FEBF39}" srcId="{3AE1DC2E-17AE-4D41-A16F-B6353B1F3AA0}" destId="{DBA9E9DE-EA91-420B-AFA2-3A73BAADA1B4}" srcOrd="0" destOrd="0" parTransId="{6AC45F2D-A0DC-431B-91F0-E405C8DE9F20}" sibTransId="{90936AA9-E119-4803-8FE7-9AC8247FC909}"/>
    <dgm:cxn modelId="{B2D6F5F2-97DB-4A31-8282-6FF7A4A2ACD7}" type="presOf" srcId="{D2FADF15-D5CF-4FFB-9172-507C334B09AF}" destId="{981025B5-56EE-465B-AD6A-C4CC1A0DCE20}" srcOrd="0" destOrd="0" presId="urn:microsoft.com/office/officeart/2005/8/layout/hierarchy2"/>
    <dgm:cxn modelId="{757B615A-162A-41AB-A3C6-A25CBF1AEB0C}" type="presOf" srcId="{241DB9B5-104F-49D9-8C73-D2B7046417CA}" destId="{BBFCA149-6CE4-40D3-8FC8-2984BE7B7039}" srcOrd="0" destOrd="0" presId="urn:microsoft.com/office/officeart/2005/8/layout/hierarchy2"/>
    <dgm:cxn modelId="{6C6122BF-95A0-49C2-A07D-C5B6169DB6CA}" srcId="{DBA9E9DE-EA91-420B-AFA2-3A73BAADA1B4}" destId="{D931C250-EDBE-4BAA-AC71-927789C723FF}" srcOrd="3" destOrd="0" parTransId="{9E0E368F-4F9D-4F43-811F-1CBC7CFFB28A}" sibTransId="{DFD8BD18-E736-4032-897F-B4C4FBD1ECDA}"/>
    <dgm:cxn modelId="{455D35CC-3B94-45F5-8F94-CE9B6938DCF7}" type="presOf" srcId="{E43BC933-99D9-4FB7-9BC3-B5C8B7285FE6}" destId="{3BF49DF2-0F2D-4495-954F-499F613FE94A}" srcOrd="1" destOrd="0" presId="urn:microsoft.com/office/officeart/2005/8/layout/hierarchy2"/>
    <dgm:cxn modelId="{77E64329-30C5-47A4-9E27-385087DB02CD}" srcId="{DBA9E9DE-EA91-420B-AFA2-3A73BAADA1B4}" destId="{D2FADF15-D5CF-4FFB-9172-507C334B09AF}" srcOrd="5" destOrd="0" parTransId="{D5C54E3A-C66E-4AF5-AC7E-14CD5A082941}" sibTransId="{C4719385-E7DD-4EB5-B69E-996010D0BE4A}"/>
    <dgm:cxn modelId="{8E9543CF-07DB-45DB-A812-B2B511EBE102}" type="presOf" srcId="{3AE1DC2E-17AE-4D41-A16F-B6353B1F3AA0}" destId="{C7192392-D9CD-4A2C-9030-1DEA5866CF59}" srcOrd="0" destOrd="0" presId="urn:microsoft.com/office/officeart/2005/8/layout/hierarchy2"/>
    <dgm:cxn modelId="{B0904C8A-CFF4-4083-BA06-B75BAC7AF686}" type="presOf" srcId="{383D3B9D-12B0-4A35-9EF3-ABFF2609CCCD}" destId="{30A10C8F-EE9C-42DA-AF74-A918AEF58991}" srcOrd="1" destOrd="0" presId="urn:microsoft.com/office/officeart/2005/8/layout/hierarchy2"/>
    <dgm:cxn modelId="{230523D2-E3CB-4D34-8B76-03F8D7561C84}" type="presOf" srcId="{EC343915-0B27-40CE-9DB0-48A1178907DB}" destId="{6C9CC76C-71C4-4CD1-A66C-8F3DE4692BA1}" srcOrd="0" destOrd="0" presId="urn:microsoft.com/office/officeart/2005/8/layout/hierarchy2"/>
    <dgm:cxn modelId="{35DCDC84-857C-4F34-95CF-56CC45CDF93E}" type="presOf" srcId="{38671C78-1B22-40D3-927D-567603C5E2B7}" destId="{74D23C11-219C-4882-91A9-6C59DF03062C}" srcOrd="0" destOrd="0" presId="urn:microsoft.com/office/officeart/2005/8/layout/hierarchy2"/>
    <dgm:cxn modelId="{B0FEDBA2-809B-444A-98AC-F230A6158A51}" type="presOf" srcId="{7A64BB26-7C04-4089-899E-505F16A4BCB5}" destId="{45147E1F-4466-4B3B-9954-6704E04B293D}" srcOrd="0" destOrd="0" presId="urn:microsoft.com/office/officeart/2005/8/layout/hierarchy2"/>
    <dgm:cxn modelId="{376D6FD0-6AED-4503-999D-F634296ABA20}" srcId="{D2FADF15-D5CF-4FFB-9172-507C334B09AF}" destId="{241DB9B5-104F-49D9-8C73-D2B7046417CA}" srcOrd="0" destOrd="0" parTransId="{383D3B9D-12B0-4A35-9EF3-ABFF2609CCCD}" sibTransId="{E1F27123-A2CC-4290-A6A9-EAA67E408D68}"/>
    <dgm:cxn modelId="{592F4A63-FC8B-45F0-8F68-457702D2CF03}" type="presOf" srcId="{43E03A7B-014E-494E-88AD-3DDC060A678E}" destId="{B38D29F5-8361-46EA-8EF8-126EEE48BC44}" srcOrd="0" destOrd="0" presId="urn:microsoft.com/office/officeart/2005/8/layout/hierarchy2"/>
    <dgm:cxn modelId="{A8FF47AB-BE63-4889-86CE-3C1102F79A97}" type="presOf" srcId="{2D773319-156B-4219-990C-E240A09E94F6}" destId="{5B3A494A-BB27-4188-A8E8-C2DE53BEF7FF}" srcOrd="0" destOrd="0" presId="urn:microsoft.com/office/officeart/2005/8/layout/hierarchy2"/>
    <dgm:cxn modelId="{9F6173B2-2AF1-4627-8248-A456C249CE20}" type="presOf" srcId="{9E0E368F-4F9D-4F43-811F-1CBC7CFFB28A}" destId="{72818AC1-94E3-46DF-8D96-D91624C4F028}" srcOrd="0" destOrd="0" presId="urn:microsoft.com/office/officeart/2005/8/layout/hierarchy2"/>
    <dgm:cxn modelId="{E6CC7010-2A02-4E23-A54E-EAAC3A08FC8C}" srcId="{A8A49E29-3BEC-4A52-A555-604E07D64458}" destId="{83A1C893-0808-49CB-A671-B245DCD26CF4}" srcOrd="0" destOrd="0" parTransId="{167E72B3-1C43-4B51-86A3-67B7431A5684}" sibTransId="{FB5675DD-4236-4C32-BF66-0C664FD42A8A}"/>
    <dgm:cxn modelId="{891A5AB4-38F7-429D-9661-F93AB19AA6D1}" srcId="{2D773319-156B-4219-990C-E240A09E94F6}" destId="{EC343915-0B27-40CE-9DB0-48A1178907DB}" srcOrd="0" destOrd="0" parTransId="{38671C78-1B22-40D3-927D-567603C5E2B7}" sibTransId="{34A7A674-9010-4DEE-A6A2-EB463B63D766}"/>
    <dgm:cxn modelId="{3A27059A-BAC5-40C1-9416-0DBC7B1994D8}" type="presOf" srcId="{167E72B3-1C43-4B51-86A3-67B7431A5684}" destId="{B94F647C-C2D2-4F98-91AE-42D3A93C4FD9}" srcOrd="1" destOrd="0" presId="urn:microsoft.com/office/officeart/2005/8/layout/hierarchy2"/>
    <dgm:cxn modelId="{727927D9-979F-4E1D-A841-264924C204D7}" srcId="{DBA9E9DE-EA91-420B-AFA2-3A73BAADA1B4}" destId="{2D773319-156B-4219-990C-E240A09E94F6}" srcOrd="0" destOrd="0" parTransId="{E43BC933-99D9-4FB7-9BC3-B5C8B7285FE6}" sibTransId="{3EF8F0FB-E31D-43E8-BD7B-356530208FA0}"/>
    <dgm:cxn modelId="{661FE813-1227-4C6C-8F83-9EFFF1584B33}" type="presOf" srcId="{DBA9E9DE-EA91-420B-AFA2-3A73BAADA1B4}" destId="{6F5795BF-F77F-4FBB-ACE8-0F9FA282D7A7}" srcOrd="0" destOrd="0" presId="urn:microsoft.com/office/officeart/2005/8/layout/hierarchy2"/>
    <dgm:cxn modelId="{C7353EAD-93DF-42FD-A1F6-64FB3ED3429F}" type="presOf" srcId="{7A64BB26-7C04-4089-899E-505F16A4BCB5}" destId="{1BB4558E-9639-4876-A441-39276E2DC7DF}" srcOrd="1" destOrd="0" presId="urn:microsoft.com/office/officeart/2005/8/layout/hierarchy2"/>
    <dgm:cxn modelId="{F5873080-3C5B-4D88-80F4-CA19574848EE}" type="presOf" srcId="{DF4725F7-7B40-4F73-AFB0-1DC1F688C46B}" destId="{76FF0002-3892-4668-9756-393D1203364D}" srcOrd="0" destOrd="0" presId="urn:microsoft.com/office/officeart/2005/8/layout/hierarchy2"/>
    <dgm:cxn modelId="{0493C659-7CDD-48A8-9C9B-B5E3926CBEE9}" type="presOf" srcId="{8F3D08DE-3993-416E-80CA-D2976C568D0D}" destId="{30E37753-B7CD-4F80-8816-1A2ABAB90772}" srcOrd="0" destOrd="0" presId="urn:microsoft.com/office/officeart/2005/8/layout/hierarchy2"/>
    <dgm:cxn modelId="{BB3A5455-009E-4C89-A190-E4B556AFDE1F}" type="presOf" srcId="{A8A49E29-3BEC-4A52-A555-604E07D64458}" destId="{72C5FCE3-4DA6-4D85-B73C-DBFB5B84CE34}" srcOrd="0" destOrd="0" presId="urn:microsoft.com/office/officeart/2005/8/layout/hierarchy2"/>
    <dgm:cxn modelId="{9F07B1E7-041D-48B4-BB2C-06AF6E79DAF3}" type="presOf" srcId="{886BA6C3-4016-4C62-B516-8DE2EABEBDD9}" destId="{5EAC14FF-7373-48CC-A613-46B91F67A1DD}" srcOrd="0" destOrd="0" presId="urn:microsoft.com/office/officeart/2005/8/layout/hierarchy2"/>
    <dgm:cxn modelId="{C7554CA8-CAFB-4E63-8F60-6F5DE0B068F3}" type="presOf" srcId="{2631355A-2459-45E6-AE9B-A8740759C270}" destId="{E002AA56-F763-4B2E-A952-A648EDD7CB54}" srcOrd="0" destOrd="0" presId="urn:microsoft.com/office/officeart/2005/8/layout/hierarchy2"/>
    <dgm:cxn modelId="{CC3DD071-4BD7-44BD-9431-EE994A0391B7}" srcId="{DBA9E9DE-EA91-420B-AFA2-3A73BAADA1B4}" destId="{A8A49E29-3BEC-4A52-A555-604E07D64458}" srcOrd="2" destOrd="0" parTransId="{88D27047-8DE0-4B5D-B5E2-43BCFB25CE66}" sibTransId="{A4E380DC-5F0E-4079-9B2C-FBB4AF2525E1}"/>
    <dgm:cxn modelId="{6E72F0E9-D301-4785-AA8F-392CAF326D07}" type="presOf" srcId="{D5C54E3A-C66E-4AF5-AC7E-14CD5A082941}" destId="{F3867D30-2207-4103-8D13-B1D5EE6E3A37}" srcOrd="1" destOrd="0" presId="urn:microsoft.com/office/officeart/2005/8/layout/hierarchy2"/>
    <dgm:cxn modelId="{C3420BB8-CCBB-4F90-BB09-27C4DC74B3C1}" type="presOf" srcId="{AA027D9E-EAC4-4D36-BFFD-9A8732BA7D37}" destId="{2E7B399C-F4EA-445F-BC87-867F975117E5}" srcOrd="0" destOrd="0" presId="urn:microsoft.com/office/officeart/2005/8/layout/hierarchy2"/>
    <dgm:cxn modelId="{AF00F2C4-50F4-4787-A4C7-58BA4B669EA1}" type="presOf" srcId="{D931C250-EDBE-4BAA-AC71-927789C723FF}" destId="{1E13F469-4F0B-43AB-BBC1-60C8C5345E5B}" srcOrd="0" destOrd="0" presId="urn:microsoft.com/office/officeart/2005/8/layout/hierarchy2"/>
    <dgm:cxn modelId="{FCEFC6FA-B61E-4118-99D6-BCD8F06053C0}" type="presOf" srcId="{9E0E368F-4F9D-4F43-811F-1CBC7CFFB28A}" destId="{BDC6D808-F2FC-464D-B511-8CFF7B4DCED6}" srcOrd="1" destOrd="0" presId="urn:microsoft.com/office/officeart/2005/8/layout/hierarchy2"/>
    <dgm:cxn modelId="{CC709226-1D0F-4283-B318-7D6D2CB4EBC5}" srcId="{D931C250-EDBE-4BAA-AC71-927789C723FF}" destId="{2631355A-2459-45E6-AE9B-A8740759C270}" srcOrd="0" destOrd="0" parTransId="{8F3D08DE-3993-416E-80CA-D2976C568D0D}" sibTransId="{E74829BC-DBC2-4058-9912-DD4B2BE26C6B}"/>
    <dgm:cxn modelId="{5D9115A9-9E1D-4B43-B6E2-82591F113139}" type="presOf" srcId="{88D27047-8DE0-4B5D-B5E2-43BCFB25CE66}" destId="{66DF3CA3-49B3-4554-9D18-1987C1589E65}" srcOrd="1" destOrd="0" presId="urn:microsoft.com/office/officeart/2005/8/layout/hierarchy2"/>
    <dgm:cxn modelId="{7FF324A8-2B74-4CE3-A9C2-78D92FAE4B58}" type="presOf" srcId="{43E03A7B-014E-494E-88AD-3DDC060A678E}" destId="{E86AA956-57CD-46D5-B82B-F22D0628460B}" srcOrd="1" destOrd="0" presId="urn:microsoft.com/office/officeart/2005/8/layout/hierarchy2"/>
    <dgm:cxn modelId="{255B943E-020E-4514-8188-946D87C97418}" type="presOf" srcId="{E5A8185B-8EB7-4E01-AD67-9EB2DB0CDE54}" destId="{CB6E254B-D96D-4BED-B7B6-B66F895D3F6A}" srcOrd="0" destOrd="0" presId="urn:microsoft.com/office/officeart/2005/8/layout/hierarchy2"/>
    <dgm:cxn modelId="{5F9197F4-0610-44D5-A00E-BB8FAD73D29A}" type="presParOf" srcId="{C7192392-D9CD-4A2C-9030-1DEA5866CF59}" destId="{42CD82AC-5B40-47C0-95EA-28D5781E93AF}" srcOrd="0" destOrd="0" presId="urn:microsoft.com/office/officeart/2005/8/layout/hierarchy2"/>
    <dgm:cxn modelId="{DD961AB8-4101-4AD3-B8A5-2F87DAC07119}" type="presParOf" srcId="{42CD82AC-5B40-47C0-95EA-28D5781E93AF}" destId="{6F5795BF-F77F-4FBB-ACE8-0F9FA282D7A7}" srcOrd="0" destOrd="0" presId="urn:microsoft.com/office/officeart/2005/8/layout/hierarchy2"/>
    <dgm:cxn modelId="{D028FA4E-8DF9-4C01-92C9-C0FCED9BFA4B}" type="presParOf" srcId="{42CD82AC-5B40-47C0-95EA-28D5781E93AF}" destId="{21078728-CDAC-4EB7-9B04-B34D6ABFF2CB}" srcOrd="1" destOrd="0" presId="urn:microsoft.com/office/officeart/2005/8/layout/hierarchy2"/>
    <dgm:cxn modelId="{44C8AA53-7AAC-4C67-9624-FF50DD5B48B6}" type="presParOf" srcId="{21078728-CDAC-4EB7-9B04-B34D6ABFF2CB}" destId="{DDB2F157-F311-4E95-AEEA-9548406CD32A}" srcOrd="0" destOrd="0" presId="urn:microsoft.com/office/officeart/2005/8/layout/hierarchy2"/>
    <dgm:cxn modelId="{D5C0BFF2-EBDE-4EC0-B57A-189AFF9CBF88}" type="presParOf" srcId="{DDB2F157-F311-4E95-AEEA-9548406CD32A}" destId="{3BF49DF2-0F2D-4495-954F-499F613FE94A}" srcOrd="0" destOrd="0" presId="urn:microsoft.com/office/officeart/2005/8/layout/hierarchy2"/>
    <dgm:cxn modelId="{3B0DB852-127C-48F2-B171-87C0E66CC917}" type="presParOf" srcId="{21078728-CDAC-4EB7-9B04-B34D6ABFF2CB}" destId="{C8A41DDB-CC49-4B12-A676-2D50FEAF4149}" srcOrd="1" destOrd="0" presId="urn:microsoft.com/office/officeart/2005/8/layout/hierarchy2"/>
    <dgm:cxn modelId="{0DDD42C7-F369-4CDD-B941-6F509379B1C0}" type="presParOf" srcId="{C8A41DDB-CC49-4B12-A676-2D50FEAF4149}" destId="{5B3A494A-BB27-4188-A8E8-C2DE53BEF7FF}" srcOrd="0" destOrd="0" presId="urn:microsoft.com/office/officeart/2005/8/layout/hierarchy2"/>
    <dgm:cxn modelId="{CD2575A9-1F57-4733-ACBD-5F4FC3F96483}" type="presParOf" srcId="{C8A41DDB-CC49-4B12-A676-2D50FEAF4149}" destId="{592552B5-6DE6-47F9-9932-DA3C8C66E326}" srcOrd="1" destOrd="0" presId="urn:microsoft.com/office/officeart/2005/8/layout/hierarchy2"/>
    <dgm:cxn modelId="{A715C151-02B3-4B0E-938F-026EC2E3A7EA}" type="presParOf" srcId="{592552B5-6DE6-47F9-9932-DA3C8C66E326}" destId="{74D23C11-219C-4882-91A9-6C59DF03062C}" srcOrd="0" destOrd="0" presId="urn:microsoft.com/office/officeart/2005/8/layout/hierarchy2"/>
    <dgm:cxn modelId="{325FB3AA-F115-4F1A-960E-BE572D55344D}" type="presParOf" srcId="{74D23C11-219C-4882-91A9-6C59DF03062C}" destId="{18A77415-FE91-4B0B-9DE9-D48C78FF159F}" srcOrd="0" destOrd="0" presId="urn:microsoft.com/office/officeart/2005/8/layout/hierarchy2"/>
    <dgm:cxn modelId="{5CB68603-5C7E-4BFE-8309-E9F809407840}" type="presParOf" srcId="{592552B5-6DE6-47F9-9932-DA3C8C66E326}" destId="{09B23E0E-D1E6-478B-92E4-62925291F134}" srcOrd="1" destOrd="0" presId="urn:microsoft.com/office/officeart/2005/8/layout/hierarchy2"/>
    <dgm:cxn modelId="{84C8F910-9220-4BE0-98EC-99AC49277DF1}" type="presParOf" srcId="{09B23E0E-D1E6-478B-92E4-62925291F134}" destId="{6C9CC76C-71C4-4CD1-A66C-8F3DE4692BA1}" srcOrd="0" destOrd="0" presId="urn:microsoft.com/office/officeart/2005/8/layout/hierarchy2"/>
    <dgm:cxn modelId="{57477B73-0ED8-4809-B740-AC8302982B14}" type="presParOf" srcId="{09B23E0E-D1E6-478B-92E4-62925291F134}" destId="{690B527C-FEC6-4A93-B854-9CE2F316C083}" srcOrd="1" destOrd="0" presId="urn:microsoft.com/office/officeart/2005/8/layout/hierarchy2"/>
    <dgm:cxn modelId="{E7BB9EFF-0B84-43D8-AFC5-B1DF3762D8E2}" type="presParOf" srcId="{21078728-CDAC-4EB7-9B04-B34D6ABFF2CB}" destId="{CB6E254B-D96D-4BED-B7B6-B66F895D3F6A}" srcOrd="2" destOrd="0" presId="urn:microsoft.com/office/officeart/2005/8/layout/hierarchy2"/>
    <dgm:cxn modelId="{C5AF4272-114F-459A-993C-35BD29754430}" type="presParOf" srcId="{CB6E254B-D96D-4BED-B7B6-B66F895D3F6A}" destId="{5C9BD409-9229-41C3-8853-CB4B80464A5D}" srcOrd="0" destOrd="0" presId="urn:microsoft.com/office/officeart/2005/8/layout/hierarchy2"/>
    <dgm:cxn modelId="{D36ADB61-D0F6-46ED-8B97-9064CEA325D6}" type="presParOf" srcId="{21078728-CDAC-4EB7-9B04-B34D6ABFF2CB}" destId="{5BCCF890-7A4B-4D5E-BCEB-F3692EE794AE}" srcOrd="3" destOrd="0" presId="urn:microsoft.com/office/officeart/2005/8/layout/hierarchy2"/>
    <dgm:cxn modelId="{2EDE11F1-7A4F-4A79-8740-8137233B5F2C}" type="presParOf" srcId="{5BCCF890-7A4B-4D5E-BCEB-F3692EE794AE}" destId="{2E7B399C-F4EA-445F-BC87-867F975117E5}" srcOrd="0" destOrd="0" presId="urn:microsoft.com/office/officeart/2005/8/layout/hierarchy2"/>
    <dgm:cxn modelId="{5432CDAF-F712-41FE-8156-D802192CE900}" type="presParOf" srcId="{5BCCF890-7A4B-4D5E-BCEB-F3692EE794AE}" destId="{056E30F3-B756-4A5D-BD69-1CA2DA6ED3C4}" srcOrd="1" destOrd="0" presId="urn:microsoft.com/office/officeart/2005/8/layout/hierarchy2"/>
    <dgm:cxn modelId="{1FBD10A3-ED1C-48CA-97D2-DF1CB2D00930}" type="presParOf" srcId="{056E30F3-B756-4A5D-BD69-1CA2DA6ED3C4}" destId="{B38D29F5-8361-46EA-8EF8-126EEE48BC44}" srcOrd="0" destOrd="0" presId="urn:microsoft.com/office/officeart/2005/8/layout/hierarchy2"/>
    <dgm:cxn modelId="{38C56775-E86F-4154-9A11-2083BE3E539D}" type="presParOf" srcId="{B38D29F5-8361-46EA-8EF8-126EEE48BC44}" destId="{E86AA956-57CD-46D5-B82B-F22D0628460B}" srcOrd="0" destOrd="0" presId="urn:microsoft.com/office/officeart/2005/8/layout/hierarchy2"/>
    <dgm:cxn modelId="{DB1B99CF-14DD-4BF9-AA8F-5BD81B4D3EE8}" type="presParOf" srcId="{056E30F3-B756-4A5D-BD69-1CA2DA6ED3C4}" destId="{010DB546-D7D1-4307-BEB0-34D42F1475D1}" srcOrd="1" destOrd="0" presId="urn:microsoft.com/office/officeart/2005/8/layout/hierarchy2"/>
    <dgm:cxn modelId="{429BA4B9-A4F3-455E-ACC7-8705C277C7BD}" type="presParOf" srcId="{010DB546-D7D1-4307-BEB0-34D42F1475D1}" destId="{98B91DA1-506D-456A-B3AE-F07589ECEBDB}" srcOrd="0" destOrd="0" presId="urn:microsoft.com/office/officeart/2005/8/layout/hierarchy2"/>
    <dgm:cxn modelId="{81CE3F73-A01A-47CE-9EBE-00C91E932594}" type="presParOf" srcId="{010DB546-D7D1-4307-BEB0-34D42F1475D1}" destId="{193CFFD9-2965-4CB2-A863-DEB0780031BE}" srcOrd="1" destOrd="0" presId="urn:microsoft.com/office/officeart/2005/8/layout/hierarchy2"/>
    <dgm:cxn modelId="{7F33A570-B444-4483-9863-D4283B882B21}" type="presParOf" srcId="{21078728-CDAC-4EB7-9B04-B34D6ABFF2CB}" destId="{97E89FF6-A1C4-4184-9A4A-8A7B8A291837}" srcOrd="4" destOrd="0" presId="urn:microsoft.com/office/officeart/2005/8/layout/hierarchy2"/>
    <dgm:cxn modelId="{8C0703B6-44A6-471F-BD33-5710CFE4752E}" type="presParOf" srcId="{97E89FF6-A1C4-4184-9A4A-8A7B8A291837}" destId="{66DF3CA3-49B3-4554-9D18-1987C1589E65}" srcOrd="0" destOrd="0" presId="urn:microsoft.com/office/officeart/2005/8/layout/hierarchy2"/>
    <dgm:cxn modelId="{0F75314B-E764-4763-BA82-A422EF8F4C56}" type="presParOf" srcId="{21078728-CDAC-4EB7-9B04-B34D6ABFF2CB}" destId="{409288F4-F4D7-4AC1-9C34-C716058180A0}" srcOrd="5" destOrd="0" presId="urn:microsoft.com/office/officeart/2005/8/layout/hierarchy2"/>
    <dgm:cxn modelId="{8CD002E1-904A-4924-96A3-6AEB5E5F7F21}" type="presParOf" srcId="{409288F4-F4D7-4AC1-9C34-C716058180A0}" destId="{72C5FCE3-4DA6-4D85-B73C-DBFB5B84CE34}" srcOrd="0" destOrd="0" presId="urn:microsoft.com/office/officeart/2005/8/layout/hierarchy2"/>
    <dgm:cxn modelId="{61FAB0E9-AB91-442A-B352-3120CB5DFB80}" type="presParOf" srcId="{409288F4-F4D7-4AC1-9C34-C716058180A0}" destId="{8FACC4D8-8B74-472F-9A77-E893F234B4D0}" srcOrd="1" destOrd="0" presId="urn:microsoft.com/office/officeart/2005/8/layout/hierarchy2"/>
    <dgm:cxn modelId="{1BE63C2F-A3D6-42E5-80B7-C20EFFD5EB7E}" type="presParOf" srcId="{8FACC4D8-8B74-472F-9A77-E893F234B4D0}" destId="{5642C789-296B-4224-855E-4414DC8E8B98}" srcOrd="0" destOrd="0" presId="urn:microsoft.com/office/officeart/2005/8/layout/hierarchy2"/>
    <dgm:cxn modelId="{03FA0D82-C560-4084-8AA4-D17B78F729CB}" type="presParOf" srcId="{5642C789-296B-4224-855E-4414DC8E8B98}" destId="{B94F647C-C2D2-4F98-91AE-42D3A93C4FD9}" srcOrd="0" destOrd="0" presId="urn:microsoft.com/office/officeart/2005/8/layout/hierarchy2"/>
    <dgm:cxn modelId="{B7B7A93D-5B7C-4AD8-BFA6-9491C124AA50}" type="presParOf" srcId="{8FACC4D8-8B74-472F-9A77-E893F234B4D0}" destId="{3D14C466-A7CB-4A11-9EA3-7A149B0135CB}" srcOrd="1" destOrd="0" presId="urn:microsoft.com/office/officeart/2005/8/layout/hierarchy2"/>
    <dgm:cxn modelId="{99B9F2CE-1FA2-430E-A9AE-2FCD70B3C5DA}" type="presParOf" srcId="{3D14C466-A7CB-4A11-9EA3-7A149B0135CB}" destId="{27795AF7-4AD7-4158-99E5-C107735E5ADA}" srcOrd="0" destOrd="0" presId="urn:microsoft.com/office/officeart/2005/8/layout/hierarchy2"/>
    <dgm:cxn modelId="{B531873F-45D2-4DCA-9013-08E96A3AE604}" type="presParOf" srcId="{3D14C466-A7CB-4A11-9EA3-7A149B0135CB}" destId="{894C6F83-F0F7-4F3D-804B-2F431A03184B}" srcOrd="1" destOrd="0" presId="urn:microsoft.com/office/officeart/2005/8/layout/hierarchy2"/>
    <dgm:cxn modelId="{5735DCA4-5BB9-4DC9-944A-FCC536369295}" type="presParOf" srcId="{21078728-CDAC-4EB7-9B04-B34D6ABFF2CB}" destId="{72818AC1-94E3-46DF-8D96-D91624C4F028}" srcOrd="6" destOrd="0" presId="urn:microsoft.com/office/officeart/2005/8/layout/hierarchy2"/>
    <dgm:cxn modelId="{CBA5DEE5-20E6-4369-AE84-962AB1F50A47}" type="presParOf" srcId="{72818AC1-94E3-46DF-8D96-D91624C4F028}" destId="{BDC6D808-F2FC-464D-B511-8CFF7B4DCED6}" srcOrd="0" destOrd="0" presId="urn:microsoft.com/office/officeart/2005/8/layout/hierarchy2"/>
    <dgm:cxn modelId="{80E8F498-B27F-4704-B6D1-7E26B7A7BEA7}" type="presParOf" srcId="{21078728-CDAC-4EB7-9B04-B34D6ABFF2CB}" destId="{4976FC4C-4850-4AEF-8C89-BD83FE94A2AC}" srcOrd="7" destOrd="0" presId="urn:microsoft.com/office/officeart/2005/8/layout/hierarchy2"/>
    <dgm:cxn modelId="{9A64E43C-5079-4630-A054-B921FCD3A142}" type="presParOf" srcId="{4976FC4C-4850-4AEF-8C89-BD83FE94A2AC}" destId="{1E13F469-4F0B-43AB-BBC1-60C8C5345E5B}" srcOrd="0" destOrd="0" presId="urn:microsoft.com/office/officeart/2005/8/layout/hierarchy2"/>
    <dgm:cxn modelId="{B7827FF1-6A9A-4713-A087-E6B1EF744BD7}" type="presParOf" srcId="{4976FC4C-4850-4AEF-8C89-BD83FE94A2AC}" destId="{1221CDED-A923-4221-945B-D48BFFBFAADA}" srcOrd="1" destOrd="0" presId="urn:microsoft.com/office/officeart/2005/8/layout/hierarchy2"/>
    <dgm:cxn modelId="{CA4946C5-D261-4F67-9C1D-DA92D546EE16}" type="presParOf" srcId="{1221CDED-A923-4221-945B-D48BFFBFAADA}" destId="{30E37753-B7CD-4F80-8816-1A2ABAB90772}" srcOrd="0" destOrd="0" presId="urn:microsoft.com/office/officeart/2005/8/layout/hierarchy2"/>
    <dgm:cxn modelId="{AE889A14-8FF2-4E17-80E9-61FB57F0F0F1}" type="presParOf" srcId="{30E37753-B7CD-4F80-8816-1A2ABAB90772}" destId="{A33F9504-0024-4CCF-BE81-3ABED5A1541F}" srcOrd="0" destOrd="0" presId="urn:microsoft.com/office/officeart/2005/8/layout/hierarchy2"/>
    <dgm:cxn modelId="{4E9EBB43-4637-4402-9B4D-B5AED14F4D16}" type="presParOf" srcId="{1221CDED-A923-4221-945B-D48BFFBFAADA}" destId="{E03E400C-D353-4AA6-B818-2D8F28A31CB5}" srcOrd="1" destOrd="0" presId="urn:microsoft.com/office/officeart/2005/8/layout/hierarchy2"/>
    <dgm:cxn modelId="{284E2E00-7A20-43BB-8A4F-7F6353F37606}" type="presParOf" srcId="{E03E400C-D353-4AA6-B818-2D8F28A31CB5}" destId="{E002AA56-F763-4B2E-A952-A648EDD7CB54}" srcOrd="0" destOrd="0" presId="urn:microsoft.com/office/officeart/2005/8/layout/hierarchy2"/>
    <dgm:cxn modelId="{4A591C81-861F-44A1-855A-5113832A2FEB}" type="presParOf" srcId="{E03E400C-D353-4AA6-B818-2D8F28A31CB5}" destId="{6815A66F-48D2-40F6-8383-BAAAF64E2B33}" srcOrd="1" destOrd="0" presId="urn:microsoft.com/office/officeart/2005/8/layout/hierarchy2"/>
    <dgm:cxn modelId="{88C8A4BD-6811-4A34-AAFD-879AFEF77AC6}" type="presParOf" srcId="{21078728-CDAC-4EB7-9B04-B34D6ABFF2CB}" destId="{76FF0002-3892-4668-9756-393D1203364D}" srcOrd="8" destOrd="0" presId="urn:microsoft.com/office/officeart/2005/8/layout/hierarchy2"/>
    <dgm:cxn modelId="{721C9C6A-8B64-4F58-B7F2-594A2FAE7D2D}" type="presParOf" srcId="{76FF0002-3892-4668-9756-393D1203364D}" destId="{EF9EED95-4331-43A4-BFFF-B890F335253A}" srcOrd="0" destOrd="0" presId="urn:microsoft.com/office/officeart/2005/8/layout/hierarchy2"/>
    <dgm:cxn modelId="{BC7FAF45-674C-4500-8AF5-8FFDD7EA3C03}" type="presParOf" srcId="{21078728-CDAC-4EB7-9B04-B34D6ABFF2CB}" destId="{6BD75CA2-8B4C-453F-8185-473B11168EF4}" srcOrd="9" destOrd="0" presId="urn:microsoft.com/office/officeart/2005/8/layout/hierarchy2"/>
    <dgm:cxn modelId="{1F20782F-B7D3-457E-9749-ED7F82BA7CA1}" type="presParOf" srcId="{6BD75CA2-8B4C-453F-8185-473B11168EF4}" destId="{CC996432-EBAB-48E1-8F3A-A1A8F7C3ED32}" srcOrd="0" destOrd="0" presId="urn:microsoft.com/office/officeart/2005/8/layout/hierarchy2"/>
    <dgm:cxn modelId="{C9A52EA8-557B-4BD9-B320-A37B1C65D348}" type="presParOf" srcId="{6BD75CA2-8B4C-453F-8185-473B11168EF4}" destId="{5BBE0E60-D60F-44C8-92D1-B00A0AF67857}" srcOrd="1" destOrd="0" presId="urn:microsoft.com/office/officeart/2005/8/layout/hierarchy2"/>
    <dgm:cxn modelId="{D73C11AD-B632-42D3-B0B4-3A1B682A07C5}" type="presParOf" srcId="{5BBE0E60-D60F-44C8-92D1-B00A0AF67857}" destId="{45147E1F-4466-4B3B-9954-6704E04B293D}" srcOrd="0" destOrd="0" presId="urn:microsoft.com/office/officeart/2005/8/layout/hierarchy2"/>
    <dgm:cxn modelId="{33B0DE68-BD36-4335-B4B6-527C87CE83E1}" type="presParOf" srcId="{45147E1F-4466-4B3B-9954-6704E04B293D}" destId="{1BB4558E-9639-4876-A441-39276E2DC7DF}" srcOrd="0" destOrd="0" presId="urn:microsoft.com/office/officeart/2005/8/layout/hierarchy2"/>
    <dgm:cxn modelId="{0E880731-B1CF-4E86-9740-62761ED8C91C}" type="presParOf" srcId="{5BBE0E60-D60F-44C8-92D1-B00A0AF67857}" destId="{27C3D444-04B8-49A8-B109-54EDD310C023}" srcOrd="1" destOrd="0" presId="urn:microsoft.com/office/officeart/2005/8/layout/hierarchy2"/>
    <dgm:cxn modelId="{05F9ECD6-E865-47C9-9533-3B3FF48CC5E6}" type="presParOf" srcId="{27C3D444-04B8-49A8-B109-54EDD310C023}" destId="{5EAC14FF-7373-48CC-A613-46B91F67A1DD}" srcOrd="0" destOrd="0" presId="urn:microsoft.com/office/officeart/2005/8/layout/hierarchy2"/>
    <dgm:cxn modelId="{A71D101B-0F8E-4FE2-A032-CAB89EC1D0D8}" type="presParOf" srcId="{27C3D444-04B8-49A8-B109-54EDD310C023}" destId="{8817D5B2-FE7E-4A73-94A4-743085085C26}" srcOrd="1" destOrd="0" presId="urn:microsoft.com/office/officeart/2005/8/layout/hierarchy2"/>
    <dgm:cxn modelId="{87B012F6-4178-45D4-9781-7EA736946EC0}" type="presParOf" srcId="{21078728-CDAC-4EB7-9B04-B34D6ABFF2CB}" destId="{82AE0D26-316B-4A83-9D2E-12DAB137D9C8}" srcOrd="10" destOrd="0" presId="urn:microsoft.com/office/officeart/2005/8/layout/hierarchy2"/>
    <dgm:cxn modelId="{C40135CE-6AB1-466F-AD97-A1E30BD58DAD}" type="presParOf" srcId="{82AE0D26-316B-4A83-9D2E-12DAB137D9C8}" destId="{F3867D30-2207-4103-8D13-B1D5EE6E3A37}" srcOrd="0" destOrd="0" presId="urn:microsoft.com/office/officeart/2005/8/layout/hierarchy2"/>
    <dgm:cxn modelId="{A89AE981-D0FA-4344-A272-B9C069AE1A11}" type="presParOf" srcId="{21078728-CDAC-4EB7-9B04-B34D6ABFF2CB}" destId="{881C5F6B-98C5-407F-BA7F-B5140B6F3D60}" srcOrd="11" destOrd="0" presId="urn:microsoft.com/office/officeart/2005/8/layout/hierarchy2"/>
    <dgm:cxn modelId="{330AEC59-41AF-4612-9AA8-67E3BF5A3DCA}" type="presParOf" srcId="{881C5F6B-98C5-407F-BA7F-B5140B6F3D60}" destId="{981025B5-56EE-465B-AD6A-C4CC1A0DCE20}" srcOrd="0" destOrd="0" presId="urn:microsoft.com/office/officeart/2005/8/layout/hierarchy2"/>
    <dgm:cxn modelId="{6DB660AB-37D3-4BD1-86BE-33E722143F81}" type="presParOf" srcId="{881C5F6B-98C5-407F-BA7F-B5140B6F3D60}" destId="{57790F9F-BB1C-4292-A8C5-A2C0E4016525}" srcOrd="1" destOrd="0" presId="urn:microsoft.com/office/officeart/2005/8/layout/hierarchy2"/>
    <dgm:cxn modelId="{3AEA9E2C-CD4B-4943-9C11-45BEBC587D62}" type="presParOf" srcId="{57790F9F-BB1C-4292-A8C5-A2C0E4016525}" destId="{A9628346-D6FA-492A-9ADD-693D970E3F3F}" srcOrd="0" destOrd="0" presId="urn:microsoft.com/office/officeart/2005/8/layout/hierarchy2"/>
    <dgm:cxn modelId="{B1E61234-5090-40E9-B808-736714594723}" type="presParOf" srcId="{A9628346-D6FA-492A-9ADD-693D970E3F3F}" destId="{30A10C8F-EE9C-42DA-AF74-A918AEF58991}" srcOrd="0" destOrd="0" presId="urn:microsoft.com/office/officeart/2005/8/layout/hierarchy2"/>
    <dgm:cxn modelId="{9F9FCC59-E288-4D43-8EBF-83C54AB0753C}" type="presParOf" srcId="{57790F9F-BB1C-4292-A8C5-A2C0E4016525}" destId="{748D84D9-C187-49C0-9711-68F4EFAE0368}" srcOrd="1" destOrd="0" presId="urn:microsoft.com/office/officeart/2005/8/layout/hierarchy2"/>
    <dgm:cxn modelId="{CFF03CFD-CE08-4EBF-AE73-086AB955999C}" type="presParOf" srcId="{748D84D9-C187-49C0-9711-68F4EFAE0368}" destId="{BBFCA149-6CE4-40D3-8FC8-2984BE7B7039}" srcOrd="0" destOrd="0" presId="urn:microsoft.com/office/officeart/2005/8/layout/hierarchy2"/>
    <dgm:cxn modelId="{1745D246-A133-43F7-B0E2-B289B4AF0921}" type="presParOf" srcId="{748D84D9-C187-49C0-9711-68F4EFAE0368}" destId="{B4EE8667-3769-477A-88BA-DC4C9B99F64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E175E8-4EA6-4D8B-849F-174C17EAA6B9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3AB7C5C-0E5A-47F2-949A-54EE1E9601E6}">
      <dgm:prSet phldrT="[Texto]"/>
      <dgm:spPr/>
      <dgm:t>
        <a:bodyPr/>
        <a:lstStyle/>
        <a:p>
          <a:r>
            <a:rPr lang="es-ES" dirty="0" smtClean="0"/>
            <a:t>Historial de ensayos</a:t>
          </a:r>
          <a:endParaRPr lang="es-ES" dirty="0"/>
        </a:p>
      </dgm:t>
    </dgm:pt>
    <dgm:pt modelId="{E77AADE4-60E2-44B1-9E2D-A1ABAB2DEF5E}" type="parTrans" cxnId="{82F02ACC-A529-44CD-BDDB-EAFFCA04B37E}">
      <dgm:prSet/>
      <dgm:spPr/>
      <dgm:t>
        <a:bodyPr/>
        <a:lstStyle/>
        <a:p>
          <a:endParaRPr lang="es-ES"/>
        </a:p>
      </dgm:t>
    </dgm:pt>
    <dgm:pt modelId="{7CE76E97-770A-4BF8-9C3D-1DA4CE09A2DF}" type="sibTrans" cxnId="{82F02ACC-A529-44CD-BDDB-EAFFCA04B37E}">
      <dgm:prSet/>
      <dgm:spPr/>
      <dgm:t>
        <a:bodyPr/>
        <a:lstStyle/>
        <a:p>
          <a:endParaRPr lang="es-ES"/>
        </a:p>
      </dgm:t>
    </dgm:pt>
    <dgm:pt modelId="{6F635199-C800-4FEF-8575-2AD6F5B13636}" type="asst">
      <dgm:prSet phldrT="[Texto]"/>
      <dgm:spPr/>
      <dgm:t>
        <a:bodyPr/>
        <a:lstStyle/>
        <a:p>
          <a:r>
            <a:rPr lang="es-ES" dirty="0" smtClean="0"/>
            <a:t>54 </a:t>
          </a:r>
          <a:r>
            <a:rPr lang="es-ES" dirty="0" smtClean="0"/>
            <a:t>muestras ensayadas</a:t>
          </a:r>
          <a:endParaRPr lang="es-ES" dirty="0"/>
        </a:p>
      </dgm:t>
    </dgm:pt>
    <dgm:pt modelId="{695596B2-0CC2-4898-928C-97DF86F36BB0}" type="parTrans" cxnId="{1EC07B9A-837A-47DB-AD77-14314798F893}">
      <dgm:prSet/>
      <dgm:spPr/>
      <dgm:t>
        <a:bodyPr/>
        <a:lstStyle/>
        <a:p>
          <a:endParaRPr lang="es-ES"/>
        </a:p>
      </dgm:t>
    </dgm:pt>
    <dgm:pt modelId="{D4DD70B4-820A-4723-B003-9A8EF5459169}" type="sibTrans" cxnId="{1EC07B9A-837A-47DB-AD77-14314798F893}">
      <dgm:prSet/>
      <dgm:spPr/>
      <dgm:t>
        <a:bodyPr/>
        <a:lstStyle/>
        <a:p>
          <a:endParaRPr lang="es-ES"/>
        </a:p>
      </dgm:t>
    </dgm:pt>
    <dgm:pt modelId="{479EB22B-F38E-4339-ADC8-4E67132C840E}">
      <dgm:prSet phldrT="[Texto]"/>
      <dgm:spPr/>
      <dgm:t>
        <a:bodyPr/>
        <a:lstStyle/>
        <a:p>
          <a:r>
            <a:rPr lang="es-ES" dirty="0" smtClean="0"/>
            <a:t>Piedra Pómez blanca </a:t>
          </a:r>
          <a:endParaRPr lang="es-ES" dirty="0"/>
        </a:p>
      </dgm:t>
    </dgm:pt>
    <dgm:pt modelId="{5C6E3E9A-3867-4796-A6B3-45C97E351CF8}" type="parTrans" cxnId="{651240BD-7666-4A53-BCB4-0E7009934C3D}">
      <dgm:prSet/>
      <dgm:spPr/>
      <dgm:t>
        <a:bodyPr/>
        <a:lstStyle/>
        <a:p>
          <a:endParaRPr lang="es-ES"/>
        </a:p>
      </dgm:t>
    </dgm:pt>
    <dgm:pt modelId="{5FC5F3E2-FA27-415F-80A7-09093B5197AC}" type="sibTrans" cxnId="{651240BD-7666-4A53-BCB4-0E7009934C3D}">
      <dgm:prSet/>
      <dgm:spPr/>
      <dgm:t>
        <a:bodyPr/>
        <a:lstStyle/>
        <a:p>
          <a:endParaRPr lang="es-ES"/>
        </a:p>
      </dgm:t>
    </dgm:pt>
    <dgm:pt modelId="{E9DA1F90-E0AA-4E2E-AB82-12A7D0B6CF7E}">
      <dgm:prSet phldrT="[Texto]"/>
      <dgm:spPr/>
      <dgm:t>
        <a:bodyPr/>
        <a:lstStyle/>
        <a:p>
          <a:r>
            <a:rPr lang="es-ES" dirty="0" smtClean="0"/>
            <a:t>Piedra Pómez blanca + 30% grava</a:t>
          </a:r>
          <a:endParaRPr lang="es-ES" dirty="0"/>
        </a:p>
      </dgm:t>
    </dgm:pt>
    <dgm:pt modelId="{ED0DDE90-5F4F-4C56-A893-6598226AB517}" type="parTrans" cxnId="{E8B4B04F-9980-4857-B0E4-C8BE02814981}">
      <dgm:prSet/>
      <dgm:spPr/>
      <dgm:t>
        <a:bodyPr/>
        <a:lstStyle/>
        <a:p>
          <a:endParaRPr lang="es-ES"/>
        </a:p>
      </dgm:t>
    </dgm:pt>
    <dgm:pt modelId="{22BCA3D3-67A4-4C71-BCA5-7DDFD485CB2F}" type="sibTrans" cxnId="{E8B4B04F-9980-4857-B0E4-C8BE02814981}">
      <dgm:prSet/>
      <dgm:spPr/>
      <dgm:t>
        <a:bodyPr/>
        <a:lstStyle/>
        <a:p>
          <a:endParaRPr lang="es-ES"/>
        </a:p>
      </dgm:t>
    </dgm:pt>
    <dgm:pt modelId="{2B5A7B55-8288-40C4-9137-E4D425B92631}">
      <dgm:prSet phldrT="[Texto]"/>
      <dgm:spPr/>
      <dgm:t>
        <a:bodyPr/>
        <a:lstStyle/>
        <a:p>
          <a:r>
            <a:rPr lang="es-ES" dirty="0" smtClean="0"/>
            <a:t>Chasqui Blanco</a:t>
          </a:r>
          <a:endParaRPr lang="es-ES" dirty="0"/>
        </a:p>
      </dgm:t>
    </dgm:pt>
    <dgm:pt modelId="{D0FB8CBD-E358-47A9-96C7-3F3598456174}" type="parTrans" cxnId="{5C33C5A5-76A7-4CD5-9A19-F054E00E547D}">
      <dgm:prSet/>
      <dgm:spPr/>
      <dgm:t>
        <a:bodyPr/>
        <a:lstStyle/>
        <a:p>
          <a:endParaRPr lang="es-ES"/>
        </a:p>
      </dgm:t>
    </dgm:pt>
    <dgm:pt modelId="{7EFB68C6-240A-4F04-AED5-220078B8C9EA}" type="sibTrans" cxnId="{5C33C5A5-76A7-4CD5-9A19-F054E00E547D}">
      <dgm:prSet/>
      <dgm:spPr/>
      <dgm:t>
        <a:bodyPr/>
        <a:lstStyle/>
        <a:p>
          <a:endParaRPr lang="es-ES"/>
        </a:p>
      </dgm:t>
    </dgm:pt>
    <dgm:pt modelId="{2E271790-7563-4E01-B1C5-E9C8937A805C}">
      <dgm:prSet phldrT="[Texto]"/>
      <dgm:spPr/>
      <dgm:t>
        <a:bodyPr/>
        <a:lstStyle/>
        <a:p>
          <a:r>
            <a:rPr lang="es-ES" dirty="0" smtClean="0"/>
            <a:t>36 cilindros</a:t>
          </a:r>
          <a:endParaRPr lang="es-ES" dirty="0"/>
        </a:p>
      </dgm:t>
    </dgm:pt>
    <dgm:pt modelId="{BF750BCE-5D7B-43F1-807D-741572265146}" type="parTrans" cxnId="{17C9A600-7FFB-4B60-846E-1BAFFCEE983B}">
      <dgm:prSet/>
      <dgm:spPr/>
      <dgm:t>
        <a:bodyPr/>
        <a:lstStyle/>
        <a:p>
          <a:endParaRPr lang="es-ES"/>
        </a:p>
      </dgm:t>
    </dgm:pt>
    <dgm:pt modelId="{97AA1B5C-D928-42B0-97A8-183D2848E787}" type="sibTrans" cxnId="{17C9A600-7FFB-4B60-846E-1BAFFCEE983B}">
      <dgm:prSet/>
      <dgm:spPr/>
      <dgm:t>
        <a:bodyPr/>
        <a:lstStyle/>
        <a:p>
          <a:endParaRPr lang="es-ES"/>
        </a:p>
      </dgm:t>
    </dgm:pt>
    <dgm:pt modelId="{22492547-6902-4D8D-B5A0-B93BDDECE45F}">
      <dgm:prSet phldrT="[Texto]"/>
      <dgm:spPr/>
      <dgm:t>
        <a:bodyPr/>
        <a:lstStyle/>
        <a:p>
          <a:r>
            <a:rPr lang="es-ES" dirty="0" smtClean="0"/>
            <a:t>6 cilindros</a:t>
          </a:r>
          <a:endParaRPr lang="es-ES" dirty="0"/>
        </a:p>
      </dgm:t>
    </dgm:pt>
    <dgm:pt modelId="{ECB2144B-DB30-4E1B-A727-0B2AF3FEEB3D}" type="parTrans" cxnId="{934CC9E6-8745-4668-B9D1-252F8BE31C0C}">
      <dgm:prSet/>
      <dgm:spPr/>
      <dgm:t>
        <a:bodyPr/>
        <a:lstStyle/>
        <a:p>
          <a:endParaRPr lang="es-ES"/>
        </a:p>
      </dgm:t>
    </dgm:pt>
    <dgm:pt modelId="{27FB8841-5D42-4F3C-984D-0BFCF162DD4D}" type="sibTrans" cxnId="{934CC9E6-8745-4668-B9D1-252F8BE31C0C}">
      <dgm:prSet/>
      <dgm:spPr/>
      <dgm:t>
        <a:bodyPr/>
        <a:lstStyle/>
        <a:p>
          <a:endParaRPr lang="es-ES"/>
        </a:p>
      </dgm:t>
    </dgm:pt>
    <dgm:pt modelId="{9C659D9E-F8E1-4BCB-B3C5-E408F8E2BDB8}">
      <dgm:prSet phldrT="[Texto]"/>
      <dgm:spPr/>
      <dgm:t>
        <a:bodyPr/>
        <a:lstStyle/>
        <a:p>
          <a:r>
            <a:rPr lang="es-ES" dirty="0" smtClean="0"/>
            <a:t>12 cilindros</a:t>
          </a:r>
          <a:endParaRPr lang="es-ES" dirty="0"/>
        </a:p>
      </dgm:t>
    </dgm:pt>
    <dgm:pt modelId="{12F3F8C1-52DC-40E8-A26D-48F897191806}" type="parTrans" cxnId="{DFC078D5-59C0-4993-92F5-7326A121A809}">
      <dgm:prSet/>
      <dgm:spPr/>
      <dgm:t>
        <a:bodyPr/>
        <a:lstStyle/>
        <a:p>
          <a:endParaRPr lang="es-ES"/>
        </a:p>
      </dgm:t>
    </dgm:pt>
    <dgm:pt modelId="{7792CBEF-4EFE-47B8-B8CE-6454F2D4AB7C}" type="sibTrans" cxnId="{DFC078D5-59C0-4993-92F5-7326A121A809}">
      <dgm:prSet/>
      <dgm:spPr/>
      <dgm:t>
        <a:bodyPr/>
        <a:lstStyle/>
        <a:p>
          <a:endParaRPr lang="es-ES"/>
        </a:p>
      </dgm:t>
    </dgm:pt>
    <dgm:pt modelId="{74F7607A-47DC-4752-A26A-6D5DBA17BA14}" type="pres">
      <dgm:prSet presAssocID="{1CE175E8-4EA6-4D8B-849F-174C17EAA6B9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77810CE0-ED69-48D8-8C40-1F0272EF6D6C}" type="pres">
      <dgm:prSet presAssocID="{13AB7C5C-0E5A-47F2-949A-54EE1E9601E6}" presName="hierRoot1" presStyleCnt="0">
        <dgm:presLayoutVars>
          <dgm:hierBranch val="init"/>
        </dgm:presLayoutVars>
      </dgm:prSet>
      <dgm:spPr/>
    </dgm:pt>
    <dgm:pt modelId="{C7390E0F-5B7C-4D4D-87C5-52EB397DE03A}" type="pres">
      <dgm:prSet presAssocID="{13AB7C5C-0E5A-47F2-949A-54EE1E9601E6}" presName="rootComposite1" presStyleCnt="0"/>
      <dgm:spPr/>
    </dgm:pt>
    <dgm:pt modelId="{1B44EF7B-7C62-4C09-9BB5-EE2F1E16C3A0}" type="pres">
      <dgm:prSet presAssocID="{13AB7C5C-0E5A-47F2-949A-54EE1E9601E6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EA68259-C38B-4EF9-8CBC-5F6D5A34C1A2}" type="pres">
      <dgm:prSet presAssocID="{13AB7C5C-0E5A-47F2-949A-54EE1E9601E6}" presName="topArc1" presStyleLbl="parChTrans1D1" presStyleIdx="0" presStyleCnt="16"/>
      <dgm:spPr/>
    </dgm:pt>
    <dgm:pt modelId="{7BCB3B95-A452-466E-8AE2-29C8BEC5BC21}" type="pres">
      <dgm:prSet presAssocID="{13AB7C5C-0E5A-47F2-949A-54EE1E9601E6}" presName="bottomArc1" presStyleLbl="parChTrans1D1" presStyleIdx="1" presStyleCnt="16"/>
      <dgm:spPr/>
    </dgm:pt>
    <dgm:pt modelId="{E2F3A632-BB9A-4FBB-85FD-4B813AF9B102}" type="pres">
      <dgm:prSet presAssocID="{13AB7C5C-0E5A-47F2-949A-54EE1E9601E6}" presName="topConnNode1" presStyleLbl="node1" presStyleIdx="0" presStyleCnt="0"/>
      <dgm:spPr/>
      <dgm:t>
        <a:bodyPr/>
        <a:lstStyle/>
        <a:p>
          <a:endParaRPr lang="es-ES"/>
        </a:p>
      </dgm:t>
    </dgm:pt>
    <dgm:pt modelId="{BE769F77-5A48-43E5-9FF6-63626D42F6CD}" type="pres">
      <dgm:prSet presAssocID="{13AB7C5C-0E5A-47F2-949A-54EE1E9601E6}" presName="hierChild2" presStyleCnt="0"/>
      <dgm:spPr/>
    </dgm:pt>
    <dgm:pt modelId="{39AED462-53C6-4B45-A981-996D95D7A1B7}" type="pres">
      <dgm:prSet presAssocID="{5C6E3E9A-3867-4796-A6B3-45C97E351CF8}" presName="Name28" presStyleLbl="parChTrans1D2" presStyleIdx="0" presStyleCnt="4"/>
      <dgm:spPr/>
      <dgm:t>
        <a:bodyPr/>
        <a:lstStyle/>
        <a:p>
          <a:endParaRPr lang="es-ES"/>
        </a:p>
      </dgm:t>
    </dgm:pt>
    <dgm:pt modelId="{7CCD81F5-F7F3-449D-B925-0F359F2FB1BA}" type="pres">
      <dgm:prSet presAssocID="{479EB22B-F38E-4339-ADC8-4E67132C840E}" presName="hierRoot2" presStyleCnt="0">
        <dgm:presLayoutVars>
          <dgm:hierBranch val="init"/>
        </dgm:presLayoutVars>
      </dgm:prSet>
      <dgm:spPr/>
    </dgm:pt>
    <dgm:pt modelId="{720B5CBA-7B1B-4CB7-A5BE-B505346723EA}" type="pres">
      <dgm:prSet presAssocID="{479EB22B-F38E-4339-ADC8-4E67132C840E}" presName="rootComposite2" presStyleCnt="0"/>
      <dgm:spPr/>
    </dgm:pt>
    <dgm:pt modelId="{4EDDEFD7-4CA7-45A8-B04E-7579ECEAE961}" type="pres">
      <dgm:prSet presAssocID="{479EB22B-F38E-4339-ADC8-4E67132C840E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F7EA0CC-864E-48C6-A60A-B715D41BC60B}" type="pres">
      <dgm:prSet presAssocID="{479EB22B-F38E-4339-ADC8-4E67132C840E}" presName="topArc2" presStyleLbl="parChTrans1D1" presStyleIdx="2" presStyleCnt="16"/>
      <dgm:spPr/>
    </dgm:pt>
    <dgm:pt modelId="{7F6E889D-CDF8-4703-8650-F42C3793D659}" type="pres">
      <dgm:prSet presAssocID="{479EB22B-F38E-4339-ADC8-4E67132C840E}" presName="bottomArc2" presStyleLbl="parChTrans1D1" presStyleIdx="3" presStyleCnt="16"/>
      <dgm:spPr/>
    </dgm:pt>
    <dgm:pt modelId="{571298EF-2D8B-48B2-98D2-98C2BA4B37C3}" type="pres">
      <dgm:prSet presAssocID="{479EB22B-F38E-4339-ADC8-4E67132C840E}" presName="topConnNode2" presStyleLbl="node2" presStyleIdx="0" presStyleCnt="0"/>
      <dgm:spPr/>
      <dgm:t>
        <a:bodyPr/>
        <a:lstStyle/>
        <a:p>
          <a:endParaRPr lang="es-ES"/>
        </a:p>
      </dgm:t>
    </dgm:pt>
    <dgm:pt modelId="{F87636A3-6D21-4D17-9296-12EAFD322308}" type="pres">
      <dgm:prSet presAssocID="{479EB22B-F38E-4339-ADC8-4E67132C840E}" presName="hierChild4" presStyleCnt="0"/>
      <dgm:spPr/>
    </dgm:pt>
    <dgm:pt modelId="{31CA250F-6091-40DE-9149-645A054AC2C3}" type="pres">
      <dgm:prSet presAssocID="{BF750BCE-5D7B-43F1-807D-741572265146}" presName="Name28" presStyleLbl="parChTrans1D3" presStyleIdx="0" presStyleCnt="2"/>
      <dgm:spPr/>
      <dgm:t>
        <a:bodyPr/>
        <a:lstStyle/>
        <a:p>
          <a:endParaRPr lang="es-ES"/>
        </a:p>
      </dgm:t>
    </dgm:pt>
    <dgm:pt modelId="{E0E51BFA-1D4F-4BE9-88C1-C23EDF96D9D5}" type="pres">
      <dgm:prSet presAssocID="{2E271790-7563-4E01-B1C5-E9C8937A805C}" presName="hierRoot2" presStyleCnt="0">
        <dgm:presLayoutVars>
          <dgm:hierBranch val="init"/>
        </dgm:presLayoutVars>
      </dgm:prSet>
      <dgm:spPr/>
    </dgm:pt>
    <dgm:pt modelId="{059313DE-CF7C-497F-9875-932740F35E45}" type="pres">
      <dgm:prSet presAssocID="{2E271790-7563-4E01-B1C5-E9C8937A805C}" presName="rootComposite2" presStyleCnt="0"/>
      <dgm:spPr/>
    </dgm:pt>
    <dgm:pt modelId="{5B036ED5-B883-420C-B2D9-8F3E1D030418}" type="pres">
      <dgm:prSet presAssocID="{2E271790-7563-4E01-B1C5-E9C8937A805C}" presName="rootText2" presStyleLbl="alignAcc1" presStyleIdx="0" presStyleCnt="0" custLinFactNeighborX="-35305" custLinFactNeighborY="-809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75B9C8E-CC20-44DB-968D-9C3E01CC5E76}" type="pres">
      <dgm:prSet presAssocID="{2E271790-7563-4E01-B1C5-E9C8937A805C}" presName="topArc2" presStyleLbl="parChTrans1D1" presStyleIdx="4" presStyleCnt="16"/>
      <dgm:spPr/>
    </dgm:pt>
    <dgm:pt modelId="{8D576E40-378F-42B3-8E72-6B9D2423AF1D}" type="pres">
      <dgm:prSet presAssocID="{2E271790-7563-4E01-B1C5-E9C8937A805C}" presName="bottomArc2" presStyleLbl="parChTrans1D1" presStyleIdx="5" presStyleCnt="16"/>
      <dgm:spPr/>
    </dgm:pt>
    <dgm:pt modelId="{9A53AF8B-24CA-4AAE-A1B8-AB844644B478}" type="pres">
      <dgm:prSet presAssocID="{2E271790-7563-4E01-B1C5-E9C8937A805C}" presName="topConnNode2" presStyleLbl="node3" presStyleIdx="0" presStyleCnt="0"/>
      <dgm:spPr/>
      <dgm:t>
        <a:bodyPr/>
        <a:lstStyle/>
        <a:p>
          <a:endParaRPr lang="es-ES"/>
        </a:p>
      </dgm:t>
    </dgm:pt>
    <dgm:pt modelId="{D31CC890-7259-4B58-A3EF-51D6BCAEABD5}" type="pres">
      <dgm:prSet presAssocID="{2E271790-7563-4E01-B1C5-E9C8937A805C}" presName="hierChild4" presStyleCnt="0"/>
      <dgm:spPr/>
    </dgm:pt>
    <dgm:pt modelId="{95A108B1-A8CA-46F6-BFB8-1B734DD4E2D8}" type="pres">
      <dgm:prSet presAssocID="{2E271790-7563-4E01-B1C5-E9C8937A805C}" presName="hierChild5" presStyleCnt="0"/>
      <dgm:spPr/>
    </dgm:pt>
    <dgm:pt modelId="{6DCA0A06-B0F9-44E2-91A7-3ADCB7ECDAC6}" type="pres">
      <dgm:prSet presAssocID="{479EB22B-F38E-4339-ADC8-4E67132C840E}" presName="hierChild5" presStyleCnt="0"/>
      <dgm:spPr/>
    </dgm:pt>
    <dgm:pt modelId="{37A3D0A9-60A1-4062-8CD3-C58F4B21D112}" type="pres">
      <dgm:prSet presAssocID="{ED0DDE90-5F4F-4C56-A893-6598226AB517}" presName="Name28" presStyleLbl="parChTrans1D2" presStyleIdx="1" presStyleCnt="4"/>
      <dgm:spPr/>
      <dgm:t>
        <a:bodyPr/>
        <a:lstStyle/>
        <a:p>
          <a:endParaRPr lang="es-ES"/>
        </a:p>
      </dgm:t>
    </dgm:pt>
    <dgm:pt modelId="{4D19EAE1-3E35-4A18-8A4E-F051962EC3B2}" type="pres">
      <dgm:prSet presAssocID="{E9DA1F90-E0AA-4E2E-AB82-12A7D0B6CF7E}" presName="hierRoot2" presStyleCnt="0">
        <dgm:presLayoutVars>
          <dgm:hierBranch val="init"/>
        </dgm:presLayoutVars>
      </dgm:prSet>
      <dgm:spPr/>
    </dgm:pt>
    <dgm:pt modelId="{1B5B1B6B-6E1E-49D6-869D-70E3A35913D0}" type="pres">
      <dgm:prSet presAssocID="{E9DA1F90-E0AA-4E2E-AB82-12A7D0B6CF7E}" presName="rootComposite2" presStyleCnt="0"/>
      <dgm:spPr/>
    </dgm:pt>
    <dgm:pt modelId="{D07B35FE-E104-46D4-A4B0-C512342B9A43}" type="pres">
      <dgm:prSet presAssocID="{E9DA1F90-E0AA-4E2E-AB82-12A7D0B6CF7E}" presName="rootText2" presStyleLbl="alignAcc1" presStyleIdx="0" presStyleCnt="0" custLinFactNeighborX="-16152" custLinFactNeighborY="24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B16C324-DF70-48CF-A871-160F1FD40770}" type="pres">
      <dgm:prSet presAssocID="{E9DA1F90-E0AA-4E2E-AB82-12A7D0B6CF7E}" presName="topArc2" presStyleLbl="parChTrans1D1" presStyleIdx="6" presStyleCnt="16"/>
      <dgm:spPr/>
    </dgm:pt>
    <dgm:pt modelId="{8EC04A52-AC31-4570-92AA-98CA0998FE0C}" type="pres">
      <dgm:prSet presAssocID="{E9DA1F90-E0AA-4E2E-AB82-12A7D0B6CF7E}" presName="bottomArc2" presStyleLbl="parChTrans1D1" presStyleIdx="7" presStyleCnt="16"/>
      <dgm:spPr/>
    </dgm:pt>
    <dgm:pt modelId="{29383AB1-0FF3-4220-8BAA-60D8B464E3B1}" type="pres">
      <dgm:prSet presAssocID="{E9DA1F90-E0AA-4E2E-AB82-12A7D0B6CF7E}" presName="topConnNode2" presStyleLbl="node2" presStyleIdx="0" presStyleCnt="0"/>
      <dgm:spPr/>
      <dgm:t>
        <a:bodyPr/>
        <a:lstStyle/>
        <a:p>
          <a:endParaRPr lang="es-ES"/>
        </a:p>
      </dgm:t>
    </dgm:pt>
    <dgm:pt modelId="{1D97E15F-D0E5-4FAC-BADB-00BA4CDC005B}" type="pres">
      <dgm:prSet presAssocID="{E9DA1F90-E0AA-4E2E-AB82-12A7D0B6CF7E}" presName="hierChild4" presStyleCnt="0"/>
      <dgm:spPr/>
    </dgm:pt>
    <dgm:pt modelId="{FF413029-CB28-42EC-A1F5-05228FDFBE17}" type="pres">
      <dgm:prSet presAssocID="{ECB2144B-DB30-4E1B-A727-0B2AF3FEEB3D}" presName="Name28" presStyleLbl="parChTrans1D3" presStyleIdx="1" presStyleCnt="2"/>
      <dgm:spPr/>
      <dgm:t>
        <a:bodyPr/>
        <a:lstStyle/>
        <a:p>
          <a:endParaRPr lang="es-ES"/>
        </a:p>
      </dgm:t>
    </dgm:pt>
    <dgm:pt modelId="{0D8250EB-3396-496E-888C-D63F491594C6}" type="pres">
      <dgm:prSet presAssocID="{22492547-6902-4D8D-B5A0-B93BDDECE45F}" presName="hierRoot2" presStyleCnt="0">
        <dgm:presLayoutVars>
          <dgm:hierBranch val="init"/>
        </dgm:presLayoutVars>
      </dgm:prSet>
      <dgm:spPr/>
    </dgm:pt>
    <dgm:pt modelId="{EE83C186-5F36-4FEE-B279-8091856F5BF0}" type="pres">
      <dgm:prSet presAssocID="{22492547-6902-4D8D-B5A0-B93BDDECE45F}" presName="rootComposite2" presStyleCnt="0"/>
      <dgm:spPr/>
    </dgm:pt>
    <dgm:pt modelId="{BB89315F-20AA-4020-8D94-65CD05A1E44B}" type="pres">
      <dgm:prSet presAssocID="{22492547-6902-4D8D-B5A0-B93BDDECE45F}" presName="rootText2" presStyleLbl="alignAcc1" presStyleIdx="0" presStyleCnt="0" custLinFactNeighborX="-54848" custLinFactNeighborY="-809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A6F0385-9897-4F20-8280-ED35B71460C0}" type="pres">
      <dgm:prSet presAssocID="{22492547-6902-4D8D-B5A0-B93BDDECE45F}" presName="topArc2" presStyleLbl="parChTrans1D1" presStyleIdx="8" presStyleCnt="16"/>
      <dgm:spPr/>
    </dgm:pt>
    <dgm:pt modelId="{E70D3B82-5BEE-4365-9E69-E1C7D9536893}" type="pres">
      <dgm:prSet presAssocID="{22492547-6902-4D8D-B5A0-B93BDDECE45F}" presName="bottomArc2" presStyleLbl="parChTrans1D1" presStyleIdx="9" presStyleCnt="16"/>
      <dgm:spPr/>
    </dgm:pt>
    <dgm:pt modelId="{490225C6-4E9C-4FF8-AA87-FE39B26958D7}" type="pres">
      <dgm:prSet presAssocID="{22492547-6902-4D8D-B5A0-B93BDDECE45F}" presName="topConnNode2" presStyleLbl="node3" presStyleIdx="0" presStyleCnt="0"/>
      <dgm:spPr/>
      <dgm:t>
        <a:bodyPr/>
        <a:lstStyle/>
        <a:p>
          <a:endParaRPr lang="es-ES"/>
        </a:p>
      </dgm:t>
    </dgm:pt>
    <dgm:pt modelId="{ED8B190C-D3F8-4F09-8EB8-A5657CC54B81}" type="pres">
      <dgm:prSet presAssocID="{22492547-6902-4D8D-B5A0-B93BDDECE45F}" presName="hierChild4" presStyleCnt="0"/>
      <dgm:spPr/>
    </dgm:pt>
    <dgm:pt modelId="{477D4305-5D77-462D-9C79-5129E03C31CF}" type="pres">
      <dgm:prSet presAssocID="{22492547-6902-4D8D-B5A0-B93BDDECE45F}" presName="hierChild5" presStyleCnt="0"/>
      <dgm:spPr/>
    </dgm:pt>
    <dgm:pt modelId="{93C5E744-D27E-4074-8C57-A312B2ECD9C3}" type="pres">
      <dgm:prSet presAssocID="{E9DA1F90-E0AA-4E2E-AB82-12A7D0B6CF7E}" presName="hierChild5" presStyleCnt="0"/>
      <dgm:spPr/>
    </dgm:pt>
    <dgm:pt modelId="{215CFD77-65D0-4C15-BA0B-8C7E3A141763}" type="pres">
      <dgm:prSet presAssocID="{13AB7C5C-0E5A-47F2-949A-54EE1E9601E6}" presName="hierChild3" presStyleCnt="0"/>
      <dgm:spPr/>
    </dgm:pt>
    <dgm:pt modelId="{C246E84F-2FC3-4AF3-A736-58F452DBAC56}" type="pres">
      <dgm:prSet presAssocID="{695596B2-0CC2-4898-928C-97DF86F36BB0}" presName="Name101" presStyleLbl="parChTrans1D2" presStyleIdx="2" presStyleCnt="4"/>
      <dgm:spPr/>
      <dgm:t>
        <a:bodyPr/>
        <a:lstStyle/>
        <a:p>
          <a:endParaRPr lang="es-ES"/>
        </a:p>
      </dgm:t>
    </dgm:pt>
    <dgm:pt modelId="{89AFCCA6-D738-4B05-BF1E-27E3168B17F0}" type="pres">
      <dgm:prSet presAssocID="{6F635199-C800-4FEF-8575-2AD6F5B13636}" presName="hierRoot3" presStyleCnt="0">
        <dgm:presLayoutVars>
          <dgm:hierBranch val="init"/>
        </dgm:presLayoutVars>
      </dgm:prSet>
      <dgm:spPr/>
    </dgm:pt>
    <dgm:pt modelId="{874CD721-4981-498F-B045-D8EA6DC700C9}" type="pres">
      <dgm:prSet presAssocID="{6F635199-C800-4FEF-8575-2AD6F5B13636}" presName="rootComposite3" presStyleCnt="0"/>
      <dgm:spPr/>
    </dgm:pt>
    <dgm:pt modelId="{60DC705C-9C73-4355-BE1B-EF9457BC9B1A}" type="pres">
      <dgm:prSet presAssocID="{6F635199-C800-4FEF-8575-2AD6F5B13636}" presName="rootText3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E90DC27-B38D-443B-905A-32B1121EF00B}" type="pres">
      <dgm:prSet presAssocID="{6F635199-C800-4FEF-8575-2AD6F5B13636}" presName="topArc3" presStyleLbl="parChTrans1D1" presStyleIdx="10" presStyleCnt="16"/>
      <dgm:spPr/>
    </dgm:pt>
    <dgm:pt modelId="{703068C7-8706-4048-9A30-B464B2B39294}" type="pres">
      <dgm:prSet presAssocID="{6F635199-C800-4FEF-8575-2AD6F5B13636}" presName="bottomArc3" presStyleLbl="parChTrans1D1" presStyleIdx="11" presStyleCnt="16"/>
      <dgm:spPr/>
    </dgm:pt>
    <dgm:pt modelId="{13DC9D34-326F-4049-B46D-48D153641379}" type="pres">
      <dgm:prSet presAssocID="{6F635199-C800-4FEF-8575-2AD6F5B13636}" presName="topConnNode3" presStyleLbl="asst1" presStyleIdx="0" presStyleCnt="0"/>
      <dgm:spPr/>
      <dgm:t>
        <a:bodyPr/>
        <a:lstStyle/>
        <a:p>
          <a:endParaRPr lang="es-ES"/>
        </a:p>
      </dgm:t>
    </dgm:pt>
    <dgm:pt modelId="{0C636787-508F-456B-A59B-5AE8A394F432}" type="pres">
      <dgm:prSet presAssocID="{6F635199-C800-4FEF-8575-2AD6F5B13636}" presName="hierChild6" presStyleCnt="0"/>
      <dgm:spPr/>
    </dgm:pt>
    <dgm:pt modelId="{BA9DF279-D951-4285-88F2-BDF81EE35AAA}" type="pres">
      <dgm:prSet presAssocID="{6F635199-C800-4FEF-8575-2AD6F5B13636}" presName="hierChild7" presStyleCnt="0"/>
      <dgm:spPr/>
    </dgm:pt>
    <dgm:pt modelId="{5894E653-2A23-498E-BC85-501398EBC6BD}" type="pres">
      <dgm:prSet presAssocID="{2B5A7B55-8288-40C4-9137-E4D425B92631}" presName="hierRoot1" presStyleCnt="0">
        <dgm:presLayoutVars>
          <dgm:hierBranch val="init"/>
        </dgm:presLayoutVars>
      </dgm:prSet>
      <dgm:spPr/>
    </dgm:pt>
    <dgm:pt modelId="{87C630AC-1F24-473C-996C-B848CAA5FBA0}" type="pres">
      <dgm:prSet presAssocID="{2B5A7B55-8288-40C4-9137-E4D425B92631}" presName="rootComposite1" presStyleCnt="0"/>
      <dgm:spPr/>
    </dgm:pt>
    <dgm:pt modelId="{EEF66B4F-771B-49DE-BC6A-E596467CA097}" type="pres">
      <dgm:prSet presAssocID="{2B5A7B55-8288-40C4-9137-E4D425B92631}" presName="rootText1" presStyleLbl="alignAcc1" presStyleIdx="0" presStyleCnt="0" custLinFactY="200000" custLinFactNeighborX="54867" custLinFactNeighborY="21093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494A8C6-409D-4DF8-BA6C-19183DC4EEE3}" type="pres">
      <dgm:prSet presAssocID="{2B5A7B55-8288-40C4-9137-E4D425B92631}" presName="topArc1" presStyleLbl="parChTrans1D1" presStyleIdx="12" presStyleCnt="16"/>
      <dgm:spPr/>
    </dgm:pt>
    <dgm:pt modelId="{A4B5A73D-A45E-4F43-8B57-ECC10C372F09}" type="pres">
      <dgm:prSet presAssocID="{2B5A7B55-8288-40C4-9137-E4D425B92631}" presName="bottomArc1" presStyleLbl="parChTrans1D1" presStyleIdx="13" presStyleCnt="16"/>
      <dgm:spPr/>
    </dgm:pt>
    <dgm:pt modelId="{A8778044-A367-4B19-984C-32A84E0A589D}" type="pres">
      <dgm:prSet presAssocID="{2B5A7B55-8288-40C4-9137-E4D425B92631}" presName="topConnNode1" presStyleLbl="node1" presStyleIdx="0" presStyleCnt="0"/>
      <dgm:spPr/>
      <dgm:t>
        <a:bodyPr/>
        <a:lstStyle/>
        <a:p>
          <a:endParaRPr lang="es-ES"/>
        </a:p>
      </dgm:t>
    </dgm:pt>
    <dgm:pt modelId="{C25D0F14-B973-4ECC-830B-2E772B3764BA}" type="pres">
      <dgm:prSet presAssocID="{2B5A7B55-8288-40C4-9137-E4D425B92631}" presName="hierChild2" presStyleCnt="0"/>
      <dgm:spPr/>
    </dgm:pt>
    <dgm:pt modelId="{7490BB9A-56E8-451C-8833-C68B2CCFF9C6}" type="pres">
      <dgm:prSet presAssocID="{12F3F8C1-52DC-40E8-A26D-48F897191806}" presName="Name28" presStyleLbl="parChTrans1D2" presStyleIdx="3" presStyleCnt="4"/>
      <dgm:spPr/>
      <dgm:t>
        <a:bodyPr/>
        <a:lstStyle/>
        <a:p>
          <a:endParaRPr lang="es-ES"/>
        </a:p>
      </dgm:t>
    </dgm:pt>
    <dgm:pt modelId="{BA57AA72-C4EE-4BAC-AA29-869CBC74523C}" type="pres">
      <dgm:prSet presAssocID="{9C659D9E-F8E1-4BCB-B3C5-E408F8E2BDB8}" presName="hierRoot2" presStyleCnt="0">
        <dgm:presLayoutVars>
          <dgm:hierBranch val="init"/>
        </dgm:presLayoutVars>
      </dgm:prSet>
      <dgm:spPr/>
    </dgm:pt>
    <dgm:pt modelId="{B30BBCE5-5619-49CA-875C-99AD51C88618}" type="pres">
      <dgm:prSet presAssocID="{9C659D9E-F8E1-4BCB-B3C5-E408F8E2BDB8}" presName="rootComposite2" presStyleCnt="0"/>
      <dgm:spPr/>
    </dgm:pt>
    <dgm:pt modelId="{9606BA53-40CE-44D9-83AC-B164E25ECB8E}" type="pres">
      <dgm:prSet presAssocID="{9C659D9E-F8E1-4BCB-B3C5-E408F8E2BDB8}" presName="rootText2" presStyleLbl="alignAcc1" presStyleIdx="0" presStyleCnt="0" custLinFactY="200000" custLinFactNeighborX="54867" custLinFactNeighborY="24740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364275F-3C96-4236-BB80-4525FA8CB452}" type="pres">
      <dgm:prSet presAssocID="{9C659D9E-F8E1-4BCB-B3C5-E408F8E2BDB8}" presName="topArc2" presStyleLbl="parChTrans1D1" presStyleIdx="14" presStyleCnt="16"/>
      <dgm:spPr/>
    </dgm:pt>
    <dgm:pt modelId="{F3152C66-791E-4CDA-AAA5-CD848A06FCE6}" type="pres">
      <dgm:prSet presAssocID="{9C659D9E-F8E1-4BCB-B3C5-E408F8E2BDB8}" presName="bottomArc2" presStyleLbl="parChTrans1D1" presStyleIdx="15" presStyleCnt="16"/>
      <dgm:spPr/>
    </dgm:pt>
    <dgm:pt modelId="{2393B524-1621-4E43-A702-1598A62E9643}" type="pres">
      <dgm:prSet presAssocID="{9C659D9E-F8E1-4BCB-B3C5-E408F8E2BDB8}" presName="topConnNode2" presStyleLbl="node2" presStyleIdx="0" presStyleCnt="0"/>
      <dgm:spPr/>
      <dgm:t>
        <a:bodyPr/>
        <a:lstStyle/>
        <a:p>
          <a:endParaRPr lang="es-ES"/>
        </a:p>
      </dgm:t>
    </dgm:pt>
    <dgm:pt modelId="{0B18FF77-61E0-4544-B8F8-35824CCB4837}" type="pres">
      <dgm:prSet presAssocID="{9C659D9E-F8E1-4BCB-B3C5-E408F8E2BDB8}" presName="hierChild4" presStyleCnt="0"/>
      <dgm:spPr/>
    </dgm:pt>
    <dgm:pt modelId="{D84EC7D0-4EFD-4C65-873F-AB7602394F2B}" type="pres">
      <dgm:prSet presAssocID="{9C659D9E-F8E1-4BCB-B3C5-E408F8E2BDB8}" presName="hierChild5" presStyleCnt="0"/>
      <dgm:spPr/>
    </dgm:pt>
    <dgm:pt modelId="{01CF093B-9E9A-4881-B66C-7FC530D72BB0}" type="pres">
      <dgm:prSet presAssocID="{2B5A7B55-8288-40C4-9137-E4D425B92631}" presName="hierChild3" presStyleCnt="0"/>
      <dgm:spPr/>
    </dgm:pt>
  </dgm:ptLst>
  <dgm:cxnLst>
    <dgm:cxn modelId="{67C76DAB-5C86-4182-A66B-F5634AC86766}" type="presOf" srcId="{E9DA1F90-E0AA-4E2E-AB82-12A7D0B6CF7E}" destId="{29383AB1-0FF3-4220-8BAA-60D8B464E3B1}" srcOrd="1" destOrd="0" presId="urn:microsoft.com/office/officeart/2008/layout/HalfCircleOrganizationChart"/>
    <dgm:cxn modelId="{86E38BB1-3324-4ACD-A10E-319BCE630FD6}" type="presOf" srcId="{5C6E3E9A-3867-4796-A6B3-45C97E351CF8}" destId="{39AED462-53C6-4B45-A981-996D95D7A1B7}" srcOrd="0" destOrd="0" presId="urn:microsoft.com/office/officeart/2008/layout/HalfCircleOrganizationChart"/>
    <dgm:cxn modelId="{DFC078D5-59C0-4993-92F5-7326A121A809}" srcId="{2B5A7B55-8288-40C4-9137-E4D425B92631}" destId="{9C659D9E-F8E1-4BCB-B3C5-E408F8E2BDB8}" srcOrd="0" destOrd="0" parTransId="{12F3F8C1-52DC-40E8-A26D-48F897191806}" sibTransId="{7792CBEF-4EFE-47B8-B8CE-6454F2D4AB7C}"/>
    <dgm:cxn modelId="{ED1548A3-4118-4E40-870F-C5139A7E143A}" type="presOf" srcId="{6F635199-C800-4FEF-8575-2AD6F5B13636}" destId="{13DC9D34-326F-4049-B46D-48D153641379}" srcOrd="1" destOrd="0" presId="urn:microsoft.com/office/officeart/2008/layout/HalfCircleOrganizationChart"/>
    <dgm:cxn modelId="{039FFB95-276F-4211-9574-351FE15E19D6}" type="presOf" srcId="{13AB7C5C-0E5A-47F2-949A-54EE1E9601E6}" destId="{1B44EF7B-7C62-4C09-9BB5-EE2F1E16C3A0}" srcOrd="0" destOrd="0" presId="urn:microsoft.com/office/officeart/2008/layout/HalfCircleOrganizationChart"/>
    <dgm:cxn modelId="{56EA6D60-B6D8-48E1-9BFA-43F1EF7819DF}" type="presOf" srcId="{9C659D9E-F8E1-4BCB-B3C5-E408F8E2BDB8}" destId="{9606BA53-40CE-44D9-83AC-B164E25ECB8E}" srcOrd="0" destOrd="0" presId="urn:microsoft.com/office/officeart/2008/layout/HalfCircleOrganizationChart"/>
    <dgm:cxn modelId="{0E27277A-6DDD-4AF5-9A53-145264269C76}" type="presOf" srcId="{13AB7C5C-0E5A-47F2-949A-54EE1E9601E6}" destId="{E2F3A632-BB9A-4FBB-85FD-4B813AF9B102}" srcOrd="1" destOrd="0" presId="urn:microsoft.com/office/officeart/2008/layout/HalfCircleOrganizationChart"/>
    <dgm:cxn modelId="{5C33C5A5-76A7-4CD5-9A19-F054E00E547D}" srcId="{1CE175E8-4EA6-4D8B-849F-174C17EAA6B9}" destId="{2B5A7B55-8288-40C4-9137-E4D425B92631}" srcOrd="1" destOrd="0" parTransId="{D0FB8CBD-E358-47A9-96C7-3F3598456174}" sibTransId="{7EFB68C6-240A-4F04-AED5-220078B8C9EA}"/>
    <dgm:cxn modelId="{A4BF1464-6865-406C-A368-0DEE4FADB3B3}" type="presOf" srcId="{2E271790-7563-4E01-B1C5-E9C8937A805C}" destId="{5B036ED5-B883-420C-B2D9-8F3E1D030418}" srcOrd="0" destOrd="0" presId="urn:microsoft.com/office/officeart/2008/layout/HalfCircleOrganizationChart"/>
    <dgm:cxn modelId="{B8996ED6-3598-475A-91E6-BFDDD3B5E3BC}" type="presOf" srcId="{BF750BCE-5D7B-43F1-807D-741572265146}" destId="{31CA250F-6091-40DE-9149-645A054AC2C3}" srcOrd="0" destOrd="0" presId="urn:microsoft.com/office/officeart/2008/layout/HalfCircleOrganizationChart"/>
    <dgm:cxn modelId="{1EC07B9A-837A-47DB-AD77-14314798F893}" srcId="{13AB7C5C-0E5A-47F2-949A-54EE1E9601E6}" destId="{6F635199-C800-4FEF-8575-2AD6F5B13636}" srcOrd="0" destOrd="0" parTransId="{695596B2-0CC2-4898-928C-97DF86F36BB0}" sibTransId="{D4DD70B4-820A-4723-B003-9A8EF5459169}"/>
    <dgm:cxn modelId="{82F02ACC-A529-44CD-BDDB-EAFFCA04B37E}" srcId="{1CE175E8-4EA6-4D8B-849F-174C17EAA6B9}" destId="{13AB7C5C-0E5A-47F2-949A-54EE1E9601E6}" srcOrd="0" destOrd="0" parTransId="{E77AADE4-60E2-44B1-9E2D-A1ABAB2DEF5E}" sibTransId="{7CE76E97-770A-4BF8-9C3D-1DA4CE09A2DF}"/>
    <dgm:cxn modelId="{C71A3709-1D90-4CCB-8206-3DD430ABE1E3}" type="presOf" srcId="{2B5A7B55-8288-40C4-9137-E4D425B92631}" destId="{A8778044-A367-4B19-984C-32A84E0A589D}" srcOrd="1" destOrd="0" presId="urn:microsoft.com/office/officeart/2008/layout/HalfCircleOrganizationChart"/>
    <dgm:cxn modelId="{5ECAEB08-6A2A-463B-9D36-7FEAF0BC7449}" type="presOf" srcId="{479EB22B-F38E-4339-ADC8-4E67132C840E}" destId="{4EDDEFD7-4CA7-45A8-B04E-7579ECEAE961}" srcOrd="0" destOrd="0" presId="urn:microsoft.com/office/officeart/2008/layout/HalfCircleOrganizationChart"/>
    <dgm:cxn modelId="{2BFF8727-5A75-4EA1-8C55-57EC4C4D7A8D}" type="presOf" srcId="{2E271790-7563-4E01-B1C5-E9C8937A805C}" destId="{9A53AF8B-24CA-4AAE-A1B8-AB844644B478}" srcOrd="1" destOrd="0" presId="urn:microsoft.com/office/officeart/2008/layout/HalfCircleOrganizationChart"/>
    <dgm:cxn modelId="{44AA1350-3721-492F-AB80-4F4E487B9271}" type="presOf" srcId="{E9DA1F90-E0AA-4E2E-AB82-12A7D0B6CF7E}" destId="{D07B35FE-E104-46D4-A4B0-C512342B9A43}" srcOrd="0" destOrd="0" presId="urn:microsoft.com/office/officeart/2008/layout/HalfCircleOrganizationChart"/>
    <dgm:cxn modelId="{FFEDCB5C-658A-4289-A267-0896D261A3AF}" type="presOf" srcId="{1CE175E8-4EA6-4D8B-849F-174C17EAA6B9}" destId="{74F7607A-47DC-4752-A26A-6D5DBA17BA14}" srcOrd="0" destOrd="0" presId="urn:microsoft.com/office/officeart/2008/layout/HalfCircleOrganizationChart"/>
    <dgm:cxn modelId="{17C9A600-7FFB-4B60-846E-1BAFFCEE983B}" srcId="{479EB22B-F38E-4339-ADC8-4E67132C840E}" destId="{2E271790-7563-4E01-B1C5-E9C8937A805C}" srcOrd="0" destOrd="0" parTransId="{BF750BCE-5D7B-43F1-807D-741572265146}" sibTransId="{97AA1B5C-D928-42B0-97A8-183D2848E787}"/>
    <dgm:cxn modelId="{3BE2039F-4F32-4739-8ED5-78F01B7C0C87}" type="presOf" srcId="{22492547-6902-4D8D-B5A0-B93BDDECE45F}" destId="{490225C6-4E9C-4FF8-AA87-FE39B26958D7}" srcOrd="1" destOrd="0" presId="urn:microsoft.com/office/officeart/2008/layout/HalfCircleOrganizationChart"/>
    <dgm:cxn modelId="{934CC9E6-8745-4668-B9D1-252F8BE31C0C}" srcId="{E9DA1F90-E0AA-4E2E-AB82-12A7D0B6CF7E}" destId="{22492547-6902-4D8D-B5A0-B93BDDECE45F}" srcOrd="0" destOrd="0" parTransId="{ECB2144B-DB30-4E1B-A727-0B2AF3FEEB3D}" sibTransId="{27FB8841-5D42-4F3C-984D-0BFCF162DD4D}"/>
    <dgm:cxn modelId="{E8B4B04F-9980-4857-B0E4-C8BE02814981}" srcId="{13AB7C5C-0E5A-47F2-949A-54EE1E9601E6}" destId="{E9DA1F90-E0AA-4E2E-AB82-12A7D0B6CF7E}" srcOrd="2" destOrd="0" parTransId="{ED0DDE90-5F4F-4C56-A893-6598226AB517}" sibTransId="{22BCA3D3-67A4-4C71-BCA5-7DDFD485CB2F}"/>
    <dgm:cxn modelId="{67022BC6-234D-4C35-A7DB-456E1EF868F8}" type="presOf" srcId="{695596B2-0CC2-4898-928C-97DF86F36BB0}" destId="{C246E84F-2FC3-4AF3-A736-58F452DBAC56}" srcOrd="0" destOrd="0" presId="urn:microsoft.com/office/officeart/2008/layout/HalfCircleOrganizationChart"/>
    <dgm:cxn modelId="{9E572324-EBCF-4265-978C-653AC3333B98}" type="presOf" srcId="{479EB22B-F38E-4339-ADC8-4E67132C840E}" destId="{571298EF-2D8B-48B2-98D2-98C2BA4B37C3}" srcOrd="1" destOrd="0" presId="urn:microsoft.com/office/officeart/2008/layout/HalfCircleOrganizationChart"/>
    <dgm:cxn modelId="{F8B432FB-624D-432B-A893-7AEC91126E54}" type="presOf" srcId="{ECB2144B-DB30-4E1B-A727-0B2AF3FEEB3D}" destId="{FF413029-CB28-42EC-A1F5-05228FDFBE17}" srcOrd="0" destOrd="0" presId="urn:microsoft.com/office/officeart/2008/layout/HalfCircleOrganizationChart"/>
    <dgm:cxn modelId="{651240BD-7666-4A53-BCB4-0E7009934C3D}" srcId="{13AB7C5C-0E5A-47F2-949A-54EE1E9601E6}" destId="{479EB22B-F38E-4339-ADC8-4E67132C840E}" srcOrd="1" destOrd="0" parTransId="{5C6E3E9A-3867-4796-A6B3-45C97E351CF8}" sibTransId="{5FC5F3E2-FA27-415F-80A7-09093B5197AC}"/>
    <dgm:cxn modelId="{ADC61E40-19CB-4236-8204-B2E4FA954867}" type="presOf" srcId="{6F635199-C800-4FEF-8575-2AD6F5B13636}" destId="{60DC705C-9C73-4355-BE1B-EF9457BC9B1A}" srcOrd="0" destOrd="0" presId="urn:microsoft.com/office/officeart/2008/layout/HalfCircleOrganizationChart"/>
    <dgm:cxn modelId="{DC921DDA-3FBD-42AE-AA5D-53D73050517F}" type="presOf" srcId="{22492547-6902-4D8D-B5A0-B93BDDECE45F}" destId="{BB89315F-20AA-4020-8D94-65CD05A1E44B}" srcOrd="0" destOrd="0" presId="urn:microsoft.com/office/officeart/2008/layout/HalfCircleOrganizationChart"/>
    <dgm:cxn modelId="{6CCEEB30-EE7C-420B-BA52-569889AADF04}" type="presOf" srcId="{12F3F8C1-52DC-40E8-A26D-48F897191806}" destId="{7490BB9A-56E8-451C-8833-C68B2CCFF9C6}" srcOrd="0" destOrd="0" presId="urn:microsoft.com/office/officeart/2008/layout/HalfCircleOrganizationChart"/>
    <dgm:cxn modelId="{7ECE626A-B3D1-4733-8C87-4F96ECD2B191}" type="presOf" srcId="{2B5A7B55-8288-40C4-9137-E4D425B92631}" destId="{EEF66B4F-771B-49DE-BC6A-E596467CA097}" srcOrd="0" destOrd="0" presId="urn:microsoft.com/office/officeart/2008/layout/HalfCircleOrganizationChart"/>
    <dgm:cxn modelId="{AC04E24B-D8FD-4C50-B6CD-70BE450568C4}" type="presOf" srcId="{9C659D9E-F8E1-4BCB-B3C5-E408F8E2BDB8}" destId="{2393B524-1621-4E43-A702-1598A62E9643}" srcOrd="1" destOrd="0" presId="urn:microsoft.com/office/officeart/2008/layout/HalfCircleOrganizationChart"/>
    <dgm:cxn modelId="{6F2E3E6B-1BE2-44E8-B9AD-E47F14482A00}" type="presOf" srcId="{ED0DDE90-5F4F-4C56-A893-6598226AB517}" destId="{37A3D0A9-60A1-4062-8CD3-C58F4B21D112}" srcOrd="0" destOrd="0" presId="urn:microsoft.com/office/officeart/2008/layout/HalfCircleOrganizationChart"/>
    <dgm:cxn modelId="{42095ABC-34A2-44F5-909D-2F514819B730}" type="presParOf" srcId="{74F7607A-47DC-4752-A26A-6D5DBA17BA14}" destId="{77810CE0-ED69-48D8-8C40-1F0272EF6D6C}" srcOrd="0" destOrd="0" presId="urn:microsoft.com/office/officeart/2008/layout/HalfCircleOrganizationChart"/>
    <dgm:cxn modelId="{B8B7A01A-2FEB-4EBC-BDA7-2B43C8227FCC}" type="presParOf" srcId="{77810CE0-ED69-48D8-8C40-1F0272EF6D6C}" destId="{C7390E0F-5B7C-4D4D-87C5-52EB397DE03A}" srcOrd="0" destOrd="0" presId="urn:microsoft.com/office/officeart/2008/layout/HalfCircleOrganizationChart"/>
    <dgm:cxn modelId="{AC06E8F1-D2D4-4A5F-9314-8A3CC7298FD7}" type="presParOf" srcId="{C7390E0F-5B7C-4D4D-87C5-52EB397DE03A}" destId="{1B44EF7B-7C62-4C09-9BB5-EE2F1E16C3A0}" srcOrd="0" destOrd="0" presId="urn:microsoft.com/office/officeart/2008/layout/HalfCircleOrganizationChart"/>
    <dgm:cxn modelId="{BD31CAA0-F1E4-4533-B4E7-332CD7FB4375}" type="presParOf" srcId="{C7390E0F-5B7C-4D4D-87C5-52EB397DE03A}" destId="{0EA68259-C38B-4EF9-8CBC-5F6D5A34C1A2}" srcOrd="1" destOrd="0" presId="urn:microsoft.com/office/officeart/2008/layout/HalfCircleOrganizationChart"/>
    <dgm:cxn modelId="{EA20255F-9A96-44DB-A964-B784FA8E5237}" type="presParOf" srcId="{C7390E0F-5B7C-4D4D-87C5-52EB397DE03A}" destId="{7BCB3B95-A452-466E-8AE2-29C8BEC5BC21}" srcOrd="2" destOrd="0" presId="urn:microsoft.com/office/officeart/2008/layout/HalfCircleOrganizationChart"/>
    <dgm:cxn modelId="{64127B03-AB76-4D88-BE0F-65A407CB6D80}" type="presParOf" srcId="{C7390E0F-5B7C-4D4D-87C5-52EB397DE03A}" destId="{E2F3A632-BB9A-4FBB-85FD-4B813AF9B102}" srcOrd="3" destOrd="0" presId="urn:microsoft.com/office/officeart/2008/layout/HalfCircleOrganizationChart"/>
    <dgm:cxn modelId="{979DADBA-6C61-4036-8246-E473ED8C1337}" type="presParOf" srcId="{77810CE0-ED69-48D8-8C40-1F0272EF6D6C}" destId="{BE769F77-5A48-43E5-9FF6-63626D42F6CD}" srcOrd="1" destOrd="0" presId="urn:microsoft.com/office/officeart/2008/layout/HalfCircleOrganizationChart"/>
    <dgm:cxn modelId="{E2913F8A-D613-4FA8-84D0-2E8C064D04E2}" type="presParOf" srcId="{BE769F77-5A48-43E5-9FF6-63626D42F6CD}" destId="{39AED462-53C6-4B45-A981-996D95D7A1B7}" srcOrd="0" destOrd="0" presId="urn:microsoft.com/office/officeart/2008/layout/HalfCircleOrganizationChart"/>
    <dgm:cxn modelId="{A13FB1AB-A4BE-4C90-B371-05F3AC079875}" type="presParOf" srcId="{BE769F77-5A48-43E5-9FF6-63626D42F6CD}" destId="{7CCD81F5-F7F3-449D-B925-0F359F2FB1BA}" srcOrd="1" destOrd="0" presId="urn:microsoft.com/office/officeart/2008/layout/HalfCircleOrganizationChart"/>
    <dgm:cxn modelId="{BA7161EA-F0DD-4EFA-A3AE-798ABC055D71}" type="presParOf" srcId="{7CCD81F5-F7F3-449D-B925-0F359F2FB1BA}" destId="{720B5CBA-7B1B-4CB7-A5BE-B505346723EA}" srcOrd="0" destOrd="0" presId="urn:microsoft.com/office/officeart/2008/layout/HalfCircleOrganizationChart"/>
    <dgm:cxn modelId="{31AEC1D0-BEBA-4037-859B-D203E8F2DE5D}" type="presParOf" srcId="{720B5CBA-7B1B-4CB7-A5BE-B505346723EA}" destId="{4EDDEFD7-4CA7-45A8-B04E-7579ECEAE961}" srcOrd="0" destOrd="0" presId="urn:microsoft.com/office/officeart/2008/layout/HalfCircleOrganizationChart"/>
    <dgm:cxn modelId="{30D6141F-A896-4FB4-B456-9B77BFB4AD0F}" type="presParOf" srcId="{720B5CBA-7B1B-4CB7-A5BE-B505346723EA}" destId="{FF7EA0CC-864E-48C6-A60A-B715D41BC60B}" srcOrd="1" destOrd="0" presId="urn:microsoft.com/office/officeart/2008/layout/HalfCircleOrganizationChart"/>
    <dgm:cxn modelId="{B87DFD28-1643-4982-A45D-3B153ED487F3}" type="presParOf" srcId="{720B5CBA-7B1B-4CB7-A5BE-B505346723EA}" destId="{7F6E889D-CDF8-4703-8650-F42C3793D659}" srcOrd="2" destOrd="0" presId="urn:microsoft.com/office/officeart/2008/layout/HalfCircleOrganizationChart"/>
    <dgm:cxn modelId="{CCC9C561-80E3-4A67-88DB-DB7B4ACA19B0}" type="presParOf" srcId="{720B5CBA-7B1B-4CB7-A5BE-B505346723EA}" destId="{571298EF-2D8B-48B2-98D2-98C2BA4B37C3}" srcOrd="3" destOrd="0" presId="urn:microsoft.com/office/officeart/2008/layout/HalfCircleOrganizationChart"/>
    <dgm:cxn modelId="{8747AA28-6EDC-4090-8BAB-48857CEAAD28}" type="presParOf" srcId="{7CCD81F5-F7F3-449D-B925-0F359F2FB1BA}" destId="{F87636A3-6D21-4D17-9296-12EAFD322308}" srcOrd="1" destOrd="0" presId="urn:microsoft.com/office/officeart/2008/layout/HalfCircleOrganizationChart"/>
    <dgm:cxn modelId="{0B080F2A-76CD-404B-B992-6CF07F5C544D}" type="presParOf" srcId="{F87636A3-6D21-4D17-9296-12EAFD322308}" destId="{31CA250F-6091-40DE-9149-645A054AC2C3}" srcOrd="0" destOrd="0" presId="urn:microsoft.com/office/officeart/2008/layout/HalfCircleOrganizationChart"/>
    <dgm:cxn modelId="{0E3D744F-599F-4E17-BD6F-520CEC0F025F}" type="presParOf" srcId="{F87636A3-6D21-4D17-9296-12EAFD322308}" destId="{E0E51BFA-1D4F-4BE9-88C1-C23EDF96D9D5}" srcOrd="1" destOrd="0" presId="urn:microsoft.com/office/officeart/2008/layout/HalfCircleOrganizationChart"/>
    <dgm:cxn modelId="{DE45720E-A032-454A-9911-27645DCC4A6C}" type="presParOf" srcId="{E0E51BFA-1D4F-4BE9-88C1-C23EDF96D9D5}" destId="{059313DE-CF7C-497F-9875-932740F35E45}" srcOrd="0" destOrd="0" presId="urn:microsoft.com/office/officeart/2008/layout/HalfCircleOrganizationChart"/>
    <dgm:cxn modelId="{A8EB54D5-C219-4456-AC92-A3CB4B12CAE5}" type="presParOf" srcId="{059313DE-CF7C-497F-9875-932740F35E45}" destId="{5B036ED5-B883-420C-B2D9-8F3E1D030418}" srcOrd="0" destOrd="0" presId="urn:microsoft.com/office/officeart/2008/layout/HalfCircleOrganizationChart"/>
    <dgm:cxn modelId="{07BEAF49-5C76-46FE-8EF8-F5E411ABC2F9}" type="presParOf" srcId="{059313DE-CF7C-497F-9875-932740F35E45}" destId="{A75B9C8E-CC20-44DB-968D-9C3E01CC5E76}" srcOrd="1" destOrd="0" presId="urn:microsoft.com/office/officeart/2008/layout/HalfCircleOrganizationChart"/>
    <dgm:cxn modelId="{1041034D-A1C0-4C24-93F5-CD1D4876FFE5}" type="presParOf" srcId="{059313DE-CF7C-497F-9875-932740F35E45}" destId="{8D576E40-378F-42B3-8E72-6B9D2423AF1D}" srcOrd="2" destOrd="0" presId="urn:microsoft.com/office/officeart/2008/layout/HalfCircleOrganizationChart"/>
    <dgm:cxn modelId="{25CC80A4-F222-4E20-89D6-72C21F776852}" type="presParOf" srcId="{059313DE-CF7C-497F-9875-932740F35E45}" destId="{9A53AF8B-24CA-4AAE-A1B8-AB844644B478}" srcOrd="3" destOrd="0" presId="urn:microsoft.com/office/officeart/2008/layout/HalfCircleOrganizationChart"/>
    <dgm:cxn modelId="{F580E454-20A5-40CD-BCD4-68B84F2C6259}" type="presParOf" srcId="{E0E51BFA-1D4F-4BE9-88C1-C23EDF96D9D5}" destId="{D31CC890-7259-4B58-A3EF-51D6BCAEABD5}" srcOrd="1" destOrd="0" presId="urn:microsoft.com/office/officeart/2008/layout/HalfCircleOrganizationChart"/>
    <dgm:cxn modelId="{95E4F0E5-D55A-4FAD-B98A-B3A5E0C437C1}" type="presParOf" srcId="{E0E51BFA-1D4F-4BE9-88C1-C23EDF96D9D5}" destId="{95A108B1-A8CA-46F6-BFB8-1B734DD4E2D8}" srcOrd="2" destOrd="0" presId="urn:microsoft.com/office/officeart/2008/layout/HalfCircleOrganizationChart"/>
    <dgm:cxn modelId="{C3A7687B-EAC0-4980-9588-9B45F57B913E}" type="presParOf" srcId="{7CCD81F5-F7F3-449D-B925-0F359F2FB1BA}" destId="{6DCA0A06-B0F9-44E2-91A7-3ADCB7ECDAC6}" srcOrd="2" destOrd="0" presId="urn:microsoft.com/office/officeart/2008/layout/HalfCircleOrganizationChart"/>
    <dgm:cxn modelId="{DB2254C1-C524-48BF-BB47-E9191DA8BB0F}" type="presParOf" srcId="{BE769F77-5A48-43E5-9FF6-63626D42F6CD}" destId="{37A3D0A9-60A1-4062-8CD3-C58F4B21D112}" srcOrd="2" destOrd="0" presId="urn:microsoft.com/office/officeart/2008/layout/HalfCircleOrganizationChart"/>
    <dgm:cxn modelId="{E30D438A-111E-47B2-BB74-8C6523A2704E}" type="presParOf" srcId="{BE769F77-5A48-43E5-9FF6-63626D42F6CD}" destId="{4D19EAE1-3E35-4A18-8A4E-F051962EC3B2}" srcOrd="3" destOrd="0" presId="urn:microsoft.com/office/officeart/2008/layout/HalfCircleOrganizationChart"/>
    <dgm:cxn modelId="{42A28A3A-8550-4E48-B089-9AEB714AE743}" type="presParOf" srcId="{4D19EAE1-3E35-4A18-8A4E-F051962EC3B2}" destId="{1B5B1B6B-6E1E-49D6-869D-70E3A35913D0}" srcOrd="0" destOrd="0" presId="urn:microsoft.com/office/officeart/2008/layout/HalfCircleOrganizationChart"/>
    <dgm:cxn modelId="{F1762EAA-394F-4387-A966-35A17B11A90A}" type="presParOf" srcId="{1B5B1B6B-6E1E-49D6-869D-70E3A35913D0}" destId="{D07B35FE-E104-46D4-A4B0-C512342B9A43}" srcOrd="0" destOrd="0" presId="urn:microsoft.com/office/officeart/2008/layout/HalfCircleOrganizationChart"/>
    <dgm:cxn modelId="{4E6A1F4E-3C85-4C4C-9940-7836FCECED17}" type="presParOf" srcId="{1B5B1B6B-6E1E-49D6-869D-70E3A35913D0}" destId="{DB16C324-DF70-48CF-A871-160F1FD40770}" srcOrd="1" destOrd="0" presId="urn:microsoft.com/office/officeart/2008/layout/HalfCircleOrganizationChart"/>
    <dgm:cxn modelId="{045F3047-7E91-4A61-9E58-5D251E7EB6D8}" type="presParOf" srcId="{1B5B1B6B-6E1E-49D6-869D-70E3A35913D0}" destId="{8EC04A52-AC31-4570-92AA-98CA0998FE0C}" srcOrd="2" destOrd="0" presId="urn:microsoft.com/office/officeart/2008/layout/HalfCircleOrganizationChart"/>
    <dgm:cxn modelId="{D2D1F9A1-0A56-4D09-A37F-04202CEE5070}" type="presParOf" srcId="{1B5B1B6B-6E1E-49D6-869D-70E3A35913D0}" destId="{29383AB1-0FF3-4220-8BAA-60D8B464E3B1}" srcOrd="3" destOrd="0" presId="urn:microsoft.com/office/officeart/2008/layout/HalfCircleOrganizationChart"/>
    <dgm:cxn modelId="{B5B5A469-6B09-47D2-8791-3013B11D6426}" type="presParOf" srcId="{4D19EAE1-3E35-4A18-8A4E-F051962EC3B2}" destId="{1D97E15F-D0E5-4FAC-BADB-00BA4CDC005B}" srcOrd="1" destOrd="0" presId="urn:microsoft.com/office/officeart/2008/layout/HalfCircleOrganizationChart"/>
    <dgm:cxn modelId="{5A776240-4FD6-4757-89E8-AFF98636D6BD}" type="presParOf" srcId="{1D97E15F-D0E5-4FAC-BADB-00BA4CDC005B}" destId="{FF413029-CB28-42EC-A1F5-05228FDFBE17}" srcOrd="0" destOrd="0" presId="urn:microsoft.com/office/officeart/2008/layout/HalfCircleOrganizationChart"/>
    <dgm:cxn modelId="{5A8433EE-CAD6-4F21-B77C-E3FC3A9061A5}" type="presParOf" srcId="{1D97E15F-D0E5-4FAC-BADB-00BA4CDC005B}" destId="{0D8250EB-3396-496E-888C-D63F491594C6}" srcOrd="1" destOrd="0" presId="urn:microsoft.com/office/officeart/2008/layout/HalfCircleOrganizationChart"/>
    <dgm:cxn modelId="{162E80D6-8956-4DF2-A5F9-105FFF0537E9}" type="presParOf" srcId="{0D8250EB-3396-496E-888C-D63F491594C6}" destId="{EE83C186-5F36-4FEE-B279-8091856F5BF0}" srcOrd="0" destOrd="0" presId="urn:microsoft.com/office/officeart/2008/layout/HalfCircleOrganizationChart"/>
    <dgm:cxn modelId="{8DA8DD63-9DB5-4B1F-AC4E-70EED39B82EC}" type="presParOf" srcId="{EE83C186-5F36-4FEE-B279-8091856F5BF0}" destId="{BB89315F-20AA-4020-8D94-65CD05A1E44B}" srcOrd="0" destOrd="0" presId="urn:microsoft.com/office/officeart/2008/layout/HalfCircleOrganizationChart"/>
    <dgm:cxn modelId="{31B2B6D1-3F67-4A15-96AA-D075591ACC63}" type="presParOf" srcId="{EE83C186-5F36-4FEE-B279-8091856F5BF0}" destId="{7A6F0385-9897-4F20-8280-ED35B71460C0}" srcOrd="1" destOrd="0" presId="urn:microsoft.com/office/officeart/2008/layout/HalfCircleOrganizationChart"/>
    <dgm:cxn modelId="{4D37B4D8-67D4-43DB-BFB9-F43F6536BEDF}" type="presParOf" srcId="{EE83C186-5F36-4FEE-B279-8091856F5BF0}" destId="{E70D3B82-5BEE-4365-9E69-E1C7D9536893}" srcOrd="2" destOrd="0" presId="urn:microsoft.com/office/officeart/2008/layout/HalfCircleOrganizationChart"/>
    <dgm:cxn modelId="{17C06EF2-2AF5-4725-958C-EBDFC9D91924}" type="presParOf" srcId="{EE83C186-5F36-4FEE-B279-8091856F5BF0}" destId="{490225C6-4E9C-4FF8-AA87-FE39B26958D7}" srcOrd="3" destOrd="0" presId="urn:microsoft.com/office/officeart/2008/layout/HalfCircleOrganizationChart"/>
    <dgm:cxn modelId="{0133137A-64B0-40C3-875B-37A6E3115533}" type="presParOf" srcId="{0D8250EB-3396-496E-888C-D63F491594C6}" destId="{ED8B190C-D3F8-4F09-8EB8-A5657CC54B81}" srcOrd="1" destOrd="0" presId="urn:microsoft.com/office/officeart/2008/layout/HalfCircleOrganizationChart"/>
    <dgm:cxn modelId="{30CBB426-E076-4CCC-8C1D-F517692E3076}" type="presParOf" srcId="{0D8250EB-3396-496E-888C-D63F491594C6}" destId="{477D4305-5D77-462D-9C79-5129E03C31CF}" srcOrd="2" destOrd="0" presId="urn:microsoft.com/office/officeart/2008/layout/HalfCircleOrganizationChart"/>
    <dgm:cxn modelId="{EDC45CA2-1FFC-4B9C-8D0A-8DD86C87638E}" type="presParOf" srcId="{4D19EAE1-3E35-4A18-8A4E-F051962EC3B2}" destId="{93C5E744-D27E-4074-8C57-A312B2ECD9C3}" srcOrd="2" destOrd="0" presId="urn:microsoft.com/office/officeart/2008/layout/HalfCircleOrganizationChart"/>
    <dgm:cxn modelId="{6332209C-012B-448E-9E77-0591737823DF}" type="presParOf" srcId="{77810CE0-ED69-48D8-8C40-1F0272EF6D6C}" destId="{215CFD77-65D0-4C15-BA0B-8C7E3A141763}" srcOrd="2" destOrd="0" presId="urn:microsoft.com/office/officeart/2008/layout/HalfCircleOrganizationChart"/>
    <dgm:cxn modelId="{85B84B90-E158-423A-913B-64CB4510322C}" type="presParOf" srcId="{215CFD77-65D0-4C15-BA0B-8C7E3A141763}" destId="{C246E84F-2FC3-4AF3-A736-58F452DBAC56}" srcOrd="0" destOrd="0" presId="urn:microsoft.com/office/officeart/2008/layout/HalfCircleOrganizationChart"/>
    <dgm:cxn modelId="{6F0243DF-FD52-4942-BD01-D31BDDCE51F4}" type="presParOf" srcId="{215CFD77-65D0-4C15-BA0B-8C7E3A141763}" destId="{89AFCCA6-D738-4B05-BF1E-27E3168B17F0}" srcOrd="1" destOrd="0" presId="urn:microsoft.com/office/officeart/2008/layout/HalfCircleOrganizationChart"/>
    <dgm:cxn modelId="{66CA51A1-DF3D-4DB4-8347-9C9E90701E73}" type="presParOf" srcId="{89AFCCA6-D738-4B05-BF1E-27E3168B17F0}" destId="{874CD721-4981-498F-B045-D8EA6DC700C9}" srcOrd="0" destOrd="0" presId="urn:microsoft.com/office/officeart/2008/layout/HalfCircleOrganizationChart"/>
    <dgm:cxn modelId="{F8B5D61B-FC9D-4D5D-9825-FA16728C8C9B}" type="presParOf" srcId="{874CD721-4981-498F-B045-D8EA6DC700C9}" destId="{60DC705C-9C73-4355-BE1B-EF9457BC9B1A}" srcOrd="0" destOrd="0" presId="urn:microsoft.com/office/officeart/2008/layout/HalfCircleOrganizationChart"/>
    <dgm:cxn modelId="{10DE0B11-D94C-4AEE-B9AD-E3CD4834FAB3}" type="presParOf" srcId="{874CD721-4981-498F-B045-D8EA6DC700C9}" destId="{CE90DC27-B38D-443B-905A-32B1121EF00B}" srcOrd="1" destOrd="0" presId="urn:microsoft.com/office/officeart/2008/layout/HalfCircleOrganizationChart"/>
    <dgm:cxn modelId="{21633E45-5F1A-448B-991A-E453B4FCBFCB}" type="presParOf" srcId="{874CD721-4981-498F-B045-D8EA6DC700C9}" destId="{703068C7-8706-4048-9A30-B464B2B39294}" srcOrd="2" destOrd="0" presId="urn:microsoft.com/office/officeart/2008/layout/HalfCircleOrganizationChart"/>
    <dgm:cxn modelId="{B0978789-F435-4614-87F6-031CC2F651FF}" type="presParOf" srcId="{874CD721-4981-498F-B045-D8EA6DC700C9}" destId="{13DC9D34-326F-4049-B46D-48D153641379}" srcOrd="3" destOrd="0" presId="urn:microsoft.com/office/officeart/2008/layout/HalfCircleOrganizationChart"/>
    <dgm:cxn modelId="{D0A9FEF0-3428-47AD-B55C-951363B3AF85}" type="presParOf" srcId="{89AFCCA6-D738-4B05-BF1E-27E3168B17F0}" destId="{0C636787-508F-456B-A59B-5AE8A394F432}" srcOrd="1" destOrd="0" presId="urn:microsoft.com/office/officeart/2008/layout/HalfCircleOrganizationChart"/>
    <dgm:cxn modelId="{3E51E545-7742-4FD0-AA40-6E271618EB01}" type="presParOf" srcId="{89AFCCA6-D738-4B05-BF1E-27E3168B17F0}" destId="{BA9DF279-D951-4285-88F2-BDF81EE35AAA}" srcOrd="2" destOrd="0" presId="urn:microsoft.com/office/officeart/2008/layout/HalfCircleOrganizationChart"/>
    <dgm:cxn modelId="{BDF4C38A-2456-4A62-A52C-16C5C17D495A}" type="presParOf" srcId="{74F7607A-47DC-4752-A26A-6D5DBA17BA14}" destId="{5894E653-2A23-498E-BC85-501398EBC6BD}" srcOrd="1" destOrd="0" presId="urn:microsoft.com/office/officeart/2008/layout/HalfCircleOrganizationChart"/>
    <dgm:cxn modelId="{F91FFD86-6AE7-4AD2-9196-22624384CB20}" type="presParOf" srcId="{5894E653-2A23-498E-BC85-501398EBC6BD}" destId="{87C630AC-1F24-473C-996C-B848CAA5FBA0}" srcOrd="0" destOrd="0" presId="urn:microsoft.com/office/officeart/2008/layout/HalfCircleOrganizationChart"/>
    <dgm:cxn modelId="{AD86B7E7-AADE-4BFC-AEC0-5E71DF7B6ECC}" type="presParOf" srcId="{87C630AC-1F24-473C-996C-B848CAA5FBA0}" destId="{EEF66B4F-771B-49DE-BC6A-E596467CA097}" srcOrd="0" destOrd="0" presId="urn:microsoft.com/office/officeart/2008/layout/HalfCircleOrganizationChart"/>
    <dgm:cxn modelId="{0E4B148B-BA10-44EA-ACE1-77B6A829BC37}" type="presParOf" srcId="{87C630AC-1F24-473C-996C-B848CAA5FBA0}" destId="{8494A8C6-409D-4DF8-BA6C-19183DC4EEE3}" srcOrd="1" destOrd="0" presId="urn:microsoft.com/office/officeart/2008/layout/HalfCircleOrganizationChart"/>
    <dgm:cxn modelId="{DE6DE99B-39B3-4E3F-841A-0292E7F425DF}" type="presParOf" srcId="{87C630AC-1F24-473C-996C-B848CAA5FBA0}" destId="{A4B5A73D-A45E-4F43-8B57-ECC10C372F09}" srcOrd="2" destOrd="0" presId="urn:microsoft.com/office/officeart/2008/layout/HalfCircleOrganizationChart"/>
    <dgm:cxn modelId="{8206602D-C27C-4A6A-B774-4954ED883B69}" type="presParOf" srcId="{87C630AC-1F24-473C-996C-B848CAA5FBA0}" destId="{A8778044-A367-4B19-984C-32A84E0A589D}" srcOrd="3" destOrd="0" presId="urn:microsoft.com/office/officeart/2008/layout/HalfCircleOrganizationChart"/>
    <dgm:cxn modelId="{CBE6F353-1F6F-4EDD-B807-760778F34E74}" type="presParOf" srcId="{5894E653-2A23-498E-BC85-501398EBC6BD}" destId="{C25D0F14-B973-4ECC-830B-2E772B3764BA}" srcOrd="1" destOrd="0" presId="urn:microsoft.com/office/officeart/2008/layout/HalfCircleOrganizationChart"/>
    <dgm:cxn modelId="{0C1D8435-95AE-468D-AFFD-F941B040FD6F}" type="presParOf" srcId="{C25D0F14-B973-4ECC-830B-2E772B3764BA}" destId="{7490BB9A-56E8-451C-8833-C68B2CCFF9C6}" srcOrd="0" destOrd="0" presId="urn:microsoft.com/office/officeart/2008/layout/HalfCircleOrganizationChart"/>
    <dgm:cxn modelId="{BF5B25DE-5ABE-4CD4-AEF1-9829F4C9793E}" type="presParOf" srcId="{C25D0F14-B973-4ECC-830B-2E772B3764BA}" destId="{BA57AA72-C4EE-4BAC-AA29-869CBC74523C}" srcOrd="1" destOrd="0" presId="urn:microsoft.com/office/officeart/2008/layout/HalfCircleOrganizationChart"/>
    <dgm:cxn modelId="{1702A159-01DA-4F31-8A5E-9D9F77E95105}" type="presParOf" srcId="{BA57AA72-C4EE-4BAC-AA29-869CBC74523C}" destId="{B30BBCE5-5619-49CA-875C-99AD51C88618}" srcOrd="0" destOrd="0" presId="urn:microsoft.com/office/officeart/2008/layout/HalfCircleOrganizationChart"/>
    <dgm:cxn modelId="{5115E692-FDE7-476A-8FEC-44A12198EBDE}" type="presParOf" srcId="{B30BBCE5-5619-49CA-875C-99AD51C88618}" destId="{9606BA53-40CE-44D9-83AC-B164E25ECB8E}" srcOrd="0" destOrd="0" presId="urn:microsoft.com/office/officeart/2008/layout/HalfCircleOrganizationChart"/>
    <dgm:cxn modelId="{C6B2D317-4071-4F2F-A54B-FCCF977E8FE6}" type="presParOf" srcId="{B30BBCE5-5619-49CA-875C-99AD51C88618}" destId="{F364275F-3C96-4236-BB80-4525FA8CB452}" srcOrd="1" destOrd="0" presId="urn:microsoft.com/office/officeart/2008/layout/HalfCircleOrganizationChart"/>
    <dgm:cxn modelId="{D76C43D4-55E5-444B-8EB9-100F59A4EFD5}" type="presParOf" srcId="{B30BBCE5-5619-49CA-875C-99AD51C88618}" destId="{F3152C66-791E-4CDA-AAA5-CD848A06FCE6}" srcOrd="2" destOrd="0" presId="urn:microsoft.com/office/officeart/2008/layout/HalfCircleOrganizationChart"/>
    <dgm:cxn modelId="{013BB732-C83F-4ADC-A7B1-0F73AB85BCB3}" type="presParOf" srcId="{B30BBCE5-5619-49CA-875C-99AD51C88618}" destId="{2393B524-1621-4E43-A702-1598A62E9643}" srcOrd="3" destOrd="0" presId="urn:microsoft.com/office/officeart/2008/layout/HalfCircleOrganizationChart"/>
    <dgm:cxn modelId="{96FDA006-3759-4409-8490-8EED1372A568}" type="presParOf" srcId="{BA57AA72-C4EE-4BAC-AA29-869CBC74523C}" destId="{0B18FF77-61E0-4544-B8F8-35824CCB4837}" srcOrd="1" destOrd="0" presId="urn:microsoft.com/office/officeart/2008/layout/HalfCircleOrganizationChart"/>
    <dgm:cxn modelId="{2B6DEF08-BA65-4B96-90AB-C6FD955D62DD}" type="presParOf" srcId="{BA57AA72-C4EE-4BAC-AA29-869CBC74523C}" destId="{D84EC7D0-4EFD-4C65-873F-AB7602394F2B}" srcOrd="2" destOrd="0" presId="urn:microsoft.com/office/officeart/2008/layout/HalfCircleOrganizationChart"/>
    <dgm:cxn modelId="{463ADAD8-C6ED-4644-A22B-94BF84CB0197}" type="presParOf" srcId="{5894E653-2A23-498E-BC85-501398EBC6BD}" destId="{01CF093B-9E9A-4881-B66C-7FC530D72BB0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B8FF7-554F-40D2-BD53-F531D5BEC15D}">
      <dsp:nvSpPr>
        <dsp:cNvPr id="0" name=""/>
        <dsp:cNvSpPr/>
      </dsp:nvSpPr>
      <dsp:spPr>
        <a:xfrm>
          <a:off x="-6040877" y="-924320"/>
          <a:ext cx="7191203" cy="7191203"/>
        </a:xfrm>
        <a:prstGeom prst="blockArc">
          <a:avLst>
            <a:gd name="adj1" fmla="val 18900000"/>
            <a:gd name="adj2" fmla="val 2700000"/>
            <a:gd name="adj3" fmla="val 300"/>
          </a:avLst>
        </a:prstGeom>
        <a:noFill/>
        <a:ln w="400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D040F8-5C47-4E9D-862D-8C7ADCEF5FD3}">
      <dsp:nvSpPr>
        <dsp:cNvPr id="0" name=""/>
        <dsp:cNvSpPr/>
      </dsp:nvSpPr>
      <dsp:spPr>
        <a:xfrm>
          <a:off x="502685" y="333803"/>
          <a:ext cx="6334702" cy="6680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l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l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0252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latin typeface="Algerian" panose="04020705040A02060702" pitchFamily="82" charset="0"/>
            </a:rPr>
            <a:t>GENERALIDADES</a:t>
          </a:r>
          <a:endParaRPr lang="es-EC" sz="2200" kern="1200" dirty="0">
            <a:latin typeface="Algerian" panose="04020705040A02060702" pitchFamily="82" charset="0"/>
          </a:endParaRPr>
        </a:p>
      </dsp:txBody>
      <dsp:txXfrm>
        <a:off x="502685" y="333803"/>
        <a:ext cx="6334702" cy="668033"/>
      </dsp:txXfrm>
    </dsp:sp>
    <dsp:sp modelId="{46F7F526-3DA0-419A-8E66-3C57C722BB23}">
      <dsp:nvSpPr>
        <dsp:cNvPr id="0" name=""/>
        <dsp:cNvSpPr/>
      </dsp:nvSpPr>
      <dsp:spPr>
        <a:xfrm>
          <a:off x="85163" y="250299"/>
          <a:ext cx="835042" cy="83504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l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E33E07A-E9B9-4F27-A480-ACFBFCEDCA73}">
      <dsp:nvSpPr>
        <dsp:cNvPr id="0" name=""/>
        <dsp:cNvSpPr/>
      </dsp:nvSpPr>
      <dsp:spPr>
        <a:xfrm>
          <a:off x="981378" y="1335533"/>
          <a:ext cx="5856009" cy="6680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l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l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0252" tIns="55880" rIns="55880" bIns="55880" numCol="1" spcCol="1270" anchor="ctr" anchorCtr="0">
          <a:noAutofit/>
        </a:bodyPr>
        <a:lstStyle/>
        <a:p>
          <a:pPr lvl="0" algn="l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latin typeface="Algerian" panose="04020705040A02060702" pitchFamily="82" charset="0"/>
            </a:rPr>
            <a:t>CARACTERIZACIÓN DEL MATERIAL</a:t>
          </a:r>
          <a:endParaRPr lang="es-EC" sz="2200" kern="1200" dirty="0">
            <a:latin typeface="Algerian" panose="04020705040A02060702" pitchFamily="82" charset="0"/>
          </a:endParaRPr>
        </a:p>
      </dsp:txBody>
      <dsp:txXfrm>
        <a:off x="981378" y="1335533"/>
        <a:ext cx="5856009" cy="668033"/>
      </dsp:txXfrm>
    </dsp:sp>
    <dsp:sp modelId="{CE7095B2-96FA-4329-B1DF-129802708264}">
      <dsp:nvSpPr>
        <dsp:cNvPr id="0" name=""/>
        <dsp:cNvSpPr/>
      </dsp:nvSpPr>
      <dsp:spPr>
        <a:xfrm>
          <a:off x="563857" y="1252029"/>
          <a:ext cx="835042" cy="83504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l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2277332-8845-4E2C-8EDC-AA26C3C84ECC}">
      <dsp:nvSpPr>
        <dsp:cNvPr id="0" name=""/>
        <dsp:cNvSpPr/>
      </dsp:nvSpPr>
      <dsp:spPr>
        <a:xfrm>
          <a:off x="1128299" y="2337264"/>
          <a:ext cx="5709088" cy="6680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l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l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0252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latin typeface="Algerian" panose="04020705040A02060702" pitchFamily="82" charset="0"/>
            </a:rPr>
            <a:t>DISEÑO DE LA MEZCLA </a:t>
          </a:r>
          <a:endParaRPr lang="es-EC" sz="2200" kern="1200" dirty="0">
            <a:latin typeface="Algerian" panose="04020705040A02060702" pitchFamily="82" charset="0"/>
          </a:endParaRPr>
        </a:p>
      </dsp:txBody>
      <dsp:txXfrm>
        <a:off x="1128299" y="2337264"/>
        <a:ext cx="5709088" cy="668033"/>
      </dsp:txXfrm>
    </dsp:sp>
    <dsp:sp modelId="{7B5084CF-F717-460A-AE0E-2BF8CE9EDEDB}">
      <dsp:nvSpPr>
        <dsp:cNvPr id="0" name=""/>
        <dsp:cNvSpPr/>
      </dsp:nvSpPr>
      <dsp:spPr>
        <a:xfrm>
          <a:off x="710777" y="2253759"/>
          <a:ext cx="835042" cy="83504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l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977711B-8B6B-483A-9C33-C81A4FE9D54D}">
      <dsp:nvSpPr>
        <dsp:cNvPr id="0" name=""/>
        <dsp:cNvSpPr/>
      </dsp:nvSpPr>
      <dsp:spPr>
        <a:xfrm>
          <a:off x="981378" y="3338994"/>
          <a:ext cx="5856009" cy="6680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l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l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0252" tIns="55880" rIns="55880" bIns="55880" numCol="1" spcCol="1270" anchor="ctr" anchorCtr="0">
          <a:noAutofit/>
        </a:bodyPr>
        <a:lstStyle/>
        <a:p>
          <a:pPr lvl="0" algn="l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latin typeface="Algerian" panose="04020705040A02060702" pitchFamily="82" charset="0"/>
            </a:rPr>
            <a:t>Elaboración de paneles</a:t>
          </a:r>
          <a:endParaRPr lang="es-EC" sz="2200" kern="1200" dirty="0">
            <a:latin typeface="Algerian" panose="04020705040A02060702" pitchFamily="82" charset="0"/>
          </a:endParaRPr>
        </a:p>
      </dsp:txBody>
      <dsp:txXfrm>
        <a:off x="981378" y="3338994"/>
        <a:ext cx="5856009" cy="668033"/>
      </dsp:txXfrm>
    </dsp:sp>
    <dsp:sp modelId="{89A5124A-BE5D-4460-8FED-660DD7331F68}">
      <dsp:nvSpPr>
        <dsp:cNvPr id="0" name=""/>
        <dsp:cNvSpPr/>
      </dsp:nvSpPr>
      <dsp:spPr>
        <a:xfrm>
          <a:off x="563857" y="3255490"/>
          <a:ext cx="835042" cy="83504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l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4772F92-E862-4615-A9CD-C6C20FF190C0}">
      <dsp:nvSpPr>
        <dsp:cNvPr id="0" name=""/>
        <dsp:cNvSpPr/>
      </dsp:nvSpPr>
      <dsp:spPr>
        <a:xfrm>
          <a:off x="502685" y="4340724"/>
          <a:ext cx="6334702" cy="6680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l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l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0252" tIns="55880" rIns="55880" bIns="55880" numCol="1" spcCol="1270" anchor="ctr" anchorCtr="0">
          <a:noAutofit/>
        </a:bodyPr>
        <a:lstStyle/>
        <a:p>
          <a:pPr lvl="0" algn="l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latin typeface="Algerian" panose="04020705040A02060702" pitchFamily="82" charset="0"/>
            </a:rPr>
            <a:t>Conclusiones y recomendaciones</a:t>
          </a:r>
          <a:endParaRPr lang="es-EC" sz="2200" kern="1200" dirty="0">
            <a:latin typeface="Algerian" panose="04020705040A02060702" pitchFamily="82" charset="0"/>
          </a:endParaRPr>
        </a:p>
      </dsp:txBody>
      <dsp:txXfrm>
        <a:off x="502685" y="4340724"/>
        <a:ext cx="6334702" cy="668033"/>
      </dsp:txXfrm>
    </dsp:sp>
    <dsp:sp modelId="{12B19EC0-C14C-4812-AACC-30E9E7394979}">
      <dsp:nvSpPr>
        <dsp:cNvPr id="0" name=""/>
        <dsp:cNvSpPr/>
      </dsp:nvSpPr>
      <dsp:spPr>
        <a:xfrm>
          <a:off x="85163" y="4257220"/>
          <a:ext cx="835042" cy="83504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l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795BF-F77F-4FBB-ACE8-0F9FA282D7A7}">
      <dsp:nvSpPr>
        <dsp:cNvPr id="0" name=""/>
        <dsp:cNvSpPr/>
      </dsp:nvSpPr>
      <dsp:spPr>
        <a:xfrm>
          <a:off x="906267" y="2423501"/>
          <a:ext cx="1683257" cy="841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ENSAYOS PARA CARACTERIZAR EL MATERIAL</a:t>
          </a:r>
          <a:endParaRPr lang="es-ES" sz="1800" kern="1200" dirty="0"/>
        </a:p>
      </dsp:txBody>
      <dsp:txXfrm>
        <a:off x="930917" y="2448151"/>
        <a:ext cx="1633957" cy="792328"/>
      </dsp:txXfrm>
    </dsp:sp>
    <dsp:sp modelId="{DDB2F157-F311-4E95-AEEA-9548406CD32A}">
      <dsp:nvSpPr>
        <dsp:cNvPr id="0" name=""/>
        <dsp:cNvSpPr/>
      </dsp:nvSpPr>
      <dsp:spPr>
        <a:xfrm rot="17132988">
          <a:off x="1670369" y="1621159"/>
          <a:ext cx="2511612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2511612" y="13315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/>
        </a:p>
      </dsp:txBody>
      <dsp:txXfrm>
        <a:off x="2863385" y="1571684"/>
        <a:ext cx="125580" cy="125580"/>
      </dsp:txXfrm>
    </dsp:sp>
    <dsp:sp modelId="{5B3A494A-BB27-4188-A8E8-C2DE53BEF7FF}">
      <dsp:nvSpPr>
        <dsp:cNvPr id="0" name=""/>
        <dsp:cNvSpPr/>
      </dsp:nvSpPr>
      <dsp:spPr>
        <a:xfrm>
          <a:off x="3262827" y="3819"/>
          <a:ext cx="1683257" cy="841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Método de Mercurio</a:t>
          </a:r>
          <a:endParaRPr lang="es-ES" sz="1800" kern="1200" dirty="0"/>
        </a:p>
      </dsp:txBody>
      <dsp:txXfrm>
        <a:off x="3287477" y="28469"/>
        <a:ext cx="1633957" cy="792328"/>
      </dsp:txXfrm>
    </dsp:sp>
    <dsp:sp modelId="{74D23C11-219C-4882-91A9-6C59DF03062C}">
      <dsp:nvSpPr>
        <dsp:cNvPr id="0" name=""/>
        <dsp:cNvSpPr/>
      </dsp:nvSpPr>
      <dsp:spPr>
        <a:xfrm>
          <a:off x="4946084" y="411318"/>
          <a:ext cx="673302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673302" y="13315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265903" y="407801"/>
        <a:ext cx="33665" cy="33665"/>
      </dsp:txXfrm>
    </dsp:sp>
    <dsp:sp modelId="{6C9CC76C-71C4-4CD1-A66C-8F3DE4692BA1}">
      <dsp:nvSpPr>
        <dsp:cNvPr id="0" name=""/>
        <dsp:cNvSpPr/>
      </dsp:nvSpPr>
      <dsp:spPr>
        <a:xfrm>
          <a:off x="5619387" y="3819"/>
          <a:ext cx="1683257" cy="841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d= m/vol (kg/m3)</a:t>
          </a:r>
          <a:endParaRPr lang="es-ES" sz="1800" kern="1200" dirty="0"/>
        </a:p>
      </dsp:txBody>
      <dsp:txXfrm>
        <a:off x="5644037" y="28469"/>
        <a:ext cx="1633957" cy="792328"/>
      </dsp:txXfrm>
    </dsp:sp>
    <dsp:sp modelId="{CB6E254B-D96D-4BED-B7B6-B66F895D3F6A}">
      <dsp:nvSpPr>
        <dsp:cNvPr id="0" name=""/>
        <dsp:cNvSpPr/>
      </dsp:nvSpPr>
      <dsp:spPr>
        <a:xfrm rot="17692822">
          <a:off x="2126005" y="2105095"/>
          <a:ext cx="1600339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600339" y="13315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2886167" y="2078402"/>
        <a:ext cx="80016" cy="80016"/>
      </dsp:txXfrm>
    </dsp:sp>
    <dsp:sp modelId="{2E7B399C-F4EA-445F-BC87-867F975117E5}">
      <dsp:nvSpPr>
        <dsp:cNvPr id="0" name=""/>
        <dsp:cNvSpPr/>
      </dsp:nvSpPr>
      <dsp:spPr>
        <a:xfrm>
          <a:off x="3262827" y="971692"/>
          <a:ext cx="1683257" cy="841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/>
            <a:t>Pesos</a:t>
          </a:r>
          <a:r>
            <a:rPr lang="es-ES" sz="1800" b="1" kern="1200" dirty="0" smtClean="0"/>
            <a:t> </a:t>
          </a:r>
          <a:r>
            <a:rPr lang="es-ES" sz="1800" b="0" kern="1200" dirty="0" smtClean="0"/>
            <a:t>Especifico</a:t>
          </a:r>
        </a:p>
      </dsp:txBody>
      <dsp:txXfrm>
        <a:off x="3287477" y="996342"/>
        <a:ext cx="1633957" cy="792328"/>
      </dsp:txXfrm>
    </dsp:sp>
    <dsp:sp modelId="{B38D29F5-8361-46EA-8EF8-126EEE48BC44}">
      <dsp:nvSpPr>
        <dsp:cNvPr id="0" name=""/>
        <dsp:cNvSpPr/>
      </dsp:nvSpPr>
      <dsp:spPr>
        <a:xfrm>
          <a:off x="4946084" y="1379191"/>
          <a:ext cx="673302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673302" y="13315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265903" y="1375673"/>
        <a:ext cx="33665" cy="33665"/>
      </dsp:txXfrm>
    </dsp:sp>
    <dsp:sp modelId="{98B91DA1-506D-456A-B3AE-F07589ECEBDB}">
      <dsp:nvSpPr>
        <dsp:cNvPr id="0" name=""/>
        <dsp:cNvSpPr/>
      </dsp:nvSpPr>
      <dsp:spPr>
        <a:xfrm>
          <a:off x="5619387" y="971692"/>
          <a:ext cx="1683257" cy="841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/>
            <a:t>NTE INEN 856 (ASTM – C127-04)</a:t>
          </a:r>
          <a:endParaRPr lang="es-ES" sz="1800" b="0" kern="1200" dirty="0"/>
        </a:p>
      </dsp:txBody>
      <dsp:txXfrm>
        <a:off x="5644037" y="996342"/>
        <a:ext cx="1633957" cy="792328"/>
      </dsp:txXfrm>
    </dsp:sp>
    <dsp:sp modelId="{97E89FF6-A1C4-4184-9A4A-8A7B8A291837}">
      <dsp:nvSpPr>
        <dsp:cNvPr id="0" name=""/>
        <dsp:cNvSpPr/>
      </dsp:nvSpPr>
      <dsp:spPr>
        <a:xfrm rot="19457599">
          <a:off x="2511588" y="2589032"/>
          <a:ext cx="829175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829175" y="13315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2905446" y="2581618"/>
        <a:ext cx="41458" cy="41458"/>
      </dsp:txXfrm>
    </dsp:sp>
    <dsp:sp modelId="{72C5FCE3-4DA6-4D85-B73C-DBFB5B84CE34}">
      <dsp:nvSpPr>
        <dsp:cNvPr id="0" name=""/>
        <dsp:cNvSpPr/>
      </dsp:nvSpPr>
      <dsp:spPr>
        <a:xfrm>
          <a:off x="3262827" y="1939565"/>
          <a:ext cx="1683257" cy="841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Abrasión </a:t>
          </a:r>
        </a:p>
      </dsp:txBody>
      <dsp:txXfrm>
        <a:off x="3287477" y="1964215"/>
        <a:ext cx="1633957" cy="792328"/>
      </dsp:txXfrm>
    </dsp:sp>
    <dsp:sp modelId="{5642C789-296B-4224-855E-4414DC8E8B98}">
      <dsp:nvSpPr>
        <dsp:cNvPr id="0" name=""/>
        <dsp:cNvSpPr/>
      </dsp:nvSpPr>
      <dsp:spPr>
        <a:xfrm>
          <a:off x="4946084" y="2347064"/>
          <a:ext cx="673302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673302" y="13315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265903" y="2343546"/>
        <a:ext cx="33665" cy="33665"/>
      </dsp:txXfrm>
    </dsp:sp>
    <dsp:sp modelId="{27795AF7-4AD7-4158-99E5-C107735E5ADA}">
      <dsp:nvSpPr>
        <dsp:cNvPr id="0" name=""/>
        <dsp:cNvSpPr/>
      </dsp:nvSpPr>
      <dsp:spPr>
        <a:xfrm>
          <a:off x="5619387" y="1939565"/>
          <a:ext cx="1683257" cy="841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NTE INEN 860 (ASTM - C131)</a:t>
          </a:r>
          <a:endParaRPr lang="es-ES" sz="1800" kern="1200" dirty="0" smtClean="0"/>
        </a:p>
      </dsp:txBody>
      <dsp:txXfrm>
        <a:off x="5644037" y="1964215"/>
        <a:ext cx="1633957" cy="792328"/>
      </dsp:txXfrm>
    </dsp:sp>
    <dsp:sp modelId="{72818AC1-94E3-46DF-8D96-D91624C4F028}">
      <dsp:nvSpPr>
        <dsp:cNvPr id="0" name=""/>
        <dsp:cNvSpPr/>
      </dsp:nvSpPr>
      <dsp:spPr>
        <a:xfrm rot="2142401">
          <a:off x="2511588" y="3072968"/>
          <a:ext cx="829175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829175" y="13315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2905446" y="3065554"/>
        <a:ext cx="41458" cy="41458"/>
      </dsp:txXfrm>
    </dsp:sp>
    <dsp:sp modelId="{1E13F469-4F0B-43AB-BBC1-60C8C5345E5B}">
      <dsp:nvSpPr>
        <dsp:cNvPr id="0" name=""/>
        <dsp:cNvSpPr/>
      </dsp:nvSpPr>
      <dsp:spPr>
        <a:xfrm>
          <a:off x="3262827" y="2907438"/>
          <a:ext cx="1683257" cy="841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Granulometría</a:t>
          </a:r>
          <a:endParaRPr lang="es-ES" sz="1800" kern="1200" dirty="0"/>
        </a:p>
      </dsp:txBody>
      <dsp:txXfrm>
        <a:off x="3287477" y="2932088"/>
        <a:ext cx="1633957" cy="792328"/>
      </dsp:txXfrm>
    </dsp:sp>
    <dsp:sp modelId="{30E37753-B7CD-4F80-8816-1A2ABAB90772}">
      <dsp:nvSpPr>
        <dsp:cNvPr id="0" name=""/>
        <dsp:cNvSpPr/>
      </dsp:nvSpPr>
      <dsp:spPr>
        <a:xfrm>
          <a:off x="4946084" y="3314937"/>
          <a:ext cx="673302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673302" y="13315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265903" y="3311419"/>
        <a:ext cx="33665" cy="33665"/>
      </dsp:txXfrm>
    </dsp:sp>
    <dsp:sp modelId="{E002AA56-F763-4B2E-A952-A648EDD7CB54}">
      <dsp:nvSpPr>
        <dsp:cNvPr id="0" name=""/>
        <dsp:cNvSpPr/>
      </dsp:nvSpPr>
      <dsp:spPr>
        <a:xfrm>
          <a:off x="5619387" y="2907438"/>
          <a:ext cx="1683257" cy="841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NTE INEN 696 (ASTM - C136)</a:t>
          </a:r>
          <a:endParaRPr lang="es-ES" sz="1800" kern="1200" dirty="0"/>
        </a:p>
      </dsp:txBody>
      <dsp:txXfrm>
        <a:off x="5644037" y="2932088"/>
        <a:ext cx="1633957" cy="792328"/>
      </dsp:txXfrm>
    </dsp:sp>
    <dsp:sp modelId="{76FF0002-3892-4668-9756-393D1203364D}">
      <dsp:nvSpPr>
        <dsp:cNvPr id="0" name=""/>
        <dsp:cNvSpPr/>
      </dsp:nvSpPr>
      <dsp:spPr>
        <a:xfrm rot="3907178">
          <a:off x="2126005" y="3556905"/>
          <a:ext cx="1600339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600339" y="13315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2886167" y="3530212"/>
        <a:ext cx="80016" cy="80016"/>
      </dsp:txXfrm>
    </dsp:sp>
    <dsp:sp modelId="{CC996432-EBAB-48E1-8F3A-A1A8F7C3ED32}">
      <dsp:nvSpPr>
        <dsp:cNvPr id="0" name=""/>
        <dsp:cNvSpPr/>
      </dsp:nvSpPr>
      <dsp:spPr>
        <a:xfrm>
          <a:off x="3262827" y="3875311"/>
          <a:ext cx="1683257" cy="841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Densidad aparente suelta y compacta</a:t>
          </a:r>
          <a:endParaRPr lang="es-ES" sz="1800" kern="1200" dirty="0"/>
        </a:p>
      </dsp:txBody>
      <dsp:txXfrm>
        <a:off x="3287477" y="3899961"/>
        <a:ext cx="1633957" cy="792328"/>
      </dsp:txXfrm>
    </dsp:sp>
    <dsp:sp modelId="{45147E1F-4466-4B3B-9954-6704E04B293D}">
      <dsp:nvSpPr>
        <dsp:cNvPr id="0" name=""/>
        <dsp:cNvSpPr/>
      </dsp:nvSpPr>
      <dsp:spPr>
        <a:xfrm>
          <a:off x="4946084" y="4282810"/>
          <a:ext cx="673302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673302" y="13315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265903" y="4279292"/>
        <a:ext cx="33665" cy="33665"/>
      </dsp:txXfrm>
    </dsp:sp>
    <dsp:sp modelId="{5EAC14FF-7373-48CC-A613-46B91F67A1DD}">
      <dsp:nvSpPr>
        <dsp:cNvPr id="0" name=""/>
        <dsp:cNvSpPr/>
      </dsp:nvSpPr>
      <dsp:spPr>
        <a:xfrm>
          <a:off x="5619387" y="3875311"/>
          <a:ext cx="1683257" cy="841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NTE INEN 858:2010</a:t>
          </a:r>
          <a:endParaRPr lang="es-ES" sz="1800" kern="1200" dirty="0"/>
        </a:p>
      </dsp:txBody>
      <dsp:txXfrm>
        <a:off x="5644037" y="3899961"/>
        <a:ext cx="1633957" cy="792328"/>
      </dsp:txXfrm>
    </dsp:sp>
    <dsp:sp modelId="{82AE0D26-316B-4A83-9D2E-12DAB137D9C8}">
      <dsp:nvSpPr>
        <dsp:cNvPr id="0" name=""/>
        <dsp:cNvSpPr/>
      </dsp:nvSpPr>
      <dsp:spPr>
        <a:xfrm rot="4467012">
          <a:off x="1670369" y="4040841"/>
          <a:ext cx="2511612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2511612" y="13315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/>
        </a:p>
      </dsp:txBody>
      <dsp:txXfrm>
        <a:off x="2863385" y="3991366"/>
        <a:ext cx="125580" cy="125580"/>
      </dsp:txXfrm>
    </dsp:sp>
    <dsp:sp modelId="{981025B5-56EE-465B-AD6A-C4CC1A0DCE20}">
      <dsp:nvSpPr>
        <dsp:cNvPr id="0" name=""/>
        <dsp:cNvSpPr/>
      </dsp:nvSpPr>
      <dsp:spPr>
        <a:xfrm>
          <a:off x="3262827" y="4843184"/>
          <a:ext cx="1683257" cy="841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Contenido de humedad</a:t>
          </a:r>
        </a:p>
      </dsp:txBody>
      <dsp:txXfrm>
        <a:off x="3287477" y="4867834"/>
        <a:ext cx="1633957" cy="792328"/>
      </dsp:txXfrm>
    </dsp:sp>
    <dsp:sp modelId="{A9628346-D6FA-492A-9ADD-693D970E3F3F}">
      <dsp:nvSpPr>
        <dsp:cNvPr id="0" name=""/>
        <dsp:cNvSpPr/>
      </dsp:nvSpPr>
      <dsp:spPr>
        <a:xfrm>
          <a:off x="4946084" y="5250682"/>
          <a:ext cx="673302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673302" y="13315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265903" y="5247165"/>
        <a:ext cx="33665" cy="33665"/>
      </dsp:txXfrm>
    </dsp:sp>
    <dsp:sp modelId="{BBFCA149-6CE4-40D3-8FC8-2984BE7B7039}">
      <dsp:nvSpPr>
        <dsp:cNvPr id="0" name=""/>
        <dsp:cNvSpPr/>
      </dsp:nvSpPr>
      <dsp:spPr>
        <a:xfrm>
          <a:off x="5619387" y="4843184"/>
          <a:ext cx="1683257" cy="841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NTE INEN 690</a:t>
          </a:r>
          <a:endParaRPr lang="es-ES" sz="1800" kern="1200" dirty="0" smtClean="0"/>
        </a:p>
      </dsp:txBody>
      <dsp:txXfrm>
        <a:off x="5644037" y="4867834"/>
        <a:ext cx="1633957" cy="7923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0BB9A-56E8-451C-8833-C68B2CCFF9C6}">
      <dsp:nvSpPr>
        <dsp:cNvPr id="0" name=""/>
        <dsp:cNvSpPr/>
      </dsp:nvSpPr>
      <dsp:spPr>
        <a:xfrm>
          <a:off x="5980908" y="3478430"/>
          <a:ext cx="91440" cy="6260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6024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46E84F-2FC3-4AF3-A736-58F452DBAC56}">
      <dsp:nvSpPr>
        <dsp:cNvPr id="0" name=""/>
        <dsp:cNvSpPr/>
      </dsp:nvSpPr>
      <dsp:spPr>
        <a:xfrm>
          <a:off x="2074330" y="958500"/>
          <a:ext cx="795262" cy="574888"/>
        </a:xfrm>
        <a:custGeom>
          <a:avLst/>
          <a:gdLst/>
          <a:ahLst/>
          <a:cxnLst/>
          <a:rect l="0" t="0" r="0" b="0"/>
          <a:pathLst>
            <a:path>
              <a:moveTo>
                <a:pt x="795262" y="0"/>
              </a:moveTo>
              <a:lnTo>
                <a:pt x="795262" y="574888"/>
              </a:lnTo>
              <a:lnTo>
                <a:pt x="0" y="574888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413029-CB28-42EC-A1F5-05228FDFBE17}">
      <dsp:nvSpPr>
        <dsp:cNvPr id="0" name=""/>
        <dsp:cNvSpPr/>
      </dsp:nvSpPr>
      <dsp:spPr>
        <a:xfrm>
          <a:off x="3719430" y="3694453"/>
          <a:ext cx="139966" cy="5104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0464"/>
              </a:lnTo>
              <a:lnTo>
                <a:pt x="139966" y="510464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3D0A9-60A1-4062-8CD3-C58F4B21D112}">
      <dsp:nvSpPr>
        <dsp:cNvPr id="0" name=""/>
        <dsp:cNvSpPr/>
      </dsp:nvSpPr>
      <dsp:spPr>
        <a:xfrm>
          <a:off x="2869592" y="958500"/>
          <a:ext cx="849838" cy="17778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6595"/>
              </a:lnTo>
              <a:lnTo>
                <a:pt x="849838" y="1576595"/>
              </a:lnTo>
              <a:lnTo>
                <a:pt x="849838" y="1777806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CA250F-6091-40DE-9149-645A054AC2C3}">
      <dsp:nvSpPr>
        <dsp:cNvPr id="0" name=""/>
        <dsp:cNvSpPr/>
      </dsp:nvSpPr>
      <dsp:spPr>
        <a:xfrm>
          <a:off x="1710234" y="3679638"/>
          <a:ext cx="204947" cy="5252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5279"/>
              </a:lnTo>
              <a:lnTo>
                <a:pt x="204947" y="525279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AED462-53C6-4B45-A981-996D95D7A1B7}">
      <dsp:nvSpPr>
        <dsp:cNvPr id="0" name=""/>
        <dsp:cNvSpPr/>
      </dsp:nvSpPr>
      <dsp:spPr>
        <a:xfrm>
          <a:off x="1710234" y="958500"/>
          <a:ext cx="1159358" cy="1762990"/>
        </a:xfrm>
        <a:custGeom>
          <a:avLst/>
          <a:gdLst/>
          <a:ahLst/>
          <a:cxnLst/>
          <a:rect l="0" t="0" r="0" b="0"/>
          <a:pathLst>
            <a:path>
              <a:moveTo>
                <a:pt x="1159358" y="0"/>
              </a:moveTo>
              <a:lnTo>
                <a:pt x="1159358" y="1561779"/>
              </a:lnTo>
              <a:lnTo>
                <a:pt x="0" y="1561779"/>
              </a:lnTo>
              <a:lnTo>
                <a:pt x="0" y="1762990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68259-C38B-4EF9-8CBC-5F6D5A34C1A2}">
      <dsp:nvSpPr>
        <dsp:cNvPr id="0" name=""/>
        <dsp:cNvSpPr/>
      </dsp:nvSpPr>
      <dsp:spPr>
        <a:xfrm>
          <a:off x="2390518" y="352"/>
          <a:ext cx="958147" cy="958147"/>
        </a:xfrm>
        <a:prstGeom prst="arc">
          <a:avLst>
            <a:gd name="adj1" fmla="val 13200000"/>
            <a:gd name="adj2" fmla="val 19200000"/>
          </a:avLst>
        </a:pr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CB3B95-A452-466E-8AE2-29C8BEC5BC21}">
      <dsp:nvSpPr>
        <dsp:cNvPr id="0" name=""/>
        <dsp:cNvSpPr/>
      </dsp:nvSpPr>
      <dsp:spPr>
        <a:xfrm>
          <a:off x="2390518" y="352"/>
          <a:ext cx="958147" cy="958147"/>
        </a:xfrm>
        <a:prstGeom prst="arc">
          <a:avLst>
            <a:gd name="adj1" fmla="val 2400000"/>
            <a:gd name="adj2" fmla="val 8400000"/>
          </a:avLst>
        </a:pr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44EF7B-7C62-4C09-9BB5-EE2F1E16C3A0}">
      <dsp:nvSpPr>
        <dsp:cNvPr id="0" name=""/>
        <dsp:cNvSpPr/>
      </dsp:nvSpPr>
      <dsp:spPr>
        <a:xfrm>
          <a:off x="1911445" y="172819"/>
          <a:ext cx="1916294" cy="613214"/>
        </a:xfrm>
        <a:prstGeom prst="rect">
          <a:avLst/>
        </a:prstGeom>
        <a:noFill/>
        <a:ln w="400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Historial de ensayos</a:t>
          </a:r>
          <a:endParaRPr lang="es-ES" sz="1700" kern="1200" dirty="0"/>
        </a:p>
      </dsp:txBody>
      <dsp:txXfrm>
        <a:off x="1911445" y="172819"/>
        <a:ext cx="1916294" cy="613214"/>
      </dsp:txXfrm>
    </dsp:sp>
    <dsp:sp modelId="{FF7EA0CC-864E-48C6-A60A-B715D41BC60B}">
      <dsp:nvSpPr>
        <dsp:cNvPr id="0" name=""/>
        <dsp:cNvSpPr/>
      </dsp:nvSpPr>
      <dsp:spPr>
        <a:xfrm>
          <a:off x="1231160" y="2721490"/>
          <a:ext cx="958147" cy="958147"/>
        </a:xfrm>
        <a:prstGeom prst="arc">
          <a:avLst>
            <a:gd name="adj1" fmla="val 13200000"/>
            <a:gd name="adj2" fmla="val 19200000"/>
          </a:avLst>
        </a:pr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6E889D-CDF8-4703-8650-F42C3793D659}">
      <dsp:nvSpPr>
        <dsp:cNvPr id="0" name=""/>
        <dsp:cNvSpPr/>
      </dsp:nvSpPr>
      <dsp:spPr>
        <a:xfrm>
          <a:off x="1231160" y="2721490"/>
          <a:ext cx="958147" cy="958147"/>
        </a:xfrm>
        <a:prstGeom prst="arc">
          <a:avLst>
            <a:gd name="adj1" fmla="val 2400000"/>
            <a:gd name="adj2" fmla="val 8400000"/>
          </a:avLst>
        </a:pr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DEFD7-4CA7-45A8-B04E-7579ECEAE961}">
      <dsp:nvSpPr>
        <dsp:cNvPr id="0" name=""/>
        <dsp:cNvSpPr/>
      </dsp:nvSpPr>
      <dsp:spPr>
        <a:xfrm>
          <a:off x="752086" y="2893957"/>
          <a:ext cx="1916294" cy="613214"/>
        </a:xfrm>
        <a:prstGeom prst="rect">
          <a:avLst/>
        </a:prstGeom>
        <a:noFill/>
        <a:ln w="400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Piedra Pómez blanca </a:t>
          </a:r>
          <a:endParaRPr lang="es-ES" sz="1700" kern="1200" dirty="0"/>
        </a:p>
      </dsp:txBody>
      <dsp:txXfrm>
        <a:off x="752086" y="2893957"/>
        <a:ext cx="1916294" cy="613214"/>
      </dsp:txXfrm>
    </dsp:sp>
    <dsp:sp modelId="{A75B9C8E-CC20-44DB-968D-9C3E01CC5E76}">
      <dsp:nvSpPr>
        <dsp:cNvPr id="0" name=""/>
        <dsp:cNvSpPr/>
      </dsp:nvSpPr>
      <dsp:spPr>
        <a:xfrm>
          <a:off x="1800204" y="4032450"/>
          <a:ext cx="958147" cy="958147"/>
        </a:xfrm>
        <a:prstGeom prst="arc">
          <a:avLst>
            <a:gd name="adj1" fmla="val 13200000"/>
            <a:gd name="adj2" fmla="val 19200000"/>
          </a:avLst>
        </a:pr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576E40-378F-42B3-8E72-6B9D2423AF1D}">
      <dsp:nvSpPr>
        <dsp:cNvPr id="0" name=""/>
        <dsp:cNvSpPr/>
      </dsp:nvSpPr>
      <dsp:spPr>
        <a:xfrm>
          <a:off x="1800204" y="4032450"/>
          <a:ext cx="958147" cy="958147"/>
        </a:xfrm>
        <a:prstGeom prst="arc">
          <a:avLst>
            <a:gd name="adj1" fmla="val 2400000"/>
            <a:gd name="adj2" fmla="val 8400000"/>
          </a:avLst>
        </a:pr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036ED5-B883-420C-B2D9-8F3E1D030418}">
      <dsp:nvSpPr>
        <dsp:cNvPr id="0" name=""/>
        <dsp:cNvSpPr/>
      </dsp:nvSpPr>
      <dsp:spPr>
        <a:xfrm>
          <a:off x="1321130" y="4204917"/>
          <a:ext cx="1916294" cy="613214"/>
        </a:xfrm>
        <a:prstGeom prst="rect">
          <a:avLst/>
        </a:prstGeom>
        <a:noFill/>
        <a:ln w="400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36 cilindros</a:t>
          </a:r>
          <a:endParaRPr lang="es-ES" sz="1700" kern="1200" dirty="0"/>
        </a:p>
      </dsp:txBody>
      <dsp:txXfrm>
        <a:off x="1321130" y="4204917"/>
        <a:ext cx="1916294" cy="613214"/>
      </dsp:txXfrm>
    </dsp:sp>
    <dsp:sp modelId="{DB16C324-DF70-48CF-A871-160F1FD40770}">
      <dsp:nvSpPr>
        <dsp:cNvPr id="0" name=""/>
        <dsp:cNvSpPr/>
      </dsp:nvSpPr>
      <dsp:spPr>
        <a:xfrm>
          <a:off x="3240356" y="2736306"/>
          <a:ext cx="958147" cy="958147"/>
        </a:xfrm>
        <a:prstGeom prst="arc">
          <a:avLst>
            <a:gd name="adj1" fmla="val 13200000"/>
            <a:gd name="adj2" fmla="val 19200000"/>
          </a:avLst>
        </a:pr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C04A52-AC31-4570-92AA-98CA0998FE0C}">
      <dsp:nvSpPr>
        <dsp:cNvPr id="0" name=""/>
        <dsp:cNvSpPr/>
      </dsp:nvSpPr>
      <dsp:spPr>
        <a:xfrm>
          <a:off x="3240356" y="2736306"/>
          <a:ext cx="958147" cy="958147"/>
        </a:xfrm>
        <a:prstGeom prst="arc">
          <a:avLst>
            <a:gd name="adj1" fmla="val 2400000"/>
            <a:gd name="adj2" fmla="val 8400000"/>
          </a:avLst>
        </a:pr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7B35FE-E104-46D4-A4B0-C512342B9A43}">
      <dsp:nvSpPr>
        <dsp:cNvPr id="0" name=""/>
        <dsp:cNvSpPr/>
      </dsp:nvSpPr>
      <dsp:spPr>
        <a:xfrm>
          <a:off x="2761283" y="2908772"/>
          <a:ext cx="1916294" cy="613214"/>
        </a:xfrm>
        <a:prstGeom prst="rect">
          <a:avLst/>
        </a:prstGeom>
        <a:noFill/>
        <a:ln w="400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Piedra Pómez blanca + 30% grava</a:t>
          </a:r>
          <a:endParaRPr lang="es-ES" sz="1700" kern="1200" dirty="0"/>
        </a:p>
      </dsp:txBody>
      <dsp:txXfrm>
        <a:off x="2761283" y="2908772"/>
        <a:ext cx="1916294" cy="613214"/>
      </dsp:txXfrm>
    </dsp:sp>
    <dsp:sp modelId="{7A6F0385-9897-4F20-8280-ED35B71460C0}">
      <dsp:nvSpPr>
        <dsp:cNvPr id="0" name=""/>
        <dsp:cNvSpPr/>
      </dsp:nvSpPr>
      <dsp:spPr>
        <a:xfrm>
          <a:off x="3744419" y="4032450"/>
          <a:ext cx="958147" cy="958147"/>
        </a:xfrm>
        <a:prstGeom prst="arc">
          <a:avLst>
            <a:gd name="adj1" fmla="val 13200000"/>
            <a:gd name="adj2" fmla="val 19200000"/>
          </a:avLst>
        </a:pr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0D3B82-5BEE-4365-9E69-E1C7D9536893}">
      <dsp:nvSpPr>
        <dsp:cNvPr id="0" name=""/>
        <dsp:cNvSpPr/>
      </dsp:nvSpPr>
      <dsp:spPr>
        <a:xfrm>
          <a:off x="3744419" y="4032450"/>
          <a:ext cx="958147" cy="958147"/>
        </a:xfrm>
        <a:prstGeom prst="arc">
          <a:avLst>
            <a:gd name="adj1" fmla="val 2400000"/>
            <a:gd name="adj2" fmla="val 8400000"/>
          </a:avLst>
        </a:pr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89315F-20AA-4020-8D94-65CD05A1E44B}">
      <dsp:nvSpPr>
        <dsp:cNvPr id="0" name=""/>
        <dsp:cNvSpPr/>
      </dsp:nvSpPr>
      <dsp:spPr>
        <a:xfrm>
          <a:off x="3265345" y="4204917"/>
          <a:ext cx="1916294" cy="613214"/>
        </a:xfrm>
        <a:prstGeom prst="rect">
          <a:avLst/>
        </a:prstGeom>
        <a:noFill/>
        <a:ln w="400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6 cilindros</a:t>
          </a:r>
          <a:endParaRPr lang="es-ES" sz="1700" kern="1200" dirty="0"/>
        </a:p>
      </dsp:txBody>
      <dsp:txXfrm>
        <a:off x="3265345" y="4204917"/>
        <a:ext cx="1916294" cy="613214"/>
      </dsp:txXfrm>
    </dsp:sp>
    <dsp:sp modelId="{CE90DC27-B38D-443B-905A-32B1121EF00B}">
      <dsp:nvSpPr>
        <dsp:cNvPr id="0" name=""/>
        <dsp:cNvSpPr/>
      </dsp:nvSpPr>
      <dsp:spPr>
        <a:xfrm>
          <a:off x="1231160" y="1360921"/>
          <a:ext cx="958147" cy="958147"/>
        </a:xfrm>
        <a:prstGeom prst="arc">
          <a:avLst>
            <a:gd name="adj1" fmla="val 13200000"/>
            <a:gd name="adj2" fmla="val 19200000"/>
          </a:avLst>
        </a:pr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3068C7-8706-4048-9A30-B464B2B39294}">
      <dsp:nvSpPr>
        <dsp:cNvPr id="0" name=""/>
        <dsp:cNvSpPr/>
      </dsp:nvSpPr>
      <dsp:spPr>
        <a:xfrm>
          <a:off x="1231160" y="1360921"/>
          <a:ext cx="958147" cy="958147"/>
        </a:xfrm>
        <a:prstGeom prst="arc">
          <a:avLst>
            <a:gd name="adj1" fmla="val 2400000"/>
            <a:gd name="adj2" fmla="val 8400000"/>
          </a:avLst>
        </a:pr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DC705C-9C73-4355-BE1B-EF9457BC9B1A}">
      <dsp:nvSpPr>
        <dsp:cNvPr id="0" name=""/>
        <dsp:cNvSpPr/>
      </dsp:nvSpPr>
      <dsp:spPr>
        <a:xfrm>
          <a:off x="752086" y="1533388"/>
          <a:ext cx="1916294" cy="613214"/>
        </a:xfrm>
        <a:prstGeom prst="rect">
          <a:avLst/>
        </a:prstGeom>
        <a:noFill/>
        <a:ln w="400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54 </a:t>
          </a:r>
          <a:r>
            <a:rPr lang="es-ES" sz="1700" kern="1200" dirty="0" smtClean="0"/>
            <a:t>muestras ensayadas</a:t>
          </a:r>
          <a:endParaRPr lang="es-ES" sz="1700" kern="1200" dirty="0"/>
        </a:p>
      </dsp:txBody>
      <dsp:txXfrm>
        <a:off x="752086" y="1533388"/>
        <a:ext cx="1916294" cy="613214"/>
      </dsp:txXfrm>
    </dsp:sp>
    <dsp:sp modelId="{8494A8C6-409D-4DF8-BA6C-19183DC4EEE3}">
      <dsp:nvSpPr>
        <dsp:cNvPr id="0" name=""/>
        <dsp:cNvSpPr/>
      </dsp:nvSpPr>
      <dsp:spPr>
        <a:xfrm>
          <a:off x="5547555" y="2520283"/>
          <a:ext cx="958147" cy="958147"/>
        </a:xfrm>
        <a:prstGeom prst="arc">
          <a:avLst>
            <a:gd name="adj1" fmla="val 13200000"/>
            <a:gd name="adj2" fmla="val 19200000"/>
          </a:avLst>
        </a:pr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B5A73D-A45E-4F43-8B57-ECC10C372F09}">
      <dsp:nvSpPr>
        <dsp:cNvPr id="0" name=""/>
        <dsp:cNvSpPr/>
      </dsp:nvSpPr>
      <dsp:spPr>
        <a:xfrm>
          <a:off x="5547555" y="2520283"/>
          <a:ext cx="958147" cy="958147"/>
        </a:xfrm>
        <a:prstGeom prst="arc">
          <a:avLst>
            <a:gd name="adj1" fmla="val 2400000"/>
            <a:gd name="adj2" fmla="val 8400000"/>
          </a:avLst>
        </a:pr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F66B4F-771B-49DE-BC6A-E596467CA097}">
      <dsp:nvSpPr>
        <dsp:cNvPr id="0" name=""/>
        <dsp:cNvSpPr/>
      </dsp:nvSpPr>
      <dsp:spPr>
        <a:xfrm>
          <a:off x="5068481" y="2692749"/>
          <a:ext cx="1916294" cy="613214"/>
        </a:xfrm>
        <a:prstGeom prst="rect">
          <a:avLst/>
        </a:prstGeom>
        <a:noFill/>
        <a:ln w="400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Chasqui Blanco</a:t>
          </a:r>
          <a:endParaRPr lang="es-ES" sz="1700" kern="1200" dirty="0"/>
        </a:p>
      </dsp:txBody>
      <dsp:txXfrm>
        <a:off x="5068481" y="2692749"/>
        <a:ext cx="1916294" cy="613214"/>
      </dsp:txXfrm>
    </dsp:sp>
    <dsp:sp modelId="{F364275F-3C96-4236-BB80-4525FA8CB452}">
      <dsp:nvSpPr>
        <dsp:cNvPr id="0" name=""/>
        <dsp:cNvSpPr/>
      </dsp:nvSpPr>
      <dsp:spPr>
        <a:xfrm>
          <a:off x="5547555" y="4104454"/>
          <a:ext cx="958147" cy="958147"/>
        </a:xfrm>
        <a:prstGeom prst="arc">
          <a:avLst>
            <a:gd name="adj1" fmla="val 13200000"/>
            <a:gd name="adj2" fmla="val 19200000"/>
          </a:avLst>
        </a:pr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152C66-791E-4CDA-AAA5-CD848A06FCE6}">
      <dsp:nvSpPr>
        <dsp:cNvPr id="0" name=""/>
        <dsp:cNvSpPr/>
      </dsp:nvSpPr>
      <dsp:spPr>
        <a:xfrm>
          <a:off x="5547555" y="4104454"/>
          <a:ext cx="958147" cy="958147"/>
        </a:xfrm>
        <a:prstGeom prst="arc">
          <a:avLst>
            <a:gd name="adj1" fmla="val 2400000"/>
            <a:gd name="adj2" fmla="val 8400000"/>
          </a:avLst>
        </a:pr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06BA53-40CE-44D9-83AC-B164E25ECB8E}">
      <dsp:nvSpPr>
        <dsp:cNvPr id="0" name=""/>
        <dsp:cNvSpPr/>
      </dsp:nvSpPr>
      <dsp:spPr>
        <a:xfrm>
          <a:off x="5068481" y="4276921"/>
          <a:ext cx="1916294" cy="613214"/>
        </a:xfrm>
        <a:prstGeom prst="rect">
          <a:avLst/>
        </a:prstGeom>
        <a:noFill/>
        <a:ln w="400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12 cilindros</a:t>
          </a:r>
          <a:endParaRPr lang="es-ES" sz="1700" kern="1200" dirty="0"/>
        </a:p>
      </dsp:txBody>
      <dsp:txXfrm>
        <a:off x="5068481" y="4276921"/>
        <a:ext cx="1916294" cy="613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EEC84-804C-471F-9506-AAD26024196F}" type="datetimeFigureOut">
              <a:rPr lang="es-ES" smtClean="0"/>
              <a:t>28/07/2015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06455-3465-4D3E-9478-6B8C6B542C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919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7C350-E642-499B-ADE7-71103247A632}" type="datetimeFigureOut">
              <a:rPr lang="es-ES" smtClean="0"/>
              <a:t>28/07/2015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21FBA-1532-4873-B9A4-6479F50120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4657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21FBA-1532-4873-B9A4-6479F5012038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1273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5" name="24 Subtítulo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1" name="30 Marcador de fecha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903ACA-14F4-466E-A002-9F62F21E7A57}" type="datetimeFigureOut">
              <a:rPr lang="es-EC" smtClean="0"/>
              <a:t>28/07/2015</a:t>
            </a:fld>
            <a:endParaRPr lang="es-EC"/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s-EC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F744153-29CC-4E39-AC98-6EB3B79859B7}" type="slidenum">
              <a:rPr lang="es-EC" smtClean="0"/>
              <a:t>‹Nº›</a:t>
            </a:fld>
            <a:endParaRPr lang="es-EC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903ACA-14F4-466E-A002-9F62F21E7A57}" type="datetimeFigureOut">
              <a:rPr lang="es-EC" smtClean="0"/>
              <a:t>28/07/2015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744153-29CC-4E39-AC98-6EB3B79859B7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4903ACA-14F4-466E-A002-9F62F21E7A57}" type="datetimeFigureOut">
              <a:rPr lang="es-EC" smtClean="0"/>
              <a:t>28/07/2015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F744153-29CC-4E39-AC98-6EB3B79859B7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903ACA-14F4-466E-A002-9F62F21E7A57}" type="datetimeFigureOut">
              <a:rPr lang="es-EC" smtClean="0"/>
              <a:t>28/07/2015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744153-29CC-4E39-AC98-6EB3B79859B7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903ACA-14F4-466E-A002-9F62F21E7A57}" type="datetimeFigureOut">
              <a:rPr lang="es-EC" smtClean="0"/>
              <a:t>28/07/2015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DF744153-29CC-4E39-AC98-6EB3B79859B7}" type="slidenum">
              <a:rPr lang="es-EC" smtClean="0"/>
              <a:t>‹Nº›</a:t>
            </a:fld>
            <a:endParaRPr lang="es-EC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903ACA-14F4-466E-A002-9F62F21E7A57}" type="datetimeFigureOut">
              <a:rPr lang="es-EC" smtClean="0"/>
              <a:t>28/07/2015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744153-29CC-4E39-AC98-6EB3B79859B7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903ACA-14F4-466E-A002-9F62F21E7A57}" type="datetimeFigureOut">
              <a:rPr lang="es-EC" smtClean="0"/>
              <a:t>28/07/2015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744153-29CC-4E39-AC98-6EB3B79859B7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903ACA-14F4-466E-A002-9F62F21E7A57}" type="datetimeFigureOut">
              <a:rPr lang="es-EC" smtClean="0"/>
              <a:t>28/07/2015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744153-29CC-4E39-AC98-6EB3B79859B7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903ACA-14F4-466E-A002-9F62F21E7A57}" type="datetimeFigureOut">
              <a:rPr lang="es-EC" smtClean="0"/>
              <a:t>28/07/2015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744153-29CC-4E39-AC98-6EB3B79859B7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903ACA-14F4-466E-A002-9F62F21E7A57}" type="datetimeFigureOut">
              <a:rPr lang="es-EC" smtClean="0"/>
              <a:t>28/07/2015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744153-29CC-4E39-AC98-6EB3B79859B7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903ACA-14F4-466E-A002-9F62F21E7A57}" type="datetimeFigureOut">
              <a:rPr lang="es-EC" smtClean="0"/>
              <a:t>28/07/2015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744153-29CC-4E39-AC98-6EB3B79859B7}" type="slidenum">
              <a:rPr lang="es-EC" smtClean="0"/>
              <a:t>‹Nº›</a:t>
            </a:fld>
            <a:endParaRPr lang="es-EC"/>
          </a:p>
        </p:txBody>
      </p:sp>
      <p:sp>
        <p:nvSpPr>
          <p:cNvPr id="10" name="9 Marcador de posición de imagen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2 Marcador de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1" name="30 Marcador de texto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7" name="26 Marcador de fecha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903ACA-14F4-466E-A002-9F62F21E7A57}" type="datetimeFigureOut">
              <a:rPr lang="es-EC" smtClean="0"/>
              <a:t>28/07/2015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s-EC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F744153-29CC-4E39-AC98-6EB3B79859B7}" type="slidenum">
              <a:rPr lang="es-EC" smtClean="0"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wmf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5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7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1043608" y="1988840"/>
            <a:ext cx="7848872" cy="692648"/>
          </a:xfrm>
        </p:spPr>
        <p:txBody>
          <a:bodyPr/>
          <a:lstStyle/>
          <a:p>
            <a:r>
              <a:rPr lang="es-EC" sz="3200" dirty="0" smtClean="0"/>
              <a:t>FACULTAD DE INGENIERÍA CIVIL</a:t>
            </a:r>
            <a:endParaRPr lang="es-EC" sz="3200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3347864" y="6165304"/>
            <a:ext cx="5114778" cy="504056"/>
          </a:xfrm>
        </p:spPr>
        <p:txBody>
          <a:bodyPr/>
          <a:lstStyle/>
          <a:p>
            <a:pPr algn="ctr"/>
            <a:r>
              <a:rPr lang="es-EC" b="1" dirty="0" smtClean="0"/>
              <a:t>JUNIO 2015</a:t>
            </a:r>
            <a:endParaRPr lang="es-EC" b="1" dirty="0"/>
          </a:p>
        </p:txBody>
      </p:sp>
      <p:pic>
        <p:nvPicPr>
          <p:cNvPr id="6" name="5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6632"/>
            <a:ext cx="6408712" cy="15679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2 Subtítulo"/>
          <p:cNvSpPr txBox="1">
            <a:spLocks/>
          </p:cNvSpPr>
          <p:nvPr/>
        </p:nvSpPr>
        <p:spPr>
          <a:xfrm>
            <a:off x="2843808" y="2996952"/>
            <a:ext cx="5940660" cy="1656184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None/>
              <a:defRPr kumimoji="0"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None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Clr>
                <a:schemeClr val="tx2"/>
              </a:buClr>
              <a:buSzPct val="73000"/>
            </a:pPr>
            <a:r>
              <a:rPr lang="es-EC" sz="2000" dirty="0">
                <a:solidFill>
                  <a:srgbClr val="FFFFFF"/>
                </a:solidFill>
              </a:rPr>
              <a:t>Diseño de la mezcla de hormigón alivianado usando P</a:t>
            </a:r>
            <a:r>
              <a:rPr lang="es-EC" sz="2000" dirty="0" smtClean="0">
                <a:solidFill>
                  <a:srgbClr val="FFFFFF"/>
                </a:solidFill>
              </a:rPr>
              <a:t>iedra Pómez </a:t>
            </a:r>
            <a:r>
              <a:rPr lang="es-EC" sz="2000" dirty="0">
                <a:solidFill>
                  <a:srgbClr val="FFFFFF"/>
                </a:solidFill>
              </a:rPr>
              <a:t>de L</a:t>
            </a:r>
            <a:r>
              <a:rPr lang="es-EC" sz="2000" dirty="0" smtClean="0">
                <a:solidFill>
                  <a:srgbClr val="FFFFFF"/>
                </a:solidFill>
              </a:rPr>
              <a:t>atacunga</a:t>
            </a:r>
            <a:r>
              <a:rPr lang="es-EC" sz="2000" dirty="0">
                <a:solidFill>
                  <a:srgbClr val="FFFFFF"/>
                </a:solidFill>
              </a:rPr>
              <a:t>. Aplicación a la fabricación de paneles prefabricados no estructurales</a:t>
            </a:r>
          </a:p>
          <a:p>
            <a:endParaRPr lang="es-EC" sz="2000" dirty="0"/>
          </a:p>
        </p:txBody>
      </p:sp>
      <p:sp>
        <p:nvSpPr>
          <p:cNvPr id="9" name="3 Título"/>
          <p:cNvSpPr txBox="1">
            <a:spLocks/>
          </p:cNvSpPr>
          <p:nvPr/>
        </p:nvSpPr>
        <p:spPr>
          <a:xfrm>
            <a:off x="2051720" y="5229200"/>
            <a:ext cx="7848872" cy="692648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2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s-EC" sz="2800" dirty="0" smtClean="0"/>
              <a:t>ANALIA MARICELA </a:t>
            </a:r>
          </a:p>
          <a:p>
            <a:pPr algn="ctr"/>
            <a:r>
              <a:rPr lang="es-EC" sz="2800" dirty="0" smtClean="0"/>
              <a:t>GALLEGOS PEÑARRETA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42147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188640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>CLASIFICACIÓN POR COMPOSICIÓN DEL HORMIGÓN LIVIANO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84784"/>
            <a:ext cx="7571184" cy="4970952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dirty="0"/>
              <a:t>El hormigón con áridos livianos considera el reemplazo parcial de la fracción gruesa o total del árido normal por otro de menor densidad. </a:t>
            </a:r>
            <a:r>
              <a:rPr lang="es-ES" dirty="0" smtClean="0"/>
              <a:t>“</a:t>
            </a:r>
            <a:r>
              <a:rPr lang="es-ES" dirty="0"/>
              <a:t>Concreto de Arena ligera” y “Concreto de Agregados ligeros” respectivamente. (López, 1999)</a:t>
            </a:r>
          </a:p>
          <a:p>
            <a:pPr algn="just"/>
            <a:r>
              <a:rPr lang="es-ES" dirty="0"/>
              <a:t>dos fases, una soportante constituida por el mortero de peso normal (cemento, agua y arena normal) y otra fase liviana formada por el árido de baja densidad. La resistencia mecánica y rigidez del hormigón dependerán entonces de la resistencia, rigidez y proporción de cada una de las fases constituyentes.   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7176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2660437"/>
              </p:ext>
            </p:extLst>
          </p:nvPr>
        </p:nvGraphicFramePr>
        <p:xfrm>
          <a:off x="-324544" y="836712"/>
          <a:ext cx="820891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573360" y="199712"/>
            <a:ext cx="7239000" cy="420976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s-EC" sz="3200" dirty="0" smtClean="0"/>
              <a:t>ENSAYOS PARA CARACTERIZAR EL MATERIAL</a:t>
            </a:r>
            <a:endParaRPr lang="es-EC" sz="3200" dirty="0"/>
          </a:p>
        </p:txBody>
      </p:sp>
    </p:spTree>
    <p:extLst>
      <p:ext uri="{BB962C8B-B14F-4D97-AF65-F5344CB8AC3E}">
        <p14:creationId xmlns:p14="http://schemas.microsoft.com/office/powerpoint/2010/main" val="3380937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476672"/>
            <a:ext cx="7848872" cy="5979064"/>
          </a:xfrm>
        </p:spPr>
        <p:txBody>
          <a:bodyPr>
            <a:normAutofit/>
          </a:bodyPr>
          <a:lstStyle/>
          <a:p>
            <a:pPr marL="0" lvl="3" indent="0" algn="ctr">
              <a:spcBef>
                <a:spcPts val="600"/>
              </a:spcBef>
              <a:buClr>
                <a:schemeClr val="tx2"/>
              </a:buClr>
              <a:buSzPct val="73000"/>
              <a:buNone/>
            </a:pPr>
            <a:r>
              <a:rPr lang="es-ES_tradnl" sz="2400" b="1" i="1" dirty="0" smtClean="0">
                <a:solidFill>
                  <a:schemeClr val="tx1"/>
                </a:solidFill>
              </a:rPr>
              <a:t>Ensayo </a:t>
            </a:r>
            <a:r>
              <a:rPr lang="es-ES_tradnl" sz="2400" b="1" i="1" dirty="0">
                <a:solidFill>
                  <a:schemeClr val="tx1"/>
                </a:solidFill>
              </a:rPr>
              <a:t>peso </a:t>
            </a:r>
            <a:r>
              <a:rPr lang="es-ES_tradnl" sz="2400" b="1" i="1" dirty="0" smtClean="0">
                <a:solidFill>
                  <a:schemeClr val="tx1"/>
                </a:solidFill>
              </a:rPr>
              <a:t>especifico</a:t>
            </a:r>
          </a:p>
          <a:p>
            <a:pPr marL="0" lvl="3" indent="0" algn="just">
              <a:spcBef>
                <a:spcPts val="600"/>
              </a:spcBef>
              <a:buClr>
                <a:schemeClr val="tx2"/>
              </a:buClr>
              <a:buSzPct val="73000"/>
              <a:buNone/>
            </a:pPr>
            <a:r>
              <a:rPr lang="es-ES_tradnl" sz="2400" dirty="0" smtClean="0">
                <a:solidFill>
                  <a:schemeClr val="tx1"/>
                </a:solidFill>
              </a:rPr>
              <a:t>PROCEDIMIENTO</a:t>
            </a:r>
          </a:p>
        </p:txBody>
      </p:sp>
      <p:pic>
        <p:nvPicPr>
          <p:cNvPr id="4" name="3 Imagen" descr="Descripción: D:\ESPE\TESIS ANALIA PANELES\ENSAYO TESIS\IGNIMBRITA\PESO ESPECIFICO\FOTOS\IMG-20140327-00097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t="53394" r="9251" b="30484"/>
          <a:stretch/>
        </p:blipFill>
        <p:spPr bwMode="auto">
          <a:xfrm>
            <a:off x="412440" y="1340768"/>
            <a:ext cx="7399920" cy="14549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539552" y="55696"/>
            <a:ext cx="7239000" cy="420976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s-EC" sz="3200" dirty="0" smtClean="0"/>
              <a:t>ENSAYOS PARA CARACTERIZAR EL MATERIAL</a:t>
            </a:r>
            <a:endParaRPr lang="es-EC" sz="3200" dirty="0"/>
          </a:p>
        </p:txBody>
      </p:sp>
      <p:pic>
        <p:nvPicPr>
          <p:cNvPr id="8" name="7 Imagen" descr="Descripción: D:\ESPE\TESIS ANALIA PANELES\ENSAYO TESIS\IGNIMBRITA\PESO ESPECIFICO\FOTOS\IMG-20140327-0008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6" t="23099" r="25320" b="20186"/>
          <a:stretch/>
        </p:blipFill>
        <p:spPr bwMode="auto">
          <a:xfrm>
            <a:off x="431540" y="2852936"/>
            <a:ext cx="3780420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 descr="D:\ESPE\TESIS ANALIA PANELES\ENSAYO TESIS\IGNIMBRITA\PESO ESPECIFICO\FOTOS\IMG-20140327-0008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3" t="9472" r="10796" b="6791"/>
          <a:stretch/>
        </p:blipFill>
        <p:spPr bwMode="auto">
          <a:xfrm>
            <a:off x="4247224" y="2852936"/>
            <a:ext cx="3600400" cy="1944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9 Imagen" descr="D:\ESPE\TESIS ANALIA PANELES\ENSAYO TESIS\IGNIMBRITA\PESO ESPECIFICO\FOTOS\IMG-20140327-0010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5" t="40248" r="29931" b="14060"/>
          <a:stretch/>
        </p:blipFill>
        <p:spPr bwMode="auto">
          <a:xfrm>
            <a:off x="2555776" y="4869160"/>
            <a:ext cx="3419640" cy="1944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698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692696"/>
            <a:ext cx="7848872" cy="5763040"/>
          </a:xfrm>
        </p:spPr>
        <p:txBody>
          <a:bodyPr>
            <a:normAutofit/>
          </a:bodyPr>
          <a:lstStyle/>
          <a:p>
            <a:pPr marL="0" lvl="3" indent="0" algn="ctr">
              <a:spcBef>
                <a:spcPts val="600"/>
              </a:spcBef>
              <a:buClr>
                <a:schemeClr val="tx2"/>
              </a:buClr>
              <a:buSzPct val="73000"/>
              <a:buNone/>
            </a:pPr>
            <a:r>
              <a:rPr lang="es-ES_tradnl" sz="2400" b="1" dirty="0">
                <a:solidFill>
                  <a:schemeClr val="tx1"/>
                </a:solidFill>
              </a:rPr>
              <a:t>Ensayo de </a:t>
            </a:r>
            <a:r>
              <a:rPr lang="es-ES_tradnl" sz="2400" b="1" dirty="0" smtClean="0">
                <a:solidFill>
                  <a:schemeClr val="tx1"/>
                </a:solidFill>
              </a:rPr>
              <a:t>Abrasión</a:t>
            </a:r>
            <a:endParaRPr lang="es-ES_tradnl" sz="2400" dirty="0" smtClean="0">
              <a:solidFill>
                <a:schemeClr val="tx1"/>
              </a:solidFill>
            </a:endParaRPr>
          </a:p>
          <a:p>
            <a:pPr marL="0" lvl="3" indent="0" algn="just">
              <a:spcBef>
                <a:spcPts val="600"/>
              </a:spcBef>
              <a:buClr>
                <a:schemeClr val="tx2"/>
              </a:buClr>
              <a:buSzPct val="73000"/>
              <a:buNone/>
            </a:pPr>
            <a:r>
              <a:rPr lang="es-EC" sz="2400" dirty="0" smtClean="0">
                <a:solidFill>
                  <a:schemeClr val="tx1"/>
                </a:solidFill>
              </a:rPr>
              <a:t>PROCEDIMIENTO</a:t>
            </a:r>
          </a:p>
          <a:p>
            <a:pPr marL="342900" lvl="3" indent="-342900" algn="just">
              <a:spcBef>
                <a:spcPts val="600"/>
              </a:spcBef>
              <a:buClr>
                <a:schemeClr val="tx2"/>
              </a:buClr>
              <a:buSzPct val="73000"/>
              <a:buFont typeface="Courier New" panose="02070309020205020404" pitchFamily="49" charset="0"/>
              <a:buChar char="o"/>
            </a:pPr>
            <a:endParaRPr lang="es-EC" sz="2400" dirty="0"/>
          </a:p>
          <a:p>
            <a:pPr marL="342900" lvl="3" indent="-342900" algn="just">
              <a:spcBef>
                <a:spcPts val="600"/>
              </a:spcBef>
              <a:buClr>
                <a:schemeClr val="tx2"/>
              </a:buClr>
              <a:buSzPct val="73000"/>
              <a:buFont typeface="Courier New" panose="02070309020205020404" pitchFamily="49" charset="0"/>
              <a:buChar char="o"/>
            </a:pPr>
            <a:endParaRPr lang="es-ES_tradnl" sz="2400" dirty="0" smtClean="0"/>
          </a:p>
        </p:txBody>
      </p:sp>
      <p:pic>
        <p:nvPicPr>
          <p:cNvPr id="4" name="3 Imagen" descr="C:\Users\ANALIA\Desktop\FOTOS TESIS DEF\ABRASION CHASQUI\20150209_16510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4" b="8359"/>
          <a:stretch/>
        </p:blipFill>
        <p:spPr bwMode="auto">
          <a:xfrm>
            <a:off x="683569" y="1628800"/>
            <a:ext cx="2124235" cy="2304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539552" y="55696"/>
            <a:ext cx="7239000" cy="588680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s-EC" sz="3200" dirty="0" smtClean="0"/>
              <a:t>ENSAYOS PARA CARACTERIZAR EL MATERIAL</a:t>
            </a:r>
            <a:endParaRPr lang="es-EC" sz="3200" dirty="0"/>
          </a:p>
        </p:txBody>
      </p:sp>
      <p:pic>
        <p:nvPicPr>
          <p:cNvPr id="5" name="4 Imagen" descr="C:\Users\ANALIA\Desktop\FOTOS TESIS DEF\ABRASION CHASQUI\20150316_13043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1" b="13421"/>
          <a:stretch/>
        </p:blipFill>
        <p:spPr bwMode="auto">
          <a:xfrm>
            <a:off x="4498922" y="4149080"/>
            <a:ext cx="3457454" cy="2304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 descr="C:\Users\ANALIA\Desktop\FOTOS TESIS DEF\ABRASION CHASQUI\20150319_07333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r="6317" b="17967"/>
          <a:stretch/>
        </p:blipFill>
        <p:spPr bwMode="auto">
          <a:xfrm>
            <a:off x="827584" y="4149080"/>
            <a:ext cx="3528392" cy="2304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/>
          <p:cNvPicPr/>
          <p:nvPr/>
        </p:nvPicPr>
        <p:blipFill rotWithShape="1">
          <a:blip r:embed="rId6"/>
          <a:srcRect l="46731" t="15909" r="7269" b="28247"/>
          <a:stretch/>
        </p:blipFill>
        <p:spPr bwMode="auto">
          <a:xfrm>
            <a:off x="3059832" y="1628800"/>
            <a:ext cx="2515879" cy="2304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8 Imagen" descr="C:\Users\ANALIA\Desktop\FOTOS TESIS DEF\ABRASION CHASQUI\20150319_07301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75835"/>
            <a:ext cx="2381029" cy="2257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75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620688"/>
            <a:ext cx="7992888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dirty="0" smtClean="0"/>
              <a:t>Ensayo de Granulometría</a:t>
            </a:r>
          </a:p>
          <a:p>
            <a:pPr marL="0" indent="0">
              <a:buNone/>
            </a:pPr>
            <a:r>
              <a:rPr lang="es-EC" dirty="0" smtClean="0"/>
              <a:t>PROCEDIMIENTO</a:t>
            </a:r>
          </a:p>
          <a:p>
            <a:pPr algn="just"/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7" t="11040" r="16029" b="23376"/>
          <a:stretch>
            <a:fillRect/>
          </a:stretch>
        </p:blipFill>
        <p:spPr bwMode="auto">
          <a:xfrm>
            <a:off x="3851920" y="1700808"/>
            <a:ext cx="3024336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539552" y="44624"/>
            <a:ext cx="7239000" cy="588680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s-EC" sz="3200" dirty="0" smtClean="0"/>
              <a:t>ENSAYOS PARA CARACTERIZAR EL MATERIAL</a:t>
            </a:r>
            <a:endParaRPr lang="es-EC" sz="3200" dirty="0"/>
          </a:p>
        </p:txBody>
      </p:sp>
      <p:pic>
        <p:nvPicPr>
          <p:cNvPr id="5" name="4 Imagen" descr="Descripción: C:\Users\ANALIA\Desktop\FOTOS TESIS DEF\GRANULOMETRIA CHASQUI\100_086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0" b="10387"/>
          <a:stretch/>
        </p:blipFill>
        <p:spPr bwMode="auto">
          <a:xfrm>
            <a:off x="539552" y="1700808"/>
            <a:ext cx="3168352" cy="2054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7" t="23051" r="7449" b="29221"/>
          <a:stretch>
            <a:fillRect/>
          </a:stretch>
        </p:blipFill>
        <p:spPr bwMode="auto">
          <a:xfrm>
            <a:off x="2123728" y="4305494"/>
            <a:ext cx="3744416" cy="1984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12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76672"/>
            <a:ext cx="7239000" cy="5979064"/>
          </a:xfrm>
        </p:spPr>
        <p:txBody>
          <a:bodyPr>
            <a:normAutofit/>
          </a:bodyPr>
          <a:lstStyle/>
          <a:p>
            <a:pPr marL="0" lvl="3" indent="0" algn="ctr">
              <a:spcBef>
                <a:spcPts val="600"/>
              </a:spcBef>
              <a:buClr>
                <a:schemeClr val="tx2"/>
              </a:buClr>
              <a:buSzPct val="73000"/>
              <a:buNone/>
            </a:pPr>
            <a:r>
              <a:rPr lang="es-ES_tradnl" b="1" dirty="0"/>
              <a:t>Densidad Aparente Suelta y </a:t>
            </a:r>
            <a:r>
              <a:rPr lang="es-ES_tradnl" b="1" dirty="0" smtClean="0"/>
              <a:t>Compacta</a:t>
            </a:r>
          </a:p>
          <a:p>
            <a:pPr marL="0" lvl="3" indent="0">
              <a:spcBef>
                <a:spcPts val="600"/>
              </a:spcBef>
              <a:buClr>
                <a:schemeClr val="tx2"/>
              </a:buClr>
              <a:buSzPct val="73000"/>
              <a:buNone/>
            </a:pPr>
            <a:r>
              <a:rPr lang="es-EC" b="1" dirty="0" smtClean="0">
                <a:solidFill>
                  <a:schemeClr val="tx1"/>
                </a:solidFill>
              </a:rPr>
              <a:t>PROCEDIMIENTO</a:t>
            </a:r>
          </a:p>
          <a:p>
            <a:pPr marL="0" lvl="0" indent="0">
              <a:buNone/>
            </a:pPr>
            <a:endParaRPr lang="es-EC" sz="2800" dirty="0"/>
          </a:p>
          <a:p>
            <a:pPr marL="274320" lvl="3" indent="-274320" algn="just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endParaRPr lang="es-EC" dirty="0"/>
          </a:p>
        </p:txBody>
      </p:sp>
      <p:pic>
        <p:nvPicPr>
          <p:cNvPr id="4" name="3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8" t="5684" r="4913" b="12001"/>
          <a:stretch/>
        </p:blipFill>
        <p:spPr bwMode="auto">
          <a:xfrm>
            <a:off x="1403648" y="1268761"/>
            <a:ext cx="2304256" cy="24295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539552" y="-27384"/>
            <a:ext cx="7239000" cy="588680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s-EC" sz="3200" dirty="0" smtClean="0"/>
              <a:t>ENSAYOS PARA CARACTERIZAR EL MATERIAL</a:t>
            </a:r>
            <a:endParaRPr lang="es-EC" sz="3200" dirty="0"/>
          </a:p>
        </p:txBody>
      </p:sp>
      <p:pic>
        <p:nvPicPr>
          <p:cNvPr id="5" name="4 Imagen" descr="C:\Users\ANALIA\Desktop\FOTOS TESIS DEF\DENSIDAD COMPACTA SUELTA CHASQUI\20150316_13483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0" b="23392"/>
          <a:stretch/>
        </p:blipFill>
        <p:spPr bwMode="auto">
          <a:xfrm>
            <a:off x="3995936" y="1268760"/>
            <a:ext cx="2736304" cy="24295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 descr="C:\Users\ANALIA\Desktop\FOTOS TESIS DEF\DENSIDAD COMPACTA SUELTA CHASQUI\20150316_13552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" b="22564"/>
          <a:stretch/>
        </p:blipFill>
        <p:spPr bwMode="auto">
          <a:xfrm>
            <a:off x="1187624" y="3774799"/>
            <a:ext cx="2592288" cy="26065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 descr="C:\Users\ANALIA\Desktop\FOTOS TESIS DEF\DENSIDAD COMPACTA SUELTA CHASQUI\20150316_13484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0" t="19603" r="5236" b="38218"/>
          <a:stretch/>
        </p:blipFill>
        <p:spPr bwMode="auto">
          <a:xfrm>
            <a:off x="3995936" y="3789040"/>
            <a:ext cx="3240360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454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476672"/>
            <a:ext cx="7848872" cy="5979064"/>
          </a:xfrm>
        </p:spPr>
        <p:txBody>
          <a:bodyPr/>
          <a:lstStyle/>
          <a:p>
            <a:pPr marL="0" lvl="3" indent="0" algn="ctr">
              <a:spcBef>
                <a:spcPts val="600"/>
              </a:spcBef>
              <a:buClr>
                <a:schemeClr val="tx2"/>
              </a:buClr>
              <a:buSzPct val="73000"/>
              <a:buNone/>
            </a:pPr>
            <a:r>
              <a:rPr lang="es-ES_tradnl" b="1" dirty="0" smtClean="0">
                <a:solidFill>
                  <a:schemeClr val="tx1"/>
                </a:solidFill>
              </a:rPr>
              <a:t>ENSAYO DE CONTENIDO DE HUMEDAD</a:t>
            </a:r>
          </a:p>
          <a:p>
            <a:pPr marL="0" lvl="3" indent="0">
              <a:spcBef>
                <a:spcPts val="600"/>
              </a:spcBef>
              <a:buClr>
                <a:schemeClr val="tx2"/>
              </a:buClr>
              <a:buSzPct val="73000"/>
              <a:buNone/>
            </a:pPr>
            <a:r>
              <a:rPr lang="es-ES_tradnl" b="1" dirty="0" smtClean="0">
                <a:solidFill>
                  <a:schemeClr val="tx1"/>
                </a:solidFill>
              </a:rPr>
              <a:t>PROCEDIMIENTO</a:t>
            </a:r>
            <a:endParaRPr lang="es-EC" dirty="0">
              <a:solidFill>
                <a:schemeClr val="tx1"/>
              </a:solidFill>
            </a:endParaRPr>
          </a:p>
          <a:p>
            <a:pPr marL="274320" lvl="3" indent="-274320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endParaRPr lang="es-EC" dirty="0" smtClean="0"/>
          </a:p>
          <a:p>
            <a:pPr marL="274320" lvl="3" indent="-274320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endParaRPr lang="es-EC" dirty="0"/>
          </a:p>
          <a:p>
            <a:pPr marL="274320" lvl="3" indent="-274320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endParaRPr lang="es-EC" dirty="0" smtClean="0"/>
          </a:p>
          <a:p>
            <a:pPr marL="274320" lvl="3" indent="-274320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endParaRPr lang="es-EC" dirty="0"/>
          </a:p>
          <a:p>
            <a:pPr marL="274320" lvl="3" indent="-274320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endParaRPr lang="es-EC" dirty="0" smtClean="0"/>
          </a:p>
          <a:p>
            <a:pPr marL="0" lvl="3" indent="0" algn="ctr">
              <a:spcBef>
                <a:spcPts val="600"/>
              </a:spcBef>
              <a:buClr>
                <a:schemeClr val="tx2"/>
              </a:buClr>
              <a:buSzPct val="73000"/>
              <a:buNone/>
            </a:pPr>
            <a:r>
              <a:rPr lang="es-ES_tradnl" b="1" dirty="0" smtClean="0">
                <a:solidFill>
                  <a:schemeClr val="tx1"/>
                </a:solidFill>
              </a:rPr>
              <a:t>ENSAYO </a:t>
            </a:r>
            <a:r>
              <a:rPr lang="es-ES_tradnl" b="1" dirty="0">
                <a:solidFill>
                  <a:schemeClr val="tx1"/>
                </a:solidFill>
              </a:rPr>
              <a:t>DE </a:t>
            </a:r>
            <a:r>
              <a:rPr lang="es-ES_tradnl" b="1" dirty="0" smtClean="0">
                <a:solidFill>
                  <a:schemeClr val="tx1"/>
                </a:solidFill>
              </a:rPr>
              <a:t>PESO ESPECIFICO</a:t>
            </a:r>
            <a:endParaRPr lang="es-ES_tradnl" b="1" dirty="0">
              <a:solidFill>
                <a:schemeClr val="tx1"/>
              </a:solidFill>
            </a:endParaRPr>
          </a:p>
          <a:p>
            <a:pPr marL="0" lvl="3" indent="0">
              <a:spcBef>
                <a:spcPts val="600"/>
              </a:spcBef>
              <a:buClr>
                <a:schemeClr val="tx2"/>
              </a:buClr>
              <a:buSzPct val="73000"/>
              <a:buNone/>
            </a:pPr>
            <a:r>
              <a:rPr lang="es-ES_tradnl" b="1" dirty="0">
                <a:solidFill>
                  <a:schemeClr val="tx1"/>
                </a:solidFill>
              </a:rPr>
              <a:t>PROCEDIMIENTO</a:t>
            </a:r>
            <a:endParaRPr lang="es-EC" dirty="0">
              <a:solidFill>
                <a:schemeClr val="tx1"/>
              </a:solidFill>
            </a:endParaRPr>
          </a:p>
          <a:p>
            <a:pPr marL="274320" lvl="3" indent="-274320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endParaRPr lang="es-EC" dirty="0"/>
          </a:p>
        </p:txBody>
      </p:sp>
      <p:pic>
        <p:nvPicPr>
          <p:cNvPr id="4" name="3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5" t="13179" r="8582" b="8236"/>
          <a:stretch/>
        </p:blipFill>
        <p:spPr bwMode="auto">
          <a:xfrm>
            <a:off x="2699792" y="1124744"/>
            <a:ext cx="2448272" cy="1872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539552" y="-27384"/>
            <a:ext cx="7239000" cy="588680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s-EC" sz="3200" dirty="0" smtClean="0"/>
              <a:t>ENSAYOS PARA CARACTERIZAR EL MATERIAL</a:t>
            </a:r>
            <a:endParaRPr lang="es-EC" sz="3200" dirty="0"/>
          </a:p>
        </p:txBody>
      </p:sp>
      <p:pic>
        <p:nvPicPr>
          <p:cNvPr id="5" name="4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12969" r="8294" b="10537"/>
          <a:stretch/>
        </p:blipFill>
        <p:spPr bwMode="auto">
          <a:xfrm>
            <a:off x="1043608" y="3898997"/>
            <a:ext cx="3024336" cy="24823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10474" r="9040" b="20748"/>
          <a:stretch/>
        </p:blipFill>
        <p:spPr bwMode="auto">
          <a:xfrm>
            <a:off x="4159052" y="3861048"/>
            <a:ext cx="3221260" cy="25202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497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ubtítulo"/>
          <p:cNvSpPr>
            <a:spLocks noGrp="1"/>
          </p:cNvSpPr>
          <p:nvPr>
            <p:ph type="subTitle" idx="1"/>
          </p:nvPr>
        </p:nvSpPr>
        <p:spPr>
          <a:xfrm>
            <a:off x="3347864" y="2996952"/>
            <a:ext cx="5114778" cy="1101248"/>
          </a:xfrm>
        </p:spPr>
        <p:txBody>
          <a:bodyPr/>
          <a:lstStyle/>
          <a:p>
            <a:r>
              <a:rPr lang="es-EC" dirty="0" smtClean="0"/>
              <a:t>DISEÑO DE HORMIGÓN ALIVIANADO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590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1352" y="320040"/>
            <a:ext cx="7239000" cy="804704"/>
          </a:xfrm>
        </p:spPr>
        <p:txBody>
          <a:bodyPr>
            <a:normAutofit/>
          </a:bodyPr>
          <a:lstStyle/>
          <a:p>
            <a:r>
              <a:rPr lang="es-ES" dirty="0" smtClean="0"/>
              <a:t>INTRODUCCIÓN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340768"/>
            <a:ext cx="8748464" cy="4824536"/>
          </a:xfrm>
        </p:spPr>
        <p:txBody>
          <a:bodyPr>
            <a:normAutofit/>
          </a:bodyPr>
          <a:lstStyle/>
          <a:p>
            <a:r>
              <a:rPr lang="es-ES" sz="2400" dirty="0" smtClean="0"/>
              <a:t>CEMENTO</a:t>
            </a:r>
          </a:p>
          <a:p>
            <a:pPr marL="0" indent="0">
              <a:buNone/>
            </a:pPr>
            <a:r>
              <a:rPr lang="es-ES" sz="2400" dirty="0" smtClean="0"/>
              <a:t>                     PASTA</a:t>
            </a:r>
          </a:p>
          <a:p>
            <a:r>
              <a:rPr lang="es-ES" sz="2400" dirty="0" smtClean="0"/>
              <a:t>AGUA</a:t>
            </a:r>
          </a:p>
          <a:p>
            <a:pPr marL="0" indent="0">
              <a:buNone/>
            </a:pPr>
            <a:r>
              <a:rPr lang="es-ES" sz="2400" dirty="0" smtClean="0"/>
              <a:t>                                 MORTERO</a:t>
            </a:r>
          </a:p>
          <a:p>
            <a:pPr marL="0" indent="0">
              <a:buNone/>
            </a:pPr>
            <a:endParaRPr lang="es-ES" sz="2400" dirty="0" smtClean="0"/>
          </a:p>
          <a:p>
            <a:r>
              <a:rPr lang="es-ES" sz="2400" dirty="0" smtClean="0"/>
              <a:t>AGREGADO FINO</a:t>
            </a:r>
          </a:p>
          <a:p>
            <a:pPr marL="0" indent="0">
              <a:buNone/>
            </a:pPr>
            <a:r>
              <a:rPr lang="es-ES" sz="2400" dirty="0" smtClean="0"/>
              <a:t>                                                 HORMIGON LIVIANO </a:t>
            </a:r>
          </a:p>
          <a:p>
            <a:pPr marL="0" indent="0">
              <a:buNone/>
            </a:pPr>
            <a:r>
              <a:rPr lang="es-ES" sz="2400" dirty="0"/>
              <a:t> </a:t>
            </a:r>
            <a:r>
              <a:rPr lang="es-ES" sz="2400" dirty="0" smtClean="0"/>
              <a:t>                                                 </a:t>
            </a:r>
            <a:r>
              <a:rPr lang="es-ES" sz="2400" dirty="0" err="1"/>
              <a:t>f`c</a:t>
            </a:r>
            <a:r>
              <a:rPr lang="es-ES" sz="2400" dirty="0"/>
              <a:t>=180kg/cm</a:t>
            </a:r>
            <a:r>
              <a:rPr lang="es-ES" sz="2400" dirty="0">
                <a:latin typeface="Calibri"/>
                <a:cs typeface="Calibri"/>
              </a:rPr>
              <a:t>²</a:t>
            </a:r>
            <a:endParaRPr lang="es-ES" sz="2400" dirty="0"/>
          </a:p>
          <a:p>
            <a:endParaRPr lang="es-ES" sz="2400" dirty="0" smtClean="0"/>
          </a:p>
          <a:p>
            <a:r>
              <a:rPr lang="es-ES" sz="2400" dirty="0" smtClean="0"/>
              <a:t>AGREGADO GRUESO LIVIANO</a:t>
            </a:r>
            <a:endParaRPr lang="es-ES" sz="2400" dirty="0"/>
          </a:p>
        </p:txBody>
      </p:sp>
      <p:sp>
        <p:nvSpPr>
          <p:cNvPr id="4" name="3 Cerrar llave"/>
          <p:cNvSpPr/>
          <p:nvPr/>
        </p:nvSpPr>
        <p:spPr>
          <a:xfrm>
            <a:off x="2123728" y="1412776"/>
            <a:ext cx="216024" cy="12961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errar llave"/>
          <p:cNvSpPr/>
          <p:nvPr/>
        </p:nvSpPr>
        <p:spPr>
          <a:xfrm>
            <a:off x="3275856" y="1844824"/>
            <a:ext cx="45719" cy="208823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errar llave"/>
          <p:cNvSpPr/>
          <p:nvPr/>
        </p:nvSpPr>
        <p:spPr>
          <a:xfrm>
            <a:off x="4860033" y="2708920"/>
            <a:ext cx="144015" cy="30603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463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9208" y="464056"/>
            <a:ext cx="7067128" cy="732696"/>
          </a:xfrm>
        </p:spPr>
        <p:txBody>
          <a:bodyPr>
            <a:noAutofit/>
          </a:bodyPr>
          <a:lstStyle/>
          <a:p>
            <a:pPr algn="ctr"/>
            <a:r>
              <a:rPr lang="es-ES" sz="3200" dirty="0" smtClean="0"/>
              <a:t>Dosificación para muestra de prueba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7376" y="6093296"/>
            <a:ext cx="7239000" cy="36244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s-ES" dirty="0" smtClean="0"/>
              <a:t>Clasificación de hormigón liviano según ACI comité 213, con fines no estructurales.</a:t>
            </a:r>
            <a:endParaRPr lang="es-ES" dirty="0"/>
          </a:p>
        </p:txBody>
      </p:sp>
      <p:pic>
        <p:nvPicPr>
          <p:cNvPr id="5" name="4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7416824" cy="42484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846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7239000" cy="588680"/>
          </a:xfrm>
        </p:spPr>
        <p:txBody>
          <a:bodyPr>
            <a:normAutofit/>
          </a:bodyPr>
          <a:lstStyle/>
          <a:p>
            <a:pPr algn="ctr"/>
            <a:r>
              <a:rPr lang="es-EC" sz="3200" dirty="0" smtClean="0">
                <a:solidFill>
                  <a:schemeClr val="accent1">
                    <a:lumMod val="75000"/>
                  </a:schemeClr>
                </a:solidFill>
              </a:rPr>
              <a:t>DESARROLLO DEL PROYECTO</a:t>
            </a:r>
            <a:endParaRPr lang="es-EC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032029440"/>
              </p:ext>
            </p:extLst>
          </p:nvPr>
        </p:nvGraphicFramePr>
        <p:xfrm>
          <a:off x="539552" y="980728"/>
          <a:ext cx="6912768" cy="5342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101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7929"/>
            <a:ext cx="6791934" cy="53213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458874" y="435408"/>
            <a:ext cx="7239000" cy="362440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2"/>
              <a:buNone/>
            </a:pPr>
            <a:r>
              <a:rPr lang="es-ES" dirty="0" smtClean="0"/>
              <a:t>Propiedades y diferentes tipos de hormigón liviano</a:t>
            </a:r>
            <a:endParaRPr lang="es-ES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1763688" y="3641423"/>
            <a:ext cx="5711814" cy="360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2 Marcador de contenido"/>
          <p:cNvSpPr txBox="1">
            <a:spLocks/>
          </p:cNvSpPr>
          <p:nvPr/>
        </p:nvSpPr>
        <p:spPr>
          <a:xfrm>
            <a:off x="5796136" y="6338410"/>
            <a:ext cx="3134544" cy="36244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2"/>
              <a:buNone/>
            </a:pPr>
            <a:r>
              <a:rPr lang="es-ES" sz="1600" dirty="0" smtClean="0"/>
              <a:t>Fuente: </a:t>
            </a:r>
            <a:r>
              <a:rPr lang="es-ES" sz="1600" dirty="0" err="1" smtClean="0"/>
              <a:t>Mindles</a:t>
            </a:r>
            <a:r>
              <a:rPr lang="es-ES" sz="1600" dirty="0" smtClean="0"/>
              <a:t> </a:t>
            </a:r>
            <a:r>
              <a:rPr lang="es-ES" sz="1600" dirty="0" err="1" smtClean="0"/>
              <a:t>Sidney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12480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365104"/>
            <a:ext cx="6923112" cy="1874608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dirty="0"/>
              <a:t>En los hormigones normales los agregados y la pasta de cemento son casi iguales en resistencia, mientras que en los hormigones más débiles, la resistencia de la pasta puede superar a la del agregado.</a:t>
            </a:r>
          </a:p>
          <a:p>
            <a:endParaRPr lang="es-ES" dirty="0"/>
          </a:p>
        </p:txBody>
      </p:sp>
      <p:pic>
        <p:nvPicPr>
          <p:cNvPr id="1026" name="Picture 2" descr="http://www.instron.com.es/fileuniverse/live/images/Sitewide/ASTM-C93_graph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36103"/>
            <a:ext cx="4464496" cy="334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645368" y="-315416"/>
            <a:ext cx="7239000" cy="1143000"/>
          </a:xfrm>
        </p:spPr>
        <p:txBody>
          <a:bodyPr/>
          <a:lstStyle/>
          <a:p>
            <a:r>
              <a:rPr lang="es-ES" dirty="0" smtClean="0"/>
              <a:t>PROPIEDADES DE INGENIERÍA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8599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-400040"/>
            <a:ext cx="7992888" cy="1020728"/>
          </a:xfrm>
        </p:spPr>
        <p:txBody>
          <a:bodyPr>
            <a:normAutofit/>
          </a:bodyPr>
          <a:lstStyle/>
          <a:p>
            <a:r>
              <a:rPr lang="es-ES" sz="2800" dirty="0"/>
              <a:t>Diseño de mezcla de hormigón liviano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2647" y="692696"/>
            <a:ext cx="7101681" cy="23762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/>
              <a:t>El método de volumen absoluto</a:t>
            </a:r>
            <a:r>
              <a:rPr lang="es-ES" dirty="0" smtClean="0"/>
              <a:t>, </a:t>
            </a:r>
            <a:r>
              <a:rPr lang="es-ES" dirty="0"/>
              <a:t>es la base del método </a:t>
            </a:r>
            <a:r>
              <a:rPr lang="es-ES" dirty="0" smtClean="0"/>
              <a:t>del ACI, </a:t>
            </a:r>
            <a:r>
              <a:rPr lang="es-ES" dirty="0"/>
              <a:t>no puede ser utilizado para el hormigón de peso liviano.</a:t>
            </a:r>
          </a:p>
          <a:p>
            <a:pPr marL="0" indent="0">
              <a:buNone/>
            </a:pPr>
            <a:r>
              <a:rPr lang="es-ES" dirty="0" smtClean="0"/>
              <a:t>	- Por 2 factores principales:</a:t>
            </a:r>
          </a:p>
          <a:p>
            <a:pPr marL="0" indent="0">
              <a:buNone/>
            </a:pPr>
            <a:r>
              <a:rPr lang="es-ES_tradnl" b="1" dirty="0"/>
              <a:t>1.-</a:t>
            </a:r>
            <a:r>
              <a:rPr lang="es-ES_tradnl" dirty="0"/>
              <a:t> Las variaciones en la gravedad específica. </a:t>
            </a:r>
            <a:endParaRPr lang="es-ES" dirty="0"/>
          </a:p>
          <a:p>
            <a:pPr marL="0" indent="0">
              <a:buNone/>
            </a:pPr>
            <a:r>
              <a:rPr lang="es-ES_tradnl" b="1" dirty="0"/>
              <a:t>2.-</a:t>
            </a:r>
            <a:r>
              <a:rPr lang="es-ES_tradnl" dirty="0"/>
              <a:t> Cambios en el contenido de </a:t>
            </a:r>
            <a:r>
              <a:rPr lang="es-ES_tradnl" dirty="0" smtClean="0"/>
              <a:t>humedad.</a:t>
            </a:r>
          </a:p>
        </p:txBody>
      </p:sp>
      <p:pic>
        <p:nvPicPr>
          <p:cNvPr id="4" name="3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6"/>
          <a:stretch/>
        </p:blipFill>
        <p:spPr bwMode="auto">
          <a:xfrm>
            <a:off x="1340024" y="3140968"/>
            <a:ext cx="5404246" cy="35573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4 Conector recto"/>
          <p:cNvCxnSpPr/>
          <p:nvPr/>
        </p:nvCxnSpPr>
        <p:spPr>
          <a:xfrm>
            <a:off x="2952480" y="4077072"/>
            <a:ext cx="26642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"/>
          <p:cNvCxnSpPr/>
          <p:nvPr/>
        </p:nvCxnSpPr>
        <p:spPr>
          <a:xfrm>
            <a:off x="2843808" y="6309320"/>
            <a:ext cx="26642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>
            <a:off x="2843808" y="6597352"/>
            <a:ext cx="26642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2 Marcador de contenido"/>
          <p:cNvSpPr txBox="1">
            <a:spLocks/>
          </p:cNvSpPr>
          <p:nvPr/>
        </p:nvSpPr>
        <p:spPr>
          <a:xfrm>
            <a:off x="5901952" y="6594952"/>
            <a:ext cx="3134544" cy="36244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2"/>
              <a:buNone/>
            </a:pPr>
            <a:r>
              <a:rPr lang="es-ES" sz="1600" dirty="0" smtClean="0"/>
              <a:t>Fuente: </a:t>
            </a:r>
            <a:r>
              <a:rPr lang="es-ES" sz="1600" dirty="0" err="1" smtClean="0"/>
              <a:t>Mindles</a:t>
            </a:r>
            <a:r>
              <a:rPr lang="es-ES" sz="1600" dirty="0" smtClean="0"/>
              <a:t> </a:t>
            </a:r>
            <a:r>
              <a:rPr lang="es-ES" sz="1600" dirty="0" err="1" smtClean="0"/>
              <a:t>Sidney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6596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909920407"/>
              </p:ext>
            </p:extLst>
          </p:nvPr>
        </p:nvGraphicFramePr>
        <p:xfrm>
          <a:off x="827584" y="980728"/>
          <a:ext cx="698477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Flecha a la derecha con muesca"/>
          <p:cNvSpPr/>
          <p:nvPr/>
        </p:nvSpPr>
        <p:spPr>
          <a:xfrm>
            <a:off x="5436096" y="3789040"/>
            <a:ext cx="510155" cy="2880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51520" y="0"/>
            <a:ext cx="7848872" cy="764704"/>
          </a:xfrm>
        </p:spPr>
        <p:txBody>
          <a:bodyPr>
            <a:normAutofit/>
          </a:bodyPr>
          <a:lstStyle/>
          <a:p>
            <a:r>
              <a:rPr lang="es-ES" sz="2400" dirty="0"/>
              <a:t> Dosificación para muestra de prueba 180kg/cm</a:t>
            </a:r>
            <a:r>
              <a:rPr lang="es-ES" sz="2400" baseline="30000" dirty="0"/>
              <a:t>2</a:t>
            </a:r>
            <a:endParaRPr lang="es-ES" sz="2400" dirty="0"/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2301552" y="5733256"/>
            <a:ext cx="7239000" cy="864096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endParaRPr lang="es-ES" dirty="0"/>
          </a:p>
          <a:p>
            <a:pPr marL="0" lvl="0" indent="0">
              <a:buNone/>
            </a:pPr>
            <a:r>
              <a:rPr lang="es-ES" dirty="0" smtClean="0"/>
              <a:t>4 meses           2 meses         2 mes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7214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/>
          <a:lstStyle/>
          <a:p>
            <a:r>
              <a:rPr lang="es-ES" dirty="0"/>
              <a:t>Ensayo del cono de </a:t>
            </a:r>
            <a:r>
              <a:rPr lang="es-ES" dirty="0" err="1"/>
              <a:t>Abrams</a:t>
            </a:r>
            <a:endParaRPr lang="es-ES" dirty="0"/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 rotWithShape="1">
          <a:blip r:embed="rId2"/>
          <a:srcRect l="10029" t="22703" r="52286" b="19745"/>
          <a:stretch/>
        </p:blipFill>
        <p:spPr bwMode="auto">
          <a:xfrm>
            <a:off x="467544" y="1268760"/>
            <a:ext cx="4903252" cy="42100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4365104"/>
            <a:ext cx="4716016" cy="2492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C:\Users\ANALIA\Desktop\f\Foto0152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5"/>
          <a:stretch/>
        </p:blipFill>
        <p:spPr bwMode="auto">
          <a:xfrm>
            <a:off x="5421188" y="1268760"/>
            <a:ext cx="2751212" cy="3019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40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Users\ANALIA\Desktop\FOTOS TESIS DEF\MEZCLA DEF 19-02-2015\ELABORACION 19-02-2015\100_079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25459" r="9842" b="15223"/>
          <a:stretch/>
        </p:blipFill>
        <p:spPr bwMode="auto">
          <a:xfrm>
            <a:off x="323528" y="908720"/>
            <a:ext cx="4176464" cy="2664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6" name="Picture 2" descr="https://lh6.googleusercontent.com/-lQMWHPsIBSM/TW8gjZdpj6I/AAAAAAAADxk/VJjiZz4jRrA/s1600/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" r="8122" b="3266"/>
          <a:stretch/>
        </p:blipFill>
        <p:spPr bwMode="auto">
          <a:xfrm>
            <a:off x="4508145" y="404664"/>
            <a:ext cx="3592247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899592" y="260648"/>
            <a:ext cx="7344816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Toma de cilindros 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6 Imagen" descr="C:\Users\ANALIA\Desktop\FOTOS TESIS DEF\MEZCLA DEF 19-02-2015\ELABORACION 19-02-2015\100_083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9"/>
          <a:stretch/>
        </p:blipFill>
        <p:spPr bwMode="auto">
          <a:xfrm>
            <a:off x="496144" y="3645024"/>
            <a:ext cx="4003848" cy="2520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 descr="C:\Users\ANALIA\Desktop\FOTOS TESIS DEF\MEZCLA DEF 19-02-2015\ELABORACION 19-02-2015\100_084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2"/>
          <a:stretch/>
        </p:blipFill>
        <p:spPr bwMode="auto">
          <a:xfrm>
            <a:off x="4522296" y="4221089"/>
            <a:ext cx="3434080" cy="2304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342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95" y="188641"/>
            <a:ext cx="6177177" cy="362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28999"/>
            <a:ext cx="6192688" cy="362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15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dirty="0" smtClean="0"/>
              <a:t>RESISTENCIA VS TIEMPO</a:t>
            </a:r>
            <a:endParaRPr lang="es-ES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03" y="1628800"/>
            <a:ext cx="705147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92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3 Rectángulo"/>
              <p:cNvSpPr/>
              <p:nvPr/>
            </p:nvSpPr>
            <p:spPr>
              <a:xfrm>
                <a:off x="4860032" y="1268760"/>
                <a:ext cx="3240360" cy="22317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>
                          <a:latin typeface="Cambria Math"/>
                        </a:rPr>
                        <m:t>𝜸</m:t>
                      </m:r>
                      <m:r>
                        <a:rPr lang="es-ES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b="1" i="1">
                              <a:latin typeface="Cambria Math"/>
                            </a:rPr>
                            <m:t>𝒎</m:t>
                          </m:r>
                        </m:num>
                        <m:den>
                          <m:r>
                            <a:rPr lang="es-ES" b="1" i="1">
                              <a:latin typeface="Cambria Math"/>
                            </a:rPr>
                            <m:t>𝑽</m:t>
                          </m:r>
                        </m:den>
                      </m:f>
                    </m:oMath>
                  </m:oMathPara>
                </a14:m>
                <a:endParaRPr lang="es-ES" dirty="0"/>
              </a:p>
              <a:p>
                <a:r>
                  <a:rPr lang="es-ES" dirty="0"/>
                  <a:t>Donde,	</a:t>
                </a:r>
              </a:p>
              <a:p>
                <a:r>
                  <a:rPr lang="es-ES" b="1" dirty="0"/>
                  <a:t>γ </a:t>
                </a:r>
                <a:r>
                  <a:rPr lang="es-ES" dirty="0"/>
                  <a:t>= Peso específico del material Kg/m</a:t>
                </a:r>
                <a:r>
                  <a:rPr lang="es-ES" baseline="30000" dirty="0"/>
                  <a:t>3</a:t>
                </a:r>
                <a:endParaRPr lang="es-ES" dirty="0"/>
              </a:p>
              <a:p>
                <a:r>
                  <a:rPr lang="es-ES" b="1" dirty="0"/>
                  <a:t>m</a:t>
                </a:r>
                <a:r>
                  <a:rPr lang="es-ES" dirty="0"/>
                  <a:t> = Peso del material en Kg</a:t>
                </a:r>
              </a:p>
              <a:p>
                <a:r>
                  <a:rPr lang="es-ES" b="1" dirty="0"/>
                  <a:t>V</a:t>
                </a:r>
                <a:r>
                  <a:rPr lang="es-ES" dirty="0"/>
                  <a:t> = Volumen que ocupa el material en </a:t>
                </a:r>
                <a:r>
                  <a:rPr lang="es-ES" dirty="0" smtClean="0"/>
                  <a:t>m</a:t>
                </a:r>
                <a:r>
                  <a:rPr lang="es-ES" baseline="30000" dirty="0" smtClean="0"/>
                  <a:t>3</a:t>
                </a:r>
                <a:endParaRPr lang="es-ES" dirty="0"/>
              </a:p>
            </p:txBody>
          </p:sp>
        </mc:Choice>
        <mc:Fallback>
          <p:sp>
            <p:nvSpPr>
              <p:cNvPr id="4" name="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1268760"/>
                <a:ext cx="3240360" cy="2231701"/>
              </a:xfrm>
              <a:prstGeom prst="rect">
                <a:avLst/>
              </a:prstGeom>
              <a:blipFill rotWithShape="1">
                <a:blip r:embed="rId2"/>
                <a:stretch>
                  <a:fillRect l="-1504" b="-327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39"/>
            <a:ext cx="8672848" cy="321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67544" y="476672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Cilindros que contiene Piedra Pómez + 30% Ripio+ Arena Roja</a:t>
            </a:r>
            <a:endParaRPr lang="es-ES" dirty="0"/>
          </a:p>
        </p:txBody>
      </p:sp>
      <p:graphicFrame>
        <p:nvGraphicFramePr>
          <p:cNvPr id="5" name="1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9796059"/>
              </p:ext>
            </p:extLst>
          </p:nvPr>
        </p:nvGraphicFramePr>
        <p:xfrm>
          <a:off x="276494" y="937096"/>
          <a:ext cx="4583538" cy="2730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026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67544" y="401635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i="1" dirty="0">
                <a:solidFill>
                  <a:schemeClr val="accent6">
                    <a:lumMod val="75000"/>
                  </a:schemeClr>
                </a:solidFill>
              </a:rPr>
              <a:t>Cilindros que contiene Piedra </a:t>
            </a:r>
            <a:r>
              <a:rPr lang="es-ES" sz="2400" i="1" dirty="0" smtClean="0">
                <a:solidFill>
                  <a:schemeClr val="accent6">
                    <a:lumMod val="75000"/>
                  </a:schemeClr>
                </a:solidFill>
              </a:rPr>
              <a:t>Chasqui </a:t>
            </a:r>
            <a:endParaRPr lang="es-E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0"/>
          <a:stretch/>
        </p:blipFill>
        <p:spPr bwMode="auto">
          <a:xfrm>
            <a:off x="869189" y="908720"/>
            <a:ext cx="6133061" cy="129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6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t="45958" r="11931" b="37409"/>
          <a:stretch/>
        </p:blipFill>
        <p:spPr bwMode="auto">
          <a:xfrm>
            <a:off x="1763688" y="2132856"/>
            <a:ext cx="4464496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7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5" t="62883" r="1349"/>
          <a:stretch/>
        </p:blipFill>
        <p:spPr bwMode="auto">
          <a:xfrm>
            <a:off x="1403648" y="3501008"/>
            <a:ext cx="5184576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301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dirty="0" smtClean="0"/>
              <a:t>GENERALIDADES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2650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92696"/>
            <a:ext cx="7239000" cy="576064"/>
          </a:xfrm>
        </p:spPr>
        <p:txBody>
          <a:bodyPr>
            <a:normAutofit fontScale="90000"/>
          </a:bodyPr>
          <a:lstStyle/>
          <a:p>
            <a:r>
              <a:rPr lang="es-ES" sz="3200" dirty="0" smtClean="0"/>
              <a:t>Procedimiento</a:t>
            </a:r>
            <a:r>
              <a:rPr lang="es-ES" dirty="0" smtClean="0"/>
              <a:t>:</a:t>
            </a:r>
            <a:endParaRPr lang="es-ES" dirty="0"/>
          </a:p>
        </p:txBody>
      </p:sp>
      <p:pic>
        <p:nvPicPr>
          <p:cNvPr id="4" name="3 Marcador de contenido" descr="C:\Users\ANALIA\Desktop\FOTOS TESIS DEF\MEZCLA DEF 19-02-2015\28 DIAS 19-03-2015\MODULO DE ELASTICIDAD\20150319_081958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7" b="17617"/>
          <a:stretch/>
        </p:blipFill>
        <p:spPr bwMode="auto">
          <a:xfrm>
            <a:off x="5918849" y="3954532"/>
            <a:ext cx="2253551" cy="29308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6" name="Picture 2" descr="C:\Users\ANALIA\Desktop\FOTOS TESIS DEF\MEZCLA DEF 19-02-2015\28 DIAS 19-03-2015\MODULO DE ELASTICIDAD\20150319_0813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28"/>
          <a:stretch/>
        </p:blipFill>
        <p:spPr bwMode="auto">
          <a:xfrm>
            <a:off x="1310501" y="1218228"/>
            <a:ext cx="2181380" cy="273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NALIA\Desktop\FOTOS TESIS DEF\MEZCLA DEF 19-02-2015\28 DIAS 19-03-2015\MODULO DE ELASTICIDAD\20150319_0813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449277" y="1223102"/>
            <a:ext cx="4507099" cy="270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NALIA\Desktop\FOTOS TESIS DEF\MEZCLA DEF 19-02-2015\28 DIAS 19-03-2015\MODULO DE ELASTICIDAD\20150319_0817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0" t="13169" r="2210" b="10060"/>
          <a:stretch/>
        </p:blipFill>
        <p:spPr bwMode="auto">
          <a:xfrm>
            <a:off x="3745523" y="3954532"/>
            <a:ext cx="2194629" cy="293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6" t="16248" r="32706" b="29790"/>
          <a:stretch/>
        </p:blipFill>
        <p:spPr bwMode="auto">
          <a:xfrm>
            <a:off x="69885" y="4137248"/>
            <a:ext cx="3710027" cy="24095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717376" y="4105"/>
            <a:ext cx="7239000" cy="732696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s-ES" dirty="0" smtClean="0"/>
              <a:t>Ensayo modulo de elasticidad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6328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Título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s-ES" dirty="0" smtClean="0"/>
                  <a:t>Cálculos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>
                        <a:latin typeface="Cambria Math"/>
                      </a:rPr>
                      <m:t>E</m:t>
                    </m:r>
                    <m:r>
                      <a:rPr lang="es-ES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S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s-ES">
                            <a:latin typeface="Cambria Math"/>
                          </a:rPr>
                          <m:t>S</m:t>
                        </m:r>
                        <m:r>
                          <a:rPr lang="es-ES">
                            <a:latin typeface="Cambria Math"/>
                          </a:rPr>
                          <m:t>2</m:t>
                        </m:r>
                        <m:r>
                          <a:rPr lang="es-ES" i="1">
                            <a:latin typeface="Cambria Math"/>
                          </a:rPr>
                          <m:t>−</m:t>
                        </m:r>
                        <m:r>
                          <a:rPr lang="es-ES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s-ES">
                            <a:latin typeface="Cambria Math"/>
                          </a:rPr>
                          <m:t>S</m:t>
                        </m:r>
                        <m:r>
                          <a:rPr lang="es-ES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s-ES">
                            <a:latin typeface="Cambria Math"/>
                          </a:rPr>
                          <m:t>e</m:t>
                        </m:r>
                        <m:r>
                          <a:rPr lang="es-ES">
                            <a:latin typeface="Cambria Math"/>
                          </a:rPr>
                          <m:t>2</m:t>
                        </m:r>
                        <m:r>
                          <a:rPr lang="es-ES" i="1">
                            <a:latin typeface="Cambria Math"/>
                          </a:rPr>
                          <m:t>−</m:t>
                        </m:r>
                        <m:r>
                          <a:rPr lang="es-ES">
                            <a:latin typeface="Cambria Math"/>
                          </a:rPr>
                          <m:t>0.000050</m:t>
                        </m:r>
                      </m:den>
                    </m:f>
                  </m:oMath>
                </a14:m>
                <a:r>
                  <a:rPr lang="es-ES" dirty="0"/>
                  <a:t/>
                </a:r>
                <a:br>
                  <a:rPr lang="es-ES" dirty="0"/>
                </a:br>
                <a:endParaRPr lang="es-ES" dirty="0"/>
              </a:p>
            </p:txBody>
          </p:sp>
        </mc:Choice>
        <mc:Fallback xmlns="">
          <p:sp>
            <p:nvSpPr>
              <p:cNvPr id="2" name="1 Títul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2946" t="-1283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1268760"/>
            <a:ext cx="569250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3861048"/>
            <a:ext cx="5500687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624610708"/>
              </p:ext>
            </p:extLst>
          </p:nvPr>
        </p:nvGraphicFramePr>
        <p:xfrm>
          <a:off x="4920588" y="1124744"/>
          <a:ext cx="3795395" cy="238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9063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ubtítulo"/>
          <p:cNvSpPr>
            <a:spLocks noGrp="1"/>
          </p:cNvSpPr>
          <p:nvPr>
            <p:ph type="subTitle" idx="1"/>
          </p:nvPr>
        </p:nvSpPr>
        <p:spPr>
          <a:xfrm>
            <a:off x="3563888" y="2780928"/>
            <a:ext cx="5114778" cy="1101248"/>
          </a:xfrm>
        </p:spPr>
        <p:txBody>
          <a:bodyPr>
            <a:normAutofit/>
          </a:bodyPr>
          <a:lstStyle/>
          <a:p>
            <a:r>
              <a:rPr lang="es-EC" sz="2400" dirty="0" smtClean="0"/>
              <a:t>ELABORACIÓN PANELES NO ESTRUCTURALES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87824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>
            <a:normAutofit fontScale="90000"/>
          </a:bodyPr>
          <a:lstStyle/>
          <a:p>
            <a:r>
              <a:rPr lang="es-ES" dirty="0"/>
              <a:t>Fabricación del panel liviano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Dimensiones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39814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44824"/>
            <a:ext cx="2733675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Rectángulo"/>
              <p:cNvSpPr/>
              <p:nvPr/>
            </p:nvSpPr>
            <p:spPr>
              <a:xfrm>
                <a:off x="5448006" y="3492772"/>
                <a:ext cx="2133789" cy="406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_tradnl" b="1" i="1">
                              <a:latin typeface="Cambria Math"/>
                            </a:rPr>
                            <m:t>𝑰</m:t>
                          </m:r>
                        </m:e>
                        <m:sub>
                          <m:r>
                            <a:rPr lang="es-ES_tradnl" b="1" i="1">
                              <a:latin typeface="Cambria Math"/>
                            </a:rPr>
                            <m:t>𝒙𝒚</m:t>
                          </m:r>
                        </m:sub>
                      </m:sSub>
                      <m:r>
                        <a:rPr lang="es-ES_tradnl" b="1" i="1">
                          <a:latin typeface="Cambria Math"/>
                        </a:rPr>
                        <m:t>=</m:t>
                      </m:r>
                      <m:r>
                        <a:rPr lang="es-ES_tradnl" b="1" i="1">
                          <a:latin typeface="Cambria Math"/>
                        </a:rPr>
                        <m:t>𝟏𝟐𝟐𝟔𝟐𝟓</m:t>
                      </m:r>
                      <m:r>
                        <a:rPr lang="es-ES_tradnl" b="1" i="1">
                          <a:latin typeface="Cambria Math"/>
                        </a:rPr>
                        <m:t>𝒄</m:t>
                      </m:r>
                      <m:sSup>
                        <m:sSupPr>
                          <m:ctrlPr>
                            <a:rPr lang="es-ES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S_tradnl" b="1" i="1">
                              <a:latin typeface="Cambria Math"/>
                            </a:rPr>
                            <m:t>𝒎</m:t>
                          </m:r>
                        </m:e>
                        <m:sup>
                          <m:r>
                            <a:rPr lang="es-ES_tradnl" b="1" i="1">
                              <a:latin typeface="Cambria Math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es-ES" b="1" i="1" dirty="0"/>
              </a:p>
            </p:txBody>
          </p:sp>
        </mc:Choice>
        <mc:Fallback xmlns="">
          <p:sp>
            <p:nvSpPr>
              <p:cNvPr id="6" name="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006" y="3492772"/>
                <a:ext cx="2133789" cy="406650"/>
              </a:xfrm>
              <a:prstGeom prst="rect">
                <a:avLst/>
              </a:prstGeom>
              <a:blipFill rotWithShape="1">
                <a:blip r:embed="rId4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8 Rectángulo"/>
              <p:cNvSpPr/>
              <p:nvPr/>
            </p:nvSpPr>
            <p:spPr>
              <a:xfrm>
                <a:off x="5576151" y="4221088"/>
                <a:ext cx="1321131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_tradnl" b="1" dirty="0" smtClean="0"/>
                  <a:t>A=</a:t>
                </a:r>
                <a14:m>
                  <m:oMath xmlns:m="http://schemas.openxmlformats.org/officeDocument/2006/math">
                    <m:r>
                      <a:rPr lang="es-ES_tradnl" b="1" i="1">
                        <a:latin typeface="Cambria Math"/>
                      </a:rPr>
                      <m:t>𝟓</m:t>
                    </m:r>
                    <m:r>
                      <a:rPr lang="es-ES" b="1" i="1" smtClean="0">
                        <a:latin typeface="Cambria Math"/>
                      </a:rPr>
                      <m:t>𝟒𝟓</m:t>
                    </m:r>
                    <m:r>
                      <a:rPr lang="es-ES_tradnl" b="1" i="1">
                        <a:latin typeface="Cambria Math"/>
                      </a:rPr>
                      <m:t>𝒄</m:t>
                    </m:r>
                    <m:sSup>
                      <m:sSupPr>
                        <m:ctrlPr>
                          <a:rPr lang="es-E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s-ES_tradnl" b="1" i="1">
                            <a:latin typeface="Cambria Math"/>
                          </a:rPr>
                          <m:t>𝒎</m:t>
                        </m:r>
                      </m:e>
                      <m:sup>
                        <m:r>
                          <a:rPr lang="es-ES" b="1" i="1" smtClean="0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s-ES" b="1" i="1" dirty="0"/>
              </a:p>
            </p:txBody>
          </p:sp>
        </mc:Choice>
        <mc:Fallback xmlns="">
          <p:sp>
            <p:nvSpPr>
              <p:cNvPr id="9" name="8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151" y="4221088"/>
                <a:ext cx="1321131" cy="375552"/>
              </a:xfrm>
              <a:prstGeom prst="rect">
                <a:avLst/>
              </a:prstGeom>
              <a:blipFill rotWithShape="1">
                <a:blip r:embed="rId5"/>
                <a:stretch>
                  <a:fillRect l="-4167" t="-8065" b="-2258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9 Rectángulo"/>
              <p:cNvSpPr/>
              <p:nvPr/>
            </p:nvSpPr>
            <p:spPr>
              <a:xfrm>
                <a:off x="5576151" y="5115322"/>
                <a:ext cx="2124299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_tradnl" b="1" dirty="0" smtClean="0"/>
                  <a:t>A cubre=7200</a:t>
                </a:r>
                <a14:m>
                  <m:oMath xmlns:m="http://schemas.openxmlformats.org/officeDocument/2006/math">
                    <m:r>
                      <a:rPr lang="es-ES_tradnl" b="1" i="1">
                        <a:latin typeface="Cambria Math"/>
                      </a:rPr>
                      <m:t>𝒄</m:t>
                    </m:r>
                    <m:sSup>
                      <m:sSupPr>
                        <m:ctrlPr>
                          <a:rPr lang="es-E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s-ES_tradnl" b="1" i="1">
                            <a:latin typeface="Cambria Math"/>
                          </a:rPr>
                          <m:t>𝒎</m:t>
                        </m:r>
                      </m:e>
                      <m:sup>
                        <m:r>
                          <a:rPr lang="es-ES" b="1" i="1" smtClean="0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s-ES" b="1" i="1" dirty="0"/>
              </a:p>
            </p:txBody>
          </p:sp>
        </mc:Choice>
        <mc:Fallback xmlns="">
          <p:sp>
            <p:nvSpPr>
              <p:cNvPr id="10" name="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151" y="5115322"/>
                <a:ext cx="2124299" cy="375552"/>
              </a:xfrm>
              <a:prstGeom prst="rect">
                <a:avLst/>
              </a:prstGeom>
              <a:blipFill rotWithShape="1">
                <a:blip r:embed="rId6"/>
                <a:stretch>
                  <a:fillRect l="-2586" t="-8065" b="-2258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10 Rectángulo"/>
              <p:cNvSpPr/>
              <p:nvPr/>
            </p:nvSpPr>
            <p:spPr>
              <a:xfrm>
                <a:off x="5580112" y="4653136"/>
                <a:ext cx="1595245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_tradnl" b="1" dirty="0" smtClean="0"/>
                  <a:t>V=</a:t>
                </a:r>
                <a14:m>
                  <m:oMath xmlns:m="http://schemas.openxmlformats.org/officeDocument/2006/math">
                    <m:r>
                      <a:rPr lang="es-ES" b="1" i="1" smtClean="0">
                        <a:latin typeface="Cambria Math"/>
                      </a:rPr>
                      <m:t>𝟔𝟓𝟒𝟎𝟎</m:t>
                    </m:r>
                    <m:r>
                      <a:rPr lang="es-ES_tradnl" b="1" i="1">
                        <a:latin typeface="Cambria Math"/>
                      </a:rPr>
                      <m:t>𝒄</m:t>
                    </m:r>
                    <m:sSup>
                      <m:sSupPr>
                        <m:ctrlPr>
                          <a:rPr lang="es-E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s-ES_tradnl" b="1" i="1">
                            <a:latin typeface="Cambria Math"/>
                          </a:rPr>
                          <m:t>𝒎</m:t>
                        </m:r>
                      </m:e>
                      <m:sup>
                        <m:r>
                          <a:rPr lang="es-ES" b="1" i="1" smtClean="0">
                            <a:latin typeface="Cambria Math"/>
                          </a:rPr>
                          <m:t>𝟑</m:t>
                        </m:r>
                      </m:sup>
                    </m:sSup>
                  </m:oMath>
                </a14:m>
                <a:endParaRPr lang="es-ES" b="1" i="1" dirty="0"/>
              </a:p>
            </p:txBody>
          </p:sp>
        </mc:Choice>
        <mc:Fallback xmlns="">
          <p:sp>
            <p:nvSpPr>
              <p:cNvPr id="11" name="10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4653136"/>
                <a:ext cx="1595245" cy="375552"/>
              </a:xfrm>
              <a:prstGeom prst="rect">
                <a:avLst/>
              </a:prstGeom>
              <a:blipFill rotWithShape="1">
                <a:blip r:embed="rId7"/>
                <a:stretch>
                  <a:fillRect l="-3053" t="-8065" b="-2258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031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MOLDE</a:t>
            </a:r>
            <a:endParaRPr lang="es-ES" dirty="0"/>
          </a:p>
        </p:txBody>
      </p:sp>
      <p:pic>
        <p:nvPicPr>
          <p:cNvPr id="5" name="4 Marcador de contenido" descr="C:\Users\ANALIA\Desktop\FOTOS TESIS DEF\FABRICACION DE PANELES\MOLDE\MOLDE\2015-03-11 20.28.4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8" t="24521" r="9855" b="29174"/>
          <a:stretch/>
        </p:blipFill>
        <p:spPr bwMode="auto">
          <a:xfrm>
            <a:off x="2843808" y="332656"/>
            <a:ext cx="2880622" cy="28849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195974" y="3933734"/>
            <a:ext cx="3456384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s-ES" dirty="0" smtClean="0"/>
              <a:t>Amasado y compactado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3491880" y="378904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La mezcla debe ser lo más homogénea posible para obtener un buen hormigón y evitar la segregación, al momento de aplicar en el molde la mezcla se debe varillar correctamente para obtener una buena compactación. </a:t>
            </a:r>
          </a:p>
        </p:txBody>
      </p:sp>
    </p:spTree>
    <p:extLst>
      <p:ext uri="{BB962C8B-B14F-4D97-AF65-F5344CB8AC3E}">
        <p14:creationId xmlns:p14="http://schemas.microsoft.com/office/powerpoint/2010/main" val="234631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Procedimiento</a:t>
            </a:r>
            <a:endParaRPr lang="es-ES" dirty="0"/>
          </a:p>
        </p:txBody>
      </p:sp>
      <p:pic>
        <p:nvPicPr>
          <p:cNvPr id="4" name="3 Imagen" descr="C:\Users\ANALIA\Desktop\FOTOS TESIS DEF\FABRICACION DE PANELES\ELAB PANELES\100_112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45498" r="27556" b="1460"/>
          <a:stretch/>
        </p:blipFill>
        <p:spPr bwMode="auto">
          <a:xfrm>
            <a:off x="529089" y="1628800"/>
            <a:ext cx="2458735" cy="14401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 descr="C:\Users\ANALIA\Desktop\FOTOS TESIS DEF\FABRICACION DE PANELES\ELAB PANELES\100_118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77"/>
          <a:stretch/>
        </p:blipFill>
        <p:spPr bwMode="auto">
          <a:xfrm>
            <a:off x="3203848" y="1555626"/>
            <a:ext cx="2261542" cy="15133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 descr="C:\Users\ANALIA\Desktop\FOTOS TESIS DEF\FABRICACION DE PANELES\ELAB PANELES\100_11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93" y="3676817"/>
            <a:ext cx="2986855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Marcador de contenido" descr="C:\Users\ANALIA\Desktop\FOTOS TESIS DEF\FABRICACION DE PANELES\ELAB PANELES\100_1189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1268760"/>
            <a:ext cx="3096344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 descr="C:\Users\ANALIA\Desktop\FOTOS TESIS DEF\FABRICACION DE PANELES\ELAB PANELES\100_124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84" y="3658056"/>
            <a:ext cx="2923508" cy="2123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 descr="C:\Users\ANALIA\Desktop\FOTOS TESIS DEF\FABRICACION DE PANELES\ELAB PANELES\100_1143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6" b="47172"/>
          <a:stretch/>
        </p:blipFill>
        <p:spPr bwMode="auto">
          <a:xfrm>
            <a:off x="6366646" y="3676817"/>
            <a:ext cx="2638809" cy="2105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265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2800" dirty="0" smtClean="0"/>
              <a:t>ENSAYO DE COMPRESION PARA LOS CILINDROS TOMADOS EN LA ELABORACIÓN DE PANELES.</a:t>
            </a:r>
            <a:endParaRPr lang="es-ES" sz="2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2" r="15178" b="12856"/>
          <a:stretch/>
        </p:blipFill>
        <p:spPr bwMode="auto">
          <a:xfrm>
            <a:off x="463550" y="1484784"/>
            <a:ext cx="770885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 t="5210" r="1593" b="6216"/>
          <a:stretch/>
        </p:blipFill>
        <p:spPr bwMode="auto">
          <a:xfrm>
            <a:off x="35496" y="4005064"/>
            <a:ext cx="4608512" cy="2376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87" r="29695"/>
          <a:stretch/>
        </p:blipFill>
        <p:spPr bwMode="auto">
          <a:xfrm>
            <a:off x="2771801" y="4211782"/>
            <a:ext cx="5249982" cy="149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2" r="28172"/>
          <a:stretch/>
        </p:blipFill>
        <p:spPr bwMode="auto">
          <a:xfrm>
            <a:off x="2699792" y="5372549"/>
            <a:ext cx="5534209" cy="158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21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CARGA PUNTUAL</a:t>
            </a:r>
            <a:endParaRPr lang="es-ES" dirty="0"/>
          </a:p>
        </p:txBody>
      </p:sp>
      <p:pic>
        <p:nvPicPr>
          <p:cNvPr id="4" name="3 Marcador de contenido" descr="C:\Users\ANALIA\Desktop\FOTOS TESIS DEF\ENSAYO A FLEXION\20150522_08404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280831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viga simplemente apoyada carga puntual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706" y="1628800"/>
            <a:ext cx="3790950" cy="26574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Rectángulo"/>
          <p:cNvSpPr/>
          <p:nvPr/>
        </p:nvSpPr>
        <p:spPr>
          <a:xfrm>
            <a:off x="4734158" y="4437112"/>
            <a:ext cx="1988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/>
              <a:t>V</a:t>
            </a:r>
            <a:r>
              <a:rPr lang="es-ES" dirty="0"/>
              <a:t>(x) = </a:t>
            </a:r>
            <a:r>
              <a:rPr lang="es-ES" b="1" i="1" dirty="0"/>
              <a:t>P</a:t>
            </a:r>
            <a:r>
              <a:rPr lang="es-ES" dirty="0"/>
              <a:t>/2 = 0,5</a:t>
            </a:r>
            <a:r>
              <a:rPr lang="es-ES" b="1" i="1" dirty="0"/>
              <a:t>P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4539393" y="5013176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err="1"/>
              <a:t>M</a:t>
            </a:r>
            <a:r>
              <a:rPr lang="es-ES" baseline="-25000" dirty="0" err="1"/>
              <a:t>max</a:t>
            </a:r>
            <a:r>
              <a:rPr lang="es-ES" dirty="0"/>
              <a:t> = </a:t>
            </a:r>
            <a:r>
              <a:rPr lang="es-ES" b="1" i="1" dirty="0"/>
              <a:t>PL</a:t>
            </a:r>
            <a:r>
              <a:rPr lang="es-ES" dirty="0"/>
              <a:t>/4 = 0,25</a:t>
            </a:r>
            <a:r>
              <a:rPr lang="es-ES" b="1" i="1" dirty="0"/>
              <a:t>PL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554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3543672"/>
          </a:xfrm>
        </p:spPr>
        <p:txBody>
          <a:bodyPr/>
          <a:lstStyle/>
          <a:p>
            <a:r>
              <a:rPr lang="es-EC" dirty="0" smtClean="0"/>
              <a:t>CONCLUSIONES Y RECOMENDACIONES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6301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0648"/>
            <a:ext cx="7643192" cy="6195088"/>
          </a:xfrm>
        </p:spPr>
        <p:txBody>
          <a:bodyPr>
            <a:normAutofit fontScale="92500" lnSpcReduction="10000"/>
          </a:bodyPr>
          <a:lstStyle/>
          <a:p>
            <a:pPr lvl="0" algn="just"/>
            <a:r>
              <a:rPr lang="es-ES_tradnl" dirty="0"/>
              <a:t>P</a:t>
            </a:r>
            <a:r>
              <a:rPr lang="es-ES_tradnl" dirty="0" smtClean="0"/>
              <a:t>ara </a:t>
            </a:r>
            <a:r>
              <a:rPr lang="es-ES_tradnl" dirty="0"/>
              <a:t>obtener mayores </a:t>
            </a:r>
            <a:r>
              <a:rPr lang="es-ES_tradnl" dirty="0" smtClean="0"/>
              <a:t>resistencias </a:t>
            </a:r>
            <a:r>
              <a:rPr lang="es-ES_tradnl" dirty="0"/>
              <a:t>se necesitan contenidos </a:t>
            </a:r>
            <a:r>
              <a:rPr lang="es-ES_tradnl" dirty="0" smtClean="0"/>
              <a:t>altos de </a:t>
            </a:r>
            <a:r>
              <a:rPr lang="es-ES_tradnl" dirty="0"/>
              <a:t>cemento </a:t>
            </a:r>
            <a:r>
              <a:rPr lang="es-ES_tradnl" dirty="0" smtClean="0"/>
              <a:t>para </a:t>
            </a:r>
            <a:r>
              <a:rPr lang="es-ES_tradnl" dirty="0"/>
              <a:t>hormigones livianos en comparación con hormigones de peso normal de la misma </a:t>
            </a:r>
            <a:r>
              <a:rPr lang="es-ES_tradnl" dirty="0"/>
              <a:t>resistencia y </a:t>
            </a:r>
            <a:r>
              <a:rPr lang="es-ES_tradnl" dirty="0" smtClean="0"/>
              <a:t>una proporción adecuada de </a:t>
            </a:r>
            <a:r>
              <a:rPr lang="es-ES_tradnl" dirty="0"/>
              <a:t>agua - cemento (a/c) en la pasta .</a:t>
            </a:r>
            <a:endParaRPr lang="es-ES_tradnl" dirty="0" smtClean="0"/>
          </a:p>
          <a:p>
            <a:pPr algn="just"/>
            <a:r>
              <a:rPr lang="es-ES_tradnl" dirty="0"/>
              <a:t>Debido a la necesidad creciente de </a:t>
            </a:r>
            <a:r>
              <a:rPr lang="es-ES_tradnl" dirty="0" smtClean="0"/>
              <a:t>construir nuevas </a:t>
            </a:r>
            <a:r>
              <a:rPr lang="es-ES_tradnl" dirty="0"/>
              <a:t>viviendas y al costo de una vivienda construida por métodos tradicionales el coste de la misma cada vez es mayor, por lo </a:t>
            </a:r>
            <a:r>
              <a:rPr lang="es-ES_tradnl" dirty="0" smtClean="0"/>
              <a:t>que existe la </a:t>
            </a:r>
            <a:r>
              <a:rPr lang="es-ES_tradnl" dirty="0" err="1" smtClean="0"/>
              <a:t>necesidade</a:t>
            </a:r>
            <a:r>
              <a:rPr lang="es-ES_tradnl" dirty="0" smtClean="0"/>
              <a:t> </a:t>
            </a:r>
            <a:r>
              <a:rPr lang="es-ES_tradnl" dirty="0"/>
              <a:t>buscar nuevas formas de construcción a menor costo por lo que proponernos este tipo de elemento </a:t>
            </a:r>
            <a:r>
              <a:rPr lang="es-ES_tradnl" dirty="0" smtClean="0"/>
              <a:t>alternativo.</a:t>
            </a:r>
            <a:endParaRPr lang="es-ES" dirty="0"/>
          </a:p>
          <a:p>
            <a:pPr lvl="0" algn="just"/>
            <a:r>
              <a:rPr lang="es-ES_tradnl" dirty="0" smtClean="0"/>
              <a:t>En </a:t>
            </a:r>
            <a:r>
              <a:rPr lang="es-ES_tradnl" dirty="0"/>
              <a:t>los hormigones normales los agregados y la pasta de cemento son casi iguales en resistencia, mientras que en los hormigones más débiles, la resistencia de la pasta puede superar a la del agregado</a:t>
            </a:r>
            <a:r>
              <a:rPr lang="es-ES_tradnl" dirty="0" smtClean="0"/>
              <a:t>.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5801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88680"/>
          </a:xfrm>
        </p:spPr>
        <p:txBody>
          <a:bodyPr>
            <a:normAutofit/>
          </a:bodyPr>
          <a:lstStyle/>
          <a:p>
            <a:pPr algn="ctr"/>
            <a:r>
              <a:rPr lang="es-EC" sz="3200" dirty="0" smtClean="0"/>
              <a:t>INTRODUCCIÓN</a:t>
            </a:r>
            <a:endParaRPr lang="es-EC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4186808" cy="5256584"/>
          </a:xfrm>
        </p:spPr>
        <p:txBody>
          <a:bodyPr>
            <a:normAutofit/>
          </a:bodyPr>
          <a:lstStyle/>
          <a:p>
            <a:endParaRPr lang="es-EC" sz="2000" dirty="0" smtClean="0"/>
          </a:p>
          <a:p>
            <a:r>
              <a:rPr lang="es-EC" sz="2000" dirty="0" smtClean="0"/>
              <a:t>El país debe generar el concepto de  emprendimiento en la investigación.</a:t>
            </a:r>
          </a:p>
          <a:p>
            <a:pPr algn="just"/>
            <a:r>
              <a:rPr lang="es-EC" sz="2000" dirty="0" smtClean="0"/>
              <a:t>Ecuador esta en zona sísmica por tanto es necesario buscar la reducción cargas sísmicas.</a:t>
            </a:r>
          </a:p>
          <a:p>
            <a:r>
              <a:rPr lang="es-EC" sz="2000" dirty="0" smtClean="0"/>
              <a:t>El país cuenta </a:t>
            </a:r>
            <a:r>
              <a:rPr lang="es-EC" sz="2000" dirty="0" smtClean="0"/>
              <a:t>con depósitos de material volcánico.</a:t>
            </a:r>
          </a:p>
          <a:p>
            <a:pPr algn="just"/>
            <a:r>
              <a:rPr lang="es-EC" sz="2000" dirty="0" smtClean="0"/>
              <a:t>Se debe facilitar la construcción de </a:t>
            </a:r>
            <a:r>
              <a:rPr lang="es-EC" sz="2000" dirty="0" smtClean="0"/>
              <a:t>mampostería</a:t>
            </a:r>
            <a:r>
              <a:rPr lang="es-EC" sz="2000" dirty="0" smtClean="0"/>
              <a:t>, </a:t>
            </a:r>
            <a:r>
              <a:rPr lang="es-EC" sz="2000" dirty="0" smtClean="0"/>
              <a:t>de bloques con otras opciones.</a:t>
            </a:r>
          </a:p>
          <a:p>
            <a:r>
              <a:rPr lang="es-EC" sz="2000" dirty="0" smtClean="0"/>
              <a:t>Debe </a:t>
            </a:r>
            <a:r>
              <a:rPr lang="es-EC" sz="2000" dirty="0"/>
              <a:t>bajar tiempos y costos </a:t>
            </a:r>
            <a:r>
              <a:rPr lang="es-EC" sz="2000" dirty="0" smtClean="0"/>
              <a:t>en la construcción.</a:t>
            </a:r>
            <a:endParaRPr lang="es-EC" sz="2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24"/>
          <a:stretch/>
        </p:blipFill>
        <p:spPr bwMode="auto">
          <a:xfrm>
            <a:off x="5033348" y="1060104"/>
            <a:ext cx="4147164" cy="582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48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2.bp.blogspot.com/-d48QG4ZOt9U/TqqnE8Qg27I/AAAAAAAAAsQ/NEiPjVdgg_Q/s640/gracias%2Bpluma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5688632" cy="379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82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30179"/>
            <a:ext cx="7239000" cy="588680"/>
          </a:xfrm>
        </p:spPr>
        <p:txBody>
          <a:bodyPr>
            <a:normAutofit/>
          </a:bodyPr>
          <a:lstStyle/>
          <a:p>
            <a:pPr algn="ctr"/>
            <a:r>
              <a:rPr lang="es-EC" sz="3200" dirty="0"/>
              <a:t>Á</a:t>
            </a:r>
            <a:r>
              <a:rPr lang="es-EC" sz="3200" dirty="0" smtClean="0"/>
              <a:t>REA DE INFLUENCIA</a:t>
            </a:r>
            <a:endParaRPr lang="es-EC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980728"/>
            <a:ext cx="7239000" cy="5691032"/>
          </a:xfrm>
        </p:spPr>
        <p:txBody>
          <a:bodyPr>
            <a:normAutofit/>
          </a:bodyPr>
          <a:lstStyle/>
          <a:p>
            <a:pPr algn="just"/>
            <a:r>
              <a:rPr lang="es-ES" sz="2400" dirty="0" smtClean="0"/>
              <a:t>Tiene aplicación </a:t>
            </a:r>
            <a:r>
              <a:rPr lang="es-ES" sz="2400" dirty="0"/>
              <a:t>a nivel local, </a:t>
            </a:r>
            <a:r>
              <a:rPr lang="es-ES" sz="2400" dirty="0" smtClean="0"/>
              <a:t>regional, nacional </a:t>
            </a:r>
            <a:r>
              <a:rPr lang="es-ES" sz="2400" dirty="0" smtClean="0"/>
              <a:t>y en </a:t>
            </a:r>
            <a:r>
              <a:rPr lang="es-ES" sz="2400" dirty="0"/>
              <a:t>donde se realicen obras de Ingeniería Civil que requieran materiales de construcción alternativos </a:t>
            </a:r>
            <a:r>
              <a:rPr lang="es-ES" sz="2400" dirty="0" smtClean="0"/>
              <a:t>para disminuir </a:t>
            </a:r>
            <a:r>
              <a:rPr lang="es-ES" sz="2400" dirty="0"/>
              <a:t>el peso de </a:t>
            </a:r>
            <a:r>
              <a:rPr lang="es-ES" sz="2400" dirty="0" smtClean="0"/>
              <a:t>la mampostería </a:t>
            </a:r>
            <a:r>
              <a:rPr lang="es-ES" sz="2400" dirty="0"/>
              <a:t>y agilitar </a:t>
            </a:r>
            <a:r>
              <a:rPr lang="es-ES" sz="2400" dirty="0" smtClean="0"/>
              <a:t>el proceso </a:t>
            </a:r>
            <a:r>
              <a:rPr lang="es-ES" sz="2400" dirty="0"/>
              <a:t>constructivo</a:t>
            </a:r>
            <a:r>
              <a:rPr lang="es-ES" sz="2400" dirty="0" smtClean="0"/>
              <a:t>.</a:t>
            </a:r>
          </a:p>
          <a:p>
            <a:endParaRPr lang="es-EC" sz="2400" dirty="0"/>
          </a:p>
          <a:p>
            <a:pPr algn="just"/>
            <a:r>
              <a:rPr lang="es-ES" sz="2400" dirty="0" smtClean="0"/>
              <a:t>La </a:t>
            </a:r>
            <a:r>
              <a:rPr lang="es-ES" sz="2400" dirty="0"/>
              <a:t>presente investigación </a:t>
            </a:r>
            <a:r>
              <a:rPr lang="es-ES" sz="2400" dirty="0" smtClean="0"/>
              <a:t>tendrá </a:t>
            </a:r>
            <a:r>
              <a:rPr lang="es-ES" sz="2400" dirty="0"/>
              <a:t>una base teórica-práctica en cuanto a la fabricación de paneles alivianados con roca pómez</a:t>
            </a:r>
            <a:r>
              <a:rPr lang="es-ES" sz="2400" dirty="0" smtClean="0"/>
              <a:t>.</a:t>
            </a:r>
          </a:p>
          <a:p>
            <a:pPr algn="just"/>
            <a:endParaRPr lang="es-ES" sz="2400" dirty="0" smtClean="0"/>
          </a:p>
          <a:p>
            <a:pPr algn="just"/>
            <a:r>
              <a:rPr lang="es-ES" sz="2400" dirty="0"/>
              <a:t>Mejorar procesos constructivos, proponiendo que los elementos sean modulares, pre moldeables, transportables, manejables,  fáciles de hacer tanto en situ como en fábricas.</a:t>
            </a:r>
            <a:endParaRPr lang="es-EC" sz="2400" dirty="0"/>
          </a:p>
          <a:p>
            <a:pPr algn="just"/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289859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04664"/>
            <a:ext cx="7239000" cy="588680"/>
          </a:xfrm>
        </p:spPr>
        <p:txBody>
          <a:bodyPr>
            <a:normAutofit fontScale="90000"/>
          </a:bodyPr>
          <a:lstStyle/>
          <a:p>
            <a:pPr algn="ctr"/>
            <a:r>
              <a:rPr lang="es-EC" dirty="0" smtClean="0"/>
              <a:t>OBJETIVOS DE LA INVESTIGACION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7239000" cy="525898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C" b="1" dirty="0" smtClean="0"/>
              <a:t>GENERAL:</a:t>
            </a:r>
          </a:p>
          <a:p>
            <a:pPr marL="0" indent="0">
              <a:buNone/>
            </a:pPr>
            <a:endParaRPr lang="es-EC" dirty="0" smtClean="0"/>
          </a:p>
          <a:p>
            <a:pPr lvl="0" algn="just"/>
            <a:r>
              <a:rPr lang="es-ES_tradnl" dirty="0" smtClean="0"/>
              <a:t>Determinar </a:t>
            </a:r>
            <a:r>
              <a:rPr lang="es-ES_tradnl" dirty="0"/>
              <a:t>la dosificación de material liviano (Roca Chasqui) que debe colocarse en el hormigón alivianado, para el diseño de paneles no estructurales, con material volcánico  procedente de </a:t>
            </a:r>
            <a:r>
              <a:rPr lang="es-ES_tradnl" dirty="0" smtClean="0"/>
              <a:t>Latacunga.</a:t>
            </a:r>
            <a:endParaRPr lang="es-ES_tradnl" dirty="0" smtClean="0"/>
          </a:p>
          <a:p>
            <a:pPr marL="0" lvl="0" indent="0" algn="just">
              <a:buNone/>
            </a:pPr>
            <a:endParaRPr lang="es-ES_tradnl" dirty="0" smtClean="0"/>
          </a:p>
          <a:p>
            <a:pPr marL="0" indent="0">
              <a:buNone/>
            </a:pPr>
            <a:r>
              <a:rPr lang="es-EC" b="1" dirty="0" smtClean="0"/>
              <a:t>ESPECIFICOS:</a:t>
            </a:r>
          </a:p>
          <a:p>
            <a:pPr marL="0" indent="0">
              <a:buNone/>
            </a:pPr>
            <a:endParaRPr lang="es-EC" dirty="0"/>
          </a:p>
          <a:p>
            <a:pPr algn="just"/>
            <a:r>
              <a:rPr lang="es-ES" sz="2400" dirty="0"/>
              <a:t>Caracterizar cada uno de los materiales que constituyen el hormigón liviano, para evaluar la capacidad física y mecánica </a:t>
            </a:r>
            <a:r>
              <a:rPr lang="es-ES" sz="2400" dirty="0" smtClean="0"/>
              <a:t>del agregado liviano.</a:t>
            </a:r>
            <a:endParaRPr lang="es-ES" sz="2400" dirty="0"/>
          </a:p>
          <a:p>
            <a:pPr algn="just"/>
            <a:endParaRPr lang="es-ES" sz="2400" dirty="0"/>
          </a:p>
          <a:p>
            <a:pPr lvl="0" algn="just"/>
            <a:r>
              <a:rPr lang="es-ES_tradnl" sz="2400" dirty="0"/>
              <a:t>Encontrar la cantidad más adecuada de </a:t>
            </a:r>
            <a:r>
              <a:rPr lang="es-ES_tradnl" sz="2400" dirty="0" smtClean="0"/>
              <a:t>agregado liviano para </a:t>
            </a:r>
            <a:r>
              <a:rPr lang="es-ES_tradnl" sz="2400" dirty="0"/>
              <a:t>la fabricación  de paneles alivianados no estructurales</a:t>
            </a:r>
            <a:endParaRPr lang="es-EC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7746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dirty="0" smtClean="0"/>
              <a:t>CARACTERIZACIÓN DEL MATERIAL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1604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36064"/>
            <a:ext cx="7239000" cy="588680"/>
          </a:xfrm>
        </p:spPr>
        <p:txBody>
          <a:bodyPr>
            <a:normAutofit/>
          </a:bodyPr>
          <a:lstStyle/>
          <a:p>
            <a:pPr algn="ctr"/>
            <a:r>
              <a:rPr lang="es-EC" sz="3200" dirty="0" smtClean="0"/>
              <a:t>HORMIGÓN LIVIANO</a:t>
            </a:r>
            <a:endParaRPr lang="es-EC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196752"/>
            <a:ext cx="4680520" cy="5258984"/>
          </a:xfrm>
        </p:spPr>
        <p:txBody>
          <a:bodyPr/>
          <a:lstStyle/>
          <a:p>
            <a:pPr marL="0" indent="0">
              <a:buNone/>
            </a:pPr>
            <a:r>
              <a:rPr lang="es-EC" dirty="0" smtClean="0"/>
              <a:t>ANTECEDENTES</a:t>
            </a:r>
          </a:p>
          <a:p>
            <a:pPr marL="0" indent="0">
              <a:buNone/>
            </a:pPr>
            <a:endParaRPr lang="es-EC" sz="1000" dirty="0" smtClean="0"/>
          </a:p>
          <a:p>
            <a:pPr algn="just">
              <a:buFont typeface="Courier New" panose="02070309020205020404" pitchFamily="49" charset="0"/>
              <a:buChar char="o"/>
            </a:pPr>
            <a:r>
              <a:rPr lang="es-ES" sz="2400" dirty="0" smtClean="0"/>
              <a:t>Fueron los </a:t>
            </a:r>
            <a:r>
              <a:rPr lang="es-ES" sz="2400" dirty="0"/>
              <a:t>romanos quienes con </a:t>
            </a:r>
            <a:r>
              <a:rPr lang="es-ES" sz="2400" dirty="0" smtClean="0"/>
              <a:t>experiencia </a:t>
            </a:r>
            <a:r>
              <a:rPr lang="es-ES" sz="2400" dirty="0"/>
              <a:t>en construcción </a:t>
            </a:r>
            <a:r>
              <a:rPr lang="es-ES" sz="2400" dirty="0" smtClean="0"/>
              <a:t>desarrollaron </a:t>
            </a:r>
            <a:r>
              <a:rPr lang="es-ES" sz="2400" dirty="0"/>
              <a:t>las primeras opciones de </a:t>
            </a:r>
            <a:r>
              <a:rPr lang="es-ES" sz="2400" dirty="0" smtClean="0"/>
              <a:t>hormigones aligerados, </a:t>
            </a:r>
            <a:r>
              <a:rPr lang="es-ES" sz="2400" dirty="0"/>
              <a:t>los arcos del Coliseo romano y otras obras que incluso perduran hasta la </a:t>
            </a:r>
            <a:r>
              <a:rPr lang="es-ES" sz="2400" dirty="0" smtClean="0"/>
              <a:t>actualidad. </a:t>
            </a:r>
            <a:endParaRPr lang="es-EC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1" t="35597" r="63784" b="10791"/>
          <a:stretch/>
        </p:blipFill>
        <p:spPr bwMode="auto">
          <a:xfrm>
            <a:off x="4932040" y="1124744"/>
            <a:ext cx="361531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31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7239000" cy="588680"/>
          </a:xfrm>
        </p:spPr>
        <p:txBody>
          <a:bodyPr>
            <a:normAutofit/>
          </a:bodyPr>
          <a:lstStyle/>
          <a:p>
            <a:pPr algn="ctr"/>
            <a:r>
              <a:rPr lang="es-EC" sz="3200" dirty="0" smtClean="0"/>
              <a:t>HORMIGÓN LIVIANO</a:t>
            </a:r>
            <a:endParaRPr lang="es-EC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980728"/>
            <a:ext cx="4752528" cy="5475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dirty="0" smtClean="0"/>
              <a:t>DEFINICIÓN:</a:t>
            </a:r>
          </a:p>
          <a:p>
            <a:pPr marL="0" indent="0">
              <a:buNone/>
            </a:pPr>
            <a:endParaRPr lang="es-EC" sz="900" dirty="0" smtClean="0"/>
          </a:p>
          <a:p>
            <a:pPr algn="just">
              <a:buFont typeface="Courier New" panose="02070309020205020404" pitchFamily="49" charset="0"/>
              <a:buChar char="o"/>
            </a:pPr>
            <a:r>
              <a:rPr lang="es-ES" b="1" dirty="0" smtClean="0"/>
              <a:t>Hormigón </a:t>
            </a:r>
            <a:r>
              <a:rPr lang="es-ES" b="1" dirty="0"/>
              <a:t>liviano: </a:t>
            </a:r>
            <a:r>
              <a:rPr lang="es-ES" dirty="0"/>
              <a:t>El concreto (hormigón) estructural de peso liviano se define en ACI (213R, 1987), como aquel que posee una densidad en situ (peso unitario) en el orden de 90 al 115lb/pie³ (1440 a 1840 kg/m³)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s-ES" dirty="0" smtClean="0"/>
              <a:t> </a:t>
            </a:r>
            <a:endParaRPr lang="es-EC" dirty="0"/>
          </a:p>
        </p:txBody>
      </p:sp>
      <p:sp>
        <p:nvSpPr>
          <p:cNvPr id="4" name="AutoShape 2" descr="data:image/jpeg;base64,/9j/4AAQSkZJRgABAQAAAQABAAD/2wCEAAkGBxQSEhQUExQVFRUVFhUVFxQYFxgYFBwXFRUWFxgYFxgYHCggGholHRcUITEhJSkrLi4uGB8zODMsNygtLisBCgoKDg0OGhAQGiwkHCQsLCwsLCwsLCwsLCwsLCwsLCwsLCwsLCwsLCwsLCwsLCwsLCwsLCwsLCwsLCwsLCwsLP/AABEIAKgBLAMBIgACEQEDEQH/xAAcAAABBQEBAQAAAAAAAAAAAAAEAAECAwUGBwj/xABKEAABAwIDAwkEBwUGAwkAAAABAAIRAyEEEjEFQVETImFxgZGhsfAGMsHRFEJSYoKS4QdyorLxFSMkM0PCc4PSFzRTVKOks8Pi/8QAFwEBAQEBAAAAAAAAAAAAAAAAAAECA//EACIRAQEBAAICAgIDAQAAAAAAAAABEQIhEjETQQNRInGBkf/aAAwDAQACEQMRAD8A9YlKVGU4K2iUp1FPKipSnlQlPKCRUZSSQSBSTBOgdKUyUoJylKhKcKCadRCeUEpTqKUoJJ5UZSlBJOoylKCSSjKSCUppUZSzIJSmJUJSQOSolyR703ggdNPalCUoF4JQmlM50IJJKoVZ0B8kiDvPYFRJzx28N6gavAJw0BPKCmU6gCnVE5TyoJ0RNJRlKVFSTyoylKCaSjKeUDylKjKUqCUqQKrBUgUFgKdVgqPKc6Puk+IHzQXSnlQlAba2gaNMFoBe97KbA4kNzPMDMRu1QHUakl33XR/C0/FWrkdn+0ZY+s2pTJdykzSIdTB5Kk2MxI3ib8ehU7S9o6phoHJ5nZREOedN55o16US3GntDb1VlSsKdFj6dDIHk1Ax5L6Yqc2bWBFtSg/8AtDwkNPPg2dzfcsfevxt2rzL2vrkYh4c5zi4tJlxgnkmCSBqezuWLmvqAToJANuA39pWbq9PobZu16Nduak9rxG4i3XvCMzegvnKjjXUnZhNNwuHNOU9xse8rq9gftFrsAa8srgC8Q2oNOw8FNp09ihKe1c1sX22wuItnyPtLH80z22Oi6QPB0WpZRLwTEJSmJVDylKrNTgCfLvKYhx3x1XPefkgmSqzU4CfLvUsg6+u6kgrIcd8dWqZtIDp6TcqxRVDymSUUDpkxKUoiiU4KhKcFUTlPKgCnlFTlJRlPKCSSaUpUEpTyoymlBKUpUZUWvBmCDBgxuPA9OiCxRqPgdrR3kD4pSub237VMp0y9tOq4B4DX5YpuyvEw/sgWvulSjqMy5vb22n06+Wm9jctHlDmaXlxc9waxrWkGeYSTfcuC2z7b13uzZzRa0wGNJNyJuREnyV3sbizVL3EuOplziSTAAmeg6Sk7S12dD2ixD2XpMpvO/MXDdfL/APpBbQDqjqfKvLwak5bZRFOoRzdNY1koj9PNV4zWl/xB4seFFTp0wCbR/QLM2uBylI3/AMxu6RqDxtp0rVi59blnbWwhqFsRbMZPHKACI4G61+Oycu2PyS3j084/aS8txRIJEgaHgxgXGGoeOq7L9psOrNIIMANJB3x0b7aLkeT5hPSsNJsxjwIzGDuNx3bkUzGgxLRA0izh1FZchLNwQdDQxY3OB+7UHk4dZ1XQbJ9ra+FIDKjmCbsqc+kbbju3cF5+Hnir8PXI+sY4bu5Sw17tsf8AaS1wAxDMkmOUp8+mZ8QuxwO06FXKadRj82nOBJjUdfQvmrD44DSW9LdO1psj8HtIscHsdDhfNTOV+s3ZvTtdfS0pSvItg/tKrMgVctcWvOSrHEiIdu3Bd/sb2uw2Js2oGvv/AHb+a+xjQ69k6hXRvJksyUrQSYpJQgjKaFNMUEYSTlMqgIFOCoSnlUWAp5VYKyjVxjar+ZRqUplsOLKkHdcEEjpgFQbUp5QwxI0dLT97T8w5pPRMq4OQWSlKBxO1KNP36tNvAFwnsEyr6Fdr2hzSC1wBB3EHQoq5zgBJsBv3Lmdqe21CnzaWbEP3NpiRP72/8MrN2j7PnH8q9+JqsDa1RjKdjRaKZyTltziQTM74SwOXD16Ypii5rGVedRa5pJPJtl5c52Y2IkEwogMbWxWMdkqVW4NpOXI6WPN7xPOcRbeB0IjBbEbTwdTEMdU5ZvKkFrsoHJVXCwEAghgJBm60ztCpXYJyta4e6OdY7i7f2QvJMXt+ox1RgrVmDnNgPdkLTeC2YMydynoe4bLwjqOYuxFSqwgZeUgkDWc4AmelcTtvbuHbQOHLuVFPGZsjbtNBlYVC3N7vuktudx3Lzra3tDXq8x73Pa2A1rnEtAFhDfd7SJWdjKnuSSeaCe1B1r6dDGVXMw9JmHYAXu59Sp9ZrRa4BubNtqur2Hsn6JUyAlwcybiIJzbtAIpj8y5P9nDf8x3GpRbFpgZ3HfpYLucXincq9odlHJsMgS73qk3NoiN29bnU1n3car3QO5AY/HN5mWXxUb7oniDfTxQ4pBwBPOtILjmN72nQWGkKOOgU3E6Nh/5CHfArm2Ldi3kmA1v8R07h3FUVGlxGYl3Xpe2gt3BWkX9bkziiuC/aVhua1/V4Ej/euQLP8O88CzxLQvRPb6hOHzcMw725v9gXn4vhan/LP8TUZrIASlRUg3hdA+dPKQbHAdfy1T5x19VkDtCspjfCsxQhrD9oHwP6ocvJMk96DTp43c6CBuN+4j5oqltNthmIAuA7nNkX1FwsGQpByD0TYXtviKEZXywGMr+ezTQP94bl6HsX9otCpasDSNud71M66OGnaAvn6ninDQx1IvDbRIMkx0tsT1jQ9ymfo19TYfEsqNDmODmnQgyPBWL5x2T7R1KRmjULHH7HN6ecw813YvQthftKcTlxDA777BDo+9TdftHcrv7V6YmKE2btBlek2rTMsdMEgg2JBkG+oIRMrQRTJiUxVQEkmlKVRJPKhKeEDVnw12+AfJc77Dtz4d7nAEurVpm498iANIsujkLE9jnk4aY96tij/wC5qj4INp+Ha4ZXNaW8CARbo0T12uFN3JwHBpyCObmjmyJFpi0hOCegJ4PHu/WVBxuyqZdTl/vF9RzhNg81HF0CSBfh0JtnumZsYP8AE9xFupVVMRkhsAZnObczziXTaQBp0oeo4l7dXtc0gkxu0iSG7zoCog7CYhrGBs5yLc24m+/d2rxnGXrkHXOF65hMxEFwsSCQCbg7ibW6jouUd7NUqr6lQPqtfTquY6WtNNxJJaQZDgeTa4kQZgaJd0npxTTmznp+KbHA5w0agNbbeQAPXWvSNm+xWHpWdmqFzS4hxygBoB0aJntW1gsExtDNTY1pJgOaIcRmDSZknNGY/BWcal5Rgfs8wDqdJxqMeHGpmAyxYNbEz2/mXTVweUa4tAzAiZkn3SAbbg07+Kv0r5RYHMevKxre2D/Km25Ua0UyTEVB1S5jxfvU5bJF45UKQEQNBbsFgFGpTD2lp0cC09ohUjFC5AJk9QjjLoHYnfXc0gHK3MbWc4zO8CLXUxrYsw1XMxjvtNae9sqVZwAkmBxJQWz2EAtcZyucBEACHkDpuINydUZyQGgHXv146qDI9pofh3gSdDocsaG+mhK85oY2jk5NxAGhGQgHrIOay9FDzUZiWOJJAcBP4o6NQF5Vi8ND6n3ST3la5ccuMzls0S7DUS7mtBESTyhy9oIt2lJ+z2kf6jJ/5jPAg+BWRym6SE9OoW+64jqMLKihsx31XMd0B0O/K8AqrEYZzDD2OafvAjzU27QqfWhw4OA+EK/D7SDftNmLMPNsfsusR8kCxrJo0jwLh3hp+azSFtnG03iHFhFzDmmmZ4yyAqK+AYYy5xP7tRsdbYPggzJU2FEf2e+YBa7qMHufB7kPUouY4ZmubfeCPNBbimZXEdXiAVWCERtRnPB4sYf4QPgh2sQTZWjREs2g8RpA437uHYqWU9OEhV1qZbroZjsQdt7N+32IwoDRUlk/5T+cziYd7zZJOkr0nYf7SsNWgVZou+0SHUt31xp2gL59D1dRrubcGOpB9W0a7XtDmODmnRzSC09RCeV81bG9pq2Hdmpve078sAHraeae0LraH7TMTF3t7WgbuGU+auj1nMnno71AJwVsTuny9JUZTglQSAAWH7DOnA0j9o1n/nr1X/FauLcRTeeDXH+ErM9jGxgcN/wmnvv8VRuylKgmIUHF7WZkqnjysm+5758nCypxroNI6RUy/ma4R3wjfaShNRwAALgwz2AC/wCCOxAYtwczKXDNmZpcg5huhJfSYlgnc6o29nz+ZoNvFZbjGKrN5wzBry2YZEMY11p5wc+p2FaoIzEgHMRo4gWEDTXwUsLhAa73uAJdTYwCSBOZxMkXvbduTf5Spn8cG455DnwBalAtvc+I7BHeEzKTnUqQAmHAnQghpJuemBfdKtc/McoLQ4vaCQJu0Z4k62Zw3ozkxeXOIF9YiB92PGVfPDw0BhiRVJcSGAPuZDSXVS8QTZ3NMd6xvb7aAZTolp0rsdm1bzZGuhudFsYCrLHuyiGe7a8hsnpN9y439pddww+GBkuMvM3vLePV4pyl+0439Og2kf7vNaxa7UNHeesW36JtqvaOTqExleL30OtxppvsqqL+Vwotc0gQNb5QRr0jerK2HdUohjgc0i0xZrok67r7+1a42df2nKXv+l2HbFSqL+9mHCHMZ/ua7vRcrPAcKjS5wB5NhduEsc4GOvP5IqlXadDm3Wv5LjXWM+jWLcS8H3XBuW28gGJ7Hled43DQ+u37nkCPML0w0g52bk3FwiDZs5dNSLX3rh/aChGIqiIlj7a6nNr+Nb5cpcYks1wpTZkxOnSlmWGjynBUW3KmaaCQp2zbtO9JlSNDHgiqLJoP6C0+JHxQBQGNx9Qb8w4OGbzur2bUMFsQD9kkN7WGQVmJ5QbTsVSqRmIkCLgtMD7zeb3hMMKwk5SY7Hj8zYP8Ky6lOADxk9ygH77oNcYc6CCeA17jfwTbUp8xpIgzGnESPIoCnjHjR09d/NFN2mYgtt12/KZHgigGiUVTpgsNxmkHu/r5IihiqUOBaAXAtJgt13iJA/KFazDMJOSbg2se0EGf4UALKRnWbxZFMwXWj9k4aKzbj3gdeBlGUMPIJvck6cexEeo08Wz6tUdEPHwKJGIfuee+Vxn0bCmwrd7fm1I7Io6tr0gfwg+YV1XbDGVR9aesD5K1u06nBp7D81xTdnPA5uJt0VXN8nq5uBxX1aziOioT5hNHXV9oucx7coGZrmzJtIImN6bY2JFChSpFpPJsazMIvlETBXKsGNb9Yu7GH/aE/wBMxrfqtPWwfBwTR2jtrNizXToJgC+8mdE+F2mx2VpcMxYHHpgSYjqPcV5/tTHYg0SarGhmYAloIIIIsQXHesrC7WqB2aZiBmMSMxGnE6+K5cvy5ywegbdeyo9jteY4QRpBE9H1gO9ZuKZNNw+6fK0LOwGJqFzc41zXtEENLYI+63QWvxK0XVANSB1nyW5d7A1KoM1Egjn0yLaGGtcIv19y0MEJrN1sHEWt7oEk/iWVh6PMpAuJLCPdBOmrSRpeQtHB46k0gueQ45hkgn3TBvHQDHUu3lN/655cG7PcHEnjUqO6eaAzyJRlf3H/ALrvAFYf9s0qLgOe4QYsJJJE3J0gBNivaE6Cl0lxPNgFpO69s1uhY5d3WuPUwXReTRqjQ5nCddYgjLrY6a7lge0vs7W2hUpUqT2M5OhTcc5d9Y1BuBM80I7FbaqtY4s5MQJENP8A1KjZ3tOzD13Vq8ltWmzK5rZu0uGUAfvStcuWxnjxylsnCPosFB7256XMdkvdu+XcZB03rRycS42jWPKFkDbVPFYx9SjPJuaAcwynOAJEG8c0eK15WOUxvjdUVKbGvY4ME89oteS3Nr+AqzBYvlJ0sY1toD6B8E2I+q7g9sb/AHjkPg4oXZrMlSuL3fmuLc4kmDv1HUrxkvGpytnKNQlcX7WUYrOP2qc94y//AFrs3Fct7a4YuyEEglpEiPqkHfu5xWWnlNQWHUoLohjWthtUOcdQSxjgB2iVB1bDGxDR08mQf4IRGHSFwi2EOE8LI9tPDRLS0u3DM5p3fanp71dQwVKIa4X1/vGuIPVAUUJgGzSqjgCe4thAYmnAlb2H2fDHNaS7NImG204O6ENiNlFzTkdJkC7XC4N9xVGJSFwrjRRo2TUBE5bGTzhx6YRH0I8D2X8lNAmIo/3LDwe4d7WR5FA8n0req4UinBDrO0g8FjtNgSqB5HFE45gDhuzNB8SPghXMWhj2zyJnVkDscT5ORAjGEmBcnQDXuVtTBvb7zHAjUFpBHCeE2XSexmI5DF06obnLc3NmPfY5uvae5bG3drUsTWxFSo19ICllbSDrOrMJAzwNOc89mt1NXHDsrVGjUxwMEeKMoV6pFgCOt3wKqdTe4w1rnGJIALjJ6h1It2yMQQ3+4r+7/wCE/ifuoDPpHSl9MPFDEKDljWsHtxvSrG4wrOYERTClqtJm0Km5xHaUXRx1Z1uVqfmPzWfRp2J3BamBZoVnaNH2jqluzpJJPKNuTJ14rhsFj8rp1vvm436aWXYe1db/AArWENLS4GDOvO3ghcdQpMJ/y2/mqf8AUteO9sX26HZGOD69NoaTLjM5nXLSNCTujuC7IU3ggtpnLoTGV07tYtouL9mqbTXbLGtgZgRJIg63JHHcuzfVqBxiuGNi08nm3/dgrrwnTNqWEwtUuLi2Bzm3LZnOTNiZF1n7SwhZUl2UTLmm5APNadQOLeGpVoxoiTislpgmmXSbm0CLncgdr7SaWtDX5xIJzAREEO+rrda/0/xKsTzXZojWBuNjrMDQ9iVOoHEgOJixBA6r26COwrOw2NyltN886QCIy9UDoPVoihVIcL+9LXECDmGhJHEKZ9Lv2so0hcEmWmPeMRq2xPCO4oPbmBDqByAAt5wgDt06L9i0GVC0gh7xNrPdr3rPO0Kn0g06klh910utDZuZ6+/pWVY3sSX8q8vGXLBM2F8zTrqu7GLbFnT1XPguHxFV7ajm8rUyiSIe423aFSFLMBLnmTFy498q3lvSSY7PG1wWOhtQmJAFN9yLiDHUhHY3LUNQsqc4RlyZXCI1LnRu4LnaGEbzpbMtiYmxIPfZUcgySA3To6EnKz0tkrq6u2/ssH4qlNp7i6yxdq7Vq1i0ClTABmeXpEmRH2hZDHDAaj0Fdh6Iyg+tFmrGF7RbE5R7XMq0g4ghwfVptgCMsAOM6u7lkj2fcdMRhyeAc8nQm0MNrHuWv7QgCqOlg3HifkqNgtmvTFtXDvadfXdorPSX2z6exm6uxdAdIFV2oB3M4FTOyKdpxbD1UqhPDeBxTcnDWmNWg6E3Fxfhob8eOjBunj1dnXpp2ZlUX0NjYck/4io6ATzaABsPvVQiWYOjEsrYv8lNv8tUqOyGc+OId4tcPiPRsexrWNcb5Q4W1N2tPmT6hS1YpaKbdH4s/jp/Fh9BR+lUwczqdZ0by+l0TYURN/WknZGwHbtfl8PUKnG0RkO+x8uj14KauHG0qXJueMMLFrb1XA84ayyB/VCN243/AMvTcL2c+sTodZf0Xng7gqqAJw9WftM/mbw/e6roINM66dBEaEa6aTxtxaZ0y0v7Upkj/C0LfdnweSNTGqI/tkCMtKm2NP8AD0C0AndLZ0HhxWZgaWZ8QDY7uHR2kdR4OEabMIDMaevXZxCgtb7QEGWua0/dpU2fxMZvvfhJ3K2tt97pJrub0ZjuEncN3zWDtKjkeeqfR7j3RqVDD0pD9ZAHCdd3TM9Ek7kGzX2nVcP+81DG41DNtbBx8Fq7K20+kwtc1tYlxOdxLjuETNhbTpXG02SdI00EcQI4fDqIRtPDNjRp/Cfhp1bkMTIVbmyQBvVxpDpUWnI9rhfKZg6GDouXTot2aAKrM9hN53datsXE7pPdKCcMziTvJPeVfSohKNepQnB1S27g9ni5kI3ZoDWtBIsEFs6qWB4bo8Q4ETIvHbco3D0BwU2ej71b7SMD6DADv1/OuYGBdHTbq7F0227UaYHEedT9VluxQEcVbzxzvG8qFweHID5tzR3S0zcepUa9E6NMwPE9UdCMqYoQZ4dtyB8U1OuPXroT5Znpnw5S7aCbReBqd2hI7UUWHkxJkwbm5vbXXRT+kgqwVbC24+ZU+VsqFawa9ubKBr9puhtoYtrdX1MdLgCyzoI50Xb2a6dyDrYq9gmOKBA7+N4U+a+4uTB9fHuIdDQIFuuR8VSzHucCRluSdPrFoaYO4xZQFWQ6eAPiFRSeAD1zf5cdU+Xow2Ne5zw4gaZbSOqfmrQDB6Bp2dfryi6rMWHE9lxdWsqCLDSI48IT5VkW0zBMn6vHgShCef0T1jQonlrzbQ94B6FQKswbEK38uJehTDPGFfRPMHWgeWHd5zvhMzEnebd15Czx/LprO9oqc1W2B5o4Tq691XsanFak77xm4tfLu6SN/ebrRxuG5XqiN/FLA4bk3Ux98Ho13dm7utZb+TpKwXMMDWbRM/ZGl/XeUzGc4QJEjSYMwdeFxfTQ8AtYUWPuR0Tpu+Ud3BWMotabbh58N/rip80iB8HSioDcGdD267t/n0lGtpB7HAiZcDrP1W/HzVLReRHXa0cO5X8tAMNkADwAFp6/V1j5NaENw7cgbugKvE0pBG4iAOm/wQ9LEEC/dPl4947HqVTO/TXX1642vyWJobDUQKVUSCbEwZGrTAHDr1npKqZgpkju9bjx7dZk3DQMxA1EnsLfX9SheXgmNNfXrd0Jed+kRwWFyVWm/VY6t+c/0IjWbSh0DTKLdXoegpbNpU3iS6Dffe39ERXLMzS2SCAPe6uHTJVnO5tVz+2MOTUBEe6CZ15pJ148OBM70Ph2AZhf3ToIEQIgdvZYLoNqNaC3mxIcDN9CIIndJjfuWc82kgEdevR+nyC15jLFLKRYSbXB4QLd9/w7gjaNORMn8wAPSJ1Vpe2JEdHd6/qoCpOsT2LN/Jfo0xVGI3LYHsfiPTv1TO9i653t7Xlb8WtY1NGUQj2+xmI+03836K+n7I1x/qM8T8E8TVOHC1cOFSz2ert/1afcVe3A1m6vpeIWfCrqnbFaGsvFh51Fy2Jrydd61Nv1sxyyMzREj3SZJt3rCyOG6e1WwXMqyHdQ/nYpCr4IdgIDpBuI0+80/BO109aWdMUQKyv5fmt10P8AMgCVbUPNZ1O/mWfFE85PUomoq59eioF3gki/TQo4izuofzNVfLTPT8/FDNdZ37o/nYoF/n4WungutBlb46JU6p9cPUIFz/P15pF/l8481PBJexzK8k9DXdH1Dr6KVKta/rx80JhnS+PuVP8A43apqbjG9Lw6S1oGtY+FlBpG8+vOUM+oY6+HrrTmr16WAn1xWJxGjTrTodI8dFF+I57OhzfMIKnWga7+nvVJry4T9ps+CTj2auFWC6TaT4E/FI19e74BDvdz3jfmd/MdPW7rVWb4D9fXkF0vHtB1Kv3a8OF59eSt+kSOIj14etVmNOvrr8/UhE4d0+vn68VnlwVdy/r0L6/xHiYbloHr5dXf02GcPXr13lJxtfrjXz9X6U8UGUsR7w+44+EoJr9eo8fW7w6Cp4RwL4+68f8ApuN+5UU39cfH1x+BW/HoaeGxZZYBt95HUNFe/HFxmBruNuzt+HSsho9cOu/D1YK1tQ+uz12jisWDSxOILwJtE6a9vrj0IVz9dDH9YPrxVbaluzp9euhVmtfTf5evCVJLWk3GN/fG7XT1oouqdfZGqpdVj4et369KqqYjob2g/BbnFl1LttYj7Xj+qgdqYg/X8vkkkuzoi/H4g/X9dygK9Y6u8vknSUDOfWP1/AfAKs0ax/1D3lMkgqqbOedXyqfoLh0pJII8i8f1Uml28eAKSSjSJje1vdHkkGsMCCImIPHrSSQxHkG7nOHWJ8lD6JuDge8fBJJTEyF9FcA6AHS0CxH22Hf0Aqp1J8Xa7XcLdvrekklS8VZnNHV8knG0ajXxTpKsLMIZeP3XDvY5Kkeb17++3qfmklnkJON1W426OFkklILC4Rr2QPHp9XQ+J3n1okkrPYuxf+bUGnPfv6Sqni3GY/T1+idJW+0Qg6T+vTx18+KsoVCD69euCSSVVlR9ydNe+b/Dv61XyvRv7/Xx6UySkiJ4L/Mb+Kw6WOHr+qqpgR1Dr3ePriUklr6FlPq8+r5d3QpMcRcb+j10+PEJ0llVlK8kmbam27j8f1UamkRxPTx+Pw0SSSQCh3Hj12j15JzU/e6Yc0CfxJJLS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860" y="1039592"/>
            <a:ext cx="4009628" cy="2245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/>
          <a:stretch/>
        </p:blipFill>
        <p:spPr bwMode="auto">
          <a:xfrm>
            <a:off x="4954861" y="3403295"/>
            <a:ext cx="4009626" cy="290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70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o">
  <a:themeElements>
    <a:clrScheme name="Opulen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3704</TotalTime>
  <Words>1069</Words>
  <Application>Microsoft Office PowerPoint</Application>
  <PresentationFormat>Presentación en pantalla (4:3)</PresentationFormat>
  <Paragraphs>160</Paragraphs>
  <Slides>40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1" baseType="lpstr">
      <vt:lpstr>Opulento</vt:lpstr>
      <vt:lpstr>FACULTAD DE INGENIERÍA CIVIL</vt:lpstr>
      <vt:lpstr>DESARROLLO DEL PROYECTO</vt:lpstr>
      <vt:lpstr>GENERALIDADES</vt:lpstr>
      <vt:lpstr>INTRODUCCIÓN</vt:lpstr>
      <vt:lpstr>ÁREA DE INFLUENCIA</vt:lpstr>
      <vt:lpstr>OBJETIVOS DE LA INVESTIGACION</vt:lpstr>
      <vt:lpstr>CARACTERIZACIÓN DEL MATERIAL </vt:lpstr>
      <vt:lpstr>HORMIGÓN LIVIANO</vt:lpstr>
      <vt:lpstr>HORMIGÓN LIVIANO</vt:lpstr>
      <vt:lpstr>CLASIFICACIÓN POR COMPOSICIÓN DEL HORMIGÓN LIVIANO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INTRODUCCIÓN</vt:lpstr>
      <vt:lpstr>Dosificación para muestra de prueba</vt:lpstr>
      <vt:lpstr>Presentación de PowerPoint</vt:lpstr>
      <vt:lpstr>PROPIEDADES DE INGENIERÍA</vt:lpstr>
      <vt:lpstr>Diseño de mezcla de hormigón liviano</vt:lpstr>
      <vt:lpstr> Dosificación para muestra de prueba 180kg/cm2</vt:lpstr>
      <vt:lpstr>Ensayo del cono de Abrams</vt:lpstr>
      <vt:lpstr>Presentación de PowerPoint</vt:lpstr>
      <vt:lpstr>Presentación de PowerPoint</vt:lpstr>
      <vt:lpstr>RESISTENCIA VS TIEMPO</vt:lpstr>
      <vt:lpstr>Presentación de PowerPoint</vt:lpstr>
      <vt:lpstr>Presentación de PowerPoint</vt:lpstr>
      <vt:lpstr>Procedimiento:</vt:lpstr>
      <vt:lpstr>Cálculos  E=(S2- S1)/(e2-0.000050) </vt:lpstr>
      <vt:lpstr>Presentación de PowerPoint</vt:lpstr>
      <vt:lpstr>Fabricación del panel liviano</vt:lpstr>
      <vt:lpstr>MOLDE</vt:lpstr>
      <vt:lpstr>Procedimiento</vt:lpstr>
      <vt:lpstr>ENSAYO DE COMPRESION PARA LOS CILINDROS TOMADOS EN LA ELABORACIÓN DE PANELES.</vt:lpstr>
      <vt:lpstr>CARGA PUNTUAL</vt:lpstr>
      <vt:lpstr>CONCLUSIONES Y RECOMENDACIONES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CAPITULO 1</dc:title>
  <dc:creator>Edwin Calero</dc:creator>
  <cp:lastModifiedBy>ANALIA</cp:lastModifiedBy>
  <cp:revision>148</cp:revision>
  <cp:lastPrinted>2015-06-16T05:46:30Z</cp:lastPrinted>
  <dcterms:created xsi:type="dcterms:W3CDTF">2015-05-26T04:12:18Z</dcterms:created>
  <dcterms:modified xsi:type="dcterms:W3CDTF">2015-07-28T18:48:52Z</dcterms:modified>
</cp:coreProperties>
</file>