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58" r:id="rId2"/>
    <p:sldId id="259" r:id="rId3"/>
    <p:sldId id="260" r:id="rId4"/>
    <p:sldId id="261" r:id="rId5"/>
    <p:sldId id="262" r:id="rId6"/>
    <p:sldId id="263" r:id="rId7"/>
    <p:sldId id="264" r:id="rId8"/>
    <p:sldId id="328" r:id="rId9"/>
    <p:sldId id="266" r:id="rId10"/>
    <p:sldId id="268" r:id="rId11"/>
    <p:sldId id="310" r:id="rId12"/>
    <p:sldId id="269" r:id="rId13"/>
    <p:sldId id="307" r:id="rId14"/>
    <p:sldId id="308" r:id="rId15"/>
    <p:sldId id="309" r:id="rId16"/>
    <p:sldId id="272" r:id="rId17"/>
    <p:sldId id="311" r:id="rId18"/>
    <p:sldId id="312" r:id="rId19"/>
    <p:sldId id="313" r:id="rId20"/>
    <p:sldId id="314" r:id="rId21"/>
    <p:sldId id="315" r:id="rId22"/>
    <p:sldId id="316" r:id="rId23"/>
    <p:sldId id="317" r:id="rId24"/>
    <p:sldId id="318" r:id="rId25"/>
    <p:sldId id="321" r:id="rId26"/>
    <p:sldId id="320" r:id="rId27"/>
    <p:sldId id="285" r:id="rId28"/>
    <p:sldId id="288" r:id="rId29"/>
    <p:sldId id="322" r:id="rId30"/>
    <p:sldId id="323" r:id="rId31"/>
    <p:sldId id="324" r:id="rId32"/>
    <p:sldId id="325" r:id="rId33"/>
    <p:sldId id="327" r:id="rId34"/>
    <p:sldId id="326" r:id="rId35"/>
    <p:sldId id="302" r:id="rId36"/>
    <p:sldId id="304" r:id="rId37"/>
    <p:sldId id="306"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CB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4212" autoAdjust="0"/>
  </p:normalViewPr>
  <p:slideViewPr>
    <p:cSldViewPr snapToGrid="0">
      <p:cViewPr>
        <p:scale>
          <a:sx n="50" d="100"/>
          <a:sy n="50" d="100"/>
        </p:scale>
        <p:origin x="-14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usuario\Documents\Tesis\Tablas%20y%20cuadro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usuario\Documents\Tesis\Tablas%20y%20cuadro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usuario\Documents\Tesis\Tablas%20y%20cuad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c:v>
          </c:tx>
          <c:spPr>
            <a:solidFill>
              <a:schemeClr val="accent1"/>
            </a:solidFill>
            <a:ln>
              <a:noFill/>
            </a:ln>
            <a:effectLst/>
          </c:spPr>
          <c:invertIfNegative val="0"/>
          <c:cat>
            <c:strRef>
              <c:f>ConsolidadoG!$C$4:$G$4</c:f>
              <c:strCache>
                <c:ptCount val="5"/>
                <c:pt idx="0">
                  <c:v>Instalaciones físicas</c:v>
                </c:pt>
                <c:pt idx="1">
                  <c:v>Modernidad de equipos</c:v>
                </c:pt>
                <c:pt idx="2">
                  <c:v>Horarios de atención</c:v>
                </c:pt>
                <c:pt idx="3">
                  <c:v>Imagen de empleados</c:v>
                </c:pt>
                <c:pt idx="4">
                  <c:v>Materiales asociados con la atención</c:v>
                </c:pt>
              </c:strCache>
              <c:extLst>
                <c:ext xmlns:c15="http://schemas.microsoft.com/office/drawing/2012/chart" uri="{02D57815-91ED-43cb-92C2-25804820EDAC}">
                  <c15:fullRef>
                    <c15:sqref>ConsolidadoG!$B$4:$G$4</c15:sqref>
                  </c15:fullRef>
                </c:ext>
              </c:extLst>
            </c:strRef>
          </c:cat>
          <c:val>
            <c:numRef>
              <c:f>ConsolidadoG!$C$5:$G$5</c:f>
              <c:numCache>
                <c:formatCode>General</c:formatCode>
                <c:ptCount val="5"/>
                <c:pt idx="0">
                  <c:v>103</c:v>
                </c:pt>
                <c:pt idx="1">
                  <c:v>40</c:v>
                </c:pt>
                <c:pt idx="2">
                  <c:v>106</c:v>
                </c:pt>
                <c:pt idx="3">
                  <c:v>34</c:v>
                </c:pt>
                <c:pt idx="4">
                  <c:v>69</c:v>
                </c:pt>
              </c:numCache>
              <c:extLst>
                <c:ext xmlns:c15="http://schemas.microsoft.com/office/drawing/2012/chart" uri="{02D57815-91ED-43cb-92C2-25804820EDAC}">
                  <c15:fullRef>
                    <c15:sqref>ConsolidadoG!$B$5:$G$5</c15:sqref>
                  </c15:fullRef>
                </c:ext>
              </c:extLst>
            </c:numRef>
          </c:val>
        </c:ser>
        <c:ser>
          <c:idx val="1"/>
          <c:order val="1"/>
          <c:tx>
            <c:v>2</c:v>
          </c:tx>
          <c:spPr>
            <a:solidFill>
              <a:schemeClr val="accent2"/>
            </a:solidFill>
            <a:ln>
              <a:noFill/>
            </a:ln>
            <a:effectLst/>
          </c:spPr>
          <c:invertIfNegative val="0"/>
          <c:cat>
            <c:strRef>
              <c:f>ConsolidadoG!$C$4:$G$4</c:f>
              <c:strCache>
                <c:ptCount val="5"/>
                <c:pt idx="0">
                  <c:v>Instalaciones físicas</c:v>
                </c:pt>
                <c:pt idx="1">
                  <c:v>Modernidad de equipos</c:v>
                </c:pt>
                <c:pt idx="2">
                  <c:v>Horarios de atención</c:v>
                </c:pt>
                <c:pt idx="3">
                  <c:v>Imagen de empleados</c:v>
                </c:pt>
                <c:pt idx="4">
                  <c:v>Materiales asociados con la atención</c:v>
                </c:pt>
              </c:strCache>
              <c:extLst>
                <c:ext xmlns:c15="http://schemas.microsoft.com/office/drawing/2012/chart" uri="{02D57815-91ED-43cb-92C2-25804820EDAC}">
                  <c15:fullRef>
                    <c15:sqref>ConsolidadoG!$B$4:$G$4</c15:sqref>
                  </c15:fullRef>
                </c:ext>
              </c:extLst>
            </c:strRef>
          </c:cat>
          <c:val>
            <c:numRef>
              <c:f>ConsolidadoG!$C$6:$G$6</c:f>
              <c:numCache>
                <c:formatCode>General</c:formatCode>
                <c:ptCount val="5"/>
                <c:pt idx="0">
                  <c:v>59</c:v>
                </c:pt>
                <c:pt idx="1">
                  <c:v>115</c:v>
                </c:pt>
                <c:pt idx="2">
                  <c:v>57</c:v>
                </c:pt>
                <c:pt idx="3">
                  <c:v>50</c:v>
                </c:pt>
                <c:pt idx="4">
                  <c:v>68</c:v>
                </c:pt>
              </c:numCache>
              <c:extLst>
                <c:ext xmlns:c15="http://schemas.microsoft.com/office/drawing/2012/chart" uri="{02D57815-91ED-43cb-92C2-25804820EDAC}">
                  <c15:fullRef>
                    <c15:sqref>ConsolidadoG!$B$6:$G$6</c15:sqref>
                  </c15:fullRef>
                </c:ext>
              </c:extLst>
            </c:numRef>
          </c:val>
        </c:ser>
        <c:ser>
          <c:idx val="2"/>
          <c:order val="2"/>
          <c:tx>
            <c:v>3</c:v>
          </c:tx>
          <c:spPr>
            <a:solidFill>
              <a:schemeClr val="accent3"/>
            </a:solidFill>
            <a:ln>
              <a:noFill/>
            </a:ln>
            <a:effectLst/>
          </c:spPr>
          <c:invertIfNegative val="0"/>
          <c:cat>
            <c:strRef>
              <c:f>ConsolidadoG!$C$4:$G$4</c:f>
              <c:strCache>
                <c:ptCount val="5"/>
                <c:pt idx="0">
                  <c:v>Instalaciones físicas</c:v>
                </c:pt>
                <c:pt idx="1">
                  <c:v>Modernidad de equipos</c:v>
                </c:pt>
                <c:pt idx="2">
                  <c:v>Horarios de atención</c:v>
                </c:pt>
                <c:pt idx="3">
                  <c:v>Imagen de empleados</c:v>
                </c:pt>
                <c:pt idx="4">
                  <c:v>Materiales asociados con la atención</c:v>
                </c:pt>
              </c:strCache>
              <c:extLst>
                <c:ext xmlns:c15="http://schemas.microsoft.com/office/drawing/2012/chart" uri="{02D57815-91ED-43cb-92C2-25804820EDAC}">
                  <c15:fullRef>
                    <c15:sqref>ConsolidadoG!$B$4:$G$4</c15:sqref>
                  </c15:fullRef>
                </c:ext>
              </c:extLst>
            </c:strRef>
          </c:cat>
          <c:val>
            <c:numRef>
              <c:f>ConsolidadoG!$C$7:$G$7</c:f>
              <c:numCache>
                <c:formatCode>General</c:formatCode>
                <c:ptCount val="5"/>
                <c:pt idx="0">
                  <c:v>89</c:v>
                </c:pt>
                <c:pt idx="1">
                  <c:v>88</c:v>
                </c:pt>
                <c:pt idx="2">
                  <c:v>119</c:v>
                </c:pt>
                <c:pt idx="3">
                  <c:v>25</c:v>
                </c:pt>
                <c:pt idx="4">
                  <c:v>29</c:v>
                </c:pt>
              </c:numCache>
              <c:extLst>
                <c:ext xmlns:c15="http://schemas.microsoft.com/office/drawing/2012/chart" uri="{02D57815-91ED-43cb-92C2-25804820EDAC}">
                  <c15:fullRef>
                    <c15:sqref>ConsolidadoG!$B$7:$G$7</c15:sqref>
                  </c15:fullRef>
                </c:ext>
              </c:extLst>
            </c:numRef>
          </c:val>
        </c:ser>
        <c:ser>
          <c:idx val="3"/>
          <c:order val="3"/>
          <c:tx>
            <c:v>4</c:v>
          </c:tx>
          <c:spPr>
            <a:solidFill>
              <a:schemeClr val="accent4"/>
            </a:solidFill>
            <a:ln>
              <a:noFill/>
            </a:ln>
            <a:effectLst/>
          </c:spPr>
          <c:invertIfNegative val="0"/>
          <c:cat>
            <c:strRef>
              <c:f>ConsolidadoG!$C$4:$G$4</c:f>
              <c:strCache>
                <c:ptCount val="5"/>
                <c:pt idx="0">
                  <c:v>Instalaciones físicas</c:v>
                </c:pt>
                <c:pt idx="1">
                  <c:v>Modernidad de equipos</c:v>
                </c:pt>
                <c:pt idx="2">
                  <c:v>Horarios de atención</c:v>
                </c:pt>
                <c:pt idx="3">
                  <c:v>Imagen de empleados</c:v>
                </c:pt>
                <c:pt idx="4">
                  <c:v>Materiales asociados con la atención</c:v>
                </c:pt>
              </c:strCache>
              <c:extLst>
                <c:ext xmlns:c15="http://schemas.microsoft.com/office/drawing/2012/chart" uri="{02D57815-91ED-43cb-92C2-25804820EDAC}">
                  <c15:fullRef>
                    <c15:sqref>ConsolidadoG!$B$4:$G$4</c15:sqref>
                  </c15:fullRef>
                </c:ext>
              </c:extLst>
            </c:strRef>
          </c:cat>
          <c:val>
            <c:numRef>
              <c:f>ConsolidadoG!$C$8:$G$8</c:f>
              <c:numCache>
                <c:formatCode>General</c:formatCode>
                <c:ptCount val="5"/>
                <c:pt idx="0">
                  <c:v>55</c:v>
                </c:pt>
                <c:pt idx="1">
                  <c:v>64</c:v>
                </c:pt>
                <c:pt idx="2">
                  <c:v>48</c:v>
                </c:pt>
                <c:pt idx="3">
                  <c:v>127</c:v>
                </c:pt>
                <c:pt idx="4">
                  <c:v>60</c:v>
                </c:pt>
              </c:numCache>
              <c:extLst>
                <c:ext xmlns:c15="http://schemas.microsoft.com/office/drawing/2012/chart" uri="{02D57815-91ED-43cb-92C2-25804820EDAC}">
                  <c15:fullRef>
                    <c15:sqref>ConsolidadoG!$B$8:$G$8</c15:sqref>
                  </c15:fullRef>
                </c:ext>
              </c:extLst>
            </c:numRef>
          </c:val>
        </c:ser>
        <c:ser>
          <c:idx val="4"/>
          <c:order val="4"/>
          <c:tx>
            <c:v>5</c:v>
          </c:tx>
          <c:spPr>
            <a:solidFill>
              <a:schemeClr val="accent5"/>
            </a:solidFill>
            <a:ln>
              <a:noFill/>
            </a:ln>
            <a:effectLst/>
          </c:spPr>
          <c:invertIfNegative val="0"/>
          <c:cat>
            <c:strRef>
              <c:f>ConsolidadoG!$C$4:$G$4</c:f>
              <c:strCache>
                <c:ptCount val="5"/>
                <c:pt idx="0">
                  <c:v>Instalaciones físicas</c:v>
                </c:pt>
                <c:pt idx="1">
                  <c:v>Modernidad de equipos</c:v>
                </c:pt>
                <c:pt idx="2">
                  <c:v>Horarios de atención</c:v>
                </c:pt>
                <c:pt idx="3">
                  <c:v>Imagen de empleados</c:v>
                </c:pt>
                <c:pt idx="4">
                  <c:v>Materiales asociados con la atención</c:v>
                </c:pt>
              </c:strCache>
              <c:extLst>
                <c:ext xmlns:c15="http://schemas.microsoft.com/office/drawing/2012/chart" uri="{02D57815-91ED-43cb-92C2-25804820EDAC}">
                  <c15:fullRef>
                    <c15:sqref>ConsolidadoG!$B$4:$G$4</c15:sqref>
                  </c15:fullRef>
                </c:ext>
              </c:extLst>
            </c:strRef>
          </c:cat>
          <c:val>
            <c:numRef>
              <c:f>ConsolidadoG!$C$9:$G$9</c:f>
              <c:numCache>
                <c:formatCode>General</c:formatCode>
                <c:ptCount val="5"/>
                <c:pt idx="0">
                  <c:v>45</c:v>
                </c:pt>
                <c:pt idx="1">
                  <c:v>44</c:v>
                </c:pt>
                <c:pt idx="2">
                  <c:v>21</c:v>
                </c:pt>
                <c:pt idx="3">
                  <c:v>115</c:v>
                </c:pt>
                <c:pt idx="4">
                  <c:v>125</c:v>
                </c:pt>
              </c:numCache>
              <c:extLst>
                <c:ext xmlns:c15="http://schemas.microsoft.com/office/drawing/2012/chart" uri="{02D57815-91ED-43cb-92C2-25804820EDAC}">
                  <c15:fullRef>
                    <c15:sqref>ConsolidadoG!$B$9:$G$9</c15:sqref>
                  </c15:fullRef>
                </c:ext>
              </c:extLst>
            </c:numRef>
          </c:val>
        </c:ser>
        <c:dLbls>
          <c:showLegendKey val="0"/>
          <c:showVal val="0"/>
          <c:showCatName val="0"/>
          <c:showSerName val="0"/>
          <c:showPercent val="0"/>
          <c:showBubbleSize val="0"/>
        </c:dLbls>
        <c:gapWidth val="219"/>
        <c:overlap val="-27"/>
        <c:axId val="135925760"/>
        <c:axId val="135927296"/>
      </c:barChart>
      <c:catAx>
        <c:axId val="13592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5927296"/>
        <c:crosses val="autoZero"/>
        <c:auto val="1"/>
        <c:lblAlgn val="ctr"/>
        <c:lblOffset val="100"/>
        <c:noMultiLvlLbl val="0"/>
      </c:catAx>
      <c:valAx>
        <c:axId val="13592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592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Consolidado2!$M$3</c:f>
              <c:strCache>
                <c:ptCount val="1"/>
                <c:pt idx="0">
                  <c:v>Muy Satisfecho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(Consolidado2!$C$5:$C$9,Consolidado2!$C$11:$C$16,Consolidado2!$C$18:$C$20,Consolidado2!$C$22:$C$24,Consolidado2!$C$26:$C$29)</c:f>
              <c:strCache>
                <c:ptCount val="21"/>
                <c:pt idx="0">
                  <c:v>¿Los equipos y tecnología tienen apariencia moderna?</c:v>
                </c:pt>
                <c:pt idx="1">
                  <c:v>El espacio de espera es cómodo y agradable</c:v>
                </c:pt>
                <c:pt idx="2">
                  <c:v>¿El material informativo (folletos, formularios, etc) son útiles y claros?</c:v>
                </c:pt>
                <c:pt idx="3">
                  <c:v>Presentación personal de los funcionarios</c:v>
                </c:pt>
                <c:pt idx="4">
                  <c:v>¿Disponen en su puesto de trabajo la documentación necesario para un proceso?</c:v>
                </c:pt>
                <c:pt idx="5">
                  <c:v>¿Se tienen horarios de trabajo convenientes?</c:v>
                </c:pt>
                <c:pt idx="6">
                  <c:v>¿Los funcionarios ofrecen un servicio personalizado?</c:v>
                </c:pt>
                <c:pt idx="7">
                  <c:v>¿La Universidad se preocupa por el bienestar de los estudiantes?</c:v>
                </c:pt>
                <c:pt idx="8">
                  <c:v>¿La Universidad comprende las necesidades de los estudiantes?</c:v>
                </c:pt>
                <c:pt idx="9">
                  <c:v>¿Los funcionarios demuestran respeto hacia los estudiantes?</c:v>
                </c:pt>
                <c:pt idx="10">
                  <c:v>¿Saludan con cordialidad?</c:v>
                </c:pt>
                <c:pt idx="11">
                  <c:v>¿Los funcionarios realizan los procesos en el tiempo prometido?</c:v>
                </c:pt>
                <c:pt idx="12">
                  <c:v>Los funcionarios realizan de una manera eficaz su trabajo</c:v>
                </c:pt>
                <c:pt idx="13">
                  <c:v>Atienden oportunamente quejas y reclamos</c:v>
                </c:pt>
                <c:pt idx="14">
                  <c:v>¿Los empleados cumplen con los horarios de atención establecidos por la Universidad?</c:v>
                </c:pt>
                <c:pt idx="15">
                  <c:v>¿Los empleados realizan los procesos de manera rápida?</c:v>
                </c:pt>
                <c:pt idx="16">
                  <c:v>¿Los empleados responden a las preguntas de los estudiantes oportunamente?</c:v>
                </c:pt>
                <c:pt idx="17">
                  <c:v>¿El comportamiento de los empleados transmite confianza?</c:v>
                </c:pt>
                <c:pt idx="18">
                  <c:v>¿Los funcionarios son amables?</c:v>
                </c:pt>
                <c:pt idx="19">
                  <c:v>¿Los funcionarios demuestran tener conocimiento sobre los procesos?</c:v>
                </c:pt>
                <c:pt idx="20">
                  <c:v>¿Los funcionarios proporcionan la suficiente información sobre los procesos?</c:v>
                </c:pt>
              </c:strCache>
            </c:strRef>
          </c:cat>
          <c:val>
            <c:numRef>
              <c:f>(Consolidado2!$M$5:$M$9,Consolidado2!$M$11:$M$16,Consolidado2!$M$18:$M$20,Consolidado2!$M$22:$M$24,Consolidado2!$M$26:$M$29)</c:f>
              <c:numCache>
                <c:formatCode>General</c:formatCode>
                <c:ptCount val="21"/>
                <c:pt idx="0">
                  <c:v>7.8</c:v>
                </c:pt>
                <c:pt idx="1">
                  <c:v>8.9</c:v>
                </c:pt>
                <c:pt idx="2">
                  <c:v>4.5</c:v>
                </c:pt>
                <c:pt idx="3">
                  <c:v>10.3</c:v>
                </c:pt>
                <c:pt idx="4">
                  <c:v>2.8</c:v>
                </c:pt>
                <c:pt idx="5">
                  <c:v>4.5</c:v>
                </c:pt>
                <c:pt idx="6">
                  <c:v>3.9</c:v>
                </c:pt>
                <c:pt idx="7">
                  <c:v>4.7</c:v>
                </c:pt>
                <c:pt idx="8">
                  <c:v>4.2</c:v>
                </c:pt>
                <c:pt idx="9">
                  <c:v>9.8000000000000007</c:v>
                </c:pt>
                <c:pt idx="10">
                  <c:v>7.5</c:v>
                </c:pt>
                <c:pt idx="11">
                  <c:v>9.5</c:v>
                </c:pt>
                <c:pt idx="12">
                  <c:v>6.7</c:v>
                </c:pt>
                <c:pt idx="13">
                  <c:v>3.1</c:v>
                </c:pt>
                <c:pt idx="14">
                  <c:v>7</c:v>
                </c:pt>
                <c:pt idx="15">
                  <c:v>2.5</c:v>
                </c:pt>
                <c:pt idx="16">
                  <c:v>3.1</c:v>
                </c:pt>
                <c:pt idx="17">
                  <c:v>3.9</c:v>
                </c:pt>
                <c:pt idx="18">
                  <c:v>5</c:v>
                </c:pt>
                <c:pt idx="19">
                  <c:v>3.6</c:v>
                </c:pt>
                <c:pt idx="20">
                  <c:v>3.4</c:v>
                </c:pt>
              </c:numCache>
            </c:numRef>
          </c:val>
        </c:ser>
        <c:ser>
          <c:idx val="1"/>
          <c:order val="1"/>
          <c:tx>
            <c:strRef>
              <c:f>Consolidado2!$N$3</c:f>
              <c:strCache>
                <c:ptCount val="1"/>
                <c:pt idx="0">
                  <c:v>Satisfecho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(Consolidado2!$C$5:$C$9,Consolidado2!$C$11:$C$16,Consolidado2!$C$18:$C$20,Consolidado2!$C$22:$C$24,Consolidado2!$C$26:$C$29)</c:f>
              <c:strCache>
                <c:ptCount val="21"/>
                <c:pt idx="0">
                  <c:v>¿Los equipos y tecnología tienen apariencia moderna?</c:v>
                </c:pt>
                <c:pt idx="1">
                  <c:v>El espacio de espera es cómodo y agradable</c:v>
                </c:pt>
                <c:pt idx="2">
                  <c:v>¿El material informativo (folletos, formularios, etc) son útiles y claros?</c:v>
                </c:pt>
                <c:pt idx="3">
                  <c:v>Presentación personal de los funcionarios</c:v>
                </c:pt>
                <c:pt idx="4">
                  <c:v>¿Disponen en su puesto de trabajo la documentación necesario para un proceso?</c:v>
                </c:pt>
                <c:pt idx="5">
                  <c:v>¿Se tienen horarios de trabajo convenientes?</c:v>
                </c:pt>
                <c:pt idx="6">
                  <c:v>¿Los funcionarios ofrecen un servicio personalizado?</c:v>
                </c:pt>
                <c:pt idx="7">
                  <c:v>¿La Universidad se preocupa por el bienestar de los estudiantes?</c:v>
                </c:pt>
                <c:pt idx="8">
                  <c:v>¿La Universidad comprende las necesidades de los estudiantes?</c:v>
                </c:pt>
                <c:pt idx="9">
                  <c:v>¿Los funcionarios demuestran respeto hacia los estudiantes?</c:v>
                </c:pt>
                <c:pt idx="10">
                  <c:v>¿Saludan con cordialidad?</c:v>
                </c:pt>
                <c:pt idx="11">
                  <c:v>¿Los funcionarios realizan los procesos en el tiempo prometido?</c:v>
                </c:pt>
                <c:pt idx="12">
                  <c:v>Los funcionarios realizan de una manera eficaz su trabajo</c:v>
                </c:pt>
                <c:pt idx="13">
                  <c:v>Atienden oportunamente quejas y reclamos</c:v>
                </c:pt>
                <c:pt idx="14">
                  <c:v>¿Los empleados cumplen con los horarios de atención establecidos por la Universidad?</c:v>
                </c:pt>
                <c:pt idx="15">
                  <c:v>¿Los empleados realizan los procesos de manera rápida?</c:v>
                </c:pt>
                <c:pt idx="16">
                  <c:v>¿Los empleados responden a las preguntas de los estudiantes oportunamente?</c:v>
                </c:pt>
                <c:pt idx="17">
                  <c:v>¿El comportamiento de los empleados transmite confianza?</c:v>
                </c:pt>
                <c:pt idx="18">
                  <c:v>¿Los funcionarios son amables?</c:v>
                </c:pt>
                <c:pt idx="19">
                  <c:v>¿Los funcionarios demuestran tener conocimiento sobre los procesos?</c:v>
                </c:pt>
                <c:pt idx="20">
                  <c:v>¿Los funcionarios proporcionan la suficiente información sobre los procesos?</c:v>
                </c:pt>
              </c:strCache>
            </c:strRef>
          </c:cat>
          <c:val>
            <c:numRef>
              <c:f>(Consolidado2!$N$5:$N$9,Consolidado2!$N$11:$N$16,Consolidado2!$N$18:$N$20,Consolidado2!$N$22:$N$24,Consolidado2!$N$26:$N$29)</c:f>
              <c:numCache>
                <c:formatCode>General</c:formatCode>
                <c:ptCount val="21"/>
                <c:pt idx="0">
                  <c:v>39.9</c:v>
                </c:pt>
                <c:pt idx="1">
                  <c:v>34.4</c:v>
                </c:pt>
                <c:pt idx="2">
                  <c:v>20.7</c:v>
                </c:pt>
                <c:pt idx="3">
                  <c:v>46.4</c:v>
                </c:pt>
                <c:pt idx="4">
                  <c:v>28.8</c:v>
                </c:pt>
                <c:pt idx="5">
                  <c:v>23.5</c:v>
                </c:pt>
                <c:pt idx="6">
                  <c:v>21.2</c:v>
                </c:pt>
                <c:pt idx="7">
                  <c:v>23.2</c:v>
                </c:pt>
                <c:pt idx="8">
                  <c:v>19.600000000000001</c:v>
                </c:pt>
                <c:pt idx="9">
                  <c:v>31.3</c:v>
                </c:pt>
                <c:pt idx="10">
                  <c:v>34.9</c:v>
                </c:pt>
                <c:pt idx="11">
                  <c:v>17</c:v>
                </c:pt>
                <c:pt idx="12">
                  <c:v>27.9</c:v>
                </c:pt>
                <c:pt idx="13">
                  <c:v>17.600000000000001</c:v>
                </c:pt>
                <c:pt idx="14">
                  <c:v>39.4</c:v>
                </c:pt>
                <c:pt idx="15">
                  <c:v>20.7</c:v>
                </c:pt>
                <c:pt idx="16">
                  <c:v>20.7</c:v>
                </c:pt>
                <c:pt idx="17">
                  <c:v>26.8</c:v>
                </c:pt>
                <c:pt idx="18">
                  <c:v>34.4</c:v>
                </c:pt>
                <c:pt idx="19">
                  <c:v>32.700000000000003</c:v>
                </c:pt>
                <c:pt idx="20">
                  <c:v>31</c:v>
                </c:pt>
              </c:numCache>
            </c:numRef>
          </c:val>
        </c:ser>
        <c:ser>
          <c:idx val="2"/>
          <c:order val="2"/>
          <c:tx>
            <c:strRef>
              <c:f>Consolidado2!$O$3</c:f>
              <c:strCache>
                <c:ptCount val="1"/>
                <c:pt idx="0">
                  <c:v>Poco Satisfecho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(Consolidado2!$C$5:$C$9,Consolidado2!$C$11:$C$16,Consolidado2!$C$18:$C$20,Consolidado2!$C$22:$C$24,Consolidado2!$C$26:$C$29)</c:f>
              <c:strCache>
                <c:ptCount val="21"/>
                <c:pt idx="0">
                  <c:v>¿Los equipos y tecnología tienen apariencia moderna?</c:v>
                </c:pt>
                <c:pt idx="1">
                  <c:v>El espacio de espera es cómodo y agradable</c:v>
                </c:pt>
                <c:pt idx="2">
                  <c:v>¿El material informativo (folletos, formularios, etc) son útiles y claros?</c:v>
                </c:pt>
                <c:pt idx="3">
                  <c:v>Presentación personal de los funcionarios</c:v>
                </c:pt>
                <c:pt idx="4">
                  <c:v>¿Disponen en su puesto de trabajo la documentación necesario para un proceso?</c:v>
                </c:pt>
                <c:pt idx="5">
                  <c:v>¿Se tienen horarios de trabajo convenientes?</c:v>
                </c:pt>
                <c:pt idx="6">
                  <c:v>¿Los funcionarios ofrecen un servicio personalizado?</c:v>
                </c:pt>
                <c:pt idx="7">
                  <c:v>¿La Universidad se preocupa por el bienestar de los estudiantes?</c:v>
                </c:pt>
                <c:pt idx="8">
                  <c:v>¿La Universidad comprende las necesidades de los estudiantes?</c:v>
                </c:pt>
                <c:pt idx="9">
                  <c:v>¿Los funcionarios demuestran respeto hacia los estudiantes?</c:v>
                </c:pt>
                <c:pt idx="10">
                  <c:v>¿Saludan con cordialidad?</c:v>
                </c:pt>
                <c:pt idx="11">
                  <c:v>¿Los funcionarios realizan los procesos en el tiempo prometido?</c:v>
                </c:pt>
                <c:pt idx="12">
                  <c:v>Los funcionarios realizan de una manera eficaz su trabajo</c:v>
                </c:pt>
                <c:pt idx="13">
                  <c:v>Atienden oportunamente quejas y reclamos</c:v>
                </c:pt>
                <c:pt idx="14">
                  <c:v>¿Los empleados cumplen con los horarios de atención establecidos por la Universidad?</c:v>
                </c:pt>
                <c:pt idx="15">
                  <c:v>¿Los empleados realizan los procesos de manera rápida?</c:v>
                </c:pt>
                <c:pt idx="16">
                  <c:v>¿Los empleados responden a las preguntas de los estudiantes oportunamente?</c:v>
                </c:pt>
                <c:pt idx="17">
                  <c:v>¿El comportamiento de los empleados transmite confianza?</c:v>
                </c:pt>
                <c:pt idx="18">
                  <c:v>¿Los funcionarios son amables?</c:v>
                </c:pt>
                <c:pt idx="19">
                  <c:v>¿Los funcionarios demuestran tener conocimiento sobre los procesos?</c:v>
                </c:pt>
                <c:pt idx="20">
                  <c:v>¿Los funcionarios proporcionan la suficiente información sobre los procesos?</c:v>
                </c:pt>
              </c:strCache>
            </c:strRef>
          </c:cat>
          <c:val>
            <c:numRef>
              <c:f>(Consolidado2!$O$5:$O$9,Consolidado2!$O$11:$O$16,Consolidado2!$O$18:$O$20,Consolidado2!$O$22:$O$24,Consolidado2!$O$26:$O$29)</c:f>
              <c:numCache>
                <c:formatCode>General</c:formatCode>
                <c:ptCount val="21"/>
                <c:pt idx="0">
                  <c:v>40.5</c:v>
                </c:pt>
                <c:pt idx="1">
                  <c:v>35.5</c:v>
                </c:pt>
                <c:pt idx="2">
                  <c:v>55.3</c:v>
                </c:pt>
                <c:pt idx="3">
                  <c:v>29.6</c:v>
                </c:pt>
                <c:pt idx="4">
                  <c:v>42.2</c:v>
                </c:pt>
                <c:pt idx="5">
                  <c:v>41.6</c:v>
                </c:pt>
                <c:pt idx="6">
                  <c:v>45.3</c:v>
                </c:pt>
                <c:pt idx="7">
                  <c:v>48.3</c:v>
                </c:pt>
                <c:pt idx="8">
                  <c:v>46.4</c:v>
                </c:pt>
                <c:pt idx="9">
                  <c:v>33.5</c:v>
                </c:pt>
                <c:pt idx="10">
                  <c:v>32.700000000000003</c:v>
                </c:pt>
                <c:pt idx="11">
                  <c:v>43</c:v>
                </c:pt>
                <c:pt idx="12">
                  <c:v>45</c:v>
                </c:pt>
                <c:pt idx="13">
                  <c:v>47.2</c:v>
                </c:pt>
                <c:pt idx="14">
                  <c:v>33.799999999999997</c:v>
                </c:pt>
                <c:pt idx="15">
                  <c:v>37.200000000000003</c:v>
                </c:pt>
                <c:pt idx="16">
                  <c:v>52</c:v>
                </c:pt>
                <c:pt idx="17">
                  <c:v>50.6</c:v>
                </c:pt>
                <c:pt idx="18">
                  <c:v>39.4</c:v>
                </c:pt>
                <c:pt idx="19">
                  <c:v>49.2</c:v>
                </c:pt>
                <c:pt idx="20">
                  <c:v>43</c:v>
                </c:pt>
              </c:numCache>
            </c:numRef>
          </c:val>
        </c:ser>
        <c:ser>
          <c:idx val="3"/>
          <c:order val="3"/>
          <c:tx>
            <c:strRef>
              <c:f>Consolidado2!$P$3</c:f>
              <c:strCache>
                <c:ptCount val="1"/>
                <c:pt idx="0">
                  <c:v>Insatisfecho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(Consolidado2!$C$5:$C$9,Consolidado2!$C$11:$C$16,Consolidado2!$C$18:$C$20,Consolidado2!$C$22:$C$24,Consolidado2!$C$26:$C$29)</c:f>
              <c:strCache>
                <c:ptCount val="21"/>
                <c:pt idx="0">
                  <c:v>¿Los equipos y tecnología tienen apariencia moderna?</c:v>
                </c:pt>
                <c:pt idx="1">
                  <c:v>El espacio de espera es cómodo y agradable</c:v>
                </c:pt>
                <c:pt idx="2">
                  <c:v>¿El material informativo (folletos, formularios, etc) son útiles y claros?</c:v>
                </c:pt>
                <c:pt idx="3">
                  <c:v>Presentación personal de los funcionarios</c:v>
                </c:pt>
                <c:pt idx="4">
                  <c:v>¿Disponen en su puesto de trabajo la documentación necesario para un proceso?</c:v>
                </c:pt>
                <c:pt idx="5">
                  <c:v>¿Se tienen horarios de trabajo convenientes?</c:v>
                </c:pt>
                <c:pt idx="6">
                  <c:v>¿Los funcionarios ofrecen un servicio personalizado?</c:v>
                </c:pt>
                <c:pt idx="7">
                  <c:v>¿La Universidad se preocupa por el bienestar de los estudiantes?</c:v>
                </c:pt>
                <c:pt idx="8">
                  <c:v>¿La Universidad comprende las necesidades de los estudiantes?</c:v>
                </c:pt>
                <c:pt idx="9">
                  <c:v>¿Los funcionarios demuestran respeto hacia los estudiantes?</c:v>
                </c:pt>
                <c:pt idx="10">
                  <c:v>¿Saludan con cordialidad?</c:v>
                </c:pt>
                <c:pt idx="11">
                  <c:v>¿Los funcionarios realizan los procesos en el tiempo prometido?</c:v>
                </c:pt>
                <c:pt idx="12">
                  <c:v>Los funcionarios realizan de una manera eficaz su trabajo</c:v>
                </c:pt>
                <c:pt idx="13">
                  <c:v>Atienden oportunamente quejas y reclamos</c:v>
                </c:pt>
                <c:pt idx="14">
                  <c:v>¿Los empleados cumplen con los horarios de atención establecidos por la Universidad?</c:v>
                </c:pt>
                <c:pt idx="15">
                  <c:v>¿Los empleados realizan los procesos de manera rápida?</c:v>
                </c:pt>
                <c:pt idx="16">
                  <c:v>¿Los empleados responden a las preguntas de los estudiantes oportunamente?</c:v>
                </c:pt>
                <c:pt idx="17">
                  <c:v>¿El comportamiento de los empleados transmite confianza?</c:v>
                </c:pt>
                <c:pt idx="18">
                  <c:v>¿Los funcionarios son amables?</c:v>
                </c:pt>
                <c:pt idx="19">
                  <c:v>¿Los funcionarios demuestran tener conocimiento sobre los procesos?</c:v>
                </c:pt>
                <c:pt idx="20">
                  <c:v>¿Los funcionarios proporcionan la suficiente información sobre los procesos?</c:v>
                </c:pt>
              </c:strCache>
            </c:strRef>
          </c:cat>
          <c:val>
            <c:numRef>
              <c:f>(Consolidado2!$P$5:$P$9,Consolidado2!$P$11:$P$16,Consolidado2!$P$18:$P$20,Consolidado2!$P$22:$P$24,Consolidado2!$P$26:$P$29)</c:f>
              <c:numCache>
                <c:formatCode>General</c:formatCode>
                <c:ptCount val="21"/>
                <c:pt idx="0">
                  <c:v>10.1</c:v>
                </c:pt>
                <c:pt idx="1">
                  <c:v>19.600000000000001</c:v>
                </c:pt>
                <c:pt idx="2">
                  <c:v>17.899999999999999</c:v>
                </c:pt>
                <c:pt idx="3">
                  <c:v>12</c:v>
                </c:pt>
                <c:pt idx="4">
                  <c:v>24.6</c:v>
                </c:pt>
                <c:pt idx="5">
                  <c:v>27.9</c:v>
                </c:pt>
                <c:pt idx="6">
                  <c:v>27.1</c:v>
                </c:pt>
                <c:pt idx="7">
                  <c:v>21.2</c:v>
                </c:pt>
                <c:pt idx="8">
                  <c:v>27.4</c:v>
                </c:pt>
                <c:pt idx="9">
                  <c:v>22.9</c:v>
                </c:pt>
                <c:pt idx="10">
                  <c:v>22.3</c:v>
                </c:pt>
                <c:pt idx="11">
                  <c:v>27.9</c:v>
                </c:pt>
                <c:pt idx="12">
                  <c:v>17.899999999999999</c:v>
                </c:pt>
                <c:pt idx="13">
                  <c:v>29.6</c:v>
                </c:pt>
                <c:pt idx="14">
                  <c:v>17</c:v>
                </c:pt>
                <c:pt idx="15">
                  <c:v>36.9</c:v>
                </c:pt>
                <c:pt idx="16">
                  <c:v>21.8</c:v>
                </c:pt>
                <c:pt idx="17">
                  <c:v>16.2</c:v>
                </c:pt>
                <c:pt idx="18">
                  <c:v>18.8</c:v>
                </c:pt>
                <c:pt idx="19">
                  <c:v>12</c:v>
                </c:pt>
                <c:pt idx="20">
                  <c:v>20.100000000000001</c:v>
                </c:pt>
              </c:numCache>
            </c:numRef>
          </c:val>
        </c:ser>
        <c:dLbls>
          <c:dLblPos val="ctr"/>
          <c:showLegendKey val="0"/>
          <c:showVal val="1"/>
          <c:showCatName val="0"/>
          <c:showSerName val="0"/>
          <c:showPercent val="0"/>
          <c:showBubbleSize val="0"/>
        </c:dLbls>
        <c:gapWidth val="150"/>
        <c:overlap val="100"/>
        <c:axId val="142508800"/>
        <c:axId val="142510336"/>
      </c:barChart>
      <c:catAx>
        <c:axId val="142508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2510336"/>
        <c:crosses val="autoZero"/>
        <c:auto val="1"/>
        <c:lblAlgn val="ctr"/>
        <c:lblOffset val="100"/>
        <c:noMultiLvlLbl val="0"/>
      </c:catAx>
      <c:valAx>
        <c:axId val="142510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250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tint val="70000"/>
                  <a:lumMod val="104000"/>
                </a:schemeClr>
              </a:solidFill>
              <a:ln w="9525" cap="flat" cmpd="sng" algn="ctr">
                <a:solidFill>
                  <a:schemeClr val="accent1">
                    <a:shade val="95000"/>
                  </a:schemeClr>
                </a:solidFill>
                <a:round/>
              </a:ln>
              <a:effectLst/>
            </c:spPr>
          </c:dPt>
          <c:dPt>
            <c:idx val="1"/>
            <c:bubble3D val="0"/>
            <c:spPr>
              <a:solidFill>
                <a:schemeClr val="accent2">
                  <a:tint val="70000"/>
                  <a:lumMod val="104000"/>
                </a:schemeClr>
              </a:solidFill>
              <a:ln w="9525" cap="flat" cmpd="sng" algn="ctr">
                <a:solidFill>
                  <a:schemeClr val="accent2">
                    <a:shade val="95000"/>
                  </a:schemeClr>
                </a:solidFill>
                <a:round/>
              </a:ln>
              <a:effectLst/>
            </c:spPr>
          </c:dPt>
          <c:dPt>
            <c:idx val="2"/>
            <c:bubble3D val="0"/>
            <c:spPr>
              <a:solidFill>
                <a:schemeClr val="accent3">
                  <a:tint val="70000"/>
                  <a:lumMod val="104000"/>
                </a:schemeClr>
              </a:solidFill>
              <a:ln w="9525" cap="flat" cmpd="sng" algn="ctr">
                <a:solidFill>
                  <a:schemeClr val="accent3">
                    <a:shade val="95000"/>
                  </a:schemeClr>
                </a:solidFill>
                <a:round/>
              </a:ln>
              <a:effectLst/>
            </c:spPr>
          </c:dPt>
          <c:dPt>
            <c:idx val="3"/>
            <c:bubble3D val="0"/>
            <c:spPr>
              <a:solidFill>
                <a:schemeClr val="accent4">
                  <a:tint val="70000"/>
                  <a:lumMod val="104000"/>
                </a:schemeClr>
              </a:solidFill>
              <a:ln w="9525" cap="flat" cmpd="sng" algn="ctr">
                <a:solidFill>
                  <a:schemeClr val="accent4">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Consolidado2!$M$3:$P$3</c:f>
              <c:strCache>
                <c:ptCount val="4"/>
                <c:pt idx="0">
                  <c:v>Muy Satisfecho</c:v>
                </c:pt>
                <c:pt idx="1">
                  <c:v>Satisfecho</c:v>
                </c:pt>
                <c:pt idx="2">
                  <c:v>Poco Satisfecho</c:v>
                </c:pt>
                <c:pt idx="3">
                  <c:v>Insatisfecho</c:v>
                </c:pt>
              </c:strCache>
            </c:strRef>
          </c:cat>
          <c:val>
            <c:numRef>
              <c:f>Consolidado2!$M$39:$P$39</c:f>
              <c:numCache>
                <c:formatCode>0.00</c:formatCode>
                <c:ptCount val="4"/>
                <c:pt idx="0">
                  <c:v>5.4470000000000001</c:v>
                </c:pt>
                <c:pt idx="1">
                  <c:v>27.729666666666667</c:v>
                </c:pt>
                <c:pt idx="2">
                  <c:v>42.707333333333338</c:v>
                </c:pt>
                <c:pt idx="3">
                  <c:v>21.756333333333334</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2.xml"/><Relationship Id="rId4" Type="http://schemas.openxmlformats.org/officeDocument/2006/relationships/slide" Target="../slides/slide14.xml"/></Relationships>
</file>

<file path=ppt/diagrams/_rels/data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gif"/><Relationship Id="rId4" Type="http://schemas.openxmlformats.org/officeDocument/2006/relationships/image" Target="../media/image30.jpeg"/></Relationships>
</file>

<file path=ppt/diagrams/_rels/data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g"/><Relationship Id="rId4" Type="http://schemas.openxmlformats.org/officeDocument/2006/relationships/image" Target="../media/image9.jp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s>
</file>

<file path=ppt/diagrams/_rels/data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g"/><Relationship Id="rId4" Type="http://schemas.openxmlformats.org/officeDocument/2006/relationships/image" Target="../media/image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2EDC8-116A-4064-B6E5-5BD49B7D712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DDB40BF2-C27C-4F44-A45F-CCE457EE38E3}">
      <dgm:prSet phldrT="[Texto]"/>
      <dgm:spPr/>
      <dgm:t>
        <a:bodyPr/>
        <a:lstStyle/>
        <a:p>
          <a:pPr algn="l"/>
          <a:r>
            <a:rPr lang="es-EC" dirty="0" smtClean="0">
              <a:latin typeface="Adobe Hebrew" pitchFamily="18" charset="-79"/>
              <a:cs typeface="Adobe Hebrew" pitchFamily="18" charset="-79"/>
            </a:rPr>
            <a:t>1. ANTECEDENTES</a:t>
          </a:r>
          <a:endParaRPr lang="es-EC" dirty="0">
            <a:latin typeface="Adobe Hebrew" pitchFamily="18" charset="-79"/>
            <a:cs typeface="Adobe Hebrew" pitchFamily="18" charset="-79"/>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F545CAF-BE3C-4252-AF7A-730ACC70BC0C}" type="parTrans" cxnId="{8DB09371-3CD2-4A67-8020-A84AD6A6687A}">
      <dgm:prSet/>
      <dgm:spPr/>
      <dgm:t>
        <a:bodyPr/>
        <a:lstStyle/>
        <a:p>
          <a:endParaRPr lang="es-EC">
            <a:latin typeface="Adobe Hebrew" pitchFamily="18" charset="-79"/>
            <a:cs typeface="Adobe Hebrew" pitchFamily="18" charset="-79"/>
          </a:endParaRPr>
        </a:p>
      </dgm:t>
    </dgm:pt>
    <dgm:pt modelId="{F2D2BDA5-2F48-4B6A-AEAB-19B9D4927FFA}" type="sibTrans" cxnId="{8DB09371-3CD2-4A67-8020-A84AD6A6687A}">
      <dgm:prSet/>
      <dgm:spPr/>
      <dgm:t>
        <a:bodyPr/>
        <a:lstStyle/>
        <a:p>
          <a:endParaRPr lang="es-EC">
            <a:latin typeface="Adobe Hebrew" pitchFamily="18" charset="-79"/>
            <a:cs typeface="Adobe Hebrew" pitchFamily="18" charset="-79"/>
          </a:endParaRPr>
        </a:p>
      </dgm:t>
    </dgm:pt>
    <dgm:pt modelId="{B17BE93D-5FAE-4C8F-AB1A-847C8460B212}">
      <dgm:prSet phldrT="[Texto]"/>
      <dgm:spPr/>
      <dgm:t>
        <a:bodyPr/>
        <a:lstStyle/>
        <a:p>
          <a:pPr algn="l"/>
          <a:r>
            <a:rPr lang="es-EC" dirty="0" smtClean="0">
              <a:latin typeface="Adobe Hebrew" pitchFamily="18" charset="-79"/>
              <a:cs typeface="Adobe Hebrew" pitchFamily="18" charset="-79"/>
            </a:rPr>
            <a:t>2. MARCO TEÓRICO</a:t>
          </a:r>
          <a:endParaRPr lang="es-EC" dirty="0">
            <a:latin typeface="Adobe Hebrew" pitchFamily="18" charset="-79"/>
            <a:cs typeface="Adobe Hebrew" pitchFamily="18" charset="-79"/>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8DDC245-23F5-44F1-9648-393FA3B1931C}" type="parTrans" cxnId="{B1DFB1B4-69F0-450E-AB62-974791849923}">
      <dgm:prSet/>
      <dgm:spPr/>
      <dgm:t>
        <a:bodyPr/>
        <a:lstStyle/>
        <a:p>
          <a:endParaRPr lang="es-EC">
            <a:latin typeface="Adobe Hebrew" pitchFamily="18" charset="-79"/>
            <a:cs typeface="Adobe Hebrew" pitchFamily="18" charset="-79"/>
          </a:endParaRPr>
        </a:p>
      </dgm:t>
    </dgm:pt>
    <dgm:pt modelId="{821FF017-D78A-439C-8F89-BD3B40CC695A}" type="sibTrans" cxnId="{B1DFB1B4-69F0-450E-AB62-974791849923}">
      <dgm:prSet/>
      <dgm:spPr/>
      <dgm:t>
        <a:bodyPr/>
        <a:lstStyle/>
        <a:p>
          <a:endParaRPr lang="es-EC">
            <a:latin typeface="Adobe Hebrew" pitchFamily="18" charset="-79"/>
            <a:cs typeface="Adobe Hebrew" pitchFamily="18" charset="-79"/>
          </a:endParaRPr>
        </a:p>
      </dgm:t>
    </dgm:pt>
    <dgm:pt modelId="{3FFEA33D-5365-4EFE-A5AC-E110B5388573}">
      <dgm:prSet phldrT="[Texto]"/>
      <dgm:spPr/>
      <dgm:t>
        <a:bodyPr/>
        <a:lstStyle/>
        <a:p>
          <a:pPr algn="l"/>
          <a:r>
            <a:rPr lang="es-EC" dirty="0" smtClean="0">
              <a:latin typeface="Adobe Hebrew" pitchFamily="18" charset="-79"/>
              <a:cs typeface="Adobe Hebrew" pitchFamily="18" charset="-79"/>
            </a:rPr>
            <a:t>3. MARCO METODOLÓGICO</a:t>
          </a:r>
          <a:endParaRPr lang="es-EC" dirty="0">
            <a:latin typeface="Adobe Hebrew" pitchFamily="18" charset="-79"/>
            <a:cs typeface="Adobe Hebrew" pitchFamily="18" charset="-79"/>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0925A72-43AA-4647-AC56-80F9ED33F514}" type="parTrans" cxnId="{89C52B43-D90B-4F4C-8593-A73508C19327}">
      <dgm:prSet/>
      <dgm:spPr/>
      <dgm:t>
        <a:bodyPr/>
        <a:lstStyle/>
        <a:p>
          <a:endParaRPr lang="es-EC">
            <a:latin typeface="Adobe Hebrew" pitchFamily="18" charset="-79"/>
            <a:cs typeface="Adobe Hebrew" pitchFamily="18" charset="-79"/>
          </a:endParaRPr>
        </a:p>
      </dgm:t>
    </dgm:pt>
    <dgm:pt modelId="{907B9E28-3324-47E2-94A3-8893FE525188}" type="sibTrans" cxnId="{89C52B43-D90B-4F4C-8593-A73508C19327}">
      <dgm:prSet/>
      <dgm:spPr/>
      <dgm:t>
        <a:bodyPr/>
        <a:lstStyle/>
        <a:p>
          <a:endParaRPr lang="es-EC">
            <a:latin typeface="Adobe Hebrew" pitchFamily="18" charset="-79"/>
            <a:cs typeface="Adobe Hebrew" pitchFamily="18" charset="-79"/>
          </a:endParaRPr>
        </a:p>
      </dgm:t>
    </dgm:pt>
    <dgm:pt modelId="{CEC3C1D8-A9F0-4B65-B5CF-0EE28E9596DC}">
      <dgm:prSet phldrT="[Texto]"/>
      <dgm:spPr/>
      <dgm:t>
        <a:bodyPr/>
        <a:lstStyle/>
        <a:p>
          <a:pPr algn="l"/>
          <a:r>
            <a:rPr lang="es-EC" dirty="0" smtClean="0">
              <a:latin typeface="Adobe Hebrew" pitchFamily="18" charset="-79"/>
              <a:cs typeface="Adobe Hebrew" pitchFamily="18" charset="-79"/>
            </a:rPr>
            <a:t>4. TRATAMIENTO DE LOS DATOS</a:t>
          </a:r>
          <a:endParaRPr lang="es-EC" dirty="0">
            <a:latin typeface="Adobe Hebrew" pitchFamily="18" charset="-79"/>
            <a:cs typeface="Adobe Hebrew" pitchFamily="18" charset="-79"/>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48DA754-B481-4668-AA97-A82104C81B07}" type="parTrans" cxnId="{919E3D8D-1F83-42B7-B5A6-269A2AA95E66}">
      <dgm:prSet/>
      <dgm:spPr/>
      <dgm:t>
        <a:bodyPr/>
        <a:lstStyle/>
        <a:p>
          <a:endParaRPr lang="es-EC">
            <a:latin typeface="Adobe Hebrew" pitchFamily="18" charset="-79"/>
            <a:cs typeface="Adobe Hebrew" pitchFamily="18" charset="-79"/>
          </a:endParaRPr>
        </a:p>
      </dgm:t>
    </dgm:pt>
    <dgm:pt modelId="{D538B6A0-F314-4B84-AE2A-01393CCC9523}" type="sibTrans" cxnId="{919E3D8D-1F83-42B7-B5A6-269A2AA95E66}">
      <dgm:prSet/>
      <dgm:spPr/>
      <dgm:t>
        <a:bodyPr/>
        <a:lstStyle/>
        <a:p>
          <a:endParaRPr lang="es-EC">
            <a:latin typeface="Adobe Hebrew" pitchFamily="18" charset="-79"/>
            <a:cs typeface="Adobe Hebrew" pitchFamily="18" charset="-79"/>
          </a:endParaRPr>
        </a:p>
      </dgm:t>
    </dgm:pt>
    <dgm:pt modelId="{D5299A74-A835-430C-8ABD-1C24FE1AEAFF}">
      <dgm:prSet phldrT="[Texto]"/>
      <dgm:spPr/>
      <dgm:t>
        <a:bodyPr/>
        <a:lstStyle/>
        <a:p>
          <a:pPr algn="l"/>
          <a:r>
            <a:rPr lang="es-EC" dirty="0" smtClean="0">
              <a:latin typeface="Adobe Hebrew" pitchFamily="18" charset="-79"/>
              <a:cs typeface="Adobe Hebrew" pitchFamily="18" charset="-79"/>
            </a:rPr>
            <a:t>5. PROPUESTA ALTERNATIVA</a:t>
          </a:r>
          <a:endParaRPr lang="es-EC" dirty="0">
            <a:latin typeface="Adobe Hebrew" pitchFamily="18" charset="-79"/>
            <a:cs typeface="Adobe Hebrew" pitchFamily="18" charset="-79"/>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3EA47C8-0C27-476A-BF3C-FA9572C86F10}" type="parTrans" cxnId="{B39782F8-3FB2-4B26-92FD-D5E530B22D3A}">
      <dgm:prSet/>
      <dgm:spPr/>
      <dgm:t>
        <a:bodyPr/>
        <a:lstStyle/>
        <a:p>
          <a:endParaRPr lang="es-EC">
            <a:latin typeface="Adobe Hebrew" pitchFamily="18" charset="-79"/>
            <a:cs typeface="Adobe Hebrew" pitchFamily="18" charset="-79"/>
          </a:endParaRPr>
        </a:p>
      </dgm:t>
    </dgm:pt>
    <dgm:pt modelId="{9605B3FC-3A5A-429F-ADB3-77A986F8BA00}" type="sibTrans" cxnId="{B39782F8-3FB2-4B26-92FD-D5E530B22D3A}">
      <dgm:prSet/>
      <dgm:spPr/>
      <dgm:t>
        <a:bodyPr/>
        <a:lstStyle/>
        <a:p>
          <a:endParaRPr lang="es-EC">
            <a:latin typeface="Adobe Hebrew" pitchFamily="18" charset="-79"/>
            <a:cs typeface="Adobe Hebrew" pitchFamily="18" charset="-79"/>
          </a:endParaRPr>
        </a:p>
      </dgm:t>
    </dgm:pt>
    <dgm:pt modelId="{21682A53-6EE0-46F9-9CEC-E617B178F520}">
      <dgm:prSet phldrT="[Texto]"/>
      <dgm:spPr/>
      <dgm:t>
        <a:bodyPr/>
        <a:lstStyle/>
        <a:p>
          <a:pPr algn="l"/>
          <a:r>
            <a:rPr lang="es-EC" dirty="0" smtClean="0">
              <a:latin typeface="Adobe Hebrew" pitchFamily="18" charset="-79"/>
              <a:cs typeface="Adobe Hebrew" pitchFamily="18" charset="-79"/>
            </a:rPr>
            <a:t>6. CONCLUSIONES Y RECOMENDACIONES</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6D5286E-0AD0-4F89-97FE-FC6855BA460C}" type="parTrans" cxnId="{902EA616-AFD4-482A-B9BD-7EB4749820F4}">
      <dgm:prSet/>
      <dgm:spPr/>
      <dgm:t>
        <a:bodyPr/>
        <a:lstStyle/>
        <a:p>
          <a:endParaRPr lang="es-EC">
            <a:latin typeface="Adobe Hebrew" pitchFamily="18" charset="-79"/>
            <a:cs typeface="Adobe Hebrew" pitchFamily="18" charset="-79"/>
          </a:endParaRPr>
        </a:p>
      </dgm:t>
    </dgm:pt>
    <dgm:pt modelId="{791A4089-5849-42D0-90C7-53AC3882709C}" type="sibTrans" cxnId="{902EA616-AFD4-482A-B9BD-7EB4749820F4}">
      <dgm:prSet/>
      <dgm:spPr/>
      <dgm:t>
        <a:bodyPr/>
        <a:lstStyle/>
        <a:p>
          <a:endParaRPr lang="es-EC">
            <a:latin typeface="Adobe Hebrew" pitchFamily="18" charset="-79"/>
            <a:cs typeface="Adobe Hebrew" pitchFamily="18" charset="-79"/>
          </a:endParaRPr>
        </a:p>
      </dgm:t>
    </dgm:pt>
    <dgm:pt modelId="{33D9CCC3-E2D5-403E-B83C-875C7BA15200}" type="pres">
      <dgm:prSet presAssocID="{BEF2EDC8-116A-4064-B6E5-5BD49B7D712A}" presName="Name0" presStyleCnt="0">
        <dgm:presLayoutVars>
          <dgm:chMax val="7"/>
          <dgm:chPref val="7"/>
          <dgm:dir/>
        </dgm:presLayoutVars>
      </dgm:prSet>
      <dgm:spPr/>
    </dgm:pt>
    <dgm:pt modelId="{874A70E2-58BB-4DFF-AF58-89DCC67B4D9B}" type="pres">
      <dgm:prSet presAssocID="{BEF2EDC8-116A-4064-B6E5-5BD49B7D712A}" presName="Name1" presStyleCnt="0"/>
      <dgm:spPr/>
    </dgm:pt>
    <dgm:pt modelId="{8F39A360-114D-4F53-B110-A9DC381D9FF2}" type="pres">
      <dgm:prSet presAssocID="{BEF2EDC8-116A-4064-B6E5-5BD49B7D712A}" presName="cycle" presStyleCnt="0"/>
      <dgm:spPr/>
    </dgm:pt>
    <dgm:pt modelId="{83F4C979-23C5-43A2-9DDB-236518057A58}" type="pres">
      <dgm:prSet presAssocID="{BEF2EDC8-116A-4064-B6E5-5BD49B7D712A}" presName="srcNode" presStyleLbl="node1" presStyleIdx="0" presStyleCnt="6"/>
      <dgm:spPr/>
    </dgm:pt>
    <dgm:pt modelId="{8713ED66-3412-4839-BF74-5309D08BED5B}" type="pres">
      <dgm:prSet presAssocID="{BEF2EDC8-116A-4064-B6E5-5BD49B7D712A}" presName="conn" presStyleLbl="parChTrans1D2" presStyleIdx="0" presStyleCnt="1"/>
      <dgm:spPr/>
      <dgm:t>
        <a:bodyPr/>
        <a:lstStyle/>
        <a:p>
          <a:endParaRPr lang="es-EC"/>
        </a:p>
      </dgm:t>
    </dgm:pt>
    <dgm:pt modelId="{96D162AC-A273-4C27-AB4D-6B52BD5AD123}" type="pres">
      <dgm:prSet presAssocID="{BEF2EDC8-116A-4064-B6E5-5BD49B7D712A}" presName="extraNode" presStyleLbl="node1" presStyleIdx="0" presStyleCnt="6"/>
      <dgm:spPr/>
    </dgm:pt>
    <dgm:pt modelId="{75C76579-BD46-4CD7-BB04-FD3B2F3CC1E7}" type="pres">
      <dgm:prSet presAssocID="{BEF2EDC8-116A-4064-B6E5-5BD49B7D712A}" presName="dstNode" presStyleLbl="node1" presStyleIdx="0" presStyleCnt="6"/>
      <dgm:spPr/>
    </dgm:pt>
    <dgm:pt modelId="{27F8E6B4-3694-4208-B042-84F71C3DD220}" type="pres">
      <dgm:prSet presAssocID="{DDB40BF2-C27C-4F44-A45F-CCE457EE38E3}" presName="text_1" presStyleLbl="node1" presStyleIdx="0" presStyleCnt="6">
        <dgm:presLayoutVars>
          <dgm:bulletEnabled val="1"/>
        </dgm:presLayoutVars>
      </dgm:prSet>
      <dgm:spPr/>
      <dgm:t>
        <a:bodyPr/>
        <a:lstStyle/>
        <a:p>
          <a:endParaRPr lang="es-EC"/>
        </a:p>
      </dgm:t>
    </dgm:pt>
    <dgm:pt modelId="{411566DD-EA6C-4E0A-BF5A-0A09226A7F7E}" type="pres">
      <dgm:prSet presAssocID="{DDB40BF2-C27C-4F44-A45F-CCE457EE38E3}" presName="accent_1" presStyleCnt="0"/>
      <dgm:spPr/>
    </dgm:pt>
    <dgm:pt modelId="{634DC21F-1D74-4E19-9D66-2E492D4D7CF2}" type="pres">
      <dgm:prSet presAssocID="{DDB40BF2-C27C-4F44-A45F-CCE457EE38E3}" presName="accentRepeatNode" presStyleLbl="solidFgAcc1" presStyleIdx="0" presStyleCnt="6"/>
      <dgm:spPr/>
    </dgm:pt>
    <dgm:pt modelId="{9E1EBC61-264D-46EE-B357-45670EA25B38}" type="pres">
      <dgm:prSet presAssocID="{B17BE93D-5FAE-4C8F-AB1A-847C8460B212}" presName="text_2" presStyleLbl="node1" presStyleIdx="1" presStyleCnt="6">
        <dgm:presLayoutVars>
          <dgm:bulletEnabled val="1"/>
        </dgm:presLayoutVars>
      </dgm:prSet>
      <dgm:spPr/>
      <dgm:t>
        <a:bodyPr/>
        <a:lstStyle/>
        <a:p>
          <a:endParaRPr lang="es-EC"/>
        </a:p>
      </dgm:t>
    </dgm:pt>
    <dgm:pt modelId="{0BAEC649-FB61-4CFB-9D88-C9B14AAB047A}" type="pres">
      <dgm:prSet presAssocID="{B17BE93D-5FAE-4C8F-AB1A-847C8460B212}" presName="accent_2" presStyleCnt="0"/>
      <dgm:spPr/>
    </dgm:pt>
    <dgm:pt modelId="{5BB1453F-0039-4FDA-B904-65D41FC06E2D}" type="pres">
      <dgm:prSet presAssocID="{B17BE93D-5FAE-4C8F-AB1A-847C8460B212}" presName="accentRepeatNode" presStyleLbl="solidFgAcc1" presStyleIdx="1" presStyleCnt="6"/>
      <dgm:spPr/>
    </dgm:pt>
    <dgm:pt modelId="{72392D84-877E-4829-B4FA-1FE01D1D84AE}" type="pres">
      <dgm:prSet presAssocID="{3FFEA33D-5365-4EFE-A5AC-E110B5388573}" presName="text_3" presStyleLbl="node1" presStyleIdx="2" presStyleCnt="6">
        <dgm:presLayoutVars>
          <dgm:bulletEnabled val="1"/>
        </dgm:presLayoutVars>
      </dgm:prSet>
      <dgm:spPr/>
      <dgm:t>
        <a:bodyPr/>
        <a:lstStyle/>
        <a:p>
          <a:endParaRPr lang="es-EC"/>
        </a:p>
      </dgm:t>
    </dgm:pt>
    <dgm:pt modelId="{693B09CB-1245-4A10-972B-CA7C8C3B1512}" type="pres">
      <dgm:prSet presAssocID="{3FFEA33D-5365-4EFE-A5AC-E110B5388573}" presName="accent_3" presStyleCnt="0"/>
      <dgm:spPr/>
    </dgm:pt>
    <dgm:pt modelId="{D4D5D754-BD44-4781-955E-992DF63B05A9}" type="pres">
      <dgm:prSet presAssocID="{3FFEA33D-5365-4EFE-A5AC-E110B5388573}" presName="accentRepeatNode" presStyleLbl="solidFgAcc1" presStyleIdx="2" presStyleCnt="6"/>
      <dgm:spPr/>
    </dgm:pt>
    <dgm:pt modelId="{F8A6FE84-7A19-4F13-ADA2-38C89C544F04}" type="pres">
      <dgm:prSet presAssocID="{CEC3C1D8-A9F0-4B65-B5CF-0EE28E9596DC}" presName="text_4" presStyleLbl="node1" presStyleIdx="3" presStyleCnt="6">
        <dgm:presLayoutVars>
          <dgm:bulletEnabled val="1"/>
        </dgm:presLayoutVars>
      </dgm:prSet>
      <dgm:spPr/>
      <dgm:t>
        <a:bodyPr/>
        <a:lstStyle/>
        <a:p>
          <a:endParaRPr lang="es-EC"/>
        </a:p>
      </dgm:t>
    </dgm:pt>
    <dgm:pt modelId="{F14C28CC-FACA-40CD-9660-BFED049A11EC}" type="pres">
      <dgm:prSet presAssocID="{CEC3C1D8-A9F0-4B65-B5CF-0EE28E9596DC}" presName="accent_4" presStyleCnt="0"/>
      <dgm:spPr/>
    </dgm:pt>
    <dgm:pt modelId="{29AF8E39-A1C1-4784-A743-F49E5D298974}" type="pres">
      <dgm:prSet presAssocID="{CEC3C1D8-A9F0-4B65-B5CF-0EE28E9596DC}" presName="accentRepeatNode" presStyleLbl="solidFgAcc1" presStyleIdx="3" presStyleCnt="6"/>
      <dgm:spPr/>
    </dgm:pt>
    <dgm:pt modelId="{739057D6-24FF-455E-B7D8-DDE473A1A348}" type="pres">
      <dgm:prSet presAssocID="{D5299A74-A835-430C-8ABD-1C24FE1AEAFF}" presName="text_5" presStyleLbl="node1" presStyleIdx="4" presStyleCnt="6">
        <dgm:presLayoutVars>
          <dgm:bulletEnabled val="1"/>
        </dgm:presLayoutVars>
      </dgm:prSet>
      <dgm:spPr/>
      <dgm:t>
        <a:bodyPr/>
        <a:lstStyle/>
        <a:p>
          <a:endParaRPr lang="es-EC"/>
        </a:p>
      </dgm:t>
    </dgm:pt>
    <dgm:pt modelId="{835CB4B1-D040-4CC8-91D5-ADE7F03286DC}" type="pres">
      <dgm:prSet presAssocID="{D5299A74-A835-430C-8ABD-1C24FE1AEAFF}" presName="accent_5" presStyleCnt="0"/>
      <dgm:spPr/>
    </dgm:pt>
    <dgm:pt modelId="{465EEA37-C2B6-416A-960B-B047310622F6}" type="pres">
      <dgm:prSet presAssocID="{D5299A74-A835-430C-8ABD-1C24FE1AEAFF}" presName="accentRepeatNode" presStyleLbl="solidFgAcc1" presStyleIdx="4" presStyleCnt="6"/>
      <dgm:spPr/>
    </dgm:pt>
    <dgm:pt modelId="{0E92C3C0-C651-4EB5-9C24-36925F2019CA}" type="pres">
      <dgm:prSet presAssocID="{21682A53-6EE0-46F9-9CEC-E617B178F520}" presName="text_6" presStyleLbl="node1" presStyleIdx="5" presStyleCnt="6">
        <dgm:presLayoutVars>
          <dgm:bulletEnabled val="1"/>
        </dgm:presLayoutVars>
      </dgm:prSet>
      <dgm:spPr/>
      <dgm:t>
        <a:bodyPr/>
        <a:lstStyle/>
        <a:p>
          <a:endParaRPr lang="es-EC"/>
        </a:p>
      </dgm:t>
    </dgm:pt>
    <dgm:pt modelId="{B546379E-2464-4688-86FF-61CE8641C505}" type="pres">
      <dgm:prSet presAssocID="{21682A53-6EE0-46F9-9CEC-E617B178F520}" presName="accent_6" presStyleCnt="0"/>
      <dgm:spPr/>
    </dgm:pt>
    <dgm:pt modelId="{49BF56DA-9920-4BE0-AE48-51DB7FD54053}" type="pres">
      <dgm:prSet presAssocID="{21682A53-6EE0-46F9-9CEC-E617B178F520}" presName="accentRepeatNode" presStyleLbl="solidFgAcc1" presStyleIdx="5" presStyleCnt="6"/>
      <dgm:spPr/>
    </dgm:pt>
  </dgm:ptLst>
  <dgm:cxnLst>
    <dgm:cxn modelId="{26AA316E-B8A8-479E-B0F0-6A6C8CE9554E}" type="presOf" srcId="{DDB40BF2-C27C-4F44-A45F-CCE457EE38E3}" destId="{27F8E6B4-3694-4208-B042-84F71C3DD220}" srcOrd="0" destOrd="0" presId="urn:microsoft.com/office/officeart/2008/layout/VerticalCurvedList"/>
    <dgm:cxn modelId="{67CE1E15-913A-43FB-86EF-6ABF2F0FBCD6}" type="presOf" srcId="{BEF2EDC8-116A-4064-B6E5-5BD49B7D712A}" destId="{33D9CCC3-E2D5-403E-B83C-875C7BA15200}" srcOrd="0" destOrd="0" presId="urn:microsoft.com/office/officeart/2008/layout/VerticalCurvedList"/>
    <dgm:cxn modelId="{919E3D8D-1F83-42B7-B5A6-269A2AA95E66}" srcId="{BEF2EDC8-116A-4064-B6E5-5BD49B7D712A}" destId="{CEC3C1D8-A9F0-4B65-B5CF-0EE28E9596DC}" srcOrd="3" destOrd="0" parTransId="{A48DA754-B481-4668-AA97-A82104C81B07}" sibTransId="{D538B6A0-F314-4B84-AE2A-01393CCC9523}"/>
    <dgm:cxn modelId="{FB356E07-39DB-49F2-90A4-BBA8E5E7A189}" type="presOf" srcId="{21682A53-6EE0-46F9-9CEC-E617B178F520}" destId="{0E92C3C0-C651-4EB5-9C24-36925F2019CA}" srcOrd="0" destOrd="0" presId="urn:microsoft.com/office/officeart/2008/layout/VerticalCurvedList"/>
    <dgm:cxn modelId="{902EA616-AFD4-482A-B9BD-7EB4749820F4}" srcId="{BEF2EDC8-116A-4064-B6E5-5BD49B7D712A}" destId="{21682A53-6EE0-46F9-9CEC-E617B178F520}" srcOrd="5" destOrd="0" parTransId="{16D5286E-0AD0-4F89-97FE-FC6855BA460C}" sibTransId="{791A4089-5849-42D0-90C7-53AC3882709C}"/>
    <dgm:cxn modelId="{2E6A69FD-81EC-4395-9726-0E44ECA4FE0B}" type="presOf" srcId="{CEC3C1D8-A9F0-4B65-B5CF-0EE28E9596DC}" destId="{F8A6FE84-7A19-4F13-ADA2-38C89C544F04}" srcOrd="0" destOrd="0" presId="urn:microsoft.com/office/officeart/2008/layout/VerticalCurvedList"/>
    <dgm:cxn modelId="{89C52B43-D90B-4F4C-8593-A73508C19327}" srcId="{BEF2EDC8-116A-4064-B6E5-5BD49B7D712A}" destId="{3FFEA33D-5365-4EFE-A5AC-E110B5388573}" srcOrd="2" destOrd="0" parTransId="{90925A72-43AA-4647-AC56-80F9ED33F514}" sibTransId="{907B9E28-3324-47E2-94A3-8893FE525188}"/>
    <dgm:cxn modelId="{B39782F8-3FB2-4B26-92FD-D5E530B22D3A}" srcId="{BEF2EDC8-116A-4064-B6E5-5BD49B7D712A}" destId="{D5299A74-A835-430C-8ABD-1C24FE1AEAFF}" srcOrd="4" destOrd="0" parTransId="{B3EA47C8-0C27-476A-BF3C-FA9572C86F10}" sibTransId="{9605B3FC-3A5A-429F-ADB3-77A986F8BA00}"/>
    <dgm:cxn modelId="{2A8C9EF3-C089-46E3-848E-24A1079B397F}" type="presOf" srcId="{F2D2BDA5-2F48-4B6A-AEAB-19B9D4927FFA}" destId="{8713ED66-3412-4839-BF74-5309D08BED5B}" srcOrd="0" destOrd="0" presId="urn:microsoft.com/office/officeart/2008/layout/VerticalCurvedList"/>
    <dgm:cxn modelId="{EE7DD07C-29AA-48C6-848F-1432D94378AD}" type="presOf" srcId="{B17BE93D-5FAE-4C8F-AB1A-847C8460B212}" destId="{9E1EBC61-264D-46EE-B357-45670EA25B38}" srcOrd="0" destOrd="0" presId="urn:microsoft.com/office/officeart/2008/layout/VerticalCurvedList"/>
    <dgm:cxn modelId="{41F65E8A-5F77-4266-91EB-DAC31E60BD30}" type="presOf" srcId="{D5299A74-A835-430C-8ABD-1C24FE1AEAFF}" destId="{739057D6-24FF-455E-B7D8-DDE473A1A348}" srcOrd="0" destOrd="0" presId="urn:microsoft.com/office/officeart/2008/layout/VerticalCurvedList"/>
    <dgm:cxn modelId="{B1DFB1B4-69F0-450E-AB62-974791849923}" srcId="{BEF2EDC8-116A-4064-B6E5-5BD49B7D712A}" destId="{B17BE93D-5FAE-4C8F-AB1A-847C8460B212}" srcOrd="1" destOrd="0" parTransId="{D8DDC245-23F5-44F1-9648-393FA3B1931C}" sibTransId="{821FF017-D78A-439C-8F89-BD3B40CC695A}"/>
    <dgm:cxn modelId="{C899AEA6-3AEB-419A-9A71-0915949ACDD7}" type="presOf" srcId="{3FFEA33D-5365-4EFE-A5AC-E110B5388573}" destId="{72392D84-877E-4829-B4FA-1FE01D1D84AE}" srcOrd="0" destOrd="0" presId="urn:microsoft.com/office/officeart/2008/layout/VerticalCurvedList"/>
    <dgm:cxn modelId="{8DB09371-3CD2-4A67-8020-A84AD6A6687A}" srcId="{BEF2EDC8-116A-4064-B6E5-5BD49B7D712A}" destId="{DDB40BF2-C27C-4F44-A45F-CCE457EE38E3}" srcOrd="0" destOrd="0" parTransId="{DF545CAF-BE3C-4252-AF7A-730ACC70BC0C}" sibTransId="{F2D2BDA5-2F48-4B6A-AEAB-19B9D4927FFA}"/>
    <dgm:cxn modelId="{E5E96B5C-92F4-40EE-BFEC-032356E890BF}" type="presParOf" srcId="{33D9CCC3-E2D5-403E-B83C-875C7BA15200}" destId="{874A70E2-58BB-4DFF-AF58-89DCC67B4D9B}" srcOrd="0" destOrd="0" presId="urn:microsoft.com/office/officeart/2008/layout/VerticalCurvedList"/>
    <dgm:cxn modelId="{5E944263-8F29-4031-9B65-4677E7842147}" type="presParOf" srcId="{874A70E2-58BB-4DFF-AF58-89DCC67B4D9B}" destId="{8F39A360-114D-4F53-B110-A9DC381D9FF2}" srcOrd="0" destOrd="0" presId="urn:microsoft.com/office/officeart/2008/layout/VerticalCurvedList"/>
    <dgm:cxn modelId="{2DC1333D-60D1-4D59-8CA2-035D5DBADD26}" type="presParOf" srcId="{8F39A360-114D-4F53-B110-A9DC381D9FF2}" destId="{83F4C979-23C5-43A2-9DDB-236518057A58}" srcOrd="0" destOrd="0" presId="urn:microsoft.com/office/officeart/2008/layout/VerticalCurvedList"/>
    <dgm:cxn modelId="{E3D525B1-6158-44DC-9DA1-FE47F2630F2A}" type="presParOf" srcId="{8F39A360-114D-4F53-B110-A9DC381D9FF2}" destId="{8713ED66-3412-4839-BF74-5309D08BED5B}" srcOrd="1" destOrd="0" presId="urn:microsoft.com/office/officeart/2008/layout/VerticalCurvedList"/>
    <dgm:cxn modelId="{CB5AAA1F-B9F5-4716-A90A-9920DA385E31}" type="presParOf" srcId="{8F39A360-114D-4F53-B110-A9DC381D9FF2}" destId="{96D162AC-A273-4C27-AB4D-6B52BD5AD123}" srcOrd="2" destOrd="0" presId="urn:microsoft.com/office/officeart/2008/layout/VerticalCurvedList"/>
    <dgm:cxn modelId="{4C85B087-F4C6-4462-BB21-8688F379435C}" type="presParOf" srcId="{8F39A360-114D-4F53-B110-A9DC381D9FF2}" destId="{75C76579-BD46-4CD7-BB04-FD3B2F3CC1E7}" srcOrd="3" destOrd="0" presId="urn:microsoft.com/office/officeart/2008/layout/VerticalCurvedList"/>
    <dgm:cxn modelId="{03A8AF18-23EB-4C61-BC51-3116316062DF}" type="presParOf" srcId="{874A70E2-58BB-4DFF-AF58-89DCC67B4D9B}" destId="{27F8E6B4-3694-4208-B042-84F71C3DD220}" srcOrd="1" destOrd="0" presId="urn:microsoft.com/office/officeart/2008/layout/VerticalCurvedList"/>
    <dgm:cxn modelId="{22F9D8DF-7D13-42C8-A574-090DD0AF9F53}" type="presParOf" srcId="{874A70E2-58BB-4DFF-AF58-89DCC67B4D9B}" destId="{411566DD-EA6C-4E0A-BF5A-0A09226A7F7E}" srcOrd="2" destOrd="0" presId="urn:microsoft.com/office/officeart/2008/layout/VerticalCurvedList"/>
    <dgm:cxn modelId="{CEC31348-0CF9-4CF4-9834-0D6F73C1C95E}" type="presParOf" srcId="{411566DD-EA6C-4E0A-BF5A-0A09226A7F7E}" destId="{634DC21F-1D74-4E19-9D66-2E492D4D7CF2}" srcOrd="0" destOrd="0" presId="urn:microsoft.com/office/officeart/2008/layout/VerticalCurvedList"/>
    <dgm:cxn modelId="{ED90EBC6-DAEA-4088-8BF1-801E1D8FAC47}" type="presParOf" srcId="{874A70E2-58BB-4DFF-AF58-89DCC67B4D9B}" destId="{9E1EBC61-264D-46EE-B357-45670EA25B38}" srcOrd="3" destOrd="0" presId="urn:microsoft.com/office/officeart/2008/layout/VerticalCurvedList"/>
    <dgm:cxn modelId="{C277F5C9-3408-422F-A0CC-94C5031CA6AF}" type="presParOf" srcId="{874A70E2-58BB-4DFF-AF58-89DCC67B4D9B}" destId="{0BAEC649-FB61-4CFB-9D88-C9B14AAB047A}" srcOrd="4" destOrd="0" presId="urn:microsoft.com/office/officeart/2008/layout/VerticalCurvedList"/>
    <dgm:cxn modelId="{0E94425E-26AD-4B0D-8539-8559DAE2F241}" type="presParOf" srcId="{0BAEC649-FB61-4CFB-9D88-C9B14AAB047A}" destId="{5BB1453F-0039-4FDA-B904-65D41FC06E2D}" srcOrd="0" destOrd="0" presId="urn:microsoft.com/office/officeart/2008/layout/VerticalCurvedList"/>
    <dgm:cxn modelId="{92D03EBE-B0AA-4E10-92A2-75B95062201E}" type="presParOf" srcId="{874A70E2-58BB-4DFF-AF58-89DCC67B4D9B}" destId="{72392D84-877E-4829-B4FA-1FE01D1D84AE}" srcOrd="5" destOrd="0" presId="urn:microsoft.com/office/officeart/2008/layout/VerticalCurvedList"/>
    <dgm:cxn modelId="{BDE10B98-CD45-4C1A-A5ED-30BFDEDFBBF2}" type="presParOf" srcId="{874A70E2-58BB-4DFF-AF58-89DCC67B4D9B}" destId="{693B09CB-1245-4A10-972B-CA7C8C3B1512}" srcOrd="6" destOrd="0" presId="urn:microsoft.com/office/officeart/2008/layout/VerticalCurvedList"/>
    <dgm:cxn modelId="{539C1023-9610-4A3D-B5F5-0831C6BD8E59}" type="presParOf" srcId="{693B09CB-1245-4A10-972B-CA7C8C3B1512}" destId="{D4D5D754-BD44-4781-955E-992DF63B05A9}" srcOrd="0" destOrd="0" presId="urn:microsoft.com/office/officeart/2008/layout/VerticalCurvedList"/>
    <dgm:cxn modelId="{E0893F30-F2AB-4740-B5F8-12E8ECA5C390}" type="presParOf" srcId="{874A70E2-58BB-4DFF-AF58-89DCC67B4D9B}" destId="{F8A6FE84-7A19-4F13-ADA2-38C89C544F04}" srcOrd="7" destOrd="0" presId="urn:microsoft.com/office/officeart/2008/layout/VerticalCurvedList"/>
    <dgm:cxn modelId="{67B99A1A-C922-484F-A989-1ED5FECA21C6}" type="presParOf" srcId="{874A70E2-58BB-4DFF-AF58-89DCC67B4D9B}" destId="{F14C28CC-FACA-40CD-9660-BFED049A11EC}" srcOrd="8" destOrd="0" presId="urn:microsoft.com/office/officeart/2008/layout/VerticalCurvedList"/>
    <dgm:cxn modelId="{241D963C-7CA4-44DF-B4AE-BB7862EEA727}" type="presParOf" srcId="{F14C28CC-FACA-40CD-9660-BFED049A11EC}" destId="{29AF8E39-A1C1-4784-A743-F49E5D298974}" srcOrd="0" destOrd="0" presId="urn:microsoft.com/office/officeart/2008/layout/VerticalCurvedList"/>
    <dgm:cxn modelId="{A61D8309-58EF-4936-ADAB-7194BBDD3A8D}" type="presParOf" srcId="{874A70E2-58BB-4DFF-AF58-89DCC67B4D9B}" destId="{739057D6-24FF-455E-B7D8-DDE473A1A348}" srcOrd="9" destOrd="0" presId="urn:microsoft.com/office/officeart/2008/layout/VerticalCurvedList"/>
    <dgm:cxn modelId="{A4E1EF01-A01F-401E-9081-11D377CCD986}" type="presParOf" srcId="{874A70E2-58BB-4DFF-AF58-89DCC67B4D9B}" destId="{835CB4B1-D040-4CC8-91D5-ADE7F03286DC}" srcOrd="10" destOrd="0" presId="urn:microsoft.com/office/officeart/2008/layout/VerticalCurvedList"/>
    <dgm:cxn modelId="{F8AD66F2-3E68-4F94-87C7-3BA03E37500A}" type="presParOf" srcId="{835CB4B1-D040-4CC8-91D5-ADE7F03286DC}" destId="{465EEA37-C2B6-416A-960B-B047310622F6}" srcOrd="0" destOrd="0" presId="urn:microsoft.com/office/officeart/2008/layout/VerticalCurvedList"/>
    <dgm:cxn modelId="{E45F76F0-D69A-4C16-9C26-71776E5E5483}" type="presParOf" srcId="{874A70E2-58BB-4DFF-AF58-89DCC67B4D9B}" destId="{0E92C3C0-C651-4EB5-9C24-36925F2019CA}" srcOrd="11" destOrd="0" presId="urn:microsoft.com/office/officeart/2008/layout/VerticalCurvedList"/>
    <dgm:cxn modelId="{5E806D97-DF25-409F-9455-B133BF8A835C}" type="presParOf" srcId="{874A70E2-58BB-4DFF-AF58-89DCC67B4D9B}" destId="{B546379E-2464-4688-86FF-61CE8641C505}" srcOrd="12" destOrd="0" presId="urn:microsoft.com/office/officeart/2008/layout/VerticalCurvedList"/>
    <dgm:cxn modelId="{AEF6A89C-792B-4351-922B-B1785E7CA939}" type="presParOf" srcId="{B546379E-2464-4688-86FF-61CE8641C505}" destId="{49BF56DA-9920-4BE0-AE48-51DB7FD540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A9129F-E8C2-4187-86F4-91B56B669E0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0EBA20A6-D8FE-40CE-9FD2-49036F81FC65}">
      <dgm:prSet phldrT="[Texto]"/>
      <dgm:spPr/>
      <dgm:t>
        <a:bodyPr/>
        <a:lstStyle/>
        <a:p>
          <a:r>
            <a:rPr lang="es-EC" b="1" i="1" dirty="0" smtClean="0">
              <a:latin typeface="Times New Roman" panose="02020603050405020304" pitchFamily="18" charset="0"/>
              <a:cs typeface="Times New Roman" panose="02020603050405020304" pitchFamily="18" charset="0"/>
            </a:rPr>
            <a:t>¿Cuáles son los aspectos más importantes para los estudiantes para obtener un servicio de calidad?</a:t>
          </a:r>
          <a:endParaRPr lang="es-EC" dirty="0">
            <a:latin typeface="Times New Roman" panose="02020603050405020304" pitchFamily="18" charset="0"/>
            <a:cs typeface="Times New Roman" panose="02020603050405020304" pitchFamily="18" charset="0"/>
          </a:endParaRPr>
        </a:p>
      </dgm:t>
    </dgm:pt>
    <dgm:pt modelId="{EBD78CBC-09E2-4C47-B5F8-D59991CEB5AD}" type="parTrans" cxnId="{6D0A600E-9640-4FE6-B991-BC79405D12F3}">
      <dgm:prSet/>
      <dgm:spPr/>
      <dgm:t>
        <a:bodyPr/>
        <a:lstStyle/>
        <a:p>
          <a:endParaRPr lang="es-EC">
            <a:latin typeface="Times New Roman" panose="02020603050405020304" pitchFamily="18" charset="0"/>
            <a:cs typeface="Times New Roman" panose="02020603050405020304" pitchFamily="18" charset="0"/>
          </a:endParaRPr>
        </a:p>
      </dgm:t>
    </dgm:pt>
    <dgm:pt modelId="{B9DAB1AB-D165-48D9-8601-BA4E9A0021BC}" type="sibTrans" cxnId="{6D0A600E-9640-4FE6-B991-BC79405D12F3}">
      <dgm:prSet/>
      <dgm:spPr/>
      <dgm:t>
        <a:bodyPr/>
        <a:lstStyle/>
        <a:p>
          <a:endParaRPr lang="es-EC">
            <a:latin typeface="Times New Roman" panose="02020603050405020304" pitchFamily="18" charset="0"/>
            <a:cs typeface="Times New Roman" panose="02020603050405020304" pitchFamily="18" charset="0"/>
          </a:endParaRPr>
        </a:p>
      </dgm:t>
    </dgm:pt>
    <dgm:pt modelId="{CA6F0B5D-4F33-4CE8-9BA5-A8BFB40AC42D}">
      <dgm:prSet phldrT="[Texto]"/>
      <dgm:spPr/>
      <dgm:t>
        <a:bodyPr/>
        <a:lstStyle/>
        <a:p>
          <a:r>
            <a:rPr lang="es-EC" dirty="0" smtClean="0">
              <a:latin typeface="Times New Roman" panose="02020603050405020304" pitchFamily="18" charset="0"/>
              <a:cs typeface="Times New Roman" panose="02020603050405020304" pitchFamily="18" charset="0"/>
            </a:rPr>
            <a:t>Instalaciones físicas</a:t>
          </a:r>
          <a:endParaRPr lang="es-EC" dirty="0">
            <a:latin typeface="Times New Roman" panose="02020603050405020304" pitchFamily="18" charset="0"/>
            <a:cs typeface="Times New Roman" panose="02020603050405020304" pitchFamily="18" charset="0"/>
          </a:endParaRPr>
        </a:p>
      </dgm:t>
    </dgm:pt>
    <dgm:pt modelId="{FF909FC9-3CBC-4E07-A93A-AF73F4DC976E}" type="parTrans" cxnId="{7AFE094B-01F4-49D1-B0BB-6750A0F8ACA3}">
      <dgm:prSet/>
      <dgm:spPr/>
      <dgm:t>
        <a:bodyPr/>
        <a:lstStyle/>
        <a:p>
          <a:endParaRPr lang="es-EC">
            <a:latin typeface="Times New Roman" panose="02020603050405020304" pitchFamily="18" charset="0"/>
            <a:cs typeface="Times New Roman" panose="02020603050405020304" pitchFamily="18" charset="0"/>
          </a:endParaRPr>
        </a:p>
      </dgm:t>
    </dgm:pt>
    <dgm:pt modelId="{4A5D51BD-781F-4528-8A9F-8B0EFEBE08FC}" type="sibTrans" cxnId="{7AFE094B-01F4-49D1-B0BB-6750A0F8ACA3}">
      <dgm:prSet/>
      <dgm:spPr/>
      <dgm:t>
        <a:bodyPr/>
        <a:lstStyle/>
        <a:p>
          <a:endParaRPr lang="es-EC">
            <a:latin typeface="Times New Roman" panose="02020603050405020304" pitchFamily="18" charset="0"/>
            <a:cs typeface="Times New Roman" panose="02020603050405020304" pitchFamily="18" charset="0"/>
          </a:endParaRPr>
        </a:p>
      </dgm:t>
    </dgm:pt>
    <dgm:pt modelId="{E852A2A4-25F8-462C-9EB1-D63ECDBCECC6}">
      <dgm:prSet phldrT="[Texto]"/>
      <dgm:spPr/>
      <dgm:t>
        <a:bodyPr/>
        <a:lstStyle/>
        <a:p>
          <a:r>
            <a:rPr lang="es-EC" b="1" i="1" dirty="0" smtClean="0">
              <a:latin typeface="Times New Roman" panose="02020603050405020304" pitchFamily="18" charset="0"/>
              <a:cs typeface="Times New Roman" panose="02020603050405020304" pitchFamily="18" charset="0"/>
            </a:rPr>
            <a:t>¿Cuáles son los procesos en los que los estudiantes tienen mayor problema?</a:t>
          </a:r>
          <a:endParaRPr lang="es-EC" dirty="0">
            <a:latin typeface="Times New Roman" panose="02020603050405020304" pitchFamily="18" charset="0"/>
            <a:cs typeface="Times New Roman" panose="02020603050405020304" pitchFamily="18" charset="0"/>
          </a:endParaRPr>
        </a:p>
      </dgm:t>
    </dgm:pt>
    <dgm:pt modelId="{BF297492-6657-4168-9761-82409E834F13}" type="parTrans" cxnId="{1F7C33B5-4863-4A1E-AB35-212F19A33C2E}">
      <dgm:prSet/>
      <dgm:spPr/>
      <dgm:t>
        <a:bodyPr/>
        <a:lstStyle/>
        <a:p>
          <a:endParaRPr lang="es-EC">
            <a:latin typeface="Times New Roman" panose="02020603050405020304" pitchFamily="18" charset="0"/>
            <a:cs typeface="Times New Roman" panose="02020603050405020304" pitchFamily="18" charset="0"/>
          </a:endParaRPr>
        </a:p>
      </dgm:t>
    </dgm:pt>
    <dgm:pt modelId="{F3AD5895-1DC6-4194-AF46-A4E91E1C2CD2}" type="sibTrans" cxnId="{1F7C33B5-4863-4A1E-AB35-212F19A33C2E}">
      <dgm:prSet/>
      <dgm:spPr/>
      <dgm:t>
        <a:bodyPr/>
        <a:lstStyle/>
        <a:p>
          <a:endParaRPr lang="es-EC">
            <a:latin typeface="Times New Roman" panose="02020603050405020304" pitchFamily="18" charset="0"/>
            <a:cs typeface="Times New Roman" panose="02020603050405020304" pitchFamily="18" charset="0"/>
          </a:endParaRPr>
        </a:p>
      </dgm:t>
    </dgm:pt>
    <dgm:pt modelId="{1CEC8D8F-9F18-49EE-B2A6-0698C043A751}">
      <dgm:prSet phldrT="[Texto]"/>
      <dgm:spPr/>
      <dgm:t>
        <a:bodyPr/>
        <a:lstStyle/>
        <a:p>
          <a:r>
            <a:rPr lang="es-EC" dirty="0" smtClean="0">
              <a:latin typeface="Times New Roman" panose="02020603050405020304" pitchFamily="18" charset="0"/>
              <a:cs typeface="Times New Roman" panose="02020603050405020304" pitchFamily="18" charset="0"/>
            </a:rPr>
            <a:t>Tienen mayor dificultad en largo tiempo de espera para ser atendidos y la atención deficiente que ofrecen los funcionarios hacia los estudiantes al momento de acceder a un servicio administrativo. </a:t>
          </a:r>
          <a:endParaRPr lang="es-EC" dirty="0">
            <a:latin typeface="Times New Roman" panose="02020603050405020304" pitchFamily="18" charset="0"/>
            <a:cs typeface="Times New Roman" panose="02020603050405020304" pitchFamily="18" charset="0"/>
          </a:endParaRPr>
        </a:p>
      </dgm:t>
    </dgm:pt>
    <dgm:pt modelId="{82A803BC-6471-4142-94AB-55ADAF4B22DE}" type="parTrans" cxnId="{AB7678A0-CAE3-40FD-BD6A-0B11739D4844}">
      <dgm:prSet/>
      <dgm:spPr/>
      <dgm:t>
        <a:bodyPr/>
        <a:lstStyle/>
        <a:p>
          <a:endParaRPr lang="es-EC">
            <a:latin typeface="Times New Roman" panose="02020603050405020304" pitchFamily="18" charset="0"/>
            <a:cs typeface="Times New Roman" panose="02020603050405020304" pitchFamily="18" charset="0"/>
          </a:endParaRPr>
        </a:p>
      </dgm:t>
    </dgm:pt>
    <dgm:pt modelId="{2AA3FE8F-3485-4EBB-BAFA-3A15B9C66BB5}" type="sibTrans" cxnId="{AB7678A0-CAE3-40FD-BD6A-0B11739D4844}">
      <dgm:prSet/>
      <dgm:spPr/>
      <dgm:t>
        <a:bodyPr/>
        <a:lstStyle/>
        <a:p>
          <a:endParaRPr lang="es-EC">
            <a:latin typeface="Times New Roman" panose="02020603050405020304" pitchFamily="18" charset="0"/>
            <a:cs typeface="Times New Roman" panose="02020603050405020304" pitchFamily="18" charset="0"/>
          </a:endParaRPr>
        </a:p>
      </dgm:t>
    </dgm:pt>
    <dgm:pt modelId="{9DAC7A88-8557-4A1B-8102-98BCC038B755}">
      <dgm:prSet/>
      <dgm:spPr/>
      <dgm:t>
        <a:bodyPr/>
        <a:lstStyle/>
        <a:p>
          <a:r>
            <a:rPr lang="es-EC" b="1" i="1" dirty="0" smtClean="0">
              <a:latin typeface="Times New Roman" panose="02020603050405020304" pitchFamily="18" charset="0"/>
              <a:cs typeface="Times New Roman" panose="02020603050405020304" pitchFamily="18" charset="0"/>
            </a:rPr>
            <a:t>¿Están satisfechos los estudiantes con el servicio ofrecido por la universidad?</a:t>
          </a:r>
          <a:endParaRPr lang="es-EC" dirty="0">
            <a:latin typeface="Times New Roman" panose="02020603050405020304" pitchFamily="18" charset="0"/>
            <a:cs typeface="Times New Roman" panose="02020603050405020304" pitchFamily="18" charset="0"/>
          </a:endParaRPr>
        </a:p>
      </dgm:t>
    </dgm:pt>
    <dgm:pt modelId="{FFF206B0-E257-4A6A-897F-8AA4BF4C25DA}" type="parTrans" cxnId="{D9809807-C0F3-4B62-AFC2-3FA0E85541E2}">
      <dgm:prSet/>
      <dgm:spPr/>
      <dgm:t>
        <a:bodyPr/>
        <a:lstStyle/>
        <a:p>
          <a:endParaRPr lang="es-EC">
            <a:latin typeface="Times New Roman" panose="02020603050405020304" pitchFamily="18" charset="0"/>
            <a:cs typeface="Times New Roman" panose="02020603050405020304" pitchFamily="18" charset="0"/>
          </a:endParaRPr>
        </a:p>
      </dgm:t>
    </dgm:pt>
    <dgm:pt modelId="{D3D27E80-601D-45AF-9FF7-56D776C950DE}" type="sibTrans" cxnId="{D9809807-C0F3-4B62-AFC2-3FA0E85541E2}">
      <dgm:prSet/>
      <dgm:spPr/>
      <dgm:t>
        <a:bodyPr/>
        <a:lstStyle/>
        <a:p>
          <a:endParaRPr lang="es-EC">
            <a:latin typeface="Times New Roman" panose="02020603050405020304" pitchFamily="18" charset="0"/>
            <a:cs typeface="Times New Roman" panose="02020603050405020304" pitchFamily="18" charset="0"/>
          </a:endParaRPr>
        </a:p>
      </dgm:t>
    </dgm:pt>
    <dgm:pt modelId="{312F952E-80CD-4882-A7F9-16FB89FCEDD9}">
      <dgm:prSet/>
      <dgm:spPr/>
      <dgm:t>
        <a:bodyPr/>
        <a:lstStyle/>
        <a:p>
          <a:r>
            <a:rPr lang="es-EC" smtClean="0">
              <a:latin typeface="Times New Roman" panose="02020603050405020304" pitchFamily="18" charset="0"/>
              <a:cs typeface="Times New Roman" panose="02020603050405020304" pitchFamily="18" charset="0"/>
            </a:rPr>
            <a:t>Modernidad de equipos</a:t>
          </a:r>
          <a:endParaRPr lang="es-EC">
            <a:latin typeface="Times New Roman" panose="02020603050405020304" pitchFamily="18" charset="0"/>
            <a:cs typeface="Times New Roman" panose="02020603050405020304" pitchFamily="18" charset="0"/>
          </a:endParaRPr>
        </a:p>
      </dgm:t>
    </dgm:pt>
    <dgm:pt modelId="{B77CD2E7-F82E-46C0-B5A5-B11F31C1F9E2}" type="parTrans" cxnId="{35F8147E-B884-4D4B-A7FE-B18AE5B59261}">
      <dgm:prSet/>
      <dgm:spPr/>
      <dgm:t>
        <a:bodyPr/>
        <a:lstStyle/>
        <a:p>
          <a:endParaRPr lang="es-EC">
            <a:latin typeface="Times New Roman" panose="02020603050405020304" pitchFamily="18" charset="0"/>
            <a:cs typeface="Times New Roman" panose="02020603050405020304" pitchFamily="18" charset="0"/>
          </a:endParaRPr>
        </a:p>
      </dgm:t>
    </dgm:pt>
    <dgm:pt modelId="{23EC9DD3-E361-459E-B25D-90284AB192B5}" type="sibTrans" cxnId="{35F8147E-B884-4D4B-A7FE-B18AE5B59261}">
      <dgm:prSet/>
      <dgm:spPr/>
      <dgm:t>
        <a:bodyPr/>
        <a:lstStyle/>
        <a:p>
          <a:endParaRPr lang="es-EC">
            <a:latin typeface="Times New Roman" panose="02020603050405020304" pitchFamily="18" charset="0"/>
            <a:cs typeface="Times New Roman" panose="02020603050405020304" pitchFamily="18" charset="0"/>
          </a:endParaRPr>
        </a:p>
      </dgm:t>
    </dgm:pt>
    <dgm:pt modelId="{A29E652D-627E-4814-B400-0681697F71B6}">
      <dgm:prSet/>
      <dgm:spPr/>
      <dgm:t>
        <a:bodyPr/>
        <a:lstStyle/>
        <a:p>
          <a:r>
            <a:rPr lang="es-EC" smtClean="0">
              <a:latin typeface="Times New Roman" panose="02020603050405020304" pitchFamily="18" charset="0"/>
              <a:cs typeface="Times New Roman" panose="02020603050405020304" pitchFamily="18" charset="0"/>
            </a:rPr>
            <a:t>Horarios de atención </a:t>
          </a:r>
          <a:endParaRPr lang="es-EC">
            <a:latin typeface="Times New Roman" panose="02020603050405020304" pitchFamily="18" charset="0"/>
            <a:cs typeface="Times New Roman" panose="02020603050405020304" pitchFamily="18" charset="0"/>
          </a:endParaRPr>
        </a:p>
      </dgm:t>
    </dgm:pt>
    <dgm:pt modelId="{D019D82A-627C-49E9-8B5D-7F8092E740B7}" type="parTrans" cxnId="{0F8C0EEF-B749-41A6-9F9F-2715FC5AF155}">
      <dgm:prSet/>
      <dgm:spPr/>
      <dgm:t>
        <a:bodyPr/>
        <a:lstStyle/>
        <a:p>
          <a:endParaRPr lang="es-EC">
            <a:latin typeface="Times New Roman" panose="02020603050405020304" pitchFamily="18" charset="0"/>
            <a:cs typeface="Times New Roman" panose="02020603050405020304" pitchFamily="18" charset="0"/>
          </a:endParaRPr>
        </a:p>
      </dgm:t>
    </dgm:pt>
    <dgm:pt modelId="{408C6F32-0C0C-45BE-B698-A444CC854FA8}" type="sibTrans" cxnId="{0F8C0EEF-B749-41A6-9F9F-2715FC5AF155}">
      <dgm:prSet/>
      <dgm:spPr/>
      <dgm:t>
        <a:bodyPr/>
        <a:lstStyle/>
        <a:p>
          <a:endParaRPr lang="es-EC">
            <a:latin typeface="Times New Roman" panose="02020603050405020304" pitchFamily="18" charset="0"/>
            <a:cs typeface="Times New Roman" panose="02020603050405020304" pitchFamily="18" charset="0"/>
          </a:endParaRPr>
        </a:p>
      </dgm:t>
    </dgm:pt>
    <dgm:pt modelId="{823BC8DE-FDF2-4529-B730-14CF4213C384}">
      <dgm:prSet/>
      <dgm:spPr/>
      <dgm:t>
        <a:bodyPr/>
        <a:lstStyle/>
        <a:p>
          <a:r>
            <a:rPr lang="es-EC" smtClean="0">
              <a:latin typeface="Times New Roman" panose="02020603050405020304" pitchFamily="18" charset="0"/>
              <a:cs typeface="Times New Roman" panose="02020603050405020304" pitchFamily="18" charset="0"/>
            </a:rPr>
            <a:t>Imagen de los empleados</a:t>
          </a:r>
          <a:endParaRPr lang="es-EC">
            <a:latin typeface="Times New Roman" panose="02020603050405020304" pitchFamily="18" charset="0"/>
            <a:cs typeface="Times New Roman" panose="02020603050405020304" pitchFamily="18" charset="0"/>
          </a:endParaRPr>
        </a:p>
      </dgm:t>
    </dgm:pt>
    <dgm:pt modelId="{37711B59-4F94-4725-9E0B-6D26F188FF71}" type="parTrans" cxnId="{C8B25336-C345-44EB-9694-F4E88214DEC2}">
      <dgm:prSet/>
      <dgm:spPr/>
      <dgm:t>
        <a:bodyPr/>
        <a:lstStyle/>
        <a:p>
          <a:endParaRPr lang="es-EC">
            <a:latin typeface="Times New Roman" panose="02020603050405020304" pitchFamily="18" charset="0"/>
            <a:cs typeface="Times New Roman" panose="02020603050405020304" pitchFamily="18" charset="0"/>
          </a:endParaRPr>
        </a:p>
      </dgm:t>
    </dgm:pt>
    <dgm:pt modelId="{2E1335E1-20CE-4937-8B14-E70293AB42F8}" type="sibTrans" cxnId="{C8B25336-C345-44EB-9694-F4E88214DEC2}">
      <dgm:prSet/>
      <dgm:spPr/>
      <dgm:t>
        <a:bodyPr/>
        <a:lstStyle/>
        <a:p>
          <a:endParaRPr lang="es-EC">
            <a:latin typeface="Times New Roman" panose="02020603050405020304" pitchFamily="18" charset="0"/>
            <a:cs typeface="Times New Roman" panose="02020603050405020304" pitchFamily="18" charset="0"/>
          </a:endParaRPr>
        </a:p>
      </dgm:t>
    </dgm:pt>
    <dgm:pt modelId="{AACB93EA-62E0-48AF-B719-9D343F844928}">
      <dgm:prSet/>
      <dgm:spPr/>
      <dgm:t>
        <a:bodyPr/>
        <a:lstStyle/>
        <a:p>
          <a:r>
            <a:rPr lang="es-EC" dirty="0" smtClean="0">
              <a:latin typeface="Times New Roman" panose="02020603050405020304" pitchFamily="18" charset="0"/>
              <a:cs typeface="Times New Roman" panose="02020603050405020304" pitchFamily="18" charset="0"/>
            </a:rPr>
            <a:t>Material asociados con la atención</a:t>
          </a:r>
          <a:endParaRPr lang="es-EC" dirty="0">
            <a:latin typeface="Times New Roman" panose="02020603050405020304" pitchFamily="18" charset="0"/>
            <a:cs typeface="Times New Roman" panose="02020603050405020304" pitchFamily="18" charset="0"/>
          </a:endParaRPr>
        </a:p>
      </dgm:t>
    </dgm:pt>
    <dgm:pt modelId="{CD4AAD02-02D7-4349-BCA6-EA77E27E1990}" type="parTrans" cxnId="{4EAC2767-CF43-4C19-85A9-81B4E4C5F6D7}">
      <dgm:prSet/>
      <dgm:spPr/>
      <dgm:t>
        <a:bodyPr/>
        <a:lstStyle/>
        <a:p>
          <a:endParaRPr lang="es-EC">
            <a:latin typeface="Times New Roman" panose="02020603050405020304" pitchFamily="18" charset="0"/>
            <a:cs typeface="Times New Roman" panose="02020603050405020304" pitchFamily="18" charset="0"/>
          </a:endParaRPr>
        </a:p>
      </dgm:t>
    </dgm:pt>
    <dgm:pt modelId="{5D511F3F-C6BE-4E42-8896-7524B5883B50}" type="sibTrans" cxnId="{4EAC2767-CF43-4C19-85A9-81B4E4C5F6D7}">
      <dgm:prSet/>
      <dgm:spPr/>
      <dgm:t>
        <a:bodyPr/>
        <a:lstStyle/>
        <a:p>
          <a:endParaRPr lang="es-EC">
            <a:latin typeface="Times New Roman" panose="02020603050405020304" pitchFamily="18" charset="0"/>
            <a:cs typeface="Times New Roman" panose="02020603050405020304" pitchFamily="18" charset="0"/>
          </a:endParaRPr>
        </a:p>
      </dgm:t>
    </dgm:pt>
    <dgm:pt modelId="{5ADDB5C7-7A45-4F61-816D-F539B90A5F6B}">
      <dgm:prSet/>
      <dgm:spPr/>
      <dgm:t>
        <a:bodyPr/>
        <a:lstStyle/>
        <a:p>
          <a:r>
            <a:rPr lang="es-EC" dirty="0" smtClean="0">
              <a:latin typeface="Times New Roman" panose="02020603050405020304" pitchFamily="18" charset="0"/>
              <a:cs typeface="Times New Roman" panose="02020603050405020304" pitchFamily="18" charset="0"/>
            </a:rPr>
            <a:t>El estudio reveló que el 51,14% de los estudiantes encuestados consideran los servicios administrativos como malos, por lo tanto se acepta la hipótesis, al decir que más del 50% de los estudiantes se encuentran insatisfechos</a:t>
          </a:r>
          <a:endParaRPr lang="es-EC" dirty="0">
            <a:latin typeface="Times New Roman" panose="02020603050405020304" pitchFamily="18" charset="0"/>
            <a:cs typeface="Times New Roman" panose="02020603050405020304" pitchFamily="18" charset="0"/>
          </a:endParaRPr>
        </a:p>
      </dgm:t>
    </dgm:pt>
    <dgm:pt modelId="{37A58675-493C-4B74-9358-995992ED961C}" type="parTrans" cxnId="{8709AFA9-5E60-4EC3-A604-33348F14FB14}">
      <dgm:prSet/>
      <dgm:spPr/>
      <dgm:t>
        <a:bodyPr/>
        <a:lstStyle/>
        <a:p>
          <a:endParaRPr lang="es-EC">
            <a:latin typeface="Times New Roman" panose="02020603050405020304" pitchFamily="18" charset="0"/>
            <a:cs typeface="Times New Roman" panose="02020603050405020304" pitchFamily="18" charset="0"/>
          </a:endParaRPr>
        </a:p>
      </dgm:t>
    </dgm:pt>
    <dgm:pt modelId="{07997ABF-C9DA-481F-8320-260511F97E33}" type="sibTrans" cxnId="{8709AFA9-5E60-4EC3-A604-33348F14FB14}">
      <dgm:prSet/>
      <dgm:spPr/>
      <dgm:t>
        <a:bodyPr/>
        <a:lstStyle/>
        <a:p>
          <a:endParaRPr lang="es-EC">
            <a:latin typeface="Times New Roman" panose="02020603050405020304" pitchFamily="18" charset="0"/>
            <a:cs typeface="Times New Roman" panose="02020603050405020304" pitchFamily="18" charset="0"/>
          </a:endParaRPr>
        </a:p>
      </dgm:t>
    </dgm:pt>
    <dgm:pt modelId="{18B8D892-8474-4667-9833-FFB0C8DF8EE8}" type="pres">
      <dgm:prSet presAssocID="{5AA9129F-E8C2-4187-86F4-91B56B669E0F}" presName="Name0" presStyleCnt="0">
        <dgm:presLayoutVars>
          <dgm:dir/>
          <dgm:animLvl val="lvl"/>
          <dgm:resizeHandles/>
        </dgm:presLayoutVars>
      </dgm:prSet>
      <dgm:spPr/>
      <dgm:t>
        <a:bodyPr/>
        <a:lstStyle/>
        <a:p>
          <a:endParaRPr lang="es-EC"/>
        </a:p>
      </dgm:t>
    </dgm:pt>
    <dgm:pt modelId="{D60E7622-283E-4AD6-9787-E3303736AAC3}" type="pres">
      <dgm:prSet presAssocID="{0EBA20A6-D8FE-40CE-9FD2-49036F81FC65}" presName="linNode" presStyleCnt="0"/>
      <dgm:spPr/>
    </dgm:pt>
    <dgm:pt modelId="{383A78ED-2052-48C9-87D2-0522C9C68FFA}" type="pres">
      <dgm:prSet presAssocID="{0EBA20A6-D8FE-40CE-9FD2-49036F81FC65}" presName="parentShp" presStyleLbl="node1" presStyleIdx="0" presStyleCnt="3" custScaleX="84617" custScaleY="80686">
        <dgm:presLayoutVars>
          <dgm:bulletEnabled val="1"/>
        </dgm:presLayoutVars>
      </dgm:prSet>
      <dgm:spPr/>
      <dgm:t>
        <a:bodyPr/>
        <a:lstStyle/>
        <a:p>
          <a:endParaRPr lang="es-EC"/>
        </a:p>
      </dgm:t>
    </dgm:pt>
    <dgm:pt modelId="{F078F07F-963A-40FB-947C-97B0DB1E759E}" type="pres">
      <dgm:prSet presAssocID="{0EBA20A6-D8FE-40CE-9FD2-49036F81FC65}" presName="childShp" presStyleLbl="bgAccFollowNode1" presStyleIdx="0" presStyleCnt="3">
        <dgm:presLayoutVars>
          <dgm:bulletEnabled val="1"/>
        </dgm:presLayoutVars>
      </dgm:prSet>
      <dgm:spPr/>
      <dgm:t>
        <a:bodyPr/>
        <a:lstStyle/>
        <a:p>
          <a:endParaRPr lang="es-EC"/>
        </a:p>
      </dgm:t>
    </dgm:pt>
    <dgm:pt modelId="{6F52DEE0-1A71-417A-B9C6-49CABBAAD142}" type="pres">
      <dgm:prSet presAssocID="{B9DAB1AB-D165-48D9-8601-BA4E9A0021BC}" presName="spacing" presStyleCnt="0"/>
      <dgm:spPr/>
    </dgm:pt>
    <dgm:pt modelId="{90A1AE44-F68F-454E-A410-A977702E946C}" type="pres">
      <dgm:prSet presAssocID="{E852A2A4-25F8-462C-9EB1-D63ECDBCECC6}" presName="linNode" presStyleCnt="0"/>
      <dgm:spPr/>
    </dgm:pt>
    <dgm:pt modelId="{F580FBBB-27CC-4656-B3DD-17D279CEB095}" type="pres">
      <dgm:prSet presAssocID="{E852A2A4-25F8-462C-9EB1-D63ECDBCECC6}" presName="parentShp" presStyleLbl="node1" presStyleIdx="1" presStyleCnt="3" custScaleX="84617" custScaleY="80686">
        <dgm:presLayoutVars>
          <dgm:bulletEnabled val="1"/>
        </dgm:presLayoutVars>
      </dgm:prSet>
      <dgm:spPr/>
      <dgm:t>
        <a:bodyPr/>
        <a:lstStyle/>
        <a:p>
          <a:endParaRPr lang="es-EC"/>
        </a:p>
      </dgm:t>
    </dgm:pt>
    <dgm:pt modelId="{1BE11EC3-C675-4018-98E3-53214A4F7A35}" type="pres">
      <dgm:prSet presAssocID="{E852A2A4-25F8-462C-9EB1-D63ECDBCECC6}" presName="childShp" presStyleLbl="bgAccFollowNode1" presStyleIdx="1" presStyleCnt="3">
        <dgm:presLayoutVars>
          <dgm:bulletEnabled val="1"/>
        </dgm:presLayoutVars>
      </dgm:prSet>
      <dgm:spPr/>
      <dgm:t>
        <a:bodyPr/>
        <a:lstStyle/>
        <a:p>
          <a:endParaRPr lang="es-EC"/>
        </a:p>
      </dgm:t>
    </dgm:pt>
    <dgm:pt modelId="{A36EE405-DBD4-4B5E-85CB-1FC86F836990}" type="pres">
      <dgm:prSet presAssocID="{F3AD5895-1DC6-4194-AF46-A4E91E1C2CD2}" presName="spacing" presStyleCnt="0"/>
      <dgm:spPr/>
    </dgm:pt>
    <dgm:pt modelId="{6FF1CD43-DC2C-4A65-932C-B4912DBEF360}" type="pres">
      <dgm:prSet presAssocID="{9DAC7A88-8557-4A1B-8102-98BCC038B755}" presName="linNode" presStyleCnt="0"/>
      <dgm:spPr/>
    </dgm:pt>
    <dgm:pt modelId="{6C2BC3E1-355C-4760-B059-50A6010D9651}" type="pres">
      <dgm:prSet presAssocID="{9DAC7A88-8557-4A1B-8102-98BCC038B755}" presName="parentShp" presStyleLbl="node1" presStyleIdx="2" presStyleCnt="3" custScaleX="84617" custScaleY="80686">
        <dgm:presLayoutVars>
          <dgm:bulletEnabled val="1"/>
        </dgm:presLayoutVars>
      </dgm:prSet>
      <dgm:spPr/>
      <dgm:t>
        <a:bodyPr/>
        <a:lstStyle/>
        <a:p>
          <a:endParaRPr lang="es-EC"/>
        </a:p>
      </dgm:t>
    </dgm:pt>
    <dgm:pt modelId="{1FF68FF9-99F3-4786-9603-3D9D2A1E72C0}" type="pres">
      <dgm:prSet presAssocID="{9DAC7A88-8557-4A1B-8102-98BCC038B755}" presName="childShp" presStyleLbl="bgAccFollowNode1" presStyleIdx="2" presStyleCnt="3">
        <dgm:presLayoutVars>
          <dgm:bulletEnabled val="1"/>
        </dgm:presLayoutVars>
      </dgm:prSet>
      <dgm:spPr/>
      <dgm:t>
        <a:bodyPr/>
        <a:lstStyle/>
        <a:p>
          <a:endParaRPr lang="es-EC"/>
        </a:p>
      </dgm:t>
    </dgm:pt>
  </dgm:ptLst>
  <dgm:cxnLst>
    <dgm:cxn modelId="{A42254B8-EA31-430B-A66D-EF32E17552C0}" type="presOf" srcId="{AACB93EA-62E0-48AF-B719-9D343F844928}" destId="{F078F07F-963A-40FB-947C-97B0DB1E759E}" srcOrd="0" destOrd="4" presId="urn:microsoft.com/office/officeart/2005/8/layout/vList6"/>
    <dgm:cxn modelId="{4EAC2767-CF43-4C19-85A9-81B4E4C5F6D7}" srcId="{0EBA20A6-D8FE-40CE-9FD2-49036F81FC65}" destId="{AACB93EA-62E0-48AF-B719-9D343F844928}" srcOrd="4" destOrd="0" parTransId="{CD4AAD02-02D7-4349-BCA6-EA77E27E1990}" sibTransId="{5D511F3F-C6BE-4E42-8896-7524B5883B50}"/>
    <dgm:cxn modelId="{0F8C0EEF-B749-41A6-9F9F-2715FC5AF155}" srcId="{0EBA20A6-D8FE-40CE-9FD2-49036F81FC65}" destId="{A29E652D-627E-4814-B400-0681697F71B6}" srcOrd="2" destOrd="0" parTransId="{D019D82A-627C-49E9-8B5D-7F8092E740B7}" sibTransId="{408C6F32-0C0C-45BE-B698-A444CC854FA8}"/>
    <dgm:cxn modelId="{DB5EA900-73E9-4C6D-B9BD-D35A037821F7}" type="presOf" srcId="{823BC8DE-FDF2-4529-B730-14CF4213C384}" destId="{F078F07F-963A-40FB-947C-97B0DB1E759E}" srcOrd="0" destOrd="3" presId="urn:microsoft.com/office/officeart/2005/8/layout/vList6"/>
    <dgm:cxn modelId="{35F8147E-B884-4D4B-A7FE-B18AE5B59261}" srcId="{0EBA20A6-D8FE-40CE-9FD2-49036F81FC65}" destId="{312F952E-80CD-4882-A7F9-16FB89FCEDD9}" srcOrd="1" destOrd="0" parTransId="{B77CD2E7-F82E-46C0-B5A5-B11F31C1F9E2}" sibTransId="{23EC9DD3-E361-459E-B25D-90284AB192B5}"/>
    <dgm:cxn modelId="{7AFE094B-01F4-49D1-B0BB-6750A0F8ACA3}" srcId="{0EBA20A6-D8FE-40CE-9FD2-49036F81FC65}" destId="{CA6F0B5D-4F33-4CE8-9BA5-A8BFB40AC42D}" srcOrd="0" destOrd="0" parTransId="{FF909FC9-3CBC-4E07-A93A-AF73F4DC976E}" sibTransId="{4A5D51BD-781F-4528-8A9F-8B0EFEBE08FC}"/>
    <dgm:cxn modelId="{50491A43-265C-48E0-B2F0-77366012B278}" type="presOf" srcId="{312F952E-80CD-4882-A7F9-16FB89FCEDD9}" destId="{F078F07F-963A-40FB-947C-97B0DB1E759E}" srcOrd="0" destOrd="1" presId="urn:microsoft.com/office/officeart/2005/8/layout/vList6"/>
    <dgm:cxn modelId="{8A27B3C7-1BE8-44F4-945D-E17068F22D95}" type="presOf" srcId="{5AA9129F-E8C2-4187-86F4-91B56B669E0F}" destId="{18B8D892-8474-4667-9833-FFB0C8DF8EE8}" srcOrd="0" destOrd="0" presId="urn:microsoft.com/office/officeart/2005/8/layout/vList6"/>
    <dgm:cxn modelId="{AB7678A0-CAE3-40FD-BD6A-0B11739D4844}" srcId="{E852A2A4-25F8-462C-9EB1-D63ECDBCECC6}" destId="{1CEC8D8F-9F18-49EE-B2A6-0698C043A751}" srcOrd="0" destOrd="0" parTransId="{82A803BC-6471-4142-94AB-55ADAF4B22DE}" sibTransId="{2AA3FE8F-3485-4EBB-BAFA-3A15B9C66BB5}"/>
    <dgm:cxn modelId="{44B38166-FC58-43EE-92C3-3D4C04A58C16}" type="presOf" srcId="{CA6F0B5D-4F33-4CE8-9BA5-A8BFB40AC42D}" destId="{F078F07F-963A-40FB-947C-97B0DB1E759E}" srcOrd="0" destOrd="0" presId="urn:microsoft.com/office/officeart/2005/8/layout/vList6"/>
    <dgm:cxn modelId="{9733A9F2-739F-481F-85AC-440DD0A114BC}" type="presOf" srcId="{1CEC8D8F-9F18-49EE-B2A6-0698C043A751}" destId="{1BE11EC3-C675-4018-98E3-53214A4F7A35}" srcOrd="0" destOrd="0" presId="urn:microsoft.com/office/officeart/2005/8/layout/vList6"/>
    <dgm:cxn modelId="{8709AFA9-5E60-4EC3-A604-33348F14FB14}" srcId="{9DAC7A88-8557-4A1B-8102-98BCC038B755}" destId="{5ADDB5C7-7A45-4F61-816D-F539B90A5F6B}" srcOrd="0" destOrd="0" parTransId="{37A58675-493C-4B74-9358-995992ED961C}" sibTransId="{07997ABF-C9DA-481F-8320-260511F97E33}"/>
    <dgm:cxn modelId="{6D0A600E-9640-4FE6-B991-BC79405D12F3}" srcId="{5AA9129F-E8C2-4187-86F4-91B56B669E0F}" destId="{0EBA20A6-D8FE-40CE-9FD2-49036F81FC65}" srcOrd="0" destOrd="0" parTransId="{EBD78CBC-09E2-4C47-B5F8-D59991CEB5AD}" sibTransId="{B9DAB1AB-D165-48D9-8601-BA4E9A0021BC}"/>
    <dgm:cxn modelId="{1F7C33B5-4863-4A1E-AB35-212F19A33C2E}" srcId="{5AA9129F-E8C2-4187-86F4-91B56B669E0F}" destId="{E852A2A4-25F8-462C-9EB1-D63ECDBCECC6}" srcOrd="1" destOrd="0" parTransId="{BF297492-6657-4168-9761-82409E834F13}" sibTransId="{F3AD5895-1DC6-4194-AF46-A4E91E1C2CD2}"/>
    <dgm:cxn modelId="{D9809807-C0F3-4B62-AFC2-3FA0E85541E2}" srcId="{5AA9129F-E8C2-4187-86F4-91B56B669E0F}" destId="{9DAC7A88-8557-4A1B-8102-98BCC038B755}" srcOrd="2" destOrd="0" parTransId="{FFF206B0-E257-4A6A-897F-8AA4BF4C25DA}" sibTransId="{D3D27E80-601D-45AF-9FF7-56D776C950DE}"/>
    <dgm:cxn modelId="{31355422-56AE-4779-AC94-897722543B96}" type="presOf" srcId="{A29E652D-627E-4814-B400-0681697F71B6}" destId="{F078F07F-963A-40FB-947C-97B0DB1E759E}" srcOrd="0" destOrd="2" presId="urn:microsoft.com/office/officeart/2005/8/layout/vList6"/>
    <dgm:cxn modelId="{B0425BEE-AB64-4409-BE44-8174512B4932}" type="presOf" srcId="{5ADDB5C7-7A45-4F61-816D-F539B90A5F6B}" destId="{1FF68FF9-99F3-4786-9603-3D9D2A1E72C0}" srcOrd="0" destOrd="0" presId="urn:microsoft.com/office/officeart/2005/8/layout/vList6"/>
    <dgm:cxn modelId="{C8B25336-C345-44EB-9694-F4E88214DEC2}" srcId="{0EBA20A6-D8FE-40CE-9FD2-49036F81FC65}" destId="{823BC8DE-FDF2-4529-B730-14CF4213C384}" srcOrd="3" destOrd="0" parTransId="{37711B59-4F94-4725-9E0B-6D26F188FF71}" sibTransId="{2E1335E1-20CE-4937-8B14-E70293AB42F8}"/>
    <dgm:cxn modelId="{92395AAB-19A2-4619-817F-552C718D1635}" type="presOf" srcId="{0EBA20A6-D8FE-40CE-9FD2-49036F81FC65}" destId="{383A78ED-2052-48C9-87D2-0522C9C68FFA}" srcOrd="0" destOrd="0" presId="urn:microsoft.com/office/officeart/2005/8/layout/vList6"/>
    <dgm:cxn modelId="{DB6F4F03-7F7B-4718-9D81-6CF40F9921BF}" type="presOf" srcId="{E852A2A4-25F8-462C-9EB1-D63ECDBCECC6}" destId="{F580FBBB-27CC-4656-B3DD-17D279CEB095}" srcOrd="0" destOrd="0" presId="urn:microsoft.com/office/officeart/2005/8/layout/vList6"/>
    <dgm:cxn modelId="{3DDBDADB-2DDA-407F-87FA-92288A5ACE64}" type="presOf" srcId="{9DAC7A88-8557-4A1B-8102-98BCC038B755}" destId="{6C2BC3E1-355C-4760-B059-50A6010D9651}" srcOrd="0" destOrd="0" presId="urn:microsoft.com/office/officeart/2005/8/layout/vList6"/>
    <dgm:cxn modelId="{961F8107-8EA9-45FE-B0D3-9F22FBB71C12}" type="presParOf" srcId="{18B8D892-8474-4667-9833-FFB0C8DF8EE8}" destId="{D60E7622-283E-4AD6-9787-E3303736AAC3}" srcOrd="0" destOrd="0" presId="urn:microsoft.com/office/officeart/2005/8/layout/vList6"/>
    <dgm:cxn modelId="{BB3429F7-1811-47C3-95B0-23845B0514DB}" type="presParOf" srcId="{D60E7622-283E-4AD6-9787-E3303736AAC3}" destId="{383A78ED-2052-48C9-87D2-0522C9C68FFA}" srcOrd="0" destOrd="0" presId="urn:microsoft.com/office/officeart/2005/8/layout/vList6"/>
    <dgm:cxn modelId="{CC6866B3-9B02-4D14-8A05-7FA18B828053}" type="presParOf" srcId="{D60E7622-283E-4AD6-9787-E3303736AAC3}" destId="{F078F07F-963A-40FB-947C-97B0DB1E759E}" srcOrd="1" destOrd="0" presId="urn:microsoft.com/office/officeart/2005/8/layout/vList6"/>
    <dgm:cxn modelId="{0A915111-A24D-4794-BAF0-051EF9476CAC}" type="presParOf" srcId="{18B8D892-8474-4667-9833-FFB0C8DF8EE8}" destId="{6F52DEE0-1A71-417A-B9C6-49CABBAAD142}" srcOrd="1" destOrd="0" presId="urn:microsoft.com/office/officeart/2005/8/layout/vList6"/>
    <dgm:cxn modelId="{494C39D2-9B6A-4D39-BE69-1E89920359A1}" type="presParOf" srcId="{18B8D892-8474-4667-9833-FFB0C8DF8EE8}" destId="{90A1AE44-F68F-454E-A410-A977702E946C}" srcOrd="2" destOrd="0" presId="urn:microsoft.com/office/officeart/2005/8/layout/vList6"/>
    <dgm:cxn modelId="{F1C81645-8287-4703-8DF1-17D4BF1A8821}" type="presParOf" srcId="{90A1AE44-F68F-454E-A410-A977702E946C}" destId="{F580FBBB-27CC-4656-B3DD-17D279CEB095}" srcOrd="0" destOrd="0" presId="urn:microsoft.com/office/officeart/2005/8/layout/vList6"/>
    <dgm:cxn modelId="{03659ABD-731C-4CFB-AFCF-7A590364730E}" type="presParOf" srcId="{90A1AE44-F68F-454E-A410-A977702E946C}" destId="{1BE11EC3-C675-4018-98E3-53214A4F7A35}" srcOrd="1" destOrd="0" presId="urn:microsoft.com/office/officeart/2005/8/layout/vList6"/>
    <dgm:cxn modelId="{8B284E01-E5EE-49DB-B2E0-99454AA847F5}" type="presParOf" srcId="{18B8D892-8474-4667-9833-FFB0C8DF8EE8}" destId="{A36EE405-DBD4-4B5E-85CB-1FC86F836990}" srcOrd="3" destOrd="0" presId="urn:microsoft.com/office/officeart/2005/8/layout/vList6"/>
    <dgm:cxn modelId="{B940F924-9CA3-4634-BEC0-AB05513B7690}" type="presParOf" srcId="{18B8D892-8474-4667-9833-FFB0C8DF8EE8}" destId="{6FF1CD43-DC2C-4A65-932C-B4912DBEF360}" srcOrd="4" destOrd="0" presId="urn:microsoft.com/office/officeart/2005/8/layout/vList6"/>
    <dgm:cxn modelId="{DE2242A0-EC9D-4FA1-9820-0D64B8411636}" type="presParOf" srcId="{6FF1CD43-DC2C-4A65-932C-B4912DBEF360}" destId="{6C2BC3E1-355C-4760-B059-50A6010D9651}" srcOrd="0" destOrd="0" presId="urn:microsoft.com/office/officeart/2005/8/layout/vList6"/>
    <dgm:cxn modelId="{8793765E-ECD2-4F87-9E2A-25865785E543}" type="presParOf" srcId="{6FF1CD43-DC2C-4A65-932C-B4912DBEF360}" destId="{1FF68FF9-99F3-4786-9603-3D9D2A1E72C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430153-1689-4865-943C-5D9457ADD3B8}" type="doc">
      <dgm:prSet loTypeId="urn:diagrams.loki3.com/VaryingWidthList" loCatId="list" qsTypeId="urn:microsoft.com/office/officeart/2005/8/quickstyle/simple2" qsCatId="simple" csTypeId="urn:microsoft.com/office/officeart/2005/8/colors/accent1_2" csCatId="accent1" phldr="1"/>
      <dgm:spPr/>
    </dgm:pt>
    <dgm:pt modelId="{D9517886-78C0-4BA1-AA33-AD6973D57E2B}">
      <dgm:prSet phldrT="[Texto]" custT="1"/>
      <dgm:spPr/>
      <dgm:t>
        <a:bodyPr/>
        <a:lstStyle/>
        <a:p>
          <a:r>
            <a:rPr lang="es-EC" sz="1900" dirty="0" smtClean="0">
              <a:latin typeface="Times New Roman" panose="02020603050405020304" pitchFamily="18" charset="0"/>
              <a:cs typeface="Times New Roman" panose="02020603050405020304" pitchFamily="18" charset="0"/>
            </a:rPr>
            <a:t>Crear una nueva y renovada imagen</a:t>
          </a:r>
          <a:endParaRPr lang="es-EC" sz="1900" dirty="0">
            <a:latin typeface="Times New Roman" panose="02020603050405020304" pitchFamily="18" charset="0"/>
            <a:cs typeface="Times New Roman" panose="02020603050405020304" pitchFamily="18" charset="0"/>
          </a:endParaRPr>
        </a:p>
      </dgm:t>
    </dgm:pt>
    <dgm:pt modelId="{0B4350E3-BAF1-4D11-A348-2888BB76EB44}" type="parTrans" cxnId="{553EAA4E-6FE1-4534-A452-8E508EAD8AFC}">
      <dgm:prSet/>
      <dgm:spPr/>
      <dgm:t>
        <a:bodyPr/>
        <a:lstStyle/>
        <a:p>
          <a:endParaRPr lang="es-EC" sz="1900">
            <a:latin typeface="Times New Roman" panose="02020603050405020304" pitchFamily="18" charset="0"/>
            <a:cs typeface="Times New Roman" panose="02020603050405020304" pitchFamily="18" charset="0"/>
          </a:endParaRPr>
        </a:p>
      </dgm:t>
    </dgm:pt>
    <dgm:pt modelId="{6838F5A7-66DD-44B9-BFC4-9EEF34607744}" type="sibTrans" cxnId="{553EAA4E-6FE1-4534-A452-8E508EAD8AFC}">
      <dgm:prSet/>
      <dgm:spPr/>
      <dgm:t>
        <a:bodyPr/>
        <a:lstStyle/>
        <a:p>
          <a:endParaRPr lang="es-EC" sz="1900">
            <a:latin typeface="Times New Roman" panose="02020603050405020304" pitchFamily="18" charset="0"/>
            <a:cs typeface="Times New Roman" panose="02020603050405020304" pitchFamily="18" charset="0"/>
          </a:endParaRPr>
        </a:p>
      </dgm:t>
    </dgm:pt>
    <dgm:pt modelId="{BC29F152-5FA4-4C82-85C9-107BD2B0285B}">
      <dgm:prSet phldrT="[Texto]" custT="1"/>
      <dgm:spPr/>
      <dgm:t>
        <a:bodyPr/>
        <a:lstStyle/>
        <a:p>
          <a:r>
            <a:rPr lang="es-EC" sz="1900" dirty="0" smtClean="0">
              <a:latin typeface="Times New Roman" panose="02020603050405020304" pitchFamily="18" charset="0"/>
              <a:cs typeface="Times New Roman" panose="02020603050405020304" pitchFamily="18" charset="0"/>
            </a:rPr>
            <a:t>Mejorar el desempeño de los empleados de la Universidad</a:t>
          </a:r>
          <a:endParaRPr lang="es-EC" sz="1900" dirty="0">
            <a:latin typeface="Times New Roman" panose="02020603050405020304" pitchFamily="18" charset="0"/>
            <a:cs typeface="Times New Roman" panose="02020603050405020304" pitchFamily="18" charset="0"/>
          </a:endParaRPr>
        </a:p>
      </dgm:t>
    </dgm:pt>
    <dgm:pt modelId="{8ECD669A-FBB0-4B6C-8B22-5459F02FCD79}" type="parTrans" cxnId="{647786F6-D6F0-4641-8950-3C272FD9B4E5}">
      <dgm:prSet/>
      <dgm:spPr/>
      <dgm:t>
        <a:bodyPr/>
        <a:lstStyle/>
        <a:p>
          <a:endParaRPr lang="es-EC" sz="1900">
            <a:latin typeface="Times New Roman" panose="02020603050405020304" pitchFamily="18" charset="0"/>
            <a:cs typeface="Times New Roman" panose="02020603050405020304" pitchFamily="18" charset="0"/>
          </a:endParaRPr>
        </a:p>
      </dgm:t>
    </dgm:pt>
    <dgm:pt modelId="{EEF38D83-4D40-44BD-8F0B-1BBD6531779E}" type="sibTrans" cxnId="{647786F6-D6F0-4641-8950-3C272FD9B4E5}">
      <dgm:prSet/>
      <dgm:spPr/>
      <dgm:t>
        <a:bodyPr/>
        <a:lstStyle/>
        <a:p>
          <a:endParaRPr lang="es-EC" sz="1900">
            <a:latin typeface="Times New Roman" panose="02020603050405020304" pitchFamily="18" charset="0"/>
            <a:cs typeface="Times New Roman" panose="02020603050405020304" pitchFamily="18" charset="0"/>
          </a:endParaRPr>
        </a:p>
      </dgm:t>
    </dgm:pt>
    <dgm:pt modelId="{F6DD1034-212F-41F5-8142-9AA5841A617B}">
      <dgm:prSet phldrT="[Texto]" custT="1"/>
      <dgm:spPr/>
      <dgm:t>
        <a:bodyPr/>
        <a:lstStyle/>
        <a:p>
          <a:r>
            <a:rPr lang="es-EC" sz="1900" dirty="0" smtClean="0">
              <a:latin typeface="Times New Roman" panose="02020603050405020304" pitchFamily="18" charset="0"/>
              <a:cs typeface="Times New Roman" panose="02020603050405020304" pitchFamily="18" charset="0"/>
            </a:rPr>
            <a:t>Optimizar recursos</a:t>
          </a:r>
          <a:endParaRPr lang="es-EC" sz="1900" dirty="0">
            <a:latin typeface="Times New Roman" panose="02020603050405020304" pitchFamily="18" charset="0"/>
            <a:cs typeface="Times New Roman" panose="02020603050405020304" pitchFamily="18" charset="0"/>
          </a:endParaRPr>
        </a:p>
      </dgm:t>
    </dgm:pt>
    <dgm:pt modelId="{82261406-6979-43B6-9CC9-138D5BFF1E1B}" type="parTrans" cxnId="{E5D23E5B-842D-4B48-AD88-69F6D85BE4E7}">
      <dgm:prSet/>
      <dgm:spPr/>
      <dgm:t>
        <a:bodyPr/>
        <a:lstStyle/>
        <a:p>
          <a:endParaRPr lang="es-EC" sz="1900">
            <a:latin typeface="Times New Roman" panose="02020603050405020304" pitchFamily="18" charset="0"/>
            <a:cs typeface="Times New Roman" panose="02020603050405020304" pitchFamily="18" charset="0"/>
          </a:endParaRPr>
        </a:p>
      </dgm:t>
    </dgm:pt>
    <dgm:pt modelId="{6B0B65B4-6B13-4551-B2E2-1D9F38757D46}" type="sibTrans" cxnId="{E5D23E5B-842D-4B48-AD88-69F6D85BE4E7}">
      <dgm:prSet/>
      <dgm:spPr/>
      <dgm:t>
        <a:bodyPr/>
        <a:lstStyle/>
        <a:p>
          <a:endParaRPr lang="es-EC" sz="1900">
            <a:latin typeface="Times New Roman" panose="02020603050405020304" pitchFamily="18" charset="0"/>
            <a:cs typeface="Times New Roman" panose="02020603050405020304" pitchFamily="18" charset="0"/>
          </a:endParaRPr>
        </a:p>
      </dgm:t>
    </dgm:pt>
    <dgm:pt modelId="{7461EC3C-4EBB-4B32-99B6-28B31C58422B}">
      <dgm:prSet custT="1"/>
      <dgm:spPr/>
      <dgm:t>
        <a:bodyPr/>
        <a:lstStyle/>
        <a:p>
          <a:r>
            <a:rPr lang="es-EC" sz="1900" dirty="0" smtClean="0">
              <a:latin typeface="Times New Roman" panose="02020603050405020304" pitchFamily="18" charset="0"/>
              <a:cs typeface="Times New Roman" panose="02020603050405020304" pitchFamily="18" charset="0"/>
            </a:rPr>
            <a:t>Crecimiento profesional de los funcionarios</a:t>
          </a:r>
          <a:endParaRPr lang="es-EC" sz="1900" dirty="0">
            <a:latin typeface="Times New Roman" panose="02020603050405020304" pitchFamily="18" charset="0"/>
            <a:cs typeface="Times New Roman" panose="02020603050405020304" pitchFamily="18" charset="0"/>
          </a:endParaRPr>
        </a:p>
      </dgm:t>
    </dgm:pt>
    <dgm:pt modelId="{C0784DF4-494B-4C8B-953F-7148221E7887}" type="parTrans" cxnId="{AF8E16B7-FD98-42F5-9EF9-17F64EE3D5F3}">
      <dgm:prSet/>
      <dgm:spPr/>
      <dgm:t>
        <a:bodyPr/>
        <a:lstStyle/>
        <a:p>
          <a:endParaRPr lang="es-EC" sz="1900">
            <a:latin typeface="Times New Roman" panose="02020603050405020304" pitchFamily="18" charset="0"/>
            <a:cs typeface="Times New Roman" panose="02020603050405020304" pitchFamily="18" charset="0"/>
          </a:endParaRPr>
        </a:p>
      </dgm:t>
    </dgm:pt>
    <dgm:pt modelId="{22F7C691-6590-4F2A-B2A5-FB602EC47CB0}" type="sibTrans" cxnId="{AF8E16B7-FD98-42F5-9EF9-17F64EE3D5F3}">
      <dgm:prSet/>
      <dgm:spPr/>
      <dgm:t>
        <a:bodyPr/>
        <a:lstStyle/>
        <a:p>
          <a:endParaRPr lang="es-EC" sz="1900">
            <a:latin typeface="Times New Roman" panose="02020603050405020304" pitchFamily="18" charset="0"/>
            <a:cs typeface="Times New Roman" panose="02020603050405020304" pitchFamily="18" charset="0"/>
          </a:endParaRPr>
        </a:p>
      </dgm:t>
    </dgm:pt>
    <dgm:pt modelId="{C6B563C0-1898-4AD8-AE7F-DF2A35E9BE9A}" type="pres">
      <dgm:prSet presAssocID="{5E430153-1689-4865-943C-5D9457ADD3B8}" presName="Name0" presStyleCnt="0">
        <dgm:presLayoutVars>
          <dgm:resizeHandles/>
        </dgm:presLayoutVars>
      </dgm:prSet>
      <dgm:spPr/>
    </dgm:pt>
    <dgm:pt modelId="{DF45EEC4-211E-4683-B61F-E2264FCD10A7}" type="pres">
      <dgm:prSet presAssocID="{D9517886-78C0-4BA1-AA33-AD6973D57E2B}" presName="text" presStyleLbl="node1" presStyleIdx="0" presStyleCnt="4" custScaleX="322063" custScaleY="91080">
        <dgm:presLayoutVars>
          <dgm:bulletEnabled val="1"/>
        </dgm:presLayoutVars>
      </dgm:prSet>
      <dgm:spPr/>
      <dgm:t>
        <a:bodyPr/>
        <a:lstStyle/>
        <a:p>
          <a:endParaRPr lang="es-EC"/>
        </a:p>
      </dgm:t>
    </dgm:pt>
    <dgm:pt modelId="{C1AD00F7-663D-4C46-9FB7-1BE9995025FC}" type="pres">
      <dgm:prSet presAssocID="{6838F5A7-66DD-44B9-BFC4-9EEF34607744}" presName="space" presStyleCnt="0"/>
      <dgm:spPr/>
    </dgm:pt>
    <dgm:pt modelId="{C4BBBBBA-FF06-4924-9530-DBCF00B51863}" type="pres">
      <dgm:prSet presAssocID="{BC29F152-5FA4-4C82-85C9-107BD2B0285B}" presName="text" presStyleLbl="node1" presStyleIdx="1" presStyleCnt="4" custScaleX="191414" custScaleY="91302">
        <dgm:presLayoutVars>
          <dgm:bulletEnabled val="1"/>
        </dgm:presLayoutVars>
      </dgm:prSet>
      <dgm:spPr/>
      <dgm:t>
        <a:bodyPr/>
        <a:lstStyle/>
        <a:p>
          <a:endParaRPr lang="es-EC"/>
        </a:p>
      </dgm:t>
    </dgm:pt>
    <dgm:pt modelId="{B90AF7A5-2DED-4208-BCF7-35DE9919E769}" type="pres">
      <dgm:prSet presAssocID="{EEF38D83-4D40-44BD-8F0B-1BBD6531779E}" presName="space" presStyleCnt="0"/>
      <dgm:spPr/>
    </dgm:pt>
    <dgm:pt modelId="{FD03D49E-1DF8-4C7E-82F8-EB648DD52010}" type="pres">
      <dgm:prSet presAssocID="{7461EC3C-4EBB-4B32-99B6-28B31C58422B}" presName="text" presStyleLbl="node1" presStyleIdx="2" presStyleCnt="4" custScaleX="270256" custScaleY="86112">
        <dgm:presLayoutVars>
          <dgm:bulletEnabled val="1"/>
        </dgm:presLayoutVars>
      </dgm:prSet>
      <dgm:spPr/>
      <dgm:t>
        <a:bodyPr/>
        <a:lstStyle/>
        <a:p>
          <a:endParaRPr lang="es-EC"/>
        </a:p>
      </dgm:t>
    </dgm:pt>
    <dgm:pt modelId="{F7B08429-D61A-40A1-8279-8CC11C16FD9F}" type="pres">
      <dgm:prSet presAssocID="{22F7C691-6590-4F2A-B2A5-FB602EC47CB0}" presName="space" presStyleCnt="0"/>
      <dgm:spPr/>
    </dgm:pt>
    <dgm:pt modelId="{5D7EB388-0DB7-401D-A2AB-CF4931C23C74}" type="pres">
      <dgm:prSet presAssocID="{F6DD1034-212F-41F5-8142-9AA5841A617B}" presName="text" presStyleLbl="node1" presStyleIdx="3" presStyleCnt="4" custScaleX="322551" custScaleY="78796">
        <dgm:presLayoutVars>
          <dgm:bulletEnabled val="1"/>
        </dgm:presLayoutVars>
      </dgm:prSet>
      <dgm:spPr/>
      <dgm:t>
        <a:bodyPr/>
        <a:lstStyle/>
        <a:p>
          <a:endParaRPr lang="es-EC"/>
        </a:p>
      </dgm:t>
    </dgm:pt>
  </dgm:ptLst>
  <dgm:cxnLst>
    <dgm:cxn modelId="{E5D23E5B-842D-4B48-AD88-69F6D85BE4E7}" srcId="{5E430153-1689-4865-943C-5D9457ADD3B8}" destId="{F6DD1034-212F-41F5-8142-9AA5841A617B}" srcOrd="3" destOrd="0" parTransId="{82261406-6979-43B6-9CC9-138D5BFF1E1B}" sibTransId="{6B0B65B4-6B13-4551-B2E2-1D9F38757D46}"/>
    <dgm:cxn modelId="{553EAA4E-6FE1-4534-A452-8E508EAD8AFC}" srcId="{5E430153-1689-4865-943C-5D9457ADD3B8}" destId="{D9517886-78C0-4BA1-AA33-AD6973D57E2B}" srcOrd="0" destOrd="0" parTransId="{0B4350E3-BAF1-4D11-A348-2888BB76EB44}" sibTransId="{6838F5A7-66DD-44B9-BFC4-9EEF34607744}"/>
    <dgm:cxn modelId="{58023DF9-3B2C-41B9-8A75-4F77B35A13A0}" type="presOf" srcId="{7461EC3C-4EBB-4B32-99B6-28B31C58422B}" destId="{FD03D49E-1DF8-4C7E-82F8-EB648DD52010}" srcOrd="0" destOrd="0" presId="urn:diagrams.loki3.com/VaryingWidthList"/>
    <dgm:cxn modelId="{AF8E16B7-FD98-42F5-9EF9-17F64EE3D5F3}" srcId="{5E430153-1689-4865-943C-5D9457ADD3B8}" destId="{7461EC3C-4EBB-4B32-99B6-28B31C58422B}" srcOrd="2" destOrd="0" parTransId="{C0784DF4-494B-4C8B-953F-7148221E7887}" sibTransId="{22F7C691-6590-4F2A-B2A5-FB602EC47CB0}"/>
    <dgm:cxn modelId="{44F10C05-BE53-406E-A9A7-CCEC3C19EE91}" type="presOf" srcId="{F6DD1034-212F-41F5-8142-9AA5841A617B}" destId="{5D7EB388-0DB7-401D-A2AB-CF4931C23C74}" srcOrd="0" destOrd="0" presId="urn:diagrams.loki3.com/VaryingWidthList"/>
    <dgm:cxn modelId="{A80DA7F8-7B3A-4D46-A749-7741F42F840C}" type="presOf" srcId="{D9517886-78C0-4BA1-AA33-AD6973D57E2B}" destId="{DF45EEC4-211E-4683-B61F-E2264FCD10A7}" srcOrd="0" destOrd="0" presId="urn:diagrams.loki3.com/VaryingWidthList"/>
    <dgm:cxn modelId="{647786F6-D6F0-4641-8950-3C272FD9B4E5}" srcId="{5E430153-1689-4865-943C-5D9457ADD3B8}" destId="{BC29F152-5FA4-4C82-85C9-107BD2B0285B}" srcOrd="1" destOrd="0" parTransId="{8ECD669A-FBB0-4B6C-8B22-5459F02FCD79}" sibTransId="{EEF38D83-4D40-44BD-8F0B-1BBD6531779E}"/>
    <dgm:cxn modelId="{8E1F37C4-502B-4997-A142-087A42085637}" type="presOf" srcId="{5E430153-1689-4865-943C-5D9457ADD3B8}" destId="{C6B563C0-1898-4AD8-AE7F-DF2A35E9BE9A}" srcOrd="0" destOrd="0" presId="urn:diagrams.loki3.com/VaryingWidthList"/>
    <dgm:cxn modelId="{73BE195C-AB44-4DB9-AA42-A0413923979B}" type="presOf" srcId="{BC29F152-5FA4-4C82-85C9-107BD2B0285B}" destId="{C4BBBBBA-FF06-4924-9530-DBCF00B51863}" srcOrd="0" destOrd="0" presId="urn:diagrams.loki3.com/VaryingWidthList"/>
    <dgm:cxn modelId="{18E7E3B7-83CA-46B6-B989-2B96F15E0462}" type="presParOf" srcId="{C6B563C0-1898-4AD8-AE7F-DF2A35E9BE9A}" destId="{DF45EEC4-211E-4683-B61F-E2264FCD10A7}" srcOrd="0" destOrd="0" presId="urn:diagrams.loki3.com/VaryingWidthList"/>
    <dgm:cxn modelId="{1A035E04-A4A1-4AB5-9687-503B8735CB3E}" type="presParOf" srcId="{C6B563C0-1898-4AD8-AE7F-DF2A35E9BE9A}" destId="{C1AD00F7-663D-4C46-9FB7-1BE9995025FC}" srcOrd="1" destOrd="0" presId="urn:diagrams.loki3.com/VaryingWidthList"/>
    <dgm:cxn modelId="{91AA22CC-2D83-4A5A-8A9D-2905FBBF8DCD}" type="presParOf" srcId="{C6B563C0-1898-4AD8-AE7F-DF2A35E9BE9A}" destId="{C4BBBBBA-FF06-4924-9530-DBCF00B51863}" srcOrd="2" destOrd="0" presId="urn:diagrams.loki3.com/VaryingWidthList"/>
    <dgm:cxn modelId="{13C91908-4A06-4A0A-8FD7-6E35C59C713D}" type="presParOf" srcId="{C6B563C0-1898-4AD8-AE7F-DF2A35E9BE9A}" destId="{B90AF7A5-2DED-4208-BCF7-35DE9919E769}" srcOrd="3" destOrd="0" presId="urn:diagrams.loki3.com/VaryingWidthList"/>
    <dgm:cxn modelId="{59D40735-30DB-42B7-B559-B12E7AE8B074}" type="presParOf" srcId="{C6B563C0-1898-4AD8-AE7F-DF2A35E9BE9A}" destId="{FD03D49E-1DF8-4C7E-82F8-EB648DD52010}" srcOrd="4" destOrd="0" presId="urn:diagrams.loki3.com/VaryingWidthList"/>
    <dgm:cxn modelId="{AE8CF7F5-8E35-416D-8CEE-FC08CA19EF31}" type="presParOf" srcId="{C6B563C0-1898-4AD8-AE7F-DF2A35E9BE9A}" destId="{F7B08429-D61A-40A1-8279-8CC11C16FD9F}" srcOrd="5" destOrd="0" presId="urn:diagrams.loki3.com/VaryingWidthList"/>
    <dgm:cxn modelId="{D2983BBD-FC1B-455E-A6FF-25A535457593}" type="presParOf" srcId="{C6B563C0-1898-4AD8-AE7F-DF2A35E9BE9A}" destId="{5D7EB388-0DB7-401D-A2AB-CF4931C23C74}"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084D0C-38C0-4DD0-99EF-23A1BF7BF293}"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s-EC"/>
        </a:p>
      </dgm:t>
    </dgm:pt>
    <dgm:pt modelId="{DFC143BD-3463-4B31-8F3F-896CEAB90265}">
      <dgm:prSet phldrT="[Texto]"/>
      <dgm:spPr/>
      <dgm:t>
        <a:bodyPr/>
        <a:lstStyle/>
        <a:p>
          <a:r>
            <a:rPr lang="es-EC"/>
            <a:t>Conflictos laborales</a:t>
          </a:r>
        </a:p>
      </dgm:t>
    </dgm:pt>
    <dgm:pt modelId="{F80E2F46-89F8-40FE-9C0B-06DF12234726}" type="parTrans" cxnId="{2CF28FD4-464C-468C-9B23-21E87BBEA0B6}">
      <dgm:prSet/>
      <dgm:spPr/>
      <dgm:t>
        <a:bodyPr/>
        <a:lstStyle/>
        <a:p>
          <a:endParaRPr lang="es-EC"/>
        </a:p>
      </dgm:t>
    </dgm:pt>
    <dgm:pt modelId="{815E2117-6485-4339-87B2-C4FB4119A3AF}" type="sibTrans" cxnId="{2CF28FD4-464C-468C-9B23-21E87BBEA0B6}">
      <dgm:prSet/>
      <dgm:spPr/>
      <dgm:t>
        <a:bodyPr/>
        <a:lstStyle/>
        <a:p>
          <a:endParaRPr lang="es-EC"/>
        </a:p>
      </dgm:t>
    </dgm:pt>
    <dgm:pt modelId="{BC86BD84-EB84-486A-9339-DF432292EC07}">
      <dgm:prSet phldrT="[Texto]"/>
      <dgm:spPr/>
      <dgm:t>
        <a:bodyPr/>
        <a:lstStyle/>
        <a:p>
          <a:r>
            <a:rPr lang="es-EC"/>
            <a:t>Desconocimiento de los procesos</a:t>
          </a:r>
        </a:p>
      </dgm:t>
    </dgm:pt>
    <dgm:pt modelId="{08772D8B-C083-4A4E-B88A-F525DCB23341}" type="parTrans" cxnId="{7ABB8906-7AB0-41D0-90EB-6FACDD4341CE}">
      <dgm:prSet/>
      <dgm:spPr/>
      <dgm:t>
        <a:bodyPr/>
        <a:lstStyle/>
        <a:p>
          <a:endParaRPr lang="es-EC"/>
        </a:p>
      </dgm:t>
    </dgm:pt>
    <dgm:pt modelId="{940DB758-8AFC-405D-B7A6-74F3EB439B6A}" type="sibTrans" cxnId="{7ABB8906-7AB0-41D0-90EB-6FACDD4341CE}">
      <dgm:prSet/>
      <dgm:spPr/>
      <dgm:t>
        <a:bodyPr/>
        <a:lstStyle/>
        <a:p>
          <a:endParaRPr lang="es-EC"/>
        </a:p>
      </dgm:t>
    </dgm:pt>
    <dgm:pt modelId="{0FA16914-5BD6-405D-82D4-EE291054CB71}">
      <dgm:prSet phldrT="[Texto]"/>
      <dgm:spPr/>
      <dgm:t>
        <a:bodyPr/>
        <a:lstStyle/>
        <a:p>
          <a:r>
            <a:rPr lang="es-EC"/>
            <a:t>Desorden en el lugar de trabajo</a:t>
          </a:r>
        </a:p>
      </dgm:t>
    </dgm:pt>
    <dgm:pt modelId="{00E5897B-6C74-4C8C-A311-9E9368E48323}" type="parTrans" cxnId="{DB3B63BA-E417-4044-B9BC-A8EBBEFFFB23}">
      <dgm:prSet/>
      <dgm:spPr/>
      <dgm:t>
        <a:bodyPr/>
        <a:lstStyle/>
        <a:p>
          <a:endParaRPr lang="es-EC"/>
        </a:p>
      </dgm:t>
    </dgm:pt>
    <dgm:pt modelId="{F2659BBA-878F-46A8-93F0-1F9AABA42177}" type="sibTrans" cxnId="{DB3B63BA-E417-4044-B9BC-A8EBBEFFFB23}">
      <dgm:prSet/>
      <dgm:spPr/>
      <dgm:t>
        <a:bodyPr/>
        <a:lstStyle/>
        <a:p>
          <a:endParaRPr lang="es-EC"/>
        </a:p>
      </dgm:t>
    </dgm:pt>
    <dgm:pt modelId="{D2EC840E-AC0F-48DB-8E81-84C98A14A43A}">
      <dgm:prSet/>
      <dgm:spPr/>
      <dgm:t>
        <a:bodyPr/>
        <a:lstStyle/>
        <a:p>
          <a:r>
            <a:rPr lang="es-EC"/>
            <a:t>Falta de comunicación entre los funcionarios</a:t>
          </a:r>
        </a:p>
      </dgm:t>
    </dgm:pt>
    <dgm:pt modelId="{D20E238B-3089-4FE4-9CED-8F4D9517FD8D}" type="parTrans" cxnId="{12A66114-12F8-4B29-B700-BD04CBD533B2}">
      <dgm:prSet/>
      <dgm:spPr/>
      <dgm:t>
        <a:bodyPr/>
        <a:lstStyle/>
        <a:p>
          <a:endParaRPr lang="es-EC"/>
        </a:p>
      </dgm:t>
    </dgm:pt>
    <dgm:pt modelId="{BAC94A7E-C8E0-492F-9051-F996AB0D7ABE}" type="sibTrans" cxnId="{12A66114-12F8-4B29-B700-BD04CBD533B2}">
      <dgm:prSet/>
      <dgm:spPr/>
      <dgm:t>
        <a:bodyPr/>
        <a:lstStyle/>
        <a:p>
          <a:endParaRPr lang="es-EC"/>
        </a:p>
      </dgm:t>
    </dgm:pt>
    <dgm:pt modelId="{27B12A07-6D5C-43EC-8A92-D4B5F4F31B42}">
      <dgm:prSet phldrT="[Texto]"/>
      <dgm:spPr/>
      <dgm:t>
        <a:bodyPr/>
        <a:lstStyle/>
        <a:p>
          <a:r>
            <a:rPr lang="es-EC"/>
            <a:t>Posibles factores que inciden en una mala atención</a:t>
          </a:r>
        </a:p>
      </dgm:t>
    </dgm:pt>
    <dgm:pt modelId="{A0063DAB-AD44-4A02-8ACC-F3D302E4319E}" type="sibTrans" cxnId="{24CFB1FD-5F55-4DC5-A273-1C43B286EAA5}">
      <dgm:prSet/>
      <dgm:spPr/>
      <dgm:t>
        <a:bodyPr/>
        <a:lstStyle/>
        <a:p>
          <a:endParaRPr lang="es-EC"/>
        </a:p>
      </dgm:t>
    </dgm:pt>
    <dgm:pt modelId="{F9942711-5662-4EE1-BFB5-90820F90B18E}" type="parTrans" cxnId="{24CFB1FD-5F55-4DC5-A273-1C43B286EAA5}">
      <dgm:prSet/>
      <dgm:spPr/>
      <dgm:t>
        <a:bodyPr/>
        <a:lstStyle/>
        <a:p>
          <a:endParaRPr lang="es-EC"/>
        </a:p>
      </dgm:t>
    </dgm:pt>
    <dgm:pt modelId="{51553525-DD25-485E-8CF0-E6B7E529FFB4}">
      <dgm:prSet/>
      <dgm:spPr/>
      <dgm:t>
        <a:bodyPr/>
        <a:lstStyle/>
        <a:p>
          <a:r>
            <a:rPr lang="es-EC"/>
            <a:t>Falta de políticas para un buen servicio</a:t>
          </a:r>
        </a:p>
      </dgm:t>
    </dgm:pt>
    <dgm:pt modelId="{82D13ED8-01BC-4526-83EB-3753B4F8B9CA}" type="parTrans" cxnId="{DEFEE9BB-65E7-4F11-B9BF-C66F03AFAA9D}">
      <dgm:prSet/>
      <dgm:spPr/>
      <dgm:t>
        <a:bodyPr/>
        <a:lstStyle/>
        <a:p>
          <a:endParaRPr lang="es-EC"/>
        </a:p>
      </dgm:t>
    </dgm:pt>
    <dgm:pt modelId="{E4A84FA6-EC85-4E64-8A07-207DBCAC53B1}" type="sibTrans" cxnId="{DEFEE9BB-65E7-4F11-B9BF-C66F03AFAA9D}">
      <dgm:prSet/>
      <dgm:spPr/>
      <dgm:t>
        <a:bodyPr/>
        <a:lstStyle/>
        <a:p>
          <a:endParaRPr lang="es-EC"/>
        </a:p>
      </dgm:t>
    </dgm:pt>
    <dgm:pt modelId="{35AE6396-2139-4E08-8013-23398C02B964}" type="pres">
      <dgm:prSet presAssocID="{27084D0C-38C0-4DD0-99EF-23A1BF7BF293}" presName="composite" presStyleCnt="0">
        <dgm:presLayoutVars>
          <dgm:chMax val="1"/>
          <dgm:dir/>
          <dgm:resizeHandles val="exact"/>
        </dgm:presLayoutVars>
      </dgm:prSet>
      <dgm:spPr/>
      <dgm:t>
        <a:bodyPr/>
        <a:lstStyle/>
        <a:p>
          <a:endParaRPr lang="es-EC"/>
        </a:p>
      </dgm:t>
    </dgm:pt>
    <dgm:pt modelId="{522EFA62-CDFA-4FCD-AE54-BB5546DD540B}" type="pres">
      <dgm:prSet presAssocID="{27B12A07-6D5C-43EC-8A92-D4B5F4F31B42}" presName="roof" presStyleLbl="dkBgShp" presStyleIdx="0" presStyleCnt="2" custLinFactNeighborX="3284" custLinFactNeighborY="-39439"/>
      <dgm:spPr/>
      <dgm:t>
        <a:bodyPr/>
        <a:lstStyle/>
        <a:p>
          <a:endParaRPr lang="es-EC"/>
        </a:p>
      </dgm:t>
    </dgm:pt>
    <dgm:pt modelId="{0606CBA5-A229-42A6-B3D9-B0F0824A9910}" type="pres">
      <dgm:prSet presAssocID="{27B12A07-6D5C-43EC-8A92-D4B5F4F31B42}" presName="pillars" presStyleCnt="0"/>
      <dgm:spPr/>
    </dgm:pt>
    <dgm:pt modelId="{49BD4C8C-9E50-4937-8B1C-630A4CFE320A}" type="pres">
      <dgm:prSet presAssocID="{27B12A07-6D5C-43EC-8A92-D4B5F4F31B42}" presName="pillar1" presStyleLbl="node1" presStyleIdx="0" presStyleCnt="5">
        <dgm:presLayoutVars>
          <dgm:bulletEnabled val="1"/>
        </dgm:presLayoutVars>
      </dgm:prSet>
      <dgm:spPr/>
      <dgm:t>
        <a:bodyPr/>
        <a:lstStyle/>
        <a:p>
          <a:endParaRPr lang="es-EC"/>
        </a:p>
      </dgm:t>
    </dgm:pt>
    <dgm:pt modelId="{94B8E4E8-BBDC-4B77-B9FC-7B387855C7FB}" type="pres">
      <dgm:prSet presAssocID="{BC86BD84-EB84-486A-9339-DF432292EC07}" presName="pillarX" presStyleLbl="node1" presStyleIdx="1" presStyleCnt="5">
        <dgm:presLayoutVars>
          <dgm:bulletEnabled val="1"/>
        </dgm:presLayoutVars>
      </dgm:prSet>
      <dgm:spPr/>
      <dgm:t>
        <a:bodyPr/>
        <a:lstStyle/>
        <a:p>
          <a:endParaRPr lang="es-EC"/>
        </a:p>
      </dgm:t>
    </dgm:pt>
    <dgm:pt modelId="{09077DC2-E603-419E-A267-99F01F41F233}" type="pres">
      <dgm:prSet presAssocID="{D2EC840E-AC0F-48DB-8E81-84C98A14A43A}" presName="pillarX" presStyleLbl="node1" presStyleIdx="2" presStyleCnt="5">
        <dgm:presLayoutVars>
          <dgm:bulletEnabled val="1"/>
        </dgm:presLayoutVars>
      </dgm:prSet>
      <dgm:spPr/>
      <dgm:t>
        <a:bodyPr/>
        <a:lstStyle/>
        <a:p>
          <a:endParaRPr lang="es-EC"/>
        </a:p>
      </dgm:t>
    </dgm:pt>
    <dgm:pt modelId="{7E0D1DD6-B61D-46FA-B4C3-A1C42B384DD9}" type="pres">
      <dgm:prSet presAssocID="{51553525-DD25-485E-8CF0-E6B7E529FFB4}" presName="pillarX" presStyleLbl="node1" presStyleIdx="3" presStyleCnt="5">
        <dgm:presLayoutVars>
          <dgm:bulletEnabled val="1"/>
        </dgm:presLayoutVars>
      </dgm:prSet>
      <dgm:spPr/>
      <dgm:t>
        <a:bodyPr/>
        <a:lstStyle/>
        <a:p>
          <a:endParaRPr lang="es-EC"/>
        </a:p>
      </dgm:t>
    </dgm:pt>
    <dgm:pt modelId="{A4762429-7F08-4184-A483-DA362965B303}" type="pres">
      <dgm:prSet presAssocID="{0FA16914-5BD6-405D-82D4-EE291054CB71}" presName="pillarX" presStyleLbl="node1" presStyleIdx="4" presStyleCnt="5">
        <dgm:presLayoutVars>
          <dgm:bulletEnabled val="1"/>
        </dgm:presLayoutVars>
      </dgm:prSet>
      <dgm:spPr/>
      <dgm:t>
        <a:bodyPr/>
        <a:lstStyle/>
        <a:p>
          <a:endParaRPr lang="es-EC"/>
        </a:p>
      </dgm:t>
    </dgm:pt>
    <dgm:pt modelId="{9103F5BB-E4EC-494A-BF0D-FCFD22DAB034}" type="pres">
      <dgm:prSet presAssocID="{27B12A07-6D5C-43EC-8A92-D4B5F4F31B42}" presName="base" presStyleLbl="dkBgShp" presStyleIdx="1" presStyleCnt="2" custLinFactNeighborX="-2936" custLinFactNeighborY="1"/>
      <dgm:spPr/>
    </dgm:pt>
  </dgm:ptLst>
  <dgm:cxnLst>
    <dgm:cxn modelId="{12A66114-12F8-4B29-B700-BD04CBD533B2}" srcId="{27B12A07-6D5C-43EC-8A92-D4B5F4F31B42}" destId="{D2EC840E-AC0F-48DB-8E81-84C98A14A43A}" srcOrd="2" destOrd="0" parTransId="{D20E238B-3089-4FE4-9CED-8F4D9517FD8D}" sibTransId="{BAC94A7E-C8E0-492F-9051-F996AB0D7ABE}"/>
    <dgm:cxn modelId="{6EFA80E1-37A2-42C8-A99F-8C1D003FD583}" type="presOf" srcId="{D2EC840E-AC0F-48DB-8E81-84C98A14A43A}" destId="{09077DC2-E603-419E-A267-99F01F41F233}" srcOrd="0" destOrd="0" presId="urn:microsoft.com/office/officeart/2005/8/layout/hList3"/>
    <dgm:cxn modelId="{0E718F24-072C-489F-95BC-14D4846CC293}" type="presOf" srcId="{0FA16914-5BD6-405D-82D4-EE291054CB71}" destId="{A4762429-7F08-4184-A483-DA362965B303}" srcOrd="0" destOrd="0" presId="urn:microsoft.com/office/officeart/2005/8/layout/hList3"/>
    <dgm:cxn modelId="{D2B7AF90-DE30-4164-AE4E-AFE54D78809A}" type="presOf" srcId="{51553525-DD25-485E-8CF0-E6B7E529FFB4}" destId="{7E0D1DD6-B61D-46FA-B4C3-A1C42B384DD9}" srcOrd="0" destOrd="0" presId="urn:microsoft.com/office/officeart/2005/8/layout/hList3"/>
    <dgm:cxn modelId="{24CFB1FD-5F55-4DC5-A273-1C43B286EAA5}" srcId="{27084D0C-38C0-4DD0-99EF-23A1BF7BF293}" destId="{27B12A07-6D5C-43EC-8A92-D4B5F4F31B42}" srcOrd="0" destOrd="0" parTransId="{F9942711-5662-4EE1-BFB5-90820F90B18E}" sibTransId="{A0063DAB-AD44-4A02-8ACC-F3D302E4319E}"/>
    <dgm:cxn modelId="{7B751890-82EE-45FB-B8D6-FD7FF2878FAA}" type="presOf" srcId="{DFC143BD-3463-4B31-8F3F-896CEAB90265}" destId="{49BD4C8C-9E50-4937-8B1C-630A4CFE320A}" srcOrd="0" destOrd="0" presId="urn:microsoft.com/office/officeart/2005/8/layout/hList3"/>
    <dgm:cxn modelId="{34CCDE14-0754-43F1-8B50-BDA0EEB7EDDC}" type="presOf" srcId="{27B12A07-6D5C-43EC-8A92-D4B5F4F31B42}" destId="{522EFA62-CDFA-4FCD-AE54-BB5546DD540B}" srcOrd="0" destOrd="0" presId="urn:microsoft.com/office/officeart/2005/8/layout/hList3"/>
    <dgm:cxn modelId="{DB3B63BA-E417-4044-B9BC-A8EBBEFFFB23}" srcId="{27B12A07-6D5C-43EC-8A92-D4B5F4F31B42}" destId="{0FA16914-5BD6-405D-82D4-EE291054CB71}" srcOrd="4" destOrd="0" parTransId="{00E5897B-6C74-4C8C-A311-9E9368E48323}" sibTransId="{F2659BBA-878F-46A8-93F0-1F9AABA42177}"/>
    <dgm:cxn modelId="{7ABB8906-7AB0-41D0-90EB-6FACDD4341CE}" srcId="{27B12A07-6D5C-43EC-8A92-D4B5F4F31B42}" destId="{BC86BD84-EB84-486A-9339-DF432292EC07}" srcOrd="1" destOrd="0" parTransId="{08772D8B-C083-4A4E-B88A-F525DCB23341}" sibTransId="{940DB758-8AFC-405D-B7A6-74F3EB439B6A}"/>
    <dgm:cxn modelId="{2CF28FD4-464C-468C-9B23-21E87BBEA0B6}" srcId="{27B12A07-6D5C-43EC-8A92-D4B5F4F31B42}" destId="{DFC143BD-3463-4B31-8F3F-896CEAB90265}" srcOrd="0" destOrd="0" parTransId="{F80E2F46-89F8-40FE-9C0B-06DF12234726}" sibTransId="{815E2117-6485-4339-87B2-C4FB4119A3AF}"/>
    <dgm:cxn modelId="{A4554F2E-BC04-4E40-9B55-125B7D253D40}" type="presOf" srcId="{BC86BD84-EB84-486A-9339-DF432292EC07}" destId="{94B8E4E8-BBDC-4B77-B9FC-7B387855C7FB}" srcOrd="0" destOrd="0" presId="urn:microsoft.com/office/officeart/2005/8/layout/hList3"/>
    <dgm:cxn modelId="{DEFEE9BB-65E7-4F11-B9BF-C66F03AFAA9D}" srcId="{27B12A07-6D5C-43EC-8A92-D4B5F4F31B42}" destId="{51553525-DD25-485E-8CF0-E6B7E529FFB4}" srcOrd="3" destOrd="0" parTransId="{82D13ED8-01BC-4526-83EB-3753B4F8B9CA}" sibTransId="{E4A84FA6-EC85-4E64-8A07-207DBCAC53B1}"/>
    <dgm:cxn modelId="{5C87C877-A2AC-4355-AF31-04BADE2F0D22}" type="presOf" srcId="{27084D0C-38C0-4DD0-99EF-23A1BF7BF293}" destId="{35AE6396-2139-4E08-8013-23398C02B964}" srcOrd="0" destOrd="0" presId="urn:microsoft.com/office/officeart/2005/8/layout/hList3"/>
    <dgm:cxn modelId="{C310B37B-DDB5-4804-AFED-53F3187FEE38}" type="presParOf" srcId="{35AE6396-2139-4E08-8013-23398C02B964}" destId="{522EFA62-CDFA-4FCD-AE54-BB5546DD540B}" srcOrd="0" destOrd="0" presId="urn:microsoft.com/office/officeart/2005/8/layout/hList3"/>
    <dgm:cxn modelId="{3C21CD7B-2A50-4008-8016-DC9192D564AF}" type="presParOf" srcId="{35AE6396-2139-4E08-8013-23398C02B964}" destId="{0606CBA5-A229-42A6-B3D9-B0F0824A9910}" srcOrd="1" destOrd="0" presId="urn:microsoft.com/office/officeart/2005/8/layout/hList3"/>
    <dgm:cxn modelId="{8B626583-EF44-48F1-B338-40BB0C2B981D}" type="presParOf" srcId="{0606CBA5-A229-42A6-B3D9-B0F0824A9910}" destId="{49BD4C8C-9E50-4937-8B1C-630A4CFE320A}" srcOrd="0" destOrd="0" presId="urn:microsoft.com/office/officeart/2005/8/layout/hList3"/>
    <dgm:cxn modelId="{F7D421CA-35BA-4BE0-9FB1-A74A8F276B04}" type="presParOf" srcId="{0606CBA5-A229-42A6-B3D9-B0F0824A9910}" destId="{94B8E4E8-BBDC-4B77-B9FC-7B387855C7FB}" srcOrd="1" destOrd="0" presId="urn:microsoft.com/office/officeart/2005/8/layout/hList3"/>
    <dgm:cxn modelId="{6672166E-3762-4F08-A373-B2E176871FA8}" type="presParOf" srcId="{0606CBA5-A229-42A6-B3D9-B0F0824A9910}" destId="{09077DC2-E603-419E-A267-99F01F41F233}" srcOrd="2" destOrd="0" presId="urn:microsoft.com/office/officeart/2005/8/layout/hList3"/>
    <dgm:cxn modelId="{7B23CF4F-ABCE-4231-ABFB-EFCC879FFF7D}" type="presParOf" srcId="{0606CBA5-A229-42A6-B3D9-B0F0824A9910}" destId="{7E0D1DD6-B61D-46FA-B4C3-A1C42B384DD9}" srcOrd="3" destOrd="0" presId="urn:microsoft.com/office/officeart/2005/8/layout/hList3"/>
    <dgm:cxn modelId="{083BD998-0AF0-4B08-877C-EF751790FB70}" type="presParOf" srcId="{0606CBA5-A229-42A6-B3D9-B0F0824A9910}" destId="{A4762429-7F08-4184-A483-DA362965B303}" srcOrd="4" destOrd="0" presId="urn:microsoft.com/office/officeart/2005/8/layout/hList3"/>
    <dgm:cxn modelId="{E8446FC6-1933-4C78-8863-FDAEC29A2FC1}" type="presParOf" srcId="{35AE6396-2139-4E08-8013-23398C02B964}" destId="{9103F5BB-E4EC-494A-BF0D-FCFD22DAB03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D00B43-87F3-47CD-B080-623E1A2476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DF95F8F5-A338-44C3-A7A3-2D10A8B9BAE0}">
      <dgm:prSet phldrT="[Texto]"/>
      <dgm:spPr/>
      <dgm:t>
        <a:bodyPr/>
        <a:lstStyle/>
        <a:p>
          <a:pPr algn="ctr"/>
          <a:r>
            <a:rPr lang="es-EC" dirty="0" smtClean="0"/>
            <a:t>Seguimiento de los niveles de satisfacción de los estudiantes al acceder a un servicio administrativo</a:t>
          </a:r>
          <a:endParaRPr lang="es-EC" dirty="0"/>
        </a:p>
      </dgm:t>
    </dgm:pt>
    <dgm:pt modelId="{15614855-3CF3-4EAC-8268-25D902216566}" type="parTrans" cxnId="{ABB5D765-30CF-485E-B63C-C2C1BCB0A54B}">
      <dgm:prSet/>
      <dgm:spPr/>
      <dgm:t>
        <a:bodyPr/>
        <a:lstStyle/>
        <a:p>
          <a:pPr algn="ctr"/>
          <a:endParaRPr lang="es-EC"/>
        </a:p>
      </dgm:t>
    </dgm:pt>
    <dgm:pt modelId="{66D20A76-FAF2-457F-BE0A-6971AB86F69D}" type="sibTrans" cxnId="{ABB5D765-30CF-485E-B63C-C2C1BCB0A54B}">
      <dgm:prSet/>
      <dgm:spPr/>
      <dgm:t>
        <a:bodyPr/>
        <a:lstStyle/>
        <a:p>
          <a:pPr algn="ctr"/>
          <a:endParaRPr lang="es-EC"/>
        </a:p>
      </dgm:t>
    </dgm:pt>
    <dgm:pt modelId="{07899891-FC94-4D91-B251-09A65C150238}">
      <dgm:prSet phldrT="[Texto]"/>
      <dgm:spPr/>
      <dgm:t>
        <a:bodyPr/>
        <a:lstStyle/>
        <a:p>
          <a:pPr algn="ctr"/>
          <a:r>
            <a:rPr lang="es-EC" dirty="0" smtClean="0"/>
            <a:t>Diseños y estrategias para un servicio de calidad en los procesos</a:t>
          </a:r>
          <a:endParaRPr lang="es-EC" dirty="0"/>
        </a:p>
      </dgm:t>
    </dgm:pt>
    <dgm:pt modelId="{D9E61CA2-5CAB-4958-8AE3-539177BB1F99}" type="parTrans" cxnId="{54B11E33-8D48-4CA9-937C-76C90E569D9B}">
      <dgm:prSet/>
      <dgm:spPr/>
      <dgm:t>
        <a:bodyPr/>
        <a:lstStyle/>
        <a:p>
          <a:pPr algn="ctr"/>
          <a:endParaRPr lang="es-EC"/>
        </a:p>
      </dgm:t>
    </dgm:pt>
    <dgm:pt modelId="{47B09D99-2ECD-45B0-A9E6-3E1199E9888D}" type="sibTrans" cxnId="{54B11E33-8D48-4CA9-937C-76C90E569D9B}">
      <dgm:prSet/>
      <dgm:spPr/>
      <dgm:t>
        <a:bodyPr/>
        <a:lstStyle/>
        <a:p>
          <a:pPr algn="ctr"/>
          <a:endParaRPr lang="es-EC"/>
        </a:p>
      </dgm:t>
    </dgm:pt>
    <dgm:pt modelId="{F7CF9A4A-63FD-45A5-96BF-391D1E14F2AB}">
      <dgm:prSet phldrT="[Texto]"/>
      <dgm:spPr/>
      <dgm:t>
        <a:bodyPr/>
        <a:lstStyle/>
        <a:p>
          <a:pPr algn="ctr"/>
          <a:r>
            <a:rPr lang="es-EC" dirty="0" smtClean="0"/>
            <a:t>Implementar políticas para un servicio oportuno y cordial</a:t>
          </a:r>
          <a:endParaRPr lang="es-EC" dirty="0"/>
        </a:p>
      </dgm:t>
    </dgm:pt>
    <dgm:pt modelId="{D7616F09-AAEB-4A18-9C9E-79DD55F46AD4}" type="parTrans" cxnId="{82C3B3A4-9F84-4C5B-A085-026A51A57047}">
      <dgm:prSet/>
      <dgm:spPr/>
      <dgm:t>
        <a:bodyPr/>
        <a:lstStyle/>
        <a:p>
          <a:pPr algn="ctr"/>
          <a:endParaRPr lang="es-EC"/>
        </a:p>
      </dgm:t>
    </dgm:pt>
    <dgm:pt modelId="{CE3FC84F-D13A-4A26-9AB5-432D3ECD2C4E}" type="sibTrans" cxnId="{82C3B3A4-9F84-4C5B-A085-026A51A57047}">
      <dgm:prSet/>
      <dgm:spPr/>
      <dgm:t>
        <a:bodyPr/>
        <a:lstStyle/>
        <a:p>
          <a:pPr algn="ctr"/>
          <a:endParaRPr lang="es-EC"/>
        </a:p>
      </dgm:t>
    </dgm:pt>
    <dgm:pt modelId="{EDD15E29-A36E-4549-8595-98E498BF8FC0}" type="pres">
      <dgm:prSet presAssocID="{EFD00B43-87F3-47CD-B080-623E1A247659}" presName="Name0" presStyleCnt="0">
        <dgm:presLayoutVars>
          <dgm:chMax val="7"/>
          <dgm:chPref val="7"/>
          <dgm:dir/>
        </dgm:presLayoutVars>
      </dgm:prSet>
      <dgm:spPr/>
      <dgm:t>
        <a:bodyPr/>
        <a:lstStyle/>
        <a:p>
          <a:endParaRPr lang="es-EC"/>
        </a:p>
      </dgm:t>
    </dgm:pt>
    <dgm:pt modelId="{192353A7-9CAD-45DF-9DF9-34A75DBEC6F6}" type="pres">
      <dgm:prSet presAssocID="{EFD00B43-87F3-47CD-B080-623E1A247659}" presName="Name1" presStyleCnt="0"/>
      <dgm:spPr/>
    </dgm:pt>
    <dgm:pt modelId="{B1EEDE70-61C1-452C-88AE-993AC58EFE95}" type="pres">
      <dgm:prSet presAssocID="{EFD00B43-87F3-47CD-B080-623E1A247659}" presName="cycle" presStyleCnt="0"/>
      <dgm:spPr/>
    </dgm:pt>
    <dgm:pt modelId="{6E67937B-CEBD-4343-9421-0E7D5C0B03DC}" type="pres">
      <dgm:prSet presAssocID="{EFD00B43-87F3-47CD-B080-623E1A247659}" presName="srcNode" presStyleLbl="node1" presStyleIdx="0" presStyleCnt="3"/>
      <dgm:spPr/>
    </dgm:pt>
    <dgm:pt modelId="{527B20B7-5E3E-4856-A228-1DA610FA83B8}" type="pres">
      <dgm:prSet presAssocID="{EFD00B43-87F3-47CD-B080-623E1A247659}" presName="conn" presStyleLbl="parChTrans1D2" presStyleIdx="0" presStyleCnt="1"/>
      <dgm:spPr/>
      <dgm:t>
        <a:bodyPr/>
        <a:lstStyle/>
        <a:p>
          <a:endParaRPr lang="es-EC"/>
        </a:p>
      </dgm:t>
    </dgm:pt>
    <dgm:pt modelId="{1AF78D03-FABF-41A1-ABFC-5757F972FE18}" type="pres">
      <dgm:prSet presAssocID="{EFD00B43-87F3-47CD-B080-623E1A247659}" presName="extraNode" presStyleLbl="node1" presStyleIdx="0" presStyleCnt="3"/>
      <dgm:spPr/>
    </dgm:pt>
    <dgm:pt modelId="{2016EFC7-96B2-4103-B354-997D2DC45988}" type="pres">
      <dgm:prSet presAssocID="{EFD00B43-87F3-47CD-B080-623E1A247659}" presName="dstNode" presStyleLbl="node1" presStyleIdx="0" presStyleCnt="3"/>
      <dgm:spPr/>
    </dgm:pt>
    <dgm:pt modelId="{F7FACBD0-4810-4DDB-A3C3-5B3A8CFF2810}" type="pres">
      <dgm:prSet presAssocID="{DF95F8F5-A338-44C3-A7A3-2D10A8B9BAE0}" presName="text_1" presStyleLbl="node1" presStyleIdx="0" presStyleCnt="3">
        <dgm:presLayoutVars>
          <dgm:bulletEnabled val="1"/>
        </dgm:presLayoutVars>
      </dgm:prSet>
      <dgm:spPr/>
      <dgm:t>
        <a:bodyPr/>
        <a:lstStyle/>
        <a:p>
          <a:endParaRPr lang="es-EC"/>
        </a:p>
      </dgm:t>
    </dgm:pt>
    <dgm:pt modelId="{304EE756-3AF4-4339-AD97-35AB7DC4A4DC}" type="pres">
      <dgm:prSet presAssocID="{DF95F8F5-A338-44C3-A7A3-2D10A8B9BAE0}" presName="accent_1" presStyleCnt="0"/>
      <dgm:spPr/>
    </dgm:pt>
    <dgm:pt modelId="{CBB4A508-0B1C-4DC7-9BD4-EC8DA6EA9C7D}" type="pres">
      <dgm:prSet presAssocID="{DF95F8F5-A338-44C3-A7A3-2D10A8B9BAE0}" presName="accentRepeatNode" presStyleLbl="solidFgAcc1" presStyleIdx="0" presStyleCnt="3"/>
      <dgm:spPr/>
    </dgm:pt>
    <dgm:pt modelId="{71213EDB-A011-4452-A952-738A1B77A642}" type="pres">
      <dgm:prSet presAssocID="{07899891-FC94-4D91-B251-09A65C150238}" presName="text_2" presStyleLbl="node1" presStyleIdx="1" presStyleCnt="3">
        <dgm:presLayoutVars>
          <dgm:bulletEnabled val="1"/>
        </dgm:presLayoutVars>
      </dgm:prSet>
      <dgm:spPr/>
      <dgm:t>
        <a:bodyPr/>
        <a:lstStyle/>
        <a:p>
          <a:endParaRPr lang="es-EC"/>
        </a:p>
      </dgm:t>
    </dgm:pt>
    <dgm:pt modelId="{E57C90F0-0813-42E6-90E8-EFE64699F24B}" type="pres">
      <dgm:prSet presAssocID="{07899891-FC94-4D91-B251-09A65C150238}" presName="accent_2" presStyleCnt="0"/>
      <dgm:spPr/>
    </dgm:pt>
    <dgm:pt modelId="{091764DA-E794-452F-B3A2-6EFE47052628}" type="pres">
      <dgm:prSet presAssocID="{07899891-FC94-4D91-B251-09A65C150238}" presName="accentRepeatNode" presStyleLbl="solidFgAcc1" presStyleIdx="1" presStyleCnt="3"/>
      <dgm:spPr/>
    </dgm:pt>
    <dgm:pt modelId="{05F43F4E-E7F0-4ED4-9CAD-C339C7F07298}" type="pres">
      <dgm:prSet presAssocID="{F7CF9A4A-63FD-45A5-96BF-391D1E14F2AB}" presName="text_3" presStyleLbl="node1" presStyleIdx="2" presStyleCnt="3">
        <dgm:presLayoutVars>
          <dgm:bulletEnabled val="1"/>
        </dgm:presLayoutVars>
      </dgm:prSet>
      <dgm:spPr/>
      <dgm:t>
        <a:bodyPr/>
        <a:lstStyle/>
        <a:p>
          <a:endParaRPr lang="es-EC"/>
        </a:p>
      </dgm:t>
    </dgm:pt>
    <dgm:pt modelId="{028ACF9F-2077-4DCF-9B05-C23FB4A2EED6}" type="pres">
      <dgm:prSet presAssocID="{F7CF9A4A-63FD-45A5-96BF-391D1E14F2AB}" presName="accent_3" presStyleCnt="0"/>
      <dgm:spPr/>
    </dgm:pt>
    <dgm:pt modelId="{06DD5B9B-05F7-4CA3-8D87-48EBF767F85E}" type="pres">
      <dgm:prSet presAssocID="{F7CF9A4A-63FD-45A5-96BF-391D1E14F2AB}" presName="accentRepeatNode" presStyleLbl="solidFgAcc1" presStyleIdx="2" presStyleCnt="3"/>
      <dgm:spPr/>
    </dgm:pt>
  </dgm:ptLst>
  <dgm:cxnLst>
    <dgm:cxn modelId="{77D18328-E604-4CAC-AD4E-BFD10B3316AD}" type="presOf" srcId="{EFD00B43-87F3-47CD-B080-623E1A247659}" destId="{EDD15E29-A36E-4549-8595-98E498BF8FC0}" srcOrd="0" destOrd="0" presId="urn:microsoft.com/office/officeart/2008/layout/VerticalCurvedList"/>
    <dgm:cxn modelId="{54B11E33-8D48-4CA9-937C-76C90E569D9B}" srcId="{EFD00B43-87F3-47CD-B080-623E1A247659}" destId="{07899891-FC94-4D91-B251-09A65C150238}" srcOrd="1" destOrd="0" parTransId="{D9E61CA2-5CAB-4958-8AE3-539177BB1F99}" sibTransId="{47B09D99-2ECD-45B0-A9E6-3E1199E9888D}"/>
    <dgm:cxn modelId="{0CB25EDC-F4A7-4BBF-AE14-8148EB9CC700}" type="presOf" srcId="{F7CF9A4A-63FD-45A5-96BF-391D1E14F2AB}" destId="{05F43F4E-E7F0-4ED4-9CAD-C339C7F07298}" srcOrd="0" destOrd="0" presId="urn:microsoft.com/office/officeart/2008/layout/VerticalCurvedList"/>
    <dgm:cxn modelId="{04CB9A1F-DB36-4818-B66D-D7A2ECDDF402}" type="presOf" srcId="{66D20A76-FAF2-457F-BE0A-6971AB86F69D}" destId="{527B20B7-5E3E-4856-A228-1DA610FA83B8}" srcOrd="0" destOrd="0" presId="urn:microsoft.com/office/officeart/2008/layout/VerticalCurvedList"/>
    <dgm:cxn modelId="{17758293-9314-407E-B65B-B78634334C9F}" type="presOf" srcId="{DF95F8F5-A338-44C3-A7A3-2D10A8B9BAE0}" destId="{F7FACBD0-4810-4DDB-A3C3-5B3A8CFF2810}" srcOrd="0" destOrd="0" presId="urn:microsoft.com/office/officeart/2008/layout/VerticalCurvedList"/>
    <dgm:cxn modelId="{ABB5D765-30CF-485E-B63C-C2C1BCB0A54B}" srcId="{EFD00B43-87F3-47CD-B080-623E1A247659}" destId="{DF95F8F5-A338-44C3-A7A3-2D10A8B9BAE0}" srcOrd="0" destOrd="0" parTransId="{15614855-3CF3-4EAC-8268-25D902216566}" sibTransId="{66D20A76-FAF2-457F-BE0A-6971AB86F69D}"/>
    <dgm:cxn modelId="{6C7756EC-D5A6-4AD6-9F0C-B117C85B7633}" type="presOf" srcId="{07899891-FC94-4D91-B251-09A65C150238}" destId="{71213EDB-A011-4452-A952-738A1B77A642}" srcOrd="0" destOrd="0" presId="urn:microsoft.com/office/officeart/2008/layout/VerticalCurvedList"/>
    <dgm:cxn modelId="{82C3B3A4-9F84-4C5B-A085-026A51A57047}" srcId="{EFD00B43-87F3-47CD-B080-623E1A247659}" destId="{F7CF9A4A-63FD-45A5-96BF-391D1E14F2AB}" srcOrd="2" destOrd="0" parTransId="{D7616F09-AAEB-4A18-9C9E-79DD55F46AD4}" sibTransId="{CE3FC84F-D13A-4A26-9AB5-432D3ECD2C4E}"/>
    <dgm:cxn modelId="{6BA663F2-2176-4DE7-A692-F0E37EE2880F}" type="presParOf" srcId="{EDD15E29-A36E-4549-8595-98E498BF8FC0}" destId="{192353A7-9CAD-45DF-9DF9-34A75DBEC6F6}" srcOrd="0" destOrd="0" presId="urn:microsoft.com/office/officeart/2008/layout/VerticalCurvedList"/>
    <dgm:cxn modelId="{52258712-7EAB-48A4-BDA6-4AB6D660B950}" type="presParOf" srcId="{192353A7-9CAD-45DF-9DF9-34A75DBEC6F6}" destId="{B1EEDE70-61C1-452C-88AE-993AC58EFE95}" srcOrd="0" destOrd="0" presId="urn:microsoft.com/office/officeart/2008/layout/VerticalCurvedList"/>
    <dgm:cxn modelId="{B1E395B7-912E-48A0-ACD2-25BD085F279A}" type="presParOf" srcId="{B1EEDE70-61C1-452C-88AE-993AC58EFE95}" destId="{6E67937B-CEBD-4343-9421-0E7D5C0B03DC}" srcOrd="0" destOrd="0" presId="urn:microsoft.com/office/officeart/2008/layout/VerticalCurvedList"/>
    <dgm:cxn modelId="{A15EA7C2-E39D-48F2-AB6B-964B80F8D7C0}" type="presParOf" srcId="{B1EEDE70-61C1-452C-88AE-993AC58EFE95}" destId="{527B20B7-5E3E-4856-A228-1DA610FA83B8}" srcOrd="1" destOrd="0" presId="urn:microsoft.com/office/officeart/2008/layout/VerticalCurvedList"/>
    <dgm:cxn modelId="{BB93396E-7D1B-4C61-8458-86954AFE0DE7}" type="presParOf" srcId="{B1EEDE70-61C1-452C-88AE-993AC58EFE95}" destId="{1AF78D03-FABF-41A1-ABFC-5757F972FE18}" srcOrd="2" destOrd="0" presId="urn:microsoft.com/office/officeart/2008/layout/VerticalCurvedList"/>
    <dgm:cxn modelId="{970A91A7-0C18-4099-B231-85B6EFE81DF0}" type="presParOf" srcId="{B1EEDE70-61C1-452C-88AE-993AC58EFE95}" destId="{2016EFC7-96B2-4103-B354-997D2DC45988}" srcOrd="3" destOrd="0" presId="urn:microsoft.com/office/officeart/2008/layout/VerticalCurvedList"/>
    <dgm:cxn modelId="{8383A595-86B7-4839-B8F2-B6648D67D68B}" type="presParOf" srcId="{192353A7-9CAD-45DF-9DF9-34A75DBEC6F6}" destId="{F7FACBD0-4810-4DDB-A3C3-5B3A8CFF2810}" srcOrd="1" destOrd="0" presId="urn:microsoft.com/office/officeart/2008/layout/VerticalCurvedList"/>
    <dgm:cxn modelId="{BD13E741-32D7-4E33-BBBC-3EF7539D87EB}" type="presParOf" srcId="{192353A7-9CAD-45DF-9DF9-34A75DBEC6F6}" destId="{304EE756-3AF4-4339-AD97-35AB7DC4A4DC}" srcOrd="2" destOrd="0" presId="urn:microsoft.com/office/officeart/2008/layout/VerticalCurvedList"/>
    <dgm:cxn modelId="{07522CB3-305F-450B-B979-BF736CC41167}" type="presParOf" srcId="{304EE756-3AF4-4339-AD97-35AB7DC4A4DC}" destId="{CBB4A508-0B1C-4DC7-9BD4-EC8DA6EA9C7D}" srcOrd="0" destOrd="0" presId="urn:microsoft.com/office/officeart/2008/layout/VerticalCurvedList"/>
    <dgm:cxn modelId="{DCC544F7-ADAC-4385-A5EE-0B1267D018A9}" type="presParOf" srcId="{192353A7-9CAD-45DF-9DF9-34A75DBEC6F6}" destId="{71213EDB-A011-4452-A952-738A1B77A642}" srcOrd="3" destOrd="0" presId="urn:microsoft.com/office/officeart/2008/layout/VerticalCurvedList"/>
    <dgm:cxn modelId="{A5F82344-BB35-4EFF-8BD7-99CC77444E8C}" type="presParOf" srcId="{192353A7-9CAD-45DF-9DF9-34A75DBEC6F6}" destId="{E57C90F0-0813-42E6-90E8-EFE64699F24B}" srcOrd="4" destOrd="0" presId="urn:microsoft.com/office/officeart/2008/layout/VerticalCurvedList"/>
    <dgm:cxn modelId="{2DCAF565-EE42-4266-B482-D28A96054D49}" type="presParOf" srcId="{E57C90F0-0813-42E6-90E8-EFE64699F24B}" destId="{091764DA-E794-452F-B3A2-6EFE47052628}" srcOrd="0" destOrd="0" presId="urn:microsoft.com/office/officeart/2008/layout/VerticalCurvedList"/>
    <dgm:cxn modelId="{2D7A9306-6650-4B81-ACD8-1EF5DF17D124}" type="presParOf" srcId="{192353A7-9CAD-45DF-9DF9-34A75DBEC6F6}" destId="{05F43F4E-E7F0-4ED4-9CAD-C339C7F07298}" srcOrd="5" destOrd="0" presId="urn:microsoft.com/office/officeart/2008/layout/VerticalCurvedList"/>
    <dgm:cxn modelId="{1D0BFC8A-94C4-4442-AFB2-9A87AA66A9B6}" type="presParOf" srcId="{192353A7-9CAD-45DF-9DF9-34A75DBEC6F6}" destId="{028ACF9F-2077-4DCF-9B05-C23FB4A2EED6}" srcOrd="6" destOrd="0" presId="urn:microsoft.com/office/officeart/2008/layout/VerticalCurvedList"/>
    <dgm:cxn modelId="{4F8AB98E-E071-4C29-A6C7-E9438323C4C2}" type="presParOf" srcId="{028ACF9F-2077-4DCF-9B05-C23FB4A2EED6}" destId="{06DD5B9B-05F7-4CA3-8D87-48EBF767F8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0EA466-C9E5-4B14-BB98-5800354E822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7FFD4F95-8F3F-4AA9-8109-48C09C223945}">
      <dgm:prSet phldrT="[Texto]"/>
      <dgm:spPr/>
      <dgm:t>
        <a:bodyPr/>
        <a:lstStyle/>
        <a:p>
          <a:r>
            <a:rPr lang="es-EC" b="1" dirty="0" smtClean="0"/>
            <a:t>Elaboración de encuestas </a:t>
          </a:r>
          <a:endParaRPr lang="es-EC" dirty="0"/>
        </a:p>
      </dgm:t>
    </dgm:pt>
    <dgm:pt modelId="{726A81BE-5C95-4D05-9C1E-FAB0587CEAB7}" type="parTrans" cxnId="{186B8509-0F10-4215-AB33-FEA16FD979AF}">
      <dgm:prSet/>
      <dgm:spPr/>
      <dgm:t>
        <a:bodyPr/>
        <a:lstStyle/>
        <a:p>
          <a:endParaRPr lang="es-EC"/>
        </a:p>
      </dgm:t>
    </dgm:pt>
    <dgm:pt modelId="{BA584BFF-49BC-4727-8B35-54FFDDA765D2}" type="sibTrans" cxnId="{186B8509-0F10-4215-AB33-FEA16FD979AF}">
      <dgm:prSet/>
      <dgm:spPr/>
      <dgm:t>
        <a:bodyPr/>
        <a:lstStyle/>
        <a:p>
          <a:endParaRPr lang="es-EC"/>
        </a:p>
      </dgm:t>
    </dgm:pt>
    <dgm:pt modelId="{006D1F36-73C9-4943-AF25-1116A482F05E}">
      <dgm:prSet phldrT="[Texto]"/>
      <dgm:spPr/>
      <dgm:t>
        <a:bodyPr/>
        <a:lstStyle/>
        <a:p>
          <a:r>
            <a:rPr lang="es-EC" dirty="0" smtClean="0"/>
            <a:t>Cortas y precisas</a:t>
          </a:r>
          <a:endParaRPr lang="es-EC" dirty="0"/>
        </a:p>
      </dgm:t>
    </dgm:pt>
    <dgm:pt modelId="{CE125277-5770-44F4-8F15-4C9C48F8F5E0}" type="parTrans" cxnId="{F16CFC15-047C-4A3B-9B7C-AFC5D81278D5}">
      <dgm:prSet/>
      <dgm:spPr/>
      <dgm:t>
        <a:bodyPr/>
        <a:lstStyle/>
        <a:p>
          <a:endParaRPr lang="es-EC"/>
        </a:p>
      </dgm:t>
    </dgm:pt>
    <dgm:pt modelId="{47E9AAD8-13DA-4BE7-8A46-F6DCCDA92A76}" type="sibTrans" cxnId="{F16CFC15-047C-4A3B-9B7C-AFC5D81278D5}">
      <dgm:prSet/>
      <dgm:spPr/>
      <dgm:t>
        <a:bodyPr/>
        <a:lstStyle/>
        <a:p>
          <a:endParaRPr lang="es-EC"/>
        </a:p>
      </dgm:t>
    </dgm:pt>
    <dgm:pt modelId="{1095817B-19A8-4D9F-99D1-B6F79A3C5608}">
      <dgm:prSet phldrT="[Texto]"/>
      <dgm:spPr/>
      <dgm:t>
        <a:bodyPr/>
        <a:lstStyle/>
        <a:p>
          <a:r>
            <a:rPr lang="es-EC" dirty="0" smtClean="0"/>
            <a:t>Realizar los análisis de los datos recolectados de manera </a:t>
          </a:r>
          <a:r>
            <a:rPr lang="es-EC" i="1" dirty="0" smtClean="0"/>
            <a:t>Bimensual</a:t>
          </a:r>
          <a:r>
            <a:rPr lang="es-EC" dirty="0" smtClean="0"/>
            <a:t> </a:t>
          </a:r>
          <a:endParaRPr lang="es-EC" dirty="0"/>
        </a:p>
      </dgm:t>
    </dgm:pt>
    <dgm:pt modelId="{0E7E0C24-39AC-4C8F-8CC6-AC266DAA2255}" type="parTrans" cxnId="{75FE120E-70D5-4BA4-A596-64E6B2E3EE25}">
      <dgm:prSet/>
      <dgm:spPr/>
      <dgm:t>
        <a:bodyPr/>
        <a:lstStyle/>
        <a:p>
          <a:endParaRPr lang="es-EC"/>
        </a:p>
      </dgm:t>
    </dgm:pt>
    <dgm:pt modelId="{84CA020F-7614-48BE-81BB-609FE207CFEA}" type="sibTrans" cxnId="{75FE120E-70D5-4BA4-A596-64E6B2E3EE25}">
      <dgm:prSet/>
      <dgm:spPr/>
      <dgm:t>
        <a:bodyPr/>
        <a:lstStyle/>
        <a:p>
          <a:endParaRPr lang="es-EC"/>
        </a:p>
      </dgm:t>
    </dgm:pt>
    <dgm:pt modelId="{30C6B43C-C9F1-4ACF-A655-4B678FE4CF5B}">
      <dgm:prSet phldrT="[Texto]"/>
      <dgm:spPr/>
      <dgm:t>
        <a:bodyPr/>
        <a:lstStyle/>
        <a:p>
          <a:r>
            <a:rPr lang="es-EC" dirty="0" smtClean="0"/>
            <a:t>Enviar correos electrónicos a un destino </a:t>
          </a:r>
          <a:endParaRPr lang="es-EC" dirty="0"/>
        </a:p>
      </dgm:t>
    </dgm:pt>
    <dgm:pt modelId="{8FF1B0FF-3FF1-4A1A-87BB-504104D95512}" type="parTrans" cxnId="{B4A55797-DFD4-48C2-B05A-BA85FE6F632E}">
      <dgm:prSet/>
      <dgm:spPr/>
      <dgm:t>
        <a:bodyPr/>
        <a:lstStyle/>
        <a:p>
          <a:endParaRPr lang="es-EC"/>
        </a:p>
      </dgm:t>
    </dgm:pt>
    <dgm:pt modelId="{42078A9E-DBB2-43D8-8407-2F5867E7DE1B}" type="sibTrans" cxnId="{B4A55797-DFD4-48C2-B05A-BA85FE6F632E}">
      <dgm:prSet/>
      <dgm:spPr/>
      <dgm:t>
        <a:bodyPr/>
        <a:lstStyle/>
        <a:p>
          <a:endParaRPr lang="es-EC"/>
        </a:p>
      </dgm:t>
    </dgm:pt>
    <dgm:pt modelId="{77D8F9CD-F107-441D-AD40-0FBD25FFC34B}">
      <dgm:prSet phldrT="[Texto]"/>
      <dgm:spPr/>
      <dgm:t>
        <a:bodyPr/>
        <a:lstStyle/>
        <a:p>
          <a:r>
            <a:rPr lang="es-EC" dirty="0" smtClean="0"/>
            <a:t>Para los estudiantes es más factible acceder a este tipo de servicio a través del canal de internet</a:t>
          </a:r>
          <a:endParaRPr lang="es-EC" dirty="0"/>
        </a:p>
      </dgm:t>
    </dgm:pt>
    <dgm:pt modelId="{3901A368-52EB-4BB4-BC4E-F7DC7F10F879}" type="parTrans" cxnId="{9F7984FF-50EA-4FC5-880F-0AE4F0BA9AE8}">
      <dgm:prSet/>
      <dgm:spPr/>
      <dgm:t>
        <a:bodyPr/>
        <a:lstStyle/>
        <a:p>
          <a:endParaRPr lang="es-EC"/>
        </a:p>
      </dgm:t>
    </dgm:pt>
    <dgm:pt modelId="{DEF05AB6-75E5-4B67-B777-D6E478E33093}" type="sibTrans" cxnId="{9F7984FF-50EA-4FC5-880F-0AE4F0BA9AE8}">
      <dgm:prSet/>
      <dgm:spPr/>
      <dgm:t>
        <a:bodyPr/>
        <a:lstStyle/>
        <a:p>
          <a:endParaRPr lang="es-EC"/>
        </a:p>
      </dgm:t>
    </dgm:pt>
    <dgm:pt modelId="{B2715C2C-E67C-42FE-9E88-E6865DBAA6D0}">
      <dgm:prSet phldrT="[Texto]"/>
      <dgm:spPr/>
      <dgm:t>
        <a:bodyPr/>
        <a:lstStyle/>
        <a:p>
          <a:r>
            <a:rPr lang="es-EC" b="1" dirty="0" smtClean="0"/>
            <a:t>Implementar una opción de información en la página web</a:t>
          </a:r>
          <a:endParaRPr lang="es-EC" dirty="0"/>
        </a:p>
      </dgm:t>
    </dgm:pt>
    <dgm:pt modelId="{A2B60823-5647-4382-B13C-2FA034B13667}" type="sibTrans" cxnId="{362B7D20-5139-43AB-81DD-1826805B81DB}">
      <dgm:prSet/>
      <dgm:spPr/>
      <dgm:t>
        <a:bodyPr/>
        <a:lstStyle/>
        <a:p>
          <a:endParaRPr lang="es-EC"/>
        </a:p>
      </dgm:t>
    </dgm:pt>
    <dgm:pt modelId="{5217874C-24E6-4E39-8016-FA173CFEF68E}" type="parTrans" cxnId="{362B7D20-5139-43AB-81DD-1826805B81DB}">
      <dgm:prSet/>
      <dgm:spPr/>
      <dgm:t>
        <a:bodyPr/>
        <a:lstStyle/>
        <a:p>
          <a:endParaRPr lang="es-EC"/>
        </a:p>
      </dgm:t>
    </dgm:pt>
    <dgm:pt modelId="{2B027B4B-9867-4438-9300-1FD8FEF2655D}" type="pres">
      <dgm:prSet presAssocID="{E90EA466-C9E5-4B14-BB98-5800354E822D}" presName="Name0" presStyleCnt="0">
        <dgm:presLayoutVars>
          <dgm:dir/>
          <dgm:animLvl val="lvl"/>
          <dgm:resizeHandles val="exact"/>
        </dgm:presLayoutVars>
      </dgm:prSet>
      <dgm:spPr/>
      <dgm:t>
        <a:bodyPr/>
        <a:lstStyle/>
        <a:p>
          <a:endParaRPr lang="es-EC"/>
        </a:p>
      </dgm:t>
    </dgm:pt>
    <dgm:pt modelId="{3990C93E-C6E6-43FF-94FA-76BAC12697B7}" type="pres">
      <dgm:prSet presAssocID="{B2715C2C-E67C-42FE-9E88-E6865DBAA6D0}" presName="boxAndChildren" presStyleCnt="0"/>
      <dgm:spPr/>
    </dgm:pt>
    <dgm:pt modelId="{7C2356DD-6A1F-4698-B83F-558842A5E020}" type="pres">
      <dgm:prSet presAssocID="{B2715C2C-E67C-42FE-9E88-E6865DBAA6D0}" presName="parentTextBox" presStyleLbl="node1" presStyleIdx="0" presStyleCnt="2"/>
      <dgm:spPr/>
      <dgm:t>
        <a:bodyPr/>
        <a:lstStyle/>
        <a:p>
          <a:endParaRPr lang="es-EC"/>
        </a:p>
      </dgm:t>
    </dgm:pt>
    <dgm:pt modelId="{AA91C2C9-4386-4721-BA21-BB39323E6F24}" type="pres">
      <dgm:prSet presAssocID="{B2715C2C-E67C-42FE-9E88-E6865DBAA6D0}" presName="entireBox" presStyleLbl="node1" presStyleIdx="0" presStyleCnt="2"/>
      <dgm:spPr/>
      <dgm:t>
        <a:bodyPr/>
        <a:lstStyle/>
        <a:p>
          <a:endParaRPr lang="es-EC"/>
        </a:p>
      </dgm:t>
    </dgm:pt>
    <dgm:pt modelId="{7C8173EB-E6E4-4002-B06C-60A6626F1E83}" type="pres">
      <dgm:prSet presAssocID="{B2715C2C-E67C-42FE-9E88-E6865DBAA6D0}" presName="descendantBox" presStyleCnt="0"/>
      <dgm:spPr/>
    </dgm:pt>
    <dgm:pt modelId="{2F22392A-7813-46AE-AAFD-D6B86AC6F73F}" type="pres">
      <dgm:prSet presAssocID="{30C6B43C-C9F1-4ACF-A655-4B678FE4CF5B}" presName="childTextBox" presStyleLbl="fgAccFollowNode1" presStyleIdx="0" presStyleCnt="4">
        <dgm:presLayoutVars>
          <dgm:bulletEnabled val="1"/>
        </dgm:presLayoutVars>
      </dgm:prSet>
      <dgm:spPr/>
      <dgm:t>
        <a:bodyPr/>
        <a:lstStyle/>
        <a:p>
          <a:endParaRPr lang="es-EC"/>
        </a:p>
      </dgm:t>
    </dgm:pt>
    <dgm:pt modelId="{81280E6A-AA52-4791-B81A-DCA3F2326D82}" type="pres">
      <dgm:prSet presAssocID="{77D8F9CD-F107-441D-AD40-0FBD25FFC34B}" presName="childTextBox" presStyleLbl="fgAccFollowNode1" presStyleIdx="1" presStyleCnt="4">
        <dgm:presLayoutVars>
          <dgm:bulletEnabled val="1"/>
        </dgm:presLayoutVars>
      </dgm:prSet>
      <dgm:spPr/>
      <dgm:t>
        <a:bodyPr/>
        <a:lstStyle/>
        <a:p>
          <a:endParaRPr lang="es-EC"/>
        </a:p>
      </dgm:t>
    </dgm:pt>
    <dgm:pt modelId="{3409E46A-78E9-4E7C-8754-5A7D9A7C6AEE}" type="pres">
      <dgm:prSet presAssocID="{BA584BFF-49BC-4727-8B35-54FFDDA765D2}" presName="sp" presStyleCnt="0"/>
      <dgm:spPr/>
    </dgm:pt>
    <dgm:pt modelId="{F6773C15-217E-4864-BC55-67E77A9E8221}" type="pres">
      <dgm:prSet presAssocID="{7FFD4F95-8F3F-4AA9-8109-48C09C223945}" presName="arrowAndChildren" presStyleCnt="0"/>
      <dgm:spPr/>
    </dgm:pt>
    <dgm:pt modelId="{609E0C99-96FB-426D-81ED-3201350900C3}" type="pres">
      <dgm:prSet presAssocID="{7FFD4F95-8F3F-4AA9-8109-48C09C223945}" presName="parentTextArrow" presStyleLbl="node1" presStyleIdx="0" presStyleCnt="2"/>
      <dgm:spPr/>
      <dgm:t>
        <a:bodyPr/>
        <a:lstStyle/>
        <a:p>
          <a:endParaRPr lang="es-EC"/>
        </a:p>
      </dgm:t>
    </dgm:pt>
    <dgm:pt modelId="{18C4BB96-9524-488E-AD3E-213616121463}" type="pres">
      <dgm:prSet presAssocID="{7FFD4F95-8F3F-4AA9-8109-48C09C223945}" presName="arrow" presStyleLbl="node1" presStyleIdx="1" presStyleCnt="2"/>
      <dgm:spPr/>
      <dgm:t>
        <a:bodyPr/>
        <a:lstStyle/>
        <a:p>
          <a:endParaRPr lang="es-EC"/>
        </a:p>
      </dgm:t>
    </dgm:pt>
    <dgm:pt modelId="{00D6FD5D-82DF-4602-80E4-F27B6AC357CA}" type="pres">
      <dgm:prSet presAssocID="{7FFD4F95-8F3F-4AA9-8109-48C09C223945}" presName="descendantArrow" presStyleCnt="0"/>
      <dgm:spPr/>
    </dgm:pt>
    <dgm:pt modelId="{036AE3B4-65EE-4EFA-A512-A7E6F0FF3ACF}" type="pres">
      <dgm:prSet presAssocID="{006D1F36-73C9-4943-AF25-1116A482F05E}" presName="childTextArrow" presStyleLbl="fgAccFollowNode1" presStyleIdx="2" presStyleCnt="4">
        <dgm:presLayoutVars>
          <dgm:bulletEnabled val="1"/>
        </dgm:presLayoutVars>
      </dgm:prSet>
      <dgm:spPr/>
      <dgm:t>
        <a:bodyPr/>
        <a:lstStyle/>
        <a:p>
          <a:endParaRPr lang="es-EC"/>
        </a:p>
      </dgm:t>
    </dgm:pt>
    <dgm:pt modelId="{F747AE4A-A6F0-4961-82A5-201A0A348121}" type="pres">
      <dgm:prSet presAssocID="{1095817B-19A8-4D9F-99D1-B6F79A3C5608}" presName="childTextArrow" presStyleLbl="fgAccFollowNode1" presStyleIdx="3" presStyleCnt="4">
        <dgm:presLayoutVars>
          <dgm:bulletEnabled val="1"/>
        </dgm:presLayoutVars>
      </dgm:prSet>
      <dgm:spPr/>
      <dgm:t>
        <a:bodyPr/>
        <a:lstStyle/>
        <a:p>
          <a:endParaRPr lang="es-EC"/>
        </a:p>
      </dgm:t>
    </dgm:pt>
  </dgm:ptLst>
  <dgm:cxnLst>
    <dgm:cxn modelId="{2AD0403F-9953-465F-83C5-C74F38CF3A0C}" type="presOf" srcId="{7FFD4F95-8F3F-4AA9-8109-48C09C223945}" destId="{609E0C99-96FB-426D-81ED-3201350900C3}" srcOrd="0" destOrd="0" presId="urn:microsoft.com/office/officeart/2005/8/layout/process4"/>
    <dgm:cxn modelId="{6C645EE7-1027-4C9F-B791-0AF024B1DB9E}" type="presOf" srcId="{77D8F9CD-F107-441D-AD40-0FBD25FFC34B}" destId="{81280E6A-AA52-4791-B81A-DCA3F2326D82}" srcOrd="0" destOrd="0" presId="urn:microsoft.com/office/officeart/2005/8/layout/process4"/>
    <dgm:cxn modelId="{3A8A6D0B-BDB9-4EB0-BD68-96A0C27514DC}" type="presOf" srcId="{E90EA466-C9E5-4B14-BB98-5800354E822D}" destId="{2B027B4B-9867-4438-9300-1FD8FEF2655D}" srcOrd="0" destOrd="0" presId="urn:microsoft.com/office/officeart/2005/8/layout/process4"/>
    <dgm:cxn modelId="{B4A55797-DFD4-48C2-B05A-BA85FE6F632E}" srcId="{B2715C2C-E67C-42FE-9E88-E6865DBAA6D0}" destId="{30C6B43C-C9F1-4ACF-A655-4B678FE4CF5B}" srcOrd="0" destOrd="0" parTransId="{8FF1B0FF-3FF1-4A1A-87BB-504104D95512}" sibTransId="{42078A9E-DBB2-43D8-8407-2F5867E7DE1B}"/>
    <dgm:cxn modelId="{75FE120E-70D5-4BA4-A596-64E6B2E3EE25}" srcId="{7FFD4F95-8F3F-4AA9-8109-48C09C223945}" destId="{1095817B-19A8-4D9F-99D1-B6F79A3C5608}" srcOrd="1" destOrd="0" parTransId="{0E7E0C24-39AC-4C8F-8CC6-AC266DAA2255}" sibTransId="{84CA020F-7614-48BE-81BB-609FE207CFEA}"/>
    <dgm:cxn modelId="{E835D5C4-F4D8-47C9-93AC-A322852EAC25}" type="presOf" srcId="{B2715C2C-E67C-42FE-9E88-E6865DBAA6D0}" destId="{AA91C2C9-4386-4721-BA21-BB39323E6F24}" srcOrd="1" destOrd="0" presId="urn:microsoft.com/office/officeart/2005/8/layout/process4"/>
    <dgm:cxn modelId="{9F7984FF-50EA-4FC5-880F-0AE4F0BA9AE8}" srcId="{B2715C2C-E67C-42FE-9E88-E6865DBAA6D0}" destId="{77D8F9CD-F107-441D-AD40-0FBD25FFC34B}" srcOrd="1" destOrd="0" parTransId="{3901A368-52EB-4BB4-BC4E-F7DC7F10F879}" sibTransId="{DEF05AB6-75E5-4B67-B777-D6E478E33093}"/>
    <dgm:cxn modelId="{CFD3C99F-29D5-46C1-96F4-692879F80840}" type="presOf" srcId="{006D1F36-73C9-4943-AF25-1116A482F05E}" destId="{036AE3B4-65EE-4EFA-A512-A7E6F0FF3ACF}" srcOrd="0" destOrd="0" presId="urn:microsoft.com/office/officeart/2005/8/layout/process4"/>
    <dgm:cxn modelId="{186B8509-0F10-4215-AB33-FEA16FD979AF}" srcId="{E90EA466-C9E5-4B14-BB98-5800354E822D}" destId="{7FFD4F95-8F3F-4AA9-8109-48C09C223945}" srcOrd="0" destOrd="0" parTransId="{726A81BE-5C95-4D05-9C1E-FAB0587CEAB7}" sibTransId="{BA584BFF-49BC-4727-8B35-54FFDDA765D2}"/>
    <dgm:cxn modelId="{0C6C5C58-F625-418C-AA96-0EEA8EEC30DD}" type="presOf" srcId="{B2715C2C-E67C-42FE-9E88-E6865DBAA6D0}" destId="{7C2356DD-6A1F-4698-B83F-558842A5E020}" srcOrd="0" destOrd="0" presId="urn:microsoft.com/office/officeart/2005/8/layout/process4"/>
    <dgm:cxn modelId="{5C677FB2-571E-4059-B8EC-F02688F5BD6A}" type="presOf" srcId="{1095817B-19A8-4D9F-99D1-B6F79A3C5608}" destId="{F747AE4A-A6F0-4961-82A5-201A0A348121}" srcOrd="0" destOrd="0" presId="urn:microsoft.com/office/officeart/2005/8/layout/process4"/>
    <dgm:cxn modelId="{362B7D20-5139-43AB-81DD-1826805B81DB}" srcId="{E90EA466-C9E5-4B14-BB98-5800354E822D}" destId="{B2715C2C-E67C-42FE-9E88-E6865DBAA6D0}" srcOrd="1" destOrd="0" parTransId="{5217874C-24E6-4E39-8016-FA173CFEF68E}" sibTransId="{A2B60823-5647-4382-B13C-2FA034B13667}"/>
    <dgm:cxn modelId="{6407203B-0282-4F47-AA59-C8241A3ADFE2}" type="presOf" srcId="{30C6B43C-C9F1-4ACF-A655-4B678FE4CF5B}" destId="{2F22392A-7813-46AE-AAFD-D6B86AC6F73F}" srcOrd="0" destOrd="0" presId="urn:microsoft.com/office/officeart/2005/8/layout/process4"/>
    <dgm:cxn modelId="{4A20C11F-F397-4CE4-A699-EE755E40C5A0}" type="presOf" srcId="{7FFD4F95-8F3F-4AA9-8109-48C09C223945}" destId="{18C4BB96-9524-488E-AD3E-213616121463}" srcOrd="1" destOrd="0" presId="urn:microsoft.com/office/officeart/2005/8/layout/process4"/>
    <dgm:cxn modelId="{F16CFC15-047C-4A3B-9B7C-AFC5D81278D5}" srcId="{7FFD4F95-8F3F-4AA9-8109-48C09C223945}" destId="{006D1F36-73C9-4943-AF25-1116A482F05E}" srcOrd="0" destOrd="0" parTransId="{CE125277-5770-44F4-8F15-4C9C48F8F5E0}" sibTransId="{47E9AAD8-13DA-4BE7-8A46-F6DCCDA92A76}"/>
    <dgm:cxn modelId="{F5266AE8-5849-48EB-8DE6-A97F9B466117}" type="presParOf" srcId="{2B027B4B-9867-4438-9300-1FD8FEF2655D}" destId="{3990C93E-C6E6-43FF-94FA-76BAC12697B7}" srcOrd="0" destOrd="0" presId="urn:microsoft.com/office/officeart/2005/8/layout/process4"/>
    <dgm:cxn modelId="{C3975618-EDDE-4CD5-AE2E-1D5329FF1312}" type="presParOf" srcId="{3990C93E-C6E6-43FF-94FA-76BAC12697B7}" destId="{7C2356DD-6A1F-4698-B83F-558842A5E020}" srcOrd="0" destOrd="0" presId="urn:microsoft.com/office/officeart/2005/8/layout/process4"/>
    <dgm:cxn modelId="{D6E3C5E5-F153-455D-8739-DD44ACD81E51}" type="presParOf" srcId="{3990C93E-C6E6-43FF-94FA-76BAC12697B7}" destId="{AA91C2C9-4386-4721-BA21-BB39323E6F24}" srcOrd="1" destOrd="0" presId="urn:microsoft.com/office/officeart/2005/8/layout/process4"/>
    <dgm:cxn modelId="{A6F8C722-ACC2-48AE-9B03-D7EF91CC3FCB}" type="presParOf" srcId="{3990C93E-C6E6-43FF-94FA-76BAC12697B7}" destId="{7C8173EB-E6E4-4002-B06C-60A6626F1E83}" srcOrd="2" destOrd="0" presId="urn:microsoft.com/office/officeart/2005/8/layout/process4"/>
    <dgm:cxn modelId="{473D49F7-C22A-488D-A34D-97BCD8F330D9}" type="presParOf" srcId="{7C8173EB-E6E4-4002-B06C-60A6626F1E83}" destId="{2F22392A-7813-46AE-AAFD-D6B86AC6F73F}" srcOrd="0" destOrd="0" presId="urn:microsoft.com/office/officeart/2005/8/layout/process4"/>
    <dgm:cxn modelId="{38BBA001-67EB-44B6-B91B-70F0B38FCD51}" type="presParOf" srcId="{7C8173EB-E6E4-4002-B06C-60A6626F1E83}" destId="{81280E6A-AA52-4791-B81A-DCA3F2326D82}" srcOrd="1" destOrd="0" presId="urn:microsoft.com/office/officeart/2005/8/layout/process4"/>
    <dgm:cxn modelId="{7BF1664D-AF9D-4984-811C-2F48399810D3}" type="presParOf" srcId="{2B027B4B-9867-4438-9300-1FD8FEF2655D}" destId="{3409E46A-78E9-4E7C-8754-5A7D9A7C6AEE}" srcOrd="1" destOrd="0" presId="urn:microsoft.com/office/officeart/2005/8/layout/process4"/>
    <dgm:cxn modelId="{217EB884-CA44-448A-8B3F-CF9D00814C38}" type="presParOf" srcId="{2B027B4B-9867-4438-9300-1FD8FEF2655D}" destId="{F6773C15-217E-4864-BC55-67E77A9E8221}" srcOrd="2" destOrd="0" presId="urn:microsoft.com/office/officeart/2005/8/layout/process4"/>
    <dgm:cxn modelId="{1AF4068D-0BE7-4499-B857-6DF0E28C92BD}" type="presParOf" srcId="{F6773C15-217E-4864-BC55-67E77A9E8221}" destId="{609E0C99-96FB-426D-81ED-3201350900C3}" srcOrd="0" destOrd="0" presId="urn:microsoft.com/office/officeart/2005/8/layout/process4"/>
    <dgm:cxn modelId="{B6EC26DA-F541-42C6-B9AC-08F80097A861}" type="presParOf" srcId="{F6773C15-217E-4864-BC55-67E77A9E8221}" destId="{18C4BB96-9524-488E-AD3E-213616121463}" srcOrd="1" destOrd="0" presId="urn:microsoft.com/office/officeart/2005/8/layout/process4"/>
    <dgm:cxn modelId="{4BE37CAA-D94D-4E3D-ACD5-F1CB28554F67}" type="presParOf" srcId="{F6773C15-217E-4864-BC55-67E77A9E8221}" destId="{00D6FD5D-82DF-4602-80E4-F27B6AC357CA}" srcOrd="2" destOrd="0" presId="urn:microsoft.com/office/officeart/2005/8/layout/process4"/>
    <dgm:cxn modelId="{F4CAE360-35C5-4A55-B997-E80F7D4E0009}" type="presParOf" srcId="{00D6FD5D-82DF-4602-80E4-F27B6AC357CA}" destId="{036AE3B4-65EE-4EFA-A512-A7E6F0FF3ACF}" srcOrd="0" destOrd="0" presId="urn:microsoft.com/office/officeart/2005/8/layout/process4"/>
    <dgm:cxn modelId="{6B7A4564-3C76-4D02-BE47-5C3BAB6D9B27}" type="presParOf" srcId="{00D6FD5D-82DF-4602-80E4-F27B6AC357CA}" destId="{F747AE4A-A6F0-4961-82A5-201A0A34812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0EA466-C9E5-4B14-BB98-5800354E822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7FFD4F95-8F3F-4AA9-8109-48C09C223945}">
      <dgm:prSet phldrT="[Texto]"/>
      <dgm:spPr/>
      <dgm:t>
        <a:bodyPr/>
        <a:lstStyle/>
        <a:p>
          <a:r>
            <a:rPr lang="es-EC" b="1" dirty="0" smtClean="0"/>
            <a:t>Implementar funcionarios</a:t>
          </a:r>
          <a:endParaRPr lang="es-EC" dirty="0"/>
        </a:p>
      </dgm:t>
    </dgm:pt>
    <dgm:pt modelId="{726A81BE-5C95-4D05-9C1E-FAB0587CEAB7}" type="parTrans" cxnId="{186B8509-0F10-4215-AB33-FEA16FD979AF}">
      <dgm:prSet/>
      <dgm:spPr/>
      <dgm:t>
        <a:bodyPr/>
        <a:lstStyle/>
        <a:p>
          <a:endParaRPr lang="es-EC"/>
        </a:p>
      </dgm:t>
    </dgm:pt>
    <dgm:pt modelId="{BA584BFF-49BC-4727-8B35-54FFDDA765D2}" type="sibTrans" cxnId="{186B8509-0F10-4215-AB33-FEA16FD979AF}">
      <dgm:prSet/>
      <dgm:spPr/>
      <dgm:t>
        <a:bodyPr/>
        <a:lstStyle/>
        <a:p>
          <a:endParaRPr lang="es-EC"/>
        </a:p>
      </dgm:t>
    </dgm:pt>
    <dgm:pt modelId="{006D1F36-73C9-4943-AF25-1116A482F05E}">
      <dgm:prSet phldrT="[Texto]"/>
      <dgm:spPr/>
      <dgm:t>
        <a:bodyPr/>
        <a:lstStyle/>
        <a:p>
          <a:r>
            <a:rPr lang="es-EC" dirty="0" smtClean="0"/>
            <a:t>Debido a la carga laboral </a:t>
          </a:r>
          <a:endParaRPr lang="es-EC" dirty="0"/>
        </a:p>
      </dgm:t>
    </dgm:pt>
    <dgm:pt modelId="{CE125277-5770-44F4-8F15-4C9C48F8F5E0}" type="parTrans" cxnId="{F16CFC15-047C-4A3B-9B7C-AFC5D81278D5}">
      <dgm:prSet/>
      <dgm:spPr/>
      <dgm:t>
        <a:bodyPr/>
        <a:lstStyle/>
        <a:p>
          <a:endParaRPr lang="es-EC"/>
        </a:p>
      </dgm:t>
    </dgm:pt>
    <dgm:pt modelId="{47E9AAD8-13DA-4BE7-8A46-F6DCCDA92A76}" type="sibTrans" cxnId="{F16CFC15-047C-4A3B-9B7C-AFC5D81278D5}">
      <dgm:prSet/>
      <dgm:spPr/>
      <dgm:t>
        <a:bodyPr/>
        <a:lstStyle/>
        <a:p>
          <a:endParaRPr lang="es-EC"/>
        </a:p>
      </dgm:t>
    </dgm:pt>
    <dgm:pt modelId="{1095817B-19A8-4D9F-99D1-B6F79A3C5608}">
      <dgm:prSet phldrT="[Texto]"/>
      <dgm:spPr/>
      <dgm:t>
        <a:bodyPr/>
        <a:lstStyle/>
        <a:p>
          <a:r>
            <a:rPr lang="es-EC" dirty="0" smtClean="0"/>
            <a:t>Conocimiento de todos los procesos </a:t>
          </a:r>
          <a:endParaRPr lang="es-EC" dirty="0"/>
        </a:p>
      </dgm:t>
    </dgm:pt>
    <dgm:pt modelId="{0E7E0C24-39AC-4C8F-8CC6-AC266DAA2255}" type="parTrans" cxnId="{75FE120E-70D5-4BA4-A596-64E6B2E3EE25}">
      <dgm:prSet/>
      <dgm:spPr/>
      <dgm:t>
        <a:bodyPr/>
        <a:lstStyle/>
        <a:p>
          <a:endParaRPr lang="es-EC"/>
        </a:p>
      </dgm:t>
    </dgm:pt>
    <dgm:pt modelId="{84CA020F-7614-48BE-81BB-609FE207CFEA}" type="sibTrans" cxnId="{75FE120E-70D5-4BA4-A596-64E6B2E3EE25}">
      <dgm:prSet/>
      <dgm:spPr/>
      <dgm:t>
        <a:bodyPr/>
        <a:lstStyle/>
        <a:p>
          <a:endParaRPr lang="es-EC"/>
        </a:p>
      </dgm:t>
    </dgm:pt>
    <dgm:pt modelId="{30C6B43C-C9F1-4ACF-A655-4B678FE4CF5B}">
      <dgm:prSet phldrT="[Texto]"/>
      <dgm:spPr/>
      <dgm:t>
        <a:bodyPr/>
        <a:lstStyle/>
        <a:p>
          <a:r>
            <a:rPr lang="es-EC" dirty="0" smtClean="0"/>
            <a:t>Proceso para una adecuada y ordenada atención </a:t>
          </a:r>
          <a:endParaRPr lang="es-EC" dirty="0"/>
        </a:p>
      </dgm:t>
    </dgm:pt>
    <dgm:pt modelId="{8FF1B0FF-3FF1-4A1A-87BB-504104D95512}" type="parTrans" cxnId="{B4A55797-DFD4-48C2-B05A-BA85FE6F632E}">
      <dgm:prSet/>
      <dgm:spPr/>
      <dgm:t>
        <a:bodyPr/>
        <a:lstStyle/>
        <a:p>
          <a:endParaRPr lang="es-EC"/>
        </a:p>
      </dgm:t>
    </dgm:pt>
    <dgm:pt modelId="{42078A9E-DBB2-43D8-8407-2F5867E7DE1B}" type="sibTrans" cxnId="{B4A55797-DFD4-48C2-B05A-BA85FE6F632E}">
      <dgm:prSet/>
      <dgm:spPr/>
      <dgm:t>
        <a:bodyPr/>
        <a:lstStyle/>
        <a:p>
          <a:endParaRPr lang="es-EC"/>
        </a:p>
      </dgm:t>
    </dgm:pt>
    <dgm:pt modelId="{77D8F9CD-F107-441D-AD40-0FBD25FFC34B}">
      <dgm:prSet phldrT="[Texto]"/>
      <dgm:spPr/>
      <dgm:t>
        <a:bodyPr/>
        <a:lstStyle/>
        <a:p>
          <a:r>
            <a:rPr lang="es-EC" b="0" dirty="0" smtClean="0"/>
            <a:t>Flujograma de atención al cliente</a:t>
          </a:r>
          <a:endParaRPr lang="es-EC" b="0" dirty="0"/>
        </a:p>
      </dgm:t>
    </dgm:pt>
    <dgm:pt modelId="{3901A368-52EB-4BB4-BC4E-F7DC7F10F879}" type="parTrans" cxnId="{9F7984FF-50EA-4FC5-880F-0AE4F0BA9AE8}">
      <dgm:prSet/>
      <dgm:spPr/>
      <dgm:t>
        <a:bodyPr/>
        <a:lstStyle/>
        <a:p>
          <a:endParaRPr lang="es-EC"/>
        </a:p>
      </dgm:t>
    </dgm:pt>
    <dgm:pt modelId="{DEF05AB6-75E5-4B67-B777-D6E478E33093}" type="sibTrans" cxnId="{9F7984FF-50EA-4FC5-880F-0AE4F0BA9AE8}">
      <dgm:prSet/>
      <dgm:spPr/>
      <dgm:t>
        <a:bodyPr/>
        <a:lstStyle/>
        <a:p>
          <a:endParaRPr lang="es-EC"/>
        </a:p>
      </dgm:t>
    </dgm:pt>
    <dgm:pt modelId="{B2715C2C-E67C-42FE-9E88-E6865DBAA6D0}">
      <dgm:prSet phldrT="[Texto]"/>
      <dgm:spPr/>
      <dgm:t>
        <a:bodyPr/>
        <a:lstStyle/>
        <a:p>
          <a:r>
            <a:rPr lang="es-EC" b="1" dirty="0" smtClean="0"/>
            <a:t>Atención al cliente</a:t>
          </a:r>
          <a:endParaRPr lang="es-EC" dirty="0"/>
        </a:p>
      </dgm:t>
    </dgm:pt>
    <dgm:pt modelId="{A2B60823-5647-4382-B13C-2FA034B13667}" type="sibTrans" cxnId="{362B7D20-5139-43AB-81DD-1826805B81DB}">
      <dgm:prSet/>
      <dgm:spPr/>
      <dgm:t>
        <a:bodyPr/>
        <a:lstStyle/>
        <a:p>
          <a:endParaRPr lang="es-EC"/>
        </a:p>
      </dgm:t>
    </dgm:pt>
    <dgm:pt modelId="{5217874C-24E6-4E39-8016-FA173CFEF68E}" type="parTrans" cxnId="{362B7D20-5139-43AB-81DD-1826805B81DB}">
      <dgm:prSet/>
      <dgm:spPr/>
      <dgm:t>
        <a:bodyPr/>
        <a:lstStyle/>
        <a:p>
          <a:endParaRPr lang="es-EC"/>
        </a:p>
      </dgm:t>
    </dgm:pt>
    <dgm:pt modelId="{C762B439-87B6-4724-8E66-D135F654521D}">
      <dgm:prSet/>
      <dgm:spPr/>
      <dgm:t>
        <a:bodyPr/>
        <a:lstStyle/>
        <a:p>
          <a:r>
            <a:rPr lang="es-EC" b="1" dirty="0" smtClean="0"/>
            <a:t>Elaboración de un manual de Calidad</a:t>
          </a:r>
          <a:endParaRPr lang="es-EC" dirty="0"/>
        </a:p>
      </dgm:t>
    </dgm:pt>
    <dgm:pt modelId="{C0C644DA-447D-476B-971A-2C52A6927279}" type="parTrans" cxnId="{C05185F8-C8C8-435E-B3D3-86ED02E5BD6F}">
      <dgm:prSet/>
      <dgm:spPr/>
      <dgm:t>
        <a:bodyPr/>
        <a:lstStyle/>
        <a:p>
          <a:endParaRPr lang="es-EC"/>
        </a:p>
      </dgm:t>
    </dgm:pt>
    <dgm:pt modelId="{3E402F8B-4ACC-4A53-A6FF-88A8652121DD}" type="sibTrans" cxnId="{C05185F8-C8C8-435E-B3D3-86ED02E5BD6F}">
      <dgm:prSet/>
      <dgm:spPr/>
      <dgm:t>
        <a:bodyPr/>
        <a:lstStyle/>
        <a:p>
          <a:endParaRPr lang="es-EC"/>
        </a:p>
      </dgm:t>
    </dgm:pt>
    <dgm:pt modelId="{F81BF195-3773-4119-9C38-BC178918EFBC}">
      <dgm:prSet/>
      <dgm:spPr/>
      <dgm:t>
        <a:bodyPr/>
        <a:lstStyle/>
        <a:p>
          <a:r>
            <a:rPr lang="es-EC" smtClean="0"/>
            <a:t>Implementar políticas de mejora del servicio</a:t>
          </a:r>
          <a:endParaRPr lang="es-EC"/>
        </a:p>
      </dgm:t>
    </dgm:pt>
    <dgm:pt modelId="{A5186CE6-9054-48E2-B0E9-358C3B72E465}" type="parTrans" cxnId="{B2B817D4-EDA3-45BC-9FAA-62F17C3D5D72}">
      <dgm:prSet/>
      <dgm:spPr/>
      <dgm:t>
        <a:bodyPr/>
        <a:lstStyle/>
        <a:p>
          <a:endParaRPr lang="es-EC"/>
        </a:p>
      </dgm:t>
    </dgm:pt>
    <dgm:pt modelId="{690E759E-2E52-45E9-A076-79E003C8B744}" type="sibTrans" cxnId="{B2B817D4-EDA3-45BC-9FAA-62F17C3D5D72}">
      <dgm:prSet/>
      <dgm:spPr/>
      <dgm:t>
        <a:bodyPr/>
        <a:lstStyle/>
        <a:p>
          <a:endParaRPr lang="es-EC"/>
        </a:p>
      </dgm:t>
    </dgm:pt>
    <dgm:pt modelId="{0A0077CD-4C00-4B8D-8E92-58A11F783A58}">
      <dgm:prSet/>
      <dgm:spPr/>
      <dgm:t>
        <a:bodyPr/>
        <a:lstStyle/>
        <a:p>
          <a:r>
            <a:rPr lang="es-EC" dirty="0" smtClean="0"/>
            <a:t>Comité de funcionarios </a:t>
          </a:r>
          <a:endParaRPr lang="es-EC" dirty="0"/>
        </a:p>
      </dgm:t>
    </dgm:pt>
    <dgm:pt modelId="{0CEEBAA0-9398-489F-9B60-407DB251BEF6}" type="parTrans" cxnId="{544F5320-78C1-4D28-9F34-4E45B27F5B53}">
      <dgm:prSet/>
      <dgm:spPr/>
      <dgm:t>
        <a:bodyPr/>
        <a:lstStyle/>
        <a:p>
          <a:endParaRPr lang="es-EC"/>
        </a:p>
      </dgm:t>
    </dgm:pt>
    <dgm:pt modelId="{CCE893C7-B03E-4C41-9CDC-B5FA64D22E95}" type="sibTrans" cxnId="{544F5320-78C1-4D28-9F34-4E45B27F5B53}">
      <dgm:prSet/>
      <dgm:spPr/>
      <dgm:t>
        <a:bodyPr/>
        <a:lstStyle/>
        <a:p>
          <a:endParaRPr lang="es-EC"/>
        </a:p>
      </dgm:t>
    </dgm:pt>
    <dgm:pt modelId="{AFD40BBB-9BF0-4731-A986-1BAD3549A1C6}">
      <dgm:prSet/>
      <dgm:spPr/>
      <dgm:t>
        <a:bodyPr/>
        <a:lstStyle/>
        <a:p>
          <a:r>
            <a:rPr lang="es-EC" b="1" smtClean="0"/>
            <a:t>Programas de capacitación </a:t>
          </a:r>
          <a:endParaRPr lang="es-EC"/>
        </a:p>
      </dgm:t>
    </dgm:pt>
    <dgm:pt modelId="{A9A026B5-B0FB-4A05-AD4D-63E896E237EA}" type="parTrans" cxnId="{20D82CF1-E4F2-45CF-B988-3A648B47441E}">
      <dgm:prSet/>
      <dgm:spPr/>
      <dgm:t>
        <a:bodyPr/>
        <a:lstStyle/>
        <a:p>
          <a:endParaRPr lang="es-EC"/>
        </a:p>
      </dgm:t>
    </dgm:pt>
    <dgm:pt modelId="{07DB27F5-2947-48D1-9CAB-E98FB7B613D1}" type="sibTrans" cxnId="{20D82CF1-E4F2-45CF-B988-3A648B47441E}">
      <dgm:prSet/>
      <dgm:spPr/>
      <dgm:t>
        <a:bodyPr/>
        <a:lstStyle/>
        <a:p>
          <a:endParaRPr lang="es-EC"/>
        </a:p>
      </dgm:t>
    </dgm:pt>
    <dgm:pt modelId="{5B8B50D6-0D0B-4964-9C52-83A5A2D7D7AC}">
      <dgm:prSet/>
      <dgm:spPr/>
      <dgm:t>
        <a:bodyPr/>
        <a:lstStyle/>
        <a:p>
          <a:r>
            <a:rPr lang="es-EC" dirty="0" smtClean="0"/>
            <a:t>Capacitados de manera continua</a:t>
          </a:r>
          <a:endParaRPr lang="es-EC" dirty="0"/>
        </a:p>
      </dgm:t>
    </dgm:pt>
    <dgm:pt modelId="{54C7BECB-4E8C-4A92-B61E-CC1FFAFD25AD}" type="parTrans" cxnId="{67A5F31E-BB63-4137-B561-ABA803634215}">
      <dgm:prSet/>
      <dgm:spPr/>
      <dgm:t>
        <a:bodyPr/>
        <a:lstStyle/>
        <a:p>
          <a:endParaRPr lang="es-EC"/>
        </a:p>
      </dgm:t>
    </dgm:pt>
    <dgm:pt modelId="{3790A8CD-F780-4A1C-ABD3-89900B0B1FA2}" type="sibTrans" cxnId="{67A5F31E-BB63-4137-B561-ABA803634215}">
      <dgm:prSet/>
      <dgm:spPr/>
      <dgm:t>
        <a:bodyPr/>
        <a:lstStyle/>
        <a:p>
          <a:endParaRPr lang="es-EC"/>
        </a:p>
      </dgm:t>
    </dgm:pt>
    <dgm:pt modelId="{483A3A45-6320-457D-9AA6-AB43C5CFEBA8}">
      <dgm:prSet/>
      <dgm:spPr/>
      <dgm:t>
        <a:bodyPr/>
        <a:lstStyle/>
        <a:p>
          <a:r>
            <a:rPr lang="es-EC" dirty="0" smtClean="0"/>
            <a:t>Permite mantener a los empleados actualizados con información </a:t>
          </a:r>
          <a:endParaRPr lang="es-EC" dirty="0"/>
        </a:p>
      </dgm:t>
    </dgm:pt>
    <dgm:pt modelId="{F002DE4A-1478-4817-8764-A37F425A56F0}" type="parTrans" cxnId="{7CE07ED6-28F6-45F8-9511-191A196DAE64}">
      <dgm:prSet/>
      <dgm:spPr/>
      <dgm:t>
        <a:bodyPr/>
        <a:lstStyle/>
        <a:p>
          <a:endParaRPr lang="es-EC"/>
        </a:p>
      </dgm:t>
    </dgm:pt>
    <dgm:pt modelId="{0DFA1EC6-AF5E-4844-A7BF-4375525CE905}" type="sibTrans" cxnId="{7CE07ED6-28F6-45F8-9511-191A196DAE64}">
      <dgm:prSet/>
      <dgm:spPr/>
      <dgm:t>
        <a:bodyPr/>
        <a:lstStyle/>
        <a:p>
          <a:endParaRPr lang="es-EC"/>
        </a:p>
      </dgm:t>
    </dgm:pt>
    <dgm:pt modelId="{2B027B4B-9867-4438-9300-1FD8FEF2655D}" type="pres">
      <dgm:prSet presAssocID="{E90EA466-C9E5-4B14-BB98-5800354E822D}" presName="Name0" presStyleCnt="0">
        <dgm:presLayoutVars>
          <dgm:dir/>
          <dgm:animLvl val="lvl"/>
          <dgm:resizeHandles val="exact"/>
        </dgm:presLayoutVars>
      </dgm:prSet>
      <dgm:spPr/>
      <dgm:t>
        <a:bodyPr/>
        <a:lstStyle/>
        <a:p>
          <a:endParaRPr lang="es-EC"/>
        </a:p>
      </dgm:t>
    </dgm:pt>
    <dgm:pt modelId="{25F7AF92-F8CA-481C-BB33-D3424E424EB3}" type="pres">
      <dgm:prSet presAssocID="{AFD40BBB-9BF0-4731-A986-1BAD3549A1C6}" presName="boxAndChildren" presStyleCnt="0"/>
      <dgm:spPr/>
    </dgm:pt>
    <dgm:pt modelId="{8BCB62FD-90BF-4963-B9BB-D766DFF7EB76}" type="pres">
      <dgm:prSet presAssocID="{AFD40BBB-9BF0-4731-A986-1BAD3549A1C6}" presName="parentTextBox" presStyleLbl="node1" presStyleIdx="0" presStyleCnt="4"/>
      <dgm:spPr/>
      <dgm:t>
        <a:bodyPr/>
        <a:lstStyle/>
        <a:p>
          <a:endParaRPr lang="es-EC"/>
        </a:p>
      </dgm:t>
    </dgm:pt>
    <dgm:pt modelId="{19C01E6D-01AF-41AC-9D4F-0527E2559B61}" type="pres">
      <dgm:prSet presAssocID="{AFD40BBB-9BF0-4731-A986-1BAD3549A1C6}" presName="entireBox" presStyleLbl="node1" presStyleIdx="0" presStyleCnt="4"/>
      <dgm:spPr/>
      <dgm:t>
        <a:bodyPr/>
        <a:lstStyle/>
        <a:p>
          <a:endParaRPr lang="es-EC"/>
        </a:p>
      </dgm:t>
    </dgm:pt>
    <dgm:pt modelId="{456AA3A8-512C-4DF8-9FDC-66BB466D050E}" type="pres">
      <dgm:prSet presAssocID="{AFD40BBB-9BF0-4731-A986-1BAD3549A1C6}" presName="descendantBox" presStyleCnt="0"/>
      <dgm:spPr/>
    </dgm:pt>
    <dgm:pt modelId="{1B1AF83C-EA04-4D75-9483-A092649AFD5D}" type="pres">
      <dgm:prSet presAssocID="{5B8B50D6-0D0B-4964-9C52-83A5A2D7D7AC}" presName="childTextBox" presStyleLbl="fgAccFollowNode1" presStyleIdx="0" presStyleCnt="8">
        <dgm:presLayoutVars>
          <dgm:bulletEnabled val="1"/>
        </dgm:presLayoutVars>
      </dgm:prSet>
      <dgm:spPr/>
      <dgm:t>
        <a:bodyPr/>
        <a:lstStyle/>
        <a:p>
          <a:endParaRPr lang="es-EC"/>
        </a:p>
      </dgm:t>
    </dgm:pt>
    <dgm:pt modelId="{076C8C1C-B831-4DF8-B334-E903D9C94D1D}" type="pres">
      <dgm:prSet presAssocID="{483A3A45-6320-457D-9AA6-AB43C5CFEBA8}" presName="childTextBox" presStyleLbl="fgAccFollowNode1" presStyleIdx="1" presStyleCnt="8">
        <dgm:presLayoutVars>
          <dgm:bulletEnabled val="1"/>
        </dgm:presLayoutVars>
      </dgm:prSet>
      <dgm:spPr/>
      <dgm:t>
        <a:bodyPr/>
        <a:lstStyle/>
        <a:p>
          <a:endParaRPr lang="es-EC"/>
        </a:p>
      </dgm:t>
    </dgm:pt>
    <dgm:pt modelId="{BA7E8CDE-5120-4FD0-9283-9940143500DE}" type="pres">
      <dgm:prSet presAssocID="{3E402F8B-4ACC-4A53-A6FF-88A8652121DD}" presName="sp" presStyleCnt="0"/>
      <dgm:spPr/>
    </dgm:pt>
    <dgm:pt modelId="{63C5B0D4-5783-454E-A6A3-45B672D65E41}" type="pres">
      <dgm:prSet presAssocID="{C762B439-87B6-4724-8E66-D135F654521D}" presName="arrowAndChildren" presStyleCnt="0"/>
      <dgm:spPr/>
    </dgm:pt>
    <dgm:pt modelId="{885B52CF-0462-4E4A-BBB5-1DC2B56BF207}" type="pres">
      <dgm:prSet presAssocID="{C762B439-87B6-4724-8E66-D135F654521D}" presName="parentTextArrow" presStyleLbl="node1" presStyleIdx="0" presStyleCnt="4"/>
      <dgm:spPr/>
      <dgm:t>
        <a:bodyPr/>
        <a:lstStyle/>
        <a:p>
          <a:endParaRPr lang="es-EC"/>
        </a:p>
      </dgm:t>
    </dgm:pt>
    <dgm:pt modelId="{DB199055-A366-4864-9F0F-ABFE36DA3279}" type="pres">
      <dgm:prSet presAssocID="{C762B439-87B6-4724-8E66-D135F654521D}" presName="arrow" presStyleLbl="node1" presStyleIdx="1" presStyleCnt="4"/>
      <dgm:spPr/>
      <dgm:t>
        <a:bodyPr/>
        <a:lstStyle/>
        <a:p>
          <a:endParaRPr lang="es-EC"/>
        </a:p>
      </dgm:t>
    </dgm:pt>
    <dgm:pt modelId="{3D3229C0-46E4-4B41-8C71-5DC63B5B6EC8}" type="pres">
      <dgm:prSet presAssocID="{C762B439-87B6-4724-8E66-D135F654521D}" presName="descendantArrow" presStyleCnt="0"/>
      <dgm:spPr/>
    </dgm:pt>
    <dgm:pt modelId="{B3EDCE47-ACF9-4636-ADF1-B44B3D2B8977}" type="pres">
      <dgm:prSet presAssocID="{F81BF195-3773-4119-9C38-BC178918EFBC}" presName="childTextArrow" presStyleLbl="fgAccFollowNode1" presStyleIdx="2" presStyleCnt="8">
        <dgm:presLayoutVars>
          <dgm:bulletEnabled val="1"/>
        </dgm:presLayoutVars>
      </dgm:prSet>
      <dgm:spPr/>
      <dgm:t>
        <a:bodyPr/>
        <a:lstStyle/>
        <a:p>
          <a:endParaRPr lang="es-EC"/>
        </a:p>
      </dgm:t>
    </dgm:pt>
    <dgm:pt modelId="{FF661966-7529-47FF-BE6F-B12C41BEB603}" type="pres">
      <dgm:prSet presAssocID="{0A0077CD-4C00-4B8D-8E92-58A11F783A58}" presName="childTextArrow" presStyleLbl="fgAccFollowNode1" presStyleIdx="3" presStyleCnt="8">
        <dgm:presLayoutVars>
          <dgm:bulletEnabled val="1"/>
        </dgm:presLayoutVars>
      </dgm:prSet>
      <dgm:spPr/>
      <dgm:t>
        <a:bodyPr/>
        <a:lstStyle/>
        <a:p>
          <a:endParaRPr lang="es-EC"/>
        </a:p>
      </dgm:t>
    </dgm:pt>
    <dgm:pt modelId="{86876F8E-AC2F-40A3-9A86-A9BEBA58C653}" type="pres">
      <dgm:prSet presAssocID="{A2B60823-5647-4382-B13C-2FA034B13667}" presName="sp" presStyleCnt="0"/>
      <dgm:spPr/>
    </dgm:pt>
    <dgm:pt modelId="{9E38B8A6-25EE-4029-886B-49F577970DF0}" type="pres">
      <dgm:prSet presAssocID="{B2715C2C-E67C-42FE-9E88-E6865DBAA6D0}" presName="arrowAndChildren" presStyleCnt="0"/>
      <dgm:spPr/>
    </dgm:pt>
    <dgm:pt modelId="{E35D252B-5C63-416B-816F-853486B4BEF0}" type="pres">
      <dgm:prSet presAssocID="{B2715C2C-E67C-42FE-9E88-E6865DBAA6D0}" presName="parentTextArrow" presStyleLbl="node1" presStyleIdx="1" presStyleCnt="4"/>
      <dgm:spPr/>
      <dgm:t>
        <a:bodyPr/>
        <a:lstStyle/>
        <a:p>
          <a:endParaRPr lang="es-EC"/>
        </a:p>
      </dgm:t>
    </dgm:pt>
    <dgm:pt modelId="{51B77215-36D4-411C-BB5D-C047E3843788}" type="pres">
      <dgm:prSet presAssocID="{B2715C2C-E67C-42FE-9E88-E6865DBAA6D0}" presName="arrow" presStyleLbl="node1" presStyleIdx="2" presStyleCnt="4"/>
      <dgm:spPr/>
      <dgm:t>
        <a:bodyPr/>
        <a:lstStyle/>
        <a:p>
          <a:endParaRPr lang="es-EC"/>
        </a:p>
      </dgm:t>
    </dgm:pt>
    <dgm:pt modelId="{57BD444B-0992-41F6-8EA4-DD1AABC03CA8}" type="pres">
      <dgm:prSet presAssocID="{B2715C2C-E67C-42FE-9E88-E6865DBAA6D0}" presName="descendantArrow" presStyleCnt="0"/>
      <dgm:spPr/>
    </dgm:pt>
    <dgm:pt modelId="{D906BB23-117E-490C-8472-AAA641575C93}" type="pres">
      <dgm:prSet presAssocID="{30C6B43C-C9F1-4ACF-A655-4B678FE4CF5B}" presName="childTextArrow" presStyleLbl="fgAccFollowNode1" presStyleIdx="4" presStyleCnt="8">
        <dgm:presLayoutVars>
          <dgm:bulletEnabled val="1"/>
        </dgm:presLayoutVars>
      </dgm:prSet>
      <dgm:spPr/>
      <dgm:t>
        <a:bodyPr/>
        <a:lstStyle/>
        <a:p>
          <a:endParaRPr lang="es-EC"/>
        </a:p>
      </dgm:t>
    </dgm:pt>
    <dgm:pt modelId="{EF1027FB-CF56-4FBF-B5A9-959D43FE1FA3}" type="pres">
      <dgm:prSet presAssocID="{77D8F9CD-F107-441D-AD40-0FBD25FFC34B}" presName="childTextArrow" presStyleLbl="fgAccFollowNode1" presStyleIdx="5" presStyleCnt="8">
        <dgm:presLayoutVars>
          <dgm:bulletEnabled val="1"/>
        </dgm:presLayoutVars>
      </dgm:prSet>
      <dgm:spPr/>
      <dgm:t>
        <a:bodyPr/>
        <a:lstStyle/>
        <a:p>
          <a:endParaRPr lang="es-EC"/>
        </a:p>
      </dgm:t>
    </dgm:pt>
    <dgm:pt modelId="{3409E46A-78E9-4E7C-8754-5A7D9A7C6AEE}" type="pres">
      <dgm:prSet presAssocID="{BA584BFF-49BC-4727-8B35-54FFDDA765D2}" presName="sp" presStyleCnt="0"/>
      <dgm:spPr/>
    </dgm:pt>
    <dgm:pt modelId="{F6773C15-217E-4864-BC55-67E77A9E8221}" type="pres">
      <dgm:prSet presAssocID="{7FFD4F95-8F3F-4AA9-8109-48C09C223945}" presName="arrowAndChildren" presStyleCnt="0"/>
      <dgm:spPr/>
    </dgm:pt>
    <dgm:pt modelId="{609E0C99-96FB-426D-81ED-3201350900C3}" type="pres">
      <dgm:prSet presAssocID="{7FFD4F95-8F3F-4AA9-8109-48C09C223945}" presName="parentTextArrow" presStyleLbl="node1" presStyleIdx="2" presStyleCnt="4"/>
      <dgm:spPr/>
      <dgm:t>
        <a:bodyPr/>
        <a:lstStyle/>
        <a:p>
          <a:endParaRPr lang="es-EC"/>
        </a:p>
      </dgm:t>
    </dgm:pt>
    <dgm:pt modelId="{18C4BB96-9524-488E-AD3E-213616121463}" type="pres">
      <dgm:prSet presAssocID="{7FFD4F95-8F3F-4AA9-8109-48C09C223945}" presName="arrow" presStyleLbl="node1" presStyleIdx="3" presStyleCnt="4" custLinFactNeighborX="16557" custLinFactNeighborY="-63018"/>
      <dgm:spPr/>
      <dgm:t>
        <a:bodyPr/>
        <a:lstStyle/>
        <a:p>
          <a:endParaRPr lang="es-EC"/>
        </a:p>
      </dgm:t>
    </dgm:pt>
    <dgm:pt modelId="{00D6FD5D-82DF-4602-80E4-F27B6AC357CA}" type="pres">
      <dgm:prSet presAssocID="{7FFD4F95-8F3F-4AA9-8109-48C09C223945}" presName="descendantArrow" presStyleCnt="0"/>
      <dgm:spPr/>
    </dgm:pt>
    <dgm:pt modelId="{036AE3B4-65EE-4EFA-A512-A7E6F0FF3ACF}" type="pres">
      <dgm:prSet presAssocID="{006D1F36-73C9-4943-AF25-1116A482F05E}" presName="childTextArrow" presStyleLbl="fgAccFollowNode1" presStyleIdx="6" presStyleCnt="8">
        <dgm:presLayoutVars>
          <dgm:bulletEnabled val="1"/>
        </dgm:presLayoutVars>
      </dgm:prSet>
      <dgm:spPr/>
      <dgm:t>
        <a:bodyPr/>
        <a:lstStyle/>
        <a:p>
          <a:endParaRPr lang="es-EC"/>
        </a:p>
      </dgm:t>
    </dgm:pt>
    <dgm:pt modelId="{F747AE4A-A6F0-4961-82A5-201A0A348121}" type="pres">
      <dgm:prSet presAssocID="{1095817B-19A8-4D9F-99D1-B6F79A3C5608}" presName="childTextArrow" presStyleLbl="fgAccFollowNode1" presStyleIdx="7" presStyleCnt="8">
        <dgm:presLayoutVars>
          <dgm:bulletEnabled val="1"/>
        </dgm:presLayoutVars>
      </dgm:prSet>
      <dgm:spPr/>
      <dgm:t>
        <a:bodyPr/>
        <a:lstStyle/>
        <a:p>
          <a:endParaRPr lang="es-EC"/>
        </a:p>
      </dgm:t>
    </dgm:pt>
  </dgm:ptLst>
  <dgm:cxnLst>
    <dgm:cxn modelId="{20D82CF1-E4F2-45CF-B988-3A648B47441E}" srcId="{E90EA466-C9E5-4B14-BB98-5800354E822D}" destId="{AFD40BBB-9BF0-4731-A986-1BAD3549A1C6}" srcOrd="3" destOrd="0" parTransId="{A9A026B5-B0FB-4A05-AD4D-63E896E237EA}" sibTransId="{07DB27F5-2947-48D1-9CAB-E98FB7B613D1}"/>
    <dgm:cxn modelId="{C05185F8-C8C8-435E-B3D3-86ED02E5BD6F}" srcId="{E90EA466-C9E5-4B14-BB98-5800354E822D}" destId="{C762B439-87B6-4724-8E66-D135F654521D}" srcOrd="2" destOrd="0" parTransId="{C0C644DA-447D-476B-971A-2C52A6927279}" sibTransId="{3E402F8B-4ACC-4A53-A6FF-88A8652121DD}"/>
    <dgm:cxn modelId="{17775780-6005-4DDB-AEFC-3E2CC01958FE}" type="presOf" srcId="{1095817B-19A8-4D9F-99D1-B6F79A3C5608}" destId="{F747AE4A-A6F0-4961-82A5-201A0A348121}" srcOrd="0" destOrd="0" presId="urn:microsoft.com/office/officeart/2005/8/layout/process4"/>
    <dgm:cxn modelId="{03FEC049-8B87-4098-8648-CE238187D7A4}" type="presOf" srcId="{0A0077CD-4C00-4B8D-8E92-58A11F783A58}" destId="{FF661966-7529-47FF-BE6F-B12C41BEB603}" srcOrd="0" destOrd="0" presId="urn:microsoft.com/office/officeart/2005/8/layout/process4"/>
    <dgm:cxn modelId="{3A1782FB-1F9E-416F-8B93-6A86AB4C6B0E}" type="presOf" srcId="{483A3A45-6320-457D-9AA6-AB43C5CFEBA8}" destId="{076C8C1C-B831-4DF8-B334-E903D9C94D1D}" srcOrd="0" destOrd="0" presId="urn:microsoft.com/office/officeart/2005/8/layout/process4"/>
    <dgm:cxn modelId="{F2A0DD96-2846-4AB4-8102-76DA047E5596}" type="presOf" srcId="{77D8F9CD-F107-441D-AD40-0FBD25FFC34B}" destId="{EF1027FB-CF56-4FBF-B5A9-959D43FE1FA3}" srcOrd="0" destOrd="0" presId="urn:microsoft.com/office/officeart/2005/8/layout/process4"/>
    <dgm:cxn modelId="{362B7D20-5139-43AB-81DD-1826805B81DB}" srcId="{E90EA466-C9E5-4B14-BB98-5800354E822D}" destId="{B2715C2C-E67C-42FE-9E88-E6865DBAA6D0}" srcOrd="1" destOrd="0" parTransId="{5217874C-24E6-4E39-8016-FA173CFEF68E}" sibTransId="{A2B60823-5647-4382-B13C-2FA034B13667}"/>
    <dgm:cxn modelId="{75FE120E-70D5-4BA4-A596-64E6B2E3EE25}" srcId="{7FFD4F95-8F3F-4AA9-8109-48C09C223945}" destId="{1095817B-19A8-4D9F-99D1-B6F79A3C5608}" srcOrd="1" destOrd="0" parTransId="{0E7E0C24-39AC-4C8F-8CC6-AC266DAA2255}" sibTransId="{84CA020F-7614-48BE-81BB-609FE207CFEA}"/>
    <dgm:cxn modelId="{544F5320-78C1-4D28-9F34-4E45B27F5B53}" srcId="{C762B439-87B6-4724-8E66-D135F654521D}" destId="{0A0077CD-4C00-4B8D-8E92-58A11F783A58}" srcOrd="1" destOrd="0" parTransId="{0CEEBAA0-9398-489F-9B60-407DB251BEF6}" sibTransId="{CCE893C7-B03E-4C41-9CDC-B5FA64D22E95}"/>
    <dgm:cxn modelId="{B2B817D4-EDA3-45BC-9FAA-62F17C3D5D72}" srcId="{C762B439-87B6-4724-8E66-D135F654521D}" destId="{F81BF195-3773-4119-9C38-BC178918EFBC}" srcOrd="0" destOrd="0" parTransId="{A5186CE6-9054-48E2-B0E9-358C3B72E465}" sibTransId="{690E759E-2E52-45E9-A076-79E003C8B744}"/>
    <dgm:cxn modelId="{331B6057-6FEA-40DA-AB24-392E995A0B88}" type="presOf" srcId="{30C6B43C-C9F1-4ACF-A655-4B678FE4CF5B}" destId="{D906BB23-117E-490C-8472-AAA641575C93}" srcOrd="0" destOrd="0" presId="urn:microsoft.com/office/officeart/2005/8/layout/process4"/>
    <dgm:cxn modelId="{C3B2ED39-1CD8-4601-AFE7-FC7C5FEAE53D}" type="presOf" srcId="{E90EA466-C9E5-4B14-BB98-5800354E822D}" destId="{2B027B4B-9867-4438-9300-1FD8FEF2655D}" srcOrd="0" destOrd="0" presId="urn:microsoft.com/office/officeart/2005/8/layout/process4"/>
    <dgm:cxn modelId="{67A5F31E-BB63-4137-B561-ABA803634215}" srcId="{AFD40BBB-9BF0-4731-A986-1BAD3549A1C6}" destId="{5B8B50D6-0D0B-4964-9C52-83A5A2D7D7AC}" srcOrd="0" destOrd="0" parTransId="{54C7BECB-4E8C-4A92-B61E-CC1FFAFD25AD}" sibTransId="{3790A8CD-F780-4A1C-ABD3-89900B0B1FA2}"/>
    <dgm:cxn modelId="{E60565FD-B9E8-461B-A554-9ED477864765}" type="presOf" srcId="{C762B439-87B6-4724-8E66-D135F654521D}" destId="{885B52CF-0462-4E4A-BBB5-1DC2B56BF207}" srcOrd="0" destOrd="0" presId="urn:microsoft.com/office/officeart/2005/8/layout/process4"/>
    <dgm:cxn modelId="{7CE07ED6-28F6-45F8-9511-191A196DAE64}" srcId="{AFD40BBB-9BF0-4731-A986-1BAD3549A1C6}" destId="{483A3A45-6320-457D-9AA6-AB43C5CFEBA8}" srcOrd="1" destOrd="0" parTransId="{F002DE4A-1478-4817-8764-A37F425A56F0}" sibTransId="{0DFA1EC6-AF5E-4844-A7BF-4375525CE905}"/>
    <dgm:cxn modelId="{F16CFC15-047C-4A3B-9B7C-AFC5D81278D5}" srcId="{7FFD4F95-8F3F-4AA9-8109-48C09C223945}" destId="{006D1F36-73C9-4943-AF25-1116A482F05E}" srcOrd="0" destOrd="0" parTransId="{CE125277-5770-44F4-8F15-4C9C48F8F5E0}" sibTransId="{47E9AAD8-13DA-4BE7-8A46-F6DCCDA92A76}"/>
    <dgm:cxn modelId="{9CFF09E7-3A4D-4905-A813-310F93FC837C}" type="presOf" srcId="{B2715C2C-E67C-42FE-9E88-E6865DBAA6D0}" destId="{51B77215-36D4-411C-BB5D-C047E3843788}" srcOrd="1" destOrd="0" presId="urn:microsoft.com/office/officeart/2005/8/layout/process4"/>
    <dgm:cxn modelId="{9F7984FF-50EA-4FC5-880F-0AE4F0BA9AE8}" srcId="{B2715C2C-E67C-42FE-9E88-E6865DBAA6D0}" destId="{77D8F9CD-F107-441D-AD40-0FBD25FFC34B}" srcOrd="1" destOrd="0" parTransId="{3901A368-52EB-4BB4-BC4E-F7DC7F10F879}" sibTransId="{DEF05AB6-75E5-4B67-B777-D6E478E33093}"/>
    <dgm:cxn modelId="{FD048DBB-CA60-4392-AFCF-F5FC07541085}" type="presOf" srcId="{C762B439-87B6-4724-8E66-D135F654521D}" destId="{DB199055-A366-4864-9F0F-ABFE36DA3279}" srcOrd="1" destOrd="0" presId="urn:microsoft.com/office/officeart/2005/8/layout/process4"/>
    <dgm:cxn modelId="{F54AB1C1-B81C-4E85-B6EE-3D93F6A4DBAD}" type="presOf" srcId="{B2715C2C-E67C-42FE-9E88-E6865DBAA6D0}" destId="{E35D252B-5C63-416B-816F-853486B4BEF0}" srcOrd="0" destOrd="0" presId="urn:microsoft.com/office/officeart/2005/8/layout/process4"/>
    <dgm:cxn modelId="{915440FD-3858-43DC-B91F-78842BA22208}" type="presOf" srcId="{7FFD4F95-8F3F-4AA9-8109-48C09C223945}" destId="{18C4BB96-9524-488E-AD3E-213616121463}" srcOrd="1" destOrd="0" presId="urn:microsoft.com/office/officeart/2005/8/layout/process4"/>
    <dgm:cxn modelId="{9E3BF24D-04C5-4E05-9610-599C68991BB8}" type="presOf" srcId="{AFD40BBB-9BF0-4731-A986-1BAD3549A1C6}" destId="{19C01E6D-01AF-41AC-9D4F-0527E2559B61}" srcOrd="1" destOrd="0" presId="urn:microsoft.com/office/officeart/2005/8/layout/process4"/>
    <dgm:cxn modelId="{186B8509-0F10-4215-AB33-FEA16FD979AF}" srcId="{E90EA466-C9E5-4B14-BB98-5800354E822D}" destId="{7FFD4F95-8F3F-4AA9-8109-48C09C223945}" srcOrd="0" destOrd="0" parTransId="{726A81BE-5C95-4D05-9C1E-FAB0587CEAB7}" sibTransId="{BA584BFF-49BC-4727-8B35-54FFDDA765D2}"/>
    <dgm:cxn modelId="{8C674608-0ACE-4A7D-990F-C373E65D7536}" type="presOf" srcId="{5B8B50D6-0D0B-4964-9C52-83A5A2D7D7AC}" destId="{1B1AF83C-EA04-4D75-9483-A092649AFD5D}" srcOrd="0" destOrd="0" presId="urn:microsoft.com/office/officeart/2005/8/layout/process4"/>
    <dgm:cxn modelId="{733A29B6-0C25-43F9-A250-1A71E929D5EE}" type="presOf" srcId="{7FFD4F95-8F3F-4AA9-8109-48C09C223945}" destId="{609E0C99-96FB-426D-81ED-3201350900C3}" srcOrd="0" destOrd="0" presId="urn:microsoft.com/office/officeart/2005/8/layout/process4"/>
    <dgm:cxn modelId="{270C85E8-BA72-4BCA-BFEE-65A76463AC64}" type="presOf" srcId="{AFD40BBB-9BF0-4731-A986-1BAD3549A1C6}" destId="{8BCB62FD-90BF-4963-B9BB-D766DFF7EB76}" srcOrd="0" destOrd="0" presId="urn:microsoft.com/office/officeart/2005/8/layout/process4"/>
    <dgm:cxn modelId="{B4A55797-DFD4-48C2-B05A-BA85FE6F632E}" srcId="{B2715C2C-E67C-42FE-9E88-E6865DBAA6D0}" destId="{30C6B43C-C9F1-4ACF-A655-4B678FE4CF5B}" srcOrd="0" destOrd="0" parTransId="{8FF1B0FF-3FF1-4A1A-87BB-504104D95512}" sibTransId="{42078A9E-DBB2-43D8-8407-2F5867E7DE1B}"/>
    <dgm:cxn modelId="{DBED1711-71CD-4C14-BD94-0677E6B741F7}" type="presOf" srcId="{F81BF195-3773-4119-9C38-BC178918EFBC}" destId="{B3EDCE47-ACF9-4636-ADF1-B44B3D2B8977}" srcOrd="0" destOrd="0" presId="urn:microsoft.com/office/officeart/2005/8/layout/process4"/>
    <dgm:cxn modelId="{D889BDDA-534B-4A1E-AC70-5BEAF5C69BF8}" type="presOf" srcId="{006D1F36-73C9-4943-AF25-1116A482F05E}" destId="{036AE3B4-65EE-4EFA-A512-A7E6F0FF3ACF}" srcOrd="0" destOrd="0" presId="urn:microsoft.com/office/officeart/2005/8/layout/process4"/>
    <dgm:cxn modelId="{71481F0F-E515-4519-BB12-E76DB17911D0}" type="presParOf" srcId="{2B027B4B-9867-4438-9300-1FD8FEF2655D}" destId="{25F7AF92-F8CA-481C-BB33-D3424E424EB3}" srcOrd="0" destOrd="0" presId="urn:microsoft.com/office/officeart/2005/8/layout/process4"/>
    <dgm:cxn modelId="{084AE01B-8DCB-48C3-8DA6-318062632C1A}" type="presParOf" srcId="{25F7AF92-F8CA-481C-BB33-D3424E424EB3}" destId="{8BCB62FD-90BF-4963-B9BB-D766DFF7EB76}" srcOrd="0" destOrd="0" presId="urn:microsoft.com/office/officeart/2005/8/layout/process4"/>
    <dgm:cxn modelId="{94978812-1B5C-4A2F-A003-1A7905205191}" type="presParOf" srcId="{25F7AF92-F8CA-481C-BB33-D3424E424EB3}" destId="{19C01E6D-01AF-41AC-9D4F-0527E2559B61}" srcOrd="1" destOrd="0" presId="urn:microsoft.com/office/officeart/2005/8/layout/process4"/>
    <dgm:cxn modelId="{CBA5FD94-5AB1-45D1-A90C-F1E8B38B8165}" type="presParOf" srcId="{25F7AF92-F8CA-481C-BB33-D3424E424EB3}" destId="{456AA3A8-512C-4DF8-9FDC-66BB466D050E}" srcOrd="2" destOrd="0" presId="urn:microsoft.com/office/officeart/2005/8/layout/process4"/>
    <dgm:cxn modelId="{097F0DA6-FB5B-491B-8493-7ADBC657CC62}" type="presParOf" srcId="{456AA3A8-512C-4DF8-9FDC-66BB466D050E}" destId="{1B1AF83C-EA04-4D75-9483-A092649AFD5D}" srcOrd="0" destOrd="0" presId="urn:microsoft.com/office/officeart/2005/8/layout/process4"/>
    <dgm:cxn modelId="{4969C239-5E62-49D6-8A12-4878B96E28FB}" type="presParOf" srcId="{456AA3A8-512C-4DF8-9FDC-66BB466D050E}" destId="{076C8C1C-B831-4DF8-B334-E903D9C94D1D}" srcOrd="1" destOrd="0" presId="urn:microsoft.com/office/officeart/2005/8/layout/process4"/>
    <dgm:cxn modelId="{37E50EBE-37A4-49E5-BF81-70A7E575B2E6}" type="presParOf" srcId="{2B027B4B-9867-4438-9300-1FD8FEF2655D}" destId="{BA7E8CDE-5120-4FD0-9283-9940143500DE}" srcOrd="1" destOrd="0" presId="urn:microsoft.com/office/officeart/2005/8/layout/process4"/>
    <dgm:cxn modelId="{1AD8EC8F-8425-47A8-BB66-8AE4411CAE75}" type="presParOf" srcId="{2B027B4B-9867-4438-9300-1FD8FEF2655D}" destId="{63C5B0D4-5783-454E-A6A3-45B672D65E41}" srcOrd="2" destOrd="0" presId="urn:microsoft.com/office/officeart/2005/8/layout/process4"/>
    <dgm:cxn modelId="{9EB04CF8-3194-43C1-96B7-154AA02B0E1C}" type="presParOf" srcId="{63C5B0D4-5783-454E-A6A3-45B672D65E41}" destId="{885B52CF-0462-4E4A-BBB5-1DC2B56BF207}" srcOrd="0" destOrd="0" presId="urn:microsoft.com/office/officeart/2005/8/layout/process4"/>
    <dgm:cxn modelId="{1820BD76-C35D-4CC1-B9F2-AE12A55923C1}" type="presParOf" srcId="{63C5B0D4-5783-454E-A6A3-45B672D65E41}" destId="{DB199055-A366-4864-9F0F-ABFE36DA3279}" srcOrd="1" destOrd="0" presId="urn:microsoft.com/office/officeart/2005/8/layout/process4"/>
    <dgm:cxn modelId="{57221D9D-6673-4936-9EB6-358E531D6411}" type="presParOf" srcId="{63C5B0D4-5783-454E-A6A3-45B672D65E41}" destId="{3D3229C0-46E4-4B41-8C71-5DC63B5B6EC8}" srcOrd="2" destOrd="0" presId="urn:microsoft.com/office/officeart/2005/8/layout/process4"/>
    <dgm:cxn modelId="{ADEA31CB-8EA8-472C-AAB7-BF03AE5952E9}" type="presParOf" srcId="{3D3229C0-46E4-4B41-8C71-5DC63B5B6EC8}" destId="{B3EDCE47-ACF9-4636-ADF1-B44B3D2B8977}" srcOrd="0" destOrd="0" presId="urn:microsoft.com/office/officeart/2005/8/layout/process4"/>
    <dgm:cxn modelId="{F8F96723-D9C9-4A4E-A00B-037BCB3AC2C6}" type="presParOf" srcId="{3D3229C0-46E4-4B41-8C71-5DC63B5B6EC8}" destId="{FF661966-7529-47FF-BE6F-B12C41BEB603}" srcOrd="1" destOrd="0" presId="urn:microsoft.com/office/officeart/2005/8/layout/process4"/>
    <dgm:cxn modelId="{7955E7DE-5119-4C2D-BBB8-F56781F8F0BB}" type="presParOf" srcId="{2B027B4B-9867-4438-9300-1FD8FEF2655D}" destId="{86876F8E-AC2F-40A3-9A86-A9BEBA58C653}" srcOrd="3" destOrd="0" presId="urn:microsoft.com/office/officeart/2005/8/layout/process4"/>
    <dgm:cxn modelId="{F75C130E-F529-4C89-929F-E2A3A7887510}" type="presParOf" srcId="{2B027B4B-9867-4438-9300-1FD8FEF2655D}" destId="{9E38B8A6-25EE-4029-886B-49F577970DF0}" srcOrd="4" destOrd="0" presId="urn:microsoft.com/office/officeart/2005/8/layout/process4"/>
    <dgm:cxn modelId="{767B7FA2-5279-4BC6-9B64-FFE7046B3FA3}" type="presParOf" srcId="{9E38B8A6-25EE-4029-886B-49F577970DF0}" destId="{E35D252B-5C63-416B-816F-853486B4BEF0}" srcOrd="0" destOrd="0" presId="urn:microsoft.com/office/officeart/2005/8/layout/process4"/>
    <dgm:cxn modelId="{3882E9D6-FB31-495C-BC1F-721107B42CB0}" type="presParOf" srcId="{9E38B8A6-25EE-4029-886B-49F577970DF0}" destId="{51B77215-36D4-411C-BB5D-C047E3843788}" srcOrd="1" destOrd="0" presId="urn:microsoft.com/office/officeart/2005/8/layout/process4"/>
    <dgm:cxn modelId="{5D71F947-FBFF-44F4-86C1-6EFEB2069BCB}" type="presParOf" srcId="{9E38B8A6-25EE-4029-886B-49F577970DF0}" destId="{57BD444B-0992-41F6-8EA4-DD1AABC03CA8}" srcOrd="2" destOrd="0" presId="urn:microsoft.com/office/officeart/2005/8/layout/process4"/>
    <dgm:cxn modelId="{ADEF1AC7-1FBF-49A5-AE24-D32A23073ADE}" type="presParOf" srcId="{57BD444B-0992-41F6-8EA4-DD1AABC03CA8}" destId="{D906BB23-117E-490C-8472-AAA641575C93}" srcOrd="0" destOrd="0" presId="urn:microsoft.com/office/officeart/2005/8/layout/process4"/>
    <dgm:cxn modelId="{7CFA53D8-8510-433B-8F50-DDBF71DB3C3E}" type="presParOf" srcId="{57BD444B-0992-41F6-8EA4-DD1AABC03CA8}" destId="{EF1027FB-CF56-4FBF-B5A9-959D43FE1FA3}" srcOrd="1" destOrd="0" presId="urn:microsoft.com/office/officeart/2005/8/layout/process4"/>
    <dgm:cxn modelId="{E3EC8151-C00F-4295-9E53-5527024AE3DD}" type="presParOf" srcId="{2B027B4B-9867-4438-9300-1FD8FEF2655D}" destId="{3409E46A-78E9-4E7C-8754-5A7D9A7C6AEE}" srcOrd="5" destOrd="0" presId="urn:microsoft.com/office/officeart/2005/8/layout/process4"/>
    <dgm:cxn modelId="{07F431FF-04FD-49E4-9E96-63CDC72F66AD}" type="presParOf" srcId="{2B027B4B-9867-4438-9300-1FD8FEF2655D}" destId="{F6773C15-217E-4864-BC55-67E77A9E8221}" srcOrd="6" destOrd="0" presId="urn:microsoft.com/office/officeart/2005/8/layout/process4"/>
    <dgm:cxn modelId="{514BEDCC-1D96-4CC9-988C-B329C7BECD08}" type="presParOf" srcId="{F6773C15-217E-4864-BC55-67E77A9E8221}" destId="{609E0C99-96FB-426D-81ED-3201350900C3}" srcOrd="0" destOrd="0" presId="urn:microsoft.com/office/officeart/2005/8/layout/process4"/>
    <dgm:cxn modelId="{1473026E-2F22-46F3-8A17-69A46ADAA37D}" type="presParOf" srcId="{F6773C15-217E-4864-BC55-67E77A9E8221}" destId="{18C4BB96-9524-488E-AD3E-213616121463}" srcOrd="1" destOrd="0" presId="urn:microsoft.com/office/officeart/2005/8/layout/process4"/>
    <dgm:cxn modelId="{D03CBE2E-BA21-4AFA-96D5-7A3B476C6250}" type="presParOf" srcId="{F6773C15-217E-4864-BC55-67E77A9E8221}" destId="{00D6FD5D-82DF-4602-80E4-F27B6AC357CA}" srcOrd="2" destOrd="0" presId="urn:microsoft.com/office/officeart/2005/8/layout/process4"/>
    <dgm:cxn modelId="{835D5650-BC8C-41BB-BBE7-502756AD9354}" type="presParOf" srcId="{00D6FD5D-82DF-4602-80E4-F27B6AC357CA}" destId="{036AE3B4-65EE-4EFA-A512-A7E6F0FF3ACF}" srcOrd="0" destOrd="0" presId="urn:microsoft.com/office/officeart/2005/8/layout/process4"/>
    <dgm:cxn modelId="{F8DC2A6B-7FFF-4DDE-8790-625521843CED}" type="presParOf" srcId="{00D6FD5D-82DF-4602-80E4-F27B6AC357CA}" destId="{F747AE4A-A6F0-4961-82A5-201A0A34812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0EA466-C9E5-4B14-BB98-5800354E822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7FFD4F95-8F3F-4AA9-8109-48C09C223945}">
      <dgm:prSet phldrT="[Texto]"/>
      <dgm:spPr/>
      <dgm:t>
        <a:bodyPr/>
        <a:lstStyle/>
        <a:p>
          <a:r>
            <a:rPr lang="es-EC" b="1" dirty="0" smtClean="0"/>
            <a:t>Protocolo de saludo</a:t>
          </a:r>
          <a:endParaRPr lang="es-EC" dirty="0"/>
        </a:p>
      </dgm:t>
    </dgm:pt>
    <dgm:pt modelId="{726A81BE-5C95-4D05-9C1E-FAB0587CEAB7}" type="parTrans" cxnId="{186B8509-0F10-4215-AB33-FEA16FD979AF}">
      <dgm:prSet/>
      <dgm:spPr/>
      <dgm:t>
        <a:bodyPr/>
        <a:lstStyle/>
        <a:p>
          <a:endParaRPr lang="es-EC"/>
        </a:p>
      </dgm:t>
    </dgm:pt>
    <dgm:pt modelId="{BA584BFF-49BC-4727-8B35-54FFDDA765D2}" type="sibTrans" cxnId="{186B8509-0F10-4215-AB33-FEA16FD979AF}">
      <dgm:prSet/>
      <dgm:spPr/>
      <dgm:t>
        <a:bodyPr/>
        <a:lstStyle/>
        <a:p>
          <a:endParaRPr lang="es-EC"/>
        </a:p>
      </dgm:t>
    </dgm:pt>
    <dgm:pt modelId="{2B027B4B-9867-4438-9300-1FD8FEF2655D}" type="pres">
      <dgm:prSet presAssocID="{E90EA466-C9E5-4B14-BB98-5800354E822D}" presName="Name0" presStyleCnt="0">
        <dgm:presLayoutVars>
          <dgm:dir/>
          <dgm:animLvl val="lvl"/>
          <dgm:resizeHandles val="exact"/>
        </dgm:presLayoutVars>
      </dgm:prSet>
      <dgm:spPr/>
      <dgm:t>
        <a:bodyPr/>
        <a:lstStyle/>
        <a:p>
          <a:endParaRPr lang="es-EC"/>
        </a:p>
      </dgm:t>
    </dgm:pt>
    <dgm:pt modelId="{7901A22F-DB5B-4F49-8911-D9F72F827F35}" type="pres">
      <dgm:prSet presAssocID="{7FFD4F95-8F3F-4AA9-8109-48C09C223945}" presName="boxAndChildren" presStyleCnt="0"/>
      <dgm:spPr/>
    </dgm:pt>
    <dgm:pt modelId="{660A69F2-9ADD-483D-987F-B96DF49DC1B6}" type="pres">
      <dgm:prSet presAssocID="{7FFD4F95-8F3F-4AA9-8109-48C09C223945}" presName="parentTextBox" presStyleLbl="node1" presStyleIdx="0" presStyleCnt="1" custLinFactNeighborX="13640" custLinFactNeighborY="-26531"/>
      <dgm:spPr/>
      <dgm:t>
        <a:bodyPr/>
        <a:lstStyle/>
        <a:p>
          <a:endParaRPr lang="es-EC"/>
        </a:p>
      </dgm:t>
    </dgm:pt>
  </dgm:ptLst>
  <dgm:cxnLst>
    <dgm:cxn modelId="{186B8509-0F10-4215-AB33-FEA16FD979AF}" srcId="{E90EA466-C9E5-4B14-BB98-5800354E822D}" destId="{7FFD4F95-8F3F-4AA9-8109-48C09C223945}" srcOrd="0" destOrd="0" parTransId="{726A81BE-5C95-4D05-9C1E-FAB0587CEAB7}" sibTransId="{BA584BFF-49BC-4727-8B35-54FFDDA765D2}"/>
    <dgm:cxn modelId="{A16614ED-F062-4418-9890-8E255CC411FE}" type="presOf" srcId="{E90EA466-C9E5-4B14-BB98-5800354E822D}" destId="{2B027B4B-9867-4438-9300-1FD8FEF2655D}" srcOrd="0" destOrd="0" presId="urn:microsoft.com/office/officeart/2005/8/layout/process4"/>
    <dgm:cxn modelId="{B89DD443-AFD1-4C11-B9CC-DAE649008F4E}" type="presOf" srcId="{7FFD4F95-8F3F-4AA9-8109-48C09C223945}" destId="{660A69F2-9ADD-483D-987F-B96DF49DC1B6}" srcOrd="0" destOrd="0" presId="urn:microsoft.com/office/officeart/2005/8/layout/process4"/>
    <dgm:cxn modelId="{F6533E10-48C3-4B14-BA22-C4CBFC2CEE6D}" type="presParOf" srcId="{2B027B4B-9867-4438-9300-1FD8FEF2655D}" destId="{7901A22F-DB5B-4F49-8911-D9F72F827F35}" srcOrd="0" destOrd="0" presId="urn:microsoft.com/office/officeart/2005/8/layout/process4"/>
    <dgm:cxn modelId="{46D0E3F5-44C1-4E52-991C-6EF2180FAB99}" type="presParOf" srcId="{7901A22F-DB5B-4F49-8911-D9F72F827F35}" destId="{660A69F2-9ADD-483D-987F-B96DF49DC1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9039AE-2621-45C2-9E0C-C5EE543087E1}"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s-EC"/>
        </a:p>
      </dgm:t>
    </dgm:pt>
    <dgm:pt modelId="{CF2AE05E-2454-4AC0-AD90-E33AF3945627}">
      <dgm:prSet phldrT="[Texto]" custT="1"/>
      <dgm:spPr/>
      <dgm:t>
        <a:bodyPr/>
        <a:lstStyle/>
        <a:p>
          <a:r>
            <a:rPr lang="es-EC" sz="1100"/>
            <a:t>1. Saludar al estudiante de forma amable </a:t>
          </a:r>
        </a:p>
      </dgm:t>
    </dgm:pt>
    <dgm:pt modelId="{FC11DB9A-63A3-484D-8DAE-EA56411CACDD}" type="parTrans" cxnId="{8EA2010B-684B-41BD-8538-2D6AC4FECEA1}">
      <dgm:prSet/>
      <dgm:spPr/>
      <dgm:t>
        <a:bodyPr/>
        <a:lstStyle/>
        <a:p>
          <a:endParaRPr lang="es-EC" sz="1100"/>
        </a:p>
      </dgm:t>
    </dgm:pt>
    <dgm:pt modelId="{DF068EAE-8ECC-4A5C-82D0-EDA7C6B4DD16}" type="sibTrans" cxnId="{8EA2010B-684B-41BD-8538-2D6AC4FECEA1}">
      <dgm:prSet/>
      <dgm:spPr/>
      <dgm:t>
        <a:bodyPr/>
        <a:lstStyle/>
        <a:p>
          <a:endParaRPr lang="es-EC" sz="1100"/>
        </a:p>
      </dgm:t>
    </dgm:pt>
    <dgm:pt modelId="{65860482-46ED-4C5E-A431-41305C3673E0}">
      <dgm:prSet phldrT="[Texto]" custT="1"/>
      <dgm:spPr/>
      <dgm:t>
        <a:bodyPr/>
        <a:lstStyle/>
        <a:p>
          <a:r>
            <a:rPr lang="es-EC" sz="1100"/>
            <a:t>2. Indicar al estudiante que puede tomar asiento </a:t>
          </a:r>
        </a:p>
      </dgm:t>
    </dgm:pt>
    <dgm:pt modelId="{1C983710-926A-4F20-AFA4-593BC76A4B84}" type="parTrans" cxnId="{FAE8E315-86C4-4BF7-9C89-C4C79D7C4416}">
      <dgm:prSet/>
      <dgm:spPr/>
      <dgm:t>
        <a:bodyPr/>
        <a:lstStyle/>
        <a:p>
          <a:endParaRPr lang="es-EC" sz="1100"/>
        </a:p>
      </dgm:t>
    </dgm:pt>
    <dgm:pt modelId="{AE0A350B-3965-4075-B678-37330F49BBF7}" type="sibTrans" cxnId="{FAE8E315-86C4-4BF7-9C89-C4C79D7C4416}">
      <dgm:prSet/>
      <dgm:spPr/>
      <dgm:t>
        <a:bodyPr/>
        <a:lstStyle/>
        <a:p>
          <a:endParaRPr lang="es-EC" sz="1100"/>
        </a:p>
      </dgm:t>
    </dgm:pt>
    <dgm:pt modelId="{04213EA7-E579-466D-B0E6-50B77A327224}">
      <dgm:prSet phldrT="[Texto]" custT="1"/>
      <dgm:spPr/>
      <dgm:t>
        <a:bodyPr/>
        <a:lstStyle/>
        <a:p>
          <a:r>
            <a:rPr lang="es-EC" sz="1100"/>
            <a:t>3. Escuchar con cuidado el requerimiento del estudiante, realizar amablemente preguntas sobre la solicitud.</a:t>
          </a:r>
        </a:p>
      </dgm:t>
    </dgm:pt>
    <dgm:pt modelId="{6DC7E102-FA32-4C81-B192-92BDB55249EB}" type="parTrans" cxnId="{2CEE3FA1-F8A6-4C8D-A974-2158BD3D13A1}">
      <dgm:prSet/>
      <dgm:spPr/>
      <dgm:t>
        <a:bodyPr/>
        <a:lstStyle/>
        <a:p>
          <a:endParaRPr lang="es-EC" sz="1100"/>
        </a:p>
      </dgm:t>
    </dgm:pt>
    <dgm:pt modelId="{FA3EFEC5-9E8A-453E-B541-99D2CBFCDC96}" type="sibTrans" cxnId="{2CEE3FA1-F8A6-4C8D-A974-2158BD3D13A1}">
      <dgm:prSet/>
      <dgm:spPr/>
      <dgm:t>
        <a:bodyPr/>
        <a:lstStyle/>
        <a:p>
          <a:endParaRPr lang="es-EC" sz="1100"/>
        </a:p>
      </dgm:t>
    </dgm:pt>
    <dgm:pt modelId="{BC71D84B-83BB-4E29-97A5-3026EED3C3AB}">
      <dgm:prSet phldrT="[Texto]" custT="1"/>
      <dgm:spPr/>
      <dgm:t>
        <a:bodyPr/>
        <a:lstStyle/>
        <a:p>
          <a:r>
            <a:rPr lang="es-EC" sz="1100"/>
            <a:t>4. Ser paciente y recordar el tiempo que el estudiante toma para resolver un problema</a:t>
          </a:r>
        </a:p>
      </dgm:t>
    </dgm:pt>
    <dgm:pt modelId="{B9C032E1-2FFF-4D79-85DA-2E66A9E64DBB}" type="parTrans" cxnId="{54D0A86C-5088-4442-B7F3-38002D694C61}">
      <dgm:prSet/>
      <dgm:spPr/>
      <dgm:t>
        <a:bodyPr/>
        <a:lstStyle/>
        <a:p>
          <a:endParaRPr lang="es-EC" sz="1100"/>
        </a:p>
      </dgm:t>
    </dgm:pt>
    <dgm:pt modelId="{44117AAB-040B-4349-AF9C-963C843443D2}" type="sibTrans" cxnId="{54D0A86C-5088-4442-B7F3-38002D694C61}">
      <dgm:prSet/>
      <dgm:spPr/>
      <dgm:t>
        <a:bodyPr/>
        <a:lstStyle/>
        <a:p>
          <a:endParaRPr lang="es-EC" sz="1100"/>
        </a:p>
      </dgm:t>
    </dgm:pt>
    <dgm:pt modelId="{12EC94B2-D05B-4AE7-88A0-3691EBC938A6}">
      <dgm:prSet phldrT="[Texto]" custT="1"/>
      <dgm:spPr/>
      <dgm:t>
        <a:bodyPr/>
        <a:lstStyle/>
        <a:p>
          <a:r>
            <a:rPr lang="es-EC" sz="1100"/>
            <a:t>5. Dar un turno al estudiante</a:t>
          </a:r>
        </a:p>
      </dgm:t>
    </dgm:pt>
    <dgm:pt modelId="{D78B41EF-5B5A-41E1-8A2C-50D533D321FD}" type="parTrans" cxnId="{1198FEC2-563B-4C6D-81BE-C41EEECAFD80}">
      <dgm:prSet/>
      <dgm:spPr/>
      <dgm:t>
        <a:bodyPr/>
        <a:lstStyle/>
        <a:p>
          <a:endParaRPr lang="es-EC" sz="1100"/>
        </a:p>
      </dgm:t>
    </dgm:pt>
    <dgm:pt modelId="{8DA74EA6-6A84-4298-B9C1-9A69B0C15BF0}" type="sibTrans" cxnId="{1198FEC2-563B-4C6D-81BE-C41EEECAFD80}">
      <dgm:prSet/>
      <dgm:spPr/>
      <dgm:t>
        <a:bodyPr/>
        <a:lstStyle/>
        <a:p>
          <a:endParaRPr lang="es-EC" sz="1100"/>
        </a:p>
      </dgm:t>
    </dgm:pt>
    <dgm:pt modelId="{6BEB6B49-3EF7-4463-B5C5-370020DF44D6}">
      <dgm:prSet phldrT="[Texto]" custT="1"/>
      <dgm:spPr/>
      <dgm:t>
        <a:bodyPr/>
        <a:lstStyle/>
        <a:p>
          <a:r>
            <a:rPr lang="es-EC" sz="1100"/>
            <a:t>8. En el caso de ser negativo, tomar decisiones correctivas; si es positivo, proceder con el siguiente paso</a:t>
          </a:r>
        </a:p>
      </dgm:t>
    </dgm:pt>
    <dgm:pt modelId="{BDC697ED-B25B-41E3-B8B5-41C772CCF7F1}" type="parTrans" cxnId="{A8B70ECE-02F5-4F84-9A6E-053D7ABEED98}">
      <dgm:prSet/>
      <dgm:spPr/>
      <dgm:t>
        <a:bodyPr/>
        <a:lstStyle/>
        <a:p>
          <a:endParaRPr lang="es-EC" sz="1100"/>
        </a:p>
      </dgm:t>
    </dgm:pt>
    <dgm:pt modelId="{3F87D328-84BE-4A54-8120-86DA80665087}" type="sibTrans" cxnId="{A8B70ECE-02F5-4F84-9A6E-053D7ABEED98}">
      <dgm:prSet/>
      <dgm:spPr/>
      <dgm:t>
        <a:bodyPr/>
        <a:lstStyle/>
        <a:p>
          <a:endParaRPr lang="es-EC" sz="1100"/>
        </a:p>
      </dgm:t>
    </dgm:pt>
    <dgm:pt modelId="{345D9844-1ECA-428C-A476-23E0838CE6B5}">
      <dgm:prSet phldrT="[Texto]" custT="1"/>
      <dgm:spPr/>
      <dgm:t>
        <a:bodyPr/>
        <a:lstStyle/>
        <a:p>
          <a:r>
            <a:rPr lang="es-EC" sz="1100"/>
            <a:t>9. Realizar una despedida cortez </a:t>
          </a:r>
        </a:p>
      </dgm:t>
    </dgm:pt>
    <dgm:pt modelId="{1510A738-A3B2-411A-8364-6F9ADC4A6A05}" type="parTrans" cxnId="{3E08343B-185D-4F6D-AEC8-5AC0E5ADD3BF}">
      <dgm:prSet/>
      <dgm:spPr/>
      <dgm:t>
        <a:bodyPr/>
        <a:lstStyle/>
        <a:p>
          <a:endParaRPr lang="es-EC" sz="1100"/>
        </a:p>
      </dgm:t>
    </dgm:pt>
    <dgm:pt modelId="{0E8A8DB0-C546-4FA8-AC53-86A7E349F7BE}" type="sibTrans" cxnId="{3E08343B-185D-4F6D-AEC8-5AC0E5ADD3BF}">
      <dgm:prSet/>
      <dgm:spPr/>
      <dgm:t>
        <a:bodyPr/>
        <a:lstStyle/>
        <a:p>
          <a:endParaRPr lang="es-EC" sz="1100"/>
        </a:p>
      </dgm:t>
    </dgm:pt>
    <dgm:pt modelId="{CC2EC416-2EAC-4E7B-8ACD-14BF5FF58BE3}">
      <dgm:prSet custT="1"/>
      <dgm:spPr/>
      <dgm:t>
        <a:bodyPr/>
        <a:lstStyle/>
        <a:p>
          <a:r>
            <a:rPr lang="es-EC" sz="1100"/>
            <a:t>7. Preguntar si su requerimiento fue atendido  </a:t>
          </a:r>
        </a:p>
      </dgm:t>
    </dgm:pt>
    <dgm:pt modelId="{D2DE6834-AABD-41F9-8936-9AA831689B01}" type="parTrans" cxnId="{2167E6A8-C526-4FCF-B18A-F4CABE4BA243}">
      <dgm:prSet/>
      <dgm:spPr/>
      <dgm:t>
        <a:bodyPr/>
        <a:lstStyle/>
        <a:p>
          <a:endParaRPr lang="es-EC" sz="1100"/>
        </a:p>
      </dgm:t>
    </dgm:pt>
    <dgm:pt modelId="{DEFE9706-423A-4713-B028-60B5E92D5420}" type="sibTrans" cxnId="{2167E6A8-C526-4FCF-B18A-F4CABE4BA243}">
      <dgm:prSet/>
      <dgm:spPr/>
      <dgm:t>
        <a:bodyPr/>
        <a:lstStyle/>
        <a:p>
          <a:endParaRPr lang="es-EC" sz="1100"/>
        </a:p>
      </dgm:t>
    </dgm:pt>
    <dgm:pt modelId="{ECAF83C8-63D3-4612-86CC-F164C7A46B50}">
      <dgm:prSet custT="1"/>
      <dgm:spPr/>
      <dgm:t>
        <a:bodyPr/>
        <a:lstStyle/>
        <a:p>
          <a:r>
            <a:rPr lang="es-EC" sz="1100"/>
            <a:t>6. En el caso de que un proceso se demore se debe explicar de manera cortés y comunicar que debe esperar más tiempo</a:t>
          </a:r>
        </a:p>
      </dgm:t>
    </dgm:pt>
    <dgm:pt modelId="{D7B54CC2-B59A-4DDD-94C8-228B88492043}" type="parTrans" cxnId="{3769D5FE-DDF3-421B-99B2-DFC326CEC789}">
      <dgm:prSet/>
      <dgm:spPr/>
      <dgm:t>
        <a:bodyPr/>
        <a:lstStyle/>
        <a:p>
          <a:endParaRPr lang="es-EC" sz="1100"/>
        </a:p>
      </dgm:t>
    </dgm:pt>
    <dgm:pt modelId="{985F5F13-69DC-4B80-A608-905EB754092F}" type="sibTrans" cxnId="{3769D5FE-DDF3-421B-99B2-DFC326CEC789}">
      <dgm:prSet/>
      <dgm:spPr/>
      <dgm:t>
        <a:bodyPr/>
        <a:lstStyle/>
        <a:p>
          <a:endParaRPr lang="es-EC" sz="1100"/>
        </a:p>
      </dgm:t>
    </dgm:pt>
    <dgm:pt modelId="{A4E09666-8C80-4749-9517-44C4E82AB6D3}" type="pres">
      <dgm:prSet presAssocID="{079039AE-2621-45C2-9E0C-C5EE543087E1}" presName="Name0" presStyleCnt="0">
        <dgm:presLayoutVars>
          <dgm:dir/>
          <dgm:resizeHandles/>
        </dgm:presLayoutVars>
      </dgm:prSet>
      <dgm:spPr/>
      <dgm:t>
        <a:bodyPr/>
        <a:lstStyle/>
        <a:p>
          <a:endParaRPr lang="es-EC"/>
        </a:p>
      </dgm:t>
    </dgm:pt>
    <dgm:pt modelId="{7589B379-B55A-4FB8-BEF6-79A13DC31907}" type="pres">
      <dgm:prSet presAssocID="{CF2AE05E-2454-4AC0-AD90-E33AF3945627}" presName="compNode" presStyleCnt="0"/>
      <dgm:spPr/>
    </dgm:pt>
    <dgm:pt modelId="{654F0263-3975-4B5B-A627-7B781ED230D4}" type="pres">
      <dgm:prSet presAssocID="{CF2AE05E-2454-4AC0-AD90-E33AF3945627}" presName="dummyConnPt" presStyleCnt="0"/>
      <dgm:spPr/>
    </dgm:pt>
    <dgm:pt modelId="{087A133F-7CE3-41AC-A526-C476E64F744F}" type="pres">
      <dgm:prSet presAssocID="{CF2AE05E-2454-4AC0-AD90-E33AF3945627}" presName="node" presStyleLbl="node1" presStyleIdx="0" presStyleCnt="9">
        <dgm:presLayoutVars>
          <dgm:bulletEnabled val="1"/>
        </dgm:presLayoutVars>
      </dgm:prSet>
      <dgm:spPr/>
      <dgm:t>
        <a:bodyPr/>
        <a:lstStyle/>
        <a:p>
          <a:endParaRPr lang="es-EC"/>
        </a:p>
      </dgm:t>
    </dgm:pt>
    <dgm:pt modelId="{30EFD498-EF84-4EE1-9992-B70F2D94125C}" type="pres">
      <dgm:prSet presAssocID="{DF068EAE-8ECC-4A5C-82D0-EDA7C6B4DD16}" presName="sibTrans" presStyleLbl="bgSibTrans2D1" presStyleIdx="0" presStyleCnt="8"/>
      <dgm:spPr/>
      <dgm:t>
        <a:bodyPr/>
        <a:lstStyle/>
        <a:p>
          <a:endParaRPr lang="es-EC"/>
        </a:p>
      </dgm:t>
    </dgm:pt>
    <dgm:pt modelId="{258500C8-9FDF-4CBC-9204-D2CA62795BF2}" type="pres">
      <dgm:prSet presAssocID="{65860482-46ED-4C5E-A431-41305C3673E0}" presName="compNode" presStyleCnt="0"/>
      <dgm:spPr/>
    </dgm:pt>
    <dgm:pt modelId="{5C1CC0CA-A9F9-414C-B6A1-741F94B50D8A}" type="pres">
      <dgm:prSet presAssocID="{65860482-46ED-4C5E-A431-41305C3673E0}" presName="dummyConnPt" presStyleCnt="0"/>
      <dgm:spPr/>
    </dgm:pt>
    <dgm:pt modelId="{15AF184F-2DFE-4E2B-8871-9828C33EDA10}" type="pres">
      <dgm:prSet presAssocID="{65860482-46ED-4C5E-A431-41305C3673E0}" presName="node" presStyleLbl="node1" presStyleIdx="1" presStyleCnt="9">
        <dgm:presLayoutVars>
          <dgm:bulletEnabled val="1"/>
        </dgm:presLayoutVars>
      </dgm:prSet>
      <dgm:spPr/>
      <dgm:t>
        <a:bodyPr/>
        <a:lstStyle/>
        <a:p>
          <a:endParaRPr lang="es-EC"/>
        </a:p>
      </dgm:t>
    </dgm:pt>
    <dgm:pt modelId="{CCF17584-8FAC-47AE-B924-F2A01E95AA79}" type="pres">
      <dgm:prSet presAssocID="{AE0A350B-3965-4075-B678-37330F49BBF7}" presName="sibTrans" presStyleLbl="bgSibTrans2D1" presStyleIdx="1" presStyleCnt="8"/>
      <dgm:spPr/>
      <dgm:t>
        <a:bodyPr/>
        <a:lstStyle/>
        <a:p>
          <a:endParaRPr lang="es-EC"/>
        </a:p>
      </dgm:t>
    </dgm:pt>
    <dgm:pt modelId="{C97B0D26-FF7D-443E-97AC-71F0FEBC0980}" type="pres">
      <dgm:prSet presAssocID="{04213EA7-E579-466D-B0E6-50B77A327224}" presName="compNode" presStyleCnt="0"/>
      <dgm:spPr/>
    </dgm:pt>
    <dgm:pt modelId="{4A3E4186-EAF7-42D0-A103-A6FD6F2EBF50}" type="pres">
      <dgm:prSet presAssocID="{04213EA7-E579-466D-B0E6-50B77A327224}" presName="dummyConnPt" presStyleCnt="0"/>
      <dgm:spPr/>
    </dgm:pt>
    <dgm:pt modelId="{7883A1A5-B5DE-4C59-A772-7429CC5904DE}" type="pres">
      <dgm:prSet presAssocID="{04213EA7-E579-466D-B0E6-50B77A327224}" presName="node" presStyleLbl="node1" presStyleIdx="2" presStyleCnt="9">
        <dgm:presLayoutVars>
          <dgm:bulletEnabled val="1"/>
        </dgm:presLayoutVars>
      </dgm:prSet>
      <dgm:spPr/>
      <dgm:t>
        <a:bodyPr/>
        <a:lstStyle/>
        <a:p>
          <a:endParaRPr lang="es-EC"/>
        </a:p>
      </dgm:t>
    </dgm:pt>
    <dgm:pt modelId="{1550FF65-0879-45D2-83E1-90EB1C0DFB4F}" type="pres">
      <dgm:prSet presAssocID="{FA3EFEC5-9E8A-453E-B541-99D2CBFCDC96}" presName="sibTrans" presStyleLbl="bgSibTrans2D1" presStyleIdx="2" presStyleCnt="8"/>
      <dgm:spPr/>
      <dgm:t>
        <a:bodyPr/>
        <a:lstStyle/>
        <a:p>
          <a:endParaRPr lang="es-EC"/>
        </a:p>
      </dgm:t>
    </dgm:pt>
    <dgm:pt modelId="{4BCB980E-09C6-45E6-A5C4-8F0F9645F7FC}" type="pres">
      <dgm:prSet presAssocID="{BC71D84B-83BB-4E29-97A5-3026EED3C3AB}" presName="compNode" presStyleCnt="0"/>
      <dgm:spPr/>
    </dgm:pt>
    <dgm:pt modelId="{DFDA7BA7-021B-426F-B7AC-7578DE49697A}" type="pres">
      <dgm:prSet presAssocID="{BC71D84B-83BB-4E29-97A5-3026EED3C3AB}" presName="dummyConnPt" presStyleCnt="0"/>
      <dgm:spPr/>
    </dgm:pt>
    <dgm:pt modelId="{1C6EB1CB-E026-4898-ACA3-F9D90C395B2D}" type="pres">
      <dgm:prSet presAssocID="{BC71D84B-83BB-4E29-97A5-3026EED3C3AB}" presName="node" presStyleLbl="node1" presStyleIdx="3" presStyleCnt="9">
        <dgm:presLayoutVars>
          <dgm:bulletEnabled val="1"/>
        </dgm:presLayoutVars>
      </dgm:prSet>
      <dgm:spPr/>
      <dgm:t>
        <a:bodyPr/>
        <a:lstStyle/>
        <a:p>
          <a:endParaRPr lang="es-EC"/>
        </a:p>
      </dgm:t>
    </dgm:pt>
    <dgm:pt modelId="{8B6B670E-360D-47D4-AB92-F06192348FCB}" type="pres">
      <dgm:prSet presAssocID="{44117AAB-040B-4349-AF9C-963C843443D2}" presName="sibTrans" presStyleLbl="bgSibTrans2D1" presStyleIdx="3" presStyleCnt="8"/>
      <dgm:spPr/>
      <dgm:t>
        <a:bodyPr/>
        <a:lstStyle/>
        <a:p>
          <a:endParaRPr lang="es-EC"/>
        </a:p>
      </dgm:t>
    </dgm:pt>
    <dgm:pt modelId="{1BACE5F6-881F-48AF-AE96-2600FD1969BC}" type="pres">
      <dgm:prSet presAssocID="{12EC94B2-D05B-4AE7-88A0-3691EBC938A6}" presName="compNode" presStyleCnt="0"/>
      <dgm:spPr/>
    </dgm:pt>
    <dgm:pt modelId="{46DFD07F-B674-4E69-BA56-2FB27CCB0ED3}" type="pres">
      <dgm:prSet presAssocID="{12EC94B2-D05B-4AE7-88A0-3691EBC938A6}" presName="dummyConnPt" presStyleCnt="0"/>
      <dgm:spPr/>
    </dgm:pt>
    <dgm:pt modelId="{53589A9B-E347-4E94-8403-170140EC109B}" type="pres">
      <dgm:prSet presAssocID="{12EC94B2-D05B-4AE7-88A0-3691EBC938A6}" presName="node" presStyleLbl="node1" presStyleIdx="4" presStyleCnt="9">
        <dgm:presLayoutVars>
          <dgm:bulletEnabled val="1"/>
        </dgm:presLayoutVars>
      </dgm:prSet>
      <dgm:spPr/>
      <dgm:t>
        <a:bodyPr/>
        <a:lstStyle/>
        <a:p>
          <a:endParaRPr lang="es-EC"/>
        </a:p>
      </dgm:t>
    </dgm:pt>
    <dgm:pt modelId="{A0CFA188-4610-4994-B277-D0C8F1F27EB0}" type="pres">
      <dgm:prSet presAssocID="{8DA74EA6-6A84-4298-B9C1-9A69B0C15BF0}" presName="sibTrans" presStyleLbl="bgSibTrans2D1" presStyleIdx="4" presStyleCnt="8"/>
      <dgm:spPr/>
      <dgm:t>
        <a:bodyPr/>
        <a:lstStyle/>
        <a:p>
          <a:endParaRPr lang="es-EC"/>
        </a:p>
      </dgm:t>
    </dgm:pt>
    <dgm:pt modelId="{17AAB227-F47E-4A37-99F4-AC6EF5E17140}" type="pres">
      <dgm:prSet presAssocID="{ECAF83C8-63D3-4612-86CC-F164C7A46B50}" presName="compNode" presStyleCnt="0"/>
      <dgm:spPr/>
    </dgm:pt>
    <dgm:pt modelId="{2DC7A9F5-682C-4385-8655-9878BEA3A58B}" type="pres">
      <dgm:prSet presAssocID="{ECAF83C8-63D3-4612-86CC-F164C7A46B50}" presName="dummyConnPt" presStyleCnt="0"/>
      <dgm:spPr/>
    </dgm:pt>
    <dgm:pt modelId="{CA4F8270-1108-431F-80DD-6428613FE5EE}" type="pres">
      <dgm:prSet presAssocID="{ECAF83C8-63D3-4612-86CC-F164C7A46B50}" presName="node" presStyleLbl="node1" presStyleIdx="5" presStyleCnt="9">
        <dgm:presLayoutVars>
          <dgm:bulletEnabled val="1"/>
        </dgm:presLayoutVars>
      </dgm:prSet>
      <dgm:spPr/>
      <dgm:t>
        <a:bodyPr/>
        <a:lstStyle/>
        <a:p>
          <a:endParaRPr lang="es-EC"/>
        </a:p>
      </dgm:t>
    </dgm:pt>
    <dgm:pt modelId="{EFF56E14-5D95-4745-A970-287F3E4FFC61}" type="pres">
      <dgm:prSet presAssocID="{985F5F13-69DC-4B80-A608-905EB754092F}" presName="sibTrans" presStyleLbl="bgSibTrans2D1" presStyleIdx="5" presStyleCnt="8"/>
      <dgm:spPr/>
      <dgm:t>
        <a:bodyPr/>
        <a:lstStyle/>
        <a:p>
          <a:endParaRPr lang="es-EC"/>
        </a:p>
      </dgm:t>
    </dgm:pt>
    <dgm:pt modelId="{2BFB9CAC-6E28-4668-A8E8-0387ECE6FB36}" type="pres">
      <dgm:prSet presAssocID="{CC2EC416-2EAC-4E7B-8ACD-14BF5FF58BE3}" presName="compNode" presStyleCnt="0"/>
      <dgm:spPr/>
    </dgm:pt>
    <dgm:pt modelId="{E7691041-BA49-4655-8438-F6C32FE94827}" type="pres">
      <dgm:prSet presAssocID="{CC2EC416-2EAC-4E7B-8ACD-14BF5FF58BE3}" presName="dummyConnPt" presStyleCnt="0"/>
      <dgm:spPr/>
    </dgm:pt>
    <dgm:pt modelId="{E6B92B85-EFAA-41A8-9201-A8C9CBFF505F}" type="pres">
      <dgm:prSet presAssocID="{CC2EC416-2EAC-4E7B-8ACD-14BF5FF58BE3}" presName="node" presStyleLbl="node1" presStyleIdx="6" presStyleCnt="9">
        <dgm:presLayoutVars>
          <dgm:bulletEnabled val="1"/>
        </dgm:presLayoutVars>
      </dgm:prSet>
      <dgm:spPr/>
      <dgm:t>
        <a:bodyPr/>
        <a:lstStyle/>
        <a:p>
          <a:endParaRPr lang="es-EC"/>
        </a:p>
      </dgm:t>
    </dgm:pt>
    <dgm:pt modelId="{7B3BBBC1-0887-46DE-AF23-D83C9FBDDEFA}" type="pres">
      <dgm:prSet presAssocID="{DEFE9706-423A-4713-B028-60B5E92D5420}" presName="sibTrans" presStyleLbl="bgSibTrans2D1" presStyleIdx="6" presStyleCnt="8"/>
      <dgm:spPr/>
      <dgm:t>
        <a:bodyPr/>
        <a:lstStyle/>
        <a:p>
          <a:endParaRPr lang="es-EC"/>
        </a:p>
      </dgm:t>
    </dgm:pt>
    <dgm:pt modelId="{BF0531B3-8202-47CA-B2C2-7F39D2070853}" type="pres">
      <dgm:prSet presAssocID="{6BEB6B49-3EF7-4463-B5C5-370020DF44D6}" presName="compNode" presStyleCnt="0"/>
      <dgm:spPr/>
    </dgm:pt>
    <dgm:pt modelId="{1FE3866F-3A1C-422D-86A8-59FAF4C71349}" type="pres">
      <dgm:prSet presAssocID="{6BEB6B49-3EF7-4463-B5C5-370020DF44D6}" presName="dummyConnPt" presStyleCnt="0"/>
      <dgm:spPr/>
    </dgm:pt>
    <dgm:pt modelId="{8FAD8032-A77D-44E0-9D5E-D5FEDE59FCE5}" type="pres">
      <dgm:prSet presAssocID="{6BEB6B49-3EF7-4463-B5C5-370020DF44D6}" presName="node" presStyleLbl="node1" presStyleIdx="7" presStyleCnt="9">
        <dgm:presLayoutVars>
          <dgm:bulletEnabled val="1"/>
        </dgm:presLayoutVars>
      </dgm:prSet>
      <dgm:spPr/>
      <dgm:t>
        <a:bodyPr/>
        <a:lstStyle/>
        <a:p>
          <a:endParaRPr lang="es-EC"/>
        </a:p>
      </dgm:t>
    </dgm:pt>
    <dgm:pt modelId="{2E144BBA-1BED-4325-9DAD-148EFE1C27E4}" type="pres">
      <dgm:prSet presAssocID="{3F87D328-84BE-4A54-8120-86DA80665087}" presName="sibTrans" presStyleLbl="bgSibTrans2D1" presStyleIdx="7" presStyleCnt="8"/>
      <dgm:spPr/>
      <dgm:t>
        <a:bodyPr/>
        <a:lstStyle/>
        <a:p>
          <a:endParaRPr lang="es-EC"/>
        </a:p>
      </dgm:t>
    </dgm:pt>
    <dgm:pt modelId="{C347234D-3EB8-4ACF-9531-A0C0AD115134}" type="pres">
      <dgm:prSet presAssocID="{345D9844-1ECA-428C-A476-23E0838CE6B5}" presName="compNode" presStyleCnt="0"/>
      <dgm:spPr/>
    </dgm:pt>
    <dgm:pt modelId="{CB00367E-A5A0-4985-8301-BF46914D1EDE}" type="pres">
      <dgm:prSet presAssocID="{345D9844-1ECA-428C-A476-23E0838CE6B5}" presName="dummyConnPt" presStyleCnt="0"/>
      <dgm:spPr/>
    </dgm:pt>
    <dgm:pt modelId="{71037FB6-A65B-4680-9B2C-1AFD062C4EF4}" type="pres">
      <dgm:prSet presAssocID="{345D9844-1ECA-428C-A476-23E0838CE6B5}" presName="node" presStyleLbl="node1" presStyleIdx="8" presStyleCnt="9">
        <dgm:presLayoutVars>
          <dgm:bulletEnabled val="1"/>
        </dgm:presLayoutVars>
      </dgm:prSet>
      <dgm:spPr/>
      <dgm:t>
        <a:bodyPr/>
        <a:lstStyle/>
        <a:p>
          <a:endParaRPr lang="es-EC"/>
        </a:p>
      </dgm:t>
    </dgm:pt>
  </dgm:ptLst>
  <dgm:cxnLst>
    <dgm:cxn modelId="{4115750B-584A-466A-8264-E8E634EBB7FF}" type="presOf" srcId="{6BEB6B49-3EF7-4463-B5C5-370020DF44D6}" destId="{8FAD8032-A77D-44E0-9D5E-D5FEDE59FCE5}" srcOrd="0" destOrd="0" presId="urn:microsoft.com/office/officeart/2005/8/layout/bProcess4"/>
    <dgm:cxn modelId="{65774B05-90E6-45E8-8BE3-A1A5D1367189}" type="presOf" srcId="{AE0A350B-3965-4075-B678-37330F49BBF7}" destId="{CCF17584-8FAC-47AE-B924-F2A01E95AA79}" srcOrd="0" destOrd="0" presId="urn:microsoft.com/office/officeart/2005/8/layout/bProcess4"/>
    <dgm:cxn modelId="{68203E9B-A808-4CDE-90A6-DC015C1996E4}" type="presOf" srcId="{CF2AE05E-2454-4AC0-AD90-E33AF3945627}" destId="{087A133F-7CE3-41AC-A526-C476E64F744F}" srcOrd="0" destOrd="0" presId="urn:microsoft.com/office/officeart/2005/8/layout/bProcess4"/>
    <dgm:cxn modelId="{2FF1A40B-1162-44E1-8C96-87918C51B3D6}" type="presOf" srcId="{8DA74EA6-6A84-4298-B9C1-9A69B0C15BF0}" destId="{A0CFA188-4610-4994-B277-D0C8F1F27EB0}" srcOrd="0" destOrd="0" presId="urn:microsoft.com/office/officeart/2005/8/layout/bProcess4"/>
    <dgm:cxn modelId="{61210375-03E6-4613-8B7D-D4777B7C857B}" type="presOf" srcId="{FA3EFEC5-9E8A-453E-B541-99D2CBFCDC96}" destId="{1550FF65-0879-45D2-83E1-90EB1C0DFB4F}" srcOrd="0" destOrd="0" presId="urn:microsoft.com/office/officeart/2005/8/layout/bProcess4"/>
    <dgm:cxn modelId="{2459A6F6-8B43-4FF1-A865-43FE83183E04}" type="presOf" srcId="{ECAF83C8-63D3-4612-86CC-F164C7A46B50}" destId="{CA4F8270-1108-431F-80DD-6428613FE5EE}" srcOrd="0" destOrd="0" presId="urn:microsoft.com/office/officeart/2005/8/layout/bProcess4"/>
    <dgm:cxn modelId="{A4CFBC2A-A55C-4D67-9222-D05D7A2BB66A}" type="presOf" srcId="{DF068EAE-8ECC-4A5C-82D0-EDA7C6B4DD16}" destId="{30EFD498-EF84-4EE1-9992-B70F2D94125C}" srcOrd="0" destOrd="0" presId="urn:microsoft.com/office/officeart/2005/8/layout/bProcess4"/>
    <dgm:cxn modelId="{3FBE0A7C-36E5-4D59-8B01-7ED2D167F8A8}" type="presOf" srcId="{12EC94B2-D05B-4AE7-88A0-3691EBC938A6}" destId="{53589A9B-E347-4E94-8403-170140EC109B}" srcOrd="0" destOrd="0" presId="urn:microsoft.com/office/officeart/2005/8/layout/bProcess4"/>
    <dgm:cxn modelId="{8F68A8ED-B8EF-4A7F-994D-49271607D3A2}" type="presOf" srcId="{3F87D328-84BE-4A54-8120-86DA80665087}" destId="{2E144BBA-1BED-4325-9DAD-148EFE1C27E4}" srcOrd="0" destOrd="0" presId="urn:microsoft.com/office/officeart/2005/8/layout/bProcess4"/>
    <dgm:cxn modelId="{3E08343B-185D-4F6D-AEC8-5AC0E5ADD3BF}" srcId="{079039AE-2621-45C2-9E0C-C5EE543087E1}" destId="{345D9844-1ECA-428C-A476-23E0838CE6B5}" srcOrd="8" destOrd="0" parTransId="{1510A738-A3B2-411A-8364-6F9ADC4A6A05}" sibTransId="{0E8A8DB0-C546-4FA8-AC53-86A7E349F7BE}"/>
    <dgm:cxn modelId="{66C990A2-0884-4C08-AF76-1E98BA2AEFFA}" type="presOf" srcId="{DEFE9706-423A-4713-B028-60B5E92D5420}" destId="{7B3BBBC1-0887-46DE-AF23-D83C9FBDDEFA}" srcOrd="0" destOrd="0" presId="urn:microsoft.com/office/officeart/2005/8/layout/bProcess4"/>
    <dgm:cxn modelId="{A8B70ECE-02F5-4F84-9A6E-053D7ABEED98}" srcId="{079039AE-2621-45C2-9E0C-C5EE543087E1}" destId="{6BEB6B49-3EF7-4463-B5C5-370020DF44D6}" srcOrd="7" destOrd="0" parTransId="{BDC697ED-B25B-41E3-B8B5-41C772CCF7F1}" sibTransId="{3F87D328-84BE-4A54-8120-86DA80665087}"/>
    <dgm:cxn modelId="{C6A35DF6-80FE-4726-9F85-DE5BD69216C9}" type="presOf" srcId="{04213EA7-E579-466D-B0E6-50B77A327224}" destId="{7883A1A5-B5DE-4C59-A772-7429CC5904DE}" srcOrd="0" destOrd="0" presId="urn:microsoft.com/office/officeart/2005/8/layout/bProcess4"/>
    <dgm:cxn modelId="{2CEE3FA1-F8A6-4C8D-A974-2158BD3D13A1}" srcId="{079039AE-2621-45C2-9E0C-C5EE543087E1}" destId="{04213EA7-E579-466D-B0E6-50B77A327224}" srcOrd="2" destOrd="0" parTransId="{6DC7E102-FA32-4C81-B192-92BDB55249EB}" sibTransId="{FA3EFEC5-9E8A-453E-B541-99D2CBFCDC96}"/>
    <dgm:cxn modelId="{FCD75EBC-4B5E-4F06-9A72-78C7C29E19D0}" type="presOf" srcId="{BC71D84B-83BB-4E29-97A5-3026EED3C3AB}" destId="{1C6EB1CB-E026-4898-ACA3-F9D90C395B2D}" srcOrd="0" destOrd="0" presId="urn:microsoft.com/office/officeart/2005/8/layout/bProcess4"/>
    <dgm:cxn modelId="{879AD57B-BF28-423E-8AB6-6FED5C489B94}" type="presOf" srcId="{985F5F13-69DC-4B80-A608-905EB754092F}" destId="{EFF56E14-5D95-4745-A970-287F3E4FFC61}" srcOrd="0" destOrd="0" presId="urn:microsoft.com/office/officeart/2005/8/layout/bProcess4"/>
    <dgm:cxn modelId="{8EA2010B-684B-41BD-8538-2D6AC4FECEA1}" srcId="{079039AE-2621-45C2-9E0C-C5EE543087E1}" destId="{CF2AE05E-2454-4AC0-AD90-E33AF3945627}" srcOrd="0" destOrd="0" parTransId="{FC11DB9A-63A3-484D-8DAE-EA56411CACDD}" sibTransId="{DF068EAE-8ECC-4A5C-82D0-EDA7C6B4DD16}"/>
    <dgm:cxn modelId="{54D0A86C-5088-4442-B7F3-38002D694C61}" srcId="{079039AE-2621-45C2-9E0C-C5EE543087E1}" destId="{BC71D84B-83BB-4E29-97A5-3026EED3C3AB}" srcOrd="3" destOrd="0" parTransId="{B9C032E1-2FFF-4D79-85DA-2E66A9E64DBB}" sibTransId="{44117AAB-040B-4349-AF9C-963C843443D2}"/>
    <dgm:cxn modelId="{979382AA-B514-4E9E-9A7A-7556E7A0AD96}" type="presOf" srcId="{345D9844-1ECA-428C-A476-23E0838CE6B5}" destId="{71037FB6-A65B-4680-9B2C-1AFD062C4EF4}" srcOrd="0" destOrd="0" presId="urn:microsoft.com/office/officeart/2005/8/layout/bProcess4"/>
    <dgm:cxn modelId="{23DA1BB8-AF63-47CE-BFC8-6935F491BB13}" type="presOf" srcId="{079039AE-2621-45C2-9E0C-C5EE543087E1}" destId="{A4E09666-8C80-4749-9517-44C4E82AB6D3}" srcOrd="0" destOrd="0" presId="urn:microsoft.com/office/officeart/2005/8/layout/bProcess4"/>
    <dgm:cxn modelId="{C670CCC2-5B4B-48CC-B33B-7773FB319197}" type="presOf" srcId="{44117AAB-040B-4349-AF9C-963C843443D2}" destId="{8B6B670E-360D-47D4-AB92-F06192348FCB}" srcOrd="0" destOrd="0" presId="urn:microsoft.com/office/officeart/2005/8/layout/bProcess4"/>
    <dgm:cxn modelId="{5C44A72C-37D3-4B09-BC89-22594200F149}" type="presOf" srcId="{CC2EC416-2EAC-4E7B-8ACD-14BF5FF58BE3}" destId="{E6B92B85-EFAA-41A8-9201-A8C9CBFF505F}" srcOrd="0" destOrd="0" presId="urn:microsoft.com/office/officeart/2005/8/layout/bProcess4"/>
    <dgm:cxn modelId="{FAE8E315-86C4-4BF7-9C89-C4C79D7C4416}" srcId="{079039AE-2621-45C2-9E0C-C5EE543087E1}" destId="{65860482-46ED-4C5E-A431-41305C3673E0}" srcOrd="1" destOrd="0" parTransId="{1C983710-926A-4F20-AFA4-593BC76A4B84}" sibTransId="{AE0A350B-3965-4075-B678-37330F49BBF7}"/>
    <dgm:cxn modelId="{0B008DF6-AEBB-46BB-880B-2D8DBA9F5F04}" type="presOf" srcId="{65860482-46ED-4C5E-A431-41305C3673E0}" destId="{15AF184F-2DFE-4E2B-8871-9828C33EDA10}" srcOrd="0" destOrd="0" presId="urn:microsoft.com/office/officeart/2005/8/layout/bProcess4"/>
    <dgm:cxn modelId="{1198FEC2-563B-4C6D-81BE-C41EEECAFD80}" srcId="{079039AE-2621-45C2-9E0C-C5EE543087E1}" destId="{12EC94B2-D05B-4AE7-88A0-3691EBC938A6}" srcOrd="4" destOrd="0" parTransId="{D78B41EF-5B5A-41E1-8A2C-50D533D321FD}" sibTransId="{8DA74EA6-6A84-4298-B9C1-9A69B0C15BF0}"/>
    <dgm:cxn modelId="{3769D5FE-DDF3-421B-99B2-DFC326CEC789}" srcId="{079039AE-2621-45C2-9E0C-C5EE543087E1}" destId="{ECAF83C8-63D3-4612-86CC-F164C7A46B50}" srcOrd="5" destOrd="0" parTransId="{D7B54CC2-B59A-4DDD-94C8-228B88492043}" sibTransId="{985F5F13-69DC-4B80-A608-905EB754092F}"/>
    <dgm:cxn modelId="{2167E6A8-C526-4FCF-B18A-F4CABE4BA243}" srcId="{079039AE-2621-45C2-9E0C-C5EE543087E1}" destId="{CC2EC416-2EAC-4E7B-8ACD-14BF5FF58BE3}" srcOrd="6" destOrd="0" parTransId="{D2DE6834-AABD-41F9-8936-9AA831689B01}" sibTransId="{DEFE9706-423A-4713-B028-60B5E92D5420}"/>
    <dgm:cxn modelId="{2709154A-CC70-4CB5-A367-1DF78B1FCE5C}" type="presParOf" srcId="{A4E09666-8C80-4749-9517-44C4E82AB6D3}" destId="{7589B379-B55A-4FB8-BEF6-79A13DC31907}" srcOrd="0" destOrd="0" presId="urn:microsoft.com/office/officeart/2005/8/layout/bProcess4"/>
    <dgm:cxn modelId="{97E33B50-D50F-45C2-A52E-751E78399780}" type="presParOf" srcId="{7589B379-B55A-4FB8-BEF6-79A13DC31907}" destId="{654F0263-3975-4B5B-A627-7B781ED230D4}" srcOrd="0" destOrd="0" presId="urn:microsoft.com/office/officeart/2005/8/layout/bProcess4"/>
    <dgm:cxn modelId="{C5900AE2-5DEC-4DEE-87B3-28D75C65891C}" type="presParOf" srcId="{7589B379-B55A-4FB8-BEF6-79A13DC31907}" destId="{087A133F-7CE3-41AC-A526-C476E64F744F}" srcOrd="1" destOrd="0" presId="urn:microsoft.com/office/officeart/2005/8/layout/bProcess4"/>
    <dgm:cxn modelId="{BA817C6F-5EDF-4746-8645-CAD5298EFD4D}" type="presParOf" srcId="{A4E09666-8C80-4749-9517-44C4E82AB6D3}" destId="{30EFD498-EF84-4EE1-9992-B70F2D94125C}" srcOrd="1" destOrd="0" presId="urn:microsoft.com/office/officeart/2005/8/layout/bProcess4"/>
    <dgm:cxn modelId="{32CD241A-39B4-4C20-AA2B-C4C8853C1179}" type="presParOf" srcId="{A4E09666-8C80-4749-9517-44C4E82AB6D3}" destId="{258500C8-9FDF-4CBC-9204-D2CA62795BF2}" srcOrd="2" destOrd="0" presId="urn:microsoft.com/office/officeart/2005/8/layout/bProcess4"/>
    <dgm:cxn modelId="{B3B76FD9-6604-4713-A90E-462355D5F675}" type="presParOf" srcId="{258500C8-9FDF-4CBC-9204-D2CA62795BF2}" destId="{5C1CC0CA-A9F9-414C-B6A1-741F94B50D8A}" srcOrd="0" destOrd="0" presId="urn:microsoft.com/office/officeart/2005/8/layout/bProcess4"/>
    <dgm:cxn modelId="{3462A06A-C994-4694-8EC8-9F8C8FCB43F6}" type="presParOf" srcId="{258500C8-9FDF-4CBC-9204-D2CA62795BF2}" destId="{15AF184F-2DFE-4E2B-8871-9828C33EDA10}" srcOrd="1" destOrd="0" presId="urn:microsoft.com/office/officeart/2005/8/layout/bProcess4"/>
    <dgm:cxn modelId="{7559292C-2CEA-482D-A66B-BE35390B812F}" type="presParOf" srcId="{A4E09666-8C80-4749-9517-44C4E82AB6D3}" destId="{CCF17584-8FAC-47AE-B924-F2A01E95AA79}" srcOrd="3" destOrd="0" presId="urn:microsoft.com/office/officeart/2005/8/layout/bProcess4"/>
    <dgm:cxn modelId="{46872E43-45BB-48DA-9CF8-D3B9F9D1ADDB}" type="presParOf" srcId="{A4E09666-8C80-4749-9517-44C4E82AB6D3}" destId="{C97B0D26-FF7D-443E-97AC-71F0FEBC0980}" srcOrd="4" destOrd="0" presId="urn:microsoft.com/office/officeart/2005/8/layout/bProcess4"/>
    <dgm:cxn modelId="{32A06C2E-6B02-4FE9-ADE6-92FA7666A409}" type="presParOf" srcId="{C97B0D26-FF7D-443E-97AC-71F0FEBC0980}" destId="{4A3E4186-EAF7-42D0-A103-A6FD6F2EBF50}" srcOrd="0" destOrd="0" presId="urn:microsoft.com/office/officeart/2005/8/layout/bProcess4"/>
    <dgm:cxn modelId="{291BE18B-4515-4A35-8E0D-5B7450715BD3}" type="presParOf" srcId="{C97B0D26-FF7D-443E-97AC-71F0FEBC0980}" destId="{7883A1A5-B5DE-4C59-A772-7429CC5904DE}" srcOrd="1" destOrd="0" presId="urn:microsoft.com/office/officeart/2005/8/layout/bProcess4"/>
    <dgm:cxn modelId="{60545AE2-AE9B-4EC6-A581-346DCD9A368F}" type="presParOf" srcId="{A4E09666-8C80-4749-9517-44C4E82AB6D3}" destId="{1550FF65-0879-45D2-83E1-90EB1C0DFB4F}" srcOrd="5" destOrd="0" presId="urn:microsoft.com/office/officeart/2005/8/layout/bProcess4"/>
    <dgm:cxn modelId="{016870B1-9417-41CD-8E9E-E030765EC23F}" type="presParOf" srcId="{A4E09666-8C80-4749-9517-44C4E82AB6D3}" destId="{4BCB980E-09C6-45E6-A5C4-8F0F9645F7FC}" srcOrd="6" destOrd="0" presId="urn:microsoft.com/office/officeart/2005/8/layout/bProcess4"/>
    <dgm:cxn modelId="{4EFF4753-1387-40CF-9254-C573E8E67C80}" type="presParOf" srcId="{4BCB980E-09C6-45E6-A5C4-8F0F9645F7FC}" destId="{DFDA7BA7-021B-426F-B7AC-7578DE49697A}" srcOrd="0" destOrd="0" presId="urn:microsoft.com/office/officeart/2005/8/layout/bProcess4"/>
    <dgm:cxn modelId="{C93E8616-4B04-46C8-AEA0-081B0F2F897F}" type="presParOf" srcId="{4BCB980E-09C6-45E6-A5C4-8F0F9645F7FC}" destId="{1C6EB1CB-E026-4898-ACA3-F9D90C395B2D}" srcOrd="1" destOrd="0" presId="urn:microsoft.com/office/officeart/2005/8/layout/bProcess4"/>
    <dgm:cxn modelId="{A2B94E78-32AA-4604-BA2F-99FE10AC55DC}" type="presParOf" srcId="{A4E09666-8C80-4749-9517-44C4E82AB6D3}" destId="{8B6B670E-360D-47D4-AB92-F06192348FCB}" srcOrd="7" destOrd="0" presId="urn:microsoft.com/office/officeart/2005/8/layout/bProcess4"/>
    <dgm:cxn modelId="{6C1CA88D-D25F-4E7D-958E-1AA54BA5D9ED}" type="presParOf" srcId="{A4E09666-8C80-4749-9517-44C4E82AB6D3}" destId="{1BACE5F6-881F-48AF-AE96-2600FD1969BC}" srcOrd="8" destOrd="0" presId="urn:microsoft.com/office/officeart/2005/8/layout/bProcess4"/>
    <dgm:cxn modelId="{8CE84CE8-7CA9-4241-9728-3ED2272A94F7}" type="presParOf" srcId="{1BACE5F6-881F-48AF-AE96-2600FD1969BC}" destId="{46DFD07F-B674-4E69-BA56-2FB27CCB0ED3}" srcOrd="0" destOrd="0" presId="urn:microsoft.com/office/officeart/2005/8/layout/bProcess4"/>
    <dgm:cxn modelId="{619D0366-908C-4B22-89E9-E1359095307A}" type="presParOf" srcId="{1BACE5F6-881F-48AF-AE96-2600FD1969BC}" destId="{53589A9B-E347-4E94-8403-170140EC109B}" srcOrd="1" destOrd="0" presId="urn:microsoft.com/office/officeart/2005/8/layout/bProcess4"/>
    <dgm:cxn modelId="{15789ED7-D0E4-487C-B5FC-96B660F178E8}" type="presParOf" srcId="{A4E09666-8C80-4749-9517-44C4E82AB6D3}" destId="{A0CFA188-4610-4994-B277-D0C8F1F27EB0}" srcOrd="9" destOrd="0" presId="urn:microsoft.com/office/officeart/2005/8/layout/bProcess4"/>
    <dgm:cxn modelId="{AD96788E-BC34-4419-916C-EC8C8C983202}" type="presParOf" srcId="{A4E09666-8C80-4749-9517-44C4E82AB6D3}" destId="{17AAB227-F47E-4A37-99F4-AC6EF5E17140}" srcOrd="10" destOrd="0" presId="urn:microsoft.com/office/officeart/2005/8/layout/bProcess4"/>
    <dgm:cxn modelId="{2E2928FF-93AD-46B7-A3D7-3D8B992B77CE}" type="presParOf" srcId="{17AAB227-F47E-4A37-99F4-AC6EF5E17140}" destId="{2DC7A9F5-682C-4385-8655-9878BEA3A58B}" srcOrd="0" destOrd="0" presId="urn:microsoft.com/office/officeart/2005/8/layout/bProcess4"/>
    <dgm:cxn modelId="{CC0EEACE-814A-45BC-921B-325F46C1A1BD}" type="presParOf" srcId="{17AAB227-F47E-4A37-99F4-AC6EF5E17140}" destId="{CA4F8270-1108-431F-80DD-6428613FE5EE}" srcOrd="1" destOrd="0" presId="urn:microsoft.com/office/officeart/2005/8/layout/bProcess4"/>
    <dgm:cxn modelId="{5D3E99B9-A3D6-44C0-8622-47D1111F6119}" type="presParOf" srcId="{A4E09666-8C80-4749-9517-44C4E82AB6D3}" destId="{EFF56E14-5D95-4745-A970-287F3E4FFC61}" srcOrd="11" destOrd="0" presId="urn:microsoft.com/office/officeart/2005/8/layout/bProcess4"/>
    <dgm:cxn modelId="{CDE653F4-D433-40BF-89E5-DF3D5D5C93F8}" type="presParOf" srcId="{A4E09666-8C80-4749-9517-44C4E82AB6D3}" destId="{2BFB9CAC-6E28-4668-A8E8-0387ECE6FB36}" srcOrd="12" destOrd="0" presId="urn:microsoft.com/office/officeart/2005/8/layout/bProcess4"/>
    <dgm:cxn modelId="{73927FEC-8608-49FA-B929-F0439550E933}" type="presParOf" srcId="{2BFB9CAC-6E28-4668-A8E8-0387ECE6FB36}" destId="{E7691041-BA49-4655-8438-F6C32FE94827}" srcOrd="0" destOrd="0" presId="urn:microsoft.com/office/officeart/2005/8/layout/bProcess4"/>
    <dgm:cxn modelId="{E45566AD-4439-4C51-B6BA-9CE63F580974}" type="presParOf" srcId="{2BFB9CAC-6E28-4668-A8E8-0387ECE6FB36}" destId="{E6B92B85-EFAA-41A8-9201-A8C9CBFF505F}" srcOrd="1" destOrd="0" presId="urn:microsoft.com/office/officeart/2005/8/layout/bProcess4"/>
    <dgm:cxn modelId="{6224E58E-873C-4EAA-BFBD-4AC96967C8CF}" type="presParOf" srcId="{A4E09666-8C80-4749-9517-44C4E82AB6D3}" destId="{7B3BBBC1-0887-46DE-AF23-D83C9FBDDEFA}" srcOrd="13" destOrd="0" presId="urn:microsoft.com/office/officeart/2005/8/layout/bProcess4"/>
    <dgm:cxn modelId="{BF98F472-56F7-4FD1-8749-E9725038A467}" type="presParOf" srcId="{A4E09666-8C80-4749-9517-44C4E82AB6D3}" destId="{BF0531B3-8202-47CA-B2C2-7F39D2070853}" srcOrd="14" destOrd="0" presId="urn:microsoft.com/office/officeart/2005/8/layout/bProcess4"/>
    <dgm:cxn modelId="{E846DEA6-CDD6-4942-9CB6-F2CAD9117F61}" type="presParOf" srcId="{BF0531B3-8202-47CA-B2C2-7F39D2070853}" destId="{1FE3866F-3A1C-422D-86A8-59FAF4C71349}" srcOrd="0" destOrd="0" presId="urn:microsoft.com/office/officeart/2005/8/layout/bProcess4"/>
    <dgm:cxn modelId="{4F8A843E-EA27-46D8-98BE-46976574C99D}" type="presParOf" srcId="{BF0531B3-8202-47CA-B2C2-7F39D2070853}" destId="{8FAD8032-A77D-44E0-9D5E-D5FEDE59FCE5}" srcOrd="1" destOrd="0" presId="urn:microsoft.com/office/officeart/2005/8/layout/bProcess4"/>
    <dgm:cxn modelId="{DCD784E4-F107-4E5D-B7E2-10E8C6E29956}" type="presParOf" srcId="{A4E09666-8C80-4749-9517-44C4E82AB6D3}" destId="{2E144BBA-1BED-4325-9DAD-148EFE1C27E4}" srcOrd="15" destOrd="0" presId="urn:microsoft.com/office/officeart/2005/8/layout/bProcess4"/>
    <dgm:cxn modelId="{CE301347-C358-403A-B205-E0D240BFEF8D}" type="presParOf" srcId="{A4E09666-8C80-4749-9517-44C4E82AB6D3}" destId="{C347234D-3EB8-4ACF-9531-A0C0AD115134}" srcOrd="16" destOrd="0" presId="urn:microsoft.com/office/officeart/2005/8/layout/bProcess4"/>
    <dgm:cxn modelId="{A39EE172-86AE-4576-A856-4B956D6A4D3D}" type="presParOf" srcId="{C347234D-3EB8-4ACF-9531-A0C0AD115134}" destId="{CB00367E-A5A0-4985-8301-BF46914D1EDE}" srcOrd="0" destOrd="0" presId="urn:microsoft.com/office/officeart/2005/8/layout/bProcess4"/>
    <dgm:cxn modelId="{FF9D6822-E9F8-4E88-8400-77FF95362A59}" type="presParOf" srcId="{C347234D-3EB8-4ACF-9531-A0C0AD115134}" destId="{71037FB6-A65B-4680-9B2C-1AFD062C4EF4}"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2F4A61-ACDA-48D5-A059-76520666DBB5}" type="doc">
      <dgm:prSet loTypeId="urn:microsoft.com/office/officeart/2005/8/layout/vList3" loCatId="list" qsTypeId="urn:microsoft.com/office/officeart/2005/8/quickstyle/simple1" qsCatId="simple" csTypeId="urn:microsoft.com/office/officeart/2005/8/colors/accent1_2" csCatId="accent1" phldr="1"/>
      <dgm:spPr/>
    </dgm:pt>
    <dgm:pt modelId="{1E6E8DEE-989D-459A-AD60-0191F8769DA6}">
      <dgm:prSet phldrT="[Texto]"/>
      <dgm:spPr/>
      <dgm:t>
        <a:bodyPr/>
        <a:lstStyle/>
        <a:p>
          <a:r>
            <a:rPr lang="es-EC" dirty="0" smtClean="0"/>
            <a:t>Dentro de uno de los objetivos del Plan Nacional del Buen Vivir, se atribuye gran importancia a la calidad del servicio público a la que accede la ciudadanía en general</a:t>
          </a:r>
          <a:endParaRPr lang="es-EC" dirty="0"/>
        </a:p>
      </dgm:t>
    </dgm:pt>
    <dgm:pt modelId="{155D099B-68FE-4B7A-9AEC-4E33E6190556}" type="parTrans" cxnId="{113F9FCE-2B15-4583-AC92-8066095CAA78}">
      <dgm:prSet/>
      <dgm:spPr/>
      <dgm:t>
        <a:bodyPr/>
        <a:lstStyle/>
        <a:p>
          <a:endParaRPr lang="es-EC"/>
        </a:p>
      </dgm:t>
    </dgm:pt>
    <dgm:pt modelId="{F3DCE908-9A12-4496-B00B-A41F09E0CEBF}" type="sibTrans" cxnId="{113F9FCE-2B15-4583-AC92-8066095CAA78}">
      <dgm:prSet/>
      <dgm:spPr/>
      <dgm:t>
        <a:bodyPr/>
        <a:lstStyle/>
        <a:p>
          <a:endParaRPr lang="es-EC"/>
        </a:p>
      </dgm:t>
    </dgm:pt>
    <dgm:pt modelId="{43CA0D23-D84C-4DA4-96CC-07C3E8F59584}">
      <dgm:prSet phldrT="[Texto]"/>
      <dgm:spPr/>
      <dgm:t>
        <a:bodyPr/>
        <a:lstStyle/>
        <a:p>
          <a:r>
            <a:rPr lang="es-EC" dirty="0" smtClean="0"/>
            <a:t>Uno de los mayores retos de toda Institución es mejorar la calidad de los servicios que ofrecen a sus clientes, por lo que se debe recolectar datos relevantes, analizar y dar un plan de mejora</a:t>
          </a:r>
          <a:endParaRPr lang="es-EC" dirty="0"/>
        </a:p>
      </dgm:t>
    </dgm:pt>
    <dgm:pt modelId="{D7F8646E-3A5A-4A20-B1EC-2354AA3BC763}" type="parTrans" cxnId="{3656AC4E-9A7E-4351-819D-B93B6C7DF4C2}">
      <dgm:prSet/>
      <dgm:spPr/>
      <dgm:t>
        <a:bodyPr/>
        <a:lstStyle/>
        <a:p>
          <a:endParaRPr lang="es-EC"/>
        </a:p>
      </dgm:t>
    </dgm:pt>
    <dgm:pt modelId="{AF68B10E-ACE6-49EA-AAD4-22804DC491D7}" type="sibTrans" cxnId="{3656AC4E-9A7E-4351-819D-B93B6C7DF4C2}">
      <dgm:prSet/>
      <dgm:spPr/>
      <dgm:t>
        <a:bodyPr/>
        <a:lstStyle/>
        <a:p>
          <a:endParaRPr lang="es-EC"/>
        </a:p>
      </dgm:t>
    </dgm:pt>
    <dgm:pt modelId="{36D18815-7BDE-45DD-9AC1-B90F5C1424A1}">
      <dgm:prSet phldrT="[Texto]"/>
      <dgm:spPr/>
      <dgm:t>
        <a:bodyPr/>
        <a:lstStyle/>
        <a:p>
          <a:r>
            <a:rPr lang="es-EC" dirty="0" smtClean="0"/>
            <a:t>El estudiante lo que más valora en el servicio administrativo, son las instalaciones físicas</a:t>
          </a:r>
          <a:endParaRPr lang="es-EC" dirty="0"/>
        </a:p>
      </dgm:t>
    </dgm:pt>
    <dgm:pt modelId="{754722D4-A64D-4F61-9380-5C03EF9F3999}" type="parTrans" cxnId="{75F88467-CEEE-40C5-A404-2B36D1658AAF}">
      <dgm:prSet/>
      <dgm:spPr/>
      <dgm:t>
        <a:bodyPr/>
        <a:lstStyle/>
        <a:p>
          <a:endParaRPr lang="es-EC"/>
        </a:p>
      </dgm:t>
    </dgm:pt>
    <dgm:pt modelId="{5368DBCC-64A7-4C95-B51A-400BA6E4394C}" type="sibTrans" cxnId="{75F88467-CEEE-40C5-A404-2B36D1658AAF}">
      <dgm:prSet/>
      <dgm:spPr/>
      <dgm:t>
        <a:bodyPr/>
        <a:lstStyle/>
        <a:p>
          <a:endParaRPr lang="es-EC"/>
        </a:p>
      </dgm:t>
    </dgm:pt>
    <dgm:pt modelId="{210801ED-36CE-4D45-853B-C4B88C94F3F7}">
      <dgm:prSet/>
      <dgm:spPr/>
      <dgm:t>
        <a:bodyPr/>
        <a:lstStyle/>
        <a:p>
          <a:r>
            <a:rPr lang="es-EC" dirty="0" smtClean="0"/>
            <a:t>El resultado de la investigación de mercado, indica que más de la mitad de los estudiantes de la Universidad se encuentran entre Poco Satisfecho e Insatisfecho con respecto a todas las variables presentadas y evaluadas</a:t>
          </a:r>
          <a:endParaRPr lang="es-EC" dirty="0"/>
        </a:p>
      </dgm:t>
    </dgm:pt>
    <dgm:pt modelId="{F261D69C-24E0-473B-9AE6-201DBB17AAC1}" type="parTrans" cxnId="{0D1C279C-E440-4E12-81EB-63737AB6470D}">
      <dgm:prSet/>
      <dgm:spPr/>
      <dgm:t>
        <a:bodyPr/>
        <a:lstStyle/>
        <a:p>
          <a:endParaRPr lang="es-EC"/>
        </a:p>
      </dgm:t>
    </dgm:pt>
    <dgm:pt modelId="{64DAC882-3850-4ED3-A6D5-F3ECF0822E9E}" type="sibTrans" cxnId="{0D1C279C-E440-4E12-81EB-63737AB6470D}">
      <dgm:prSet/>
      <dgm:spPr/>
      <dgm:t>
        <a:bodyPr/>
        <a:lstStyle/>
        <a:p>
          <a:endParaRPr lang="es-EC"/>
        </a:p>
      </dgm:t>
    </dgm:pt>
    <dgm:pt modelId="{417CCAC9-8462-4151-AB6F-4BB83B847354}" type="pres">
      <dgm:prSet presAssocID="{C42F4A61-ACDA-48D5-A059-76520666DBB5}" presName="linearFlow" presStyleCnt="0">
        <dgm:presLayoutVars>
          <dgm:dir/>
          <dgm:resizeHandles val="exact"/>
        </dgm:presLayoutVars>
      </dgm:prSet>
      <dgm:spPr/>
    </dgm:pt>
    <dgm:pt modelId="{E480B2E6-C859-4433-91CA-6421C80FD239}" type="pres">
      <dgm:prSet presAssocID="{1E6E8DEE-989D-459A-AD60-0191F8769DA6}" presName="composite" presStyleCnt="0"/>
      <dgm:spPr/>
    </dgm:pt>
    <dgm:pt modelId="{5F50F784-B8FD-485D-9DB1-B4AD3FCF5527}" type="pres">
      <dgm:prSet presAssocID="{1E6E8DEE-989D-459A-AD60-0191F8769DA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7F84D647-0D85-48D9-9155-27189DDF08B0}" type="pres">
      <dgm:prSet presAssocID="{1E6E8DEE-989D-459A-AD60-0191F8769DA6}" presName="txShp" presStyleLbl="node1" presStyleIdx="0" presStyleCnt="4">
        <dgm:presLayoutVars>
          <dgm:bulletEnabled val="1"/>
        </dgm:presLayoutVars>
      </dgm:prSet>
      <dgm:spPr/>
      <dgm:t>
        <a:bodyPr/>
        <a:lstStyle/>
        <a:p>
          <a:endParaRPr lang="es-EC"/>
        </a:p>
      </dgm:t>
    </dgm:pt>
    <dgm:pt modelId="{8B366626-1C1D-4F51-B3E5-4E966F15512D}" type="pres">
      <dgm:prSet presAssocID="{F3DCE908-9A12-4496-B00B-A41F09E0CEBF}" presName="spacing" presStyleCnt="0"/>
      <dgm:spPr/>
    </dgm:pt>
    <dgm:pt modelId="{D956FE0F-093B-4BF0-B3A1-D4D530C90263}" type="pres">
      <dgm:prSet presAssocID="{43CA0D23-D84C-4DA4-96CC-07C3E8F59584}" presName="composite" presStyleCnt="0"/>
      <dgm:spPr/>
    </dgm:pt>
    <dgm:pt modelId="{410A60F6-C1B5-4715-900E-92E088780345}" type="pres">
      <dgm:prSet presAssocID="{43CA0D23-D84C-4DA4-96CC-07C3E8F5958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25E77D67-CAAF-42EB-B9D6-50FB3DCDB1C3}" type="pres">
      <dgm:prSet presAssocID="{43CA0D23-D84C-4DA4-96CC-07C3E8F59584}" presName="txShp" presStyleLbl="node1" presStyleIdx="1" presStyleCnt="4">
        <dgm:presLayoutVars>
          <dgm:bulletEnabled val="1"/>
        </dgm:presLayoutVars>
      </dgm:prSet>
      <dgm:spPr/>
      <dgm:t>
        <a:bodyPr/>
        <a:lstStyle/>
        <a:p>
          <a:endParaRPr lang="es-EC"/>
        </a:p>
      </dgm:t>
    </dgm:pt>
    <dgm:pt modelId="{F5DEB75C-F8B6-4553-A565-3B9C8A63E916}" type="pres">
      <dgm:prSet presAssocID="{AF68B10E-ACE6-49EA-AAD4-22804DC491D7}" presName="spacing" presStyleCnt="0"/>
      <dgm:spPr/>
    </dgm:pt>
    <dgm:pt modelId="{7E132CC6-4AB7-4FB7-8185-453E9769FCA5}" type="pres">
      <dgm:prSet presAssocID="{210801ED-36CE-4D45-853B-C4B88C94F3F7}" presName="composite" presStyleCnt="0"/>
      <dgm:spPr/>
    </dgm:pt>
    <dgm:pt modelId="{A5998818-20FB-4E6B-9F9C-F69410F7B428}" type="pres">
      <dgm:prSet presAssocID="{210801ED-36CE-4D45-853B-C4B88C94F3F7}"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995532AC-BD23-4013-BD0B-C0E7D0D31A78}" type="pres">
      <dgm:prSet presAssocID="{210801ED-36CE-4D45-853B-C4B88C94F3F7}" presName="txShp" presStyleLbl="node1" presStyleIdx="2" presStyleCnt="4">
        <dgm:presLayoutVars>
          <dgm:bulletEnabled val="1"/>
        </dgm:presLayoutVars>
      </dgm:prSet>
      <dgm:spPr/>
      <dgm:t>
        <a:bodyPr/>
        <a:lstStyle/>
        <a:p>
          <a:endParaRPr lang="es-EC"/>
        </a:p>
      </dgm:t>
    </dgm:pt>
    <dgm:pt modelId="{2892F62E-2BEA-4791-AF9F-663E740693B7}" type="pres">
      <dgm:prSet presAssocID="{64DAC882-3850-4ED3-A6D5-F3ECF0822E9E}" presName="spacing" presStyleCnt="0"/>
      <dgm:spPr/>
    </dgm:pt>
    <dgm:pt modelId="{28A69A84-88FB-456D-87AD-0CD9F5767327}" type="pres">
      <dgm:prSet presAssocID="{36D18815-7BDE-45DD-9AC1-B90F5C1424A1}" presName="composite" presStyleCnt="0"/>
      <dgm:spPr/>
    </dgm:pt>
    <dgm:pt modelId="{8F44CBE4-CDA5-4419-A567-1F9553EFF397}" type="pres">
      <dgm:prSet presAssocID="{36D18815-7BDE-45DD-9AC1-B90F5C1424A1}"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dgm:spPr>
    </dgm:pt>
    <dgm:pt modelId="{B0A851E0-9E50-495D-8815-B973A25B54E3}" type="pres">
      <dgm:prSet presAssocID="{36D18815-7BDE-45DD-9AC1-B90F5C1424A1}" presName="txShp" presStyleLbl="node1" presStyleIdx="3" presStyleCnt="4">
        <dgm:presLayoutVars>
          <dgm:bulletEnabled val="1"/>
        </dgm:presLayoutVars>
      </dgm:prSet>
      <dgm:spPr/>
      <dgm:t>
        <a:bodyPr/>
        <a:lstStyle/>
        <a:p>
          <a:endParaRPr lang="es-EC"/>
        </a:p>
      </dgm:t>
    </dgm:pt>
  </dgm:ptLst>
  <dgm:cxnLst>
    <dgm:cxn modelId="{0D1C279C-E440-4E12-81EB-63737AB6470D}" srcId="{C42F4A61-ACDA-48D5-A059-76520666DBB5}" destId="{210801ED-36CE-4D45-853B-C4B88C94F3F7}" srcOrd="2" destOrd="0" parTransId="{F261D69C-24E0-473B-9AE6-201DBB17AAC1}" sibTransId="{64DAC882-3850-4ED3-A6D5-F3ECF0822E9E}"/>
    <dgm:cxn modelId="{113F9FCE-2B15-4583-AC92-8066095CAA78}" srcId="{C42F4A61-ACDA-48D5-A059-76520666DBB5}" destId="{1E6E8DEE-989D-459A-AD60-0191F8769DA6}" srcOrd="0" destOrd="0" parTransId="{155D099B-68FE-4B7A-9AEC-4E33E6190556}" sibTransId="{F3DCE908-9A12-4496-B00B-A41F09E0CEBF}"/>
    <dgm:cxn modelId="{3D8B3D6B-10D6-4F2C-8DF6-45762D542179}" type="presOf" srcId="{43CA0D23-D84C-4DA4-96CC-07C3E8F59584}" destId="{25E77D67-CAAF-42EB-B9D6-50FB3DCDB1C3}" srcOrd="0" destOrd="0" presId="urn:microsoft.com/office/officeart/2005/8/layout/vList3"/>
    <dgm:cxn modelId="{A8BE84DA-0347-495C-9C90-75E50574CA9C}" type="presOf" srcId="{36D18815-7BDE-45DD-9AC1-B90F5C1424A1}" destId="{B0A851E0-9E50-495D-8815-B973A25B54E3}" srcOrd="0" destOrd="0" presId="urn:microsoft.com/office/officeart/2005/8/layout/vList3"/>
    <dgm:cxn modelId="{D958D595-5923-42CA-A709-01C8695671A1}" type="presOf" srcId="{210801ED-36CE-4D45-853B-C4B88C94F3F7}" destId="{995532AC-BD23-4013-BD0B-C0E7D0D31A78}" srcOrd="0" destOrd="0" presId="urn:microsoft.com/office/officeart/2005/8/layout/vList3"/>
    <dgm:cxn modelId="{75F88467-CEEE-40C5-A404-2B36D1658AAF}" srcId="{C42F4A61-ACDA-48D5-A059-76520666DBB5}" destId="{36D18815-7BDE-45DD-9AC1-B90F5C1424A1}" srcOrd="3" destOrd="0" parTransId="{754722D4-A64D-4F61-9380-5C03EF9F3999}" sibTransId="{5368DBCC-64A7-4C95-B51A-400BA6E4394C}"/>
    <dgm:cxn modelId="{3656AC4E-9A7E-4351-819D-B93B6C7DF4C2}" srcId="{C42F4A61-ACDA-48D5-A059-76520666DBB5}" destId="{43CA0D23-D84C-4DA4-96CC-07C3E8F59584}" srcOrd="1" destOrd="0" parTransId="{D7F8646E-3A5A-4A20-B1EC-2354AA3BC763}" sibTransId="{AF68B10E-ACE6-49EA-AAD4-22804DC491D7}"/>
    <dgm:cxn modelId="{67DF28D9-558C-4A35-B63C-2C98610DA6BB}" type="presOf" srcId="{1E6E8DEE-989D-459A-AD60-0191F8769DA6}" destId="{7F84D647-0D85-48D9-9155-27189DDF08B0}" srcOrd="0" destOrd="0" presId="urn:microsoft.com/office/officeart/2005/8/layout/vList3"/>
    <dgm:cxn modelId="{E92A2E12-11D4-4636-8253-4C239DCF93E6}" type="presOf" srcId="{C42F4A61-ACDA-48D5-A059-76520666DBB5}" destId="{417CCAC9-8462-4151-AB6F-4BB83B847354}" srcOrd="0" destOrd="0" presId="urn:microsoft.com/office/officeart/2005/8/layout/vList3"/>
    <dgm:cxn modelId="{D10C610E-EE5F-4FB9-9C04-63449DFEE1EF}" type="presParOf" srcId="{417CCAC9-8462-4151-AB6F-4BB83B847354}" destId="{E480B2E6-C859-4433-91CA-6421C80FD239}" srcOrd="0" destOrd="0" presId="urn:microsoft.com/office/officeart/2005/8/layout/vList3"/>
    <dgm:cxn modelId="{CC136CEB-E725-4CD1-975E-5D05E89F0E3E}" type="presParOf" srcId="{E480B2E6-C859-4433-91CA-6421C80FD239}" destId="{5F50F784-B8FD-485D-9DB1-B4AD3FCF5527}" srcOrd="0" destOrd="0" presId="urn:microsoft.com/office/officeart/2005/8/layout/vList3"/>
    <dgm:cxn modelId="{1E75F07F-EBAA-47D7-9618-C0CB4D6E93D7}" type="presParOf" srcId="{E480B2E6-C859-4433-91CA-6421C80FD239}" destId="{7F84D647-0D85-48D9-9155-27189DDF08B0}" srcOrd="1" destOrd="0" presId="urn:microsoft.com/office/officeart/2005/8/layout/vList3"/>
    <dgm:cxn modelId="{E629AD56-72D3-4081-A5E9-2ADBE91D0639}" type="presParOf" srcId="{417CCAC9-8462-4151-AB6F-4BB83B847354}" destId="{8B366626-1C1D-4F51-B3E5-4E966F15512D}" srcOrd="1" destOrd="0" presId="urn:microsoft.com/office/officeart/2005/8/layout/vList3"/>
    <dgm:cxn modelId="{645B1E7C-7FFA-44A8-8C10-763CCE3D66C3}" type="presParOf" srcId="{417CCAC9-8462-4151-AB6F-4BB83B847354}" destId="{D956FE0F-093B-4BF0-B3A1-D4D530C90263}" srcOrd="2" destOrd="0" presId="urn:microsoft.com/office/officeart/2005/8/layout/vList3"/>
    <dgm:cxn modelId="{6301BEF4-1250-463A-887F-73BA4308F3FE}" type="presParOf" srcId="{D956FE0F-093B-4BF0-B3A1-D4D530C90263}" destId="{410A60F6-C1B5-4715-900E-92E088780345}" srcOrd="0" destOrd="0" presId="urn:microsoft.com/office/officeart/2005/8/layout/vList3"/>
    <dgm:cxn modelId="{78C3FCAE-1264-44AD-806F-4C8F8005F838}" type="presParOf" srcId="{D956FE0F-093B-4BF0-B3A1-D4D530C90263}" destId="{25E77D67-CAAF-42EB-B9D6-50FB3DCDB1C3}" srcOrd="1" destOrd="0" presId="urn:microsoft.com/office/officeart/2005/8/layout/vList3"/>
    <dgm:cxn modelId="{FA764E52-942F-4FB9-B310-A33A4E70C2A1}" type="presParOf" srcId="{417CCAC9-8462-4151-AB6F-4BB83B847354}" destId="{F5DEB75C-F8B6-4553-A565-3B9C8A63E916}" srcOrd="3" destOrd="0" presId="urn:microsoft.com/office/officeart/2005/8/layout/vList3"/>
    <dgm:cxn modelId="{7F3A25A5-DD83-4C0E-86CD-80EB3146F404}" type="presParOf" srcId="{417CCAC9-8462-4151-AB6F-4BB83B847354}" destId="{7E132CC6-4AB7-4FB7-8185-453E9769FCA5}" srcOrd="4" destOrd="0" presId="urn:microsoft.com/office/officeart/2005/8/layout/vList3"/>
    <dgm:cxn modelId="{3F0EB129-6730-47C5-B1BC-DCC35662DAF7}" type="presParOf" srcId="{7E132CC6-4AB7-4FB7-8185-453E9769FCA5}" destId="{A5998818-20FB-4E6B-9F9C-F69410F7B428}" srcOrd="0" destOrd="0" presId="urn:microsoft.com/office/officeart/2005/8/layout/vList3"/>
    <dgm:cxn modelId="{3E6FA57B-1B5B-45FD-B471-CD06312EC8E2}" type="presParOf" srcId="{7E132CC6-4AB7-4FB7-8185-453E9769FCA5}" destId="{995532AC-BD23-4013-BD0B-C0E7D0D31A78}" srcOrd="1" destOrd="0" presId="urn:microsoft.com/office/officeart/2005/8/layout/vList3"/>
    <dgm:cxn modelId="{3A518938-099F-46C6-BA26-B3C48B58B3CD}" type="presParOf" srcId="{417CCAC9-8462-4151-AB6F-4BB83B847354}" destId="{2892F62E-2BEA-4791-AF9F-663E740693B7}" srcOrd="5" destOrd="0" presId="urn:microsoft.com/office/officeart/2005/8/layout/vList3"/>
    <dgm:cxn modelId="{D537FBE8-DE80-487F-BB7C-AB1A0FDC4D4F}" type="presParOf" srcId="{417CCAC9-8462-4151-AB6F-4BB83B847354}" destId="{28A69A84-88FB-456D-87AD-0CD9F5767327}" srcOrd="6" destOrd="0" presId="urn:microsoft.com/office/officeart/2005/8/layout/vList3"/>
    <dgm:cxn modelId="{15B66B52-CF73-4213-B674-21ABDB30EDA9}" type="presParOf" srcId="{28A69A84-88FB-456D-87AD-0CD9F5767327}" destId="{8F44CBE4-CDA5-4419-A567-1F9553EFF397}" srcOrd="0" destOrd="0" presId="urn:microsoft.com/office/officeart/2005/8/layout/vList3"/>
    <dgm:cxn modelId="{92607D05-43C0-4153-B38E-6D8B1F724BED}" type="presParOf" srcId="{28A69A84-88FB-456D-87AD-0CD9F5767327}" destId="{B0A851E0-9E50-495D-8815-B973A25B54E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648F1B9-D285-43AE-B025-3BCF01C6E8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CF14063C-B753-4FB9-8FF2-FA0D622EFC16}">
      <dgm:prSet phldrT="[Texto]"/>
      <dgm:spPr/>
      <dgm:t>
        <a:bodyPr/>
        <a:lstStyle/>
        <a:p>
          <a:r>
            <a:rPr lang="es-EC" dirty="0" smtClean="0"/>
            <a:t>Brindar mayor importancia a ofrecer un servicio personalizado a los estudiantes en los trámites que realicen</a:t>
          </a:r>
          <a:endParaRPr lang="es-EC" dirty="0"/>
        </a:p>
      </dgm:t>
    </dgm:pt>
    <dgm:pt modelId="{C76D4FCF-A6AF-4F87-9E84-6D6FAAFC2DAA}" type="parTrans" cxnId="{92F62EC7-0A74-41A4-AB0D-709157DFCBE5}">
      <dgm:prSet/>
      <dgm:spPr/>
      <dgm:t>
        <a:bodyPr/>
        <a:lstStyle/>
        <a:p>
          <a:endParaRPr lang="es-EC"/>
        </a:p>
      </dgm:t>
    </dgm:pt>
    <dgm:pt modelId="{6D18FDE9-32D1-4A78-BB7A-07C2169AEE0D}" type="sibTrans" cxnId="{92F62EC7-0A74-41A4-AB0D-709157DFCBE5}">
      <dgm:prSet/>
      <dgm:spPr/>
      <dgm:t>
        <a:bodyPr/>
        <a:lstStyle/>
        <a:p>
          <a:endParaRPr lang="es-EC"/>
        </a:p>
      </dgm:t>
    </dgm:pt>
    <dgm:pt modelId="{BE996B4D-DB69-40A7-8142-55CF8A3447A9}">
      <dgm:prSet phldrT="[Texto]"/>
      <dgm:spPr/>
      <dgm:t>
        <a:bodyPr/>
        <a:lstStyle/>
        <a:p>
          <a:r>
            <a:rPr lang="es-EC" dirty="0" smtClean="0"/>
            <a:t>Evaluar con continuidad el nivel de satisfacción de los estudiantes</a:t>
          </a:r>
          <a:endParaRPr lang="es-EC" dirty="0"/>
        </a:p>
      </dgm:t>
    </dgm:pt>
    <dgm:pt modelId="{401D9585-914F-49A9-93E8-800BD13C73C6}" type="parTrans" cxnId="{0702DA39-A050-4F26-96E8-EA40431EE3AF}">
      <dgm:prSet/>
      <dgm:spPr/>
      <dgm:t>
        <a:bodyPr/>
        <a:lstStyle/>
        <a:p>
          <a:endParaRPr lang="es-EC"/>
        </a:p>
      </dgm:t>
    </dgm:pt>
    <dgm:pt modelId="{653A2AF8-B4C3-4274-8DE7-E332E8006AA3}" type="sibTrans" cxnId="{0702DA39-A050-4F26-96E8-EA40431EE3AF}">
      <dgm:prSet/>
      <dgm:spPr/>
      <dgm:t>
        <a:bodyPr/>
        <a:lstStyle/>
        <a:p>
          <a:endParaRPr lang="es-EC"/>
        </a:p>
      </dgm:t>
    </dgm:pt>
    <dgm:pt modelId="{15238185-238C-494E-AC88-F1079460E0AC}">
      <dgm:prSet phldrT="[Texto]"/>
      <dgm:spPr/>
      <dgm:t>
        <a:bodyPr/>
        <a:lstStyle/>
        <a:p>
          <a:r>
            <a:rPr lang="es-EC" dirty="0" smtClean="0"/>
            <a:t>Realizar más capacitaciones al personal sobre liderazgo e inteligencia emocional</a:t>
          </a:r>
          <a:endParaRPr lang="es-EC" dirty="0"/>
        </a:p>
      </dgm:t>
    </dgm:pt>
    <dgm:pt modelId="{96610DDE-33A4-460B-BB20-26D47122D7E8}" type="parTrans" cxnId="{30A85A23-B271-4AE5-94AB-6CF06C8FC110}">
      <dgm:prSet/>
      <dgm:spPr/>
      <dgm:t>
        <a:bodyPr/>
        <a:lstStyle/>
        <a:p>
          <a:endParaRPr lang="es-EC"/>
        </a:p>
      </dgm:t>
    </dgm:pt>
    <dgm:pt modelId="{90568064-C4D6-4490-AA79-FE2FBED15E22}" type="sibTrans" cxnId="{30A85A23-B271-4AE5-94AB-6CF06C8FC110}">
      <dgm:prSet/>
      <dgm:spPr/>
      <dgm:t>
        <a:bodyPr/>
        <a:lstStyle/>
        <a:p>
          <a:endParaRPr lang="es-EC"/>
        </a:p>
      </dgm:t>
    </dgm:pt>
    <dgm:pt modelId="{0CC977DC-E0EE-471B-B964-CF822E78E92C}">
      <dgm:prSet/>
      <dgm:spPr/>
      <dgm:t>
        <a:bodyPr/>
        <a:lstStyle/>
        <a:p>
          <a:r>
            <a:rPr lang="es-EC" dirty="0" smtClean="0"/>
            <a:t>Para poder optimizar el tiempo y recursos materiales se debería dar seguimiento a los procesos con el fin de dar cumplimiento a las solicitudes presentadas por parte de los estudiantes</a:t>
          </a:r>
          <a:endParaRPr lang="es-EC" dirty="0"/>
        </a:p>
      </dgm:t>
    </dgm:pt>
    <dgm:pt modelId="{B8CF1296-8882-449E-8565-9D7F9F58628C}" type="parTrans" cxnId="{878F05BE-7070-48C7-97F6-19CBCE9A505A}">
      <dgm:prSet/>
      <dgm:spPr/>
    </dgm:pt>
    <dgm:pt modelId="{238B0D5B-8572-4BA5-B4DE-DBFEE210B2E4}" type="sibTrans" cxnId="{878F05BE-7070-48C7-97F6-19CBCE9A505A}">
      <dgm:prSet/>
      <dgm:spPr/>
    </dgm:pt>
    <dgm:pt modelId="{DE84CA08-6BBA-4E36-B825-F3520CA5F933}">
      <dgm:prSet/>
      <dgm:spPr/>
      <dgm:t>
        <a:bodyPr/>
        <a:lstStyle/>
        <a:p>
          <a:r>
            <a:rPr lang="es-EC" smtClean="0"/>
            <a:t>Informar a los estudiantes de manera correcta y precisa para evitar futuros conflictos</a:t>
          </a:r>
          <a:endParaRPr lang="es-EC"/>
        </a:p>
      </dgm:t>
    </dgm:pt>
    <dgm:pt modelId="{B005F1C5-493F-48B2-AD7D-231FC4A16DC6}" type="parTrans" cxnId="{FA0515D9-004E-4704-B283-0DEB13246DC5}">
      <dgm:prSet/>
      <dgm:spPr/>
      <dgm:t>
        <a:bodyPr/>
        <a:lstStyle/>
        <a:p>
          <a:endParaRPr lang="es-EC"/>
        </a:p>
      </dgm:t>
    </dgm:pt>
    <dgm:pt modelId="{C5A174E3-7F17-47E7-A1F6-6491025B24D1}" type="sibTrans" cxnId="{FA0515D9-004E-4704-B283-0DEB13246DC5}">
      <dgm:prSet/>
      <dgm:spPr/>
      <dgm:t>
        <a:bodyPr/>
        <a:lstStyle/>
        <a:p>
          <a:endParaRPr lang="es-EC"/>
        </a:p>
      </dgm:t>
    </dgm:pt>
    <dgm:pt modelId="{1FA9DEA1-E123-4ADB-BED4-6E5359DE1B2B}" type="pres">
      <dgm:prSet presAssocID="{3648F1B9-D285-43AE-B025-3BCF01C6E8E1}" presName="Name0" presStyleCnt="0">
        <dgm:presLayoutVars>
          <dgm:chMax val="7"/>
          <dgm:chPref val="7"/>
          <dgm:dir/>
        </dgm:presLayoutVars>
      </dgm:prSet>
      <dgm:spPr/>
      <dgm:t>
        <a:bodyPr/>
        <a:lstStyle/>
        <a:p>
          <a:endParaRPr lang="es-EC"/>
        </a:p>
      </dgm:t>
    </dgm:pt>
    <dgm:pt modelId="{C6D45058-F29B-4371-A498-D28DBE9C9B7A}" type="pres">
      <dgm:prSet presAssocID="{3648F1B9-D285-43AE-B025-3BCF01C6E8E1}" presName="Name1" presStyleCnt="0"/>
      <dgm:spPr/>
    </dgm:pt>
    <dgm:pt modelId="{13AB3E88-1D3B-4D2B-8AA9-8DE5ED2800F4}" type="pres">
      <dgm:prSet presAssocID="{3648F1B9-D285-43AE-B025-3BCF01C6E8E1}" presName="cycle" presStyleCnt="0"/>
      <dgm:spPr/>
    </dgm:pt>
    <dgm:pt modelId="{01DE3D5B-6E9C-40B0-9DB6-2472ED7E117D}" type="pres">
      <dgm:prSet presAssocID="{3648F1B9-D285-43AE-B025-3BCF01C6E8E1}" presName="srcNode" presStyleLbl="node1" presStyleIdx="0" presStyleCnt="5"/>
      <dgm:spPr/>
    </dgm:pt>
    <dgm:pt modelId="{0D1F1E33-D4F4-4CC5-BA4A-6AC09646A98A}" type="pres">
      <dgm:prSet presAssocID="{3648F1B9-D285-43AE-B025-3BCF01C6E8E1}" presName="conn" presStyleLbl="parChTrans1D2" presStyleIdx="0" presStyleCnt="1"/>
      <dgm:spPr/>
      <dgm:t>
        <a:bodyPr/>
        <a:lstStyle/>
        <a:p>
          <a:endParaRPr lang="es-EC"/>
        </a:p>
      </dgm:t>
    </dgm:pt>
    <dgm:pt modelId="{7F1836D2-3586-423B-86DC-94D5E5FCA24E}" type="pres">
      <dgm:prSet presAssocID="{3648F1B9-D285-43AE-B025-3BCF01C6E8E1}" presName="extraNode" presStyleLbl="node1" presStyleIdx="0" presStyleCnt="5"/>
      <dgm:spPr/>
    </dgm:pt>
    <dgm:pt modelId="{393312FB-6EED-4206-AD9A-53D3B9C54D64}" type="pres">
      <dgm:prSet presAssocID="{3648F1B9-D285-43AE-B025-3BCF01C6E8E1}" presName="dstNode" presStyleLbl="node1" presStyleIdx="0" presStyleCnt="5"/>
      <dgm:spPr/>
    </dgm:pt>
    <dgm:pt modelId="{F3378962-E2BA-40C5-A6F6-F76AE2B9EDD4}" type="pres">
      <dgm:prSet presAssocID="{CF14063C-B753-4FB9-8FF2-FA0D622EFC16}" presName="text_1" presStyleLbl="node1" presStyleIdx="0" presStyleCnt="5">
        <dgm:presLayoutVars>
          <dgm:bulletEnabled val="1"/>
        </dgm:presLayoutVars>
      </dgm:prSet>
      <dgm:spPr/>
      <dgm:t>
        <a:bodyPr/>
        <a:lstStyle/>
        <a:p>
          <a:endParaRPr lang="es-EC"/>
        </a:p>
      </dgm:t>
    </dgm:pt>
    <dgm:pt modelId="{B0775D16-A51E-4A28-A311-A79BD8EAD0D8}" type="pres">
      <dgm:prSet presAssocID="{CF14063C-B753-4FB9-8FF2-FA0D622EFC16}" presName="accent_1" presStyleCnt="0"/>
      <dgm:spPr/>
    </dgm:pt>
    <dgm:pt modelId="{5DD6AFD4-B1F8-4E6B-8026-6E4B1DB09B3C}" type="pres">
      <dgm:prSet presAssocID="{CF14063C-B753-4FB9-8FF2-FA0D622EFC16}" presName="accentRepeatNode" presStyleLbl="solidFgAcc1" presStyleIdx="0" presStyleCnt="5"/>
      <dgm:spPr/>
    </dgm:pt>
    <dgm:pt modelId="{CA9E1F70-5576-4106-8648-F265C97C8941}" type="pres">
      <dgm:prSet presAssocID="{BE996B4D-DB69-40A7-8142-55CF8A3447A9}" presName="text_2" presStyleLbl="node1" presStyleIdx="1" presStyleCnt="5">
        <dgm:presLayoutVars>
          <dgm:bulletEnabled val="1"/>
        </dgm:presLayoutVars>
      </dgm:prSet>
      <dgm:spPr/>
      <dgm:t>
        <a:bodyPr/>
        <a:lstStyle/>
        <a:p>
          <a:endParaRPr lang="es-EC"/>
        </a:p>
      </dgm:t>
    </dgm:pt>
    <dgm:pt modelId="{3CEB002E-BDDF-4FBB-86BA-27C8A5FDA1C4}" type="pres">
      <dgm:prSet presAssocID="{BE996B4D-DB69-40A7-8142-55CF8A3447A9}" presName="accent_2" presStyleCnt="0"/>
      <dgm:spPr/>
    </dgm:pt>
    <dgm:pt modelId="{3CEE1693-D0F7-4559-850D-FB55324C4B71}" type="pres">
      <dgm:prSet presAssocID="{BE996B4D-DB69-40A7-8142-55CF8A3447A9}" presName="accentRepeatNode" presStyleLbl="solidFgAcc1" presStyleIdx="1" presStyleCnt="5"/>
      <dgm:spPr/>
    </dgm:pt>
    <dgm:pt modelId="{FB2CB37A-1BFC-42F7-9798-11D647CEEB90}" type="pres">
      <dgm:prSet presAssocID="{0CC977DC-E0EE-471B-B964-CF822E78E92C}" presName="text_3" presStyleLbl="node1" presStyleIdx="2" presStyleCnt="5">
        <dgm:presLayoutVars>
          <dgm:bulletEnabled val="1"/>
        </dgm:presLayoutVars>
      </dgm:prSet>
      <dgm:spPr/>
      <dgm:t>
        <a:bodyPr/>
        <a:lstStyle/>
        <a:p>
          <a:endParaRPr lang="es-EC"/>
        </a:p>
      </dgm:t>
    </dgm:pt>
    <dgm:pt modelId="{80AC18B0-B288-4699-82B3-630808225A8D}" type="pres">
      <dgm:prSet presAssocID="{0CC977DC-E0EE-471B-B964-CF822E78E92C}" presName="accent_3" presStyleCnt="0"/>
      <dgm:spPr/>
    </dgm:pt>
    <dgm:pt modelId="{B00F8B20-C02F-46A0-927B-DEE739CAFC2D}" type="pres">
      <dgm:prSet presAssocID="{0CC977DC-E0EE-471B-B964-CF822E78E92C}" presName="accentRepeatNode" presStyleLbl="solidFgAcc1" presStyleIdx="2" presStyleCnt="5"/>
      <dgm:spPr/>
    </dgm:pt>
    <dgm:pt modelId="{95170025-ACF8-4B77-877F-248DBD23C810}" type="pres">
      <dgm:prSet presAssocID="{DE84CA08-6BBA-4E36-B825-F3520CA5F933}" presName="text_4" presStyleLbl="node1" presStyleIdx="3" presStyleCnt="5">
        <dgm:presLayoutVars>
          <dgm:bulletEnabled val="1"/>
        </dgm:presLayoutVars>
      </dgm:prSet>
      <dgm:spPr/>
      <dgm:t>
        <a:bodyPr/>
        <a:lstStyle/>
        <a:p>
          <a:endParaRPr lang="es-EC"/>
        </a:p>
      </dgm:t>
    </dgm:pt>
    <dgm:pt modelId="{6AD2DB1C-ED80-42D0-B41D-0BEC475731B8}" type="pres">
      <dgm:prSet presAssocID="{DE84CA08-6BBA-4E36-B825-F3520CA5F933}" presName="accent_4" presStyleCnt="0"/>
      <dgm:spPr/>
    </dgm:pt>
    <dgm:pt modelId="{F112835E-DF8C-47A5-A83A-B46976216CCE}" type="pres">
      <dgm:prSet presAssocID="{DE84CA08-6BBA-4E36-B825-F3520CA5F933}" presName="accentRepeatNode" presStyleLbl="solidFgAcc1" presStyleIdx="3" presStyleCnt="5"/>
      <dgm:spPr/>
    </dgm:pt>
    <dgm:pt modelId="{ED4485A3-4555-4849-85C3-8AACC88CEED6}" type="pres">
      <dgm:prSet presAssocID="{15238185-238C-494E-AC88-F1079460E0AC}" presName="text_5" presStyleLbl="node1" presStyleIdx="4" presStyleCnt="5">
        <dgm:presLayoutVars>
          <dgm:bulletEnabled val="1"/>
        </dgm:presLayoutVars>
      </dgm:prSet>
      <dgm:spPr/>
      <dgm:t>
        <a:bodyPr/>
        <a:lstStyle/>
        <a:p>
          <a:endParaRPr lang="es-EC"/>
        </a:p>
      </dgm:t>
    </dgm:pt>
    <dgm:pt modelId="{2500E40F-A356-4D83-AB84-71172C70436B}" type="pres">
      <dgm:prSet presAssocID="{15238185-238C-494E-AC88-F1079460E0AC}" presName="accent_5" presStyleCnt="0"/>
      <dgm:spPr/>
    </dgm:pt>
    <dgm:pt modelId="{CBB0BAC5-512F-48D7-8A79-83207D19CDA0}" type="pres">
      <dgm:prSet presAssocID="{15238185-238C-494E-AC88-F1079460E0AC}" presName="accentRepeatNode" presStyleLbl="solidFgAcc1" presStyleIdx="4" presStyleCnt="5"/>
      <dgm:spPr/>
    </dgm:pt>
  </dgm:ptLst>
  <dgm:cxnLst>
    <dgm:cxn modelId="{FA0515D9-004E-4704-B283-0DEB13246DC5}" srcId="{3648F1B9-D285-43AE-B025-3BCF01C6E8E1}" destId="{DE84CA08-6BBA-4E36-B825-F3520CA5F933}" srcOrd="3" destOrd="0" parTransId="{B005F1C5-493F-48B2-AD7D-231FC4A16DC6}" sibTransId="{C5A174E3-7F17-47E7-A1F6-6491025B24D1}"/>
    <dgm:cxn modelId="{0702DA39-A050-4F26-96E8-EA40431EE3AF}" srcId="{3648F1B9-D285-43AE-B025-3BCF01C6E8E1}" destId="{BE996B4D-DB69-40A7-8142-55CF8A3447A9}" srcOrd="1" destOrd="0" parTransId="{401D9585-914F-49A9-93E8-800BD13C73C6}" sibTransId="{653A2AF8-B4C3-4274-8DE7-E332E8006AA3}"/>
    <dgm:cxn modelId="{1C68E76A-A4B9-4563-928D-4A10981EA709}" type="presOf" srcId="{0CC977DC-E0EE-471B-B964-CF822E78E92C}" destId="{FB2CB37A-1BFC-42F7-9798-11D647CEEB90}" srcOrd="0" destOrd="0" presId="urn:microsoft.com/office/officeart/2008/layout/VerticalCurvedList"/>
    <dgm:cxn modelId="{92F62EC7-0A74-41A4-AB0D-709157DFCBE5}" srcId="{3648F1B9-D285-43AE-B025-3BCF01C6E8E1}" destId="{CF14063C-B753-4FB9-8FF2-FA0D622EFC16}" srcOrd="0" destOrd="0" parTransId="{C76D4FCF-A6AF-4F87-9E84-6D6FAAFC2DAA}" sibTransId="{6D18FDE9-32D1-4A78-BB7A-07C2169AEE0D}"/>
    <dgm:cxn modelId="{FE83CB20-E4AE-42D1-9936-64EE213D4429}" type="presOf" srcId="{BE996B4D-DB69-40A7-8142-55CF8A3447A9}" destId="{CA9E1F70-5576-4106-8648-F265C97C8941}" srcOrd="0" destOrd="0" presId="urn:microsoft.com/office/officeart/2008/layout/VerticalCurvedList"/>
    <dgm:cxn modelId="{884442E3-C115-4F64-983E-C475E47B658F}" type="presOf" srcId="{CF14063C-B753-4FB9-8FF2-FA0D622EFC16}" destId="{F3378962-E2BA-40C5-A6F6-F76AE2B9EDD4}" srcOrd="0" destOrd="0" presId="urn:microsoft.com/office/officeart/2008/layout/VerticalCurvedList"/>
    <dgm:cxn modelId="{30A85A23-B271-4AE5-94AB-6CF06C8FC110}" srcId="{3648F1B9-D285-43AE-B025-3BCF01C6E8E1}" destId="{15238185-238C-494E-AC88-F1079460E0AC}" srcOrd="4" destOrd="0" parTransId="{96610DDE-33A4-460B-BB20-26D47122D7E8}" sibTransId="{90568064-C4D6-4490-AA79-FE2FBED15E22}"/>
    <dgm:cxn modelId="{878F05BE-7070-48C7-97F6-19CBCE9A505A}" srcId="{3648F1B9-D285-43AE-B025-3BCF01C6E8E1}" destId="{0CC977DC-E0EE-471B-B964-CF822E78E92C}" srcOrd="2" destOrd="0" parTransId="{B8CF1296-8882-449E-8565-9D7F9F58628C}" sibTransId="{238B0D5B-8572-4BA5-B4DE-DBFEE210B2E4}"/>
    <dgm:cxn modelId="{9E968961-ED05-4DA1-A77A-C499182BF2A7}" type="presOf" srcId="{15238185-238C-494E-AC88-F1079460E0AC}" destId="{ED4485A3-4555-4849-85C3-8AACC88CEED6}" srcOrd="0" destOrd="0" presId="urn:microsoft.com/office/officeart/2008/layout/VerticalCurvedList"/>
    <dgm:cxn modelId="{6C419A9F-DAAF-49BA-BF39-5844B8BE520B}" type="presOf" srcId="{3648F1B9-D285-43AE-B025-3BCF01C6E8E1}" destId="{1FA9DEA1-E123-4ADB-BED4-6E5359DE1B2B}" srcOrd="0" destOrd="0" presId="urn:microsoft.com/office/officeart/2008/layout/VerticalCurvedList"/>
    <dgm:cxn modelId="{40613350-EF32-4A32-8B51-6F6E222EC4C5}" type="presOf" srcId="{DE84CA08-6BBA-4E36-B825-F3520CA5F933}" destId="{95170025-ACF8-4B77-877F-248DBD23C810}" srcOrd="0" destOrd="0" presId="urn:microsoft.com/office/officeart/2008/layout/VerticalCurvedList"/>
    <dgm:cxn modelId="{C8A9586D-3908-4EED-A2D0-1F632BD517B3}" type="presOf" srcId="{6D18FDE9-32D1-4A78-BB7A-07C2169AEE0D}" destId="{0D1F1E33-D4F4-4CC5-BA4A-6AC09646A98A}" srcOrd="0" destOrd="0" presId="urn:microsoft.com/office/officeart/2008/layout/VerticalCurvedList"/>
    <dgm:cxn modelId="{51758BB9-BFAD-4C26-AC9D-03C4A110E4DC}" type="presParOf" srcId="{1FA9DEA1-E123-4ADB-BED4-6E5359DE1B2B}" destId="{C6D45058-F29B-4371-A498-D28DBE9C9B7A}" srcOrd="0" destOrd="0" presId="urn:microsoft.com/office/officeart/2008/layout/VerticalCurvedList"/>
    <dgm:cxn modelId="{1BD07627-F11E-480B-AEC3-CBF9DFE17D29}" type="presParOf" srcId="{C6D45058-F29B-4371-A498-D28DBE9C9B7A}" destId="{13AB3E88-1D3B-4D2B-8AA9-8DE5ED2800F4}" srcOrd="0" destOrd="0" presId="urn:microsoft.com/office/officeart/2008/layout/VerticalCurvedList"/>
    <dgm:cxn modelId="{8D8F3504-17DD-4024-8BFC-6484357DF5B2}" type="presParOf" srcId="{13AB3E88-1D3B-4D2B-8AA9-8DE5ED2800F4}" destId="{01DE3D5B-6E9C-40B0-9DB6-2472ED7E117D}" srcOrd="0" destOrd="0" presId="urn:microsoft.com/office/officeart/2008/layout/VerticalCurvedList"/>
    <dgm:cxn modelId="{2F581FBB-32BB-4D5A-9A9E-DC0756222BD3}" type="presParOf" srcId="{13AB3E88-1D3B-4D2B-8AA9-8DE5ED2800F4}" destId="{0D1F1E33-D4F4-4CC5-BA4A-6AC09646A98A}" srcOrd="1" destOrd="0" presId="urn:microsoft.com/office/officeart/2008/layout/VerticalCurvedList"/>
    <dgm:cxn modelId="{48ED2168-8CA5-4B75-94BA-2CBEB344BF4F}" type="presParOf" srcId="{13AB3E88-1D3B-4D2B-8AA9-8DE5ED2800F4}" destId="{7F1836D2-3586-423B-86DC-94D5E5FCA24E}" srcOrd="2" destOrd="0" presId="urn:microsoft.com/office/officeart/2008/layout/VerticalCurvedList"/>
    <dgm:cxn modelId="{43EB5DF6-6C97-41CE-998D-B0890EE4313F}" type="presParOf" srcId="{13AB3E88-1D3B-4D2B-8AA9-8DE5ED2800F4}" destId="{393312FB-6EED-4206-AD9A-53D3B9C54D64}" srcOrd="3" destOrd="0" presId="urn:microsoft.com/office/officeart/2008/layout/VerticalCurvedList"/>
    <dgm:cxn modelId="{59374FF1-ACED-4EBA-AC5E-D6AFA0E139FB}" type="presParOf" srcId="{C6D45058-F29B-4371-A498-D28DBE9C9B7A}" destId="{F3378962-E2BA-40C5-A6F6-F76AE2B9EDD4}" srcOrd="1" destOrd="0" presId="urn:microsoft.com/office/officeart/2008/layout/VerticalCurvedList"/>
    <dgm:cxn modelId="{D7DD0B8D-7979-4552-A00E-96FA9DD60F58}" type="presParOf" srcId="{C6D45058-F29B-4371-A498-D28DBE9C9B7A}" destId="{B0775D16-A51E-4A28-A311-A79BD8EAD0D8}" srcOrd="2" destOrd="0" presId="urn:microsoft.com/office/officeart/2008/layout/VerticalCurvedList"/>
    <dgm:cxn modelId="{0414458B-F849-459C-B94D-2D23B3EDDABC}" type="presParOf" srcId="{B0775D16-A51E-4A28-A311-A79BD8EAD0D8}" destId="{5DD6AFD4-B1F8-4E6B-8026-6E4B1DB09B3C}" srcOrd="0" destOrd="0" presId="urn:microsoft.com/office/officeart/2008/layout/VerticalCurvedList"/>
    <dgm:cxn modelId="{63A9E4DA-27A2-481A-9D58-DF61C5FDD738}" type="presParOf" srcId="{C6D45058-F29B-4371-A498-D28DBE9C9B7A}" destId="{CA9E1F70-5576-4106-8648-F265C97C8941}" srcOrd="3" destOrd="0" presId="urn:microsoft.com/office/officeart/2008/layout/VerticalCurvedList"/>
    <dgm:cxn modelId="{3E7DFE52-6503-4780-9CD7-960A31A4C826}" type="presParOf" srcId="{C6D45058-F29B-4371-A498-D28DBE9C9B7A}" destId="{3CEB002E-BDDF-4FBB-86BA-27C8A5FDA1C4}" srcOrd="4" destOrd="0" presId="urn:microsoft.com/office/officeart/2008/layout/VerticalCurvedList"/>
    <dgm:cxn modelId="{11DECFEF-B820-4689-898F-B8EDA5360A7A}" type="presParOf" srcId="{3CEB002E-BDDF-4FBB-86BA-27C8A5FDA1C4}" destId="{3CEE1693-D0F7-4559-850D-FB55324C4B71}" srcOrd="0" destOrd="0" presId="urn:microsoft.com/office/officeart/2008/layout/VerticalCurvedList"/>
    <dgm:cxn modelId="{AD104277-283A-466C-91B6-8EC692C179BE}" type="presParOf" srcId="{C6D45058-F29B-4371-A498-D28DBE9C9B7A}" destId="{FB2CB37A-1BFC-42F7-9798-11D647CEEB90}" srcOrd="5" destOrd="0" presId="urn:microsoft.com/office/officeart/2008/layout/VerticalCurvedList"/>
    <dgm:cxn modelId="{1218A6C1-68E3-4D43-B8CD-AC3290073F3C}" type="presParOf" srcId="{C6D45058-F29B-4371-A498-D28DBE9C9B7A}" destId="{80AC18B0-B288-4699-82B3-630808225A8D}" srcOrd="6" destOrd="0" presId="urn:microsoft.com/office/officeart/2008/layout/VerticalCurvedList"/>
    <dgm:cxn modelId="{CC0E39C8-998E-4D43-A9BE-26CB3F049332}" type="presParOf" srcId="{80AC18B0-B288-4699-82B3-630808225A8D}" destId="{B00F8B20-C02F-46A0-927B-DEE739CAFC2D}" srcOrd="0" destOrd="0" presId="urn:microsoft.com/office/officeart/2008/layout/VerticalCurvedList"/>
    <dgm:cxn modelId="{0B67080E-8BC0-4149-BBC7-C97B950C57FB}" type="presParOf" srcId="{C6D45058-F29B-4371-A498-D28DBE9C9B7A}" destId="{95170025-ACF8-4B77-877F-248DBD23C810}" srcOrd="7" destOrd="0" presId="urn:microsoft.com/office/officeart/2008/layout/VerticalCurvedList"/>
    <dgm:cxn modelId="{69DF2865-0D92-458D-8BBE-CE2BAFFB7C10}" type="presParOf" srcId="{C6D45058-F29B-4371-A498-D28DBE9C9B7A}" destId="{6AD2DB1C-ED80-42D0-B41D-0BEC475731B8}" srcOrd="8" destOrd="0" presId="urn:microsoft.com/office/officeart/2008/layout/VerticalCurvedList"/>
    <dgm:cxn modelId="{2D23EC7E-0654-47B9-86B0-3582362C2F05}" type="presParOf" srcId="{6AD2DB1C-ED80-42D0-B41D-0BEC475731B8}" destId="{F112835E-DF8C-47A5-A83A-B46976216CCE}" srcOrd="0" destOrd="0" presId="urn:microsoft.com/office/officeart/2008/layout/VerticalCurvedList"/>
    <dgm:cxn modelId="{04EE600F-B401-4F1B-A112-11A8B6F81FAB}" type="presParOf" srcId="{C6D45058-F29B-4371-A498-D28DBE9C9B7A}" destId="{ED4485A3-4555-4849-85C3-8AACC88CEED6}" srcOrd="9" destOrd="0" presId="urn:microsoft.com/office/officeart/2008/layout/VerticalCurvedList"/>
    <dgm:cxn modelId="{7DCC2B3C-2B9A-4CB7-84D4-9CDE544B0F73}" type="presParOf" srcId="{C6D45058-F29B-4371-A498-D28DBE9C9B7A}" destId="{2500E40F-A356-4D83-AB84-71172C70436B}" srcOrd="10" destOrd="0" presId="urn:microsoft.com/office/officeart/2008/layout/VerticalCurvedList"/>
    <dgm:cxn modelId="{09485BC2-BDB1-4D7A-B94A-4E6918FBF326}" type="presParOf" srcId="{2500E40F-A356-4D83-AB84-71172C70436B}" destId="{CBB0BAC5-512F-48D7-8A79-83207D19CD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81C29A-E369-4A15-8372-A7249FF7BBC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07CE2E80-F22C-4CAD-A315-2F57DECDAE6D}">
      <dgm:prSet phldrT="[Texto]"/>
      <dgm:spPr/>
      <dgm:t>
        <a:bodyPr/>
        <a:lstStyle/>
        <a:p>
          <a:r>
            <a:rPr lang="es-EC" dirty="0" smtClean="0"/>
            <a:t>Reseña histórica Universidad de las Fuerzas Armadas ESPE</a:t>
          </a:r>
          <a:endParaRPr lang="es-EC" dirty="0"/>
        </a:p>
      </dgm:t>
    </dgm:pt>
    <dgm:pt modelId="{135E5DF7-8BEF-4917-AB11-ACEA34011ACD}" type="parTrans" cxnId="{66A112B2-DD15-46D6-B737-A4302D504409}">
      <dgm:prSet/>
      <dgm:spPr/>
      <dgm:t>
        <a:bodyPr/>
        <a:lstStyle/>
        <a:p>
          <a:endParaRPr lang="es-EC"/>
        </a:p>
      </dgm:t>
    </dgm:pt>
    <dgm:pt modelId="{CCB27E5C-B507-4345-9060-2403EA943834}" type="sibTrans" cxnId="{66A112B2-DD15-46D6-B737-A4302D504409}">
      <dgm:prSet/>
      <dgm:spPr/>
      <dgm:t>
        <a:bodyPr/>
        <a:lstStyle/>
        <a:p>
          <a:endParaRPr lang="es-EC"/>
        </a:p>
      </dgm:t>
    </dgm:pt>
    <dgm:pt modelId="{A011C71D-8B67-45EE-ABBC-2BDA145838AE}">
      <dgm:prSet phldrT="[Texto]"/>
      <dgm:spPr/>
      <dgm:t>
        <a:bodyPr/>
        <a:lstStyle/>
        <a:p>
          <a:r>
            <a:rPr lang="es-EC" dirty="0" smtClean="0"/>
            <a:t>Servicios de la Universidad </a:t>
          </a:r>
          <a:endParaRPr lang="es-EC" dirty="0"/>
        </a:p>
      </dgm:t>
    </dgm:pt>
    <dgm:pt modelId="{A1506114-9925-4C48-A13B-5FC602B054B5}" type="parTrans" cxnId="{4330E963-7946-4F75-B19A-F5ECA945F773}">
      <dgm:prSet/>
      <dgm:spPr/>
      <dgm:t>
        <a:bodyPr/>
        <a:lstStyle/>
        <a:p>
          <a:endParaRPr lang="es-EC"/>
        </a:p>
      </dgm:t>
    </dgm:pt>
    <dgm:pt modelId="{A565DE7B-177B-4881-AEF5-6DEB8AC3EE3D}" type="sibTrans" cxnId="{4330E963-7946-4F75-B19A-F5ECA945F773}">
      <dgm:prSet/>
      <dgm:spPr/>
      <dgm:t>
        <a:bodyPr/>
        <a:lstStyle/>
        <a:p>
          <a:endParaRPr lang="es-EC"/>
        </a:p>
      </dgm:t>
    </dgm:pt>
    <dgm:pt modelId="{C89DB562-68D7-46A2-9FB6-9C85876A6D82}">
      <dgm:prSet/>
      <dgm:spPr/>
      <dgm:t>
        <a:bodyPr/>
        <a:lstStyle/>
        <a:p>
          <a:r>
            <a:rPr lang="es-EC" dirty="0" smtClean="0"/>
            <a:t>Importancia del proyecto de investigación</a:t>
          </a:r>
          <a:endParaRPr lang="es-EC" dirty="0"/>
        </a:p>
      </dgm:t>
    </dgm:pt>
    <dgm:pt modelId="{39EDF516-F8AA-49A6-909A-E487FD489FDB}" type="parTrans" cxnId="{4339B9B6-70B0-40F4-8E97-6C9DC1BB548D}">
      <dgm:prSet/>
      <dgm:spPr/>
      <dgm:t>
        <a:bodyPr/>
        <a:lstStyle/>
        <a:p>
          <a:endParaRPr lang="es-EC"/>
        </a:p>
      </dgm:t>
    </dgm:pt>
    <dgm:pt modelId="{C36D0B5E-C196-4EAA-BCB1-A50E733BC422}" type="sibTrans" cxnId="{4339B9B6-70B0-40F4-8E97-6C9DC1BB548D}">
      <dgm:prSet/>
      <dgm:spPr/>
      <dgm:t>
        <a:bodyPr/>
        <a:lstStyle/>
        <a:p>
          <a:endParaRPr lang="es-EC"/>
        </a:p>
      </dgm:t>
    </dgm:pt>
    <dgm:pt modelId="{F30CF409-4DC4-47E2-8B45-B325F4B2E688}" type="pres">
      <dgm:prSet presAssocID="{8881C29A-E369-4A15-8372-A7249FF7BBC5}" presName="Name0" presStyleCnt="0">
        <dgm:presLayoutVars>
          <dgm:dir/>
          <dgm:resizeHandles val="exact"/>
        </dgm:presLayoutVars>
      </dgm:prSet>
      <dgm:spPr/>
      <dgm:t>
        <a:bodyPr/>
        <a:lstStyle/>
        <a:p>
          <a:endParaRPr lang="es-EC"/>
        </a:p>
      </dgm:t>
    </dgm:pt>
    <dgm:pt modelId="{6B59B347-9F53-431D-A807-84F477EDCD89}" type="pres">
      <dgm:prSet presAssocID="{C89DB562-68D7-46A2-9FB6-9C85876A6D82}" presName="node" presStyleLbl="node1" presStyleIdx="0" presStyleCnt="3">
        <dgm:presLayoutVars>
          <dgm:bulletEnabled val="1"/>
        </dgm:presLayoutVars>
      </dgm:prSet>
      <dgm:spPr/>
      <dgm:t>
        <a:bodyPr/>
        <a:lstStyle/>
        <a:p>
          <a:endParaRPr lang="es-EC"/>
        </a:p>
      </dgm:t>
    </dgm:pt>
    <dgm:pt modelId="{C4914E7F-BB7F-4544-AD22-89A00350DD45}" type="pres">
      <dgm:prSet presAssocID="{C36D0B5E-C196-4EAA-BCB1-A50E733BC422}" presName="sibTrans" presStyleCnt="0"/>
      <dgm:spPr/>
    </dgm:pt>
    <dgm:pt modelId="{AA82B99A-8D1D-4758-B517-7130DF99AF7F}" type="pres">
      <dgm:prSet presAssocID="{07CE2E80-F22C-4CAD-A315-2F57DECDAE6D}" presName="node" presStyleLbl="node1" presStyleIdx="1" presStyleCnt="3">
        <dgm:presLayoutVars>
          <dgm:bulletEnabled val="1"/>
        </dgm:presLayoutVars>
      </dgm:prSet>
      <dgm:spPr/>
      <dgm:t>
        <a:bodyPr/>
        <a:lstStyle/>
        <a:p>
          <a:endParaRPr lang="es-EC"/>
        </a:p>
      </dgm:t>
    </dgm:pt>
    <dgm:pt modelId="{D64FD254-B390-45BC-BFD2-164CA037D1DB}" type="pres">
      <dgm:prSet presAssocID="{CCB27E5C-B507-4345-9060-2403EA943834}" presName="sibTrans" presStyleCnt="0"/>
      <dgm:spPr/>
    </dgm:pt>
    <dgm:pt modelId="{F981DCB8-C92E-4CA8-9924-CD6A2980CBA8}" type="pres">
      <dgm:prSet presAssocID="{A011C71D-8B67-45EE-ABBC-2BDA145838AE}" presName="node" presStyleLbl="node1" presStyleIdx="2" presStyleCnt="3">
        <dgm:presLayoutVars>
          <dgm:bulletEnabled val="1"/>
        </dgm:presLayoutVars>
      </dgm:prSet>
      <dgm:spPr/>
      <dgm:t>
        <a:bodyPr/>
        <a:lstStyle/>
        <a:p>
          <a:endParaRPr lang="es-EC"/>
        </a:p>
      </dgm:t>
    </dgm:pt>
  </dgm:ptLst>
  <dgm:cxnLst>
    <dgm:cxn modelId="{B77EDA54-AB96-42A5-BE61-28EC2F7CFA50}" type="presOf" srcId="{07CE2E80-F22C-4CAD-A315-2F57DECDAE6D}" destId="{AA82B99A-8D1D-4758-B517-7130DF99AF7F}" srcOrd="0" destOrd="0" presId="urn:microsoft.com/office/officeart/2005/8/layout/hList6"/>
    <dgm:cxn modelId="{66A112B2-DD15-46D6-B737-A4302D504409}" srcId="{8881C29A-E369-4A15-8372-A7249FF7BBC5}" destId="{07CE2E80-F22C-4CAD-A315-2F57DECDAE6D}" srcOrd="1" destOrd="0" parTransId="{135E5DF7-8BEF-4917-AB11-ACEA34011ACD}" sibTransId="{CCB27E5C-B507-4345-9060-2403EA943834}"/>
    <dgm:cxn modelId="{7AB9AC24-72DE-4B3B-8991-6B728151EB3C}" type="presOf" srcId="{8881C29A-E369-4A15-8372-A7249FF7BBC5}" destId="{F30CF409-4DC4-47E2-8B45-B325F4B2E688}" srcOrd="0" destOrd="0" presId="urn:microsoft.com/office/officeart/2005/8/layout/hList6"/>
    <dgm:cxn modelId="{4339B9B6-70B0-40F4-8E97-6C9DC1BB548D}" srcId="{8881C29A-E369-4A15-8372-A7249FF7BBC5}" destId="{C89DB562-68D7-46A2-9FB6-9C85876A6D82}" srcOrd="0" destOrd="0" parTransId="{39EDF516-F8AA-49A6-909A-E487FD489FDB}" sibTransId="{C36D0B5E-C196-4EAA-BCB1-A50E733BC422}"/>
    <dgm:cxn modelId="{0C7B1041-760F-45F1-9FE4-921644F28D46}" type="presOf" srcId="{C89DB562-68D7-46A2-9FB6-9C85876A6D82}" destId="{6B59B347-9F53-431D-A807-84F477EDCD89}" srcOrd="0" destOrd="0" presId="urn:microsoft.com/office/officeart/2005/8/layout/hList6"/>
    <dgm:cxn modelId="{4330E963-7946-4F75-B19A-F5ECA945F773}" srcId="{8881C29A-E369-4A15-8372-A7249FF7BBC5}" destId="{A011C71D-8B67-45EE-ABBC-2BDA145838AE}" srcOrd="2" destOrd="0" parTransId="{A1506114-9925-4C48-A13B-5FC602B054B5}" sibTransId="{A565DE7B-177B-4881-AEF5-6DEB8AC3EE3D}"/>
    <dgm:cxn modelId="{EA60CE27-F212-4BD5-9D4A-7A4731E81A7B}" type="presOf" srcId="{A011C71D-8B67-45EE-ABBC-2BDA145838AE}" destId="{F981DCB8-C92E-4CA8-9924-CD6A2980CBA8}" srcOrd="0" destOrd="0" presId="urn:microsoft.com/office/officeart/2005/8/layout/hList6"/>
    <dgm:cxn modelId="{5FDFE815-DC68-4D8B-A4F2-A62FF0F57811}" type="presParOf" srcId="{F30CF409-4DC4-47E2-8B45-B325F4B2E688}" destId="{6B59B347-9F53-431D-A807-84F477EDCD89}" srcOrd="0" destOrd="0" presId="urn:microsoft.com/office/officeart/2005/8/layout/hList6"/>
    <dgm:cxn modelId="{20EE07AD-D48F-475A-AA25-DE1E26B09652}" type="presParOf" srcId="{F30CF409-4DC4-47E2-8B45-B325F4B2E688}" destId="{C4914E7F-BB7F-4544-AD22-89A00350DD45}" srcOrd="1" destOrd="0" presId="urn:microsoft.com/office/officeart/2005/8/layout/hList6"/>
    <dgm:cxn modelId="{87A2CA81-871D-4BA1-B309-A4FE0C724AA8}" type="presParOf" srcId="{F30CF409-4DC4-47E2-8B45-B325F4B2E688}" destId="{AA82B99A-8D1D-4758-B517-7130DF99AF7F}" srcOrd="2" destOrd="0" presId="urn:microsoft.com/office/officeart/2005/8/layout/hList6"/>
    <dgm:cxn modelId="{62180D93-8D05-4F8C-97C4-7E5E4A135A5E}" type="presParOf" srcId="{F30CF409-4DC4-47E2-8B45-B325F4B2E688}" destId="{D64FD254-B390-45BC-BFD2-164CA037D1DB}" srcOrd="3" destOrd="0" presId="urn:microsoft.com/office/officeart/2005/8/layout/hList6"/>
    <dgm:cxn modelId="{3F97A39A-A634-42B0-9C16-5BE540E80FCE}" type="presParOf" srcId="{F30CF409-4DC4-47E2-8B45-B325F4B2E688}" destId="{F981DCB8-C92E-4CA8-9924-CD6A2980CBA8}"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21C9CF-77EF-48DE-835A-C2CF4B68F272}" type="doc">
      <dgm:prSet loTypeId="urn:microsoft.com/office/officeart/2005/8/layout/hList7" loCatId="list" qsTypeId="urn:microsoft.com/office/officeart/2005/8/quickstyle/simple1" qsCatId="simple" csTypeId="urn:microsoft.com/office/officeart/2005/8/colors/accent1_2" csCatId="accent1" phldr="1"/>
      <dgm:spPr/>
    </dgm:pt>
    <dgm:pt modelId="{2DA16303-26A2-4846-8F87-4B3A5D5AB999}">
      <dgm:prSet phldrT="[Texto]"/>
      <dgm:spPr/>
      <dgm:t>
        <a:bodyPr/>
        <a:lstStyle/>
        <a:p>
          <a:r>
            <a:rPr lang="es-EC" dirty="0" smtClean="0"/>
            <a:t>Conocimiento de nivel de satisfacción de los estudiantes</a:t>
          </a:r>
          <a:endParaRPr lang="es-EC" dirty="0"/>
        </a:p>
      </dgm:t>
    </dgm:pt>
    <dgm:pt modelId="{A51D2E8E-0EC0-4F6F-9C40-E229EC1ECFCC}" type="parTrans" cxnId="{18EF274F-ECAE-4310-B081-B8671D38EF58}">
      <dgm:prSet/>
      <dgm:spPr/>
      <dgm:t>
        <a:bodyPr/>
        <a:lstStyle/>
        <a:p>
          <a:endParaRPr lang="es-EC"/>
        </a:p>
      </dgm:t>
    </dgm:pt>
    <dgm:pt modelId="{0DE1A1DA-B88C-4E4A-80E6-3883817A4586}" type="sibTrans" cxnId="{18EF274F-ECAE-4310-B081-B8671D38EF58}">
      <dgm:prSet/>
      <dgm:spPr/>
      <dgm:t>
        <a:bodyPr/>
        <a:lstStyle/>
        <a:p>
          <a:endParaRPr lang="es-EC"/>
        </a:p>
      </dgm:t>
    </dgm:pt>
    <dgm:pt modelId="{3F630A87-AB82-4011-8B26-2BA478D521A3}">
      <dgm:prSet phldrT="[Texto]"/>
      <dgm:spPr/>
      <dgm:t>
        <a:bodyPr/>
        <a:lstStyle/>
        <a:p>
          <a:r>
            <a:rPr lang="es-EC" dirty="0" smtClean="0"/>
            <a:t>Largo tiempo de espera</a:t>
          </a:r>
          <a:endParaRPr lang="es-EC" dirty="0"/>
        </a:p>
      </dgm:t>
    </dgm:pt>
    <dgm:pt modelId="{DE46E44F-0A4D-4EF5-8B8A-8D41E458BD94}" type="parTrans" cxnId="{92E40FC7-04AB-4CF4-99C3-66D499980418}">
      <dgm:prSet/>
      <dgm:spPr/>
      <dgm:t>
        <a:bodyPr/>
        <a:lstStyle/>
        <a:p>
          <a:endParaRPr lang="es-EC"/>
        </a:p>
      </dgm:t>
    </dgm:pt>
    <dgm:pt modelId="{FCC66CB2-6F7F-43A1-B119-1C1032F956B8}" type="sibTrans" cxnId="{92E40FC7-04AB-4CF4-99C3-66D499980418}">
      <dgm:prSet/>
      <dgm:spPr/>
      <dgm:t>
        <a:bodyPr/>
        <a:lstStyle/>
        <a:p>
          <a:endParaRPr lang="es-EC"/>
        </a:p>
      </dgm:t>
    </dgm:pt>
    <dgm:pt modelId="{0079D0AB-1C61-4500-8061-04AB54929FF2}">
      <dgm:prSet phldrT="[Texto]"/>
      <dgm:spPr/>
      <dgm:t>
        <a:bodyPr/>
        <a:lstStyle/>
        <a:p>
          <a:r>
            <a:rPr lang="es-EC" dirty="0" smtClean="0"/>
            <a:t>No existe información</a:t>
          </a:r>
          <a:endParaRPr lang="es-EC" dirty="0"/>
        </a:p>
      </dgm:t>
    </dgm:pt>
    <dgm:pt modelId="{DB07C1F0-2F6A-42DC-9B2F-9A3D5887446F}" type="parTrans" cxnId="{FB40B639-41C1-4C74-911E-DEABBFE01260}">
      <dgm:prSet/>
      <dgm:spPr/>
      <dgm:t>
        <a:bodyPr/>
        <a:lstStyle/>
        <a:p>
          <a:endParaRPr lang="es-EC"/>
        </a:p>
      </dgm:t>
    </dgm:pt>
    <dgm:pt modelId="{874F40F8-0333-4FAB-B4D9-5589B566E6B9}" type="sibTrans" cxnId="{FB40B639-41C1-4C74-911E-DEABBFE01260}">
      <dgm:prSet/>
      <dgm:spPr/>
      <dgm:t>
        <a:bodyPr/>
        <a:lstStyle/>
        <a:p>
          <a:endParaRPr lang="es-EC"/>
        </a:p>
      </dgm:t>
    </dgm:pt>
    <dgm:pt modelId="{79CC863F-02EB-4AB1-BE45-8EBFAD7DFE90}">
      <dgm:prSet/>
      <dgm:spPr/>
      <dgm:t>
        <a:bodyPr/>
        <a:lstStyle/>
        <a:p>
          <a:r>
            <a:rPr lang="es-EC" dirty="0" smtClean="0"/>
            <a:t>Existe quejas de los estudiantes</a:t>
          </a:r>
          <a:endParaRPr lang="es-EC" dirty="0"/>
        </a:p>
      </dgm:t>
    </dgm:pt>
    <dgm:pt modelId="{F0F91994-3FEC-4158-8C1B-8C5E2A942C42}" type="parTrans" cxnId="{FF9A365B-3FF2-4A61-87E5-B6032E524065}">
      <dgm:prSet/>
      <dgm:spPr/>
    </dgm:pt>
    <dgm:pt modelId="{63E24FBB-F73C-492C-AF7B-D43BC1146501}" type="sibTrans" cxnId="{FF9A365B-3FF2-4A61-87E5-B6032E524065}">
      <dgm:prSet/>
      <dgm:spPr/>
    </dgm:pt>
    <dgm:pt modelId="{174CDC89-273E-4306-8750-C6C04A81C2C5}" type="pres">
      <dgm:prSet presAssocID="{0021C9CF-77EF-48DE-835A-C2CF4B68F272}" presName="Name0" presStyleCnt="0">
        <dgm:presLayoutVars>
          <dgm:dir/>
          <dgm:resizeHandles val="exact"/>
        </dgm:presLayoutVars>
      </dgm:prSet>
      <dgm:spPr/>
    </dgm:pt>
    <dgm:pt modelId="{8235EEA2-B19A-4DF1-8D12-A27AA5AE026A}" type="pres">
      <dgm:prSet presAssocID="{0021C9CF-77EF-48DE-835A-C2CF4B68F272}" presName="fgShape" presStyleLbl="fgShp" presStyleIdx="0" presStyleCnt="1"/>
      <dgm:spPr/>
    </dgm:pt>
    <dgm:pt modelId="{BA442EC5-0D28-4A00-9899-930D649AD5AB}" type="pres">
      <dgm:prSet presAssocID="{0021C9CF-77EF-48DE-835A-C2CF4B68F272}" presName="linComp" presStyleCnt="0"/>
      <dgm:spPr/>
    </dgm:pt>
    <dgm:pt modelId="{8E6F1822-6CC1-4C77-B2F2-BF23F8CBC305}" type="pres">
      <dgm:prSet presAssocID="{2DA16303-26A2-4846-8F87-4B3A5D5AB999}" presName="compNode" presStyleCnt="0"/>
      <dgm:spPr/>
    </dgm:pt>
    <dgm:pt modelId="{FB101B05-CD6D-48F4-982A-000BBE3BA928}" type="pres">
      <dgm:prSet presAssocID="{2DA16303-26A2-4846-8F87-4B3A5D5AB999}" presName="bkgdShape" presStyleLbl="node1" presStyleIdx="0" presStyleCnt="4"/>
      <dgm:spPr/>
      <dgm:t>
        <a:bodyPr/>
        <a:lstStyle/>
        <a:p>
          <a:endParaRPr lang="es-EC"/>
        </a:p>
      </dgm:t>
    </dgm:pt>
    <dgm:pt modelId="{BB58124E-40C9-42B5-84AD-5FEB3B26BC50}" type="pres">
      <dgm:prSet presAssocID="{2DA16303-26A2-4846-8F87-4B3A5D5AB999}" presName="nodeTx" presStyleLbl="node1" presStyleIdx="0" presStyleCnt="4">
        <dgm:presLayoutVars>
          <dgm:bulletEnabled val="1"/>
        </dgm:presLayoutVars>
      </dgm:prSet>
      <dgm:spPr/>
      <dgm:t>
        <a:bodyPr/>
        <a:lstStyle/>
        <a:p>
          <a:endParaRPr lang="es-EC"/>
        </a:p>
      </dgm:t>
    </dgm:pt>
    <dgm:pt modelId="{F19ACA9A-342E-4A31-899E-09CF83203975}" type="pres">
      <dgm:prSet presAssocID="{2DA16303-26A2-4846-8F87-4B3A5D5AB999}" presName="invisiNode" presStyleLbl="node1" presStyleIdx="0" presStyleCnt="4"/>
      <dgm:spPr/>
    </dgm:pt>
    <dgm:pt modelId="{957C26C0-FE51-4F1E-8158-8AFB22BC647C}" type="pres">
      <dgm:prSet presAssocID="{2DA16303-26A2-4846-8F87-4B3A5D5AB99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43887A7B-CDC1-4647-B2C5-BEC95135DA10}" type="pres">
      <dgm:prSet presAssocID="{0DE1A1DA-B88C-4E4A-80E6-3883817A4586}" presName="sibTrans" presStyleLbl="sibTrans2D1" presStyleIdx="0" presStyleCnt="0"/>
      <dgm:spPr/>
      <dgm:t>
        <a:bodyPr/>
        <a:lstStyle/>
        <a:p>
          <a:endParaRPr lang="es-EC"/>
        </a:p>
      </dgm:t>
    </dgm:pt>
    <dgm:pt modelId="{4706FE27-BB79-49A1-8EA1-4A732C0CABDF}" type="pres">
      <dgm:prSet presAssocID="{3F630A87-AB82-4011-8B26-2BA478D521A3}" presName="compNode" presStyleCnt="0"/>
      <dgm:spPr/>
    </dgm:pt>
    <dgm:pt modelId="{83CE59BD-A0F5-49F9-AB06-4267B599D8C6}" type="pres">
      <dgm:prSet presAssocID="{3F630A87-AB82-4011-8B26-2BA478D521A3}" presName="bkgdShape" presStyleLbl="node1" presStyleIdx="1" presStyleCnt="4"/>
      <dgm:spPr/>
      <dgm:t>
        <a:bodyPr/>
        <a:lstStyle/>
        <a:p>
          <a:endParaRPr lang="es-EC"/>
        </a:p>
      </dgm:t>
    </dgm:pt>
    <dgm:pt modelId="{D36500F5-4A47-4D19-9B66-5E4C49D495D3}" type="pres">
      <dgm:prSet presAssocID="{3F630A87-AB82-4011-8B26-2BA478D521A3}" presName="nodeTx" presStyleLbl="node1" presStyleIdx="1" presStyleCnt="4">
        <dgm:presLayoutVars>
          <dgm:bulletEnabled val="1"/>
        </dgm:presLayoutVars>
      </dgm:prSet>
      <dgm:spPr/>
      <dgm:t>
        <a:bodyPr/>
        <a:lstStyle/>
        <a:p>
          <a:endParaRPr lang="es-EC"/>
        </a:p>
      </dgm:t>
    </dgm:pt>
    <dgm:pt modelId="{1E08C1A8-2EE2-470E-9BF3-8D226D720F74}" type="pres">
      <dgm:prSet presAssocID="{3F630A87-AB82-4011-8B26-2BA478D521A3}" presName="invisiNode" presStyleLbl="node1" presStyleIdx="1" presStyleCnt="4"/>
      <dgm:spPr/>
    </dgm:pt>
    <dgm:pt modelId="{FFDCA5A6-F157-44F0-8BCB-90FE764FA87E}" type="pres">
      <dgm:prSet presAssocID="{3F630A87-AB82-4011-8B26-2BA478D521A3}"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004A9F0F-3C54-4605-8242-C3EE583D36F8}" type="pres">
      <dgm:prSet presAssocID="{FCC66CB2-6F7F-43A1-B119-1C1032F956B8}" presName="sibTrans" presStyleLbl="sibTrans2D1" presStyleIdx="0" presStyleCnt="0"/>
      <dgm:spPr/>
      <dgm:t>
        <a:bodyPr/>
        <a:lstStyle/>
        <a:p>
          <a:endParaRPr lang="es-EC"/>
        </a:p>
      </dgm:t>
    </dgm:pt>
    <dgm:pt modelId="{1B390D7E-4FDC-4D98-86FC-D4768A0B584A}" type="pres">
      <dgm:prSet presAssocID="{79CC863F-02EB-4AB1-BE45-8EBFAD7DFE90}" presName="compNode" presStyleCnt="0"/>
      <dgm:spPr/>
    </dgm:pt>
    <dgm:pt modelId="{6BC992CC-447C-4A9E-8FF0-E6285E906E58}" type="pres">
      <dgm:prSet presAssocID="{79CC863F-02EB-4AB1-BE45-8EBFAD7DFE90}" presName="bkgdShape" presStyleLbl="node1" presStyleIdx="2" presStyleCnt="4"/>
      <dgm:spPr/>
      <dgm:t>
        <a:bodyPr/>
        <a:lstStyle/>
        <a:p>
          <a:endParaRPr lang="es-EC"/>
        </a:p>
      </dgm:t>
    </dgm:pt>
    <dgm:pt modelId="{E08D35FD-1A91-411B-94E0-5D8ECF96D33A}" type="pres">
      <dgm:prSet presAssocID="{79CC863F-02EB-4AB1-BE45-8EBFAD7DFE90}" presName="nodeTx" presStyleLbl="node1" presStyleIdx="2" presStyleCnt="4">
        <dgm:presLayoutVars>
          <dgm:bulletEnabled val="1"/>
        </dgm:presLayoutVars>
      </dgm:prSet>
      <dgm:spPr/>
      <dgm:t>
        <a:bodyPr/>
        <a:lstStyle/>
        <a:p>
          <a:endParaRPr lang="es-EC"/>
        </a:p>
      </dgm:t>
    </dgm:pt>
    <dgm:pt modelId="{8AA79103-82DD-4958-BEA3-F7A9BC9B7732}" type="pres">
      <dgm:prSet presAssocID="{79CC863F-02EB-4AB1-BE45-8EBFAD7DFE90}" presName="invisiNode" presStyleLbl="node1" presStyleIdx="2" presStyleCnt="4"/>
      <dgm:spPr/>
    </dgm:pt>
    <dgm:pt modelId="{0E5DEAD6-1CF4-49D2-B41A-0B46FA482E3C}" type="pres">
      <dgm:prSet presAssocID="{79CC863F-02EB-4AB1-BE45-8EBFAD7DFE90}" presName="imagNode" presStyleLbl="fgImgPlace1" presStyleIdx="2" presStyleCnt="4" custLinFactNeighborX="7999" custLinFactNeighborY="1778"/>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01B7A7E4-397E-4686-B96D-190FF2ED0D6E}" type="pres">
      <dgm:prSet presAssocID="{63E24FBB-F73C-492C-AF7B-D43BC1146501}" presName="sibTrans" presStyleLbl="sibTrans2D1" presStyleIdx="0" presStyleCnt="0"/>
      <dgm:spPr/>
    </dgm:pt>
    <dgm:pt modelId="{A1AF659A-61C6-4EF3-A381-64EAA1710B5F}" type="pres">
      <dgm:prSet presAssocID="{0079D0AB-1C61-4500-8061-04AB54929FF2}" presName="compNode" presStyleCnt="0"/>
      <dgm:spPr/>
    </dgm:pt>
    <dgm:pt modelId="{83C42C8F-68DC-4B4B-BDBF-807EE6D76E6F}" type="pres">
      <dgm:prSet presAssocID="{0079D0AB-1C61-4500-8061-04AB54929FF2}" presName="bkgdShape" presStyleLbl="node1" presStyleIdx="3" presStyleCnt="4"/>
      <dgm:spPr/>
      <dgm:t>
        <a:bodyPr/>
        <a:lstStyle/>
        <a:p>
          <a:endParaRPr lang="es-EC"/>
        </a:p>
      </dgm:t>
    </dgm:pt>
    <dgm:pt modelId="{9FCC0AF9-E053-4C14-B66D-D94E2FCCC80E}" type="pres">
      <dgm:prSet presAssocID="{0079D0AB-1C61-4500-8061-04AB54929FF2}" presName="nodeTx" presStyleLbl="node1" presStyleIdx="3" presStyleCnt="4">
        <dgm:presLayoutVars>
          <dgm:bulletEnabled val="1"/>
        </dgm:presLayoutVars>
      </dgm:prSet>
      <dgm:spPr/>
      <dgm:t>
        <a:bodyPr/>
        <a:lstStyle/>
        <a:p>
          <a:endParaRPr lang="es-EC"/>
        </a:p>
      </dgm:t>
    </dgm:pt>
    <dgm:pt modelId="{1B5DCDEF-415A-4A3A-B424-07D59020FA73}" type="pres">
      <dgm:prSet presAssocID="{0079D0AB-1C61-4500-8061-04AB54929FF2}" presName="invisiNode" presStyleLbl="node1" presStyleIdx="3" presStyleCnt="4"/>
      <dgm:spPr/>
    </dgm:pt>
    <dgm:pt modelId="{DB70E66F-21DA-41F7-8F01-2990220C5402}" type="pres">
      <dgm:prSet presAssocID="{0079D0AB-1C61-4500-8061-04AB54929FF2}"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Lst>
  <dgm:cxnLst>
    <dgm:cxn modelId="{9825DEB3-1353-4072-A1D8-8592D175D2CC}" type="presOf" srcId="{2DA16303-26A2-4846-8F87-4B3A5D5AB999}" destId="{BB58124E-40C9-42B5-84AD-5FEB3B26BC50}" srcOrd="1" destOrd="0" presId="urn:microsoft.com/office/officeart/2005/8/layout/hList7"/>
    <dgm:cxn modelId="{7B297618-14C5-4277-B545-65DAC142F980}" type="presOf" srcId="{3F630A87-AB82-4011-8B26-2BA478D521A3}" destId="{83CE59BD-A0F5-49F9-AB06-4267B599D8C6}" srcOrd="0" destOrd="0" presId="urn:microsoft.com/office/officeart/2005/8/layout/hList7"/>
    <dgm:cxn modelId="{9CE2DD63-606A-4D72-B1E2-BF314C4A70A6}" type="presOf" srcId="{2DA16303-26A2-4846-8F87-4B3A5D5AB999}" destId="{FB101B05-CD6D-48F4-982A-000BBE3BA928}" srcOrd="0" destOrd="0" presId="urn:microsoft.com/office/officeart/2005/8/layout/hList7"/>
    <dgm:cxn modelId="{DDA72A1C-61FB-4207-B349-C833AFD57C53}" type="presOf" srcId="{63E24FBB-F73C-492C-AF7B-D43BC1146501}" destId="{01B7A7E4-397E-4686-B96D-190FF2ED0D6E}" srcOrd="0" destOrd="0" presId="urn:microsoft.com/office/officeart/2005/8/layout/hList7"/>
    <dgm:cxn modelId="{FB40B639-41C1-4C74-911E-DEABBFE01260}" srcId="{0021C9CF-77EF-48DE-835A-C2CF4B68F272}" destId="{0079D0AB-1C61-4500-8061-04AB54929FF2}" srcOrd="3" destOrd="0" parTransId="{DB07C1F0-2F6A-42DC-9B2F-9A3D5887446F}" sibTransId="{874F40F8-0333-4FAB-B4D9-5589B566E6B9}"/>
    <dgm:cxn modelId="{51435886-17DD-403E-8E54-2B48AE11D583}" type="presOf" srcId="{0079D0AB-1C61-4500-8061-04AB54929FF2}" destId="{83C42C8F-68DC-4B4B-BDBF-807EE6D76E6F}" srcOrd="0" destOrd="0" presId="urn:microsoft.com/office/officeart/2005/8/layout/hList7"/>
    <dgm:cxn modelId="{B4253245-7727-4974-818B-3FCDA20F3CFE}" type="presOf" srcId="{0079D0AB-1C61-4500-8061-04AB54929FF2}" destId="{9FCC0AF9-E053-4C14-B66D-D94E2FCCC80E}" srcOrd="1" destOrd="0" presId="urn:microsoft.com/office/officeart/2005/8/layout/hList7"/>
    <dgm:cxn modelId="{C9DD8209-E566-48C4-86E4-777C55057665}" type="presOf" srcId="{FCC66CB2-6F7F-43A1-B119-1C1032F956B8}" destId="{004A9F0F-3C54-4605-8242-C3EE583D36F8}" srcOrd="0" destOrd="0" presId="urn:microsoft.com/office/officeart/2005/8/layout/hList7"/>
    <dgm:cxn modelId="{6B79E270-1596-44E2-B768-7D97F95C76CE}" type="presOf" srcId="{79CC863F-02EB-4AB1-BE45-8EBFAD7DFE90}" destId="{6BC992CC-447C-4A9E-8FF0-E6285E906E58}" srcOrd="0" destOrd="0" presId="urn:microsoft.com/office/officeart/2005/8/layout/hList7"/>
    <dgm:cxn modelId="{FF5CC0B7-DD50-45AA-BBB5-79172BCD0E87}" type="presOf" srcId="{79CC863F-02EB-4AB1-BE45-8EBFAD7DFE90}" destId="{E08D35FD-1A91-411B-94E0-5D8ECF96D33A}" srcOrd="1" destOrd="0" presId="urn:microsoft.com/office/officeart/2005/8/layout/hList7"/>
    <dgm:cxn modelId="{FF9A365B-3FF2-4A61-87E5-B6032E524065}" srcId="{0021C9CF-77EF-48DE-835A-C2CF4B68F272}" destId="{79CC863F-02EB-4AB1-BE45-8EBFAD7DFE90}" srcOrd="2" destOrd="0" parTransId="{F0F91994-3FEC-4158-8C1B-8C5E2A942C42}" sibTransId="{63E24FBB-F73C-492C-AF7B-D43BC1146501}"/>
    <dgm:cxn modelId="{1F8CBA53-2FE1-4D16-8415-D78364C756B7}" type="presOf" srcId="{3F630A87-AB82-4011-8B26-2BA478D521A3}" destId="{D36500F5-4A47-4D19-9B66-5E4C49D495D3}" srcOrd="1" destOrd="0" presId="urn:microsoft.com/office/officeart/2005/8/layout/hList7"/>
    <dgm:cxn modelId="{F462D16E-40CB-4CB7-859B-53CAA0B147BA}" type="presOf" srcId="{0021C9CF-77EF-48DE-835A-C2CF4B68F272}" destId="{174CDC89-273E-4306-8750-C6C04A81C2C5}" srcOrd="0" destOrd="0" presId="urn:microsoft.com/office/officeart/2005/8/layout/hList7"/>
    <dgm:cxn modelId="{18EF274F-ECAE-4310-B081-B8671D38EF58}" srcId="{0021C9CF-77EF-48DE-835A-C2CF4B68F272}" destId="{2DA16303-26A2-4846-8F87-4B3A5D5AB999}" srcOrd="0" destOrd="0" parTransId="{A51D2E8E-0EC0-4F6F-9C40-E229EC1ECFCC}" sibTransId="{0DE1A1DA-B88C-4E4A-80E6-3883817A4586}"/>
    <dgm:cxn modelId="{4DB81E98-F585-47F8-8390-7BF7A721588C}" type="presOf" srcId="{0DE1A1DA-B88C-4E4A-80E6-3883817A4586}" destId="{43887A7B-CDC1-4647-B2C5-BEC95135DA10}" srcOrd="0" destOrd="0" presId="urn:microsoft.com/office/officeart/2005/8/layout/hList7"/>
    <dgm:cxn modelId="{92E40FC7-04AB-4CF4-99C3-66D499980418}" srcId="{0021C9CF-77EF-48DE-835A-C2CF4B68F272}" destId="{3F630A87-AB82-4011-8B26-2BA478D521A3}" srcOrd="1" destOrd="0" parTransId="{DE46E44F-0A4D-4EF5-8B8A-8D41E458BD94}" sibTransId="{FCC66CB2-6F7F-43A1-B119-1C1032F956B8}"/>
    <dgm:cxn modelId="{AC91E3EE-6BEA-4B96-A805-4832CD1A36C4}" type="presParOf" srcId="{174CDC89-273E-4306-8750-C6C04A81C2C5}" destId="{8235EEA2-B19A-4DF1-8D12-A27AA5AE026A}" srcOrd="0" destOrd="0" presId="urn:microsoft.com/office/officeart/2005/8/layout/hList7"/>
    <dgm:cxn modelId="{2C644C35-F5B5-4188-B6AC-9C2BF3A429C9}" type="presParOf" srcId="{174CDC89-273E-4306-8750-C6C04A81C2C5}" destId="{BA442EC5-0D28-4A00-9899-930D649AD5AB}" srcOrd="1" destOrd="0" presId="urn:microsoft.com/office/officeart/2005/8/layout/hList7"/>
    <dgm:cxn modelId="{CF69573A-67D6-4CEE-A20C-414E19966DAD}" type="presParOf" srcId="{BA442EC5-0D28-4A00-9899-930D649AD5AB}" destId="{8E6F1822-6CC1-4C77-B2F2-BF23F8CBC305}" srcOrd="0" destOrd="0" presId="urn:microsoft.com/office/officeart/2005/8/layout/hList7"/>
    <dgm:cxn modelId="{B191D468-DCA4-4CF6-88BC-25F8616D323F}" type="presParOf" srcId="{8E6F1822-6CC1-4C77-B2F2-BF23F8CBC305}" destId="{FB101B05-CD6D-48F4-982A-000BBE3BA928}" srcOrd="0" destOrd="0" presId="urn:microsoft.com/office/officeart/2005/8/layout/hList7"/>
    <dgm:cxn modelId="{2E3D0A9C-C4B6-42BD-BF64-8726906F84C9}" type="presParOf" srcId="{8E6F1822-6CC1-4C77-B2F2-BF23F8CBC305}" destId="{BB58124E-40C9-42B5-84AD-5FEB3B26BC50}" srcOrd="1" destOrd="0" presId="urn:microsoft.com/office/officeart/2005/8/layout/hList7"/>
    <dgm:cxn modelId="{FA275191-C6DF-44C0-B1FB-65913EA2CE76}" type="presParOf" srcId="{8E6F1822-6CC1-4C77-B2F2-BF23F8CBC305}" destId="{F19ACA9A-342E-4A31-899E-09CF83203975}" srcOrd="2" destOrd="0" presId="urn:microsoft.com/office/officeart/2005/8/layout/hList7"/>
    <dgm:cxn modelId="{CA498346-D895-44ED-8B44-7FB06280D7AE}" type="presParOf" srcId="{8E6F1822-6CC1-4C77-B2F2-BF23F8CBC305}" destId="{957C26C0-FE51-4F1E-8158-8AFB22BC647C}" srcOrd="3" destOrd="0" presId="urn:microsoft.com/office/officeart/2005/8/layout/hList7"/>
    <dgm:cxn modelId="{A2845DDA-233B-4059-8488-A5C4EF991FD6}" type="presParOf" srcId="{BA442EC5-0D28-4A00-9899-930D649AD5AB}" destId="{43887A7B-CDC1-4647-B2C5-BEC95135DA10}" srcOrd="1" destOrd="0" presId="urn:microsoft.com/office/officeart/2005/8/layout/hList7"/>
    <dgm:cxn modelId="{856B13BC-D329-4162-9000-F5F2182AEF1F}" type="presParOf" srcId="{BA442EC5-0D28-4A00-9899-930D649AD5AB}" destId="{4706FE27-BB79-49A1-8EA1-4A732C0CABDF}" srcOrd="2" destOrd="0" presId="urn:microsoft.com/office/officeart/2005/8/layout/hList7"/>
    <dgm:cxn modelId="{C7A97402-96D4-4432-B11D-15FAD194BE40}" type="presParOf" srcId="{4706FE27-BB79-49A1-8EA1-4A732C0CABDF}" destId="{83CE59BD-A0F5-49F9-AB06-4267B599D8C6}" srcOrd="0" destOrd="0" presId="urn:microsoft.com/office/officeart/2005/8/layout/hList7"/>
    <dgm:cxn modelId="{960D9E1D-2EB3-4573-8DF7-F836C0A74480}" type="presParOf" srcId="{4706FE27-BB79-49A1-8EA1-4A732C0CABDF}" destId="{D36500F5-4A47-4D19-9B66-5E4C49D495D3}" srcOrd="1" destOrd="0" presId="urn:microsoft.com/office/officeart/2005/8/layout/hList7"/>
    <dgm:cxn modelId="{0C5FB7EB-6E0B-4DA5-8363-2C01AF832679}" type="presParOf" srcId="{4706FE27-BB79-49A1-8EA1-4A732C0CABDF}" destId="{1E08C1A8-2EE2-470E-9BF3-8D226D720F74}" srcOrd="2" destOrd="0" presId="urn:microsoft.com/office/officeart/2005/8/layout/hList7"/>
    <dgm:cxn modelId="{5678F7F5-EACF-4DD7-87A3-B2C95A1585D3}" type="presParOf" srcId="{4706FE27-BB79-49A1-8EA1-4A732C0CABDF}" destId="{FFDCA5A6-F157-44F0-8BCB-90FE764FA87E}" srcOrd="3" destOrd="0" presId="urn:microsoft.com/office/officeart/2005/8/layout/hList7"/>
    <dgm:cxn modelId="{AD73FE2A-5AE6-43D3-85BF-93D9AB411FD8}" type="presParOf" srcId="{BA442EC5-0D28-4A00-9899-930D649AD5AB}" destId="{004A9F0F-3C54-4605-8242-C3EE583D36F8}" srcOrd="3" destOrd="0" presId="urn:microsoft.com/office/officeart/2005/8/layout/hList7"/>
    <dgm:cxn modelId="{66EDE482-1AE1-45EC-8B5E-F3DC13D452EB}" type="presParOf" srcId="{BA442EC5-0D28-4A00-9899-930D649AD5AB}" destId="{1B390D7E-4FDC-4D98-86FC-D4768A0B584A}" srcOrd="4" destOrd="0" presId="urn:microsoft.com/office/officeart/2005/8/layout/hList7"/>
    <dgm:cxn modelId="{70DD18D9-086E-411B-9087-9A97107D714D}" type="presParOf" srcId="{1B390D7E-4FDC-4D98-86FC-D4768A0B584A}" destId="{6BC992CC-447C-4A9E-8FF0-E6285E906E58}" srcOrd="0" destOrd="0" presId="urn:microsoft.com/office/officeart/2005/8/layout/hList7"/>
    <dgm:cxn modelId="{681426E8-E890-4E9B-A661-EF93E64D09C1}" type="presParOf" srcId="{1B390D7E-4FDC-4D98-86FC-D4768A0B584A}" destId="{E08D35FD-1A91-411B-94E0-5D8ECF96D33A}" srcOrd="1" destOrd="0" presId="urn:microsoft.com/office/officeart/2005/8/layout/hList7"/>
    <dgm:cxn modelId="{77B2B901-4F4E-47B4-A551-FE1BE6163AF5}" type="presParOf" srcId="{1B390D7E-4FDC-4D98-86FC-D4768A0B584A}" destId="{8AA79103-82DD-4958-BEA3-F7A9BC9B7732}" srcOrd="2" destOrd="0" presId="urn:microsoft.com/office/officeart/2005/8/layout/hList7"/>
    <dgm:cxn modelId="{E9E374BF-01D9-4C76-B0AE-1E1D2E6D07DB}" type="presParOf" srcId="{1B390D7E-4FDC-4D98-86FC-D4768A0B584A}" destId="{0E5DEAD6-1CF4-49D2-B41A-0B46FA482E3C}" srcOrd="3" destOrd="0" presId="urn:microsoft.com/office/officeart/2005/8/layout/hList7"/>
    <dgm:cxn modelId="{4D2442B5-B02B-4A7E-AD25-9A4F6EE5BA37}" type="presParOf" srcId="{BA442EC5-0D28-4A00-9899-930D649AD5AB}" destId="{01B7A7E4-397E-4686-B96D-190FF2ED0D6E}" srcOrd="5" destOrd="0" presId="urn:microsoft.com/office/officeart/2005/8/layout/hList7"/>
    <dgm:cxn modelId="{E3767557-7E6C-45F5-BB1A-688FE39F9A39}" type="presParOf" srcId="{BA442EC5-0D28-4A00-9899-930D649AD5AB}" destId="{A1AF659A-61C6-4EF3-A381-64EAA1710B5F}" srcOrd="6" destOrd="0" presId="urn:microsoft.com/office/officeart/2005/8/layout/hList7"/>
    <dgm:cxn modelId="{80D68CD6-2C76-4C39-AAA6-69A95AA7D6C1}" type="presParOf" srcId="{A1AF659A-61C6-4EF3-A381-64EAA1710B5F}" destId="{83C42C8F-68DC-4B4B-BDBF-807EE6D76E6F}" srcOrd="0" destOrd="0" presId="urn:microsoft.com/office/officeart/2005/8/layout/hList7"/>
    <dgm:cxn modelId="{7BED18BF-8028-40B4-91FB-2A63FF434335}" type="presParOf" srcId="{A1AF659A-61C6-4EF3-A381-64EAA1710B5F}" destId="{9FCC0AF9-E053-4C14-B66D-D94E2FCCC80E}" srcOrd="1" destOrd="0" presId="urn:microsoft.com/office/officeart/2005/8/layout/hList7"/>
    <dgm:cxn modelId="{92A418A4-44C4-4727-B0C7-C1B35E239BA7}" type="presParOf" srcId="{A1AF659A-61C6-4EF3-A381-64EAA1710B5F}" destId="{1B5DCDEF-415A-4A3A-B424-07D59020FA73}" srcOrd="2" destOrd="0" presId="urn:microsoft.com/office/officeart/2005/8/layout/hList7"/>
    <dgm:cxn modelId="{3A60AF8A-A8E3-4726-B8D1-CB87D2DD2EFB}" type="presParOf" srcId="{A1AF659A-61C6-4EF3-A381-64EAA1710B5F}" destId="{DB70E66F-21DA-41F7-8F01-2990220C540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7A71B-36B3-489F-9EE1-BED3D580659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0F8510AB-C858-46D8-AA0C-8F1246ECA873}">
      <dgm:prSet phldrT="[Texto]"/>
      <dgm:spPr/>
      <dgm:t>
        <a:bodyPr/>
        <a:lstStyle/>
        <a:p>
          <a:r>
            <a:rPr lang="es-EC" dirty="0" smtClean="0"/>
            <a:t>¿Cuáles son los aspectos más importantes para los estudiantes, para obtener un servicio de calidad?</a:t>
          </a:r>
          <a:endParaRPr lang="es-EC" dirty="0"/>
        </a:p>
      </dgm:t>
    </dgm:pt>
    <dgm:pt modelId="{37198532-B3F9-46C9-8900-A1FB9E4B7296}" type="parTrans" cxnId="{CDB1A474-50D0-4CAA-9517-8D2051C48350}">
      <dgm:prSet/>
      <dgm:spPr/>
      <dgm:t>
        <a:bodyPr/>
        <a:lstStyle/>
        <a:p>
          <a:endParaRPr lang="es-EC"/>
        </a:p>
      </dgm:t>
    </dgm:pt>
    <dgm:pt modelId="{9A9117B3-528F-4853-9103-0F02EEB299DA}" type="sibTrans" cxnId="{CDB1A474-50D0-4CAA-9517-8D2051C48350}">
      <dgm:prSet/>
      <dgm:spPr/>
      <dgm:t>
        <a:bodyPr/>
        <a:lstStyle/>
        <a:p>
          <a:endParaRPr lang="es-EC"/>
        </a:p>
      </dgm:t>
    </dgm:pt>
    <dgm:pt modelId="{CD044A6A-FC03-4E9A-B3CE-14E9597A9330}">
      <dgm:prSet phldrT="[Texto]"/>
      <dgm:spPr/>
      <dgm:t>
        <a:bodyPr/>
        <a:lstStyle/>
        <a:p>
          <a:r>
            <a:rPr lang="es-EC" dirty="0" smtClean="0"/>
            <a:t>¿Cuáles son los procesos en los que los estudiantes tienen mayor problema?</a:t>
          </a:r>
          <a:endParaRPr lang="es-EC" dirty="0"/>
        </a:p>
      </dgm:t>
    </dgm:pt>
    <dgm:pt modelId="{B3953E84-5712-48BB-8B84-207590C1B6DA}" type="parTrans" cxnId="{11180026-9AF6-484E-9954-48C46E6BFA3C}">
      <dgm:prSet/>
      <dgm:spPr/>
      <dgm:t>
        <a:bodyPr/>
        <a:lstStyle/>
        <a:p>
          <a:endParaRPr lang="es-EC"/>
        </a:p>
      </dgm:t>
    </dgm:pt>
    <dgm:pt modelId="{2610C513-0B03-4CE4-93A5-0D7CBE654BDE}" type="sibTrans" cxnId="{11180026-9AF6-484E-9954-48C46E6BFA3C}">
      <dgm:prSet/>
      <dgm:spPr/>
      <dgm:t>
        <a:bodyPr/>
        <a:lstStyle/>
        <a:p>
          <a:endParaRPr lang="es-EC"/>
        </a:p>
      </dgm:t>
    </dgm:pt>
    <dgm:pt modelId="{93927C7D-DF3B-4AB9-8EE0-4D2F68D29346}">
      <dgm:prSet phldrT="[Texto]"/>
      <dgm:spPr/>
      <dgm:t>
        <a:bodyPr/>
        <a:lstStyle/>
        <a:p>
          <a:r>
            <a:rPr lang="es-EC" dirty="0" smtClean="0"/>
            <a:t>¿Están satisfechos los estudiantes con el servicio ofrecido por la universidad?</a:t>
          </a:r>
          <a:endParaRPr lang="es-EC" dirty="0"/>
        </a:p>
      </dgm:t>
    </dgm:pt>
    <dgm:pt modelId="{6F6962AB-BDA3-4E82-9363-5A1350862B52}" type="parTrans" cxnId="{708BDCC2-D38A-44D4-A507-B02C78F94D03}">
      <dgm:prSet/>
      <dgm:spPr/>
      <dgm:t>
        <a:bodyPr/>
        <a:lstStyle/>
        <a:p>
          <a:endParaRPr lang="es-EC"/>
        </a:p>
      </dgm:t>
    </dgm:pt>
    <dgm:pt modelId="{4E67AB22-CC23-4291-B6D5-86F3BECD8FEB}" type="sibTrans" cxnId="{708BDCC2-D38A-44D4-A507-B02C78F94D03}">
      <dgm:prSet/>
      <dgm:spPr/>
      <dgm:t>
        <a:bodyPr/>
        <a:lstStyle/>
        <a:p>
          <a:endParaRPr lang="es-EC"/>
        </a:p>
      </dgm:t>
    </dgm:pt>
    <dgm:pt modelId="{D497BE5B-8758-4D9B-BE6B-8C07FE0F355B}" type="pres">
      <dgm:prSet presAssocID="{FEC7A71B-36B3-489F-9EE1-BED3D5806598}" presName="Name0" presStyleCnt="0">
        <dgm:presLayoutVars>
          <dgm:dir/>
          <dgm:resizeHandles val="exact"/>
        </dgm:presLayoutVars>
      </dgm:prSet>
      <dgm:spPr/>
      <dgm:t>
        <a:bodyPr/>
        <a:lstStyle/>
        <a:p>
          <a:endParaRPr lang="es-EC"/>
        </a:p>
      </dgm:t>
    </dgm:pt>
    <dgm:pt modelId="{EF0BEB18-B2D0-4AB7-AE24-4B6FE1910A37}" type="pres">
      <dgm:prSet presAssocID="{0F8510AB-C858-46D8-AA0C-8F1246ECA873}" presName="composite" presStyleCnt="0"/>
      <dgm:spPr/>
    </dgm:pt>
    <dgm:pt modelId="{D79D0F69-4B23-4473-BE70-0FE08C755FE4}" type="pres">
      <dgm:prSet presAssocID="{0F8510AB-C858-46D8-AA0C-8F1246ECA873}" presName="rect1" presStyleLbl="trAlignAcc1" presStyleIdx="0" presStyleCnt="3">
        <dgm:presLayoutVars>
          <dgm:bulletEnabled val="1"/>
        </dgm:presLayoutVars>
      </dgm:prSet>
      <dgm:spPr/>
      <dgm:t>
        <a:bodyPr/>
        <a:lstStyle/>
        <a:p>
          <a:endParaRPr lang="es-EC"/>
        </a:p>
      </dgm:t>
    </dgm:pt>
    <dgm:pt modelId="{6DC5D508-7C72-44F1-AFB6-79A12F5711DF}" type="pres">
      <dgm:prSet presAssocID="{0F8510AB-C858-46D8-AA0C-8F1246ECA873}" presName="rect2" presStyleLbl="fgImgPlace1" presStyleIdx="0" presStyleCnt="3" custLinFactNeighborX="3573" custLinFactNeighborY="5557"/>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s-EC"/>
        </a:p>
      </dgm:t>
    </dgm:pt>
    <dgm:pt modelId="{59367223-5EFA-4A3C-A590-9BD6B279BBBE}" type="pres">
      <dgm:prSet presAssocID="{9A9117B3-528F-4853-9103-0F02EEB299DA}" presName="sibTrans" presStyleCnt="0"/>
      <dgm:spPr/>
    </dgm:pt>
    <dgm:pt modelId="{E0622B9A-221F-45CD-A297-A92B64228FBE}" type="pres">
      <dgm:prSet presAssocID="{CD044A6A-FC03-4E9A-B3CE-14E9597A9330}" presName="composite" presStyleCnt="0"/>
      <dgm:spPr/>
    </dgm:pt>
    <dgm:pt modelId="{EC7F2792-91A0-4DCC-8920-0D7EB614EE1A}" type="pres">
      <dgm:prSet presAssocID="{CD044A6A-FC03-4E9A-B3CE-14E9597A9330}" presName="rect1" presStyleLbl="trAlignAcc1" presStyleIdx="1" presStyleCnt="3">
        <dgm:presLayoutVars>
          <dgm:bulletEnabled val="1"/>
        </dgm:presLayoutVars>
      </dgm:prSet>
      <dgm:spPr/>
      <dgm:t>
        <a:bodyPr/>
        <a:lstStyle/>
        <a:p>
          <a:endParaRPr lang="es-EC"/>
        </a:p>
      </dgm:t>
    </dgm:pt>
    <dgm:pt modelId="{E429FD5E-AC59-45E8-A45D-601585B4C134}" type="pres">
      <dgm:prSet presAssocID="{CD044A6A-FC03-4E9A-B3CE-14E9597A9330}"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t>
        <a:bodyPr/>
        <a:lstStyle/>
        <a:p>
          <a:endParaRPr lang="es-EC"/>
        </a:p>
      </dgm:t>
    </dgm:pt>
    <dgm:pt modelId="{B6F60027-278D-4C1D-AD49-7E1DF9DD329A}" type="pres">
      <dgm:prSet presAssocID="{2610C513-0B03-4CE4-93A5-0D7CBE654BDE}" presName="sibTrans" presStyleCnt="0"/>
      <dgm:spPr/>
    </dgm:pt>
    <dgm:pt modelId="{79DEEB84-5720-4D8A-B645-A2598314E308}" type="pres">
      <dgm:prSet presAssocID="{93927C7D-DF3B-4AB9-8EE0-4D2F68D29346}" presName="composite" presStyleCnt="0"/>
      <dgm:spPr/>
    </dgm:pt>
    <dgm:pt modelId="{40EA695B-96E1-4470-8B3F-03FADF6CEB36}" type="pres">
      <dgm:prSet presAssocID="{93927C7D-DF3B-4AB9-8EE0-4D2F68D29346}" presName="rect1" presStyleLbl="trAlignAcc1" presStyleIdx="2" presStyleCnt="3">
        <dgm:presLayoutVars>
          <dgm:bulletEnabled val="1"/>
        </dgm:presLayoutVars>
      </dgm:prSet>
      <dgm:spPr/>
      <dgm:t>
        <a:bodyPr/>
        <a:lstStyle/>
        <a:p>
          <a:endParaRPr lang="es-EC"/>
        </a:p>
      </dgm:t>
    </dgm:pt>
    <dgm:pt modelId="{B329D820-BFCB-4C0B-894E-68FAE719F33D}" type="pres">
      <dgm:prSet presAssocID="{93927C7D-DF3B-4AB9-8EE0-4D2F68D29346}"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s-EC"/>
        </a:p>
      </dgm:t>
    </dgm:pt>
  </dgm:ptLst>
  <dgm:cxnLst>
    <dgm:cxn modelId="{9A8B1FD6-023C-4399-8F12-6665FEBC39FA}" type="presOf" srcId="{FEC7A71B-36B3-489F-9EE1-BED3D5806598}" destId="{D497BE5B-8758-4D9B-BE6B-8C07FE0F355B}" srcOrd="0" destOrd="0" presId="urn:microsoft.com/office/officeart/2008/layout/PictureStrips"/>
    <dgm:cxn modelId="{21181528-D1F0-4623-A1CC-F5696404E5E0}" type="presOf" srcId="{0F8510AB-C858-46D8-AA0C-8F1246ECA873}" destId="{D79D0F69-4B23-4473-BE70-0FE08C755FE4}" srcOrd="0" destOrd="0" presId="urn:microsoft.com/office/officeart/2008/layout/PictureStrips"/>
    <dgm:cxn modelId="{BA87C2AE-E3DB-4138-8E43-AA0A153F136D}" type="presOf" srcId="{93927C7D-DF3B-4AB9-8EE0-4D2F68D29346}" destId="{40EA695B-96E1-4470-8B3F-03FADF6CEB36}" srcOrd="0" destOrd="0" presId="urn:microsoft.com/office/officeart/2008/layout/PictureStrips"/>
    <dgm:cxn modelId="{F2121012-58A9-4332-861D-43B767C99CE6}" type="presOf" srcId="{CD044A6A-FC03-4E9A-B3CE-14E9597A9330}" destId="{EC7F2792-91A0-4DCC-8920-0D7EB614EE1A}" srcOrd="0" destOrd="0" presId="urn:microsoft.com/office/officeart/2008/layout/PictureStrips"/>
    <dgm:cxn modelId="{CDB1A474-50D0-4CAA-9517-8D2051C48350}" srcId="{FEC7A71B-36B3-489F-9EE1-BED3D5806598}" destId="{0F8510AB-C858-46D8-AA0C-8F1246ECA873}" srcOrd="0" destOrd="0" parTransId="{37198532-B3F9-46C9-8900-A1FB9E4B7296}" sibTransId="{9A9117B3-528F-4853-9103-0F02EEB299DA}"/>
    <dgm:cxn modelId="{11180026-9AF6-484E-9954-48C46E6BFA3C}" srcId="{FEC7A71B-36B3-489F-9EE1-BED3D5806598}" destId="{CD044A6A-FC03-4E9A-B3CE-14E9597A9330}" srcOrd="1" destOrd="0" parTransId="{B3953E84-5712-48BB-8B84-207590C1B6DA}" sibTransId="{2610C513-0B03-4CE4-93A5-0D7CBE654BDE}"/>
    <dgm:cxn modelId="{708BDCC2-D38A-44D4-A507-B02C78F94D03}" srcId="{FEC7A71B-36B3-489F-9EE1-BED3D5806598}" destId="{93927C7D-DF3B-4AB9-8EE0-4D2F68D29346}" srcOrd="2" destOrd="0" parTransId="{6F6962AB-BDA3-4E82-9363-5A1350862B52}" sibTransId="{4E67AB22-CC23-4291-B6D5-86F3BECD8FEB}"/>
    <dgm:cxn modelId="{A3C0A231-3194-4559-B0AD-0293AA995FD5}" type="presParOf" srcId="{D497BE5B-8758-4D9B-BE6B-8C07FE0F355B}" destId="{EF0BEB18-B2D0-4AB7-AE24-4B6FE1910A37}" srcOrd="0" destOrd="0" presId="urn:microsoft.com/office/officeart/2008/layout/PictureStrips"/>
    <dgm:cxn modelId="{FDBCA1E9-83F3-401C-8A81-3FBC71F926B4}" type="presParOf" srcId="{EF0BEB18-B2D0-4AB7-AE24-4B6FE1910A37}" destId="{D79D0F69-4B23-4473-BE70-0FE08C755FE4}" srcOrd="0" destOrd="0" presId="urn:microsoft.com/office/officeart/2008/layout/PictureStrips"/>
    <dgm:cxn modelId="{84160E71-742C-4B2B-A506-C026F6EEA553}" type="presParOf" srcId="{EF0BEB18-B2D0-4AB7-AE24-4B6FE1910A37}" destId="{6DC5D508-7C72-44F1-AFB6-79A12F5711DF}" srcOrd="1" destOrd="0" presId="urn:microsoft.com/office/officeart/2008/layout/PictureStrips"/>
    <dgm:cxn modelId="{DA7C5672-C2CE-4555-B11E-B54596717C1B}" type="presParOf" srcId="{D497BE5B-8758-4D9B-BE6B-8C07FE0F355B}" destId="{59367223-5EFA-4A3C-A590-9BD6B279BBBE}" srcOrd="1" destOrd="0" presId="urn:microsoft.com/office/officeart/2008/layout/PictureStrips"/>
    <dgm:cxn modelId="{7ACBB5A3-2753-42BC-A111-BD1974CD0F4C}" type="presParOf" srcId="{D497BE5B-8758-4D9B-BE6B-8C07FE0F355B}" destId="{E0622B9A-221F-45CD-A297-A92B64228FBE}" srcOrd="2" destOrd="0" presId="urn:microsoft.com/office/officeart/2008/layout/PictureStrips"/>
    <dgm:cxn modelId="{A93708B2-76E7-48CA-A209-6A763B430C0D}" type="presParOf" srcId="{E0622B9A-221F-45CD-A297-A92B64228FBE}" destId="{EC7F2792-91A0-4DCC-8920-0D7EB614EE1A}" srcOrd="0" destOrd="0" presId="urn:microsoft.com/office/officeart/2008/layout/PictureStrips"/>
    <dgm:cxn modelId="{E4E94952-3922-4D74-9003-BB5C5808BF20}" type="presParOf" srcId="{E0622B9A-221F-45CD-A297-A92B64228FBE}" destId="{E429FD5E-AC59-45E8-A45D-601585B4C134}" srcOrd="1" destOrd="0" presId="urn:microsoft.com/office/officeart/2008/layout/PictureStrips"/>
    <dgm:cxn modelId="{45F0FA78-2C40-4C9C-8FBF-723B2E08D625}" type="presParOf" srcId="{D497BE5B-8758-4D9B-BE6B-8C07FE0F355B}" destId="{B6F60027-278D-4C1D-AD49-7E1DF9DD329A}" srcOrd="3" destOrd="0" presId="urn:microsoft.com/office/officeart/2008/layout/PictureStrips"/>
    <dgm:cxn modelId="{7B507ACF-2877-4EBE-89BB-AD4825B1711E}" type="presParOf" srcId="{D497BE5B-8758-4D9B-BE6B-8C07FE0F355B}" destId="{79DEEB84-5720-4D8A-B645-A2598314E308}" srcOrd="4" destOrd="0" presId="urn:microsoft.com/office/officeart/2008/layout/PictureStrips"/>
    <dgm:cxn modelId="{379597F3-4A84-4E13-A40E-AA67D07E1221}" type="presParOf" srcId="{79DEEB84-5720-4D8A-B645-A2598314E308}" destId="{40EA695B-96E1-4470-8B3F-03FADF6CEB36}" srcOrd="0" destOrd="0" presId="urn:microsoft.com/office/officeart/2008/layout/PictureStrips"/>
    <dgm:cxn modelId="{F52F5884-31E3-4386-8434-C154A5FF0C26}" type="presParOf" srcId="{79DEEB84-5720-4D8A-B645-A2598314E308}" destId="{B329D820-BFCB-4C0B-894E-68FAE719F33D}"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80A95-8181-4F4C-9124-531C5E7C2B6C}" type="doc">
      <dgm:prSet loTypeId="urn:microsoft.com/office/officeart/2005/8/layout/hierarchy4" loCatId="relationship" qsTypeId="urn:microsoft.com/office/officeart/2005/8/quickstyle/simple1" qsCatId="simple" csTypeId="urn:microsoft.com/office/officeart/2005/8/colors/colorful2" csCatId="colorful" phldr="1"/>
      <dgm:spPr/>
      <dgm:t>
        <a:bodyPr/>
        <a:lstStyle/>
        <a:p>
          <a:endParaRPr lang="es-EC"/>
        </a:p>
      </dgm:t>
    </dgm:pt>
    <dgm:pt modelId="{8C781649-9008-4C9E-9E2B-87B86DE98455}">
      <dgm:prSet phldrT="[Texto]" custT="1"/>
      <dgm:spPr/>
      <dgm:t>
        <a:bodyPr/>
        <a:lstStyle/>
        <a:p>
          <a:r>
            <a:rPr lang="es-EC" sz="1600" dirty="0" smtClean="0">
              <a:latin typeface="Adobe Hebrew" pitchFamily="18" charset="-79"/>
              <a:cs typeface="Adobe Hebrew" pitchFamily="18" charset="-79"/>
            </a:rPr>
            <a:t>ESPECÍFICOS</a:t>
          </a:r>
          <a:endParaRPr lang="es-EC" sz="1600" dirty="0">
            <a:latin typeface="Adobe Hebrew" pitchFamily="18" charset="-79"/>
            <a:cs typeface="Adobe Hebrew" pitchFamily="18" charset="-79"/>
          </a:endParaRPr>
        </a:p>
      </dgm:t>
    </dgm:pt>
    <dgm:pt modelId="{2B768629-8666-424B-AC15-BCBBFF2FA514}" type="parTrans" cxnId="{C9B83EFA-DC1C-484D-9474-AA3C582F1AA0}">
      <dgm:prSet/>
      <dgm:spPr/>
      <dgm:t>
        <a:bodyPr/>
        <a:lstStyle/>
        <a:p>
          <a:endParaRPr lang="es-EC" sz="2400">
            <a:latin typeface="Adobe Hebrew" pitchFamily="18" charset="-79"/>
            <a:cs typeface="Adobe Hebrew" pitchFamily="18" charset="-79"/>
          </a:endParaRPr>
        </a:p>
      </dgm:t>
    </dgm:pt>
    <dgm:pt modelId="{0FFCD0D0-72D9-441D-9DC8-8EBFBB3B67FF}" type="sibTrans" cxnId="{C9B83EFA-DC1C-484D-9474-AA3C582F1AA0}">
      <dgm:prSet/>
      <dgm:spPr/>
      <dgm:t>
        <a:bodyPr/>
        <a:lstStyle/>
        <a:p>
          <a:endParaRPr lang="es-EC" sz="2400">
            <a:latin typeface="Adobe Hebrew" pitchFamily="18" charset="-79"/>
            <a:cs typeface="Adobe Hebrew" pitchFamily="18" charset="-79"/>
          </a:endParaRPr>
        </a:p>
      </dgm:t>
    </dgm:pt>
    <dgm:pt modelId="{7128E369-9396-455E-9088-257FCA908BFB}">
      <dgm:prSet phldrT="[Texto]" custT="1"/>
      <dgm:spPr/>
      <dgm:t>
        <a:bodyPr/>
        <a:lstStyle/>
        <a:p>
          <a:r>
            <a:rPr lang="es-EC" sz="1200" dirty="0" smtClean="0"/>
            <a:t>Recopilar información para la elaboración de un Marco Teórico, que sirva como sustento del estudio a realizar.  </a:t>
          </a:r>
          <a:endParaRPr lang="es-EC" sz="1200" dirty="0">
            <a:latin typeface="Adobe Hebrew" pitchFamily="18" charset="-79"/>
            <a:cs typeface="Adobe Hebrew" pitchFamily="18" charset="-79"/>
          </a:endParaRPr>
        </a:p>
      </dgm:t>
    </dgm:pt>
    <dgm:pt modelId="{AF7F6449-37B9-4D76-A3B3-9818E62679C7}" type="parTrans" cxnId="{D7CD5107-6DC8-4699-8302-E2B3B1576567}">
      <dgm:prSet/>
      <dgm:spPr/>
      <dgm:t>
        <a:bodyPr/>
        <a:lstStyle/>
        <a:p>
          <a:endParaRPr lang="es-EC" sz="2400">
            <a:latin typeface="Adobe Hebrew" pitchFamily="18" charset="-79"/>
            <a:cs typeface="Adobe Hebrew" pitchFamily="18" charset="-79"/>
          </a:endParaRPr>
        </a:p>
      </dgm:t>
    </dgm:pt>
    <dgm:pt modelId="{A2593BF0-1467-4FA6-B2C6-F3E45E922091}" type="sibTrans" cxnId="{D7CD5107-6DC8-4699-8302-E2B3B1576567}">
      <dgm:prSet/>
      <dgm:spPr/>
      <dgm:t>
        <a:bodyPr/>
        <a:lstStyle/>
        <a:p>
          <a:endParaRPr lang="es-EC" sz="2400">
            <a:latin typeface="Adobe Hebrew" pitchFamily="18" charset="-79"/>
            <a:cs typeface="Adobe Hebrew" pitchFamily="18" charset="-79"/>
          </a:endParaRPr>
        </a:p>
      </dgm:t>
    </dgm:pt>
    <dgm:pt modelId="{A4DDABD5-C9DC-4B17-9784-EF6223408886}">
      <dgm:prSet custT="1"/>
      <dgm:spPr/>
      <dgm:t>
        <a:bodyPr/>
        <a:lstStyle/>
        <a:p>
          <a:r>
            <a:rPr lang="es-EC" sz="1200" dirty="0" smtClean="0"/>
            <a:t>Identificar e investigar al segmento de estudiantes que forman parte del estudio con el fin de conocer su perfil. </a:t>
          </a:r>
          <a:endParaRPr lang="es-EC" sz="1200" dirty="0">
            <a:latin typeface="Adobe Hebrew" pitchFamily="18" charset="-79"/>
            <a:cs typeface="Adobe Hebrew" pitchFamily="18" charset="-79"/>
          </a:endParaRPr>
        </a:p>
      </dgm:t>
    </dgm:pt>
    <dgm:pt modelId="{BE154417-E478-4D8C-A40D-37FD2F89F090}" type="parTrans" cxnId="{590BD3F8-BEFB-46A2-B2BB-BCAAA7489AD1}">
      <dgm:prSet/>
      <dgm:spPr/>
      <dgm:t>
        <a:bodyPr/>
        <a:lstStyle/>
        <a:p>
          <a:endParaRPr lang="es-EC" sz="2400">
            <a:latin typeface="Adobe Hebrew" pitchFamily="18" charset="-79"/>
            <a:cs typeface="Adobe Hebrew" pitchFamily="18" charset="-79"/>
          </a:endParaRPr>
        </a:p>
      </dgm:t>
    </dgm:pt>
    <dgm:pt modelId="{4CFFA19B-C959-4E0E-98DA-EAF701206E29}" type="sibTrans" cxnId="{590BD3F8-BEFB-46A2-B2BB-BCAAA7489AD1}">
      <dgm:prSet/>
      <dgm:spPr/>
      <dgm:t>
        <a:bodyPr/>
        <a:lstStyle/>
        <a:p>
          <a:endParaRPr lang="es-EC" sz="2400">
            <a:latin typeface="Adobe Hebrew" pitchFamily="18" charset="-79"/>
            <a:cs typeface="Adobe Hebrew" pitchFamily="18" charset="-79"/>
          </a:endParaRPr>
        </a:p>
      </dgm:t>
    </dgm:pt>
    <dgm:pt modelId="{74BF6A3F-FCBD-4B82-B336-1F193BB3780A}">
      <dgm:prSet custT="1"/>
      <dgm:spPr/>
      <dgm:t>
        <a:bodyPr/>
        <a:lstStyle/>
        <a:p>
          <a:r>
            <a:rPr lang="es-EC" sz="1100" dirty="0" smtClean="0"/>
            <a:t>Evaluar al segmento de estudiantes seleccionado con el fin de conocer su nivel de satisfacción y encontrar las razones de su criterio sobre la calidad de los servicios administrativos de la Universidad</a:t>
          </a:r>
          <a:endParaRPr lang="es-EC" sz="1100" dirty="0">
            <a:latin typeface="Adobe Hebrew" pitchFamily="18" charset="-79"/>
            <a:cs typeface="Adobe Hebrew" pitchFamily="18" charset="-79"/>
          </a:endParaRPr>
        </a:p>
      </dgm:t>
    </dgm:pt>
    <dgm:pt modelId="{3AB9009A-0C8C-485A-9D49-A601D0FD85FB}" type="parTrans" cxnId="{2D580CCF-2BCC-415C-9CD7-7FD8202A7E3D}">
      <dgm:prSet/>
      <dgm:spPr/>
      <dgm:t>
        <a:bodyPr/>
        <a:lstStyle/>
        <a:p>
          <a:endParaRPr lang="es-EC" sz="2400">
            <a:latin typeface="Adobe Hebrew" pitchFamily="18" charset="-79"/>
            <a:cs typeface="Adobe Hebrew" pitchFamily="18" charset="-79"/>
          </a:endParaRPr>
        </a:p>
      </dgm:t>
    </dgm:pt>
    <dgm:pt modelId="{A6657BFD-4586-45DB-9C8B-711DA3D87185}" type="sibTrans" cxnId="{2D580CCF-2BCC-415C-9CD7-7FD8202A7E3D}">
      <dgm:prSet/>
      <dgm:spPr/>
      <dgm:t>
        <a:bodyPr/>
        <a:lstStyle/>
        <a:p>
          <a:endParaRPr lang="es-EC" sz="2400">
            <a:latin typeface="Adobe Hebrew" pitchFamily="18" charset="-79"/>
            <a:cs typeface="Adobe Hebrew" pitchFamily="18" charset="-79"/>
          </a:endParaRPr>
        </a:p>
      </dgm:t>
    </dgm:pt>
    <dgm:pt modelId="{59E1A1BB-31D4-4D15-B88A-644EFACF9793}">
      <dgm:prSet custT="1"/>
      <dgm:spPr/>
      <dgm:t>
        <a:bodyPr/>
        <a:lstStyle/>
        <a:p>
          <a:r>
            <a:rPr lang="es-EC" sz="1200" dirty="0" smtClean="0"/>
            <a:t>Establecer discusiones y nuevas líneas de investigación para futuros proyectos.</a:t>
          </a:r>
          <a:endParaRPr lang="es-EC" sz="1200" dirty="0"/>
        </a:p>
      </dgm:t>
    </dgm:pt>
    <dgm:pt modelId="{1240D274-7BA8-4D43-88ED-020F01CD8305}" type="parTrans" cxnId="{B494B64A-8918-4DAD-A621-F1F5E0D27E04}">
      <dgm:prSet/>
      <dgm:spPr/>
      <dgm:t>
        <a:bodyPr/>
        <a:lstStyle/>
        <a:p>
          <a:endParaRPr lang="es-EC"/>
        </a:p>
      </dgm:t>
    </dgm:pt>
    <dgm:pt modelId="{40BA371D-0F49-4DDF-8D02-D533A37CA798}" type="sibTrans" cxnId="{B494B64A-8918-4DAD-A621-F1F5E0D27E04}">
      <dgm:prSet/>
      <dgm:spPr/>
      <dgm:t>
        <a:bodyPr/>
        <a:lstStyle/>
        <a:p>
          <a:endParaRPr lang="es-EC"/>
        </a:p>
      </dgm:t>
    </dgm:pt>
    <dgm:pt modelId="{EF5AFF4E-9486-427A-929E-0CA76BBBE43B}">
      <dgm:prSet custT="1"/>
      <dgm:spPr/>
      <dgm:t>
        <a:bodyPr/>
        <a:lstStyle/>
        <a:p>
          <a:r>
            <a:rPr lang="es-EC" sz="1200" dirty="0" smtClean="0"/>
            <a:t>Analizar los resultados obtenidos a través de la investigación</a:t>
          </a:r>
          <a:endParaRPr lang="es-EC" sz="1200" dirty="0"/>
        </a:p>
      </dgm:t>
    </dgm:pt>
    <dgm:pt modelId="{C19DD7BB-D920-4E66-BA7B-3D0E2083404B}" type="parTrans" cxnId="{93A0546F-EA8C-41B5-9098-3DB50B784954}">
      <dgm:prSet/>
      <dgm:spPr/>
      <dgm:t>
        <a:bodyPr/>
        <a:lstStyle/>
        <a:p>
          <a:endParaRPr lang="es-EC"/>
        </a:p>
      </dgm:t>
    </dgm:pt>
    <dgm:pt modelId="{9166C932-C8D8-4A40-A5EB-69E079F06505}" type="sibTrans" cxnId="{93A0546F-EA8C-41B5-9098-3DB50B784954}">
      <dgm:prSet/>
      <dgm:spPr/>
      <dgm:t>
        <a:bodyPr/>
        <a:lstStyle/>
        <a:p>
          <a:endParaRPr lang="es-EC"/>
        </a:p>
      </dgm:t>
    </dgm:pt>
    <dgm:pt modelId="{26D784B9-C9B7-477D-A64A-FF046B62C8A4}" type="pres">
      <dgm:prSet presAssocID="{24680A95-8181-4F4C-9124-531C5E7C2B6C}" presName="Name0" presStyleCnt="0">
        <dgm:presLayoutVars>
          <dgm:chPref val="1"/>
          <dgm:dir/>
          <dgm:animOne val="branch"/>
          <dgm:animLvl val="lvl"/>
          <dgm:resizeHandles/>
        </dgm:presLayoutVars>
      </dgm:prSet>
      <dgm:spPr/>
      <dgm:t>
        <a:bodyPr/>
        <a:lstStyle/>
        <a:p>
          <a:endParaRPr lang="es-EC"/>
        </a:p>
      </dgm:t>
    </dgm:pt>
    <dgm:pt modelId="{4C9DB1AD-95E7-4034-B26A-1B6A7DBB6F5D}" type="pres">
      <dgm:prSet presAssocID="{8C781649-9008-4C9E-9E2B-87B86DE98455}" presName="vertOne" presStyleCnt="0"/>
      <dgm:spPr/>
      <dgm:t>
        <a:bodyPr/>
        <a:lstStyle/>
        <a:p>
          <a:endParaRPr lang="es-EC"/>
        </a:p>
      </dgm:t>
    </dgm:pt>
    <dgm:pt modelId="{248A6399-74C1-4410-B807-229D0C6291D5}" type="pres">
      <dgm:prSet presAssocID="{8C781649-9008-4C9E-9E2B-87B86DE98455}" presName="txOne" presStyleLbl="node0" presStyleIdx="0" presStyleCnt="1" custScaleY="21034" custLinFactNeighborY="54811">
        <dgm:presLayoutVars>
          <dgm:chPref val="3"/>
        </dgm:presLayoutVars>
      </dgm:prSet>
      <dgm:spPr/>
      <dgm:t>
        <a:bodyPr/>
        <a:lstStyle/>
        <a:p>
          <a:endParaRPr lang="es-EC"/>
        </a:p>
      </dgm:t>
    </dgm:pt>
    <dgm:pt modelId="{EA86039C-8E2F-468B-AF9A-87237083A852}" type="pres">
      <dgm:prSet presAssocID="{8C781649-9008-4C9E-9E2B-87B86DE98455}" presName="parTransOne" presStyleCnt="0"/>
      <dgm:spPr/>
      <dgm:t>
        <a:bodyPr/>
        <a:lstStyle/>
        <a:p>
          <a:endParaRPr lang="es-EC"/>
        </a:p>
      </dgm:t>
    </dgm:pt>
    <dgm:pt modelId="{C9440934-AFF5-4804-A367-D1118C2E3721}" type="pres">
      <dgm:prSet presAssocID="{8C781649-9008-4C9E-9E2B-87B86DE98455}" presName="horzOne" presStyleCnt="0"/>
      <dgm:spPr/>
      <dgm:t>
        <a:bodyPr/>
        <a:lstStyle/>
        <a:p>
          <a:endParaRPr lang="es-EC"/>
        </a:p>
      </dgm:t>
    </dgm:pt>
    <dgm:pt modelId="{0115C787-C378-4FAE-B45D-9B9C48567288}" type="pres">
      <dgm:prSet presAssocID="{7128E369-9396-455E-9088-257FCA908BFB}" presName="vertTwo" presStyleCnt="0"/>
      <dgm:spPr/>
      <dgm:t>
        <a:bodyPr/>
        <a:lstStyle/>
        <a:p>
          <a:endParaRPr lang="es-EC"/>
        </a:p>
      </dgm:t>
    </dgm:pt>
    <dgm:pt modelId="{00857613-2780-4A0F-854A-6B77D565FBD8}" type="pres">
      <dgm:prSet presAssocID="{7128E369-9396-455E-9088-257FCA908BFB}" presName="txTwo" presStyleLbl="node2" presStyleIdx="0" presStyleCnt="5">
        <dgm:presLayoutVars>
          <dgm:chPref val="3"/>
        </dgm:presLayoutVars>
      </dgm:prSet>
      <dgm:spPr/>
      <dgm:t>
        <a:bodyPr/>
        <a:lstStyle/>
        <a:p>
          <a:endParaRPr lang="es-EC"/>
        </a:p>
      </dgm:t>
    </dgm:pt>
    <dgm:pt modelId="{FBB458BF-60D7-4629-AF36-37C4054204D1}" type="pres">
      <dgm:prSet presAssocID="{7128E369-9396-455E-9088-257FCA908BFB}" presName="horzTwo" presStyleCnt="0"/>
      <dgm:spPr/>
      <dgm:t>
        <a:bodyPr/>
        <a:lstStyle/>
        <a:p>
          <a:endParaRPr lang="es-EC"/>
        </a:p>
      </dgm:t>
    </dgm:pt>
    <dgm:pt modelId="{797F6508-4D49-47B9-9E51-DDD8942A0B5C}" type="pres">
      <dgm:prSet presAssocID="{A2593BF0-1467-4FA6-B2C6-F3E45E922091}" presName="sibSpaceTwo" presStyleCnt="0"/>
      <dgm:spPr/>
      <dgm:t>
        <a:bodyPr/>
        <a:lstStyle/>
        <a:p>
          <a:endParaRPr lang="es-EC"/>
        </a:p>
      </dgm:t>
    </dgm:pt>
    <dgm:pt modelId="{0307758F-B501-4283-838C-8452D0314121}" type="pres">
      <dgm:prSet presAssocID="{A4DDABD5-C9DC-4B17-9784-EF6223408886}" presName="vertTwo" presStyleCnt="0"/>
      <dgm:spPr/>
      <dgm:t>
        <a:bodyPr/>
        <a:lstStyle/>
        <a:p>
          <a:endParaRPr lang="es-EC"/>
        </a:p>
      </dgm:t>
    </dgm:pt>
    <dgm:pt modelId="{38733F3F-B0FA-486A-B909-2B67433BDF6E}" type="pres">
      <dgm:prSet presAssocID="{A4DDABD5-C9DC-4B17-9784-EF6223408886}" presName="txTwo" presStyleLbl="node2" presStyleIdx="1" presStyleCnt="5">
        <dgm:presLayoutVars>
          <dgm:chPref val="3"/>
        </dgm:presLayoutVars>
      </dgm:prSet>
      <dgm:spPr/>
      <dgm:t>
        <a:bodyPr/>
        <a:lstStyle/>
        <a:p>
          <a:endParaRPr lang="es-EC"/>
        </a:p>
      </dgm:t>
    </dgm:pt>
    <dgm:pt modelId="{EF450B24-F98F-459F-ACD9-211E91CEF864}" type="pres">
      <dgm:prSet presAssocID="{A4DDABD5-C9DC-4B17-9784-EF6223408886}" presName="horzTwo" presStyleCnt="0"/>
      <dgm:spPr/>
      <dgm:t>
        <a:bodyPr/>
        <a:lstStyle/>
        <a:p>
          <a:endParaRPr lang="es-EC"/>
        </a:p>
      </dgm:t>
    </dgm:pt>
    <dgm:pt modelId="{31EAE552-284D-433A-803A-151964E31FDF}" type="pres">
      <dgm:prSet presAssocID="{4CFFA19B-C959-4E0E-98DA-EAF701206E29}" presName="sibSpaceTwo" presStyleCnt="0"/>
      <dgm:spPr/>
      <dgm:t>
        <a:bodyPr/>
        <a:lstStyle/>
        <a:p>
          <a:endParaRPr lang="es-EC"/>
        </a:p>
      </dgm:t>
    </dgm:pt>
    <dgm:pt modelId="{224DEEFF-5BE5-4B70-AAEF-BF4EA705D935}" type="pres">
      <dgm:prSet presAssocID="{74BF6A3F-FCBD-4B82-B336-1F193BB3780A}" presName="vertTwo" presStyleCnt="0"/>
      <dgm:spPr/>
      <dgm:t>
        <a:bodyPr/>
        <a:lstStyle/>
        <a:p>
          <a:endParaRPr lang="es-EC"/>
        </a:p>
      </dgm:t>
    </dgm:pt>
    <dgm:pt modelId="{E3E8C406-7D8C-4663-B16E-C37F6E52CE3A}" type="pres">
      <dgm:prSet presAssocID="{74BF6A3F-FCBD-4B82-B336-1F193BB3780A}" presName="txTwo" presStyleLbl="node2" presStyleIdx="2" presStyleCnt="5">
        <dgm:presLayoutVars>
          <dgm:chPref val="3"/>
        </dgm:presLayoutVars>
      </dgm:prSet>
      <dgm:spPr/>
      <dgm:t>
        <a:bodyPr/>
        <a:lstStyle/>
        <a:p>
          <a:endParaRPr lang="es-EC"/>
        </a:p>
      </dgm:t>
    </dgm:pt>
    <dgm:pt modelId="{48E88FA5-1C7E-4D74-BEC2-4AC9759A2C26}" type="pres">
      <dgm:prSet presAssocID="{74BF6A3F-FCBD-4B82-B336-1F193BB3780A}" presName="horzTwo" presStyleCnt="0"/>
      <dgm:spPr/>
      <dgm:t>
        <a:bodyPr/>
        <a:lstStyle/>
        <a:p>
          <a:endParaRPr lang="es-EC"/>
        </a:p>
      </dgm:t>
    </dgm:pt>
    <dgm:pt modelId="{2A2E16F1-920D-499B-8AB8-ABF7916C303C}" type="pres">
      <dgm:prSet presAssocID="{A6657BFD-4586-45DB-9C8B-711DA3D87185}" presName="sibSpaceTwo" presStyleCnt="0"/>
      <dgm:spPr/>
      <dgm:t>
        <a:bodyPr/>
        <a:lstStyle/>
        <a:p>
          <a:endParaRPr lang="es-EC"/>
        </a:p>
      </dgm:t>
    </dgm:pt>
    <dgm:pt modelId="{34D98C28-9820-4C56-8339-49CA6FDC0843}" type="pres">
      <dgm:prSet presAssocID="{EF5AFF4E-9486-427A-929E-0CA76BBBE43B}" presName="vertTwo" presStyleCnt="0"/>
      <dgm:spPr/>
      <dgm:t>
        <a:bodyPr/>
        <a:lstStyle/>
        <a:p>
          <a:endParaRPr lang="es-EC"/>
        </a:p>
      </dgm:t>
    </dgm:pt>
    <dgm:pt modelId="{A375A147-3242-46AD-B4FC-71AD453B9B72}" type="pres">
      <dgm:prSet presAssocID="{EF5AFF4E-9486-427A-929E-0CA76BBBE43B}" presName="txTwo" presStyleLbl="node2" presStyleIdx="3" presStyleCnt="5">
        <dgm:presLayoutVars>
          <dgm:chPref val="3"/>
        </dgm:presLayoutVars>
      </dgm:prSet>
      <dgm:spPr/>
      <dgm:t>
        <a:bodyPr/>
        <a:lstStyle/>
        <a:p>
          <a:endParaRPr lang="es-EC"/>
        </a:p>
      </dgm:t>
    </dgm:pt>
    <dgm:pt modelId="{5D4EBDAA-EFBA-41C2-853A-796A7250566D}" type="pres">
      <dgm:prSet presAssocID="{EF5AFF4E-9486-427A-929E-0CA76BBBE43B}" presName="horzTwo" presStyleCnt="0"/>
      <dgm:spPr/>
      <dgm:t>
        <a:bodyPr/>
        <a:lstStyle/>
        <a:p>
          <a:endParaRPr lang="es-EC"/>
        </a:p>
      </dgm:t>
    </dgm:pt>
    <dgm:pt modelId="{E0823D99-6DE2-49E2-B133-8DE7214A39D5}" type="pres">
      <dgm:prSet presAssocID="{9166C932-C8D8-4A40-A5EB-69E079F06505}" presName="sibSpaceTwo" presStyleCnt="0"/>
      <dgm:spPr/>
      <dgm:t>
        <a:bodyPr/>
        <a:lstStyle/>
        <a:p>
          <a:endParaRPr lang="es-EC"/>
        </a:p>
      </dgm:t>
    </dgm:pt>
    <dgm:pt modelId="{7D0A0A0A-D274-4E43-9A55-AC6FF3AB19C1}" type="pres">
      <dgm:prSet presAssocID="{59E1A1BB-31D4-4D15-B88A-644EFACF9793}" presName="vertTwo" presStyleCnt="0"/>
      <dgm:spPr/>
      <dgm:t>
        <a:bodyPr/>
        <a:lstStyle/>
        <a:p>
          <a:endParaRPr lang="es-EC"/>
        </a:p>
      </dgm:t>
    </dgm:pt>
    <dgm:pt modelId="{6A864D80-FFFC-485E-B1B6-C8FBE616D23B}" type="pres">
      <dgm:prSet presAssocID="{59E1A1BB-31D4-4D15-B88A-644EFACF9793}" presName="txTwo" presStyleLbl="node2" presStyleIdx="4" presStyleCnt="5">
        <dgm:presLayoutVars>
          <dgm:chPref val="3"/>
        </dgm:presLayoutVars>
      </dgm:prSet>
      <dgm:spPr/>
      <dgm:t>
        <a:bodyPr/>
        <a:lstStyle/>
        <a:p>
          <a:endParaRPr lang="es-EC"/>
        </a:p>
      </dgm:t>
    </dgm:pt>
    <dgm:pt modelId="{2C8F2464-469A-4459-A338-2F1D5FD9C11C}" type="pres">
      <dgm:prSet presAssocID="{59E1A1BB-31D4-4D15-B88A-644EFACF9793}" presName="horzTwo" presStyleCnt="0"/>
      <dgm:spPr/>
      <dgm:t>
        <a:bodyPr/>
        <a:lstStyle/>
        <a:p>
          <a:endParaRPr lang="es-EC"/>
        </a:p>
      </dgm:t>
    </dgm:pt>
  </dgm:ptLst>
  <dgm:cxnLst>
    <dgm:cxn modelId="{3909D141-746B-46CB-9304-B762DDA8A86E}" type="presOf" srcId="{A4DDABD5-C9DC-4B17-9784-EF6223408886}" destId="{38733F3F-B0FA-486A-B909-2B67433BDF6E}" srcOrd="0" destOrd="0" presId="urn:microsoft.com/office/officeart/2005/8/layout/hierarchy4"/>
    <dgm:cxn modelId="{2D580CCF-2BCC-415C-9CD7-7FD8202A7E3D}" srcId="{8C781649-9008-4C9E-9E2B-87B86DE98455}" destId="{74BF6A3F-FCBD-4B82-B336-1F193BB3780A}" srcOrd="2" destOrd="0" parTransId="{3AB9009A-0C8C-485A-9D49-A601D0FD85FB}" sibTransId="{A6657BFD-4586-45DB-9C8B-711DA3D87185}"/>
    <dgm:cxn modelId="{A7143A85-F341-4182-90FF-C93D9A180D1C}" type="presOf" srcId="{74BF6A3F-FCBD-4B82-B336-1F193BB3780A}" destId="{E3E8C406-7D8C-4663-B16E-C37F6E52CE3A}" srcOrd="0" destOrd="0" presId="urn:microsoft.com/office/officeart/2005/8/layout/hierarchy4"/>
    <dgm:cxn modelId="{93A0546F-EA8C-41B5-9098-3DB50B784954}" srcId="{8C781649-9008-4C9E-9E2B-87B86DE98455}" destId="{EF5AFF4E-9486-427A-929E-0CA76BBBE43B}" srcOrd="3" destOrd="0" parTransId="{C19DD7BB-D920-4E66-BA7B-3D0E2083404B}" sibTransId="{9166C932-C8D8-4A40-A5EB-69E079F06505}"/>
    <dgm:cxn modelId="{93CCEECF-196C-4058-A79A-BA4EF6D67F2E}" type="presOf" srcId="{8C781649-9008-4C9E-9E2B-87B86DE98455}" destId="{248A6399-74C1-4410-B807-229D0C6291D5}" srcOrd="0" destOrd="0" presId="urn:microsoft.com/office/officeart/2005/8/layout/hierarchy4"/>
    <dgm:cxn modelId="{8934D451-FDB2-485A-B6F7-D39D04D12175}" type="presOf" srcId="{EF5AFF4E-9486-427A-929E-0CA76BBBE43B}" destId="{A375A147-3242-46AD-B4FC-71AD453B9B72}" srcOrd="0" destOrd="0" presId="urn:microsoft.com/office/officeart/2005/8/layout/hierarchy4"/>
    <dgm:cxn modelId="{590BD3F8-BEFB-46A2-B2BB-BCAAA7489AD1}" srcId="{8C781649-9008-4C9E-9E2B-87B86DE98455}" destId="{A4DDABD5-C9DC-4B17-9784-EF6223408886}" srcOrd="1" destOrd="0" parTransId="{BE154417-E478-4D8C-A40D-37FD2F89F090}" sibTransId="{4CFFA19B-C959-4E0E-98DA-EAF701206E29}"/>
    <dgm:cxn modelId="{D7CD5107-6DC8-4699-8302-E2B3B1576567}" srcId="{8C781649-9008-4C9E-9E2B-87B86DE98455}" destId="{7128E369-9396-455E-9088-257FCA908BFB}" srcOrd="0" destOrd="0" parTransId="{AF7F6449-37B9-4D76-A3B3-9818E62679C7}" sibTransId="{A2593BF0-1467-4FA6-B2C6-F3E45E922091}"/>
    <dgm:cxn modelId="{F7F14F48-ED93-480E-AEB2-2947E4D745B1}" type="presOf" srcId="{24680A95-8181-4F4C-9124-531C5E7C2B6C}" destId="{26D784B9-C9B7-477D-A64A-FF046B62C8A4}" srcOrd="0" destOrd="0" presId="urn:microsoft.com/office/officeart/2005/8/layout/hierarchy4"/>
    <dgm:cxn modelId="{B494B64A-8918-4DAD-A621-F1F5E0D27E04}" srcId="{8C781649-9008-4C9E-9E2B-87B86DE98455}" destId="{59E1A1BB-31D4-4D15-B88A-644EFACF9793}" srcOrd="4" destOrd="0" parTransId="{1240D274-7BA8-4D43-88ED-020F01CD8305}" sibTransId="{40BA371D-0F49-4DDF-8D02-D533A37CA798}"/>
    <dgm:cxn modelId="{C9B83EFA-DC1C-484D-9474-AA3C582F1AA0}" srcId="{24680A95-8181-4F4C-9124-531C5E7C2B6C}" destId="{8C781649-9008-4C9E-9E2B-87B86DE98455}" srcOrd="0" destOrd="0" parTransId="{2B768629-8666-424B-AC15-BCBBFF2FA514}" sibTransId="{0FFCD0D0-72D9-441D-9DC8-8EBFBB3B67FF}"/>
    <dgm:cxn modelId="{A0D363C1-B0AE-4842-84F8-E56DCDDFB717}" type="presOf" srcId="{7128E369-9396-455E-9088-257FCA908BFB}" destId="{00857613-2780-4A0F-854A-6B77D565FBD8}" srcOrd="0" destOrd="0" presId="urn:microsoft.com/office/officeart/2005/8/layout/hierarchy4"/>
    <dgm:cxn modelId="{6BB31DEB-33E2-4DFC-A386-3001E440294E}" type="presOf" srcId="{59E1A1BB-31D4-4D15-B88A-644EFACF9793}" destId="{6A864D80-FFFC-485E-B1B6-C8FBE616D23B}" srcOrd="0" destOrd="0" presId="urn:microsoft.com/office/officeart/2005/8/layout/hierarchy4"/>
    <dgm:cxn modelId="{4553B8E6-741E-4063-AAEA-78F37793ACD6}" type="presParOf" srcId="{26D784B9-C9B7-477D-A64A-FF046B62C8A4}" destId="{4C9DB1AD-95E7-4034-B26A-1B6A7DBB6F5D}" srcOrd="0" destOrd="0" presId="urn:microsoft.com/office/officeart/2005/8/layout/hierarchy4"/>
    <dgm:cxn modelId="{63C4533B-7BA0-4BF9-B98B-654508435148}" type="presParOf" srcId="{4C9DB1AD-95E7-4034-B26A-1B6A7DBB6F5D}" destId="{248A6399-74C1-4410-B807-229D0C6291D5}" srcOrd="0" destOrd="0" presId="urn:microsoft.com/office/officeart/2005/8/layout/hierarchy4"/>
    <dgm:cxn modelId="{043E0449-9542-47E9-A268-0500897E318D}" type="presParOf" srcId="{4C9DB1AD-95E7-4034-B26A-1B6A7DBB6F5D}" destId="{EA86039C-8E2F-468B-AF9A-87237083A852}" srcOrd="1" destOrd="0" presId="urn:microsoft.com/office/officeart/2005/8/layout/hierarchy4"/>
    <dgm:cxn modelId="{AAF4E7EA-C57D-4FCF-B277-143C204285C1}" type="presParOf" srcId="{4C9DB1AD-95E7-4034-B26A-1B6A7DBB6F5D}" destId="{C9440934-AFF5-4804-A367-D1118C2E3721}" srcOrd="2" destOrd="0" presId="urn:microsoft.com/office/officeart/2005/8/layout/hierarchy4"/>
    <dgm:cxn modelId="{13009606-69F2-4A99-899B-7A7AB6311001}" type="presParOf" srcId="{C9440934-AFF5-4804-A367-D1118C2E3721}" destId="{0115C787-C378-4FAE-B45D-9B9C48567288}" srcOrd="0" destOrd="0" presId="urn:microsoft.com/office/officeart/2005/8/layout/hierarchy4"/>
    <dgm:cxn modelId="{DFEE2D22-AB70-4DD6-876E-A65ABE34EDC2}" type="presParOf" srcId="{0115C787-C378-4FAE-B45D-9B9C48567288}" destId="{00857613-2780-4A0F-854A-6B77D565FBD8}" srcOrd="0" destOrd="0" presId="urn:microsoft.com/office/officeart/2005/8/layout/hierarchy4"/>
    <dgm:cxn modelId="{6625A212-4213-423C-BDDB-50A9EFB9CB59}" type="presParOf" srcId="{0115C787-C378-4FAE-B45D-9B9C48567288}" destId="{FBB458BF-60D7-4629-AF36-37C4054204D1}" srcOrd="1" destOrd="0" presId="urn:microsoft.com/office/officeart/2005/8/layout/hierarchy4"/>
    <dgm:cxn modelId="{E119B824-5B83-49D4-BD5F-7855E5442E66}" type="presParOf" srcId="{C9440934-AFF5-4804-A367-D1118C2E3721}" destId="{797F6508-4D49-47B9-9E51-DDD8942A0B5C}" srcOrd="1" destOrd="0" presId="urn:microsoft.com/office/officeart/2005/8/layout/hierarchy4"/>
    <dgm:cxn modelId="{0D09C243-06E5-4649-B8CB-280A5060F63E}" type="presParOf" srcId="{C9440934-AFF5-4804-A367-D1118C2E3721}" destId="{0307758F-B501-4283-838C-8452D0314121}" srcOrd="2" destOrd="0" presId="urn:microsoft.com/office/officeart/2005/8/layout/hierarchy4"/>
    <dgm:cxn modelId="{7E3E48EE-FCDB-4AF0-AE43-23E3032FBF55}" type="presParOf" srcId="{0307758F-B501-4283-838C-8452D0314121}" destId="{38733F3F-B0FA-486A-B909-2B67433BDF6E}" srcOrd="0" destOrd="0" presId="urn:microsoft.com/office/officeart/2005/8/layout/hierarchy4"/>
    <dgm:cxn modelId="{C2FAD7A2-0042-495F-A8E0-9EAEA1337DA2}" type="presParOf" srcId="{0307758F-B501-4283-838C-8452D0314121}" destId="{EF450B24-F98F-459F-ACD9-211E91CEF864}" srcOrd="1" destOrd="0" presId="urn:microsoft.com/office/officeart/2005/8/layout/hierarchy4"/>
    <dgm:cxn modelId="{BC37D8AB-E20F-4399-B943-D02DEE29477F}" type="presParOf" srcId="{C9440934-AFF5-4804-A367-D1118C2E3721}" destId="{31EAE552-284D-433A-803A-151964E31FDF}" srcOrd="3" destOrd="0" presId="urn:microsoft.com/office/officeart/2005/8/layout/hierarchy4"/>
    <dgm:cxn modelId="{75A3A6A0-8397-449E-826E-3E31655094F3}" type="presParOf" srcId="{C9440934-AFF5-4804-A367-D1118C2E3721}" destId="{224DEEFF-5BE5-4B70-AAEF-BF4EA705D935}" srcOrd="4" destOrd="0" presId="urn:microsoft.com/office/officeart/2005/8/layout/hierarchy4"/>
    <dgm:cxn modelId="{4248B5CD-538F-4307-98D0-0BF2B3B8241F}" type="presParOf" srcId="{224DEEFF-5BE5-4B70-AAEF-BF4EA705D935}" destId="{E3E8C406-7D8C-4663-B16E-C37F6E52CE3A}" srcOrd="0" destOrd="0" presId="urn:microsoft.com/office/officeart/2005/8/layout/hierarchy4"/>
    <dgm:cxn modelId="{A0BE746A-8633-4F0B-B3B0-485DE5B04EAF}" type="presParOf" srcId="{224DEEFF-5BE5-4B70-AAEF-BF4EA705D935}" destId="{48E88FA5-1C7E-4D74-BEC2-4AC9759A2C26}" srcOrd="1" destOrd="0" presId="urn:microsoft.com/office/officeart/2005/8/layout/hierarchy4"/>
    <dgm:cxn modelId="{8EEA026D-3D31-4D8E-AA4A-4FB68A58FAB2}" type="presParOf" srcId="{C9440934-AFF5-4804-A367-D1118C2E3721}" destId="{2A2E16F1-920D-499B-8AB8-ABF7916C303C}" srcOrd="5" destOrd="0" presId="urn:microsoft.com/office/officeart/2005/8/layout/hierarchy4"/>
    <dgm:cxn modelId="{1145D321-5783-4FA5-AEDB-4FBD1111A642}" type="presParOf" srcId="{C9440934-AFF5-4804-A367-D1118C2E3721}" destId="{34D98C28-9820-4C56-8339-49CA6FDC0843}" srcOrd="6" destOrd="0" presId="urn:microsoft.com/office/officeart/2005/8/layout/hierarchy4"/>
    <dgm:cxn modelId="{8BE3BF88-DC09-42FE-B890-E481A8086656}" type="presParOf" srcId="{34D98C28-9820-4C56-8339-49CA6FDC0843}" destId="{A375A147-3242-46AD-B4FC-71AD453B9B72}" srcOrd="0" destOrd="0" presId="urn:microsoft.com/office/officeart/2005/8/layout/hierarchy4"/>
    <dgm:cxn modelId="{B4A1E1FA-98DB-45FC-8669-CCB50036EEF3}" type="presParOf" srcId="{34D98C28-9820-4C56-8339-49CA6FDC0843}" destId="{5D4EBDAA-EFBA-41C2-853A-796A7250566D}" srcOrd="1" destOrd="0" presId="urn:microsoft.com/office/officeart/2005/8/layout/hierarchy4"/>
    <dgm:cxn modelId="{0F6F6423-8F64-4EFA-A1EA-C30FD8E35903}" type="presParOf" srcId="{C9440934-AFF5-4804-A367-D1118C2E3721}" destId="{E0823D99-6DE2-49E2-B133-8DE7214A39D5}" srcOrd="7" destOrd="0" presId="urn:microsoft.com/office/officeart/2005/8/layout/hierarchy4"/>
    <dgm:cxn modelId="{9CF02966-784B-448F-BB97-C2700529B0A5}" type="presParOf" srcId="{C9440934-AFF5-4804-A367-D1118C2E3721}" destId="{7D0A0A0A-D274-4E43-9A55-AC6FF3AB19C1}" srcOrd="8" destOrd="0" presId="urn:microsoft.com/office/officeart/2005/8/layout/hierarchy4"/>
    <dgm:cxn modelId="{69DFD22D-4AD6-436C-A3FF-62BA34D7A986}" type="presParOf" srcId="{7D0A0A0A-D274-4E43-9A55-AC6FF3AB19C1}" destId="{6A864D80-FFFC-485E-B1B6-C8FBE616D23B}" srcOrd="0" destOrd="0" presId="urn:microsoft.com/office/officeart/2005/8/layout/hierarchy4"/>
    <dgm:cxn modelId="{50483A97-8D97-4311-A132-BEFC96C72AFC}" type="presParOf" srcId="{7D0A0A0A-D274-4E43-9A55-AC6FF3AB19C1}" destId="{2C8F2464-469A-4459-A338-2F1D5FD9C11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C54700-AD04-4501-A365-72822030B5BC}" type="doc">
      <dgm:prSet loTypeId="urn:microsoft.com/office/officeart/2005/8/layout/process1" loCatId="process" qsTypeId="urn:microsoft.com/office/officeart/2005/8/quickstyle/simple1" qsCatId="simple" csTypeId="urn:microsoft.com/office/officeart/2005/8/colors/colorful5" csCatId="colorful" phldr="1"/>
      <dgm:spPr/>
    </dgm:pt>
    <dgm:pt modelId="{E891E3A3-ACBB-4979-A981-C8E03B0C56F7}">
      <dgm:prSet phldrT="[Texto]" custT="1"/>
      <dgm:spPr/>
      <dgm:t>
        <a:bodyPr/>
        <a:lstStyle/>
        <a:p>
          <a:r>
            <a:rPr lang="es-EC" sz="1800" dirty="0" smtClean="0">
              <a:latin typeface="Adobe Hebrew" pitchFamily="18" charset="-79"/>
              <a:cs typeface="Adobe Hebrew" pitchFamily="18" charset="-79"/>
            </a:rPr>
            <a:t>GENERAL</a:t>
          </a:r>
          <a:endParaRPr lang="es-EC" sz="1800" dirty="0"/>
        </a:p>
      </dgm:t>
    </dgm:pt>
    <dgm:pt modelId="{9B80AE7D-CACA-4885-AB74-AAD8212C66EC}" type="parTrans" cxnId="{4FF7F36A-11AB-42B6-8E96-12401EDCE90E}">
      <dgm:prSet/>
      <dgm:spPr/>
      <dgm:t>
        <a:bodyPr/>
        <a:lstStyle/>
        <a:p>
          <a:endParaRPr lang="es-EC"/>
        </a:p>
      </dgm:t>
    </dgm:pt>
    <dgm:pt modelId="{84EDF7D9-7E5A-41E8-A324-5F9A3D3A0ACE}" type="sibTrans" cxnId="{4FF7F36A-11AB-42B6-8E96-12401EDCE90E}">
      <dgm:prSet/>
      <dgm:spPr/>
      <dgm:t>
        <a:bodyPr/>
        <a:lstStyle/>
        <a:p>
          <a:endParaRPr lang="es-EC"/>
        </a:p>
      </dgm:t>
    </dgm:pt>
    <dgm:pt modelId="{F65EECCE-98DA-4E6E-B7D3-E3170D332B0E}">
      <dgm:prSet phldrT="[Texto]" custT="1"/>
      <dgm:spPr/>
      <dgm:t>
        <a:bodyPr/>
        <a:lstStyle/>
        <a:p>
          <a:r>
            <a:rPr lang="es-EC" sz="1200" dirty="0" smtClean="0"/>
            <a:t>Identificar el nivel de satisfacción de los estudiantes de pregrado de la Universidad de las Fuerzas Armadas –ESPE, mediante un estudio de percepción para proponer un plan de mejoramiento a los servicios administrativos de la institución. </a:t>
          </a:r>
          <a:endParaRPr lang="es-EC" sz="1200" dirty="0"/>
        </a:p>
      </dgm:t>
    </dgm:pt>
    <dgm:pt modelId="{FC9A218E-DAC0-4FE6-8208-7069ECF67310}" type="parTrans" cxnId="{AFB6AFD9-DD51-45B9-81AC-16A50008501F}">
      <dgm:prSet/>
      <dgm:spPr/>
      <dgm:t>
        <a:bodyPr/>
        <a:lstStyle/>
        <a:p>
          <a:endParaRPr lang="es-EC"/>
        </a:p>
      </dgm:t>
    </dgm:pt>
    <dgm:pt modelId="{4001AC49-9932-4AF4-9C26-5FA9066526CB}" type="sibTrans" cxnId="{AFB6AFD9-DD51-45B9-81AC-16A50008501F}">
      <dgm:prSet/>
      <dgm:spPr/>
      <dgm:t>
        <a:bodyPr/>
        <a:lstStyle/>
        <a:p>
          <a:endParaRPr lang="es-EC"/>
        </a:p>
      </dgm:t>
    </dgm:pt>
    <dgm:pt modelId="{65D594DF-1104-4098-9470-197E472FAEDE}" type="pres">
      <dgm:prSet presAssocID="{ABC54700-AD04-4501-A365-72822030B5BC}" presName="Name0" presStyleCnt="0">
        <dgm:presLayoutVars>
          <dgm:dir/>
          <dgm:resizeHandles val="exact"/>
        </dgm:presLayoutVars>
      </dgm:prSet>
      <dgm:spPr/>
    </dgm:pt>
    <dgm:pt modelId="{F80D5D34-286D-429A-8157-4EBEB763A616}" type="pres">
      <dgm:prSet presAssocID="{E891E3A3-ACBB-4979-A981-C8E03B0C56F7}" presName="node" presStyleLbl="node1" presStyleIdx="0" presStyleCnt="2" custScaleX="39518">
        <dgm:presLayoutVars>
          <dgm:bulletEnabled val="1"/>
        </dgm:presLayoutVars>
      </dgm:prSet>
      <dgm:spPr/>
      <dgm:t>
        <a:bodyPr/>
        <a:lstStyle/>
        <a:p>
          <a:endParaRPr lang="es-EC"/>
        </a:p>
      </dgm:t>
    </dgm:pt>
    <dgm:pt modelId="{E5002B93-2266-4193-B3CF-F6D34027D642}" type="pres">
      <dgm:prSet presAssocID="{84EDF7D9-7E5A-41E8-A324-5F9A3D3A0ACE}" presName="sibTrans" presStyleLbl="sibTrans2D1" presStyleIdx="0" presStyleCnt="1" custScaleX="96421" custScaleY="64106" custLinFactNeighborX="8273"/>
      <dgm:spPr/>
      <dgm:t>
        <a:bodyPr/>
        <a:lstStyle/>
        <a:p>
          <a:endParaRPr lang="es-EC"/>
        </a:p>
      </dgm:t>
    </dgm:pt>
    <dgm:pt modelId="{7802A5A1-BCC4-44A1-8E3C-09748995A926}" type="pres">
      <dgm:prSet presAssocID="{84EDF7D9-7E5A-41E8-A324-5F9A3D3A0ACE}" presName="connectorText" presStyleLbl="sibTrans2D1" presStyleIdx="0" presStyleCnt="1"/>
      <dgm:spPr/>
      <dgm:t>
        <a:bodyPr/>
        <a:lstStyle/>
        <a:p>
          <a:endParaRPr lang="es-EC"/>
        </a:p>
      </dgm:t>
    </dgm:pt>
    <dgm:pt modelId="{8279EA21-0D4C-4773-B4CB-2142660CBEAC}" type="pres">
      <dgm:prSet presAssocID="{F65EECCE-98DA-4E6E-B7D3-E3170D332B0E}" presName="node" presStyleLbl="node1" presStyleIdx="1" presStyleCnt="2" custScaleX="145008">
        <dgm:presLayoutVars>
          <dgm:bulletEnabled val="1"/>
        </dgm:presLayoutVars>
      </dgm:prSet>
      <dgm:spPr/>
      <dgm:t>
        <a:bodyPr/>
        <a:lstStyle/>
        <a:p>
          <a:endParaRPr lang="es-EC"/>
        </a:p>
      </dgm:t>
    </dgm:pt>
  </dgm:ptLst>
  <dgm:cxnLst>
    <dgm:cxn modelId="{1D9C389A-F12A-4D77-A678-6EA811603B10}" type="presOf" srcId="{E891E3A3-ACBB-4979-A981-C8E03B0C56F7}" destId="{F80D5D34-286D-429A-8157-4EBEB763A616}" srcOrd="0" destOrd="0" presId="urn:microsoft.com/office/officeart/2005/8/layout/process1"/>
    <dgm:cxn modelId="{4FF7F36A-11AB-42B6-8E96-12401EDCE90E}" srcId="{ABC54700-AD04-4501-A365-72822030B5BC}" destId="{E891E3A3-ACBB-4979-A981-C8E03B0C56F7}" srcOrd="0" destOrd="0" parTransId="{9B80AE7D-CACA-4885-AB74-AAD8212C66EC}" sibTransId="{84EDF7D9-7E5A-41E8-A324-5F9A3D3A0ACE}"/>
    <dgm:cxn modelId="{4982BFFE-6D07-49A9-9D54-BA894D74A8C7}" type="presOf" srcId="{F65EECCE-98DA-4E6E-B7D3-E3170D332B0E}" destId="{8279EA21-0D4C-4773-B4CB-2142660CBEAC}" srcOrd="0" destOrd="0" presId="urn:microsoft.com/office/officeart/2005/8/layout/process1"/>
    <dgm:cxn modelId="{9F05C97E-EBE6-43A4-945E-06BFFA14CB5C}" type="presOf" srcId="{ABC54700-AD04-4501-A365-72822030B5BC}" destId="{65D594DF-1104-4098-9470-197E472FAEDE}" srcOrd="0" destOrd="0" presId="urn:microsoft.com/office/officeart/2005/8/layout/process1"/>
    <dgm:cxn modelId="{35580937-81A2-46F4-A89A-10F81BC84DE8}" type="presOf" srcId="{84EDF7D9-7E5A-41E8-A324-5F9A3D3A0ACE}" destId="{7802A5A1-BCC4-44A1-8E3C-09748995A926}" srcOrd="1" destOrd="0" presId="urn:microsoft.com/office/officeart/2005/8/layout/process1"/>
    <dgm:cxn modelId="{46F59B59-A6C0-4A53-ABEA-62413C475856}" type="presOf" srcId="{84EDF7D9-7E5A-41E8-A324-5F9A3D3A0ACE}" destId="{E5002B93-2266-4193-B3CF-F6D34027D642}" srcOrd="0" destOrd="0" presId="urn:microsoft.com/office/officeart/2005/8/layout/process1"/>
    <dgm:cxn modelId="{AFB6AFD9-DD51-45B9-81AC-16A50008501F}" srcId="{ABC54700-AD04-4501-A365-72822030B5BC}" destId="{F65EECCE-98DA-4E6E-B7D3-E3170D332B0E}" srcOrd="1" destOrd="0" parTransId="{FC9A218E-DAC0-4FE6-8208-7069ECF67310}" sibTransId="{4001AC49-9932-4AF4-9C26-5FA9066526CB}"/>
    <dgm:cxn modelId="{39F8619B-4771-40F5-95C3-02C4A5B645A7}" type="presParOf" srcId="{65D594DF-1104-4098-9470-197E472FAEDE}" destId="{F80D5D34-286D-429A-8157-4EBEB763A616}" srcOrd="0" destOrd="0" presId="urn:microsoft.com/office/officeart/2005/8/layout/process1"/>
    <dgm:cxn modelId="{C9406A9C-6258-4193-842A-03678EDCBF9A}" type="presParOf" srcId="{65D594DF-1104-4098-9470-197E472FAEDE}" destId="{E5002B93-2266-4193-B3CF-F6D34027D642}" srcOrd="1" destOrd="0" presId="urn:microsoft.com/office/officeart/2005/8/layout/process1"/>
    <dgm:cxn modelId="{31E41DD1-538D-479C-9C50-DCB831EB7266}" type="presParOf" srcId="{E5002B93-2266-4193-B3CF-F6D34027D642}" destId="{7802A5A1-BCC4-44A1-8E3C-09748995A926}" srcOrd="0" destOrd="0" presId="urn:microsoft.com/office/officeart/2005/8/layout/process1"/>
    <dgm:cxn modelId="{D072137D-1468-411C-A1A2-6B281B8737E7}" type="presParOf" srcId="{65D594DF-1104-4098-9470-197E472FAEDE}" destId="{8279EA21-0D4C-4773-B4CB-2142660CBEAC}"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185ACF-2314-4370-B154-6F54BF38A7E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80F14E8D-45E7-445D-A8C4-08A5D4AF2464}">
      <dgm:prSet phldrT="[Texto]"/>
      <dgm:spPr/>
      <dgm:t>
        <a:bodyPr/>
        <a:lstStyle/>
        <a:p>
          <a:r>
            <a:rPr lang="es-EC" b="1" dirty="0" smtClean="0">
              <a:latin typeface="+mj-lt"/>
              <a:cs typeface="Times New Roman" panose="02020603050405020304" pitchFamily="18" charset="0"/>
            </a:rPr>
            <a:t>Nivel de Satisfacción y Percepción</a:t>
          </a:r>
          <a:endParaRPr lang="es-EC" b="1" dirty="0">
            <a:latin typeface="+mj-lt"/>
            <a:cs typeface="Times New Roman" panose="02020603050405020304" pitchFamily="18" charset="0"/>
          </a:endParaRPr>
        </a:p>
      </dgm:t>
    </dgm:pt>
    <dgm:pt modelId="{45F3BD5A-E591-4F62-B55E-A6412D777CD2}" type="parTrans" cxnId="{43790650-0FD8-48D1-BA1C-43BD4343C073}">
      <dgm:prSet/>
      <dgm:spPr/>
      <dgm:t>
        <a:bodyPr/>
        <a:lstStyle/>
        <a:p>
          <a:endParaRPr lang="es-EC"/>
        </a:p>
      </dgm:t>
    </dgm:pt>
    <dgm:pt modelId="{2994CA4D-EFE3-4FCF-A2AD-48FAE6BD2136}" type="sibTrans" cxnId="{43790650-0FD8-48D1-BA1C-43BD4343C073}">
      <dgm:prSet/>
      <dgm:spPr/>
      <dgm:t>
        <a:bodyPr/>
        <a:lstStyle/>
        <a:p>
          <a:endParaRPr lang="es-EC"/>
        </a:p>
      </dgm:t>
    </dgm:pt>
    <dgm:pt modelId="{5696E26B-4B13-4F00-A8EE-D1C34A7D7CE0}">
      <dgm:prSet phldrT="[Texto]"/>
      <dgm:spPr/>
      <dgm:t>
        <a:bodyPr/>
        <a:lstStyle/>
        <a:p>
          <a:r>
            <a:rPr lang="es-EC" dirty="0" smtClean="0"/>
            <a:t>El valor en relación con las expectativas</a:t>
          </a:r>
          <a:endParaRPr lang="es-EC" dirty="0"/>
        </a:p>
      </dgm:t>
    </dgm:pt>
    <dgm:pt modelId="{8F50EA48-B82B-4364-92FB-8A6C018AF6EF}" type="parTrans" cxnId="{0DFD7F19-6EDA-4E34-AADC-D785936D92C7}">
      <dgm:prSet/>
      <dgm:spPr/>
      <dgm:t>
        <a:bodyPr/>
        <a:lstStyle/>
        <a:p>
          <a:endParaRPr lang="es-EC"/>
        </a:p>
      </dgm:t>
    </dgm:pt>
    <dgm:pt modelId="{EF03A83D-BBDD-4F48-89EF-B53CCD7A5068}" type="sibTrans" cxnId="{0DFD7F19-6EDA-4E34-AADC-D785936D92C7}">
      <dgm:prSet/>
      <dgm:spPr/>
      <dgm:t>
        <a:bodyPr/>
        <a:lstStyle/>
        <a:p>
          <a:endParaRPr lang="es-EC"/>
        </a:p>
      </dgm:t>
    </dgm:pt>
    <dgm:pt modelId="{A236CCA8-9914-444E-BC9F-100BE063D5D0}">
      <dgm:prSet phldrT="[Texto]"/>
      <dgm:spPr/>
      <dgm:t>
        <a:bodyPr/>
        <a:lstStyle/>
        <a:p>
          <a:r>
            <a:rPr lang="es-EC" b="1" dirty="0" smtClean="0">
              <a:latin typeface="+mj-lt"/>
              <a:cs typeface="Times New Roman" panose="02020603050405020304" pitchFamily="18" charset="0"/>
            </a:rPr>
            <a:t>Clientes y servicios</a:t>
          </a:r>
          <a:endParaRPr lang="es-EC" b="1" dirty="0">
            <a:latin typeface="+mj-lt"/>
            <a:cs typeface="Times New Roman" panose="02020603050405020304" pitchFamily="18" charset="0"/>
          </a:endParaRPr>
        </a:p>
      </dgm:t>
    </dgm:pt>
    <dgm:pt modelId="{68515948-FD70-4041-A009-FF82C062DF37}" type="parTrans" cxnId="{B0F182B1-F53B-4E02-AD5C-950F15D7AF1C}">
      <dgm:prSet/>
      <dgm:spPr/>
      <dgm:t>
        <a:bodyPr/>
        <a:lstStyle/>
        <a:p>
          <a:endParaRPr lang="es-EC"/>
        </a:p>
      </dgm:t>
    </dgm:pt>
    <dgm:pt modelId="{D572DF41-06DC-4EE1-98E4-E278FB44EB2D}" type="sibTrans" cxnId="{B0F182B1-F53B-4E02-AD5C-950F15D7AF1C}">
      <dgm:prSet/>
      <dgm:spPr/>
      <dgm:t>
        <a:bodyPr/>
        <a:lstStyle/>
        <a:p>
          <a:endParaRPr lang="es-EC"/>
        </a:p>
      </dgm:t>
    </dgm:pt>
    <dgm:pt modelId="{CB56BC5A-8B56-47E3-A064-04F499AFEFCC}">
      <dgm:prSet phldrT="[Texto]"/>
      <dgm:spPr/>
      <dgm:t>
        <a:bodyPr/>
        <a:lstStyle/>
        <a:p>
          <a:r>
            <a:rPr lang="es-EC" b="0" dirty="0" smtClean="0">
              <a:latin typeface="+mj-lt"/>
              <a:cs typeface="Times New Roman" panose="02020603050405020304" pitchFamily="18" charset="0"/>
            </a:rPr>
            <a:t>Personas que tienen cierta necesidad de un producto o servicio</a:t>
          </a:r>
          <a:endParaRPr lang="es-EC" dirty="0">
            <a:latin typeface="+mj-lt"/>
            <a:cs typeface="Times New Roman" panose="02020603050405020304" pitchFamily="18" charset="0"/>
          </a:endParaRPr>
        </a:p>
      </dgm:t>
    </dgm:pt>
    <dgm:pt modelId="{A2661209-D795-4047-920E-16600F77D541}" type="parTrans" cxnId="{4DB3B1DD-F11D-4EDC-AAB0-7CB7DE6EC0BA}">
      <dgm:prSet/>
      <dgm:spPr/>
      <dgm:t>
        <a:bodyPr/>
        <a:lstStyle/>
        <a:p>
          <a:endParaRPr lang="es-EC"/>
        </a:p>
      </dgm:t>
    </dgm:pt>
    <dgm:pt modelId="{A185E160-3EFD-4BC4-B8F4-CCFAB7BD0240}" type="sibTrans" cxnId="{4DB3B1DD-F11D-4EDC-AAB0-7CB7DE6EC0BA}">
      <dgm:prSet/>
      <dgm:spPr/>
      <dgm:t>
        <a:bodyPr/>
        <a:lstStyle/>
        <a:p>
          <a:endParaRPr lang="es-EC"/>
        </a:p>
      </dgm:t>
    </dgm:pt>
    <dgm:pt modelId="{DA7208AB-15FF-42AF-A1AB-C6C6832BAC11}">
      <dgm:prSet phldrT="[Texto]"/>
      <dgm:spPr/>
      <dgm:t>
        <a:bodyPr/>
        <a:lstStyle/>
        <a:p>
          <a:r>
            <a:rPr lang="es-EC" b="0" dirty="0" smtClean="0">
              <a:latin typeface="+mj-lt"/>
              <a:cs typeface="Times New Roman" panose="02020603050405020304" pitchFamily="18" charset="0"/>
            </a:rPr>
            <a:t>Cualquier actividad o beneficio que una parte puede ofrecer a otra y que es básicamente intangible</a:t>
          </a:r>
          <a:endParaRPr lang="es-EC" dirty="0">
            <a:latin typeface="+mj-lt"/>
            <a:cs typeface="Times New Roman" panose="02020603050405020304" pitchFamily="18" charset="0"/>
          </a:endParaRPr>
        </a:p>
      </dgm:t>
    </dgm:pt>
    <dgm:pt modelId="{9258BA7E-48CC-4FB2-8B81-EBC8BADAEA89}" type="parTrans" cxnId="{75025A23-1ABF-4269-997F-A9C84AC574C1}">
      <dgm:prSet/>
      <dgm:spPr/>
      <dgm:t>
        <a:bodyPr/>
        <a:lstStyle/>
        <a:p>
          <a:endParaRPr lang="es-EC"/>
        </a:p>
      </dgm:t>
    </dgm:pt>
    <dgm:pt modelId="{C6E96F07-B32B-4866-A623-1889380AFBB5}" type="sibTrans" cxnId="{75025A23-1ABF-4269-997F-A9C84AC574C1}">
      <dgm:prSet/>
      <dgm:spPr/>
      <dgm:t>
        <a:bodyPr/>
        <a:lstStyle/>
        <a:p>
          <a:endParaRPr lang="es-EC"/>
        </a:p>
      </dgm:t>
    </dgm:pt>
    <dgm:pt modelId="{855C81E1-CBD3-446B-B0A6-CC8ED5644429}">
      <dgm:prSet phldrT="[Texto]"/>
      <dgm:spPr/>
      <dgm:t>
        <a:bodyPr/>
        <a:lstStyle/>
        <a:p>
          <a:r>
            <a:rPr lang="es-EC" b="1" dirty="0" smtClean="0">
              <a:latin typeface="+mj-lt"/>
              <a:cs typeface="Times New Roman" panose="02020603050405020304" pitchFamily="18" charset="0"/>
            </a:rPr>
            <a:t>Ley Orgánica de Servicio Público -LOSEP</a:t>
          </a:r>
          <a:endParaRPr lang="es-EC" dirty="0">
            <a:latin typeface="+mj-lt"/>
            <a:cs typeface="Times New Roman" panose="02020603050405020304" pitchFamily="18" charset="0"/>
          </a:endParaRPr>
        </a:p>
      </dgm:t>
    </dgm:pt>
    <dgm:pt modelId="{D545D9EF-0739-4F7B-BD43-77FCADC57D93}" type="parTrans" cxnId="{61E33C12-9B54-4783-BA4E-8ECB8AAD892A}">
      <dgm:prSet/>
      <dgm:spPr/>
      <dgm:t>
        <a:bodyPr/>
        <a:lstStyle/>
        <a:p>
          <a:endParaRPr lang="es-EC"/>
        </a:p>
      </dgm:t>
    </dgm:pt>
    <dgm:pt modelId="{3A35BB77-BB15-4ED6-8043-B5393DA4E197}" type="sibTrans" cxnId="{61E33C12-9B54-4783-BA4E-8ECB8AAD892A}">
      <dgm:prSet/>
      <dgm:spPr/>
      <dgm:t>
        <a:bodyPr/>
        <a:lstStyle/>
        <a:p>
          <a:endParaRPr lang="es-EC"/>
        </a:p>
      </dgm:t>
    </dgm:pt>
    <dgm:pt modelId="{90479C38-178B-434B-8CAF-ADFBF5C80E03}">
      <dgm:prSet phldrT="[Texto]"/>
      <dgm:spPr/>
      <dgm:t>
        <a:bodyPr/>
        <a:lstStyle/>
        <a:p>
          <a:r>
            <a:rPr lang="es-EC" altLang="es-EC" dirty="0" smtClean="0">
              <a:latin typeface="+mj-lt"/>
              <a:cs typeface="Times New Roman" panose="02020603050405020304" pitchFamily="18" charset="0"/>
            </a:rPr>
            <a:t>Artículo 22</a:t>
          </a:r>
          <a:endParaRPr lang="es-EC" dirty="0">
            <a:latin typeface="+mj-lt"/>
            <a:cs typeface="Times New Roman" panose="02020603050405020304" pitchFamily="18" charset="0"/>
          </a:endParaRPr>
        </a:p>
      </dgm:t>
    </dgm:pt>
    <dgm:pt modelId="{ED2AAF5E-C237-45A0-B070-79686254E5B1}" type="parTrans" cxnId="{8954B066-E404-4434-A30D-B68511DDE517}">
      <dgm:prSet/>
      <dgm:spPr/>
      <dgm:t>
        <a:bodyPr/>
        <a:lstStyle/>
        <a:p>
          <a:endParaRPr lang="es-EC"/>
        </a:p>
      </dgm:t>
    </dgm:pt>
    <dgm:pt modelId="{6254AB8E-E262-44F6-B120-15E39BFE2D48}" type="sibTrans" cxnId="{8954B066-E404-4434-A30D-B68511DDE517}">
      <dgm:prSet/>
      <dgm:spPr/>
      <dgm:t>
        <a:bodyPr/>
        <a:lstStyle/>
        <a:p>
          <a:endParaRPr lang="es-EC"/>
        </a:p>
      </dgm:t>
    </dgm:pt>
    <dgm:pt modelId="{F02A4277-7723-4DAA-B594-0A462D3E53DD}">
      <dgm:prSet/>
      <dgm:spPr/>
      <dgm:t>
        <a:bodyPr/>
        <a:lstStyle/>
        <a:p>
          <a:r>
            <a:rPr lang="es-EC" altLang="es-EC" dirty="0" smtClean="0">
              <a:latin typeface="+mj-lt"/>
              <a:cs typeface="Times New Roman" panose="02020603050405020304" pitchFamily="18" charset="0"/>
            </a:rPr>
            <a:t>Artículo 24</a:t>
          </a:r>
          <a:endParaRPr lang="es-EC" altLang="es-EC" dirty="0">
            <a:latin typeface="+mj-lt"/>
            <a:cs typeface="Times New Roman" panose="02020603050405020304" pitchFamily="18" charset="0"/>
          </a:endParaRPr>
        </a:p>
      </dgm:t>
    </dgm:pt>
    <dgm:pt modelId="{BF9D9421-AB85-4184-B6C2-7B7B5169826E}" type="parTrans" cxnId="{B871A04F-EED2-4D11-8B05-F436F3DE2BFE}">
      <dgm:prSet/>
      <dgm:spPr/>
      <dgm:t>
        <a:bodyPr/>
        <a:lstStyle/>
        <a:p>
          <a:endParaRPr lang="es-EC"/>
        </a:p>
      </dgm:t>
    </dgm:pt>
    <dgm:pt modelId="{4D92EA39-EC75-46FB-8468-D4C7FF21AD47}" type="sibTrans" cxnId="{B871A04F-EED2-4D11-8B05-F436F3DE2BFE}">
      <dgm:prSet/>
      <dgm:spPr/>
      <dgm:t>
        <a:bodyPr/>
        <a:lstStyle/>
        <a:p>
          <a:endParaRPr lang="es-EC"/>
        </a:p>
      </dgm:t>
    </dgm:pt>
    <dgm:pt modelId="{546492E8-ED6B-40FA-986A-8C2606C783FD}">
      <dgm:prSet phldrT="[Texto]"/>
      <dgm:spPr/>
      <dgm:t>
        <a:bodyPr/>
        <a:lstStyle/>
        <a:p>
          <a:r>
            <a:rPr lang="es-EC" dirty="0" smtClean="0"/>
            <a:t>La percepción cada uno la lleva de manera diferente, es decir de una manera individual</a:t>
          </a:r>
          <a:endParaRPr lang="es-EC" dirty="0">
            <a:latin typeface="Times New Roman" panose="02020603050405020304" pitchFamily="18" charset="0"/>
            <a:cs typeface="Times New Roman" panose="02020603050405020304" pitchFamily="18" charset="0"/>
          </a:endParaRPr>
        </a:p>
      </dgm:t>
    </dgm:pt>
    <dgm:pt modelId="{CB5EDAFA-15B4-428E-80CC-AAB6B501962F}" type="parTrans" cxnId="{96DAFC54-EE6E-4825-9BED-9B4200124761}">
      <dgm:prSet/>
      <dgm:spPr/>
      <dgm:t>
        <a:bodyPr/>
        <a:lstStyle/>
        <a:p>
          <a:endParaRPr lang="es-EC"/>
        </a:p>
      </dgm:t>
    </dgm:pt>
    <dgm:pt modelId="{E720BAE6-A96D-406B-AAF5-1B5B82B65C7F}" type="sibTrans" cxnId="{96DAFC54-EE6E-4825-9BED-9B4200124761}">
      <dgm:prSet/>
      <dgm:spPr/>
      <dgm:t>
        <a:bodyPr/>
        <a:lstStyle/>
        <a:p>
          <a:endParaRPr lang="es-EC"/>
        </a:p>
      </dgm:t>
    </dgm:pt>
    <dgm:pt modelId="{FA614026-818D-492A-82FA-8C7ECAB8029D}" type="pres">
      <dgm:prSet presAssocID="{DD185ACF-2314-4370-B154-6F54BF38A7E0}" presName="linear" presStyleCnt="0">
        <dgm:presLayoutVars>
          <dgm:dir/>
          <dgm:resizeHandles val="exact"/>
        </dgm:presLayoutVars>
      </dgm:prSet>
      <dgm:spPr/>
      <dgm:t>
        <a:bodyPr/>
        <a:lstStyle/>
        <a:p>
          <a:endParaRPr lang="es-EC"/>
        </a:p>
      </dgm:t>
    </dgm:pt>
    <dgm:pt modelId="{13FC6228-51B8-4B65-8945-671E88EDDE1E}" type="pres">
      <dgm:prSet presAssocID="{80F14E8D-45E7-445D-A8C4-08A5D4AF2464}" presName="comp" presStyleCnt="0"/>
      <dgm:spPr/>
    </dgm:pt>
    <dgm:pt modelId="{27281C1A-E8AA-43E8-852C-2F6C25E7C6D1}" type="pres">
      <dgm:prSet presAssocID="{80F14E8D-45E7-445D-A8C4-08A5D4AF2464}" presName="box" presStyleLbl="node1" presStyleIdx="0" presStyleCnt="3" custLinFactNeighborY="-7986"/>
      <dgm:spPr/>
      <dgm:t>
        <a:bodyPr/>
        <a:lstStyle/>
        <a:p>
          <a:endParaRPr lang="es-EC"/>
        </a:p>
      </dgm:t>
    </dgm:pt>
    <dgm:pt modelId="{A57C009F-3A3B-4540-85B0-9091B034E797}" type="pres">
      <dgm:prSet presAssocID="{80F14E8D-45E7-445D-A8C4-08A5D4AF246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es-EC"/>
        </a:p>
      </dgm:t>
    </dgm:pt>
    <dgm:pt modelId="{8AC527BB-B7C8-4F9C-A140-F0E824E31DD6}" type="pres">
      <dgm:prSet presAssocID="{80F14E8D-45E7-445D-A8C4-08A5D4AF2464}" presName="text" presStyleLbl="node1" presStyleIdx="0" presStyleCnt="3">
        <dgm:presLayoutVars>
          <dgm:bulletEnabled val="1"/>
        </dgm:presLayoutVars>
      </dgm:prSet>
      <dgm:spPr/>
      <dgm:t>
        <a:bodyPr/>
        <a:lstStyle/>
        <a:p>
          <a:endParaRPr lang="es-EC"/>
        </a:p>
      </dgm:t>
    </dgm:pt>
    <dgm:pt modelId="{0ABADF6D-F8D3-476D-B32A-33345C42EF2F}" type="pres">
      <dgm:prSet presAssocID="{2994CA4D-EFE3-4FCF-A2AD-48FAE6BD2136}" presName="spacer" presStyleCnt="0"/>
      <dgm:spPr/>
    </dgm:pt>
    <dgm:pt modelId="{3C0222AB-9A30-4DB7-845A-AB5F8BC4D860}" type="pres">
      <dgm:prSet presAssocID="{A236CCA8-9914-444E-BC9F-100BE063D5D0}" presName="comp" presStyleCnt="0"/>
      <dgm:spPr/>
    </dgm:pt>
    <dgm:pt modelId="{2FF399C8-40E0-4FDE-A023-9E98EF89E606}" type="pres">
      <dgm:prSet presAssocID="{A236CCA8-9914-444E-BC9F-100BE063D5D0}" presName="box" presStyleLbl="node1" presStyleIdx="1" presStyleCnt="3"/>
      <dgm:spPr/>
      <dgm:t>
        <a:bodyPr/>
        <a:lstStyle/>
        <a:p>
          <a:endParaRPr lang="es-EC"/>
        </a:p>
      </dgm:t>
    </dgm:pt>
    <dgm:pt modelId="{8BC0E645-C90D-4754-A1DD-4351C52B3986}" type="pres">
      <dgm:prSet presAssocID="{A236CCA8-9914-444E-BC9F-100BE063D5D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0" b="-50000"/>
          </a:stretch>
        </a:blipFill>
      </dgm:spPr>
      <dgm:t>
        <a:bodyPr/>
        <a:lstStyle/>
        <a:p>
          <a:endParaRPr lang="es-EC"/>
        </a:p>
      </dgm:t>
    </dgm:pt>
    <dgm:pt modelId="{5F739B3C-BB98-4661-BF8A-10001C81A0AD}" type="pres">
      <dgm:prSet presAssocID="{A236CCA8-9914-444E-BC9F-100BE063D5D0}" presName="text" presStyleLbl="node1" presStyleIdx="1" presStyleCnt="3">
        <dgm:presLayoutVars>
          <dgm:bulletEnabled val="1"/>
        </dgm:presLayoutVars>
      </dgm:prSet>
      <dgm:spPr/>
      <dgm:t>
        <a:bodyPr/>
        <a:lstStyle/>
        <a:p>
          <a:endParaRPr lang="es-EC"/>
        </a:p>
      </dgm:t>
    </dgm:pt>
    <dgm:pt modelId="{942C432B-64C0-41EF-9503-8AC292C198FD}" type="pres">
      <dgm:prSet presAssocID="{D572DF41-06DC-4EE1-98E4-E278FB44EB2D}" presName="spacer" presStyleCnt="0"/>
      <dgm:spPr/>
    </dgm:pt>
    <dgm:pt modelId="{776766DE-DD8F-4BDF-9F14-DB2F38018AB3}" type="pres">
      <dgm:prSet presAssocID="{855C81E1-CBD3-446B-B0A6-CC8ED5644429}" presName="comp" presStyleCnt="0"/>
      <dgm:spPr/>
    </dgm:pt>
    <dgm:pt modelId="{92918FBB-221F-4CDD-B8A4-BDA8D70A30A6}" type="pres">
      <dgm:prSet presAssocID="{855C81E1-CBD3-446B-B0A6-CC8ED5644429}" presName="box" presStyleLbl="node1" presStyleIdx="2" presStyleCnt="3"/>
      <dgm:spPr/>
      <dgm:t>
        <a:bodyPr/>
        <a:lstStyle/>
        <a:p>
          <a:endParaRPr lang="es-EC"/>
        </a:p>
      </dgm:t>
    </dgm:pt>
    <dgm:pt modelId="{4874629D-AFB3-48B2-ABF5-B5FE28D55462}" type="pres">
      <dgm:prSet presAssocID="{855C81E1-CBD3-446B-B0A6-CC8ED5644429}"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dgm:spPr>
      <dgm:t>
        <a:bodyPr/>
        <a:lstStyle/>
        <a:p>
          <a:endParaRPr lang="es-EC"/>
        </a:p>
      </dgm:t>
    </dgm:pt>
    <dgm:pt modelId="{E25F1C7D-A46F-434A-8AB9-5ACAE64F35B7}" type="pres">
      <dgm:prSet presAssocID="{855C81E1-CBD3-446B-B0A6-CC8ED5644429}" presName="text" presStyleLbl="node1" presStyleIdx="2" presStyleCnt="3">
        <dgm:presLayoutVars>
          <dgm:bulletEnabled val="1"/>
        </dgm:presLayoutVars>
      </dgm:prSet>
      <dgm:spPr/>
      <dgm:t>
        <a:bodyPr/>
        <a:lstStyle/>
        <a:p>
          <a:endParaRPr lang="es-EC"/>
        </a:p>
      </dgm:t>
    </dgm:pt>
  </dgm:ptLst>
  <dgm:cxnLst>
    <dgm:cxn modelId="{D6A31BD1-6853-4D89-939E-A0D3FA6E2B7A}" type="presOf" srcId="{80F14E8D-45E7-445D-A8C4-08A5D4AF2464}" destId="{27281C1A-E8AA-43E8-852C-2F6C25E7C6D1}" srcOrd="0" destOrd="0" presId="urn:microsoft.com/office/officeart/2005/8/layout/vList4"/>
    <dgm:cxn modelId="{6C1FD409-C95E-427D-A2F2-9DC467347825}" type="presOf" srcId="{80F14E8D-45E7-445D-A8C4-08A5D4AF2464}" destId="{8AC527BB-B7C8-4F9C-A140-F0E824E31DD6}" srcOrd="1" destOrd="0" presId="urn:microsoft.com/office/officeart/2005/8/layout/vList4"/>
    <dgm:cxn modelId="{FC101301-9C28-49A8-819A-67092E9C2AA9}" type="presOf" srcId="{A236CCA8-9914-444E-BC9F-100BE063D5D0}" destId="{2FF399C8-40E0-4FDE-A023-9E98EF89E606}" srcOrd="0" destOrd="0" presId="urn:microsoft.com/office/officeart/2005/8/layout/vList4"/>
    <dgm:cxn modelId="{1C13EF2E-51BE-4D2F-827F-9CF49EA8BD32}" type="presOf" srcId="{5696E26B-4B13-4F00-A8EE-D1C34A7D7CE0}" destId="{8AC527BB-B7C8-4F9C-A140-F0E824E31DD6}" srcOrd="1" destOrd="1" presId="urn:microsoft.com/office/officeart/2005/8/layout/vList4"/>
    <dgm:cxn modelId="{B871A04F-EED2-4D11-8B05-F436F3DE2BFE}" srcId="{855C81E1-CBD3-446B-B0A6-CC8ED5644429}" destId="{F02A4277-7723-4DAA-B594-0A462D3E53DD}" srcOrd="1" destOrd="0" parTransId="{BF9D9421-AB85-4184-B6C2-7B7B5169826E}" sibTransId="{4D92EA39-EC75-46FB-8468-D4C7FF21AD47}"/>
    <dgm:cxn modelId="{A01912B3-F5CF-4A64-8290-AA866001C6BC}" type="presOf" srcId="{F02A4277-7723-4DAA-B594-0A462D3E53DD}" destId="{92918FBB-221F-4CDD-B8A4-BDA8D70A30A6}" srcOrd="0" destOrd="2" presId="urn:microsoft.com/office/officeart/2005/8/layout/vList4"/>
    <dgm:cxn modelId="{B0F182B1-F53B-4E02-AD5C-950F15D7AF1C}" srcId="{DD185ACF-2314-4370-B154-6F54BF38A7E0}" destId="{A236CCA8-9914-444E-BC9F-100BE063D5D0}" srcOrd="1" destOrd="0" parTransId="{68515948-FD70-4041-A009-FF82C062DF37}" sibTransId="{D572DF41-06DC-4EE1-98E4-E278FB44EB2D}"/>
    <dgm:cxn modelId="{560A9FE7-001D-4DC5-8B40-F11AC07A3B77}" type="presOf" srcId="{A236CCA8-9914-444E-BC9F-100BE063D5D0}" destId="{5F739B3C-BB98-4661-BF8A-10001C81A0AD}" srcOrd="1" destOrd="0" presId="urn:microsoft.com/office/officeart/2005/8/layout/vList4"/>
    <dgm:cxn modelId="{2A76AE6F-0D1F-4184-987C-2655EAA559FD}" type="presOf" srcId="{CB56BC5A-8B56-47E3-A064-04F499AFEFCC}" destId="{5F739B3C-BB98-4661-BF8A-10001C81A0AD}" srcOrd="1" destOrd="1" presId="urn:microsoft.com/office/officeart/2005/8/layout/vList4"/>
    <dgm:cxn modelId="{7A0AF4F6-2080-44B3-9F55-FD6495025CE9}" type="presOf" srcId="{855C81E1-CBD3-446B-B0A6-CC8ED5644429}" destId="{E25F1C7D-A46F-434A-8AB9-5ACAE64F35B7}" srcOrd="1" destOrd="0" presId="urn:microsoft.com/office/officeart/2005/8/layout/vList4"/>
    <dgm:cxn modelId="{61E33C12-9B54-4783-BA4E-8ECB8AAD892A}" srcId="{DD185ACF-2314-4370-B154-6F54BF38A7E0}" destId="{855C81E1-CBD3-446B-B0A6-CC8ED5644429}" srcOrd="2" destOrd="0" parTransId="{D545D9EF-0739-4F7B-BD43-77FCADC57D93}" sibTransId="{3A35BB77-BB15-4ED6-8043-B5393DA4E197}"/>
    <dgm:cxn modelId="{62298ADA-E9E6-409D-B060-A1C7CC436652}" type="presOf" srcId="{5696E26B-4B13-4F00-A8EE-D1C34A7D7CE0}" destId="{27281C1A-E8AA-43E8-852C-2F6C25E7C6D1}" srcOrd="0" destOrd="1" presId="urn:microsoft.com/office/officeart/2005/8/layout/vList4"/>
    <dgm:cxn modelId="{8954B066-E404-4434-A30D-B68511DDE517}" srcId="{855C81E1-CBD3-446B-B0A6-CC8ED5644429}" destId="{90479C38-178B-434B-8CAF-ADFBF5C80E03}" srcOrd="0" destOrd="0" parTransId="{ED2AAF5E-C237-45A0-B070-79686254E5B1}" sibTransId="{6254AB8E-E262-44F6-B120-15E39BFE2D48}"/>
    <dgm:cxn modelId="{08969371-E913-4B5D-9C2D-A89918B97643}" type="presOf" srcId="{546492E8-ED6B-40FA-986A-8C2606C783FD}" destId="{8AC527BB-B7C8-4F9C-A140-F0E824E31DD6}" srcOrd="1" destOrd="2" presId="urn:microsoft.com/office/officeart/2005/8/layout/vList4"/>
    <dgm:cxn modelId="{96DAFC54-EE6E-4825-9BED-9B4200124761}" srcId="{80F14E8D-45E7-445D-A8C4-08A5D4AF2464}" destId="{546492E8-ED6B-40FA-986A-8C2606C783FD}" srcOrd="1" destOrd="0" parTransId="{CB5EDAFA-15B4-428E-80CC-AAB6B501962F}" sibTransId="{E720BAE6-A96D-406B-AAF5-1B5B82B65C7F}"/>
    <dgm:cxn modelId="{34D5B522-8E0B-4C61-BFEC-3374D882FDFC}" type="presOf" srcId="{90479C38-178B-434B-8CAF-ADFBF5C80E03}" destId="{92918FBB-221F-4CDD-B8A4-BDA8D70A30A6}" srcOrd="0" destOrd="1" presId="urn:microsoft.com/office/officeart/2005/8/layout/vList4"/>
    <dgm:cxn modelId="{0DFD7F19-6EDA-4E34-AADC-D785936D92C7}" srcId="{80F14E8D-45E7-445D-A8C4-08A5D4AF2464}" destId="{5696E26B-4B13-4F00-A8EE-D1C34A7D7CE0}" srcOrd="0" destOrd="0" parTransId="{8F50EA48-B82B-4364-92FB-8A6C018AF6EF}" sibTransId="{EF03A83D-BBDD-4F48-89EF-B53CCD7A5068}"/>
    <dgm:cxn modelId="{43790650-0FD8-48D1-BA1C-43BD4343C073}" srcId="{DD185ACF-2314-4370-B154-6F54BF38A7E0}" destId="{80F14E8D-45E7-445D-A8C4-08A5D4AF2464}" srcOrd="0" destOrd="0" parTransId="{45F3BD5A-E591-4F62-B55E-A6412D777CD2}" sibTransId="{2994CA4D-EFE3-4FCF-A2AD-48FAE6BD2136}"/>
    <dgm:cxn modelId="{CD0E877F-39D5-4021-A0BF-DE5660E46F06}" type="presOf" srcId="{F02A4277-7723-4DAA-B594-0A462D3E53DD}" destId="{E25F1C7D-A46F-434A-8AB9-5ACAE64F35B7}" srcOrd="1" destOrd="2" presId="urn:microsoft.com/office/officeart/2005/8/layout/vList4"/>
    <dgm:cxn modelId="{BB34B592-38ED-4BB0-A6E9-52792C65672A}" type="presOf" srcId="{DA7208AB-15FF-42AF-A1AB-C6C6832BAC11}" destId="{2FF399C8-40E0-4FDE-A023-9E98EF89E606}" srcOrd="0" destOrd="2" presId="urn:microsoft.com/office/officeart/2005/8/layout/vList4"/>
    <dgm:cxn modelId="{97B27C30-E065-4535-AE1E-7C0E62016B33}" type="presOf" srcId="{546492E8-ED6B-40FA-986A-8C2606C783FD}" destId="{27281C1A-E8AA-43E8-852C-2F6C25E7C6D1}" srcOrd="0" destOrd="2" presId="urn:microsoft.com/office/officeart/2005/8/layout/vList4"/>
    <dgm:cxn modelId="{949A0A9B-DEC8-47BE-A273-C8DC8A04BB8B}" type="presOf" srcId="{855C81E1-CBD3-446B-B0A6-CC8ED5644429}" destId="{92918FBB-221F-4CDD-B8A4-BDA8D70A30A6}" srcOrd="0" destOrd="0" presId="urn:microsoft.com/office/officeart/2005/8/layout/vList4"/>
    <dgm:cxn modelId="{75025A23-1ABF-4269-997F-A9C84AC574C1}" srcId="{A236CCA8-9914-444E-BC9F-100BE063D5D0}" destId="{DA7208AB-15FF-42AF-A1AB-C6C6832BAC11}" srcOrd="1" destOrd="0" parTransId="{9258BA7E-48CC-4FB2-8B81-EBC8BADAEA89}" sibTransId="{C6E96F07-B32B-4866-A623-1889380AFBB5}"/>
    <dgm:cxn modelId="{5F5C6A47-F8DE-408F-81B8-CEC792C4056E}" type="presOf" srcId="{DD185ACF-2314-4370-B154-6F54BF38A7E0}" destId="{FA614026-818D-492A-82FA-8C7ECAB8029D}" srcOrd="0" destOrd="0" presId="urn:microsoft.com/office/officeart/2005/8/layout/vList4"/>
    <dgm:cxn modelId="{4DB3B1DD-F11D-4EDC-AAB0-7CB7DE6EC0BA}" srcId="{A236CCA8-9914-444E-BC9F-100BE063D5D0}" destId="{CB56BC5A-8B56-47E3-A064-04F499AFEFCC}" srcOrd="0" destOrd="0" parTransId="{A2661209-D795-4047-920E-16600F77D541}" sibTransId="{A185E160-3EFD-4BC4-B8F4-CCFAB7BD0240}"/>
    <dgm:cxn modelId="{199D5679-AE33-41A4-A6F3-532183058B16}" type="presOf" srcId="{90479C38-178B-434B-8CAF-ADFBF5C80E03}" destId="{E25F1C7D-A46F-434A-8AB9-5ACAE64F35B7}" srcOrd="1" destOrd="1" presId="urn:microsoft.com/office/officeart/2005/8/layout/vList4"/>
    <dgm:cxn modelId="{0E66E2E8-68F1-41E0-BDF3-E48C5CC5609F}" type="presOf" srcId="{DA7208AB-15FF-42AF-A1AB-C6C6832BAC11}" destId="{5F739B3C-BB98-4661-BF8A-10001C81A0AD}" srcOrd="1" destOrd="2" presId="urn:microsoft.com/office/officeart/2005/8/layout/vList4"/>
    <dgm:cxn modelId="{92DAB4AB-0674-4F6C-893A-46FAB58A0237}" type="presOf" srcId="{CB56BC5A-8B56-47E3-A064-04F499AFEFCC}" destId="{2FF399C8-40E0-4FDE-A023-9E98EF89E606}" srcOrd="0" destOrd="1" presId="urn:microsoft.com/office/officeart/2005/8/layout/vList4"/>
    <dgm:cxn modelId="{E1274D08-A50E-421A-9443-EDD7C94B2AE0}" type="presParOf" srcId="{FA614026-818D-492A-82FA-8C7ECAB8029D}" destId="{13FC6228-51B8-4B65-8945-671E88EDDE1E}" srcOrd="0" destOrd="0" presId="urn:microsoft.com/office/officeart/2005/8/layout/vList4"/>
    <dgm:cxn modelId="{13221254-1E3D-44E8-8052-4BC1380CF350}" type="presParOf" srcId="{13FC6228-51B8-4B65-8945-671E88EDDE1E}" destId="{27281C1A-E8AA-43E8-852C-2F6C25E7C6D1}" srcOrd="0" destOrd="0" presId="urn:microsoft.com/office/officeart/2005/8/layout/vList4"/>
    <dgm:cxn modelId="{9CBB1650-D95C-487C-8085-4B0F1A8D5E5B}" type="presParOf" srcId="{13FC6228-51B8-4B65-8945-671E88EDDE1E}" destId="{A57C009F-3A3B-4540-85B0-9091B034E797}" srcOrd="1" destOrd="0" presId="urn:microsoft.com/office/officeart/2005/8/layout/vList4"/>
    <dgm:cxn modelId="{03E6F58A-5689-4998-B4AD-66258CD151D5}" type="presParOf" srcId="{13FC6228-51B8-4B65-8945-671E88EDDE1E}" destId="{8AC527BB-B7C8-4F9C-A140-F0E824E31DD6}" srcOrd="2" destOrd="0" presId="urn:microsoft.com/office/officeart/2005/8/layout/vList4"/>
    <dgm:cxn modelId="{5C8EC48C-4E91-43CD-98B7-6BAC6264709D}" type="presParOf" srcId="{FA614026-818D-492A-82FA-8C7ECAB8029D}" destId="{0ABADF6D-F8D3-476D-B32A-33345C42EF2F}" srcOrd="1" destOrd="0" presId="urn:microsoft.com/office/officeart/2005/8/layout/vList4"/>
    <dgm:cxn modelId="{D5D84C71-9E23-4DD2-9A57-01680B1B1E09}" type="presParOf" srcId="{FA614026-818D-492A-82FA-8C7ECAB8029D}" destId="{3C0222AB-9A30-4DB7-845A-AB5F8BC4D860}" srcOrd="2" destOrd="0" presId="urn:microsoft.com/office/officeart/2005/8/layout/vList4"/>
    <dgm:cxn modelId="{B1A57C25-7E1C-493A-91F0-A3CB5A13BF2A}" type="presParOf" srcId="{3C0222AB-9A30-4DB7-845A-AB5F8BC4D860}" destId="{2FF399C8-40E0-4FDE-A023-9E98EF89E606}" srcOrd="0" destOrd="0" presId="urn:microsoft.com/office/officeart/2005/8/layout/vList4"/>
    <dgm:cxn modelId="{A3052232-195B-4E93-B319-6E03EA0473BF}" type="presParOf" srcId="{3C0222AB-9A30-4DB7-845A-AB5F8BC4D860}" destId="{8BC0E645-C90D-4754-A1DD-4351C52B3986}" srcOrd="1" destOrd="0" presId="urn:microsoft.com/office/officeart/2005/8/layout/vList4"/>
    <dgm:cxn modelId="{0ADE9F75-9736-42B1-B86C-98D613023BF8}" type="presParOf" srcId="{3C0222AB-9A30-4DB7-845A-AB5F8BC4D860}" destId="{5F739B3C-BB98-4661-BF8A-10001C81A0AD}" srcOrd="2" destOrd="0" presId="urn:microsoft.com/office/officeart/2005/8/layout/vList4"/>
    <dgm:cxn modelId="{D6DF7C6F-ED71-42F1-90E9-BF271885F67E}" type="presParOf" srcId="{FA614026-818D-492A-82FA-8C7ECAB8029D}" destId="{942C432B-64C0-41EF-9503-8AC292C198FD}" srcOrd="3" destOrd="0" presId="urn:microsoft.com/office/officeart/2005/8/layout/vList4"/>
    <dgm:cxn modelId="{BDB3CD97-6A75-4F0E-B8BA-F9FE7F83BBF9}" type="presParOf" srcId="{FA614026-818D-492A-82FA-8C7ECAB8029D}" destId="{776766DE-DD8F-4BDF-9F14-DB2F38018AB3}" srcOrd="4" destOrd="0" presId="urn:microsoft.com/office/officeart/2005/8/layout/vList4"/>
    <dgm:cxn modelId="{17CA3C5A-31E1-4599-B938-7CA5D32100F9}" type="presParOf" srcId="{776766DE-DD8F-4BDF-9F14-DB2F38018AB3}" destId="{92918FBB-221F-4CDD-B8A4-BDA8D70A30A6}" srcOrd="0" destOrd="0" presId="urn:microsoft.com/office/officeart/2005/8/layout/vList4"/>
    <dgm:cxn modelId="{6D8B53C8-9FDA-4ED5-BA1D-1B9B720358C1}" type="presParOf" srcId="{776766DE-DD8F-4BDF-9F14-DB2F38018AB3}" destId="{4874629D-AFB3-48B2-ABF5-B5FE28D55462}" srcOrd="1" destOrd="0" presId="urn:microsoft.com/office/officeart/2005/8/layout/vList4"/>
    <dgm:cxn modelId="{2E843A28-28B7-4781-881A-D33C224EFE2A}" type="presParOf" srcId="{776766DE-DD8F-4BDF-9F14-DB2F38018AB3}" destId="{E25F1C7D-A46F-434A-8AB9-5ACAE64F35B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AEB4B3-7D39-44EB-827C-0051C0C20C68}"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s-EC"/>
        </a:p>
      </dgm:t>
    </dgm:pt>
    <dgm:pt modelId="{603365F0-66E1-451B-90DB-E8F852AE87CF}">
      <dgm:prSet phldrT="[Texto]"/>
      <dgm:spPr/>
      <dgm:t>
        <a:bodyPr/>
        <a:lstStyle/>
        <a:p>
          <a:r>
            <a:rPr lang="es-EC" dirty="0" smtClean="0">
              <a:latin typeface="Adobe Hebrew" pitchFamily="18" charset="-79"/>
              <a:cs typeface="Adobe Hebrew" pitchFamily="18" charset="-79"/>
            </a:rPr>
            <a:t>Método de Investigación </a:t>
          </a:r>
          <a:endParaRPr lang="es-EC" dirty="0">
            <a:latin typeface="Adobe Hebrew" pitchFamily="18" charset="-79"/>
            <a:cs typeface="Adobe Hebrew" pitchFamily="18" charset="-79"/>
          </a:endParaRPr>
        </a:p>
      </dgm:t>
    </dgm:pt>
    <dgm:pt modelId="{5B4F0890-4120-4DAD-AB48-1B894E816912}" type="parTrans" cxnId="{1CC3E0CB-C52A-4C72-886D-098EA543ABE0}">
      <dgm:prSet/>
      <dgm:spPr/>
      <dgm:t>
        <a:bodyPr/>
        <a:lstStyle/>
        <a:p>
          <a:endParaRPr lang="es-EC">
            <a:latin typeface="Adobe Hebrew" pitchFamily="18" charset="-79"/>
            <a:cs typeface="Adobe Hebrew" pitchFamily="18" charset="-79"/>
          </a:endParaRPr>
        </a:p>
      </dgm:t>
    </dgm:pt>
    <dgm:pt modelId="{1E9D85A7-FA1C-4F88-B871-60D8BFB321C2}" type="sibTrans" cxnId="{1CC3E0CB-C52A-4C72-886D-098EA543ABE0}">
      <dgm:prSet/>
      <dgm:spPr/>
      <dgm:t>
        <a:bodyPr/>
        <a:lstStyle/>
        <a:p>
          <a:endParaRPr lang="es-EC">
            <a:latin typeface="Adobe Hebrew" pitchFamily="18" charset="-79"/>
            <a:cs typeface="Adobe Hebrew" pitchFamily="18" charset="-79"/>
          </a:endParaRPr>
        </a:p>
      </dgm:t>
    </dgm:pt>
    <dgm:pt modelId="{39273091-3224-4F74-93A3-EB392918AA63}">
      <dgm:prSet phldrT="[Texto]"/>
      <dgm:spPr/>
      <dgm:t>
        <a:bodyPr anchor="ctr"/>
        <a:lstStyle/>
        <a:p>
          <a:pPr algn="l"/>
          <a:r>
            <a:rPr lang="es-EC" dirty="0" smtClean="0">
              <a:latin typeface="Adobe Hebrew" pitchFamily="18" charset="-79"/>
              <a:cs typeface="Adobe Hebrew" pitchFamily="18" charset="-79"/>
            </a:rPr>
            <a:t>Deductivo</a:t>
          </a:r>
          <a:endParaRPr lang="es-EC" dirty="0">
            <a:latin typeface="Adobe Hebrew" pitchFamily="18" charset="-79"/>
            <a:cs typeface="Adobe Hebrew" pitchFamily="18" charset="-79"/>
          </a:endParaRPr>
        </a:p>
      </dgm:t>
    </dgm:pt>
    <dgm:pt modelId="{A17B6CB8-9252-40B5-A3FE-D31802B6339D}" type="parTrans" cxnId="{8D9E9B41-E38B-497D-BDD6-3D680A1DA596}">
      <dgm:prSet/>
      <dgm:spPr/>
      <dgm:t>
        <a:bodyPr/>
        <a:lstStyle/>
        <a:p>
          <a:endParaRPr lang="es-EC">
            <a:latin typeface="Adobe Hebrew" pitchFamily="18" charset="-79"/>
            <a:cs typeface="Adobe Hebrew" pitchFamily="18" charset="-79"/>
          </a:endParaRPr>
        </a:p>
      </dgm:t>
    </dgm:pt>
    <dgm:pt modelId="{DC014361-53BF-4F40-814F-B63B0AAA4455}" type="sibTrans" cxnId="{8D9E9B41-E38B-497D-BDD6-3D680A1DA596}">
      <dgm:prSet/>
      <dgm:spPr/>
      <dgm:t>
        <a:bodyPr/>
        <a:lstStyle/>
        <a:p>
          <a:endParaRPr lang="es-EC">
            <a:latin typeface="Adobe Hebrew" pitchFamily="18" charset="-79"/>
            <a:cs typeface="Adobe Hebrew" pitchFamily="18" charset="-79"/>
          </a:endParaRPr>
        </a:p>
      </dgm:t>
    </dgm:pt>
    <dgm:pt modelId="{41B099BB-BEC2-46A9-B663-62DCEDC69F86}">
      <dgm:prSet phldrT="[Texto]"/>
      <dgm:spPr/>
      <dgm:t>
        <a:bodyPr/>
        <a:lstStyle/>
        <a:p>
          <a:r>
            <a:rPr lang="es-EC" dirty="0" smtClean="0">
              <a:latin typeface="Adobe Hebrew" pitchFamily="18" charset="-79"/>
              <a:cs typeface="Adobe Hebrew" pitchFamily="18" charset="-79"/>
            </a:rPr>
            <a:t>Tipo de Investigación</a:t>
          </a:r>
          <a:endParaRPr lang="es-EC" dirty="0">
            <a:latin typeface="Adobe Hebrew" pitchFamily="18" charset="-79"/>
            <a:cs typeface="Adobe Hebrew" pitchFamily="18" charset="-79"/>
          </a:endParaRPr>
        </a:p>
      </dgm:t>
    </dgm:pt>
    <dgm:pt modelId="{6D3BC96E-4C51-4063-BC59-E2B3FC96AC82}" type="parTrans" cxnId="{97D9776C-05AA-4CA5-81DB-C119BB24A0DD}">
      <dgm:prSet/>
      <dgm:spPr/>
      <dgm:t>
        <a:bodyPr/>
        <a:lstStyle/>
        <a:p>
          <a:endParaRPr lang="es-EC">
            <a:latin typeface="Adobe Hebrew" pitchFamily="18" charset="-79"/>
            <a:cs typeface="Adobe Hebrew" pitchFamily="18" charset="-79"/>
          </a:endParaRPr>
        </a:p>
      </dgm:t>
    </dgm:pt>
    <dgm:pt modelId="{F95A3B1E-2628-42EF-836C-86009C2E3596}" type="sibTrans" cxnId="{97D9776C-05AA-4CA5-81DB-C119BB24A0DD}">
      <dgm:prSet/>
      <dgm:spPr/>
      <dgm:t>
        <a:bodyPr/>
        <a:lstStyle/>
        <a:p>
          <a:endParaRPr lang="es-EC">
            <a:latin typeface="Adobe Hebrew" pitchFamily="18" charset="-79"/>
            <a:cs typeface="Adobe Hebrew" pitchFamily="18" charset="-79"/>
          </a:endParaRPr>
        </a:p>
      </dgm:t>
    </dgm:pt>
    <dgm:pt modelId="{8BE7A0A1-FE7E-4B4F-84EC-20EDEA729FC4}">
      <dgm:prSet phldrT="[Texto]"/>
      <dgm:spPr/>
      <dgm:t>
        <a:bodyPr anchor="ctr"/>
        <a:lstStyle/>
        <a:p>
          <a:r>
            <a:rPr lang="es-EC" dirty="0" smtClean="0">
              <a:latin typeface="Adobe Hebrew" pitchFamily="18" charset="-79"/>
              <a:cs typeface="Adobe Hebrew" pitchFamily="18" charset="-79"/>
            </a:rPr>
            <a:t>Descriptiva</a:t>
          </a:r>
          <a:endParaRPr lang="es-EC" dirty="0">
            <a:latin typeface="Adobe Hebrew" pitchFamily="18" charset="-79"/>
            <a:cs typeface="Adobe Hebrew" pitchFamily="18" charset="-79"/>
          </a:endParaRPr>
        </a:p>
      </dgm:t>
    </dgm:pt>
    <dgm:pt modelId="{BDA4DEA1-59E6-47EC-A915-465CBE3530AB}" type="parTrans" cxnId="{F0CAA08B-0FC9-41ED-814E-0A7D0B1E17A2}">
      <dgm:prSet/>
      <dgm:spPr/>
      <dgm:t>
        <a:bodyPr/>
        <a:lstStyle/>
        <a:p>
          <a:endParaRPr lang="es-EC">
            <a:latin typeface="Adobe Hebrew" pitchFamily="18" charset="-79"/>
            <a:cs typeface="Adobe Hebrew" pitchFamily="18" charset="-79"/>
          </a:endParaRPr>
        </a:p>
      </dgm:t>
    </dgm:pt>
    <dgm:pt modelId="{24FC8D16-7152-4A41-8698-98CA454CAD70}" type="sibTrans" cxnId="{F0CAA08B-0FC9-41ED-814E-0A7D0B1E17A2}">
      <dgm:prSet/>
      <dgm:spPr/>
      <dgm:t>
        <a:bodyPr/>
        <a:lstStyle/>
        <a:p>
          <a:endParaRPr lang="es-EC">
            <a:latin typeface="Adobe Hebrew" pitchFamily="18" charset="-79"/>
            <a:cs typeface="Adobe Hebrew" pitchFamily="18" charset="-79"/>
          </a:endParaRPr>
        </a:p>
      </dgm:t>
    </dgm:pt>
    <dgm:pt modelId="{6812B8BF-904C-4231-A84E-8EBD9D05166A}">
      <dgm:prSet phldrT="[Texto]"/>
      <dgm:spPr/>
      <dgm:t>
        <a:bodyPr/>
        <a:lstStyle/>
        <a:p>
          <a:r>
            <a:rPr lang="es-EC" dirty="0" smtClean="0">
              <a:latin typeface="Adobe Hebrew" pitchFamily="18" charset="-79"/>
              <a:cs typeface="Adobe Hebrew" pitchFamily="18" charset="-79"/>
            </a:rPr>
            <a:t>Descripción de algo, generalmente características o funciones del mercado</a:t>
          </a:r>
          <a:endParaRPr lang="es-EC" dirty="0">
            <a:latin typeface="Adobe Hebrew" pitchFamily="18" charset="-79"/>
            <a:cs typeface="Adobe Hebrew" pitchFamily="18" charset="-79"/>
          </a:endParaRPr>
        </a:p>
      </dgm:t>
    </dgm:pt>
    <dgm:pt modelId="{8550BBA2-E094-4F6D-9013-1F1A1D56CFD1}" type="parTrans" cxnId="{C235A4BD-CF15-42F9-849F-CAFC76069F31}">
      <dgm:prSet/>
      <dgm:spPr/>
      <dgm:t>
        <a:bodyPr/>
        <a:lstStyle/>
        <a:p>
          <a:endParaRPr lang="es-EC"/>
        </a:p>
      </dgm:t>
    </dgm:pt>
    <dgm:pt modelId="{46C799E5-494B-433B-BE0F-2BAAF3032EC1}" type="sibTrans" cxnId="{C235A4BD-CF15-42F9-849F-CAFC76069F31}">
      <dgm:prSet/>
      <dgm:spPr/>
      <dgm:t>
        <a:bodyPr/>
        <a:lstStyle/>
        <a:p>
          <a:endParaRPr lang="es-EC"/>
        </a:p>
      </dgm:t>
    </dgm:pt>
    <dgm:pt modelId="{EEE6255A-8FF4-4794-8CD3-4A4B74D04456}">
      <dgm:prSet phldrT="[Texto]"/>
      <dgm:spPr/>
      <dgm:t>
        <a:bodyPr/>
        <a:lstStyle/>
        <a:p>
          <a:pPr algn="l"/>
          <a:r>
            <a:rPr lang="es-EC" dirty="0" smtClean="0">
              <a:latin typeface="Adobe Hebrew" pitchFamily="18" charset="-79"/>
              <a:cs typeface="Adobe Hebrew" pitchFamily="18" charset="-79"/>
            </a:rPr>
            <a:t>Se arranca a partir de las quejas y requerimientos de los estudiantes</a:t>
          </a:r>
          <a:endParaRPr lang="es-EC" dirty="0">
            <a:latin typeface="Adobe Hebrew" pitchFamily="18" charset="-79"/>
            <a:cs typeface="Adobe Hebrew" pitchFamily="18" charset="-79"/>
          </a:endParaRPr>
        </a:p>
      </dgm:t>
    </dgm:pt>
    <dgm:pt modelId="{17A5F818-4781-4020-88ED-D442D02BB739}" type="parTrans" cxnId="{D87810CD-C1EA-4DEA-A4FD-DA3AAD3B5E3F}">
      <dgm:prSet/>
      <dgm:spPr/>
      <dgm:t>
        <a:bodyPr/>
        <a:lstStyle/>
        <a:p>
          <a:endParaRPr lang="es-EC"/>
        </a:p>
      </dgm:t>
    </dgm:pt>
    <dgm:pt modelId="{14758C0F-578F-4D9A-B96B-75C5DA78EA7C}" type="sibTrans" cxnId="{D87810CD-C1EA-4DEA-A4FD-DA3AAD3B5E3F}">
      <dgm:prSet/>
      <dgm:spPr/>
      <dgm:t>
        <a:bodyPr/>
        <a:lstStyle/>
        <a:p>
          <a:endParaRPr lang="es-EC"/>
        </a:p>
      </dgm:t>
    </dgm:pt>
    <dgm:pt modelId="{C978AD39-550D-4D93-A98F-67E44D9D997E}" type="pres">
      <dgm:prSet presAssocID="{C7AEB4B3-7D39-44EB-827C-0051C0C20C68}" presName="Name0" presStyleCnt="0">
        <dgm:presLayoutVars>
          <dgm:dir/>
          <dgm:animLvl val="lvl"/>
          <dgm:resizeHandles/>
        </dgm:presLayoutVars>
      </dgm:prSet>
      <dgm:spPr/>
      <dgm:t>
        <a:bodyPr/>
        <a:lstStyle/>
        <a:p>
          <a:endParaRPr lang="es-EC"/>
        </a:p>
      </dgm:t>
    </dgm:pt>
    <dgm:pt modelId="{3CEA80CD-A39D-41B3-B7D4-A2E1605B78CF}" type="pres">
      <dgm:prSet presAssocID="{603365F0-66E1-451B-90DB-E8F852AE87CF}" presName="linNode" presStyleCnt="0"/>
      <dgm:spPr/>
      <dgm:t>
        <a:bodyPr/>
        <a:lstStyle/>
        <a:p>
          <a:endParaRPr lang="es-EC"/>
        </a:p>
      </dgm:t>
    </dgm:pt>
    <dgm:pt modelId="{D4F08B4F-7A5B-433A-BF12-625D8A5D4271}" type="pres">
      <dgm:prSet presAssocID="{603365F0-66E1-451B-90DB-E8F852AE87CF}" presName="parentShp" presStyleLbl="node1" presStyleIdx="0" presStyleCnt="2">
        <dgm:presLayoutVars>
          <dgm:bulletEnabled val="1"/>
        </dgm:presLayoutVars>
      </dgm:prSet>
      <dgm:spPr/>
      <dgm:t>
        <a:bodyPr/>
        <a:lstStyle/>
        <a:p>
          <a:endParaRPr lang="es-EC"/>
        </a:p>
      </dgm:t>
    </dgm:pt>
    <dgm:pt modelId="{AABA3630-21FE-40EE-B487-957FCAAD68AD}" type="pres">
      <dgm:prSet presAssocID="{603365F0-66E1-451B-90DB-E8F852AE87CF}" presName="childShp" presStyleLbl="bgAccFollowNode1" presStyleIdx="0" presStyleCnt="2">
        <dgm:presLayoutVars>
          <dgm:bulletEnabled val="1"/>
        </dgm:presLayoutVars>
      </dgm:prSet>
      <dgm:spPr/>
      <dgm:t>
        <a:bodyPr/>
        <a:lstStyle/>
        <a:p>
          <a:endParaRPr lang="es-EC"/>
        </a:p>
      </dgm:t>
    </dgm:pt>
    <dgm:pt modelId="{6B093948-6871-4529-9297-5D7C35CE3965}" type="pres">
      <dgm:prSet presAssocID="{1E9D85A7-FA1C-4F88-B871-60D8BFB321C2}" presName="spacing" presStyleCnt="0"/>
      <dgm:spPr/>
      <dgm:t>
        <a:bodyPr/>
        <a:lstStyle/>
        <a:p>
          <a:endParaRPr lang="es-EC"/>
        </a:p>
      </dgm:t>
    </dgm:pt>
    <dgm:pt modelId="{5A5546A3-6AB2-40FC-B65C-C5F09E77CEBD}" type="pres">
      <dgm:prSet presAssocID="{41B099BB-BEC2-46A9-B663-62DCEDC69F86}" presName="linNode" presStyleCnt="0"/>
      <dgm:spPr/>
      <dgm:t>
        <a:bodyPr/>
        <a:lstStyle/>
        <a:p>
          <a:endParaRPr lang="es-EC"/>
        </a:p>
      </dgm:t>
    </dgm:pt>
    <dgm:pt modelId="{9659CD4C-77A0-4FF0-8DF4-D004D08D1E26}" type="pres">
      <dgm:prSet presAssocID="{41B099BB-BEC2-46A9-B663-62DCEDC69F86}" presName="parentShp" presStyleLbl="node1" presStyleIdx="1" presStyleCnt="2">
        <dgm:presLayoutVars>
          <dgm:bulletEnabled val="1"/>
        </dgm:presLayoutVars>
      </dgm:prSet>
      <dgm:spPr/>
      <dgm:t>
        <a:bodyPr/>
        <a:lstStyle/>
        <a:p>
          <a:endParaRPr lang="es-EC"/>
        </a:p>
      </dgm:t>
    </dgm:pt>
    <dgm:pt modelId="{E5534F4B-7941-46DE-8E63-BAEE8A0A918F}" type="pres">
      <dgm:prSet presAssocID="{41B099BB-BEC2-46A9-B663-62DCEDC69F86}" presName="childShp" presStyleLbl="bgAccFollowNode1" presStyleIdx="1" presStyleCnt="2">
        <dgm:presLayoutVars>
          <dgm:bulletEnabled val="1"/>
        </dgm:presLayoutVars>
      </dgm:prSet>
      <dgm:spPr/>
      <dgm:t>
        <a:bodyPr/>
        <a:lstStyle/>
        <a:p>
          <a:endParaRPr lang="es-EC"/>
        </a:p>
      </dgm:t>
    </dgm:pt>
  </dgm:ptLst>
  <dgm:cxnLst>
    <dgm:cxn modelId="{22E4BE37-683B-4C37-8943-CD57E0AC0B22}" type="presOf" srcId="{8BE7A0A1-FE7E-4B4F-84EC-20EDEA729FC4}" destId="{E5534F4B-7941-46DE-8E63-BAEE8A0A918F}" srcOrd="0" destOrd="0" presId="urn:microsoft.com/office/officeart/2005/8/layout/vList6"/>
    <dgm:cxn modelId="{9ECE6FE0-E6EB-4DAF-ACDB-CD386CEE41B2}" type="presOf" srcId="{603365F0-66E1-451B-90DB-E8F852AE87CF}" destId="{D4F08B4F-7A5B-433A-BF12-625D8A5D4271}" srcOrd="0" destOrd="0" presId="urn:microsoft.com/office/officeart/2005/8/layout/vList6"/>
    <dgm:cxn modelId="{2A3A3C30-5CE2-4DEA-B10B-A00745A2C8B9}" type="presOf" srcId="{39273091-3224-4F74-93A3-EB392918AA63}" destId="{AABA3630-21FE-40EE-B487-957FCAAD68AD}" srcOrd="0" destOrd="0" presId="urn:microsoft.com/office/officeart/2005/8/layout/vList6"/>
    <dgm:cxn modelId="{97D9776C-05AA-4CA5-81DB-C119BB24A0DD}" srcId="{C7AEB4B3-7D39-44EB-827C-0051C0C20C68}" destId="{41B099BB-BEC2-46A9-B663-62DCEDC69F86}" srcOrd="1" destOrd="0" parTransId="{6D3BC96E-4C51-4063-BC59-E2B3FC96AC82}" sibTransId="{F95A3B1E-2628-42EF-836C-86009C2E3596}"/>
    <dgm:cxn modelId="{08E90CED-8C2B-49B8-AB27-40ACA621E0D3}" type="presOf" srcId="{41B099BB-BEC2-46A9-B663-62DCEDC69F86}" destId="{9659CD4C-77A0-4FF0-8DF4-D004D08D1E26}" srcOrd="0" destOrd="0" presId="urn:microsoft.com/office/officeart/2005/8/layout/vList6"/>
    <dgm:cxn modelId="{0FD2D556-B852-411F-8EB1-117D071A4764}" type="presOf" srcId="{EEE6255A-8FF4-4794-8CD3-4A4B74D04456}" destId="{AABA3630-21FE-40EE-B487-957FCAAD68AD}" srcOrd="0" destOrd="1" presId="urn:microsoft.com/office/officeart/2005/8/layout/vList6"/>
    <dgm:cxn modelId="{D87810CD-C1EA-4DEA-A4FD-DA3AAD3B5E3F}" srcId="{39273091-3224-4F74-93A3-EB392918AA63}" destId="{EEE6255A-8FF4-4794-8CD3-4A4B74D04456}" srcOrd="0" destOrd="0" parTransId="{17A5F818-4781-4020-88ED-D442D02BB739}" sibTransId="{14758C0F-578F-4D9A-B96B-75C5DA78EA7C}"/>
    <dgm:cxn modelId="{E9348CF2-5B26-438E-83BE-64B9F77E8180}" type="presOf" srcId="{6812B8BF-904C-4231-A84E-8EBD9D05166A}" destId="{E5534F4B-7941-46DE-8E63-BAEE8A0A918F}" srcOrd="0" destOrd="1" presId="urn:microsoft.com/office/officeart/2005/8/layout/vList6"/>
    <dgm:cxn modelId="{C235A4BD-CF15-42F9-849F-CAFC76069F31}" srcId="{8BE7A0A1-FE7E-4B4F-84EC-20EDEA729FC4}" destId="{6812B8BF-904C-4231-A84E-8EBD9D05166A}" srcOrd="0" destOrd="0" parTransId="{8550BBA2-E094-4F6D-9013-1F1A1D56CFD1}" sibTransId="{46C799E5-494B-433B-BE0F-2BAAF3032EC1}"/>
    <dgm:cxn modelId="{1CC3E0CB-C52A-4C72-886D-098EA543ABE0}" srcId="{C7AEB4B3-7D39-44EB-827C-0051C0C20C68}" destId="{603365F0-66E1-451B-90DB-E8F852AE87CF}" srcOrd="0" destOrd="0" parTransId="{5B4F0890-4120-4DAD-AB48-1B894E816912}" sibTransId="{1E9D85A7-FA1C-4F88-B871-60D8BFB321C2}"/>
    <dgm:cxn modelId="{F0CAA08B-0FC9-41ED-814E-0A7D0B1E17A2}" srcId="{41B099BB-BEC2-46A9-B663-62DCEDC69F86}" destId="{8BE7A0A1-FE7E-4B4F-84EC-20EDEA729FC4}" srcOrd="0" destOrd="0" parTransId="{BDA4DEA1-59E6-47EC-A915-465CBE3530AB}" sibTransId="{24FC8D16-7152-4A41-8698-98CA454CAD70}"/>
    <dgm:cxn modelId="{A55484BC-B6CF-4762-A3A8-A2B933A6237E}" type="presOf" srcId="{C7AEB4B3-7D39-44EB-827C-0051C0C20C68}" destId="{C978AD39-550D-4D93-A98F-67E44D9D997E}" srcOrd="0" destOrd="0" presId="urn:microsoft.com/office/officeart/2005/8/layout/vList6"/>
    <dgm:cxn modelId="{8D9E9B41-E38B-497D-BDD6-3D680A1DA596}" srcId="{603365F0-66E1-451B-90DB-E8F852AE87CF}" destId="{39273091-3224-4F74-93A3-EB392918AA63}" srcOrd="0" destOrd="0" parTransId="{A17B6CB8-9252-40B5-A3FE-D31802B6339D}" sibTransId="{DC014361-53BF-4F40-814F-B63B0AAA4455}"/>
    <dgm:cxn modelId="{A28F72C3-D62E-45FD-A08D-22E609790220}" type="presParOf" srcId="{C978AD39-550D-4D93-A98F-67E44D9D997E}" destId="{3CEA80CD-A39D-41B3-B7D4-A2E1605B78CF}" srcOrd="0" destOrd="0" presId="urn:microsoft.com/office/officeart/2005/8/layout/vList6"/>
    <dgm:cxn modelId="{157AA775-30E0-4B04-8663-9CE89B110566}" type="presParOf" srcId="{3CEA80CD-A39D-41B3-B7D4-A2E1605B78CF}" destId="{D4F08B4F-7A5B-433A-BF12-625D8A5D4271}" srcOrd="0" destOrd="0" presId="urn:microsoft.com/office/officeart/2005/8/layout/vList6"/>
    <dgm:cxn modelId="{EC54CFCC-E4EB-4761-B620-CEAA8ACD902F}" type="presParOf" srcId="{3CEA80CD-A39D-41B3-B7D4-A2E1605B78CF}" destId="{AABA3630-21FE-40EE-B487-957FCAAD68AD}" srcOrd="1" destOrd="0" presId="urn:microsoft.com/office/officeart/2005/8/layout/vList6"/>
    <dgm:cxn modelId="{75C9710F-E454-4C3E-B1A9-C988CA9C0DBF}" type="presParOf" srcId="{C978AD39-550D-4D93-A98F-67E44D9D997E}" destId="{6B093948-6871-4529-9297-5D7C35CE3965}" srcOrd="1" destOrd="0" presId="urn:microsoft.com/office/officeart/2005/8/layout/vList6"/>
    <dgm:cxn modelId="{7F021437-AB9D-410C-AC58-92205B039189}" type="presParOf" srcId="{C978AD39-550D-4D93-A98F-67E44D9D997E}" destId="{5A5546A3-6AB2-40FC-B65C-C5F09E77CEBD}" srcOrd="2" destOrd="0" presId="urn:microsoft.com/office/officeart/2005/8/layout/vList6"/>
    <dgm:cxn modelId="{9E52F74E-49E6-49E8-8707-1F0681F3D3A5}" type="presParOf" srcId="{5A5546A3-6AB2-40FC-B65C-C5F09E77CEBD}" destId="{9659CD4C-77A0-4FF0-8DF4-D004D08D1E26}" srcOrd="0" destOrd="0" presId="urn:microsoft.com/office/officeart/2005/8/layout/vList6"/>
    <dgm:cxn modelId="{932C98EF-EC71-455A-BBC8-35C85F195BA2}" type="presParOf" srcId="{5A5546A3-6AB2-40FC-B65C-C5F09E77CEBD}" destId="{E5534F4B-7941-46DE-8E63-BAEE8A0A918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15AAC3-014B-4863-96F8-C25FAD71DD0C}"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C"/>
        </a:p>
      </dgm:t>
    </dgm:pt>
    <dgm:pt modelId="{8D6A199A-7D11-45EF-886B-3EE6F87F3CCA}">
      <dgm:prSet phldrT="[Texto]" custT="1"/>
      <dgm:spPr/>
      <dgm:t>
        <a:bodyPr/>
        <a:lstStyle/>
        <a:p>
          <a:r>
            <a:rPr lang="es-EC" sz="1600" b="1" dirty="0" smtClean="0">
              <a:latin typeface="Adobe Hebrew" pitchFamily="18" charset="-79"/>
              <a:cs typeface="Adobe Hebrew" pitchFamily="18" charset="-79"/>
            </a:rPr>
            <a:t>Fuentes de Información</a:t>
          </a:r>
          <a:endParaRPr lang="es-EC" sz="1600" b="1" dirty="0">
            <a:latin typeface="Adobe Hebrew" pitchFamily="18" charset="-79"/>
            <a:cs typeface="Adobe Hebrew" pitchFamily="18" charset="-79"/>
          </a:endParaRPr>
        </a:p>
      </dgm:t>
    </dgm:pt>
    <dgm:pt modelId="{93D52DA0-48A5-4374-9387-444255D33489}" type="parTrans" cxnId="{33DA808C-2019-40C5-AB35-3B23FB430E5E}">
      <dgm:prSet/>
      <dgm:spPr/>
      <dgm:t>
        <a:bodyPr/>
        <a:lstStyle/>
        <a:p>
          <a:endParaRPr lang="es-EC" sz="1600">
            <a:latin typeface="Adobe Hebrew" pitchFamily="18" charset="-79"/>
            <a:cs typeface="Adobe Hebrew" pitchFamily="18" charset="-79"/>
          </a:endParaRPr>
        </a:p>
      </dgm:t>
    </dgm:pt>
    <dgm:pt modelId="{6AA7393F-8D3D-446E-B9BF-7C55E1858C58}" type="sibTrans" cxnId="{33DA808C-2019-40C5-AB35-3B23FB430E5E}">
      <dgm:prSet/>
      <dgm:spPr/>
      <dgm:t>
        <a:bodyPr/>
        <a:lstStyle/>
        <a:p>
          <a:endParaRPr lang="es-EC" sz="1600">
            <a:latin typeface="Adobe Hebrew" pitchFamily="18" charset="-79"/>
            <a:cs typeface="Adobe Hebrew" pitchFamily="18" charset="-79"/>
          </a:endParaRPr>
        </a:p>
      </dgm:t>
    </dgm:pt>
    <dgm:pt modelId="{9ED745CC-8C00-4C60-BEC3-04199EB57491}">
      <dgm:prSet phldrT="[Texto]" custT="1"/>
      <dgm:spPr/>
      <dgm:t>
        <a:bodyPr/>
        <a:lstStyle/>
        <a:p>
          <a:r>
            <a:rPr lang="es-EC" sz="1600" dirty="0" smtClean="0">
              <a:latin typeface="Adobe Hebrew" pitchFamily="18" charset="-79"/>
              <a:cs typeface="Adobe Hebrew" pitchFamily="18" charset="-79"/>
            </a:rPr>
            <a:t>Datos primarios</a:t>
          </a:r>
          <a:endParaRPr lang="es-EC" sz="1600" dirty="0">
            <a:latin typeface="Adobe Hebrew" pitchFamily="18" charset="-79"/>
            <a:cs typeface="Adobe Hebrew" pitchFamily="18" charset="-79"/>
          </a:endParaRPr>
        </a:p>
      </dgm:t>
    </dgm:pt>
    <dgm:pt modelId="{19F2D88B-5479-4B6D-AE66-11401A446553}" type="parTrans" cxnId="{67E73AED-7FD2-4D43-AB60-32CFF5EB40AA}">
      <dgm:prSet custT="1"/>
      <dgm:spPr/>
      <dgm:t>
        <a:bodyPr/>
        <a:lstStyle/>
        <a:p>
          <a:endParaRPr lang="es-EC" sz="1600">
            <a:latin typeface="Adobe Hebrew" pitchFamily="18" charset="-79"/>
            <a:cs typeface="Adobe Hebrew" pitchFamily="18" charset="-79"/>
          </a:endParaRPr>
        </a:p>
      </dgm:t>
    </dgm:pt>
    <dgm:pt modelId="{8AC6B2B7-314C-4E51-8F02-32F06B6AAD36}" type="sibTrans" cxnId="{67E73AED-7FD2-4D43-AB60-32CFF5EB40AA}">
      <dgm:prSet/>
      <dgm:spPr/>
      <dgm:t>
        <a:bodyPr/>
        <a:lstStyle/>
        <a:p>
          <a:endParaRPr lang="es-EC" sz="1600">
            <a:latin typeface="Adobe Hebrew" pitchFamily="18" charset="-79"/>
            <a:cs typeface="Adobe Hebrew" pitchFamily="18" charset="-79"/>
          </a:endParaRPr>
        </a:p>
      </dgm:t>
    </dgm:pt>
    <dgm:pt modelId="{510DA192-88FB-498B-952A-45439C3A26D9}">
      <dgm:prSet phldrT="[Texto]" custT="1"/>
      <dgm:spPr/>
      <dgm:t>
        <a:bodyPr/>
        <a:lstStyle/>
        <a:p>
          <a:r>
            <a:rPr lang="es-EC" sz="1600" dirty="0" smtClean="0">
              <a:latin typeface="Adobe Hebrew" pitchFamily="18" charset="-79"/>
              <a:cs typeface="Adobe Hebrew" pitchFamily="18" charset="-79"/>
            </a:rPr>
            <a:t>Datos secundarios</a:t>
          </a:r>
          <a:endParaRPr lang="es-EC" sz="1600" dirty="0">
            <a:latin typeface="Adobe Hebrew" pitchFamily="18" charset="-79"/>
            <a:cs typeface="Adobe Hebrew" pitchFamily="18" charset="-79"/>
          </a:endParaRPr>
        </a:p>
      </dgm:t>
    </dgm:pt>
    <dgm:pt modelId="{59C7BE70-93D4-4F83-A478-FC07A348A0D4}" type="parTrans" cxnId="{193713E8-BE78-4CF3-8221-D48A47309687}">
      <dgm:prSet custT="1"/>
      <dgm:spPr/>
      <dgm:t>
        <a:bodyPr/>
        <a:lstStyle/>
        <a:p>
          <a:endParaRPr lang="es-EC" sz="1600">
            <a:latin typeface="Adobe Hebrew" pitchFamily="18" charset="-79"/>
            <a:cs typeface="Adobe Hebrew" pitchFamily="18" charset="-79"/>
          </a:endParaRPr>
        </a:p>
      </dgm:t>
    </dgm:pt>
    <dgm:pt modelId="{C6CE510B-051B-43F3-967E-6B9CC3CAB1D9}" type="sibTrans" cxnId="{193713E8-BE78-4CF3-8221-D48A47309687}">
      <dgm:prSet/>
      <dgm:spPr/>
      <dgm:t>
        <a:bodyPr/>
        <a:lstStyle/>
        <a:p>
          <a:endParaRPr lang="es-EC" sz="1600">
            <a:latin typeface="Adobe Hebrew" pitchFamily="18" charset="-79"/>
            <a:cs typeface="Adobe Hebrew" pitchFamily="18" charset="-79"/>
          </a:endParaRPr>
        </a:p>
      </dgm:t>
    </dgm:pt>
    <dgm:pt modelId="{5CFEA939-1A4D-4AE7-A9D4-B527832D6C14}">
      <dgm:prSet phldrT="[Texto]" custT="1"/>
      <dgm:spPr/>
      <dgm:t>
        <a:bodyPr/>
        <a:lstStyle/>
        <a:p>
          <a:r>
            <a:rPr lang="es-EC" sz="1600" dirty="0" smtClean="0">
              <a:latin typeface="Adobe Hebrew" pitchFamily="18" charset="-79"/>
              <a:cs typeface="Adobe Hebrew" pitchFamily="18" charset="-79"/>
            </a:rPr>
            <a:t>Encuesta evaluación de productos </a:t>
          </a:r>
          <a:endParaRPr lang="es-EC" sz="1600" dirty="0">
            <a:latin typeface="Adobe Hebrew" pitchFamily="18" charset="-79"/>
            <a:cs typeface="Adobe Hebrew" pitchFamily="18" charset="-79"/>
          </a:endParaRPr>
        </a:p>
      </dgm:t>
    </dgm:pt>
    <dgm:pt modelId="{C047F7B0-CA79-4694-AF8E-82C36A2C258F}" type="parTrans" cxnId="{0DAFC036-4708-4B55-9F18-97A7BDA61E99}">
      <dgm:prSet custT="1"/>
      <dgm:spPr/>
      <dgm:t>
        <a:bodyPr/>
        <a:lstStyle/>
        <a:p>
          <a:endParaRPr lang="es-EC" sz="1600"/>
        </a:p>
      </dgm:t>
    </dgm:pt>
    <dgm:pt modelId="{D63D8F00-79D2-42AC-991F-87BB48A18294}" type="sibTrans" cxnId="{0DAFC036-4708-4B55-9F18-97A7BDA61E99}">
      <dgm:prSet/>
      <dgm:spPr/>
      <dgm:t>
        <a:bodyPr/>
        <a:lstStyle/>
        <a:p>
          <a:endParaRPr lang="es-EC" sz="1600"/>
        </a:p>
      </dgm:t>
    </dgm:pt>
    <dgm:pt modelId="{07798506-EC42-42C0-8C8F-5AC45AA19452}">
      <dgm:prSet phldrT="[Texto]" custT="1"/>
      <dgm:spPr/>
      <dgm:t>
        <a:bodyPr/>
        <a:lstStyle/>
        <a:p>
          <a:endParaRPr lang="es-EC" sz="1600" dirty="0" smtClean="0">
            <a:latin typeface="Adobe Hebrew" pitchFamily="18" charset="-79"/>
            <a:cs typeface="Adobe Hebrew" pitchFamily="18" charset="-79"/>
          </a:endParaRPr>
        </a:p>
        <a:p>
          <a:r>
            <a:rPr lang="es-EC" sz="1600" dirty="0" smtClean="0">
              <a:latin typeface="Adobe Hebrew" pitchFamily="18" charset="-79"/>
              <a:cs typeface="Adobe Hebrew" pitchFamily="18" charset="-79"/>
            </a:rPr>
            <a:t>Unidad de Admisión y Registro</a:t>
          </a:r>
        </a:p>
        <a:p>
          <a:endParaRPr lang="es-EC" sz="1600" dirty="0" smtClean="0">
            <a:latin typeface="Adobe Hebrew" pitchFamily="18" charset="-79"/>
            <a:cs typeface="Adobe Hebrew" pitchFamily="18" charset="-79"/>
          </a:endParaRPr>
        </a:p>
      </dgm:t>
    </dgm:pt>
    <dgm:pt modelId="{4AE64FCE-10A4-4F0A-B97D-C047ABE31C37}" type="parTrans" cxnId="{2D5A0138-198E-44A0-AF78-1AB55C448EC1}">
      <dgm:prSet custT="1"/>
      <dgm:spPr/>
      <dgm:t>
        <a:bodyPr/>
        <a:lstStyle/>
        <a:p>
          <a:endParaRPr lang="es-EC" sz="1600"/>
        </a:p>
      </dgm:t>
    </dgm:pt>
    <dgm:pt modelId="{00EB6390-E27B-46EA-8D13-4D6D0F2F345D}" type="sibTrans" cxnId="{2D5A0138-198E-44A0-AF78-1AB55C448EC1}">
      <dgm:prSet/>
      <dgm:spPr/>
      <dgm:t>
        <a:bodyPr/>
        <a:lstStyle/>
        <a:p>
          <a:endParaRPr lang="es-EC" sz="1600"/>
        </a:p>
      </dgm:t>
    </dgm:pt>
    <dgm:pt modelId="{72479863-8256-48E1-B8BA-DA766EE685D8}">
      <dgm:prSet phldrT="[Texto]" custT="1"/>
      <dgm:spPr/>
      <dgm:t>
        <a:bodyPr/>
        <a:lstStyle/>
        <a:p>
          <a:r>
            <a:rPr lang="es-EC" sz="1600" dirty="0" smtClean="0">
              <a:latin typeface="Adobe Hebrew" pitchFamily="18" charset="-79"/>
              <a:cs typeface="Adobe Hebrew" pitchFamily="18" charset="-79"/>
            </a:rPr>
            <a:t>LOSEP</a:t>
          </a:r>
        </a:p>
      </dgm:t>
    </dgm:pt>
    <dgm:pt modelId="{9865C65A-7C0F-48E3-9C72-1DC7740148B0}" type="sibTrans" cxnId="{94152C6E-8096-4AB3-9B95-9B0972137741}">
      <dgm:prSet/>
      <dgm:spPr/>
      <dgm:t>
        <a:bodyPr/>
        <a:lstStyle/>
        <a:p>
          <a:endParaRPr lang="es-EC" sz="1600"/>
        </a:p>
      </dgm:t>
    </dgm:pt>
    <dgm:pt modelId="{0785F9ED-5171-465A-BBBB-122F031B7A15}" type="parTrans" cxnId="{94152C6E-8096-4AB3-9B95-9B0972137741}">
      <dgm:prSet custT="1"/>
      <dgm:spPr/>
      <dgm:t>
        <a:bodyPr/>
        <a:lstStyle/>
        <a:p>
          <a:endParaRPr lang="es-EC" sz="1600"/>
        </a:p>
      </dgm:t>
    </dgm:pt>
    <dgm:pt modelId="{7A13DA97-4453-45C0-9F8C-9205E43CAC83}">
      <dgm:prSet phldrT="[Texto]" custT="1"/>
      <dgm:spPr/>
      <dgm:t>
        <a:bodyPr/>
        <a:lstStyle/>
        <a:p>
          <a:r>
            <a:rPr lang="es-EC" sz="1600" dirty="0" smtClean="0">
              <a:latin typeface="Adobe Hebrew" pitchFamily="18" charset="-79"/>
              <a:cs typeface="Adobe Hebrew" pitchFamily="18" charset="-79"/>
            </a:rPr>
            <a:t>ESPE</a:t>
          </a:r>
          <a:endParaRPr lang="es-EC" sz="1600" dirty="0">
            <a:latin typeface="Adobe Hebrew" pitchFamily="18" charset="-79"/>
            <a:cs typeface="Adobe Hebrew" pitchFamily="18" charset="-79"/>
          </a:endParaRPr>
        </a:p>
      </dgm:t>
    </dgm:pt>
    <dgm:pt modelId="{E67342B8-FFFD-4A78-A88B-D5A063181EB9}" type="sibTrans" cxnId="{5179C7F8-963E-4198-A04F-CECFA71C185D}">
      <dgm:prSet/>
      <dgm:spPr/>
      <dgm:t>
        <a:bodyPr/>
        <a:lstStyle/>
        <a:p>
          <a:endParaRPr lang="es-EC" sz="1600"/>
        </a:p>
      </dgm:t>
    </dgm:pt>
    <dgm:pt modelId="{FE707F6A-B326-4822-82E7-6D6D4A19A6B2}" type="parTrans" cxnId="{5179C7F8-963E-4198-A04F-CECFA71C185D}">
      <dgm:prSet custT="1"/>
      <dgm:spPr/>
      <dgm:t>
        <a:bodyPr/>
        <a:lstStyle/>
        <a:p>
          <a:endParaRPr lang="es-EC" sz="1600"/>
        </a:p>
      </dgm:t>
    </dgm:pt>
    <dgm:pt modelId="{7F8E6F1C-EA90-4248-B127-7933DA2BB683}" type="pres">
      <dgm:prSet presAssocID="{4515AAC3-014B-4863-96F8-C25FAD71DD0C}" presName="diagram" presStyleCnt="0">
        <dgm:presLayoutVars>
          <dgm:chPref val="1"/>
          <dgm:dir/>
          <dgm:animOne val="branch"/>
          <dgm:animLvl val="lvl"/>
          <dgm:resizeHandles val="exact"/>
        </dgm:presLayoutVars>
      </dgm:prSet>
      <dgm:spPr/>
      <dgm:t>
        <a:bodyPr/>
        <a:lstStyle/>
        <a:p>
          <a:endParaRPr lang="es-EC"/>
        </a:p>
      </dgm:t>
    </dgm:pt>
    <dgm:pt modelId="{5EAB294F-3A42-48AA-A176-600ED468F5AE}" type="pres">
      <dgm:prSet presAssocID="{8D6A199A-7D11-45EF-886B-3EE6F87F3CCA}" presName="root1" presStyleCnt="0"/>
      <dgm:spPr/>
      <dgm:t>
        <a:bodyPr/>
        <a:lstStyle/>
        <a:p>
          <a:endParaRPr lang="es-EC"/>
        </a:p>
      </dgm:t>
    </dgm:pt>
    <dgm:pt modelId="{2910D9FE-991B-4AC8-AA2C-AB3385488A32}" type="pres">
      <dgm:prSet presAssocID="{8D6A199A-7D11-45EF-886B-3EE6F87F3CCA}" presName="LevelOneTextNode" presStyleLbl="node0" presStyleIdx="0" presStyleCnt="1">
        <dgm:presLayoutVars>
          <dgm:chPref val="3"/>
        </dgm:presLayoutVars>
      </dgm:prSet>
      <dgm:spPr/>
      <dgm:t>
        <a:bodyPr/>
        <a:lstStyle/>
        <a:p>
          <a:endParaRPr lang="es-EC"/>
        </a:p>
      </dgm:t>
    </dgm:pt>
    <dgm:pt modelId="{A6C6DC39-0743-4F91-8296-202CDC729FEC}" type="pres">
      <dgm:prSet presAssocID="{8D6A199A-7D11-45EF-886B-3EE6F87F3CCA}" presName="level2hierChild" presStyleCnt="0"/>
      <dgm:spPr/>
      <dgm:t>
        <a:bodyPr/>
        <a:lstStyle/>
        <a:p>
          <a:endParaRPr lang="es-EC"/>
        </a:p>
      </dgm:t>
    </dgm:pt>
    <dgm:pt modelId="{986ABBDC-A6A2-4ACE-9EDC-84FB0B425199}" type="pres">
      <dgm:prSet presAssocID="{19F2D88B-5479-4B6D-AE66-11401A446553}" presName="conn2-1" presStyleLbl="parChTrans1D2" presStyleIdx="0" presStyleCnt="2"/>
      <dgm:spPr/>
      <dgm:t>
        <a:bodyPr/>
        <a:lstStyle/>
        <a:p>
          <a:endParaRPr lang="es-EC"/>
        </a:p>
      </dgm:t>
    </dgm:pt>
    <dgm:pt modelId="{CEA61E2F-915A-4C36-8F73-A244D806E43D}" type="pres">
      <dgm:prSet presAssocID="{19F2D88B-5479-4B6D-AE66-11401A446553}" presName="connTx" presStyleLbl="parChTrans1D2" presStyleIdx="0" presStyleCnt="2"/>
      <dgm:spPr/>
      <dgm:t>
        <a:bodyPr/>
        <a:lstStyle/>
        <a:p>
          <a:endParaRPr lang="es-EC"/>
        </a:p>
      </dgm:t>
    </dgm:pt>
    <dgm:pt modelId="{6D46D740-FDA4-4269-BCF5-D829E7EB16D1}" type="pres">
      <dgm:prSet presAssocID="{9ED745CC-8C00-4C60-BEC3-04199EB57491}" presName="root2" presStyleCnt="0"/>
      <dgm:spPr/>
      <dgm:t>
        <a:bodyPr/>
        <a:lstStyle/>
        <a:p>
          <a:endParaRPr lang="es-EC"/>
        </a:p>
      </dgm:t>
    </dgm:pt>
    <dgm:pt modelId="{734EA382-4B02-49CE-99A2-18D7660B7C4E}" type="pres">
      <dgm:prSet presAssocID="{9ED745CC-8C00-4C60-BEC3-04199EB57491}" presName="LevelTwoTextNode" presStyleLbl="node2" presStyleIdx="0" presStyleCnt="2">
        <dgm:presLayoutVars>
          <dgm:chPref val="3"/>
        </dgm:presLayoutVars>
      </dgm:prSet>
      <dgm:spPr/>
      <dgm:t>
        <a:bodyPr/>
        <a:lstStyle/>
        <a:p>
          <a:endParaRPr lang="es-EC"/>
        </a:p>
      </dgm:t>
    </dgm:pt>
    <dgm:pt modelId="{4584F6BB-C9C3-4BB4-A03A-31FC3BE6EB0C}" type="pres">
      <dgm:prSet presAssocID="{9ED745CC-8C00-4C60-BEC3-04199EB57491}" presName="level3hierChild" presStyleCnt="0"/>
      <dgm:spPr/>
      <dgm:t>
        <a:bodyPr/>
        <a:lstStyle/>
        <a:p>
          <a:endParaRPr lang="es-EC"/>
        </a:p>
      </dgm:t>
    </dgm:pt>
    <dgm:pt modelId="{6F95D770-6C36-41E9-954E-CB4E479AEBD9}" type="pres">
      <dgm:prSet presAssocID="{C047F7B0-CA79-4694-AF8E-82C36A2C258F}" presName="conn2-1" presStyleLbl="parChTrans1D3" presStyleIdx="0" presStyleCnt="2"/>
      <dgm:spPr/>
      <dgm:t>
        <a:bodyPr/>
        <a:lstStyle/>
        <a:p>
          <a:endParaRPr lang="es-EC"/>
        </a:p>
      </dgm:t>
    </dgm:pt>
    <dgm:pt modelId="{1A6962FD-1A64-43F2-8E0F-355232283E0B}" type="pres">
      <dgm:prSet presAssocID="{C047F7B0-CA79-4694-AF8E-82C36A2C258F}" presName="connTx" presStyleLbl="parChTrans1D3" presStyleIdx="0" presStyleCnt="2"/>
      <dgm:spPr/>
      <dgm:t>
        <a:bodyPr/>
        <a:lstStyle/>
        <a:p>
          <a:endParaRPr lang="es-EC"/>
        </a:p>
      </dgm:t>
    </dgm:pt>
    <dgm:pt modelId="{EB7042C3-4893-4B40-85DC-F58A39887E48}" type="pres">
      <dgm:prSet presAssocID="{5CFEA939-1A4D-4AE7-A9D4-B527832D6C14}" presName="root2" presStyleCnt="0"/>
      <dgm:spPr/>
      <dgm:t>
        <a:bodyPr/>
        <a:lstStyle/>
        <a:p>
          <a:endParaRPr lang="es-EC"/>
        </a:p>
      </dgm:t>
    </dgm:pt>
    <dgm:pt modelId="{C5792455-235A-460F-B42A-9354A249AD18}" type="pres">
      <dgm:prSet presAssocID="{5CFEA939-1A4D-4AE7-A9D4-B527832D6C14}" presName="LevelTwoTextNode" presStyleLbl="node3" presStyleIdx="0" presStyleCnt="2" custScaleY="120795">
        <dgm:presLayoutVars>
          <dgm:chPref val="3"/>
        </dgm:presLayoutVars>
      </dgm:prSet>
      <dgm:spPr/>
      <dgm:t>
        <a:bodyPr/>
        <a:lstStyle/>
        <a:p>
          <a:endParaRPr lang="es-EC"/>
        </a:p>
      </dgm:t>
    </dgm:pt>
    <dgm:pt modelId="{75BF5C85-F4D8-444C-8557-CB312C87CC7B}" type="pres">
      <dgm:prSet presAssocID="{5CFEA939-1A4D-4AE7-A9D4-B527832D6C14}" presName="level3hierChild" presStyleCnt="0"/>
      <dgm:spPr/>
      <dgm:t>
        <a:bodyPr/>
        <a:lstStyle/>
        <a:p>
          <a:endParaRPr lang="es-EC"/>
        </a:p>
      </dgm:t>
    </dgm:pt>
    <dgm:pt modelId="{7D298D25-E926-4C47-9D89-55A7E1ACC5F0}" type="pres">
      <dgm:prSet presAssocID="{59C7BE70-93D4-4F83-A478-FC07A348A0D4}" presName="conn2-1" presStyleLbl="parChTrans1D2" presStyleIdx="1" presStyleCnt="2"/>
      <dgm:spPr/>
      <dgm:t>
        <a:bodyPr/>
        <a:lstStyle/>
        <a:p>
          <a:endParaRPr lang="es-EC"/>
        </a:p>
      </dgm:t>
    </dgm:pt>
    <dgm:pt modelId="{18FA9686-751F-4D4D-8B63-BCD693C049AF}" type="pres">
      <dgm:prSet presAssocID="{59C7BE70-93D4-4F83-A478-FC07A348A0D4}" presName="connTx" presStyleLbl="parChTrans1D2" presStyleIdx="1" presStyleCnt="2"/>
      <dgm:spPr/>
      <dgm:t>
        <a:bodyPr/>
        <a:lstStyle/>
        <a:p>
          <a:endParaRPr lang="es-EC"/>
        </a:p>
      </dgm:t>
    </dgm:pt>
    <dgm:pt modelId="{78DBDABF-4E8D-4F69-9D03-03AA0E0CF179}" type="pres">
      <dgm:prSet presAssocID="{510DA192-88FB-498B-952A-45439C3A26D9}" presName="root2" presStyleCnt="0"/>
      <dgm:spPr/>
      <dgm:t>
        <a:bodyPr/>
        <a:lstStyle/>
        <a:p>
          <a:endParaRPr lang="es-EC"/>
        </a:p>
      </dgm:t>
    </dgm:pt>
    <dgm:pt modelId="{DFAB7348-477C-4DB0-AC87-0CD1D1DB8269}" type="pres">
      <dgm:prSet presAssocID="{510DA192-88FB-498B-952A-45439C3A26D9}" presName="LevelTwoTextNode" presStyleLbl="node2" presStyleIdx="1" presStyleCnt="2">
        <dgm:presLayoutVars>
          <dgm:chPref val="3"/>
        </dgm:presLayoutVars>
      </dgm:prSet>
      <dgm:spPr/>
      <dgm:t>
        <a:bodyPr/>
        <a:lstStyle/>
        <a:p>
          <a:endParaRPr lang="es-EC"/>
        </a:p>
      </dgm:t>
    </dgm:pt>
    <dgm:pt modelId="{C2E1B617-0A5D-4928-A6E8-BA55F2D1AFC1}" type="pres">
      <dgm:prSet presAssocID="{510DA192-88FB-498B-952A-45439C3A26D9}" presName="level3hierChild" presStyleCnt="0"/>
      <dgm:spPr/>
      <dgm:t>
        <a:bodyPr/>
        <a:lstStyle/>
        <a:p>
          <a:endParaRPr lang="es-EC"/>
        </a:p>
      </dgm:t>
    </dgm:pt>
    <dgm:pt modelId="{B8BD4411-126F-4F5C-883E-FDA816E75CD1}" type="pres">
      <dgm:prSet presAssocID="{FE707F6A-B326-4822-82E7-6D6D4A19A6B2}" presName="conn2-1" presStyleLbl="parChTrans1D3" presStyleIdx="1" presStyleCnt="2"/>
      <dgm:spPr/>
      <dgm:t>
        <a:bodyPr/>
        <a:lstStyle/>
        <a:p>
          <a:endParaRPr lang="es-EC"/>
        </a:p>
      </dgm:t>
    </dgm:pt>
    <dgm:pt modelId="{2247695A-3C3A-4D5F-A7BB-07D033E1BED2}" type="pres">
      <dgm:prSet presAssocID="{FE707F6A-B326-4822-82E7-6D6D4A19A6B2}" presName="connTx" presStyleLbl="parChTrans1D3" presStyleIdx="1" presStyleCnt="2"/>
      <dgm:spPr/>
      <dgm:t>
        <a:bodyPr/>
        <a:lstStyle/>
        <a:p>
          <a:endParaRPr lang="es-EC"/>
        </a:p>
      </dgm:t>
    </dgm:pt>
    <dgm:pt modelId="{3444ED7A-7FD7-40DB-B193-681CACDEFD0E}" type="pres">
      <dgm:prSet presAssocID="{7A13DA97-4453-45C0-9F8C-9205E43CAC83}" presName="root2" presStyleCnt="0"/>
      <dgm:spPr/>
      <dgm:t>
        <a:bodyPr/>
        <a:lstStyle/>
        <a:p>
          <a:endParaRPr lang="es-EC"/>
        </a:p>
      </dgm:t>
    </dgm:pt>
    <dgm:pt modelId="{D20591DA-91B8-4853-A3AD-2755877C1BBC}" type="pres">
      <dgm:prSet presAssocID="{7A13DA97-4453-45C0-9F8C-9205E43CAC83}" presName="LevelTwoTextNode" presStyleLbl="node3" presStyleIdx="1" presStyleCnt="2">
        <dgm:presLayoutVars>
          <dgm:chPref val="3"/>
        </dgm:presLayoutVars>
      </dgm:prSet>
      <dgm:spPr/>
      <dgm:t>
        <a:bodyPr/>
        <a:lstStyle/>
        <a:p>
          <a:endParaRPr lang="es-EC"/>
        </a:p>
      </dgm:t>
    </dgm:pt>
    <dgm:pt modelId="{E83BD16F-993D-4910-93DC-00600E97A6B4}" type="pres">
      <dgm:prSet presAssocID="{7A13DA97-4453-45C0-9F8C-9205E43CAC83}" presName="level3hierChild" presStyleCnt="0"/>
      <dgm:spPr/>
      <dgm:t>
        <a:bodyPr/>
        <a:lstStyle/>
        <a:p>
          <a:endParaRPr lang="es-EC"/>
        </a:p>
      </dgm:t>
    </dgm:pt>
    <dgm:pt modelId="{D9EB9493-BE55-46D0-BC82-199FFC2D7E62}" type="pres">
      <dgm:prSet presAssocID="{0785F9ED-5171-465A-BBBB-122F031B7A15}" presName="conn2-1" presStyleLbl="parChTrans1D4" presStyleIdx="0" presStyleCnt="2"/>
      <dgm:spPr/>
      <dgm:t>
        <a:bodyPr/>
        <a:lstStyle/>
        <a:p>
          <a:endParaRPr lang="es-EC"/>
        </a:p>
      </dgm:t>
    </dgm:pt>
    <dgm:pt modelId="{0353F3EF-46DE-44ED-8367-E5C7E70D38A7}" type="pres">
      <dgm:prSet presAssocID="{0785F9ED-5171-465A-BBBB-122F031B7A15}" presName="connTx" presStyleLbl="parChTrans1D4" presStyleIdx="0" presStyleCnt="2"/>
      <dgm:spPr/>
      <dgm:t>
        <a:bodyPr/>
        <a:lstStyle/>
        <a:p>
          <a:endParaRPr lang="es-EC"/>
        </a:p>
      </dgm:t>
    </dgm:pt>
    <dgm:pt modelId="{35A62FE9-6EFE-4955-AF3C-7F8A35BCF325}" type="pres">
      <dgm:prSet presAssocID="{72479863-8256-48E1-B8BA-DA766EE685D8}" presName="root2" presStyleCnt="0"/>
      <dgm:spPr/>
      <dgm:t>
        <a:bodyPr/>
        <a:lstStyle/>
        <a:p>
          <a:endParaRPr lang="es-EC"/>
        </a:p>
      </dgm:t>
    </dgm:pt>
    <dgm:pt modelId="{54CF511D-C35B-4F19-BC4B-91DE32BD164D}" type="pres">
      <dgm:prSet presAssocID="{72479863-8256-48E1-B8BA-DA766EE685D8}" presName="LevelTwoTextNode" presStyleLbl="node4" presStyleIdx="0" presStyleCnt="2">
        <dgm:presLayoutVars>
          <dgm:chPref val="3"/>
        </dgm:presLayoutVars>
      </dgm:prSet>
      <dgm:spPr/>
      <dgm:t>
        <a:bodyPr/>
        <a:lstStyle/>
        <a:p>
          <a:endParaRPr lang="es-EC"/>
        </a:p>
      </dgm:t>
    </dgm:pt>
    <dgm:pt modelId="{43BBC241-F7B0-48AF-A26F-3338A919670A}" type="pres">
      <dgm:prSet presAssocID="{72479863-8256-48E1-B8BA-DA766EE685D8}" presName="level3hierChild" presStyleCnt="0"/>
      <dgm:spPr/>
      <dgm:t>
        <a:bodyPr/>
        <a:lstStyle/>
        <a:p>
          <a:endParaRPr lang="es-EC"/>
        </a:p>
      </dgm:t>
    </dgm:pt>
    <dgm:pt modelId="{AD822258-AF22-4435-B99E-F791A0F40F95}" type="pres">
      <dgm:prSet presAssocID="{4AE64FCE-10A4-4F0A-B97D-C047ABE31C37}" presName="conn2-1" presStyleLbl="parChTrans1D4" presStyleIdx="1" presStyleCnt="2"/>
      <dgm:spPr/>
      <dgm:t>
        <a:bodyPr/>
        <a:lstStyle/>
        <a:p>
          <a:endParaRPr lang="es-EC"/>
        </a:p>
      </dgm:t>
    </dgm:pt>
    <dgm:pt modelId="{663D1AFF-D110-4676-ACD7-376781F4C439}" type="pres">
      <dgm:prSet presAssocID="{4AE64FCE-10A4-4F0A-B97D-C047ABE31C37}" presName="connTx" presStyleLbl="parChTrans1D4" presStyleIdx="1" presStyleCnt="2"/>
      <dgm:spPr/>
      <dgm:t>
        <a:bodyPr/>
        <a:lstStyle/>
        <a:p>
          <a:endParaRPr lang="es-EC"/>
        </a:p>
      </dgm:t>
    </dgm:pt>
    <dgm:pt modelId="{3441C263-73CE-415D-9492-CC812078F659}" type="pres">
      <dgm:prSet presAssocID="{07798506-EC42-42C0-8C8F-5AC45AA19452}" presName="root2" presStyleCnt="0"/>
      <dgm:spPr/>
      <dgm:t>
        <a:bodyPr/>
        <a:lstStyle/>
        <a:p>
          <a:endParaRPr lang="es-EC"/>
        </a:p>
      </dgm:t>
    </dgm:pt>
    <dgm:pt modelId="{91A20843-1151-4538-A62E-27E0287AAEC4}" type="pres">
      <dgm:prSet presAssocID="{07798506-EC42-42C0-8C8F-5AC45AA19452}" presName="LevelTwoTextNode" presStyleLbl="node4" presStyleIdx="1" presStyleCnt="2">
        <dgm:presLayoutVars>
          <dgm:chPref val="3"/>
        </dgm:presLayoutVars>
      </dgm:prSet>
      <dgm:spPr/>
      <dgm:t>
        <a:bodyPr/>
        <a:lstStyle/>
        <a:p>
          <a:endParaRPr lang="es-EC"/>
        </a:p>
      </dgm:t>
    </dgm:pt>
    <dgm:pt modelId="{B7C3DB1E-D34F-4D20-A9AD-44DBA7282536}" type="pres">
      <dgm:prSet presAssocID="{07798506-EC42-42C0-8C8F-5AC45AA19452}" presName="level3hierChild" presStyleCnt="0"/>
      <dgm:spPr/>
      <dgm:t>
        <a:bodyPr/>
        <a:lstStyle/>
        <a:p>
          <a:endParaRPr lang="es-EC"/>
        </a:p>
      </dgm:t>
    </dgm:pt>
  </dgm:ptLst>
  <dgm:cxnLst>
    <dgm:cxn modelId="{BDD3279F-B337-49BF-B1EE-314CD8FC55F9}" type="presOf" srcId="{510DA192-88FB-498B-952A-45439C3A26D9}" destId="{DFAB7348-477C-4DB0-AC87-0CD1D1DB8269}" srcOrd="0" destOrd="0" presId="urn:microsoft.com/office/officeart/2005/8/layout/hierarchy2"/>
    <dgm:cxn modelId="{B2FF0782-68AA-4F48-81D2-3407764963C5}" type="presOf" srcId="{FE707F6A-B326-4822-82E7-6D6D4A19A6B2}" destId="{2247695A-3C3A-4D5F-A7BB-07D033E1BED2}" srcOrd="1" destOrd="0" presId="urn:microsoft.com/office/officeart/2005/8/layout/hierarchy2"/>
    <dgm:cxn modelId="{ECBC7E1A-CBDA-4BB5-B83E-DFD9FD2B5F68}" type="presOf" srcId="{5CFEA939-1A4D-4AE7-A9D4-B527832D6C14}" destId="{C5792455-235A-460F-B42A-9354A249AD18}" srcOrd="0" destOrd="0" presId="urn:microsoft.com/office/officeart/2005/8/layout/hierarchy2"/>
    <dgm:cxn modelId="{2D5A0138-198E-44A0-AF78-1AB55C448EC1}" srcId="{72479863-8256-48E1-B8BA-DA766EE685D8}" destId="{07798506-EC42-42C0-8C8F-5AC45AA19452}" srcOrd="0" destOrd="0" parTransId="{4AE64FCE-10A4-4F0A-B97D-C047ABE31C37}" sibTransId="{00EB6390-E27B-46EA-8D13-4D6D0F2F345D}"/>
    <dgm:cxn modelId="{D8533A8D-100F-4960-A540-D42D2DE5A613}" type="presOf" srcId="{8D6A199A-7D11-45EF-886B-3EE6F87F3CCA}" destId="{2910D9FE-991B-4AC8-AA2C-AB3385488A32}" srcOrd="0" destOrd="0" presId="urn:microsoft.com/office/officeart/2005/8/layout/hierarchy2"/>
    <dgm:cxn modelId="{0DAFC036-4708-4B55-9F18-97A7BDA61E99}" srcId="{9ED745CC-8C00-4C60-BEC3-04199EB57491}" destId="{5CFEA939-1A4D-4AE7-A9D4-B527832D6C14}" srcOrd="0" destOrd="0" parTransId="{C047F7B0-CA79-4694-AF8E-82C36A2C258F}" sibTransId="{D63D8F00-79D2-42AC-991F-87BB48A18294}"/>
    <dgm:cxn modelId="{C87A334D-55EB-4650-B384-9FE6223A0DBF}" type="presOf" srcId="{FE707F6A-B326-4822-82E7-6D6D4A19A6B2}" destId="{B8BD4411-126F-4F5C-883E-FDA816E75CD1}" srcOrd="0" destOrd="0" presId="urn:microsoft.com/office/officeart/2005/8/layout/hierarchy2"/>
    <dgm:cxn modelId="{B25267C2-12F2-4C02-84D3-080333BAC9AB}" type="presOf" srcId="{C047F7B0-CA79-4694-AF8E-82C36A2C258F}" destId="{1A6962FD-1A64-43F2-8E0F-355232283E0B}" srcOrd="1" destOrd="0" presId="urn:microsoft.com/office/officeart/2005/8/layout/hierarchy2"/>
    <dgm:cxn modelId="{21174246-38A9-4193-9BB4-51423BB3627D}" type="presOf" srcId="{59C7BE70-93D4-4F83-A478-FC07A348A0D4}" destId="{7D298D25-E926-4C47-9D89-55A7E1ACC5F0}" srcOrd="0" destOrd="0" presId="urn:microsoft.com/office/officeart/2005/8/layout/hierarchy2"/>
    <dgm:cxn modelId="{20452DD6-0F5E-4673-80F4-66729D11BF43}" type="presOf" srcId="{0785F9ED-5171-465A-BBBB-122F031B7A15}" destId="{D9EB9493-BE55-46D0-BC82-199FFC2D7E62}" srcOrd="0" destOrd="0" presId="urn:microsoft.com/office/officeart/2005/8/layout/hierarchy2"/>
    <dgm:cxn modelId="{E1E68848-3A03-40D2-A263-32837BBBC7DE}" type="presOf" srcId="{4AE64FCE-10A4-4F0A-B97D-C047ABE31C37}" destId="{663D1AFF-D110-4676-ACD7-376781F4C439}" srcOrd="1" destOrd="0" presId="urn:microsoft.com/office/officeart/2005/8/layout/hierarchy2"/>
    <dgm:cxn modelId="{94152C6E-8096-4AB3-9B95-9B0972137741}" srcId="{7A13DA97-4453-45C0-9F8C-9205E43CAC83}" destId="{72479863-8256-48E1-B8BA-DA766EE685D8}" srcOrd="0" destOrd="0" parTransId="{0785F9ED-5171-465A-BBBB-122F031B7A15}" sibTransId="{9865C65A-7C0F-48E3-9C72-1DC7740148B0}"/>
    <dgm:cxn modelId="{9B943138-11BD-468B-8512-A74302AC8D0E}" type="presOf" srcId="{19F2D88B-5479-4B6D-AE66-11401A446553}" destId="{CEA61E2F-915A-4C36-8F73-A244D806E43D}" srcOrd="1" destOrd="0" presId="urn:microsoft.com/office/officeart/2005/8/layout/hierarchy2"/>
    <dgm:cxn modelId="{30453BD8-C1D9-48D3-B012-26650240A405}" type="presOf" srcId="{9ED745CC-8C00-4C60-BEC3-04199EB57491}" destId="{734EA382-4B02-49CE-99A2-18D7660B7C4E}" srcOrd="0" destOrd="0" presId="urn:microsoft.com/office/officeart/2005/8/layout/hierarchy2"/>
    <dgm:cxn modelId="{33DA808C-2019-40C5-AB35-3B23FB430E5E}" srcId="{4515AAC3-014B-4863-96F8-C25FAD71DD0C}" destId="{8D6A199A-7D11-45EF-886B-3EE6F87F3CCA}" srcOrd="0" destOrd="0" parTransId="{93D52DA0-48A5-4374-9387-444255D33489}" sibTransId="{6AA7393F-8D3D-446E-B9BF-7C55E1858C58}"/>
    <dgm:cxn modelId="{C04E6492-B1C8-4B13-B3F2-DD8BAB6DB676}" type="presOf" srcId="{0785F9ED-5171-465A-BBBB-122F031B7A15}" destId="{0353F3EF-46DE-44ED-8367-E5C7E70D38A7}" srcOrd="1" destOrd="0" presId="urn:microsoft.com/office/officeart/2005/8/layout/hierarchy2"/>
    <dgm:cxn modelId="{BCA78A5F-661E-421E-947A-28CEE3E94FFB}" type="presOf" srcId="{4AE64FCE-10A4-4F0A-B97D-C047ABE31C37}" destId="{AD822258-AF22-4435-B99E-F791A0F40F95}" srcOrd="0" destOrd="0" presId="urn:microsoft.com/office/officeart/2005/8/layout/hierarchy2"/>
    <dgm:cxn modelId="{A760B7FD-79DB-4205-94CD-6278A2A70018}" type="presOf" srcId="{7A13DA97-4453-45C0-9F8C-9205E43CAC83}" destId="{D20591DA-91B8-4853-A3AD-2755877C1BBC}" srcOrd="0" destOrd="0" presId="urn:microsoft.com/office/officeart/2005/8/layout/hierarchy2"/>
    <dgm:cxn modelId="{5179C7F8-963E-4198-A04F-CECFA71C185D}" srcId="{510DA192-88FB-498B-952A-45439C3A26D9}" destId="{7A13DA97-4453-45C0-9F8C-9205E43CAC83}" srcOrd="0" destOrd="0" parTransId="{FE707F6A-B326-4822-82E7-6D6D4A19A6B2}" sibTransId="{E67342B8-FFFD-4A78-A88B-D5A063181EB9}"/>
    <dgm:cxn modelId="{0930B104-3656-4C0F-822B-B1B5EE9F412C}" type="presOf" srcId="{19F2D88B-5479-4B6D-AE66-11401A446553}" destId="{986ABBDC-A6A2-4ACE-9EDC-84FB0B425199}" srcOrd="0" destOrd="0" presId="urn:microsoft.com/office/officeart/2005/8/layout/hierarchy2"/>
    <dgm:cxn modelId="{67E73AED-7FD2-4D43-AB60-32CFF5EB40AA}" srcId="{8D6A199A-7D11-45EF-886B-3EE6F87F3CCA}" destId="{9ED745CC-8C00-4C60-BEC3-04199EB57491}" srcOrd="0" destOrd="0" parTransId="{19F2D88B-5479-4B6D-AE66-11401A446553}" sibTransId="{8AC6B2B7-314C-4E51-8F02-32F06B6AAD36}"/>
    <dgm:cxn modelId="{554A7265-36E0-4140-8CD5-B86C89D73395}" type="presOf" srcId="{72479863-8256-48E1-B8BA-DA766EE685D8}" destId="{54CF511D-C35B-4F19-BC4B-91DE32BD164D}" srcOrd="0" destOrd="0" presId="urn:microsoft.com/office/officeart/2005/8/layout/hierarchy2"/>
    <dgm:cxn modelId="{193713E8-BE78-4CF3-8221-D48A47309687}" srcId="{8D6A199A-7D11-45EF-886B-3EE6F87F3CCA}" destId="{510DA192-88FB-498B-952A-45439C3A26D9}" srcOrd="1" destOrd="0" parTransId="{59C7BE70-93D4-4F83-A478-FC07A348A0D4}" sibTransId="{C6CE510B-051B-43F3-967E-6B9CC3CAB1D9}"/>
    <dgm:cxn modelId="{A4C4E14D-CF77-4A2C-8473-B3122BFAA0B9}" type="presOf" srcId="{59C7BE70-93D4-4F83-A478-FC07A348A0D4}" destId="{18FA9686-751F-4D4D-8B63-BCD693C049AF}" srcOrd="1" destOrd="0" presId="urn:microsoft.com/office/officeart/2005/8/layout/hierarchy2"/>
    <dgm:cxn modelId="{7C6C9C6F-785A-4427-88FB-210CCBB023BB}" type="presOf" srcId="{07798506-EC42-42C0-8C8F-5AC45AA19452}" destId="{91A20843-1151-4538-A62E-27E0287AAEC4}" srcOrd="0" destOrd="0" presId="urn:microsoft.com/office/officeart/2005/8/layout/hierarchy2"/>
    <dgm:cxn modelId="{B3835AED-0AC7-4EA3-B165-9843C6C0A63F}" type="presOf" srcId="{C047F7B0-CA79-4694-AF8E-82C36A2C258F}" destId="{6F95D770-6C36-41E9-954E-CB4E479AEBD9}" srcOrd="0" destOrd="0" presId="urn:microsoft.com/office/officeart/2005/8/layout/hierarchy2"/>
    <dgm:cxn modelId="{F9831F46-C8B0-4BD4-BCD5-95BA3A8C422C}" type="presOf" srcId="{4515AAC3-014B-4863-96F8-C25FAD71DD0C}" destId="{7F8E6F1C-EA90-4248-B127-7933DA2BB683}" srcOrd="0" destOrd="0" presId="urn:microsoft.com/office/officeart/2005/8/layout/hierarchy2"/>
    <dgm:cxn modelId="{76A6B059-FCA2-421F-A729-B50E562CE313}" type="presParOf" srcId="{7F8E6F1C-EA90-4248-B127-7933DA2BB683}" destId="{5EAB294F-3A42-48AA-A176-600ED468F5AE}" srcOrd="0" destOrd="0" presId="urn:microsoft.com/office/officeart/2005/8/layout/hierarchy2"/>
    <dgm:cxn modelId="{8FCE26CE-505E-429B-9909-1C9C9EA14466}" type="presParOf" srcId="{5EAB294F-3A42-48AA-A176-600ED468F5AE}" destId="{2910D9FE-991B-4AC8-AA2C-AB3385488A32}" srcOrd="0" destOrd="0" presId="urn:microsoft.com/office/officeart/2005/8/layout/hierarchy2"/>
    <dgm:cxn modelId="{86D36974-EBFD-4FE0-B57C-2971D7937523}" type="presParOf" srcId="{5EAB294F-3A42-48AA-A176-600ED468F5AE}" destId="{A6C6DC39-0743-4F91-8296-202CDC729FEC}" srcOrd="1" destOrd="0" presId="urn:microsoft.com/office/officeart/2005/8/layout/hierarchy2"/>
    <dgm:cxn modelId="{9108F43B-D3DB-41D2-BC2A-8F4BBD957A7D}" type="presParOf" srcId="{A6C6DC39-0743-4F91-8296-202CDC729FEC}" destId="{986ABBDC-A6A2-4ACE-9EDC-84FB0B425199}" srcOrd="0" destOrd="0" presId="urn:microsoft.com/office/officeart/2005/8/layout/hierarchy2"/>
    <dgm:cxn modelId="{6FEEA729-C451-45CB-A926-C7DFEB89BD04}" type="presParOf" srcId="{986ABBDC-A6A2-4ACE-9EDC-84FB0B425199}" destId="{CEA61E2F-915A-4C36-8F73-A244D806E43D}" srcOrd="0" destOrd="0" presId="urn:microsoft.com/office/officeart/2005/8/layout/hierarchy2"/>
    <dgm:cxn modelId="{C3255CFF-0F08-433E-BAA4-D82BC0FC76F9}" type="presParOf" srcId="{A6C6DC39-0743-4F91-8296-202CDC729FEC}" destId="{6D46D740-FDA4-4269-BCF5-D829E7EB16D1}" srcOrd="1" destOrd="0" presId="urn:microsoft.com/office/officeart/2005/8/layout/hierarchy2"/>
    <dgm:cxn modelId="{1B49AAFD-0A73-4C34-BFE8-55FA5687D636}" type="presParOf" srcId="{6D46D740-FDA4-4269-BCF5-D829E7EB16D1}" destId="{734EA382-4B02-49CE-99A2-18D7660B7C4E}" srcOrd="0" destOrd="0" presId="urn:microsoft.com/office/officeart/2005/8/layout/hierarchy2"/>
    <dgm:cxn modelId="{23FE6F4F-0D11-4947-A9F1-EDF41EE03706}" type="presParOf" srcId="{6D46D740-FDA4-4269-BCF5-D829E7EB16D1}" destId="{4584F6BB-C9C3-4BB4-A03A-31FC3BE6EB0C}" srcOrd="1" destOrd="0" presId="urn:microsoft.com/office/officeart/2005/8/layout/hierarchy2"/>
    <dgm:cxn modelId="{6E4DE793-B203-4619-83A6-1961A85E6131}" type="presParOf" srcId="{4584F6BB-C9C3-4BB4-A03A-31FC3BE6EB0C}" destId="{6F95D770-6C36-41E9-954E-CB4E479AEBD9}" srcOrd="0" destOrd="0" presId="urn:microsoft.com/office/officeart/2005/8/layout/hierarchy2"/>
    <dgm:cxn modelId="{716B28B7-B78C-4E2C-9A06-A3E9773672F7}" type="presParOf" srcId="{6F95D770-6C36-41E9-954E-CB4E479AEBD9}" destId="{1A6962FD-1A64-43F2-8E0F-355232283E0B}" srcOrd="0" destOrd="0" presId="urn:microsoft.com/office/officeart/2005/8/layout/hierarchy2"/>
    <dgm:cxn modelId="{5795ED73-8298-4614-A904-0328EF361D32}" type="presParOf" srcId="{4584F6BB-C9C3-4BB4-A03A-31FC3BE6EB0C}" destId="{EB7042C3-4893-4B40-85DC-F58A39887E48}" srcOrd="1" destOrd="0" presId="urn:microsoft.com/office/officeart/2005/8/layout/hierarchy2"/>
    <dgm:cxn modelId="{6E90DC72-A357-4744-ACC8-FC088079FBB2}" type="presParOf" srcId="{EB7042C3-4893-4B40-85DC-F58A39887E48}" destId="{C5792455-235A-460F-B42A-9354A249AD18}" srcOrd="0" destOrd="0" presId="urn:microsoft.com/office/officeart/2005/8/layout/hierarchy2"/>
    <dgm:cxn modelId="{28C44D2B-2583-42AE-B677-FF33662A79B6}" type="presParOf" srcId="{EB7042C3-4893-4B40-85DC-F58A39887E48}" destId="{75BF5C85-F4D8-444C-8557-CB312C87CC7B}" srcOrd="1" destOrd="0" presId="urn:microsoft.com/office/officeart/2005/8/layout/hierarchy2"/>
    <dgm:cxn modelId="{DA7363EE-54B7-46EF-AFFF-49E386E2F89B}" type="presParOf" srcId="{A6C6DC39-0743-4F91-8296-202CDC729FEC}" destId="{7D298D25-E926-4C47-9D89-55A7E1ACC5F0}" srcOrd="2" destOrd="0" presId="urn:microsoft.com/office/officeart/2005/8/layout/hierarchy2"/>
    <dgm:cxn modelId="{CE3D42A0-B097-4A6D-96B4-90D5817ABA36}" type="presParOf" srcId="{7D298D25-E926-4C47-9D89-55A7E1ACC5F0}" destId="{18FA9686-751F-4D4D-8B63-BCD693C049AF}" srcOrd="0" destOrd="0" presId="urn:microsoft.com/office/officeart/2005/8/layout/hierarchy2"/>
    <dgm:cxn modelId="{78683422-22D3-424D-814E-77A9645D4132}" type="presParOf" srcId="{A6C6DC39-0743-4F91-8296-202CDC729FEC}" destId="{78DBDABF-4E8D-4F69-9D03-03AA0E0CF179}" srcOrd="3" destOrd="0" presId="urn:microsoft.com/office/officeart/2005/8/layout/hierarchy2"/>
    <dgm:cxn modelId="{512069FE-E6A3-4553-A194-917B48E2A85F}" type="presParOf" srcId="{78DBDABF-4E8D-4F69-9D03-03AA0E0CF179}" destId="{DFAB7348-477C-4DB0-AC87-0CD1D1DB8269}" srcOrd="0" destOrd="0" presId="urn:microsoft.com/office/officeart/2005/8/layout/hierarchy2"/>
    <dgm:cxn modelId="{3873ECB5-8855-4B8F-AC3E-A8D9192D87E9}" type="presParOf" srcId="{78DBDABF-4E8D-4F69-9D03-03AA0E0CF179}" destId="{C2E1B617-0A5D-4928-A6E8-BA55F2D1AFC1}" srcOrd="1" destOrd="0" presId="urn:microsoft.com/office/officeart/2005/8/layout/hierarchy2"/>
    <dgm:cxn modelId="{2850A56E-B20C-4D6B-9E72-8929C3B858A5}" type="presParOf" srcId="{C2E1B617-0A5D-4928-A6E8-BA55F2D1AFC1}" destId="{B8BD4411-126F-4F5C-883E-FDA816E75CD1}" srcOrd="0" destOrd="0" presId="urn:microsoft.com/office/officeart/2005/8/layout/hierarchy2"/>
    <dgm:cxn modelId="{44CDFA4C-60D1-4930-BE5D-962B222A4A95}" type="presParOf" srcId="{B8BD4411-126F-4F5C-883E-FDA816E75CD1}" destId="{2247695A-3C3A-4D5F-A7BB-07D033E1BED2}" srcOrd="0" destOrd="0" presId="urn:microsoft.com/office/officeart/2005/8/layout/hierarchy2"/>
    <dgm:cxn modelId="{47505849-0990-4814-AF6B-416E536F340A}" type="presParOf" srcId="{C2E1B617-0A5D-4928-A6E8-BA55F2D1AFC1}" destId="{3444ED7A-7FD7-40DB-B193-681CACDEFD0E}" srcOrd="1" destOrd="0" presId="urn:microsoft.com/office/officeart/2005/8/layout/hierarchy2"/>
    <dgm:cxn modelId="{33D725DD-5541-410A-A483-D02E0E9A3FA5}" type="presParOf" srcId="{3444ED7A-7FD7-40DB-B193-681CACDEFD0E}" destId="{D20591DA-91B8-4853-A3AD-2755877C1BBC}" srcOrd="0" destOrd="0" presId="urn:microsoft.com/office/officeart/2005/8/layout/hierarchy2"/>
    <dgm:cxn modelId="{DDDC9962-01AB-4C6A-BB37-31BF8161B2FD}" type="presParOf" srcId="{3444ED7A-7FD7-40DB-B193-681CACDEFD0E}" destId="{E83BD16F-993D-4910-93DC-00600E97A6B4}" srcOrd="1" destOrd="0" presId="urn:microsoft.com/office/officeart/2005/8/layout/hierarchy2"/>
    <dgm:cxn modelId="{9F6C9270-E494-4E44-983F-A1737EF09132}" type="presParOf" srcId="{E83BD16F-993D-4910-93DC-00600E97A6B4}" destId="{D9EB9493-BE55-46D0-BC82-199FFC2D7E62}" srcOrd="0" destOrd="0" presId="urn:microsoft.com/office/officeart/2005/8/layout/hierarchy2"/>
    <dgm:cxn modelId="{F64A17FA-7679-4A57-9CB2-481EAB1D1658}" type="presParOf" srcId="{D9EB9493-BE55-46D0-BC82-199FFC2D7E62}" destId="{0353F3EF-46DE-44ED-8367-E5C7E70D38A7}" srcOrd="0" destOrd="0" presId="urn:microsoft.com/office/officeart/2005/8/layout/hierarchy2"/>
    <dgm:cxn modelId="{62890ECD-009C-4F57-943C-241950688944}" type="presParOf" srcId="{E83BD16F-993D-4910-93DC-00600E97A6B4}" destId="{35A62FE9-6EFE-4955-AF3C-7F8A35BCF325}" srcOrd="1" destOrd="0" presId="urn:microsoft.com/office/officeart/2005/8/layout/hierarchy2"/>
    <dgm:cxn modelId="{063C6BB2-2D8B-4A57-96AA-81015CA77AFB}" type="presParOf" srcId="{35A62FE9-6EFE-4955-AF3C-7F8A35BCF325}" destId="{54CF511D-C35B-4F19-BC4B-91DE32BD164D}" srcOrd="0" destOrd="0" presId="urn:microsoft.com/office/officeart/2005/8/layout/hierarchy2"/>
    <dgm:cxn modelId="{277311CF-108E-4542-9D9F-388D5124D7FD}" type="presParOf" srcId="{35A62FE9-6EFE-4955-AF3C-7F8A35BCF325}" destId="{43BBC241-F7B0-48AF-A26F-3338A919670A}" srcOrd="1" destOrd="0" presId="urn:microsoft.com/office/officeart/2005/8/layout/hierarchy2"/>
    <dgm:cxn modelId="{34D278F5-D732-4771-9E33-BA5734659218}" type="presParOf" srcId="{43BBC241-F7B0-48AF-A26F-3338A919670A}" destId="{AD822258-AF22-4435-B99E-F791A0F40F95}" srcOrd="0" destOrd="0" presId="urn:microsoft.com/office/officeart/2005/8/layout/hierarchy2"/>
    <dgm:cxn modelId="{C6565243-F292-470D-AB9A-F5E845B3658A}" type="presParOf" srcId="{AD822258-AF22-4435-B99E-F791A0F40F95}" destId="{663D1AFF-D110-4676-ACD7-376781F4C439}" srcOrd="0" destOrd="0" presId="urn:microsoft.com/office/officeart/2005/8/layout/hierarchy2"/>
    <dgm:cxn modelId="{2066EAEA-C28B-49C8-87CD-3AD9EB05B762}" type="presParOf" srcId="{43BBC241-F7B0-48AF-A26F-3338A919670A}" destId="{3441C263-73CE-415D-9492-CC812078F659}" srcOrd="1" destOrd="0" presId="urn:microsoft.com/office/officeart/2005/8/layout/hierarchy2"/>
    <dgm:cxn modelId="{5C91E179-05DC-4DCF-B8D6-588ED5201AF1}" type="presParOf" srcId="{3441C263-73CE-415D-9492-CC812078F659}" destId="{91A20843-1151-4538-A62E-27E0287AAEC4}" srcOrd="0" destOrd="0" presId="urn:microsoft.com/office/officeart/2005/8/layout/hierarchy2"/>
    <dgm:cxn modelId="{1D617673-F684-4271-A33D-7A463E45A2F9}" type="presParOf" srcId="{3441C263-73CE-415D-9492-CC812078F659}" destId="{B7C3DB1E-D34F-4D20-A9AD-44DBA7282536}"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3ED66-3412-4839-BF74-5309D08BED5B}">
      <dsp:nvSpPr>
        <dsp:cNvPr id="0" name=""/>
        <dsp:cNvSpPr/>
      </dsp:nvSpPr>
      <dsp:spPr>
        <a:xfrm>
          <a:off x="-5353793" y="-819865"/>
          <a:ext cx="6374997" cy="6374997"/>
        </a:xfrm>
        <a:prstGeom prst="blockArc">
          <a:avLst>
            <a:gd name="adj1" fmla="val 18900000"/>
            <a:gd name="adj2" fmla="val 2700000"/>
            <a:gd name="adj3" fmla="val 339"/>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8E6B4-3694-4208-B042-84F71C3DD220}">
      <dsp:nvSpPr>
        <dsp:cNvPr id="0" name=""/>
        <dsp:cNvSpPr/>
      </dsp:nvSpPr>
      <dsp:spPr>
        <a:xfrm>
          <a:off x="380747" y="249359"/>
          <a:ext cx="7240504" cy="4985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707"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dobe Hebrew" pitchFamily="18" charset="-79"/>
              <a:cs typeface="Adobe Hebrew" pitchFamily="18" charset="-79"/>
            </a:rPr>
            <a:t>1. ANTECEDENTES</a:t>
          </a:r>
          <a:endParaRPr lang="es-EC" sz="2500" kern="1200" dirty="0">
            <a:latin typeface="Adobe Hebrew" pitchFamily="18" charset="-79"/>
            <a:cs typeface="Adobe Hebrew" pitchFamily="18" charset="-79"/>
          </a:endParaRPr>
        </a:p>
      </dsp:txBody>
      <dsp:txXfrm>
        <a:off x="380747" y="249359"/>
        <a:ext cx="7240504" cy="498528"/>
      </dsp:txXfrm>
    </dsp:sp>
    <dsp:sp modelId="{634DC21F-1D74-4E19-9D66-2E492D4D7CF2}">
      <dsp:nvSpPr>
        <dsp:cNvPr id="0" name=""/>
        <dsp:cNvSpPr/>
      </dsp:nvSpPr>
      <dsp:spPr>
        <a:xfrm>
          <a:off x="69166" y="187043"/>
          <a:ext cx="623161" cy="6231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EBC61-264D-46EE-B357-45670EA25B38}">
      <dsp:nvSpPr>
        <dsp:cNvPr id="0" name=""/>
        <dsp:cNvSpPr/>
      </dsp:nvSpPr>
      <dsp:spPr>
        <a:xfrm>
          <a:off x="790821" y="997057"/>
          <a:ext cx="6830430" cy="4985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707"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dobe Hebrew" pitchFamily="18" charset="-79"/>
              <a:cs typeface="Adobe Hebrew" pitchFamily="18" charset="-79"/>
            </a:rPr>
            <a:t>2. MARCO TEÓRICO</a:t>
          </a:r>
          <a:endParaRPr lang="es-EC" sz="2500" kern="1200" dirty="0">
            <a:latin typeface="Adobe Hebrew" pitchFamily="18" charset="-79"/>
            <a:cs typeface="Adobe Hebrew" pitchFamily="18" charset="-79"/>
          </a:endParaRPr>
        </a:p>
      </dsp:txBody>
      <dsp:txXfrm>
        <a:off x="790821" y="997057"/>
        <a:ext cx="6830430" cy="498528"/>
      </dsp:txXfrm>
    </dsp:sp>
    <dsp:sp modelId="{5BB1453F-0039-4FDA-B904-65D41FC06E2D}">
      <dsp:nvSpPr>
        <dsp:cNvPr id="0" name=""/>
        <dsp:cNvSpPr/>
      </dsp:nvSpPr>
      <dsp:spPr>
        <a:xfrm>
          <a:off x="479240" y="934741"/>
          <a:ext cx="623161" cy="6231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392D84-877E-4829-B4FA-1FE01D1D84AE}">
      <dsp:nvSpPr>
        <dsp:cNvPr id="0" name=""/>
        <dsp:cNvSpPr/>
      </dsp:nvSpPr>
      <dsp:spPr>
        <a:xfrm>
          <a:off x="978337" y="1744756"/>
          <a:ext cx="6642913" cy="4985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707"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dobe Hebrew" pitchFamily="18" charset="-79"/>
              <a:cs typeface="Adobe Hebrew" pitchFamily="18" charset="-79"/>
            </a:rPr>
            <a:t>3. MARCO METODOLÓGICO</a:t>
          </a:r>
          <a:endParaRPr lang="es-EC" sz="2500" kern="1200" dirty="0">
            <a:latin typeface="Adobe Hebrew" pitchFamily="18" charset="-79"/>
            <a:cs typeface="Adobe Hebrew" pitchFamily="18" charset="-79"/>
          </a:endParaRPr>
        </a:p>
      </dsp:txBody>
      <dsp:txXfrm>
        <a:off x="978337" y="1744756"/>
        <a:ext cx="6642913" cy="498528"/>
      </dsp:txXfrm>
    </dsp:sp>
    <dsp:sp modelId="{D4D5D754-BD44-4781-955E-992DF63B05A9}">
      <dsp:nvSpPr>
        <dsp:cNvPr id="0" name=""/>
        <dsp:cNvSpPr/>
      </dsp:nvSpPr>
      <dsp:spPr>
        <a:xfrm>
          <a:off x="666757" y="1682440"/>
          <a:ext cx="623161" cy="6231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6FE84-7A19-4F13-ADA2-38C89C544F04}">
      <dsp:nvSpPr>
        <dsp:cNvPr id="0" name=""/>
        <dsp:cNvSpPr/>
      </dsp:nvSpPr>
      <dsp:spPr>
        <a:xfrm>
          <a:off x="978337" y="2491981"/>
          <a:ext cx="6642913" cy="4985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707"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dobe Hebrew" pitchFamily="18" charset="-79"/>
              <a:cs typeface="Adobe Hebrew" pitchFamily="18" charset="-79"/>
            </a:rPr>
            <a:t>4. TRATAMIENTO DE LOS DATOS</a:t>
          </a:r>
          <a:endParaRPr lang="es-EC" sz="2500" kern="1200" dirty="0">
            <a:latin typeface="Adobe Hebrew" pitchFamily="18" charset="-79"/>
            <a:cs typeface="Adobe Hebrew" pitchFamily="18" charset="-79"/>
          </a:endParaRPr>
        </a:p>
      </dsp:txBody>
      <dsp:txXfrm>
        <a:off x="978337" y="2491981"/>
        <a:ext cx="6642913" cy="498528"/>
      </dsp:txXfrm>
    </dsp:sp>
    <dsp:sp modelId="{29AF8E39-A1C1-4784-A743-F49E5D298974}">
      <dsp:nvSpPr>
        <dsp:cNvPr id="0" name=""/>
        <dsp:cNvSpPr/>
      </dsp:nvSpPr>
      <dsp:spPr>
        <a:xfrm>
          <a:off x="666757" y="2429664"/>
          <a:ext cx="623161" cy="6231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057D6-24FF-455E-B7D8-DDE473A1A348}">
      <dsp:nvSpPr>
        <dsp:cNvPr id="0" name=""/>
        <dsp:cNvSpPr/>
      </dsp:nvSpPr>
      <dsp:spPr>
        <a:xfrm>
          <a:off x="790821" y="3239679"/>
          <a:ext cx="6830430" cy="4985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707"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dobe Hebrew" pitchFamily="18" charset="-79"/>
              <a:cs typeface="Adobe Hebrew" pitchFamily="18" charset="-79"/>
            </a:rPr>
            <a:t>5. PROPUESTA ALTERNATIVA</a:t>
          </a:r>
          <a:endParaRPr lang="es-EC" sz="2500" kern="1200" dirty="0">
            <a:latin typeface="Adobe Hebrew" pitchFamily="18" charset="-79"/>
            <a:cs typeface="Adobe Hebrew" pitchFamily="18" charset="-79"/>
          </a:endParaRPr>
        </a:p>
      </dsp:txBody>
      <dsp:txXfrm>
        <a:off x="790821" y="3239679"/>
        <a:ext cx="6830430" cy="498528"/>
      </dsp:txXfrm>
    </dsp:sp>
    <dsp:sp modelId="{465EEA37-C2B6-416A-960B-B047310622F6}">
      <dsp:nvSpPr>
        <dsp:cNvPr id="0" name=""/>
        <dsp:cNvSpPr/>
      </dsp:nvSpPr>
      <dsp:spPr>
        <a:xfrm>
          <a:off x="479240" y="3177363"/>
          <a:ext cx="623161" cy="6231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2C3C0-C651-4EB5-9C24-36925F2019CA}">
      <dsp:nvSpPr>
        <dsp:cNvPr id="0" name=""/>
        <dsp:cNvSpPr/>
      </dsp:nvSpPr>
      <dsp:spPr>
        <a:xfrm>
          <a:off x="380747" y="3987378"/>
          <a:ext cx="7240504" cy="4985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707"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latin typeface="Adobe Hebrew" pitchFamily="18" charset="-79"/>
              <a:cs typeface="Adobe Hebrew" pitchFamily="18" charset="-79"/>
            </a:rPr>
            <a:t>6. CONCLUSIONES Y RECOMENDACIONES</a:t>
          </a:r>
        </a:p>
      </dsp:txBody>
      <dsp:txXfrm>
        <a:off x="380747" y="3987378"/>
        <a:ext cx="7240504" cy="498528"/>
      </dsp:txXfrm>
    </dsp:sp>
    <dsp:sp modelId="{49BF56DA-9920-4BE0-AE48-51DB7FD54053}">
      <dsp:nvSpPr>
        <dsp:cNvPr id="0" name=""/>
        <dsp:cNvSpPr/>
      </dsp:nvSpPr>
      <dsp:spPr>
        <a:xfrm>
          <a:off x="69166" y="3925061"/>
          <a:ext cx="623161" cy="6231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9B347-9F53-431D-A807-84F477EDCD89}">
      <dsp:nvSpPr>
        <dsp:cNvPr id="0" name=""/>
        <dsp:cNvSpPr/>
      </dsp:nvSpPr>
      <dsp:spPr>
        <a:xfrm rot="16200000">
          <a:off x="-1288658" y="1289373"/>
          <a:ext cx="4438120" cy="1859373"/>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262" bIns="0" numCol="1" spcCol="1270" anchor="ctr" anchorCtr="0">
          <a:noAutofit/>
        </a:bodyPr>
        <a:lstStyle/>
        <a:p>
          <a:pPr lvl="0" algn="ctr" defTabSz="844550">
            <a:lnSpc>
              <a:spcPct val="90000"/>
            </a:lnSpc>
            <a:spcBef>
              <a:spcPct val="0"/>
            </a:spcBef>
            <a:spcAft>
              <a:spcPct val="35000"/>
            </a:spcAft>
          </a:pPr>
          <a:r>
            <a:rPr lang="es-EC" sz="1900" kern="1200" dirty="0" smtClean="0"/>
            <a:t>Importancia del proyecto de investigación</a:t>
          </a:r>
          <a:endParaRPr lang="es-EC" sz="1900" kern="1200" dirty="0"/>
        </a:p>
      </dsp:txBody>
      <dsp:txXfrm rot="5400000">
        <a:off x="715" y="887624"/>
        <a:ext cx="1859373" cy="2662872"/>
      </dsp:txXfrm>
    </dsp:sp>
    <dsp:sp modelId="{AA82B99A-8D1D-4758-B517-7130DF99AF7F}">
      <dsp:nvSpPr>
        <dsp:cNvPr id="0" name=""/>
        <dsp:cNvSpPr/>
      </dsp:nvSpPr>
      <dsp:spPr>
        <a:xfrm rot="16200000">
          <a:off x="710167" y="1289373"/>
          <a:ext cx="4438120" cy="1859373"/>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262" bIns="0" numCol="1" spcCol="1270" anchor="ctr" anchorCtr="0">
          <a:noAutofit/>
        </a:bodyPr>
        <a:lstStyle/>
        <a:p>
          <a:pPr lvl="0" algn="ctr" defTabSz="844550">
            <a:lnSpc>
              <a:spcPct val="90000"/>
            </a:lnSpc>
            <a:spcBef>
              <a:spcPct val="0"/>
            </a:spcBef>
            <a:spcAft>
              <a:spcPct val="35000"/>
            </a:spcAft>
          </a:pPr>
          <a:r>
            <a:rPr lang="es-EC" sz="1900" kern="1200" dirty="0" smtClean="0"/>
            <a:t>Reseña histórica Universidad de las Fuerzas Armadas ESPE</a:t>
          </a:r>
          <a:endParaRPr lang="es-EC" sz="1900" kern="1200" dirty="0"/>
        </a:p>
      </dsp:txBody>
      <dsp:txXfrm rot="5400000">
        <a:off x="1999540" y="887624"/>
        <a:ext cx="1859373" cy="2662872"/>
      </dsp:txXfrm>
    </dsp:sp>
    <dsp:sp modelId="{F981DCB8-C92E-4CA8-9924-CD6A2980CBA8}">
      <dsp:nvSpPr>
        <dsp:cNvPr id="0" name=""/>
        <dsp:cNvSpPr/>
      </dsp:nvSpPr>
      <dsp:spPr>
        <a:xfrm rot="16200000">
          <a:off x="2708994" y="1289373"/>
          <a:ext cx="4438120" cy="1859373"/>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262" bIns="0" numCol="1" spcCol="1270" anchor="ctr" anchorCtr="0">
          <a:noAutofit/>
        </a:bodyPr>
        <a:lstStyle/>
        <a:p>
          <a:pPr lvl="0" algn="ctr" defTabSz="844550">
            <a:lnSpc>
              <a:spcPct val="90000"/>
            </a:lnSpc>
            <a:spcBef>
              <a:spcPct val="0"/>
            </a:spcBef>
            <a:spcAft>
              <a:spcPct val="35000"/>
            </a:spcAft>
          </a:pPr>
          <a:r>
            <a:rPr lang="es-EC" sz="1900" kern="1200" dirty="0" smtClean="0"/>
            <a:t>Servicios de la Universidad </a:t>
          </a:r>
          <a:endParaRPr lang="es-EC" sz="1900" kern="1200" dirty="0"/>
        </a:p>
      </dsp:txBody>
      <dsp:txXfrm rot="5400000">
        <a:off x="3998367" y="887624"/>
        <a:ext cx="1859373" cy="2662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01B05-CD6D-48F4-982A-000BBE3BA928}">
      <dsp:nvSpPr>
        <dsp:cNvPr id="0" name=""/>
        <dsp:cNvSpPr/>
      </dsp:nvSpPr>
      <dsp:spPr>
        <a:xfrm>
          <a:off x="2078" y="0"/>
          <a:ext cx="2178787" cy="37782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Conocimiento de nivel de satisfacción de los estudiantes</a:t>
          </a:r>
          <a:endParaRPr lang="es-EC" sz="2000" kern="1200" dirty="0"/>
        </a:p>
      </dsp:txBody>
      <dsp:txXfrm>
        <a:off x="2078" y="1511300"/>
        <a:ext cx="2178787" cy="1511300"/>
      </dsp:txXfrm>
    </dsp:sp>
    <dsp:sp modelId="{957C26C0-FE51-4F1E-8158-8AFB22BC647C}">
      <dsp:nvSpPr>
        <dsp:cNvPr id="0" name=""/>
        <dsp:cNvSpPr/>
      </dsp:nvSpPr>
      <dsp:spPr>
        <a:xfrm>
          <a:off x="462394" y="226695"/>
          <a:ext cx="1258157" cy="12581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E59BD-A0F5-49F9-AB06-4267B599D8C6}">
      <dsp:nvSpPr>
        <dsp:cNvPr id="0" name=""/>
        <dsp:cNvSpPr/>
      </dsp:nvSpPr>
      <dsp:spPr>
        <a:xfrm>
          <a:off x="2246230" y="0"/>
          <a:ext cx="2178787" cy="37782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Largo tiempo de espera</a:t>
          </a:r>
          <a:endParaRPr lang="es-EC" sz="2000" kern="1200" dirty="0"/>
        </a:p>
      </dsp:txBody>
      <dsp:txXfrm>
        <a:off x="2246230" y="1511300"/>
        <a:ext cx="2178787" cy="1511300"/>
      </dsp:txXfrm>
    </dsp:sp>
    <dsp:sp modelId="{FFDCA5A6-F157-44F0-8BCB-90FE764FA87E}">
      <dsp:nvSpPr>
        <dsp:cNvPr id="0" name=""/>
        <dsp:cNvSpPr/>
      </dsp:nvSpPr>
      <dsp:spPr>
        <a:xfrm>
          <a:off x="2706545" y="226695"/>
          <a:ext cx="1258157" cy="125815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992CC-447C-4A9E-8FF0-E6285E906E58}">
      <dsp:nvSpPr>
        <dsp:cNvPr id="0" name=""/>
        <dsp:cNvSpPr/>
      </dsp:nvSpPr>
      <dsp:spPr>
        <a:xfrm>
          <a:off x="4490381" y="0"/>
          <a:ext cx="2178787" cy="37782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Existe quejas de los estudiantes</a:t>
          </a:r>
          <a:endParaRPr lang="es-EC" sz="2000" kern="1200" dirty="0"/>
        </a:p>
      </dsp:txBody>
      <dsp:txXfrm>
        <a:off x="4490381" y="1511300"/>
        <a:ext cx="2178787" cy="1511300"/>
      </dsp:txXfrm>
    </dsp:sp>
    <dsp:sp modelId="{0E5DEAD6-1CF4-49D2-B41A-0B46FA482E3C}">
      <dsp:nvSpPr>
        <dsp:cNvPr id="0" name=""/>
        <dsp:cNvSpPr/>
      </dsp:nvSpPr>
      <dsp:spPr>
        <a:xfrm>
          <a:off x="5051337" y="249065"/>
          <a:ext cx="1258157" cy="12581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42C8F-68DC-4B4B-BDBF-807EE6D76E6F}">
      <dsp:nvSpPr>
        <dsp:cNvPr id="0" name=""/>
        <dsp:cNvSpPr/>
      </dsp:nvSpPr>
      <dsp:spPr>
        <a:xfrm>
          <a:off x="6734533" y="0"/>
          <a:ext cx="2178787" cy="37782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No existe información</a:t>
          </a:r>
          <a:endParaRPr lang="es-EC" sz="2000" kern="1200" dirty="0"/>
        </a:p>
      </dsp:txBody>
      <dsp:txXfrm>
        <a:off x="6734533" y="1511300"/>
        <a:ext cx="2178787" cy="1511300"/>
      </dsp:txXfrm>
    </dsp:sp>
    <dsp:sp modelId="{DB70E66F-21DA-41F7-8F01-2990220C5402}">
      <dsp:nvSpPr>
        <dsp:cNvPr id="0" name=""/>
        <dsp:cNvSpPr/>
      </dsp:nvSpPr>
      <dsp:spPr>
        <a:xfrm>
          <a:off x="7194848" y="226695"/>
          <a:ext cx="1258157" cy="125815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5EEA2-B19A-4DF1-8D12-A27AA5AE026A}">
      <dsp:nvSpPr>
        <dsp:cNvPr id="0" name=""/>
        <dsp:cNvSpPr/>
      </dsp:nvSpPr>
      <dsp:spPr>
        <a:xfrm>
          <a:off x="356615" y="3022600"/>
          <a:ext cx="8202168" cy="566737"/>
        </a:xfrm>
        <a:prstGeom prst="leftRight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0F69-4B23-4473-BE70-0FE08C755FE4}">
      <dsp:nvSpPr>
        <dsp:cNvPr id="0" name=""/>
        <dsp:cNvSpPr/>
      </dsp:nvSpPr>
      <dsp:spPr>
        <a:xfrm>
          <a:off x="177821" y="505666"/>
          <a:ext cx="4187451" cy="130857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344"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¿Cuáles son los aspectos más importantes para los estudiantes, para obtener un servicio de calidad?</a:t>
          </a:r>
          <a:endParaRPr lang="es-EC" sz="2000" kern="1200" dirty="0"/>
        </a:p>
      </dsp:txBody>
      <dsp:txXfrm>
        <a:off x="177821" y="505666"/>
        <a:ext cx="4187451" cy="1308578"/>
      </dsp:txXfrm>
    </dsp:sp>
    <dsp:sp modelId="{6DC5D508-7C72-44F1-AFB6-79A12F5711DF}">
      <dsp:nvSpPr>
        <dsp:cNvPr id="0" name=""/>
        <dsp:cNvSpPr/>
      </dsp:nvSpPr>
      <dsp:spPr>
        <a:xfrm>
          <a:off x="36072" y="393003"/>
          <a:ext cx="916005" cy="137400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F2792-91A0-4DCC-8920-0D7EB614EE1A}">
      <dsp:nvSpPr>
        <dsp:cNvPr id="0" name=""/>
        <dsp:cNvSpPr/>
      </dsp:nvSpPr>
      <dsp:spPr>
        <a:xfrm>
          <a:off x="4724604" y="505666"/>
          <a:ext cx="4187451" cy="130857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344"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¿Cuáles son los procesos en los que los estudiantes tienen mayor problema?</a:t>
          </a:r>
          <a:endParaRPr lang="es-EC" sz="2000" kern="1200" dirty="0"/>
        </a:p>
      </dsp:txBody>
      <dsp:txXfrm>
        <a:off x="4724604" y="505666"/>
        <a:ext cx="4187451" cy="1308578"/>
      </dsp:txXfrm>
    </dsp:sp>
    <dsp:sp modelId="{E429FD5E-AC59-45E8-A45D-601585B4C134}">
      <dsp:nvSpPr>
        <dsp:cNvPr id="0" name=""/>
        <dsp:cNvSpPr/>
      </dsp:nvSpPr>
      <dsp:spPr>
        <a:xfrm>
          <a:off x="4550126" y="316649"/>
          <a:ext cx="916005" cy="137400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A695B-96E1-4470-8B3F-03FADF6CEB36}">
      <dsp:nvSpPr>
        <dsp:cNvPr id="0" name=""/>
        <dsp:cNvSpPr/>
      </dsp:nvSpPr>
      <dsp:spPr>
        <a:xfrm>
          <a:off x="2451212" y="2153021"/>
          <a:ext cx="4187451" cy="130857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344"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¿Están satisfechos los estudiantes con el servicio ofrecido por la universidad?</a:t>
          </a:r>
          <a:endParaRPr lang="es-EC" sz="2000" kern="1200" dirty="0"/>
        </a:p>
      </dsp:txBody>
      <dsp:txXfrm>
        <a:off x="2451212" y="2153021"/>
        <a:ext cx="4187451" cy="1308578"/>
      </dsp:txXfrm>
    </dsp:sp>
    <dsp:sp modelId="{B329D820-BFCB-4C0B-894E-68FAE719F33D}">
      <dsp:nvSpPr>
        <dsp:cNvPr id="0" name=""/>
        <dsp:cNvSpPr/>
      </dsp:nvSpPr>
      <dsp:spPr>
        <a:xfrm>
          <a:off x="2276735" y="1964004"/>
          <a:ext cx="916005" cy="137400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A6399-74C1-4410-B807-229D0C6291D5}">
      <dsp:nvSpPr>
        <dsp:cNvPr id="0" name=""/>
        <dsp:cNvSpPr/>
      </dsp:nvSpPr>
      <dsp:spPr>
        <a:xfrm>
          <a:off x="3303" y="184932"/>
          <a:ext cx="8222993" cy="4526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dobe Hebrew" pitchFamily="18" charset="-79"/>
              <a:cs typeface="Adobe Hebrew" pitchFamily="18" charset="-79"/>
            </a:rPr>
            <a:t>ESPECÍFICOS</a:t>
          </a:r>
          <a:endParaRPr lang="es-EC" sz="1600" kern="1200" dirty="0">
            <a:latin typeface="Adobe Hebrew" pitchFamily="18" charset="-79"/>
            <a:cs typeface="Adobe Hebrew" pitchFamily="18" charset="-79"/>
          </a:endParaRPr>
        </a:p>
      </dsp:txBody>
      <dsp:txXfrm>
        <a:off x="16559" y="198188"/>
        <a:ext cx="8196481" cy="426088"/>
      </dsp:txXfrm>
    </dsp:sp>
    <dsp:sp modelId="{00857613-2780-4A0F-854A-6B77D565FBD8}">
      <dsp:nvSpPr>
        <dsp:cNvPr id="0" name=""/>
        <dsp:cNvSpPr/>
      </dsp:nvSpPr>
      <dsp:spPr>
        <a:xfrm>
          <a:off x="3303" y="789861"/>
          <a:ext cx="1541040" cy="215175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Recopilar información para la elaboración de un Marco Teórico, que sirva como sustento del estudio a realizar.  </a:t>
          </a:r>
          <a:endParaRPr lang="es-EC" sz="1200" kern="1200" dirty="0">
            <a:latin typeface="Adobe Hebrew" pitchFamily="18" charset="-79"/>
            <a:cs typeface="Adobe Hebrew" pitchFamily="18" charset="-79"/>
          </a:endParaRPr>
        </a:p>
      </dsp:txBody>
      <dsp:txXfrm>
        <a:off x="48439" y="834997"/>
        <a:ext cx="1450768" cy="2061484"/>
      </dsp:txXfrm>
    </dsp:sp>
    <dsp:sp modelId="{38733F3F-B0FA-486A-B909-2B67433BDF6E}">
      <dsp:nvSpPr>
        <dsp:cNvPr id="0" name=""/>
        <dsp:cNvSpPr/>
      </dsp:nvSpPr>
      <dsp:spPr>
        <a:xfrm>
          <a:off x="1673791" y="789861"/>
          <a:ext cx="1541040" cy="215175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Identificar e investigar al segmento de estudiantes que forman parte del estudio con el fin de conocer su perfil. </a:t>
          </a:r>
          <a:endParaRPr lang="es-EC" sz="1200" kern="1200" dirty="0">
            <a:latin typeface="Adobe Hebrew" pitchFamily="18" charset="-79"/>
            <a:cs typeface="Adobe Hebrew" pitchFamily="18" charset="-79"/>
          </a:endParaRPr>
        </a:p>
      </dsp:txBody>
      <dsp:txXfrm>
        <a:off x="1718927" y="834997"/>
        <a:ext cx="1450768" cy="2061484"/>
      </dsp:txXfrm>
    </dsp:sp>
    <dsp:sp modelId="{E3E8C406-7D8C-4663-B16E-C37F6E52CE3A}">
      <dsp:nvSpPr>
        <dsp:cNvPr id="0" name=""/>
        <dsp:cNvSpPr/>
      </dsp:nvSpPr>
      <dsp:spPr>
        <a:xfrm>
          <a:off x="3344279" y="789861"/>
          <a:ext cx="1541040" cy="215175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Evaluar al segmento de estudiantes seleccionado con el fin de conocer su nivel de satisfacción y encontrar las razones de su criterio sobre la calidad de los servicios administrativos de la Universidad</a:t>
          </a:r>
          <a:endParaRPr lang="es-EC" sz="1100" kern="1200" dirty="0">
            <a:latin typeface="Adobe Hebrew" pitchFamily="18" charset="-79"/>
            <a:cs typeface="Adobe Hebrew" pitchFamily="18" charset="-79"/>
          </a:endParaRPr>
        </a:p>
      </dsp:txBody>
      <dsp:txXfrm>
        <a:off x="3389415" y="834997"/>
        <a:ext cx="1450768" cy="2061484"/>
      </dsp:txXfrm>
    </dsp:sp>
    <dsp:sp modelId="{A375A147-3242-46AD-B4FC-71AD453B9B72}">
      <dsp:nvSpPr>
        <dsp:cNvPr id="0" name=""/>
        <dsp:cNvSpPr/>
      </dsp:nvSpPr>
      <dsp:spPr>
        <a:xfrm>
          <a:off x="5014767" y="789861"/>
          <a:ext cx="1541040" cy="215175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Analizar los resultados obtenidos a través de la investigación</a:t>
          </a:r>
          <a:endParaRPr lang="es-EC" sz="1200" kern="1200" dirty="0"/>
        </a:p>
      </dsp:txBody>
      <dsp:txXfrm>
        <a:off x="5059903" y="834997"/>
        <a:ext cx="1450768" cy="2061484"/>
      </dsp:txXfrm>
    </dsp:sp>
    <dsp:sp modelId="{6A864D80-FFFC-485E-B1B6-C8FBE616D23B}">
      <dsp:nvSpPr>
        <dsp:cNvPr id="0" name=""/>
        <dsp:cNvSpPr/>
      </dsp:nvSpPr>
      <dsp:spPr>
        <a:xfrm>
          <a:off x="6685256" y="789861"/>
          <a:ext cx="1541040" cy="2151756"/>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Establecer discusiones y nuevas líneas de investigación para futuros proyectos.</a:t>
          </a:r>
          <a:endParaRPr lang="es-EC" sz="1200" kern="1200" dirty="0"/>
        </a:p>
      </dsp:txBody>
      <dsp:txXfrm>
        <a:off x="6730392" y="834997"/>
        <a:ext cx="1450768" cy="2061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5D34-286D-429A-8157-4EBEB763A616}">
      <dsp:nvSpPr>
        <dsp:cNvPr id="0" name=""/>
        <dsp:cNvSpPr/>
      </dsp:nvSpPr>
      <dsp:spPr>
        <a:xfrm>
          <a:off x="4613" y="0"/>
          <a:ext cx="1430522" cy="1008112"/>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Adobe Hebrew" pitchFamily="18" charset="-79"/>
              <a:cs typeface="Adobe Hebrew" pitchFamily="18" charset="-79"/>
            </a:rPr>
            <a:t>GENERAL</a:t>
          </a:r>
          <a:endParaRPr lang="es-EC" sz="1800" kern="1200" dirty="0"/>
        </a:p>
      </dsp:txBody>
      <dsp:txXfrm>
        <a:off x="34140" y="29527"/>
        <a:ext cx="1371468" cy="949058"/>
      </dsp:txXfrm>
    </dsp:sp>
    <dsp:sp modelId="{E5002B93-2266-4193-B3CF-F6D34027D642}">
      <dsp:nvSpPr>
        <dsp:cNvPr id="0" name=""/>
        <dsp:cNvSpPr/>
      </dsp:nvSpPr>
      <dsp:spPr>
        <a:xfrm>
          <a:off x="1874351" y="216302"/>
          <a:ext cx="739958" cy="5755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1874351" y="331403"/>
        <a:ext cx="567306" cy="345304"/>
      </dsp:txXfrm>
    </dsp:sp>
    <dsp:sp modelId="{8279EA21-0D4C-4773-B4CB-2142660CBEAC}">
      <dsp:nvSpPr>
        <dsp:cNvPr id="0" name=""/>
        <dsp:cNvSpPr/>
      </dsp:nvSpPr>
      <dsp:spPr>
        <a:xfrm>
          <a:off x="2883107" y="0"/>
          <a:ext cx="5249183" cy="1008112"/>
        </a:xfrm>
        <a:prstGeom prst="roundRect">
          <a:avLst>
            <a:gd name="adj" fmla="val 10000"/>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Identificar el nivel de satisfacción de los estudiantes de pregrado de la Universidad de las Fuerzas Armadas –ESPE, mediante un estudio de percepción para proponer un plan de mejoramiento a los servicios administrativos de la institución. </a:t>
          </a:r>
          <a:endParaRPr lang="es-EC" sz="1200" kern="1200" dirty="0"/>
        </a:p>
      </dsp:txBody>
      <dsp:txXfrm>
        <a:off x="2912634" y="29527"/>
        <a:ext cx="5190129" cy="949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81C1A-E8AA-43E8-852C-2F6C25E7C6D1}">
      <dsp:nvSpPr>
        <dsp:cNvPr id="0" name=""/>
        <dsp:cNvSpPr/>
      </dsp:nvSpPr>
      <dsp:spPr>
        <a:xfrm>
          <a:off x="0" y="0"/>
          <a:ext cx="8099737" cy="14226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kern="1200" dirty="0" smtClean="0">
              <a:latin typeface="+mj-lt"/>
              <a:cs typeface="Times New Roman" panose="02020603050405020304" pitchFamily="18" charset="0"/>
            </a:rPr>
            <a:t>Nivel de Satisfacción y Percepción</a:t>
          </a:r>
          <a:endParaRPr lang="es-EC" sz="1900" b="1" kern="1200" dirty="0">
            <a:latin typeface="+mj-lt"/>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dirty="0" smtClean="0"/>
            <a:t>El valor en relación con las expectativas</a:t>
          </a:r>
          <a:endParaRPr lang="es-EC" sz="1500" kern="1200" dirty="0"/>
        </a:p>
        <a:p>
          <a:pPr marL="114300" lvl="1" indent="-114300" algn="l" defTabSz="666750">
            <a:lnSpc>
              <a:spcPct val="90000"/>
            </a:lnSpc>
            <a:spcBef>
              <a:spcPct val="0"/>
            </a:spcBef>
            <a:spcAft>
              <a:spcPct val="15000"/>
            </a:spcAft>
            <a:buChar char="••"/>
          </a:pPr>
          <a:r>
            <a:rPr lang="es-EC" sz="1500" kern="1200" dirty="0" smtClean="0"/>
            <a:t>La percepción cada uno la lleva de manera diferente, es decir de una manera individual</a:t>
          </a:r>
          <a:endParaRPr lang="es-EC" sz="1500" kern="1200" dirty="0">
            <a:latin typeface="Times New Roman" panose="02020603050405020304" pitchFamily="18" charset="0"/>
            <a:cs typeface="Times New Roman" panose="02020603050405020304" pitchFamily="18" charset="0"/>
          </a:endParaRPr>
        </a:p>
      </dsp:txBody>
      <dsp:txXfrm>
        <a:off x="1762208" y="0"/>
        <a:ext cx="6337528" cy="1422611"/>
      </dsp:txXfrm>
    </dsp:sp>
    <dsp:sp modelId="{A57C009F-3A3B-4540-85B0-9091B034E797}">
      <dsp:nvSpPr>
        <dsp:cNvPr id="0" name=""/>
        <dsp:cNvSpPr/>
      </dsp:nvSpPr>
      <dsp:spPr>
        <a:xfrm>
          <a:off x="142261" y="142261"/>
          <a:ext cx="1619947" cy="11380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F399C8-40E0-4FDE-A023-9E98EF89E606}">
      <dsp:nvSpPr>
        <dsp:cNvPr id="0" name=""/>
        <dsp:cNvSpPr/>
      </dsp:nvSpPr>
      <dsp:spPr>
        <a:xfrm>
          <a:off x="0" y="1564873"/>
          <a:ext cx="8099737" cy="14226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kern="1200" dirty="0" smtClean="0">
              <a:latin typeface="+mj-lt"/>
              <a:cs typeface="Times New Roman" panose="02020603050405020304" pitchFamily="18" charset="0"/>
            </a:rPr>
            <a:t>Clientes y servicios</a:t>
          </a:r>
          <a:endParaRPr lang="es-EC" sz="1900" b="1" kern="1200" dirty="0">
            <a:latin typeface="+mj-lt"/>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b="0" kern="1200" dirty="0" smtClean="0">
              <a:latin typeface="+mj-lt"/>
              <a:cs typeface="Times New Roman" panose="02020603050405020304" pitchFamily="18" charset="0"/>
            </a:rPr>
            <a:t>Personas que tienen cierta necesidad de un producto o servicio</a:t>
          </a:r>
          <a:endParaRPr lang="es-EC" sz="1500" kern="1200" dirty="0">
            <a:latin typeface="+mj-lt"/>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b="0" kern="1200" dirty="0" smtClean="0">
              <a:latin typeface="+mj-lt"/>
              <a:cs typeface="Times New Roman" panose="02020603050405020304" pitchFamily="18" charset="0"/>
            </a:rPr>
            <a:t>Cualquier actividad o beneficio que una parte puede ofrecer a otra y que es básicamente intangible</a:t>
          </a:r>
          <a:endParaRPr lang="es-EC" sz="1500" kern="1200" dirty="0">
            <a:latin typeface="+mj-lt"/>
            <a:cs typeface="Times New Roman" panose="02020603050405020304" pitchFamily="18" charset="0"/>
          </a:endParaRPr>
        </a:p>
      </dsp:txBody>
      <dsp:txXfrm>
        <a:off x="1762208" y="1564873"/>
        <a:ext cx="6337528" cy="1422611"/>
      </dsp:txXfrm>
    </dsp:sp>
    <dsp:sp modelId="{8BC0E645-C90D-4754-A1DD-4351C52B3986}">
      <dsp:nvSpPr>
        <dsp:cNvPr id="0" name=""/>
        <dsp:cNvSpPr/>
      </dsp:nvSpPr>
      <dsp:spPr>
        <a:xfrm>
          <a:off x="142261" y="1707134"/>
          <a:ext cx="1619947" cy="113808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0" b="-5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918FBB-221F-4CDD-B8A4-BDA8D70A30A6}">
      <dsp:nvSpPr>
        <dsp:cNvPr id="0" name=""/>
        <dsp:cNvSpPr/>
      </dsp:nvSpPr>
      <dsp:spPr>
        <a:xfrm>
          <a:off x="0" y="3129746"/>
          <a:ext cx="8099737" cy="14226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kern="1200" dirty="0" smtClean="0">
              <a:latin typeface="+mj-lt"/>
              <a:cs typeface="Times New Roman" panose="02020603050405020304" pitchFamily="18" charset="0"/>
            </a:rPr>
            <a:t>Ley Orgánica de Servicio Público -LOSEP</a:t>
          </a:r>
          <a:endParaRPr lang="es-EC" sz="1900" kern="1200" dirty="0">
            <a:latin typeface="+mj-lt"/>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altLang="es-EC" sz="1500" kern="1200" dirty="0" smtClean="0">
              <a:latin typeface="+mj-lt"/>
              <a:cs typeface="Times New Roman" panose="02020603050405020304" pitchFamily="18" charset="0"/>
            </a:rPr>
            <a:t>Artículo 22</a:t>
          </a:r>
          <a:endParaRPr lang="es-EC" sz="1500" kern="1200" dirty="0">
            <a:latin typeface="+mj-lt"/>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altLang="es-EC" sz="1500" kern="1200" dirty="0" smtClean="0">
              <a:latin typeface="+mj-lt"/>
              <a:cs typeface="Times New Roman" panose="02020603050405020304" pitchFamily="18" charset="0"/>
            </a:rPr>
            <a:t>Artículo 24</a:t>
          </a:r>
          <a:endParaRPr lang="es-EC" altLang="es-EC" sz="1500" kern="1200" dirty="0">
            <a:latin typeface="+mj-lt"/>
            <a:cs typeface="Times New Roman" panose="02020603050405020304" pitchFamily="18" charset="0"/>
          </a:endParaRPr>
        </a:p>
      </dsp:txBody>
      <dsp:txXfrm>
        <a:off x="1762208" y="3129746"/>
        <a:ext cx="6337528" cy="1422611"/>
      </dsp:txXfrm>
    </dsp:sp>
    <dsp:sp modelId="{4874629D-AFB3-48B2-ABF5-B5FE28D55462}">
      <dsp:nvSpPr>
        <dsp:cNvPr id="0" name=""/>
        <dsp:cNvSpPr/>
      </dsp:nvSpPr>
      <dsp:spPr>
        <a:xfrm>
          <a:off x="142261" y="3272007"/>
          <a:ext cx="1619947" cy="11380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Lista de ancho variable"/>
  <dgm:desc val="Úsela para enfatizar los elementos de ancho variable. Este diseño es adecuado para una gran cantidad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51DC3-287C-4C2A-8334-6EDEA13E7384}" type="datetimeFigureOut">
              <a:rPr lang="es-EC" smtClean="0"/>
              <a:t>11/08/2015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DA0F8-0A5B-4350-A5BD-EE5AE06D692F}" type="slidenum">
              <a:rPr lang="es-EC" smtClean="0"/>
              <a:t>‹Nº›</a:t>
            </a:fld>
            <a:endParaRPr lang="es-EC"/>
          </a:p>
        </p:txBody>
      </p:sp>
    </p:spTree>
    <p:extLst>
      <p:ext uri="{BB962C8B-B14F-4D97-AF65-F5344CB8AC3E}">
        <p14:creationId xmlns:p14="http://schemas.microsoft.com/office/powerpoint/2010/main" val="393510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Buenas</a:t>
            </a:r>
            <a:r>
              <a:rPr lang="es-EC" baseline="0" dirty="0" smtClean="0"/>
              <a:t> tarde con todos los presentes, mi nombre</a:t>
            </a:r>
          </a:p>
          <a:p>
            <a:r>
              <a:rPr lang="es-EC" baseline="0" dirty="0" smtClean="0"/>
              <a:t>Previa a la obtención del título </a:t>
            </a:r>
          </a:p>
          <a:p>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1</a:t>
            </a:fld>
            <a:endParaRPr lang="es-EC"/>
          </a:p>
        </p:txBody>
      </p:sp>
    </p:spTree>
    <p:extLst>
      <p:ext uri="{BB962C8B-B14F-4D97-AF65-F5344CB8AC3E}">
        <p14:creationId xmlns:p14="http://schemas.microsoft.com/office/powerpoint/2010/main" val="426499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Conocer la percepción</a:t>
            </a:r>
            <a:r>
              <a:rPr lang="es-EC" baseline="0" dirty="0" smtClean="0"/>
              <a:t> de los estudiantes </a:t>
            </a:r>
          </a:p>
          <a:p>
            <a:r>
              <a:rPr lang="es-EC" baseline="0" dirty="0" smtClean="0"/>
              <a:t>Resolver problemas  del consumidor </a:t>
            </a:r>
          </a:p>
          <a:p>
            <a:r>
              <a:rPr lang="es-EC" baseline="0" dirty="0" smtClean="0"/>
              <a:t>Mejor relación entre oferente y demandante</a:t>
            </a:r>
          </a:p>
          <a:p>
            <a:r>
              <a:rPr lang="es-EC" baseline="0" dirty="0" smtClean="0"/>
              <a:t>Con el fin de cumplir LOES </a:t>
            </a:r>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3</a:t>
            </a:fld>
            <a:endParaRPr lang="es-EC"/>
          </a:p>
        </p:txBody>
      </p:sp>
    </p:spTree>
    <p:extLst>
      <p:ext uri="{BB962C8B-B14F-4D97-AF65-F5344CB8AC3E}">
        <p14:creationId xmlns:p14="http://schemas.microsoft.com/office/powerpoint/2010/main" val="106817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Al ofrecer el</a:t>
            </a:r>
            <a:r>
              <a:rPr lang="es-EC" baseline="0" dirty="0" smtClean="0"/>
              <a:t> servicio de la educación, la institución debe brindar servicios complementarios</a:t>
            </a:r>
          </a:p>
          <a:p>
            <a:r>
              <a:rPr lang="es-EC" baseline="0" dirty="0" smtClean="0"/>
              <a:t>Para lograr la misión, experiencia positiva o negativa. Entonces nos preguntamos? </a:t>
            </a:r>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5</a:t>
            </a:fld>
            <a:endParaRPr lang="es-EC"/>
          </a:p>
        </p:txBody>
      </p:sp>
    </p:spTree>
    <p:extLst>
      <p:ext uri="{BB962C8B-B14F-4D97-AF65-F5344CB8AC3E}">
        <p14:creationId xmlns:p14="http://schemas.microsoft.com/office/powerpoint/2010/main" val="29300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R"/>
            </a:pPr>
            <a:r>
              <a:rPr lang="es-EC" dirty="0" smtClean="0"/>
              <a:t>Que es lo que mas valoran </a:t>
            </a:r>
          </a:p>
          <a:p>
            <a:pPr marL="228600" indent="-228600">
              <a:buAutoNum type="arabicParenR"/>
            </a:pPr>
            <a:r>
              <a:rPr lang="es-EC" dirty="0" smtClean="0"/>
              <a:t>En que procesos se</a:t>
            </a:r>
            <a:r>
              <a:rPr lang="es-EC" baseline="0" dirty="0" smtClean="0"/>
              <a:t> falla para realizar mejoras</a:t>
            </a:r>
          </a:p>
        </p:txBody>
      </p:sp>
      <p:sp>
        <p:nvSpPr>
          <p:cNvPr id="4" name="Marcador de número de diapositiva 3"/>
          <p:cNvSpPr>
            <a:spLocks noGrp="1"/>
          </p:cNvSpPr>
          <p:nvPr>
            <p:ph type="sldNum" sz="quarter" idx="10"/>
          </p:nvPr>
        </p:nvSpPr>
        <p:spPr/>
        <p:txBody>
          <a:bodyPr/>
          <a:lstStyle/>
          <a:p>
            <a:fld id="{D48DA0F8-0A5B-4350-A5BD-EE5AE06D692F}" type="slidenum">
              <a:rPr lang="es-EC" smtClean="0"/>
              <a:t>6</a:t>
            </a:fld>
            <a:endParaRPr lang="es-EC"/>
          </a:p>
        </p:txBody>
      </p:sp>
    </p:spTree>
    <p:extLst>
      <p:ext uri="{BB962C8B-B14F-4D97-AF65-F5344CB8AC3E}">
        <p14:creationId xmlns:p14="http://schemas.microsoft.com/office/powerpoint/2010/main" val="365100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De todo el marco teórico</a:t>
            </a:r>
          </a:p>
          <a:p>
            <a:r>
              <a:rPr lang="es-EC" dirty="0" smtClean="0"/>
              <a:t>Nivel:</a:t>
            </a:r>
            <a:r>
              <a:rPr lang="es-EC" baseline="0" dirty="0" smtClean="0"/>
              <a:t> depende del desempeño que se perciba de un producto en cuanto a la entrega del valor en relación con las expectativas</a:t>
            </a:r>
          </a:p>
          <a:p>
            <a:r>
              <a:rPr lang="es-EC" baseline="0" dirty="0" smtClean="0"/>
              <a:t>Percepción: seleccionar, organizar e interpretar la información </a:t>
            </a:r>
          </a:p>
          <a:p>
            <a:r>
              <a:rPr lang="es-EC" baseline="0" dirty="0" smtClean="0"/>
              <a:t>Servicio: no tienen como resultado la obtención de la propiedad de algo</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8</a:t>
            </a:fld>
            <a:endParaRPr lang="es-EC"/>
          </a:p>
        </p:txBody>
      </p:sp>
    </p:spTree>
    <p:extLst>
      <p:ext uri="{BB962C8B-B14F-4D97-AF65-F5344CB8AC3E}">
        <p14:creationId xmlns:p14="http://schemas.microsoft.com/office/powerpoint/2010/main" val="42311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Especificar</a:t>
            </a:r>
            <a:r>
              <a:rPr lang="es-EC" baseline="0" dirty="0" smtClean="0"/>
              <a:t> propiedades, características  y el perfil de las personas</a:t>
            </a:r>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9</a:t>
            </a:fld>
            <a:endParaRPr lang="es-EC"/>
          </a:p>
        </p:txBody>
      </p:sp>
    </p:spTree>
    <p:extLst>
      <p:ext uri="{BB962C8B-B14F-4D97-AF65-F5344CB8AC3E}">
        <p14:creationId xmlns:p14="http://schemas.microsoft.com/office/powerpoint/2010/main" val="222809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Miembros de la población</a:t>
            </a:r>
            <a:r>
              <a:rPr lang="es-EC" baseline="0" dirty="0" smtClean="0"/>
              <a:t> tienen la misma probabilidad de ser seleccionados</a:t>
            </a:r>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10</a:t>
            </a:fld>
            <a:endParaRPr lang="es-EC"/>
          </a:p>
        </p:txBody>
      </p:sp>
    </p:spTree>
    <p:extLst>
      <p:ext uri="{BB962C8B-B14F-4D97-AF65-F5344CB8AC3E}">
        <p14:creationId xmlns:p14="http://schemas.microsoft.com/office/powerpoint/2010/main" val="166017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Segmentar demográficamente </a:t>
            </a:r>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12</a:t>
            </a:fld>
            <a:endParaRPr lang="es-EC"/>
          </a:p>
        </p:txBody>
      </p:sp>
    </p:spTree>
    <p:extLst>
      <p:ext uri="{BB962C8B-B14F-4D97-AF65-F5344CB8AC3E}">
        <p14:creationId xmlns:p14="http://schemas.microsoft.com/office/powerpoint/2010/main" val="284643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Demanda, criterio,</a:t>
            </a:r>
            <a:r>
              <a:rPr lang="es-EC" baseline="0" dirty="0" smtClean="0"/>
              <a:t> importancia, problema y procesos</a:t>
            </a:r>
            <a:endParaRPr lang="es-EC" dirty="0"/>
          </a:p>
        </p:txBody>
      </p:sp>
      <p:sp>
        <p:nvSpPr>
          <p:cNvPr id="4" name="Marcador de número de diapositiva 3"/>
          <p:cNvSpPr>
            <a:spLocks noGrp="1"/>
          </p:cNvSpPr>
          <p:nvPr>
            <p:ph type="sldNum" sz="quarter" idx="10"/>
          </p:nvPr>
        </p:nvSpPr>
        <p:spPr/>
        <p:txBody>
          <a:bodyPr/>
          <a:lstStyle/>
          <a:p>
            <a:fld id="{D48DA0F8-0A5B-4350-A5BD-EE5AE06D692F}" type="slidenum">
              <a:rPr lang="es-EC" smtClean="0"/>
              <a:t>13</a:t>
            </a:fld>
            <a:endParaRPr lang="es-EC"/>
          </a:p>
        </p:txBody>
      </p:sp>
    </p:spTree>
    <p:extLst>
      <p:ext uri="{BB962C8B-B14F-4D97-AF65-F5344CB8AC3E}">
        <p14:creationId xmlns:p14="http://schemas.microsoft.com/office/powerpoint/2010/main" val="234780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280879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337217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7B131C-F013-47B6-B503-90B4B275A5E0}"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927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1BC4C75-941A-4085-9528-53FAC4593717}"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100696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1BC4C75-941A-4085-9528-53FAC4593717}"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7B131C-F013-47B6-B503-90B4B275A5E0}"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554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1BC4C75-941A-4085-9528-53FAC4593717}"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26091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81247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148665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59"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a:cs typeface="+mn-cs"/>
            </a:endParaRPr>
          </a:p>
        </p:txBody>
      </p:sp>
      <p:sp>
        <p:nvSpPr>
          <p:cNvPr id="4" name="Rectangle 25"/>
          <p:cNvSpPr>
            <a:spLocks noChangeArrowheads="1"/>
          </p:cNvSpPr>
          <p:nvPr userDrawn="1"/>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a:cs typeface="+mn-cs"/>
            </a:endParaRPr>
          </a:p>
        </p:txBody>
      </p:sp>
      <p:sp>
        <p:nvSpPr>
          <p:cNvPr id="5" name="Rectangle 26"/>
          <p:cNvSpPr>
            <a:spLocks noChangeArrowheads="1"/>
          </p:cNvSpPr>
          <p:nvPr userDrawn="1"/>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a:cs typeface="+mn-cs"/>
            </a:endParaRPr>
          </a:p>
        </p:txBody>
      </p:sp>
      <p:sp>
        <p:nvSpPr>
          <p:cNvPr id="6" name="Rectangle 27"/>
          <p:cNvSpPr>
            <a:spLocks noChangeArrowheads="1"/>
          </p:cNvSpPr>
          <p:nvPr userDrawn="1"/>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a:cs typeface="+mn-cs"/>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a:cs typeface="+mn-cs"/>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63877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170759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BC4C75-941A-4085-9528-53FAC4593717}"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385937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1BC4C75-941A-4085-9528-53FAC4593717}"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363813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BC4C75-941A-4085-9528-53FAC4593717}" type="datetimeFigureOut">
              <a:rPr lang="es-EC" smtClean="0"/>
              <a:t>11/08/2015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106523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BC4C75-941A-4085-9528-53FAC4593717}" type="datetimeFigureOut">
              <a:rPr lang="es-EC" smtClean="0"/>
              <a:t>11/08/2015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241704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C4C75-941A-4085-9528-53FAC4593717}" type="datetimeFigureOut">
              <a:rPr lang="es-EC" smtClean="0"/>
              <a:t>11/08/2015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12816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BC4C75-941A-4085-9528-53FAC4593717}"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177303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BC4C75-941A-4085-9528-53FAC4593717}"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7B131C-F013-47B6-B503-90B4B275A5E0}" type="slidenum">
              <a:rPr lang="es-EC" smtClean="0"/>
              <a:t>‹Nº›</a:t>
            </a:fld>
            <a:endParaRPr lang="es-EC"/>
          </a:p>
        </p:txBody>
      </p:sp>
    </p:spTree>
    <p:extLst>
      <p:ext uri="{BB962C8B-B14F-4D97-AF65-F5344CB8AC3E}">
        <p14:creationId xmlns:p14="http://schemas.microsoft.com/office/powerpoint/2010/main" val="279677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1BC4C75-941A-4085-9528-53FAC4593717}" type="datetimeFigureOut">
              <a:rPr lang="es-EC" smtClean="0"/>
              <a:t>11/08/2015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7B131C-F013-47B6-B503-90B4B275A5E0}" type="slidenum">
              <a:rPr lang="es-EC" smtClean="0"/>
              <a:t>‹Nº›</a:t>
            </a:fld>
            <a:endParaRPr lang="es-EC"/>
          </a:p>
        </p:txBody>
      </p:sp>
    </p:spTree>
    <p:extLst>
      <p:ext uri="{BB962C8B-B14F-4D97-AF65-F5344CB8AC3E}">
        <p14:creationId xmlns:p14="http://schemas.microsoft.com/office/powerpoint/2010/main" val="2622397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g"/></Relationships>
</file>

<file path=ppt/slides/_rels/slide3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3.xml"/><Relationship Id="rId7" Type="http://schemas.openxmlformats.org/officeDocument/2006/relationships/image" Target="../media/image24.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4.xml"/><Relationship Id="rId7" Type="http://schemas.openxmlformats.org/officeDocument/2006/relationships/image" Target="../media/image2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6.xml"/><Relationship Id="rId3" Type="http://schemas.openxmlformats.org/officeDocument/2006/relationships/diagramLayout" Target="../diagrams/layout5.xml"/><Relationship Id="rId7" Type="http://schemas.openxmlformats.org/officeDocument/2006/relationships/slide" Target="slide1.xml"/><Relationship Id="rId12" Type="http://schemas.openxmlformats.org/officeDocument/2006/relationships/diagramColors" Target="../diagrams/colors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QuickStyle" Target="../diagrams/quickStyle6.xml"/><Relationship Id="rId5" Type="http://schemas.openxmlformats.org/officeDocument/2006/relationships/diagramColors" Target="../diagrams/colors5.xml"/><Relationship Id="rId10" Type="http://schemas.openxmlformats.org/officeDocument/2006/relationships/diagramLayout" Target="../diagrams/layout6.xml"/><Relationship Id="rId4" Type="http://schemas.openxmlformats.org/officeDocument/2006/relationships/diagramQuickStyle" Target="../diagrams/quickStyle5.xml"/><Relationship Id="rId9"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 Imagen"/>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383907" y="111127"/>
            <a:ext cx="4020668" cy="108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3 CuadroTexto"/>
          <p:cNvSpPr txBox="1">
            <a:spLocks noChangeArrowheads="1"/>
          </p:cNvSpPr>
          <p:nvPr/>
        </p:nvSpPr>
        <p:spPr bwMode="auto">
          <a:xfrm>
            <a:off x="3143250" y="1700214"/>
            <a:ext cx="640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latin typeface="Adobe Hebrew" pitchFamily="18" charset="-79"/>
              <a:cs typeface="Adobe Hebrew" pitchFamily="18" charset="-79"/>
            </a:endParaRPr>
          </a:p>
        </p:txBody>
      </p:sp>
      <p:sp>
        <p:nvSpPr>
          <p:cNvPr id="3076" name="1 CuadroTexto"/>
          <p:cNvSpPr txBox="1">
            <a:spLocks noChangeArrowheads="1"/>
          </p:cNvSpPr>
          <p:nvPr/>
        </p:nvSpPr>
        <p:spPr bwMode="auto">
          <a:xfrm>
            <a:off x="2495551" y="2276475"/>
            <a:ext cx="792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EC" sz="1600" b="1" dirty="0">
                <a:latin typeface="Times New Roman" panose="02020603050405020304" pitchFamily="18" charset="0"/>
                <a:cs typeface="Times New Roman" panose="02020603050405020304" pitchFamily="18" charset="0"/>
              </a:rPr>
              <a:t>TEMA: </a:t>
            </a:r>
            <a:r>
              <a:rPr lang="es-ES_tradnl" altLang="es-EC" sz="1600" b="1" dirty="0" smtClean="0">
                <a:latin typeface="Times New Roman" panose="02020603050405020304" pitchFamily="18" charset="0"/>
                <a:cs typeface="Times New Roman" panose="02020603050405020304" pitchFamily="18" charset="0"/>
              </a:rPr>
              <a:t>“</a:t>
            </a:r>
            <a:r>
              <a:rPr lang="es-EC" sz="1600" dirty="0">
                <a:latin typeface="Times New Roman" panose="02020603050405020304" pitchFamily="18" charset="0"/>
                <a:cs typeface="Times New Roman" panose="02020603050405020304" pitchFamily="18" charset="0"/>
              </a:rPr>
              <a:t>Estudio de percepción de atención al cliente de los servicios administrativos de la Universidad de las Fuerzas Armadas – ESPE por parte de los estudiantes de pregrado desde el año </a:t>
            </a:r>
            <a:r>
              <a:rPr lang="es-EC" sz="1600" dirty="0" smtClean="0">
                <a:latin typeface="Times New Roman" panose="02020603050405020304" pitchFamily="18" charset="0"/>
                <a:cs typeface="Times New Roman" panose="02020603050405020304" pitchFamily="18" charset="0"/>
              </a:rPr>
              <a:t>2010</a:t>
            </a:r>
            <a:r>
              <a:rPr lang="es-ES_tradnl" altLang="es-EC" sz="1600" b="1" dirty="0" smtClean="0">
                <a:latin typeface="Times New Roman" panose="02020603050405020304" pitchFamily="18" charset="0"/>
                <a:cs typeface="Times New Roman" panose="02020603050405020304" pitchFamily="18" charset="0"/>
              </a:rPr>
              <a:t>”</a:t>
            </a:r>
            <a:endParaRPr lang="es-EC" altLang="es-EC" sz="1600" dirty="0">
              <a:latin typeface="Times New Roman" panose="02020603050405020304" pitchFamily="18" charset="0"/>
              <a:cs typeface="Times New Roman" panose="02020603050405020304" pitchFamily="18" charset="0"/>
            </a:endParaRPr>
          </a:p>
        </p:txBody>
      </p:sp>
      <p:sp>
        <p:nvSpPr>
          <p:cNvPr id="3077" name="2 CuadroTexto"/>
          <p:cNvSpPr txBox="1">
            <a:spLocks noChangeArrowheads="1"/>
          </p:cNvSpPr>
          <p:nvPr/>
        </p:nvSpPr>
        <p:spPr bwMode="auto">
          <a:xfrm>
            <a:off x="4752975" y="4489451"/>
            <a:ext cx="3430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EC" sz="1400" b="1" dirty="0">
                <a:latin typeface="Adobe Hebrew" pitchFamily="18" charset="-79"/>
                <a:cs typeface="Adobe Hebrew" pitchFamily="18" charset="-79"/>
              </a:rPr>
              <a:t>DIRECTOR:</a:t>
            </a:r>
            <a:r>
              <a:rPr lang="es-ES_tradnl" altLang="es-EC" sz="1400" dirty="0">
                <a:latin typeface="Adobe Hebrew" pitchFamily="18" charset="-79"/>
                <a:cs typeface="Adobe Hebrew" pitchFamily="18" charset="-79"/>
              </a:rPr>
              <a:t> </a:t>
            </a:r>
            <a:r>
              <a:rPr lang="es-ES_tradnl" altLang="es-EC" sz="1400" dirty="0" smtClean="0">
                <a:latin typeface="Adobe Hebrew" pitchFamily="18" charset="-79"/>
                <a:cs typeface="Adobe Hebrew" pitchFamily="18" charset="-79"/>
              </a:rPr>
              <a:t>CÉSAR </a:t>
            </a:r>
            <a:r>
              <a:rPr lang="es-ES_tradnl" altLang="es-EC" sz="1400" dirty="0">
                <a:latin typeface="Adobe Hebrew" pitchFamily="18" charset="-79"/>
                <a:cs typeface="Adobe Hebrew" pitchFamily="18" charset="-79"/>
              </a:rPr>
              <a:t>SEGOVIA</a:t>
            </a:r>
            <a:endParaRPr lang="es-EC" altLang="es-EC" sz="1400" dirty="0">
              <a:latin typeface="Adobe Hebrew" pitchFamily="18" charset="-79"/>
              <a:cs typeface="Adobe Hebrew" pitchFamily="18" charset="-79"/>
            </a:endParaRPr>
          </a:p>
        </p:txBody>
      </p:sp>
      <p:sp>
        <p:nvSpPr>
          <p:cNvPr id="3078" name="3 Rectángulo"/>
          <p:cNvSpPr>
            <a:spLocks noChangeArrowheads="1"/>
          </p:cNvSpPr>
          <p:nvPr/>
        </p:nvSpPr>
        <p:spPr bwMode="auto">
          <a:xfrm>
            <a:off x="5519739" y="5095876"/>
            <a:ext cx="1928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EC" sz="1200" dirty="0">
                <a:latin typeface="Adobe Hebrew" pitchFamily="18" charset="-79"/>
                <a:cs typeface="Adobe Hebrew" pitchFamily="18" charset="-79"/>
              </a:rPr>
              <a:t>SANGOLQUÍ, </a:t>
            </a:r>
            <a:r>
              <a:rPr lang="es-ES_tradnl" altLang="es-EC" sz="1200" dirty="0" smtClean="0">
                <a:latin typeface="Adobe Hebrew" pitchFamily="18" charset="-79"/>
                <a:cs typeface="Adobe Hebrew" pitchFamily="18" charset="-79"/>
              </a:rPr>
              <a:t>JULIO 2015</a:t>
            </a:r>
            <a:endParaRPr lang="es-EC" altLang="es-EC" sz="1200" dirty="0">
              <a:latin typeface="Adobe Hebrew" pitchFamily="18" charset="-79"/>
              <a:cs typeface="Adobe Hebrew" pitchFamily="18" charset="-79"/>
            </a:endParaRPr>
          </a:p>
        </p:txBody>
      </p:sp>
      <p:sp>
        <p:nvSpPr>
          <p:cNvPr id="3079" name="4 CuadroTexto"/>
          <p:cNvSpPr txBox="1">
            <a:spLocks noChangeArrowheads="1"/>
          </p:cNvSpPr>
          <p:nvPr/>
        </p:nvSpPr>
        <p:spPr bwMode="auto">
          <a:xfrm>
            <a:off x="2640013" y="1156556"/>
            <a:ext cx="7632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EC" sz="1600" b="1" dirty="0">
                <a:latin typeface="Times New Roman" panose="02020603050405020304" pitchFamily="18" charset="0"/>
                <a:cs typeface="Times New Roman" panose="02020603050405020304" pitchFamily="18" charset="0"/>
              </a:rPr>
              <a:t>DEPARTAMENTO DE CIENCIAS ECONÓMICAS, ADMINISTRATIVAS Y DE COMERCIO</a:t>
            </a:r>
            <a:endParaRPr lang="es-EC" altLang="es-EC" sz="1600" dirty="0">
              <a:latin typeface="Times New Roman" panose="02020603050405020304" pitchFamily="18" charset="0"/>
              <a:cs typeface="Times New Roman" panose="02020603050405020304" pitchFamily="18" charset="0"/>
            </a:endParaRPr>
          </a:p>
        </p:txBody>
      </p:sp>
      <p:sp>
        <p:nvSpPr>
          <p:cNvPr id="3080" name="5 Rectángulo"/>
          <p:cNvSpPr>
            <a:spLocks noChangeArrowheads="1"/>
          </p:cNvSpPr>
          <p:nvPr/>
        </p:nvSpPr>
        <p:spPr bwMode="auto">
          <a:xfrm>
            <a:off x="4146830" y="1855421"/>
            <a:ext cx="4662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EC" sz="1400" dirty="0">
                <a:latin typeface="Adobe Hebrew" pitchFamily="18" charset="-79"/>
                <a:cs typeface="Adobe Hebrew" pitchFamily="18" charset="-79"/>
              </a:rPr>
              <a:t>CARRERA DE INGENIERÍA EN MERCADOTECNIA</a:t>
            </a:r>
            <a:endParaRPr lang="es-EC" altLang="es-EC" sz="1400" dirty="0">
              <a:latin typeface="Adobe Hebrew" pitchFamily="18" charset="-79"/>
              <a:cs typeface="Adobe Hebrew" pitchFamily="18" charset="-79"/>
            </a:endParaRPr>
          </a:p>
        </p:txBody>
      </p:sp>
      <p:sp>
        <p:nvSpPr>
          <p:cNvPr id="3081" name="8 CuadroTexto"/>
          <p:cNvSpPr txBox="1">
            <a:spLocks noChangeArrowheads="1"/>
          </p:cNvSpPr>
          <p:nvPr/>
        </p:nvSpPr>
        <p:spPr bwMode="auto">
          <a:xfrm>
            <a:off x="3979573" y="4005264"/>
            <a:ext cx="4997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EC" sz="1400" b="1" dirty="0">
                <a:latin typeface="Adobe Hebrew" pitchFamily="18" charset="-79"/>
                <a:cs typeface="Adobe Hebrew" pitchFamily="18" charset="-79"/>
              </a:rPr>
              <a:t>NOMBRE: </a:t>
            </a:r>
            <a:r>
              <a:rPr lang="es-ES_tradnl" altLang="es-EC" sz="1400" dirty="0" smtClean="0">
                <a:latin typeface="Adobe Hebrew" pitchFamily="18" charset="-79"/>
                <a:cs typeface="Adobe Hebrew" pitchFamily="18" charset="-79"/>
              </a:rPr>
              <a:t>IVONNE FERNANDA DELGADO INFANTE</a:t>
            </a:r>
            <a:endParaRPr lang="es-EC" altLang="es-EC" sz="1400" dirty="0">
              <a:latin typeface="Adobe Hebrew" pitchFamily="18" charset="-79"/>
              <a:cs typeface="Adobe Hebrew" pitchFamily="18" charset="-79"/>
            </a:endParaRPr>
          </a:p>
        </p:txBody>
      </p:sp>
      <p:sp>
        <p:nvSpPr>
          <p:cNvPr id="3082" name="8 CuadroTexto"/>
          <p:cNvSpPr txBox="1">
            <a:spLocks noChangeArrowheads="1"/>
          </p:cNvSpPr>
          <p:nvPr/>
        </p:nvSpPr>
        <p:spPr bwMode="auto">
          <a:xfrm>
            <a:off x="4116388" y="3284539"/>
            <a:ext cx="446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EC" sz="1400" b="1" dirty="0">
                <a:latin typeface="Adobe Hebrew" pitchFamily="18" charset="-79"/>
                <a:cs typeface="Adobe Hebrew" pitchFamily="18" charset="-79"/>
              </a:rPr>
              <a:t>PREVIO A LA OBTENCIÓN DEL TÍTULO DE: </a:t>
            </a:r>
            <a:r>
              <a:rPr lang="es-ES_tradnl" altLang="es-EC" sz="1400" dirty="0" smtClean="0">
                <a:latin typeface="Adobe Hebrew" pitchFamily="18" charset="-79"/>
                <a:cs typeface="Adobe Hebrew" pitchFamily="18" charset="-79"/>
              </a:rPr>
              <a:t>INGENIERA </a:t>
            </a:r>
            <a:r>
              <a:rPr lang="es-ES_tradnl" altLang="es-EC" sz="1400" dirty="0">
                <a:latin typeface="Adobe Hebrew" pitchFamily="18" charset="-79"/>
                <a:cs typeface="Adobe Hebrew" pitchFamily="18" charset="-79"/>
              </a:rPr>
              <a:t>EN MERCADOTECNIA</a:t>
            </a:r>
            <a:endParaRPr lang="es-EC" altLang="es-EC" sz="1400" dirty="0">
              <a:latin typeface="Adobe Hebrew" pitchFamily="18" charset="-79"/>
              <a:cs typeface="Adobe Hebrew" pitchFamily="18" charset="-79"/>
            </a:endParaRPr>
          </a:p>
        </p:txBody>
      </p:sp>
    </p:spTree>
    <p:extLst>
      <p:ext uri="{BB962C8B-B14F-4D97-AF65-F5344CB8AC3E}">
        <p14:creationId xmlns:p14="http://schemas.microsoft.com/office/powerpoint/2010/main" val="26522014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3 Imagen"/>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9252398" y="587096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780162" y="643336"/>
            <a:ext cx="6631688"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UNIVERSO Y MUESTRA</a:t>
            </a:r>
          </a:p>
        </p:txBody>
      </p:sp>
      <p:sp>
        <p:nvSpPr>
          <p:cNvPr id="7" name="288 Pentágono"/>
          <p:cNvSpPr/>
          <p:nvPr/>
        </p:nvSpPr>
        <p:spPr>
          <a:xfrm>
            <a:off x="12344400" y="10699750"/>
            <a:ext cx="955675" cy="285750"/>
          </a:xfrm>
          <a:prstGeom prst="homePlate">
            <a:avLst/>
          </a:prstGeom>
        </p:spPr>
        <p:style>
          <a:lnRef idx="2">
            <a:schemeClr val="dk1"/>
          </a:lnRef>
          <a:fillRef idx="1">
            <a:schemeClr val="lt1"/>
          </a:fillRef>
          <a:effectRef idx="0">
            <a:schemeClr val="dk1"/>
          </a:effectRef>
          <a:fontRef idx="minor">
            <a:schemeClr val="dk1"/>
          </a:fontRef>
        </p:style>
        <p:txBody>
          <a:bodyPr anchor="ctr"/>
          <a:lstStyle/>
          <a:p>
            <a:pPr algn="ctr">
              <a:lnSpc>
                <a:spcPct val="115000"/>
              </a:lnSpc>
              <a:spcAft>
                <a:spcPts val="1000"/>
              </a:spcAft>
              <a:defRPr/>
            </a:pPr>
            <a:r>
              <a:rPr lang="es-EC" sz="1100">
                <a:ea typeface="Calibri"/>
                <a:cs typeface="Times New Roman"/>
              </a:rPr>
              <a:t>CONTINÚA</a:t>
            </a:r>
          </a:p>
        </p:txBody>
      </p:sp>
      <p:sp>
        <p:nvSpPr>
          <p:cNvPr id="13320" name="AutoShape 9" descr="data:image/jpeg;base64,/9j/4AAQSkZJRgABAQAAAQABAAD/2wCEAAkGBxQQEBUUExQUFRQVFxwWFxQUGBccHRgYFRgYFhYVFRYYHSggGBonHRcZITEiJSkrLi4uFyEzODMsNygtLisBCgoKBQUFDgUFDisZExkrKysrKysrKysrKysrKysrKysrKysrKysrKysrKysrKysrKysrKysrKysrKysrKysrK//AABEIAJoA8AMBIgACEQEDEQH/xAAcAAEAAgMBAQEAAAAAAAAAAAAABgcEBQgBAwL/xABIEAABAwIDBAQJCQYDCQAAAAABAAIDBBEFEiEGBzFBE1FhcRQiMjVzdIGRswg0UmKhsbLB0RUjJTNCciSSwhcmQ0RjgoOEov/EABQBAQAAAAAAAAAAAAAAAAAAAAD/xAAUEQEAAAAAAAAAAAAAAAAAAAAA/9oADAMBAAIRAxEAPwC8UREBERAREQEREBERAREQERfGqqWxtLnuDQOZQfZFEcR2yA0hZf6z/wAmrRVG0VQ/jIR2NsEFloqr/aU516WX/M5ZEG0FQzhK49jrH70FmIobh+2R4TM0+kz82lSqirWTNzRuDh2cuwjkgyEREBERAREQEREBERAREQEREBERAREQEREBEXxq6lsTHPcbNaLn9B2oMTGcWZTMzO1J8lvMn9FX1dXS1UgLruJ0a1vLsaEr6x9VNmIuXGzWjkOTQpvs7gbadt3ayEanq+q1BpsJ2QJs6c2H0G8fa7l7FKKbDIo/IjaO22vvKy16g8DVh1WEwyeVG09trH3hZqIIhimxw1MDtfoO/J36qNwzS0sul2PHEHn3jmFaa1eOYOypZY6PHkv6uw9YQfjAcbbUt6njym/mOsLbqq2PkpZvovYdf07QVZOF1rZ4myN58R1HmEGWiIgIiICIiAiIgIiICIiAijO3m2UOE04lkBe95yxxNIBeRx48Gjme3tVbYHv3Lpw2qp2siJtnic4lna5p8odyC70X4ieHAEEEEXBHAg6gg8wv2gIq43k70mYXIIIoxNPbM4ONmsB4ZiNS49Sxt3W9pmIz+DzxCGZ38stcS19hct11DuzW6C0FD9uq7yYR/c7/AEj71L1WWP1HSVUh+tlHc3T8kG72Hw25dM7l4rO/+o/l71M1UG6Xb+SqrZaOQN6MBzoC0WNmOsQ487ixVvoC0G1e19LhjA6pkDS7yWDV7rccrRrbXjwW4ralsUb5HaNY0vd3NFz9y492n2glxCqfUTHxnnxW30Y3+ljewBBdLt/lNm0pajL13jv/AJb/AJqdbI7cUmJg+DyeO0XdE/xXgdduY7QuRll4ViclLMyaFxZJGczXDs5HrB6kHaiLWbM4sK2jhqGiwlYH26iRqPfdbNBFdtsNzMEzeLdHdrTwPs/NYGw9dlldEeDxcdjh+o+5RjfHvEmoahlLAGEFmebO29w/QMHVoCb9oX3wyrySRyDgC13sNvyQWyi8uqy3jb2GYbN4PBG2aYayZnWay+obpqXcNNLILORVtu33qMxSUwTRiGe2ZmV12yAcQ2+od2KyUBERAREQEREBEUP3p7TSYZh7pogOkLmxsLhcNLv6rc7AFBEPlCbPTVENPURNL2wZ2yNaCSBJkIeAOQy694VFYVhktVK2KBjpJHkANaCePM24AcyeCkrt5+Kn/m3/AOVn6L4Qbw8RjJLKjKTxLWRgnvIag6nwKiNPTQwk5jHG1hd1lrQCR2LPXLeE728Shla985mYD40b2ts5vMXAuDbmrG307fVNDJBBSu6MvZ0r32BNibNaL8OBv7EEF34bPTQYlJUFrjDUWc2SxsCGhpYTwB0vr1rA3Q7PTVeJwyMa4RQPEkkljYZeDb8C4nl1XWJLvKxN4s6qc4HiHNYR7iF+Yd5GJMFmVRaOprIwPcGoOs1UNfJ/Mdz8Y/eVqN0W8esqa9tNUydMyVpsSAC1zRe4I4jjot5VC0j7cnut7HG2iCAbhKRz8Xa4XtHE9zj1Xs0X7yV0yubNmt6r8OfKPAaS7n/vDCHROcWkjxvKHG/IcVeGxm2dNisRfA6zm2zxOsHsvwuOY7Rpog2G01G6ejqIm+U+J7W95abD3rjMi2h4hdtyStbxIHeQFS28/dK+aV9VQAOLzmkguBdx4ujPDXmOtBRqBbt2yFeHZTRVea9rCGQ/aG2srF2A3OyOkbNiIEcTfGEBIzPI1HSEaNb1jj3ILV3XUbocIpGPBDujDiDyzeMB7ipUtM7aeibIIfCqYSHQR9LHfsFr8exfXaDHYaGB0878sbfeSeDWjm49SDn7f/Subi2cg5ZIWFp68twbe1SfA3E0sJPHo28f7VGNsN7Lq57bUVKWRkmM1DTI8Hr0IaOHCxUzZK57Q6S2ctBdYWANtbAcB2diC3KZ12NPW0fcuYt8Wz01Lic0r2uMU7ukZJY5Tfiy/AEdXVZTvfJt7VUFRFS0r+itGHveAC519GgX4AAfaq0m3kYk8WfUlw6nMYR7i1Bt9yez01RicU7WuENOS90hBsTlLQwO4E68OoLpxcmQ7ycTYLNqnNH0WtYB7g1WLub3h1dZWGlqn9K1zC9ryAHNLOI04gg/Ygu5ECICIiAiIgKr/lDeamesM/C9Wgqv+UP5qZ6wz8L0HPVbQuibG51rSs6RtuokjXt0WKFvdpb9DRerD8blokGTVULo4opDbLMHFtvqOyOv7QrI39NLq6lHM0zB73FQ3Gmfw7Dz1ioHumB/NTXfmP4jR+rx/jKCs8QpHQSyROtmje6N1uF2OLTbsuCsdbXa3zhV+szfFctSUFg7rKF1Pj8MT7ZmlwNtRrHm/NTSirhLLVN5xVUzCOwSuLfsP2LQbLsttW0dt/fA0rDwWrLMbxBlwGOlnc6/Lo5XWP2lBGdvsO6CscQPFl8cd50cPf8AevN3+0LsOxCGYGzMwZKL6GN5Adfu4+xWFtfgXhkGUfzGeNGe3m3uP6Kr5mZqTVtnwSlr9LHLMLtzc9HRuGv0wEGZt5iE0+I1Jme5xbM9rQSbNa1xDQ0chYBYVDtFVwfyqmdnYJHW917KQbzcOyy01U3yKynZLf8A6jWtbJb7D7VFKykdEQHDRzQ9p+k1w0cOz9EG/O8LEyLeGzW7x99lqK/HKmov01RNIDyc9xHuvZa9ZeEYc+pnZCy2Z5tc8ABq5x7AASe5B+MNonTzRxM8uR7WN73kAff9isbfttGZ61tK1xMdKLHXjK4DMT1kCw9pWBuUwrpsTExF46VjpnHtAIbf3k+xR2W80FVWSi75ZmsZ2ySF0stufitAH/e1B8dlcN8Jq42Wu0HM/wDtbqffwVp7VVwgpZHXsXDIO95t+q12w2AeCwl7xaWWxIP9LeIb363K028+dxfTMBux2Z2nNwf0evdY+8oM7flTmbHGRttmfHCxt+F3uLRfsuVWtREWOc08WktPe02P3K1t7Q/3lpv/AFviKsMW+cTelf8AiKDEAVk7nKN0GPiJ9s0YlY63C7dDbsVbA2IParc2DZl2rmH15j79fzQdBoiICIiAiIgKO7c7LMxWkdTveY7uDmvABsWnqPuUiRBy9viwdlDVU9OwlzYqVjQ48TYuu4261AVZ/wAoXzqz0DfvcoPjGFNhp6SVpJNRG97gbWBbIWDL2WCC09hNgosYwekMr3s6CabybeOx725mHqPiDXvVgbYbvIcSq6aoke5vQWDmAC0jWuDg0k8NbjuK1+4TzNH6WT8SsVBxrtZ5wq/WZviOWpK2u1p/x9X6zN8RybV4Y2kraiBhJbFI5jS7iQOF+1B0jguwcTcQZiWd2d0LB0dhbN0bWF9+PAcFodrd3sNKzE69r3OdLBLaMgWaZLF5vxN7ey6s3Cvm8Xo2fhC0u8nzRWegd9yClNhdqBOwQykCVos0k+WB/qCk0WBUss0hna7o5o+jlDeJsQ5kg6nNI4+9VFsnhoqZ3NLnNyQySgtNjmiYXN17wprsJtXJVyspZG5pX6Me23jWaXEOHI2HFBYW8PY2KfA2RUl5DRjNDrmcWtFntNhqSOXWAqV2kd0lDh0hGojlhP8A4ZBl9tnhXNBUy0zzlLo3cwdPeDxWl25w79qxwteWxGEvIMbAM3SZb5hf6n2oKOUo2FBZ4ZMOMVHKR2F9mX/+itt/s2Nj+/F7i3iaWsb3143t9qlmwuDfsp8r2ubK6VgjIe3QC+Y6X14DigkW47Z0UeHPnnGV1UbnPpaJgIYDfru4+0LV1uz9HGYI6drjFTZyzOb5pJS0ukdpqQGgBbSqrpaggOLndTQNO4NCxHNINiCCNCD1oIztltOKRhYwgzuGg+gPpO6uxbvYnYSLFMOw6eWR7TA55cBY9IDLnyknhqOP1iqv28whtLO3K+R5kaXudJ9LMdAeYtZX/uT8y0/e/wDGUH32i3fQ1uJU9a97gYMpMYAs8xuzM14ix49dly5iZ/fy+kf+IrtZcYmnEtb0Z0D58hI5B0mUn7UGuXVmEbAQwYpJiIe4vlbpHya5wAe6/O9uHaVzDj1GKeqnhaSRFNJGCeJEby0E9tguzouA7gg/aIiAiIgIiICIiDm/5QvnRnoG/icottP8xw30MnxnKU/KF86s9A38TlF9p/mOG+hk+M5Bee4TzMz0kn4lYqrrcKP4Mz0sn4lYqDjTa35/V+szfFcs7eP52rPTOWDtaP8AH1frMvxXLP3j+dqz0zkHWOE/N4vRs/CFpd5Pmis9A77lusJ+bxejZ+ELS7yfNFZ6B33IObN3nzmT1Wf4RWRuh890f97vhPWPu8H+Jk9Vn+EVkbofPdH/AHu+E9B1PV0Mcos9jXd4/NVbvbkbhMUEsDAekkLHNeSRYNLvFPI367q2wqf+Uj8zpfTn4ZQQ6LbVzqGSp6Ft2TMhyZjY9IyR2a9uWS1u1SjdJiH7XlqBMwNbC2MtDCdS8vBzE8fJHCyq2lH8GqPXIPhTqxfk1fza3+yH75UF10eHRQj92xre0DX3nVVntViLRis1PoHdGyRv1swId7RYe9Wuubt9Va+DHukYbOZFGR28bg9h4INxtXgYrIC3/iN8aM9vV3Hh7lYG5dhbg0AIIILwQeRDzcFRKgqhNEyRoIbI0OF+oqb7D4iADAbA3Lm9tzdw776+1BL1xvSecWetD4q7HuuOKPziz1ofFQebZecaz1qb4rl2PHwHcFxztiP4jWetTfFcuxYuA7gg/aIiAiIgIiICIiCKbY7AUmKuY+oa8PYMofG7KS0m+V2hBH6rGxndjQVUEELo3sbTtLYzG8hwabEhxN81yL3OqmiINdgGCw0NOyngbljZwBNySTcuJ5knVbFEQQet3WYfNWGqfG/OX9I5gecjnXvct7+V7L9Y1uuw+sqzUyskzuIc9rX2Y8i2rm27NbEKbIg8a2wsOAXxraRk0bo5GhzHtLXNPMEWIX3RBC9m92NBQSPkiY9zntLP3r8wDH6OaBYcRpc3KbM7sqDD6nwiFshkFw3O8uDM3HKLdWlzdTREBaXavZinxODoalpLQ7M0tNnNcNLtPLQke1bpEEMp92VAyifRiN5je8SOcXnOXt0a4O5WGlrW1K2Gx2xlLhTHtpmuvIQXve7M52W+UX0sBc6DrUjRAUR2v3d0WKStlnbIJGjLmjdlzN4gO0N7a+9S5EEP2i2cZFTR9AzK2BoYGj6A4ceJHX2qJwSljg5ps4G4I7FbT2gix1B4hVnj+G+DzFv9J1Yew8vYgn+DYi2oiDxx4OHU7mFFxusw/wAM8L6N+fP0uTP4me+bNl79bXstds1ivg8up/dv0d2dTvYrHBQQmu3WYfNWGqfG/O5/SOYHkMc+98xb2nUi9ipsAvUQEREBERAREQEReIPUREBERAREQEREBERARF5ZB6iIgIiIC0+02F+EQ6Dx2at/NvtW4XhQVCpvsbi/SN6F58Zvkk829XeFqNr8L6GXpGjxJNe53Me3j71qsLbKZWmEEvBuLfnysgtReL8xEkDMLG2o6jzF1+0BERAREQEREBERAREQEREBERAREQEREBERAREQEREBERBi4jQsnjLH8D1cQRzBXtFQxwtyxtDR2cT2k81kogIiICIiAiIg/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13321" name="AutoShape 11" descr="data:image/jpeg;base64,/9j/4AAQSkZJRgABAQAAAQABAAD/2wCEAAkGBxQQEBUUExQUFRQVFxwWFxQUGBccHRgYFRgYFhYVFRYYHSggGBonHRcZITEiJSkrLi4uFyEzODMsNygtLisBCgoKBQUFDgUFDisZExkrKysrKysrKysrKysrKysrKysrKysrKysrKysrKysrKysrKysrKysrKysrKysrKysrK//AABEIAJoA8AMBIgACEQEDEQH/xAAcAAEAAgMBAQEAAAAAAAAAAAAABgcEBQgBAwL/xABIEAABAwIDBAQJCQYDCQAAAAABAAIDBBEFEiEGBzFBE1FhcRQiMjVzdIGRswg0UmKhsbLB0RUjJTNCciSSwhcmQ0RjgoOEov/EABQBAQAAAAAAAAAAAAAAAAAAAAD/xAAUEQEAAAAAAAAAAAAAAAAAAAAA/9oADAMBAAIRAxEAPwC8UREBERAREQEREBERAREQERfGqqWxtLnuDQOZQfZFEcR2yA0hZf6z/wAmrRVG0VQ/jIR2NsEFloqr/aU516WX/M5ZEG0FQzhK49jrH70FmIobh+2R4TM0+kz82lSqirWTNzRuDh2cuwjkgyEREBERAREQEREBERAREQEREBERAREQEREBEXxq6lsTHPcbNaLn9B2oMTGcWZTMzO1J8lvMn9FX1dXS1UgLruJ0a1vLsaEr6x9VNmIuXGzWjkOTQpvs7gbadt3ayEanq+q1BpsJ2QJs6c2H0G8fa7l7FKKbDIo/IjaO22vvKy16g8DVh1WEwyeVG09trH3hZqIIhimxw1MDtfoO/J36qNwzS0sul2PHEHn3jmFaa1eOYOypZY6PHkv6uw9YQfjAcbbUt6njym/mOsLbqq2PkpZvovYdf07QVZOF1rZ4myN58R1HmEGWiIgIiICIiAiIgIiICIiAijO3m2UOE04lkBe95yxxNIBeRx48Gjme3tVbYHv3Lpw2qp2siJtnic4lna5p8odyC70X4ieHAEEEEXBHAg6gg8wv2gIq43k70mYXIIIoxNPbM4ONmsB4ZiNS49Sxt3W9pmIz+DzxCGZ38stcS19hct11DuzW6C0FD9uq7yYR/c7/AEj71L1WWP1HSVUh+tlHc3T8kG72Hw25dM7l4rO/+o/l71M1UG6Xb+SqrZaOQN6MBzoC0WNmOsQ487ixVvoC0G1e19LhjA6pkDS7yWDV7rccrRrbXjwW4ralsUb5HaNY0vd3NFz9y492n2glxCqfUTHxnnxW30Y3+ljewBBdLt/lNm0pajL13jv/AJb/AJqdbI7cUmJg+DyeO0XdE/xXgdduY7QuRll4ViclLMyaFxZJGczXDs5HrB6kHaiLWbM4sK2jhqGiwlYH26iRqPfdbNBFdtsNzMEzeLdHdrTwPs/NYGw9dlldEeDxcdjh+o+5RjfHvEmoahlLAGEFmebO29w/QMHVoCb9oX3wyrySRyDgC13sNvyQWyi8uqy3jb2GYbN4PBG2aYayZnWay+obpqXcNNLILORVtu33qMxSUwTRiGe2ZmV12yAcQ2+od2KyUBERAREQEREBEUP3p7TSYZh7pogOkLmxsLhcNLv6rc7AFBEPlCbPTVENPURNL2wZ2yNaCSBJkIeAOQy694VFYVhktVK2KBjpJHkANaCePM24AcyeCkrt5+Kn/m3/AOVn6L4Qbw8RjJLKjKTxLWRgnvIag6nwKiNPTQwk5jHG1hd1lrQCR2LPXLeE728Shla985mYD40b2ts5vMXAuDbmrG307fVNDJBBSu6MvZ0r32BNibNaL8OBv7EEF34bPTQYlJUFrjDUWc2SxsCGhpYTwB0vr1rA3Q7PTVeJwyMa4RQPEkkljYZeDb8C4nl1XWJLvKxN4s6qc4HiHNYR7iF+Yd5GJMFmVRaOprIwPcGoOs1UNfJ/Mdz8Y/eVqN0W8esqa9tNUydMyVpsSAC1zRe4I4jjot5VC0j7cnut7HG2iCAbhKRz8Xa4XtHE9zj1Xs0X7yV0yubNmt6r8OfKPAaS7n/vDCHROcWkjxvKHG/IcVeGxm2dNisRfA6zm2zxOsHsvwuOY7Rpog2G01G6ejqIm+U+J7W95abD3rjMi2h4hdtyStbxIHeQFS28/dK+aV9VQAOLzmkguBdx4ujPDXmOtBRqBbt2yFeHZTRVea9rCGQ/aG2srF2A3OyOkbNiIEcTfGEBIzPI1HSEaNb1jj3ILV3XUbocIpGPBDujDiDyzeMB7ipUtM7aeibIIfCqYSHQR9LHfsFr8exfXaDHYaGB0878sbfeSeDWjm49SDn7f/Subi2cg5ZIWFp68twbe1SfA3E0sJPHo28f7VGNsN7Lq57bUVKWRkmM1DTI8Hr0IaOHCxUzZK57Q6S2ctBdYWANtbAcB2diC3KZ12NPW0fcuYt8Wz01Lic0r2uMU7ukZJY5Tfiy/AEdXVZTvfJt7VUFRFS0r+itGHveAC519GgX4AAfaq0m3kYk8WfUlw6nMYR7i1Bt9yez01RicU7WuENOS90hBsTlLQwO4E68OoLpxcmQ7ycTYLNqnNH0WtYB7g1WLub3h1dZWGlqn9K1zC9ryAHNLOI04gg/Ygu5ECICIiAiIgKr/lDeamesM/C9Wgqv+UP5qZ6wz8L0HPVbQuibG51rSs6RtuokjXt0WKFvdpb9DRerD8blokGTVULo4opDbLMHFtvqOyOv7QrI39NLq6lHM0zB73FQ3Gmfw7Dz1ioHumB/NTXfmP4jR+rx/jKCs8QpHQSyROtmje6N1uF2OLTbsuCsdbXa3zhV+szfFctSUFg7rKF1Pj8MT7ZmlwNtRrHm/NTSirhLLVN5xVUzCOwSuLfsP2LQbLsttW0dt/fA0rDwWrLMbxBlwGOlnc6/Lo5XWP2lBGdvsO6CscQPFl8cd50cPf8AevN3+0LsOxCGYGzMwZKL6GN5Adfu4+xWFtfgXhkGUfzGeNGe3m3uP6Kr5mZqTVtnwSlr9LHLMLtzc9HRuGv0wEGZt5iE0+I1Jme5xbM9rQSbNa1xDQ0chYBYVDtFVwfyqmdnYJHW917KQbzcOyy01U3yKynZLf8A6jWtbJb7D7VFKykdEQHDRzQ9p+k1w0cOz9EG/O8LEyLeGzW7x99lqK/HKmov01RNIDyc9xHuvZa9ZeEYc+pnZCy2Z5tc8ABq5x7AASe5B+MNonTzRxM8uR7WN73kAff9isbfttGZ61tK1xMdKLHXjK4DMT1kCw9pWBuUwrpsTExF46VjpnHtAIbf3k+xR2W80FVWSi75ZmsZ2ySF0stufitAH/e1B8dlcN8Jq42Wu0HM/wDtbqffwVp7VVwgpZHXsXDIO95t+q12w2AeCwl7xaWWxIP9LeIb363K028+dxfTMBux2Z2nNwf0evdY+8oM7flTmbHGRttmfHCxt+F3uLRfsuVWtREWOc08WktPe02P3K1t7Q/3lpv/AFviKsMW+cTelf8AiKDEAVk7nKN0GPiJ9s0YlY63C7dDbsVbA2IParc2DZl2rmH15j79fzQdBoiICIiAiIgKO7c7LMxWkdTveY7uDmvABsWnqPuUiRBy9viwdlDVU9OwlzYqVjQ48TYuu4261AVZ/wAoXzqz0DfvcoPjGFNhp6SVpJNRG97gbWBbIWDL2WCC09hNgosYwekMr3s6CabybeOx725mHqPiDXvVgbYbvIcSq6aoke5vQWDmAC0jWuDg0k8NbjuK1+4TzNH6WT8SsVBxrtZ5wq/WZviOWpK2u1p/x9X6zN8RybV4Y2kraiBhJbFI5jS7iQOF+1B0jguwcTcQZiWd2d0LB0dhbN0bWF9+PAcFodrd3sNKzE69r3OdLBLaMgWaZLF5vxN7ey6s3Cvm8Xo2fhC0u8nzRWegd9yClNhdqBOwQykCVos0k+WB/qCk0WBUss0hna7o5o+jlDeJsQ5kg6nNI4+9VFsnhoqZ3NLnNyQySgtNjmiYXN17wprsJtXJVyspZG5pX6Me23jWaXEOHI2HFBYW8PY2KfA2RUl5DRjNDrmcWtFntNhqSOXWAqV2kd0lDh0hGojlhP8A4ZBl9tnhXNBUy0zzlLo3cwdPeDxWl25w79qxwteWxGEvIMbAM3SZb5hf6n2oKOUo2FBZ4ZMOMVHKR2F9mX/+itt/s2Nj+/F7i3iaWsb3143t9qlmwuDfsp8r2ubK6VgjIe3QC+Y6X14DigkW47Z0UeHPnnGV1UbnPpaJgIYDfru4+0LV1uz9HGYI6drjFTZyzOb5pJS0ukdpqQGgBbSqrpaggOLndTQNO4NCxHNINiCCNCD1oIztltOKRhYwgzuGg+gPpO6uxbvYnYSLFMOw6eWR7TA55cBY9IDLnyknhqOP1iqv28whtLO3K+R5kaXudJ9LMdAeYtZX/uT8y0/e/wDGUH32i3fQ1uJU9a97gYMpMYAs8xuzM14ix49dly5iZ/fy+kf+IrtZcYmnEtb0Z0D58hI5B0mUn7UGuXVmEbAQwYpJiIe4vlbpHya5wAe6/O9uHaVzDj1GKeqnhaSRFNJGCeJEby0E9tguzouA7gg/aIiAiIgIiICIiDm/5QvnRnoG/icottP8xw30MnxnKU/KF86s9A38TlF9p/mOG+hk+M5Bee4TzMz0kn4lYqrrcKP4Mz0sn4lYqDjTa35/V+szfFcs7eP52rPTOWDtaP8AH1frMvxXLP3j+dqz0zkHWOE/N4vRs/CFpd5Pmis9A77lusJ+bxejZ+ELS7yfNFZ6B33IObN3nzmT1Wf4RWRuh890f97vhPWPu8H+Jk9Vn+EVkbofPdH/AHu+E9B1PV0Mcos9jXd4/NVbvbkbhMUEsDAekkLHNeSRYNLvFPI367q2wqf+Uj8zpfTn4ZQQ6LbVzqGSp6Ft2TMhyZjY9IyR2a9uWS1u1SjdJiH7XlqBMwNbC2MtDCdS8vBzE8fJHCyq2lH8GqPXIPhTqxfk1fza3+yH75UF10eHRQj92xre0DX3nVVntViLRis1PoHdGyRv1swId7RYe9Wuubt9Va+DHukYbOZFGR28bg9h4INxtXgYrIC3/iN8aM9vV3Hh7lYG5dhbg0AIIILwQeRDzcFRKgqhNEyRoIbI0OF+oqb7D4iADAbA3Lm9tzdw776+1BL1xvSecWetD4q7HuuOKPziz1ofFQebZecaz1qb4rl2PHwHcFxztiP4jWetTfFcuxYuA7gg/aIiAiIgIiICIiCKbY7AUmKuY+oa8PYMofG7KS0m+V2hBH6rGxndjQVUEELo3sbTtLYzG8hwabEhxN81yL3OqmiINdgGCw0NOyngbljZwBNySTcuJ5knVbFEQQet3WYfNWGqfG/OX9I5gecjnXvct7+V7L9Y1uuw+sqzUyskzuIc9rX2Y8i2rm27NbEKbIg8a2wsOAXxraRk0bo5GhzHtLXNPMEWIX3RBC9m92NBQSPkiY9zntLP3r8wDH6OaBYcRpc3KbM7sqDD6nwiFshkFw3O8uDM3HKLdWlzdTREBaXavZinxODoalpLQ7M0tNnNcNLtPLQke1bpEEMp92VAyifRiN5je8SOcXnOXt0a4O5WGlrW1K2Gx2xlLhTHtpmuvIQXve7M52W+UX0sBc6DrUjRAUR2v3d0WKStlnbIJGjLmjdlzN4gO0N7a+9S5EEP2i2cZFTR9AzK2BoYGj6A4ceJHX2qJwSljg5ps4G4I7FbT2gix1B4hVnj+G+DzFv9J1Yew8vYgn+DYi2oiDxx4OHU7mFFxusw/wAM8L6N+fP0uTP4me+bNl79bXstds1ivg8up/dv0d2dTvYrHBQQmu3WYfNWGqfG/O5/SOYHkMc+98xb2nUi9ipsAvUQEREBERAREQEReIPUREBERAREQEREBERARF5ZB6iIgIiIC0+02F+EQ6Dx2at/NvtW4XhQVCpvsbi/SN6F58Zvkk829XeFqNr8L6GXpGjxJNe53Me3j71qsLbKZWmEEvBuLfnysgtReL8xEkDMLG2o6jzF1+0BERAREQEREBERAREQEREBERAREQEREBERAREQEREBERBi4jQsnjLH8D1cQRzBXtFQxwtyxtDR2cT2k81kogIiICIiAiIg/9k="/>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13322" name="AutoShape 13" descr="data:image/jpeg;base64,/9j/4AAQSkZJRgABAQAAAQABAAD/2wCEAAkGBxQQEBUUExQUFRQVFxwWFxQUGBccHRgYFRgYFhYVFRYYHSggGBonHRcZITEiJSkrLi4uFyEzODMsNygtLisBCgoKBQUFDgUFDisZExkrKysrKysrKysrKysrKysrKysrKysrKysrKysrKysrKysrKysrKysrKysrKysrKysrK//AABEIAJoA8AMBIgACEQEDEQH/xAAcAAEAAgMBAQEAAAAAAAAAAAAABgcEBQgBAwL/xABIEAABAwIDBAQJCQYDCQAAAAABAAIDBBEFEiEGBzFBE1FhcRQiMjVzdIGRswg0UmKhsbLB0RUjJTNCciSSwhcmQ0RjgoOEov/EABQBAQAAAAAAAAAAAAAAAAAAAAD/xAAUEQEAAAAAAAAAAAAAAAAAAAAA/9oADAMBAAIRAxEAPwC8UREBERAREQEREBERAREQERfGqqWxtLnuDQOZQfZFEcR2yA0hZf6z/wAmrRVG0VQ/jIR2NsEFloqr/aU516WX/M5ZEG0FQzhK49jrH70FmIobh+2R4TM0+kz82lSqirWTNzRuDh2cuwjkgyEREBERAREQEREBERAREQEREBERAREQEREBEXxq6lsTHPcbNaLn9B2oMTGcWZTMzO1J8lvMn9FX1dXS1UgLruJ0a1vLsaEr6x9VNmIuXGzWjkOTQpvs7gbadt3ayEanq+q1BpsJ2QJs6c2H0G8fa7l7FKKbDIo/IjaO22vvKy16g8DVh1WEwyeVG09trH3hZqIIhimxw1MDtfoO/J36qNwzS0sul2PHEHn3jmFaa1eOYOypZY6PHkv6uw9YQfjAcbbUt6njym/mOsLbqq2PkpZvovYdf07QVZOF1rZ4myN58R1HmEGWiIgIiICIiAiIgIiICIiAijO3m2UOE04lkBe95yxxNIBeRx48Gjme3tVbYHv3Lpw2qp2siJtnic4lna5p8odyC70X4ieHAEEEEXBHAg6gg8wv2gIq43k70mYXIIIoxNPbM4ONmsB4ZiNS49Sxt3W9pmIz+DzxCGZ38stcS19hct11DuzW6C0FD9uq7yYR/c7/AEj71L1WWP1HSVUh+tlHc3T8kG72Hw25dM7l4rO/+o/l71M1UG6Xb+SqrZaOQN6MBzoC0WNmOsQ487ixVvoC0G1e19LhjA6pkDS7yWDV7rccrRrbXjwW4ralsUb5HaNY0vd3NFz9y492n2glxCqfUTHxnnxW30Y3+ljewBBdLt/lNm0pajL13jv/AJb/AJqdbI7cUmJg+DyeO0XdE/xXgdduY7QuRll4ViclLMyaFxZJGczXDs5HrB6kHaiLWbM4sK2jhqGiwlYH26iRqPfdbNBFdtsNzMEzeLdHdrTwPs/NYGw9dlldEeDxcdjh+o+5RjfHvEmoahlLAGEFmebO29w/QMHVoCb9oX3wyrySRyDgC13sNvyQWyi8uqy3jb2GYbN4PBG2aYayZnWay+obpqXcNNLILORVtu33qMxSUwTRiGe2ZmV12yAcQ2+od2KyUBERAREQEREBEUP3p7TSYZh7pogOkLmxsLhcNLv6rc7AFBEPlCbPTVENPURNL2wZ2yNaCSBJkIeAOQy694VFYVhktVK2KBjpJHkANaCePM24AcyeCkrt5+Kn/m3/AOVn6L4Qbw8RjJLKjKTxLWRgnvIag6nwKiNPTQwk5jHG1hd1lrQCR2LPXLeE728Shla985mYD40b2ts5vMXAuDbmrG307fVNDJBBSu6MvZ0r32BNibNaL8OBv7EEF34bPTQYlJUFrjDUWc2SxsCGhpYTwB0vr1rA3Q7PTVeJwyMa4RQPEkkljYZeDb8C4nl1XWJLvKxN4s6qc4HiHNYR7iF+Yd5GJMFmVRaOprIwPcGoOs1UNfJ/Mdz8Y/eVqN0W8esqa9tNUydMyVpsSAC1zRe4I4jjot5VC0j7cnut7HG2iCAbhKRz8Xa4XtHE9zj1Xs0X7yV0yubNmt6r8OfKPAaS7n/vDCHROcWkjxvKHG/IcVeGxm2dNisRfA6zm2zxOsHsvwuOY7Rpog2G01G6ejqIm+U+J7W95abD3rjMi2h4hdtyStbxIHeQFS28/dK+aV9VQAOLzmkguBdx4ujPDXmOtBRqBbt2yFeHZTRVea9rCGQ/aG2srF2A3OyOkbNiIEcTfGEBIzPI1HSEaNb1jj3ILV3XUbocIpGPBDujDiDyzeMB7ipUtM7aeibIIfCqYSHQR9LHfsFr8exfXaDHYaGB0878sbfeSeDWjm49SDn7f/Subi2cg5ZIWFp68twbe1SfA3E0sJPHo28f7VGNsN7Lq57bUVKWRkmM1DTI8Hr0IaOHCxUzZK57Q6S2ctBdYWANtbAcB2diC3KZ12NPW0fcuYt8Wz01Lic0r2uMU7ukZJY5Tfiy/AEdXVZTvfJt7VUFRFS0r+itGHveAC519GgX4AAfaq0m3kYk8WfUlw6nMYR7i1Bt9yez01RicU7WuENOS90hBsTlLQwO4E68OoLpxcmQ7ycTYLNqnNH0WtYB7g1WLub3h1dZWGlqn9K1zC9ryAHNLOI04gg/Ygu5ECICIiAiIgKr/lDeamesM/C9Wgqv+UP5qZ6wz8L0HPVbQuibG51rSs6RtuokjXt0WKFvdpb9DRerD8blokGTVULo4opDbLMHFtvqOyOv7QrI39NLq6lHM0zB73FQ3Gmfw7Dz1ioHumB/NTXfmP4jR+rx/jKCs8QpHQSyROtmje6N1uF2OLTbsuCsdbXa3zhV+szfFctSUFg7rKF1Pj8MT7ZmlwNtRrHm/NTSirhLLVN5xVUzCOwSuLfsP2LQbLsttW0dt/fA0rDwWrLMbxBlwGOlnc6/Lo5XWP2lBGdvsO6CscQPFl8cd50cPf8AevN3+0LsOxCGYGzMwZKL6GN5Adfu4+xWFtfgXhkGUfzGeNGe3m3uP6Kr5mZqTVtnwSlr9LHLMLtzc9HRuGv0wEGZt5iE0+I1Jme5xbM9rQSbNa1xDQ0chYBYVDtFVwfyqmdnYJHW917KQbzcOyy01U3yKynZLf8A6jWtbJb7D7VFKykdEQHDRzQ9p+k1w0cOz9EG/O8LEyLeGzW7x99lqK/HKmov01RNIDyc9xHuvZa9ZeEYc+pnZCy2Z5tc8ABq5x7AASe5B+MNonTzRxM8uR7WN73kAff9isbfttGZ61tK1xMdKLHXjK4DMT1kCw9pWBuUwrpsTExF46VjpnHtAIbf3k+xR2W80FVWSi75ZmsZ2ySF0stufitAH/e1B8dlcN8Jq42Wu0HM/wDtbqffwVp7VVwgpZHXsXDIO95t+q12w2AeCwl7xaWWxIP9LeIb363K028+dxfTMBux2Z2nNwf0evdY+8oM7flTmbHGRttmfHCxt+F3uLRfsuVWtREWOc08WktPe02P3K1t7Q/3lpv/AFviKsMW+cTelf8AiKDEAVk7nKN0GPiJ9s0YlY63C7dDbsVbA2IParc2DZl2rmH15j79fzQdBoiICIiAiIgKO7c7LMxWkdTveY7uDmvABsWnqPuUiRBy9viwdlDVU9OwlzYqVjQ48TYuu4261AVZ/wAoXzqz0DfvcoPjGFNhp6SVpJNRG97gbWBbIWDL2WCC09hNgosYwekMr3s6CabybeOx725mHqPiDXvVgbYbvIcSq6aoke5vQWDmAC0jWuDg0k8NbjuK1+4TzNH6WT8SsVBxrtZ5wq/WZviOWpK2u1p/x9X6zN8RybV4Y2kraiBhJbFI5jS7iQOF+1B0jguwcTcQZiWd2d0LB0dhbN0bWF9+PAcFodrd3sNKzE69r3OdLBLaMgWaZLF5vxN7ey6s3Cvm8Xo2fhC0u8nzRWegd9yClNhdqBOwQykCVos0k+WB/qCk0WBUss0hna7o5o+jlDeJsQ5kg6nNI4+9VFsnhoqZ3NLnNyQySgtNjmiYXN17wprsJtXJVyspZG5pX6Me23jWaXEOHI2HFBYW8PY2KfA2RUl5DRjNDrmcWtFntNhqSOXWAqV2kd0lDh0hGojlhP8A4ZBl9tnhXNBUy0zzlLo3cwdPeDxWl25w79qxwteWxGEvIMbAM3SZb5hf6n2oKOUo2FBZ4ZMOMVHKR2F9mX/+itt/s2Nj+/F7i3iaWsb3143t9qlmwuDfsp8r2ubK6VgjIe3QC+Y6X14DigkW47Z0UeHPnnGV1UbnPpaJgIYDfru4+0LV1uz9HGYI6drjFTZyzOb5pJS0ukdpqQGgBbSqrpaggOLndTQNO4NCxHNINiCCNCD1oIztltOKRhYwgzuGg+gPpO6uxbvYnYSLFMOw6eWR7TA55cBY9IDLnyknhqOP1iqv28whtLO3K+R5kaXudJ9LMdAeYtZX/uT8y0/e/wDGUH32i3fQ1uJU9a97gYMpMYAs8xuzM14ix49dly5iZ/fy+kf+IrtZcYmnEtb0Z0D58hI5B0mUn7UGuXVmEbAQwYpJiIe4vlbpHya5wAe6/O9uHaVzDj1GKeqnhaSRFNJGCeJEby0E9tguzouA7gg/aIiAiIgIiICIiDm/5QvnRnoG/icottP8xw30MnxnKU/KF86s9A38TlF9p/mOG+hk+M5Bee4TzMz0kn4lYqrrcKP4Mz0sn4lYqDjTa35/V+szfFcs7eP52rPTOWDtaP8AH1frMvxXLP3j+dqz0zkHWOE/N4vRs/CFpd5Pmis9A77lusJ+bxejZ+ELS7yfNFZ6B33IObN3nzmT1Wf4RWRuh890f97vhPWPu8H+Jk9Vn+EVkbofPdH/AHu+E9B1PV0Mcos9jXd4/NVbvbkbhMUEsDAekkLHNeSRYNLvFPI367q2wqf+Uj8zpfTn4ZQQ6LbVzqGSp6Ft2TMhyZjY9IyR2a9uWS1u1SjdJiH7XlqBMwNbC2MtDCdS8vBzE8fJHCyq2lH8GqPXIPhTqxfk1fza3+yH75UF10eHRQj92xre0DX3nVVntViLRis1PoHdGyRv1swId7RYe9Wuubt9Va+DHukYbOZFGR28bg9h4INxtXgYrIC3/iN8aM9vV3Hh7lYG5dhbg0AIIILwQeRDzcFRKgqhNEyRoIbI0OF+oqb7D4iADAbA3Lm9tzdw776+1BL1xvSecWetD4q7HuuOKPziz1ofFQebZecaz1qb4rl2PHwHcFxztiP4jWetTfFcuxYuA7gg/aIiAiIgIiICIiCKbY7AUmKuY+oa8PYMofG7KS0m+V2hBH6rGxndjQVUEELo3sbTtLYzG8hwabEhxN81yL3OqmiINdgGCw0NOyngbljZwBNySTcuJ5knVbFEQQet3WYfNWGqfG/OX9I5gecjnXvct7+V7L9Y1uuw+sqzUyskzuIc9rX2Y8i2rm27NbEKbIg8a2wsOAXxraRk0bo5GhzHtLXNPMEWIX3RBC9m92NBQSPkiY9zntLP3r8wDH6OaBYcRpc3KbM7sqDD6nwiFshkFw3O8uDM3HKLdWlzdTREBaXavZinxODoalpLQ7M0tNnNcNLtPLQke1bpEEMp92VAyifRiN5je8SOcXnOXt0a4O5WGlrW1K2Gx2xlLhTHtpmuvIQXve7M52W+UX0sBc6DrUjRAUR2v3d0WKStlnbIJGjLmjdlzN4gO0N7a+9S5EEP2i2cZFTR9AzK2BoYGj6A4ceJHX2qJwSljg5ps4G4I7FbT2gix1B4hVnj+G+DzFv9J1Yew8vYgn+DYi2oiDxx4OHU7mFFxusw/wAM8L6N+fP0uTP4me+bNl79bXstds1ivg8up/dv0d2dTvYrHBQQmu3WYfNWGqfG/O5/SOYHkMc+98xb2nUi9ipsAvUQEREBERAREQEReIPUREBERAREQEREBERARF5ZB6iIgIiIC0+02F+EQ6Dx2at/NvtW4XhQVCpvsbi/SN6F58Zvkk829XeFqNr8L6GXpGjxJNe53Me3j71qsLbKZWmEEvBuLfnysgtReL8xEkDMLG2o6jzF1+0BERAREQEREBERAREQEREBERAREQEREBERAREQEREBERBi4jQsnjLH8D1cQRzBXtFQxwtyxtDR2cT2k81kogIiICIiAiIg/9k="/>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graphicFrame>
        <p:nvGraphicFramePr>
          <p:cNvPr id="2" name="Tabla 1"/>
          <p:cNvGraphicFramePr>
            <a:graphicFrameLocks noGrp="1"/>
          </p:cNvGraphicFramePr>
          <p:nvPr>
            <p:extLst>
              <p:ext uri="{D42A27DB-BD31-4B8C-83A1-F6EECF244321}">
                <p14:modId xmlns:p14="http://schemas.microsoft.com/office/powerpoint/2010/main" val="2910982048"/>
              </p:ext>
            </p:extLst>
          </p:nvPr>
        </p:nvGraphicFramePr>
        <p:xfrm>
          <a:off x="1719373" y="1598615"/>
          <a:ext cx="3885044" cy="4351335"/>
        </p:xfrm>
        <a:graphic>
          <a:graphicData uri="http://schemas.openxmlformats.org/drawingml/2006/table">
            <a:tbl>
              <a:tblPr firstRow="1" firstCol="1" bandRow="1">
                <a:tableStyleId>{D27102A9-8310-4765-A935-A1911B00CA55}</a:tableStyleId>
              </a:tblPr>
              <a:tblGrid>
                <a:gridCol w="2710715"/>
                <a:gridCol w="1174329"/>
              </a:tblGrid>
              <a:tr h="279444">
                <a:tc>
                  <a:txBody>
                    <a:bodyPr/>
                    <a:lstStyle/>
                    <a:p>
                      <a:pPr algn="ctr">
                        <a:lnSpc>
                          <a:spcPct val="150000"/>
                        </a:lnSpc>
                        <a:spcAft>
                          <a:spcPts val="0"/>
                        </a:spcAft>
                      </a:pPr>
                      <a:r>
                        <a:rPr lang="es-EC" sz="1200" dirty="0">
                          <a:effectLst/>
                        </a:rPr>
                        <a:t>CARRERA</a:t>
                      </a:r>
                      <a:endParaRPr lang="es-EC" sz="1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200">
                          <a:effectLst/>
                        </a:rPr>
                        <a:t>NUMÉRICO</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ACTIVIDAD FISICA DEPORT</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198</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BIOTECNOLOGIA</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416</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CIVIL</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346</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COM EXTERIO NEGOCIACION</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80</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COMERCIAL</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547</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EDUCACION INFANTIL</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222</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ELEC AUTOMATIZA CONTROL</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443</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ELEC TELECOMUNICACIONES</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387</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dirty="0">
                          <a:effectLst/>
                        </a:rPr>
                        <a:t>[PRES] ELECTRICA ELECTRONI N-A</a:t>
                      </a:r>
                      <a:endParaRPr lang="es-EC" sz="1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1</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FINANZAS EMP AUDITORIA</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720</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GEOGRAFICA MEDIO AMBI</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312</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MECANICA</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369</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MECATRONICA</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440</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MERCADOTECNIA</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394</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REDES COMUNICA DE DATOS</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11</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nSpc>
                          <a:spcPct val="150000"/>
                        </a:lnSpc>
                        <a:spcAft>
                          <a:spcPts val="0"/>
                        </a:spcAft>
                      </a:pPr>
                      <a:r>
                        <a:rPr lang="es-EC" sz="1000">
                          <a:effectLst/>
                        </a:rPr>
                        <a:t>[PRES] SISTEMAS E INFORMATICA</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a:effectLst/>
                        </a:rPr>
                        <a:t>404</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r h="239523">
                <a:tc>
                  <a:txBody>
                    <a:bodyPr/>
                    <a:lstStyle/>
                    <a:p>
                      <a:pPr algn="ctr">
                        <a:lnSpc>
                          <a:spcPct val="150000"/>
                        </a:lnSpc>
                        <a:spcAft>
                          <a:spcPts val="0"/>
                        </a:spcAft>
                      </a:pPr>
                      <a:r>
                        <a:rPr lang="es-EC" sz="1000">
                          <a:effectLst/>
                        </a:rPr>
                        <a:t>TOTAL</a:t>
                      </a:r>
                      <a:endParaRPr lang="es-EC" sz="10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c>
                  <a:txBody>
                    <a:bodyPr/>
                    <a:lstStyle/>
                    <a:p>
                      <a:pPr algn="ctr">
                        <a:lnSpc>
                          <a:spcPct val="150000"/>
                        </a:lnSpc>
                        <a:spcAft>
                          <a:spcPts val="0"/>
                        </a:spcAft>
                      </a:pPr>
                      <a:r>
                        <a:rPr lang="es-EC" sz="1000" dirty="0">
                          <a:effectLst/>
                        </a:rPr>
                        <a:t>5.290</a:t>
                      </a:r>
                      <a:endParaRPr lang="es-EC" sz="10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1" marR="59881" marT="0" marB="0"/>
                </a:tc>
              </a:tr>
            </a:tbl>
          </a:graphicData>
        </a:graphic>
      </p:graphicFrame>
      <p:sp>
        <p:nvSpPr>
          <p:cNvPr id="3" name="Rectángulo redondeado 2"/>
          <p:cNvSpPr/>
          <p:nvPr/>
        </p:nvSpPr>
        <p:spPr>
          <a:xfrm>
            <a:off x="6578956" y="1564225"/>
            <a:ext cx="3258355" cy="1378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Muestreo Probabilístico aleatorio </a:t>
            </a:r>
            <a:r>
              <a:rPr lang="es-EC" b="1" dirty="0" smtClean="0"/>
              <a:t>simple</a:t>
            </a:r>
          </a:p>
          <a:p>
            <a:pPr algn="ctr"/>
            <a:r>
              <a:rPr lang="es-EC" dirty="0" smtClean="0"/>
              <a:t>* </a:t>
            </a:r>
            <a:r>
              <a:rPr lang="es-EC" dirty="0"/>
              <a:t>Muestreo probabilístico proporcionado al tamaño</a:t>
            </a:r>
          </a:p>
        </p:txBody>
      </p:sp>
      <mc:AlternateContent xmlns:mc="http://schemas.openxmlformats.org/markup-compatibility/2006" xmlns:a14="http://schemas.microsoft.com/office/drawing/2010/main">
        <mc:Choice Requires="a14">
          <p:sp>
            <p:nvSpPr>
              <p:cNvPr id="4" name="Rectángulo 3"/>
              <p:cNvSpPr/>
              <p:nvPr/>
            </p:nvSpPr>
            <p:spPr>
              <a:xfrm>
                <a:off x="5108618" y="2797496"/>
                <a:ext cx="6199032" cy="3073470"/>
              </a:xfrm>
              <a:prstGeom prst="rect">
                <a:avLst/>
              </a:prstGeom>
            </p:spPr>
            <p:txBody>
              <a:bodyPr wrap="square">
                <a:spAutoFit/>
              </a:bodyPr>
              <a:lstStyle/>
              <a:p>
                <a:pPr indent="44958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s-EC" sz="1000" i="1" smtClean="0">
                              <a:effectLst/>
                              <a:latin typeface="Cambria Math"/>
                              <a:ea typeface="Calibri" panose="020F0502020204030204" pitchFamily="34" charset="0"/>
                              <a:cs typeface="Times New Roman" panose="02020603050405020304" pitchFamily="18" charset="0"/>
                            </a:rPr>
                          </m:ctrlPr>
                        </m:fPr>
                        <m:num>
                          <m:d>
                            <m:dPr>
                              <m:ctrlPr>
                                <a:rPr lang="es-EC" sz="1000" i="1">
                                  <a:effectLst/>
                                  <a:latin typeface="Cambria Math"/>
                                  <a:ea typeface="Calibri" panose="020F0502020204030204" pitchFamily="34" charset="0"/>
                                  <a:cs typeface="Times New Roman" panose="02020603050405020304" pitchFamily="18" charset="0"/>
                                </a:rPr>
                              </m:ctrlPr>
                            </m:dPr>
                            <m:e>
                              <m:r>
                                <a:rPr lang="es-EC" sz="10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000" i="1">
                                      <a:effectLst/>
                                      <a:latin typeface="Cambria Math"/>
                                      <a:ea typeface="Calibri" panose="020F0502020204030204" pitchFamily="34" charset="0"/>
                                      <a:cs typeface="Times New Roman" panose="02020603050405020304" pitchFamily="18" charset="0"/>
                                    </a:rPr>
                                  </m:ctrlPr>
                                </m:sSupPr>
                                <m:e>
                                  <m:r>
                                    <a:rPr lang="es-EC" sz="1000" i="1">
                                      <a:effectLst/>
                                      <a:latin typeface="Cambria Math" panose="02040503050406030204" pitchFamily="18" charset="0"/>
                                      <a:ea typeface="Calibri" panose="020F0502020204030204" pitchFamily="34" charset="0"/>
                                      <a:cs typeface="Times New Roman" panose="02020603050405020304" pitchFamily="18" charset="0"/>
                                    </a:rPr>
                                    <m:t>𝑍</m:t>
                                  </m:r>
                                </m:e>
                                <m:sup>
                                  <m:r>
                                    <a:rPr lang="es-EC" sz="1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000" i="1">
                                  <a:effectLst/>
                                  <a:latin typeface="Cambria Math" panose="02040503050406030204" pitchFamily="18" charset="0"/>
                                  <a:ea typeface="Calibri" panose="020F0502020204030204" pitchFamily="34" charset="0"/>
                                  <a:cs typeface="Times New Roman" panose="02020603050405020304" pitchFamily="18" charset="0"/>
                                </a:rPr>
                                <m:t>∗</m:t>
                              </m:r>
                              <m:r>
                                <a:rPr lang="es-EC" sz="10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000" i="1">
                                  <a:effectLst/>
                                  <a:latin typeface="Cambria Math" panose="02040503050406030204" pitchFamily="18" charset="0"/>
                                  <a:ea typeface="Calibri" panose="020F0502020204030204" pitchFamily="34" charset="0"/>
                                  <a:cs typeface="Times New Roman" panose="02020603050405020304" pitchFamily="18" charset="0"/>
                                </a:rPr>
                                <m:t>∗</m:t>
                              </m:r>
                              <m:r>
                                <a:rPr lang="es-EC" sz="1000" i="1">
                                  <a:effectLst/>
                                  <a:latin typeface="Cambria Math" panose="02040503050406030204" pitchFamily="18" charset="0"/>
                                  <a:ea typeface="Calibri" panose="020F0502020204030204" pitchFamily="34" charset="0"/>
                                  <a:cs typeface="Times New Roman" panose="02020603050405020304" pitchFamily="18" charset="0"/>
                                </a:rPr>
                                <m:t>𝑞</m:t>
                              </m:r>
                            </m:e>
                          </m:d>
                        </m:num>
                        <m:den>
                          <m:d>
                            <m:dPr>
                              <m:begChr m:val="["/>
                              <m:endChr m:val="]"/>
                              <m:ctrlPr>
                                <a:rPr lang="es-EC" sz="1000" i="1">
                                  <a:effectLst/>
                                  <a:latin typeface="Cambria Math"/>
                                  <a:ea typeface="Calibri" panose="020F0502020204030204" pitchFamily="34" charset="0"/>
                                  <a:cs typeface="Times New Roman" panose="02020603050405020304" pitchFamily="18" charset="0"/>
                                </a:rPr>
                              </m:ctrlPr>
                            </m:dPr>
                            <m:e>
                              <m:d>
                                <m:dPr>
                                  <m:ctrlPr>
                                    <a:rPr lang="es-EC" sz="1000" i="1">
                                      <a:effectLst/>
                                      <a:latin typeface="Cambria Math"/>
                                      <a:ea typeface="Calibri" panose="020F0502020204030204" pitchFamily="34" charset="0"/>
                                      <a:cs typeface="Times New Roman" panose="02020603050405020304" pitchFamily="18" charset="0"/>
                                    </a:rPr>
                                  </m:ctrlPr>
                                </m:dPr>
                                <m:e>
                                  <m:sSup>
                                    <m:sSupPr>
                                      <m:ctrlPr>
                                        <a:rPr lang="es-EC" sz="1000" i="1">
                                          <a:effectLst/>
                                          <a:latin typeface="Cambria Math"/>
                                          <a:ea typeface="Calibri" panose="020F0502020204030204" pitchFamily="34" charset="0"/>
                                          <a:cs typeface="Times New Roman" panose="02020603050405020304" pitchFamily="18" charset="0"/>
                                        </a:rPr>
                                      </m:ctrlPr>
                                    </m:sSupPr>
                                    <m:e>
                                      <m:r>
                                        <a:rPr lang="es-EC" sz="10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s-EC" sz="1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000" i="1">
                                          <a:effectLst/>
                                          <a:latin typeface="Cambria Math"/>
                                          <a:ea typeface="Calibri" panose="020F0502020204030204" pitchFamily="34" charset="0"/>
                                          <a:cs typeface="Times New Roman" panose="02020603050405020304" pitchFamily="18" charset="0"/>
                                        </a:rPr>
                                      </m:ctrlPr>
                                    </m:dPr>
                                    <m:e>
                                      <m:r>
                                        <a:rPr lang="es-EC" sz="10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000" i="1">
                                          <a:effectLst/>
                                          <a:latin typeface="Cambria Math" panose="02040503050406030204" pitchFamily="18" charset="0"/>
                                          <a:ea typeface="Calibri" panose="020F0502020204030204" pitchFamily="34" charset="0"/>
                                          <a:cs typeface="Times New Roman" panose="02020603050405020304" pitchFamily="18" charset="0"/>
                                        </a:rPr>
                                        <m:t>−1</m:t>
                                      </m:r>
                                    </m:e>
                                  </m:d>
                                </m:e>
                              </m:d>
                              <m:r>
                                <a:rPr lang="es-EC" sz="1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000" i="1">
                                      <a:effectLst/>
                                      <a:latin typeface="Cambria Math"/>
                                      <a:ea typeface="Calibri" panose="020F0502020204030204" pitchFamily="34" charset="0"/>
                                      <a:cs typeface="Times New Roman" panose="02020603050405020304" pitchFamily="18" charset="0"/>
                                    </a:rPr>
                                  </m:ctrlPr>
                                </m:dPr>
                                <m:e>
                                  <m:sSup>
                                    <m:sSupPr>
                                      <m:ctrlPr>
                                        <a:rPr lang="es-EC" sz="1000" i="1">
                                          <a:effectLst/>
                                          <a:latin typeface="Cambria Math"/>
                                          <a:ea typeface="Calibri" panose="020F0502020204030204" pitchFamily="34" charset="0"/>
                                          <a:cs typeface="Times New Roman" panose="02020603050405020304" pitchFamily="18" charset="0"/>
                                        </a:rPr>
                                      </m:ctrlPr>
                                    </m:sSupPr>
                                    <m:e>
                                      <m:r>
                                        <a:rPr lang="es-EC" sz="1000" i="1">
                                          <a:effectLst/>
                                          <a:latin typeface="Cambria Math" panose="02040503050406030204" pitchFamily="18" charset="0"/>
                                          <a:ea typeface="Calibri" panose="020F0502020204030204" pitchFamily="34" charset="0"/>
                                          <a:cs typeface="Times New Roman" panose="02020603050405020304" pitchFamily="18" charset="0"/>
                                        </a:rPr>
                                        <m:t>𝑍</m:t>
                                      </m:r>
                                    </m:e>
                                    <m:sup>
                                      <m:r>
                                        <a:rPr lang="es-EC" sz="1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000" i="1">
                                      <a:effectLst/>
                                      <a:latin typeface="Cambria Math" panose="02040503050406030204" pitchFamily="18" charset="0"/>
                                      <a:ea typeface="Calibri" panose="020F0502020204030204" pitchFamily="34" charset="0"/>
                                      <a:cs typeface="Times New Roman" panose="02020603050405020304" pitchFamily="18" charset="0"/>
                                    </a:rPr>
                                    <m:t>∗</m:t>
                                  </m:r>
                                  <m:r>
                                    <a:rPr lang="es-EC" sz="1000" i="1">
                                      <a:effectLst/>
                                      <a:latin typeface="Cambria Math" panose="02040503050406030204" pitchFamily="18" charset="0"/>
                                      <a:ea typeface="Calibri" panose="020F0502020204030204" pitchFamily="34" charset="0"/>
                                      <a:cs typeface="Times New Roman" panose="02020603050405020304" pitchFamily="18" charset="0"/>
                                    </a:rPr>
                                    <m:t>𝑝</m:t>
                                  </m:r>
                                  <m:r>
                                    <a:rPr lang="es-EC" sz="1000" i="1">
                                      <a:effectLst/>
                                      <a:latin typeface="Cambria Math" panose="02040503050406030204" pitchFamily="18" charset="0"/>
                                      <a:ea typeface="Calibri" panose="020F0502020204030204" pitchFamily="34" charset="0"/>
                                      <a:cs typeface="Times New Roman" panose="02020603050405020304" pitchFamily="18" charset="0"/>
                                    </a:rPr>
                                    <m:t>∗</m:t>
                                  </m:r>
                                  <m:r>
                                    <a:rPr lang="es-EC" sz="1000" i="1">
                                      <a:effectLst/>
                                      <a:latin typeface="Cambria Math" panose="02040503050406030204" pitchFamily="18" charset="0"/>
                                      <a:ea typeface="Calibri" panose="020F0502020204030204" pitchFamily="34" charset="0"/>
                                      <a:cs typeface="Times New Roman" panose="02020603050405020304" pitchFamily="18" charset="0"/>
                                    </a:rPr>
                                    <m:t>𝑞</m:t>
                                  </m:r>
                                </m:e>
                              </m:d>
                            </m:e>
                          </m:d>
                        </m:den>
                      </m:f>
                    </m:oMath>
                  </m:oMathPara>
                </a14:m>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000" i="1">
                              <a:effectLst/>
                              <a:latin typeface="Cambria Math"/>
                              <a:ea typeface="Calibri" panose="020F0502020204030204" pitchFamily="34" charset="0"/>
                              <a:cs typeface="Times New Roman" panose="02020603050405020304" pitchFamily="18" charset="0"/>
                            </a:rPr>
                          </m:ctrlPr>
                        </m:fPr>
                        <m:num>
                          <m:d>
                            <m:dPr>
                              <m:ctrlPr>
                                <a:rPr lang="es-EC" sz="1000" i="1">
                                  <a:effectLst/>
                                  <a:latin typeface="Cambria Math"/>
                                  <a:ea typeface="Calibri" panose="020F0502020204030204" pitchFamily="34" charset="0"/>
                                  <a:cs typeface="Times New Roman" panose="02020603050405020304" pitchFamily="18" charset="0"/>
                                </a:rPr>
                              </m:ctrlPr>
                            </m:dPr>
                            <m:e>
                              <m:r>
                                <a:rPr lang="es-EC" sz="1000" i="1">
                                  <a:effectLst/>
                                  <a:latin typeface="Cambria Math" panose="02040503050406030204" pitchFamily="18" charset="0"/>
                                  <a:ea typeface="Calibri" panose="020F0502020204030204" pitchFamily="34" charset="0"/>
                                  <a:cs typeface="Times New Roman" panose="02020603050405020304" pitchFamily="18" charset="0"/>
                                </a:rPr>
                                <m:t>5.290∗</m:t>
                              </m:r>
                              <m:sSup>
                                <m:sSupPr>
                                  <m:ctrlPr>
                                    <a:rPr lang="es-EC" sz="1000" i="1">
                                      <a:effectLst/>
                                      <a:latin typeface="Cambria Math"/>
                                      <a:ea typeface="Calibri" panose="020F0502020204030204" pitchFamily="34" charset="0"/>
                                      <a:cs typeface="Times New Roman" panose="02020603050405020304" pitchFamily="18" charset="0"/>
                                    </a:rPr>
                                  </m:ctrlPr>
                                </m:sSupPr>
                                <m:e>
                                  <m:r>
                                    <a:rPr lang="es-EC" sz="10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000" i="1">
                                  <a:effectLst/>
                                  <a:latin typeface="Cambria Math" panose="02040503050406030204" pitchFamily="18" charset="0"/>
                                  <a:ea typeface="Calibri" panose="020F0502020204030204" pitchFamily="34" charset="0"/>
                                  <a:cs typeface="Times New Roman" panose="02020603050405020304" pitchFamily="18" charset="0"/>
                                </a:rPr>
                                <m:t>∗0,5∗0,5</m:t>
                              </m:r>
                            </m:e>
                          </m:d>
                        </m:num>
                        <m:den>
                          <m:d>
                            <m:dPr>
                              <m:begChr m:val="["/>
                              <m:endChr m:val="]"/>
                              <m:ctrlPr>
                                <a:rPr lang="es-EC" sz="1000" i="1">
                                  <a:effectLst/>
                                  <a:latin typeface="Cambria Math"/>
                                  <a:ea typeface="Calibri" panose="020F0502020204030204" pitchFamily="34" charset="0"/>
                                  <a:cs typeface="Times New Roman" panose="02020603050405020304" pitchFamily="18" charset="0"/>
                                </a:rPr>
                              </m:ctrlPr>
                            </m:dPr>
                            <m:e>
                              <m:d>
                                <m:dPr>
                                  <m:ctrlPr>
                                    <a:rPr lang="es-EC" sz="1000" i="1">
                                      <a:effectLst/>
                                      <a:latin typeface="Cambria Math"/>
                                      <a:ea typeface="Calibri" panose="020F0502020204030204" pitchFamily="34" charset="0"/>
                                      <a:cs typeface="Times New Roman" panose="02020603050405020304" pitchFamily="18" charset="0"/>
                                    </a:rPr>
                                  </m:ctrlPr>
                                </m:dPr>
                                <m:e>
                                  <m:sSup>
                                    <m:sSupPr>
                                      <m:ctrlPr>
                                        <a:rPr lang="es-EC" sz="1000" i="1">
                                          <a:effectLst/>
                                          <a:latin typeface="Cambria Math"/>
                                          <a:ea typeface="Calibri" panose="020F0502020204030204" pitchFamily="34" charset="0"/>
                                          <a:cs typeface="Times New Roman" panose="02020603050405020304" pitchFamily="18" charset="0"/>
                                        </a:rPr>
                                      </m:ctrlPr>
                                    </m:sSupPr>
                                    <m:e>
                                      <m:r>
                                        <a:rPr lang="es-EC" sz="1000" i="1">
                                          <a:effectLst/>
                                          <a:latin typeface="Cambria Math" panose="02040503050406030204" pitchFamily="18" charset="0"/>
                                          <a:ea typeface="Calibri" panose="020F0502020204030204" pitchFamily="34" charset="0"/>
                                          <a:cs typeface="Times New Roman" panose="02020603050405020304" pitchFamily="18" charset="0"/>
                                        </a:rPr>
                                        <m:t>0,05</m:t>
                                      </m:r>
                                    </m:e>
                                    <m:sup>
                                      <m:r>
                                        <a:rPr lang="es-EC" sz="1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000" i="1">
                                          <a:effectLst/>
                                          <a:latin typeface="Cambria Math"/>
                                          <a:ea typeface="Calibri" panose="020F0502020204030204" pitchFamily="34" charset="0"/>
                                          <a:cs typeface="Times New Roman" panose="02020603050405020304" pitchFamily="18" charset="0"/>
                                        </a:rPr>
                                      </m:ctrlPr>
                                    </m:dPr>
                                    <m:e>
                                      <m:r>
                                        <a:rPr lang="es-EC" sz="1000" i="1">
                                          <a:effectLst/>
                                          <a:latin typeface="Cambria Math" panose="02040503050406030204" pitchFamily="18" charset="0"/>
                                          <a:ea typeface="Calibri" panose="020F0502020204030204" pitchFamily="34" charset="0"/>
                                          <a:cs typeface="Times New Roman" panose="02020603050405020304" pitchFamily="18" charset="0"/>
                                        </a:rPr>
                                        <m:t>5.290−1</m:t>
                                      </m:r>
                                    </m:e>
                                  </m:d>
                                </m:e>
                              </m:d>
                              <m:r>
                                <a:rPr lang="es-EC" sz="1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1000" i="1">
                                      <a:effectLst/>
                                      <a:latin typeface="Cambria Math"/>
                                      <a:ea typeface="Calibri" panose="020F0502020204030204" pitchFamily="34" charset="0"/>
                                      <a:cs typeface="Times New Roman" panose="02020603050405020304" pitchFamily="18" charset="0"/>
                                    </a:rPr>
                                  </m:ctrlPr>
                                </m:dPr>
                                <m:e>
                                  <m:sSup>
                                    <m:sSupPr>
                                      <m:ctrlPr>
                                        <a:rPr lang="es-EC" sz="1000" i="1">
                                          <a:effectLst/>
                                          <a:latin typeface="Cambria Math"/>
                                          <a:ea typeface="Calibri" panose="020F0502020204030204" pitchFamily="34" charset="0"/>
                                          <a:cs typeface="Times New Roman" panose="02020603050405020304" pitchFamily="18" charset="0"/>
                                        </a:rPr>
                                      </m:ctrlPr>
                                    </m:sSupPr>
                                    <m:e>
                                      <m:r>
                                        <a:rPr lang="es-EC" sz="10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000" i="1">
                                      <a:effectLst/>
                                      <a:latin typeface="Cambria Math" panose="02040503050406030204" pitchFamily="18" charset="0"/>
                                      <a:ea typeface="Calibri" panose="020F0502020204030204" pitchFamily="34" charset="0"/>
                                      <a:cs typeface="Times New Roman" panose="02020603050405020304" pitchFamily="18" charset="0"/>
                                    </a:rPr>
                                    <m:t>∗0,5∗0,5</m:t>
                                  </m:r>
                                </m:e>
                              </m:d>
                            </m:e>
                          </m:d>
                        </m:den>
                      </m:f>
                    </m:oMath>
                  </m:oMathPara>
                </a14:m>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0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000" i="1">
                          <a:effectLst/>
                          <a:latin typeface="Cambria Math" panose="02040503050406030204" pitchFamily="18" charset="0"/>
                          <a:ea typeface="Calibri" panose="020F0502020204030204" pitchFamily="34" charset="0"/>
                          <a:cs typeface="Times New Roman" panose="02020603050405020304" pitchFamily="18" charset="0"/>
                        </a:rPr>
                        <m:t>=358,2141188≈358 →358 </m:t>
                      </m:r>
                      <m:r>
                        <a:rPr lang="es-EC" sz="1000" i="1">
                          <a:effectLst/>
                          <a:latin typeface="Cambria Math" panose="02040503050406030204" pitchFamily="18" charset="0"/>
                          <a:ea typeface="Calibri" panose="020F0502020204030204" pitchFamily="34" charset="0"/>
                          <a:cs typeface="Times New Roman" panose="02020603050405020304" pitchFamily="18" charset="0"/>
                        </a:rPr>
                        <m:t>𝑒𝑛𝑐𝑢𝑒𝑠𝑡𝑎𝑠</m:t>
                      </m:r>
                    </m:oMath>
                  </m:oMathPara>
                </a14:m>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marL="900430" marR="132715" indent="-635" algn="just">
                  <a:lnSpc>
                    <a:spcPct val="150000"/>
                  </a:lnSpc>
                  <a:spcAft>
                    <a:spcPts val="0"/>
                  </a:spcAft>
                </a:pPr>
                <a:r>
                  <a:rPr lang="es-EC"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n=</a:t>
                </a:r>
                <a:r>
                  <a:rPr lang="es-EC" sz="10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Tamaño </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de muestra</a:t>
                </a:r>
                <a:endParaRPr lang="es-EC"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900430" marR="132715" indent="-635" algn="just">
                  <a:lnSpc>
                    <a:spcPct val="150000"/>
                  </a:lnSpc>
                  <a:spcAft>
                    <a:spcPts val="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El </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universo o tamaño de la población, dato real de su localidad</a:t>
                </a:r>
                <a:endParaRPr lang="es-EC"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900430" marR="132715" indent="-635" algn="just">
                  <a:lnSpc>
                    <a:spcPct val="150000"/>
                  </a:lnSpc>
                  <a:spcAft>
                    <a:spcPts val="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s-EC"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Error </a:t>
                </a:r>
                <a:r>
                  <a:rPr lang="es-EC" sz="1000" b="0" dirty="0" err="1">
                    <a:effectLst/>
                    <a:latin typeface="Times New Roman" panose="02020603050405020304" pitchFamily="18" charset="0"/>
                    <a:ea typeface="Times New Roman" panose="02020603050405020304" pitchFamily="18" charset="0"/>
                    <a:cs typeface="Times New Roman" panose="02020603050405020304" pitchFamily="18" charset="0"/>
                  </a:rPr>
                  <a:t>muestral</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 trabaje con 3, 4, 5 </a:t>
                </a:r>
                <a:r>
                  <a:rPr lang="es-EC" sz="1000" b="0" dirty="0" err="1">
                    <a:effectLst/>
                    <a:latin typeface="Times New Roman" panose="02020603050405020304" pitchFamily="18" charset="0"/>
                    <a:ea typeface="Times New Roman" panose="02020603050405020304" pitchFamily="18" charset="0"/>
                    <a:cs typeface="Times New Roman" panose="02020603050405020304" pitchFamily="18" charset="0"/>
                  </a:rPr>
                  <a:t>ó</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 6% de error</a:t>
                </a:r>
                <a:endParaRPr lang="es-EC"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350645" marR="132715" indent="-450850" algn="just">
                  <a:lnSpc>
                    <a:spcPct val="150000"/>
                  </a:lnSpc>
                  <a:spcAft>
                    <a:spcPts val="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 </a:t>
                </a:r>
                <a:r>
                  <a:rPr lang="es-EC"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Probabilidad </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de éxito (N° personas que contestaron que SÍ / el total 10)</a:t>
                </a:r>
                <a:endParaRPr lang="es-EC"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350645" marR="132715" indent="-450850" algn="just">
                  <a:lnSpc>
                    <a:spcPct val="150000"/>
                  </a:lnSpc>
                  <a:spcAft>
                    <a:spcPts val="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q =</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Probabilidad </a:t>
                </a:r>
                <a:r>
                  <a:rPr lang="es-EC" sz="1000" b="0" dirty="0">
                    <a:effectLst/>
                    <a:latin typeface="Times New Roman" panose="02020603050405020304" pitchFamily="18" charset="0"/>
                    <a:ea typeface="Times New Roman" panose="02020603050405020304" pitchFamily="18" charset="0"/>
                    <a:cs typeface="Times New Roman" panose="02020603050405020304" pitchFamily="18" charset="0"/>
                  </a:rPr>
                  <a:t>de fracaso (N° personas que contestaron que NO / el total 10)</a:t>
                </a:r>
                <a:endParaRPr lang="es-EC"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1350645" marR="121920" indent="-450850">
                  <a:lnSpc>
                    <a:spcPct val="150000"/>
                  </a:lnSpc>
                  <a:spcAft>
                    <a:spcPts val="800"/>
                  </a:spcAft>
                </a:pPr>
                <a:r>
                  <a:rPr lang="es-EC" sz="1000" b="1" dirty="0">
                    <a:effectLst/>
                    <a:latin typeface="Times New Roman" panose="02020603050405020304" pitchFamily="18" charset="0"/>
                    <a:ea typeface="Calibri" panose="020F0502020204030204" pitchFamily="34" charset="0"/>
                    <a:cs typeface="Times New Roman" panose="02020603050405020304" pitchFamily="18" charset="0"/>
                  </a:rPr>
                  <a:t>Z </a:t>
                </a:r>
                <a:r>
                  <a:rPr lang="es-EC" sz="1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000" dirty="0" smtClean="0">
                    <a:effectLst/>
                    <a:latin typeface="Times New Roman" panose="02020603050405020304" pitchFamily="18" charset="0"/>
                    <a:ea typeface="Calibri" panose="020F0502020204030204" pitchFamily="34" charset="0"/>
                    <a:cs typeface="Times New Roman" panose="02020603050405020304" pitchFamily="18" charset="0"/>
                  </a:rPr>
                  <a:t>1,96 </a:t>
                </a: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para un grado de confianza del </a:t>
                </a:r>
                <a:r>
                  <a:rPr lang="es-EC" sz="1000" dirty="0" smtClean="0">
                    <a:effectLst/>
                    <a:latin typeface="Times New Roman" panose="02020603050405020304" pitchFamily="18" charset="0"/>
                    <a:ea typeface="Calibri" panose="020F0502020204030204" pitchFamily="34" charset="0"/>
                    <a:cs typeface="Times New Roman" panose="02020603050405020304" pitchFamily="18" charset="0"/>
                  </a:rPr>
                  <a:t>95%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108618" y="2797496"/>
                <a:ext cx="6199032" cy="3073470"/>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4071872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47433164"/>
              </p:ext>
            </p:extLst>
          </p:nvPr>
        </p:nvGraphicFramePr>
        <p:xfrm>
          <a:off x="2382593" y="2083681"/>
          <a:ext cx="7469745" cy="4016502"/>
        </p:xfrm>
        <a:graphic>
          <a:graphicData uri="http://schemas.openxmlformats.org/drawingml/2006/table">
            <a:tbl>
              <a:tblPr firstRow="1" firstCol="1" bandRow="1">
                <a:tableStyleId>{5C22544A-7EE6-4342-B048-85BDC9FD1C3A}</a:tableStyleId>
              </a:tblPr>
              <a:tblGrid>
                <a:gridCol w="3427761"/>
                <a:gridCol w="1664346"/>
                <a:gridCol w="1188819"/>
                <a:gridCol w="1188819"/>
              </a:tblGrid>
              <a:tr h="190500">
                <a:tc>
                  <a:txBody>
                    <a:bodyPr/>
                    <a:lstStyle/>
                    <a:p>
                      <a:pPr algn="ctr">
                        <a:lnSpc>
                          <a:spcPct val="107000"/>
                        </a:lnSpc>
                        <a:spcAft>
                          <a:spcPts val="0"/>
                        </a:spcAft>
                      </a:pPr>
                      <a:r>
                        <a:rPr lang="es-EC" sz="1500" dirty="0">
                          <a:effectLst/>
                        </a:rPr>
                        <a:t>Facultades</a:t>
                      </a:r>
                      <a:endParaRPr lang="es-EC" sz="15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500">
                          <a:effectLst/>
                        </a:rPr>
                        <a:t>Estudiantes</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500" dirty="0">
                          <a:effectLst/>
                        </a:rPr>
                        <a:t>Porcentaje</a:t>
                      </a:r>
                      <a:endParaRPr lang="es-EC" sz="15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500">
                          <a:effectLst/>
                        </a:rPr>
                        <a:t>Encuestas</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a:effectLst/>
                        </a:rPr>
                        <a:t>Ciencias de la Computación</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404</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27</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a:effectLst/>
                        </a:rPr>
                        <a:t>Eléctrica y Electrónica</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842</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16%</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57</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dirty="0">
                          <a:effectLst/>
                        </a:rPr>
                        <a:t>Ciencias de la Vida</a:t>
                      </a:r>
                      <a:endParaRPr lang="es-EC" sz="15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416</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28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a:effectLst/>
                        </a:rPr>
                        <a:t>Seguridad</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0</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0</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0</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a:effectLst/>
                        </a:rPr>
                        <a:t>Ciencias de la Tierra y Construcción</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658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12%</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45</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a:effectLst/>
                        </a:rPr>
                        <a:t>Ciencias de la Energía y Mecánica</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809</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15%</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55</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50000"/>
                        </a:lnSpc>
                        <a:spcAft>
                          <a:spcPts val="0"/>
                        </a:spcAft>
                      </a:pPr>
                      <a:r>
                        <a:rPr lang="es-EC" sz="1500">
                          <a:effectLst/>
                        </a:rPr>
                        <a:t>Ciencias Humanas y Sociales</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420</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28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000">
                <a:tc>
                  <a:txBody>
                    <a:bodyPr/>
                    <a:lstStyle/>
                    <a:p>
                      <a:pPr>
                        <a:lnSpc>
                          <a:spcPct val="150000"/>
                        </a:lnSpc>
                        <a:spcAft>
                          <a:spcPts val="0"/>
                        </a:spcAft>
                      </a:pPr>
                      <a:r>
                        <a:rPr lang="es-EC" sz="1500">
                          <a:effectLst/>
                        </a:rPr>
                        <a:t>Ciencias Económicas, Administrativas y del Comercio</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1741</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33%</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118</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50000"/>
                        </a:lnSpc>
                        <a:spcAft>
                          <a:spcPts val="0"/>
                        </a:spcAft>
                      </a:pPr>
                      <a:r>
                        <a:rPr lang="es-EC" sz="1500">
                          <a:effectLst/>
                        </a:rPr>
                        <a:t>TOTAL</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5290</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a:effectLst/>
                        </a:rPr>
                        <a:t>100%</a:t>
                      </a:r>
                      <a:endParaRPr lang="es-EC" sz="15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500" dirty="0">
                          <a:effectLst/>
                        </a:rPr>
                        <a:t>358</a:t>
                      </a:r>
                      <a:endParaRPr lang="es-EC" sz="15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CuadroTexto 4"/>
          <p:cNvSpPr txBox="1"/>
          <p:nvPr/>
        </p:nvSpPr>
        <p:spPr>
          <a:xfrm>
            <a:off x="3251200" y="1206500"/>
            <a:ext cx="6350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b="1" dirty="0" smtClean="0"/>
              <a:t>Número de encuestas por Departamento</a:t>
            </a:r>
            <a:endParaRPr lang="es-EC" b="1" dirty="0"/>
          </a:p>
        </p:txBody>
      </p:sp>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9342551" y="5962831"/>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5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26000" y="360312"/>
            <a:ext cx="5080943"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Encuesta final</a:t>
            </a:r>
          </a:p>
        </p:txBody>
      </p:sp>
      <p:pic>
        <p:nvPicPr>
          <p:cNvPr id="14340" name="8 Imagen"/>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9265277" y="5911315"/>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781056971"/>
              </p:ext>
            </p:extLst>
          </p:nvPr>
        </p:nvGraphicFramePr>
        <p:xfrm>
          <a:off x="2279562" y="1533111"/>
          <a:ext cx="7817474" cy="4394114"/>
        </p:xfrm>
        <a:graphic>
          <a:graphicData uri="http://schemas.openxmlformats.org/drawingml/2006/table">
            <a:tbl>
              <a:tblPr>
                <a:tableStyleId>{9DCAF9ED-07DC-4A11-8D7F-57B35C25682E}</a:tableStyleId>
              </a:tblPr>
              <a:tblGrid>
                <a:gridCol w="1249250"/>
                <a:gridCol w="123424"/>
                <a:gridCol w="123424"/>
                <a:gridCol w="1144543"/>
                <a:gridCol w="78948"/>
                <a:gridCol w="760926"/>
                <a:gridCol w="123424"/>
                <a:gridCol w="1803040"/>
                <a:gridCol w="631064"/>
                <a:gridCol w="303726"/>
                <a:gridCol w="123424"/>
                <a:gridCol w="209283"/>
                <a:gridCol w="482956"/>
                <a:gridCol w="123424"/>
                <a:gridCol w="536618"/>
              </a:tblGrid>
              <a:tr h="324162">
                <a:tc gridSpan="15">
                  <a:txBody>
                    <a:bodyPr/>
                    <a:lstStyle/>
                    <a:p>
                      <a:pPr algn="ctr">
                        <a:lnSpc>
                          <a:spcPct val="107000"/>
                        </a:lnSpc>
                        <a:spcAft>
                          <a:spcPts val="0"/>
                        </a:spcAft>
                      </a:pPr>
                      <a:r>
                        <a:rPr lang="es-EC" sz="1200" b="1" dirty="0">
                          <a:effectLst/>
                        </a:rPr>
                        <a:t>ENCUESTA PARA MEDIR EL NIVEL DE SATISFACCIÓN DE LOS ESTUDIANTES DE PREGRADO DE LA UNIVERSIDAD DE LAS FUERZAS ARMADAS -ESPE AL ACCEDER A UN SERVICIO ADMINISTRATIVO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8224">
                <a:tc gridSpan="3">
                  <a:txBody>
                    <a:bodyPr/>
                    <a:lstStyle/>
                    <a:p>
                      <a:pPr>
                        <a:lnSpc>
                          <a:spcPct val="107000"/>
                        </a:lnSpc>
                        <a:spcAft>
                          <a:spcPts val="0"/>
                        </a:spcAft>
                      </a:pPr>
                      <a:r>
                        <a:rPr lang="es-EC" sz="1200" b="1" dirty="0">
                          <a:effectLst/>
                        </a:rPr>
                        <a:t>INSTRUCCIONES: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98224">
                <a:tc gridSpan="15">
                  <a:txBody>
                    <a:bodyPr/>
                    <a:lstStyle/>
                    <a:p>
                      <a:pPr>
                        <a:lnSpc>
                          <a:spcPct val="107000"/>
                        </a:lnSpc>
                        <a:spcAft>
                          <a:spcPts val="0"/>
                        </a:spcAft>
                      </a:pPr>
                      <a:r>
                        <a:rPr lang="es-EC" sz="1200">
                          <a:effectLst/>
                        </a:rPr>
                        <a:t>SEÑALE CON UNA "X" UNA SOLA RESPUESTA, DE LAS QUE SE EXPONEN A CONTINUACIÓN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8224">
                <a:tc gridSpan="15">
                  <a:txBody>
                    <a:bodyPr/>
                    <a:lstStyle/>
                    <a:p>
                      <a:pPr algn="ctr">
                        <a:lnSpc>
                          <a:spcPct val="107000"/>
                        </a:lnSpc>
                        <a:spcAft>
                          <a:spcPts val="0"/>
                        </a:spcAft>
                      </a:pPr>
                      <a:r>
                        <a:rPr lang="es-EC" sz="1200">
                          <a:effectLst/>
                        </a:rPr>
                        <a:t>INFORMACIÓN PERSONAL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8224">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785790">
                <a:tc>
                  <a:txBody>
                    <a:bodyPr/>
                    <a:lstStyle/>
                    <a:p>
                      <a:pPr>
                        <a:lnSpc>
                          <a:spcPct val="107000"/>
                        </a:lnSpc>
                        <a:spcAft>
                          <a:spcPts val="0"/>
                        </a:spcAft>
                      </a:pPr>
                      <a:r>
                        <a:rPr lang="es-EC" sz="1200" b="1" dirty="0">
                          <a:effectLst/>
                        </a:rPr>
                        <a:t>Género: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nSpc>
                          <a:spcPct val="107000"/>
                        </a:lnSpc>
                        <a:spcAft>
                          <a:spcPts val="0"/>
                        </a:spcAft>
                      </a:pPr>
                      <a:r>
                        <a:rPr lang="es-EC" sz="1200">
                          <a:effectLst/>
                        </a:rPr>
                        <a:t>Masculino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nSpc>
                          <a:spcPct val="107000"/>
                        </a:lnSpc>
                        <a:spcAft>
                          <a:spcPts val="0"/>
                        </a:spcAft>
                      </a:pPr>
                      <a:r>
                        <a:rPr lang="es-EC" sz="1200">
                          <a:effectLst/>
                        </a:rPr>
                        <a:t>Femenino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98224">
                <a:tc gridSpan="2">
                  <a:txBody>
                    <a:bodyPr/>
                    <a:lstStyle/>
                    <a:p>
                      <a:pPr>
                        <a:lnSpc>
                          <a:spcPct val="107000"/>
                        </a:lnSpc>
                        <a:spcAft>
                          <a:spcPts val="0"/>
                        </a:spcAft>
                      </a:pPr>
                      <a:r>
                        <a:rPr lang="es-EC" sz="1200" b="1" dirty="0">
                          <a:effectLst/>
                        </a:rPr>
                        <a:t>Rango de edad: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gridSpan="3">
                  <a:txBody>
                    <a:bodyPr/>
                    <a:lstStyle/>
                    <a:p>
                      <a:pPr>
                        <a:lnSpc>
                          <a:spcPct val="107000"/>
                        </a:lnSpc>
                        <a:spcAft>
                          <a:spcPts val="0"/>
                        </a:spcAft>
                      </a:pPr>
                      <a:r>
                        <a:rPr lang="es-EC" sz="1200">
                          <a:effectLst/>
                        </a:rPr>
                        <a:t>17-24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nSpc>
                          <a:spcPct val="107000"/>
                        </a:lnSpc>
                        <a:spcAft>
                          <a:spcPts val="0"/>
                        </a:spcAft>
                      </a:pPr>
                      <a:r>
                        <a:rPr lang="es-EC" sz="1200">
                          <a:effectLst/>
                        </a:rPr>
                        <a:t>25-35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5">
                  <a:txBody>
                    <a:bodyPr/>
                    <a:lstStyle/>
                    <a:p>
                      <a:pPr>
                        <a:lnSpc>
                          <a:spcPct val="107000"/>
                        </a:lnSpc>
                        <a:spcAft>
                          <a:spcPts val="0"/>
                        </a:spcAft>
                      </a:pPr>
                      <a:r>
                        <a:rPr lang="es-EC" sz="1200">
                          <a:effectLst/>
                        </a:rPr>
                        <a:t>Mayor a 36 años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8224">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196448">
                <a:tc gridSpan="4">
                  <a:txBody>
                    <a:bodyPr/>
                    <a:lstStyle/>
                    <a:p>
                      <a:pPr>
                        <a:lnSpc>
                          <a:spcPct val="107000"/>
                        </a:lnSpc>
                        <a:spcAft>
                          <a:spcPts val="0"/>
                        </a:spcAft>
                      </a:pPr>
                      <a:r>
                        <a:rPr lang="es-EC" sz="1200" b="1" dirty="0">
                          <a:effectLst/>
                        </a:rPr>
                        <a:t>Nivel de educación: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b="1" dirty="0">
                          <a:effectLst/>
                        </a:rPr>
                        <a:t>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nSpc>
                          <a:spcPct val="107000"/>
                        </a:lnSpc>
                        <a:spcAft>
                          <a:spcPts val="0"/>
                        </a:spcAft>
                      </a:pPr>
                      <a:r>
                        <a:rPr lang="es-EC" sz="1200" b="1" dirty="0">
                          <a:effectLst/>
                        </a:rPr>
                        <a:t>Horario de estudio: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nSpc>
                          <a:spcPct val="107000"/>
                        </a:lnSpc>
                        <a:spcAft>
                          <a:spcPts val="0"/>
                        </a:spcAft>
                      </a:pPr>
                      <a:r>
                        <a:rPr lang="es-EC" sz="1200">
                          <a:effectLst/>
                        </a:rPr>
                        <a:t>Matutino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220539">
                <a:tc>
                  <a:txBody>
                    <a:bodyPr/>
                    <a:lstStyle/>
                    <a:p>
                      <a:pPr algn="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nSpc>
                          <a:spcPct val="107000"/>
                        </a:lnSpc>
                        <a:spcAft>
                          <a:spcPts val="0"/>
                        </a:spcAft>
                      </a:pPr>
                      <a:r>
                        <a:rPr lang="es-EC" sz="1200">
                          <a:effectLst/>
                        </a:rPr>
                        <a:t>Estudiante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4">
                  <a:txBody>
                    <a:bodyPr/>
                    <a:lstStyle/>
                    <a:p>
                      <a:pPr>
                        <a:lnSpc>
                          <a:spcPct val="107000"/>
                        </a:lnSpc>
                        <a:spcAft>
                          <a:spcPts val="0"/>
                        </a:spcAft>
                      </a:pPr>
                      <a:r>
                        <a:rPr lang="es-EC" sz="1200">
                          <a:effectLst/>
                        </a:rPr>
                        <a:t>Vespertino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r>
              <a:tr h="255732">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nSpc>
                          <a:spcPct val="107000"/>
                        </a:lnSpc>
                        <a:spcAft>
                          <a:spcPts val="0"/>
                        </a:spcAft>
                      </a:pPr>
                      <a:r>
                        <a:rPr lang="es-EC" sz="1200">
                          <a:effectLst/>
                        </a:rPr>
                        <a:t>Egresado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r>
              <a:tr h="98224">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98224">
                <a:tc gridSpan="4">
                  <a:txBody>
                    <a:bodyPr/>
                    <a:lstStyle/>
                    <a:p>
                      <a:pPr>
                        <a:lnSpc>
                          <a:spcPct val="107000"/>
                        </a:lnSpc>
                        <a:spcAft>
                          <a:spcPts val="0"/>
                        </a:spcAft>
                      </a:pPr>
                      <a:r>
                        <a:rPr lang="es-EC" sz="1200" b="1" dirty="0">
                          <a:effectLst/>
                        </a:rPr>
                        <a:t>Facultad</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pPr algn="r">
                        <a:lnSpc>
                          <a:spcPct val="107000"/>
                        </a:lnSpc>
                        <a:spcAft>
                          <a:spcPts val="0"/>
                        </a:spcAft>
                      </a:pP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98224">
                <a:tc gridSpan="5">
                  <a:txBody>
                    <a:bodyPr/>
                    <a:lstStyle/>
                    <a:p>
                      <a:pPr>
                        <a:lnSpc>
                          <a:spcPct val="107000"/>
                        </a:lnSpc>
                        <a:spcAft>
                          <a:spcPts val="0"/>
                        </a:spcAft>
                      </a:pPr>
                      <a:r>
                        <a:rPr lang="es-EC" sz="1200">
                          <a:effectLst/>
                        </a:rPr>
                        <a:t>Ciencias de la Computación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5">
                  <a:txBody>
                    <a:bodyPr/>
                    <a:lstStyle/>
                    <a:p>
                      <a:pPr>
                        <a:lnSpc>
                          <a:spcPct val="107000"/>
                        </a:lnSpc>
                        <a:spcAft>
                          <a:spcPts val="0"/>
                        </a:spcAft>
                      </a:pPr>
                      <a:r>
                        <a:rPr lang="es-EC" sz="1200">
                          <a:effectLst/>
                        </a:rPr>
                        <a:t>Ciencias de la Tierra y Construcción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196448">
                <a:tc gridSpan="3">
                  <a:txBody>
                    <a:bodyPr/>
                    <a:lstStyle/>
                    <a:p>
                      <a:pPr>
                        <a:lnSpc>
                          <a:spcPct val="107000"/>
                        </a:lnSpc>
                        <a:spcAft>
                          <a:spcPts val="0"/>
                        </a:spcAft>
                      </a:pPr>
                      <a:r>
                        <a:rPr lang="es-EC" sz="1200">
                          <a:effectLst/>
                        </a:rPr>
                        <a:t>Eléctrica y Electrónica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5">
                  <a:txBody>
                    <a:bodyPr/>
                    <a:lstStyle/>
                    <a:p>
                      <a:pPr>
                        <a:lnSpc>
                          <a:spcPct val="107000"/>
                        </a:lnSpc>
                        <a:spcAft>
                          <a:spcPts val="0"/>
                        </a:spcAft>
                      </a:pPr>
                      <a:r>
                        <a:rPr lang="es-EC" sz="1200">
                          <a:effectLst/>
                        </a:rPr>
                        <a:t>Ciencias de la Energía y Mecánica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98224">
                <a:tc gridSpan="3">
                  <a:txBody>
                    <a:bodyPr/>
                    <a:lstStyle/>
                    <a:p>
                      <a:pPr>
                        <a:lnSpc>
                          <a:spcPct val="107000"/>
                        </a:lnSpc>
                        <a:spcAft>
                          <a:spcPts val="0"/>
                        </a:spcAft>
                      </a:pPr>
                      <a:r>
                        <a:rPr lang="es-EC" sz="1200">
                          <a:effectLst/>
                        </a:rPr>
                        <a:t>Ciencias de la vida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3">
                  <a:txBody>
                    <a:bodyPr/>
                    <a:lstStyle/>
                    <a:p>
                      <a:pPr>
                        <a:lnSpc>
                          <a:spcPct val="107000"/>
                        </a:lnSpc>
                        <a:spcAft>
                          <a:spcPts val="0"/>
                        </a:spcAft>
                      </a:pPr>
                      <a:r>
                        <a:rPr lang="es-EC" sz="1200">
                          <a:effectLst/>
                        </a:rPr>
                        <a:t>Ciencias Humanas y Sociales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r>
              <a:tr h="98224">
                <a:tc>
                  <a:txBody>
                    <a:bodyPr/>
                    <a:lstStyle/>
                    <a:p>
                      <a:pPr>
                        <a:lnSpc>
                          <a:spcPct val="107000"/>
                        </a:lnSpc>
                        <a:spcAft>
                          <a:spcPts val="0"/>
                        </a:spcAft>
                      </a:pPr>
                      <a:r>
                        <a:rPr lang="es-EC" sz="1200">
                          <a:effectLst/>
                        </a:rPr>
                        <a:t>Seguridad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2">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gridSpan="2">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a:txBody>
                    <a:bodyPr/>
                    <a:lstStyle/>
                    <a:p>
                      <a:pPr algn="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gridSpan="9">
                  <a:txBody>
                    <a:bodyPr/>
                    <a:lstStyle/>
                    <a:p>
                      <a:pPr>
                        <a:lnSpc>
                          <a:spcPct val="107000"/>
                        </a:lnSpc>
                        <a:spcAft>
                          <a:spcPts val="0"/>
                        </a:spcAft>
                      </a:pPr>
                      <a:r>
                        <a:rPr lang="es-EC" sz="1200" dirty="0">
                          <a:effectLst/>
                        </a:rPr>
                        <a:t>Ciencias Económicas, Administrativas y del Comercio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774" marR="2677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77630592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964903423"/>
              </p:ext>
            </p:extLst>
          </p:nvPr>
        </p:nvGraphicFramePr>
        <p:xfrm>
          <a:off x="2408351" y="141667"/>
          <a:ext cx="8487175" cy="6893457"/>
        </p:xfrm>
        <a:graphic>
          <a:graphicData uri="http://schemas.openxmlformats.org/drawingml/2006/table">
            <a:tbl>
              <a:tblPr>
                <a:tableStyleId>{9DCAF9ED-07DC-4A11-8D7F-57B35C25682E}</a:tableStyleId>
              </a:tblPr>
              <a:tblGrid>
                <a:gridCol w="1145799"/>
                <a:gridCol w="1122173"/>
                <a:gridCol w="1122173"/>
                <a:gridCol w="697912"/>
                <a:gridCol w="1933289"/>
                <a:gridCol w="578805"/>
                <a:gridCol w="278575"/>
                <a:gridCol w="471510"/>
                <a:gridCol w="442963"/>
                <a:gridCol w="693976"/>
              </a:tblGrid>
              <a:tr h="104937">
                <a:tc gridSpan="10">
                  <a:txBody>
                    <a:bodyPr/>
                    <a:lstStyle/>
                    <a:p>
                      <a:pPr algn="ctr">
                        <a:lnSpc>
                          <a:spcPct val="107000"/>
                        </a:lnSpc>
                        <a:spcAft>
                          <a:spcPts val="0"/>
                        </a:spcAft>
                      </a:pPr>
                      <a:r>
                        <a:rPr lang="es-EC" sz="1100" b="1" dirty="0">
                          <a:effectLst/>
                        </a:rPr>
                        <a:t>INFORMACIÓN DE LA CALIDAD DE SERVICIOS ADMINISTRATIVOS EN LA UNIVERSIDAD</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83">
                <a:tc>
                  <a:txBody>
                    <a:bodyPr/>
                    <a:lstStyle/>
                    <a:p>
                      <a:pPr algn="r">
                        <a:lnSpc>
                          <a:spcPct val="107000"/>
                        </a:lnSpc>
                        <a:spcAft>
                          <a:spcPts val="0"/>
                        </a:spcAft>
                      </a:pPr>
                      <a:r>
                        <a:rPr lang="es-EC" sz="1100" b="1">
                          <a:effectLst/>
                        </a:rPr>
                        <a:t> </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b="1">
                          <a:effectLst/>
                        </a:rPr>
                        <a:t> </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b="1">
                          <a:effectLst/>
                        </a:rPr>
                        <a:t> </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b="1">
                          <a:effectLst/>
                        </a:rPr>
                        <a:t> </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b="1">
                          <a:effectLst/>
                        </a:rPr>
                        <a:t> </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5">
                  <a:txBody>
                    <a:bodyPr/>
                    <a:lstStyle/>
                    <a:p>
                      <a:pPr>
                        <a:lnSpc>
                          <a:spcPct val="107000"/>
                        </a:lnSpc>
                        <a:spcAft>
                          <a:spcPts val="0"/>
                        </a:spcAft>
                      </a:pPr>
                      <a:r>
                        <a:rPr lang="es-EC" sz="1100" b="1" dirty="0">
                          <a:effectLst/>
                        </a:rPr>
                        <a:t>1) ¿Usted ha accedido a los servicios administrativos de la Universidad?</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10">
                  <a:txBody>
                    <a:bodyPr/>
                    <a:lstStyle/>
                    <a:p>
                      <a:pPr>
                        <a:lnSpc>
                          <a:spcPct val="107000"/>
                        </a:lnSpc>
                        <a:spcAft>
                          <a:spcPts val="0"/>
                        </a:spcAft>
                      </a:pPr>
                      <a:r>
                        <a:rPr lang="es-EC" sz="1100" dirty="0">
                          <a:effectLst/>
                        </a:rPr>
                        <a:t>INSTRUCCIÓN: EN CASO DE CONTESTAR QUE NO, MUCHAS GRACIAS POR SU COLABORACIÓN.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5">
                  <a:txBody>
                    <a:bodyPr/>
                    <a:lstStyle/>
                    <a:p>
                      <a:pPr>
                        <a:lnSpc>
                          <a:spcPct val="107000"/>
                        </a:lnSpc>
                        <a:spcAft>
                          <a:spcPts val="0"/>
                        </a:spcAft>
                      </a:pPr>
                      <a:r>
                        <a:rPr lang="es-EC" sz="1100" b="1" dirty="0">
                          <a:effectLst/>
                        </a:rPr>
                        <a:t>2) ¿Cómo considera los servicios administrativos de la universidad?</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Excelentes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gridSpan="2">
                  <a:txBody>
                    <a:bodyPr/>
                    <a:lstStyle/>
                    <a:p>
                      <a:pPr>
                        <a:lnSpc>
                          <a:spcPct val="107000"/>
                        </a:lnSpc>
                        <a:spcAft>
                          <a:spcPts val="0"/>
                        </a:spcAft>
                      </a:pPr>
                      <a:r>
                        <a:rPr lang="es-EC" sz="1100">
                          <a:effectLst/>
                        </a:rPr>
                        <a:t>Muy buenos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nSpc>
                          <a:spcPct val="107000"/>
                        </a:lnSpc>
                        <a:spcAft>
                          <a:spcPts val="0"/>
                        </a:spcAft>
                      </a:pPr>
                      <a:r>
                        <a:rPr lang="es-EC" sz="1100">
                          <a:effectLst/>
                        </a:rPr>
                        <a:t>Buenos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2">
                  <a:txBody>
                    <a:bodyPr/>
                    <a:lstStyle/>
                    <a:p>
                      <a:pPr>
                        <a:lnSpc>
                          <a:spcPct val="107000"/>
                        </a:lnSpc>
                        <a:spcAft>
                          <a:spcPts val="0"/>
                        </a:spcAft>
                      </a:pPr>
                      <a:r>
                        <a:rPr lang="es-EC" sz="1100">
                          <a:effectLst/>
                        </a:rPr>
                        <a:t>Malos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264490">
                <a:tc gridSpan="10">
                  <a:txBody>
                    <a:bodyPr/>
                    <a:lstStyle/>
                    <a:p>
                      <a:pPr>
                        <a:lnSpc>
                          <a:spcPct val="107000"/>
                        </a:lnSpc>
                        <a:spcAft>
                          <a:spcPts val="0"/>
                        </a:spcAft>
                      </a:pPr>
                      <a:r>
                        <a:rPr lang="es-EC" sz="1100" b="1" dirty="0">
                          <a:effectLst/>
                        </a:rPr>
                        <a:t>3) ¿Considera que los funcionarios de la Universidad siempre se muestran dispuestos a ayudarlo y a brindarle un servicio oportuno?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83">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Totalmente de acuerdo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nSpc>
                          <a:spcPct val="107000"/>
                        </a:lnSpc>
                        <a:spcAft>
                          <a:spcPts val="0"/>
                        </a:spcAft>
                      </a:pPr>
                      <a:r>
                        <a:rPr lang="es-EC" sz="1100">
                          <a:effectLst/>
                        </a:rPr>
                        <a:t>De acuerdo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Desacuerdo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5">
                  <a:txBody>
                    <a:bodyPr/>
                    <a:lstStyle/>
                    <a:p>
                      <a:pPr>
                        <a:lnSpc>
                          <a:spcPct val="107000"/>
                        </a:lnSpc>
                        <a:spcAft>
                          <a:spcPts val="0"/>
                        </a:spcAft>
                      </a:pPr>
                      <a:r>
                        <a:rPr lang="es-EC" sz="1100">
                          <a:effectLst/>
                        </a:rPr>
                        <a:t>Totalmente desacuerdo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264490">
                <a:tc gridSpan="10">
                  <a:txBody>
                    <a:bodyPr/>
                    <a:lstStyle/>
                    <a:p>
                      <a:pPr>
                        <a:lnSpc>
                          <a:spcPct val="107000"/>
                        </a:lnSpc>
                        <a:spcAft>
                          <a:spcPts val="0"/>
                        </a:spcAft>
                      </a:pPr>
                      <a:r>
                        <a:rPr lang="es-EC" sz="1100" b="1" dirty="0">
                          <a:effectLst/>
                        </a:rPr>
                        <a:t>4) Ordene del 1 al 5 según el grado de importancia de los siguientes aspectos, siendo 1 el más importante y 5 menos importante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83">
                <a:tc>
                  <a:txBody>
                    <a:bodyPr/>
                    <a:lstStyle/>
                    <a:p>
                      <a:pPr algn="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Instalaciones físicas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Imagen de empleados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3">
                  <a:txBody>
                    <a:bodyPr/>
                    <a:lstStyle/>
                    <a:p>
                      <a:pPr>
                        <a:lnSpc>
                          <a:spcPct val="107000"/>
                        </a:lnSpc>
                        <a:spcAft>
                          <a:spcPts val="0"/>
                        </a:spcAft>
                      </a:pPr>
                      <a:r>
                        <a:rPr lang="es-EC" sz="1100">
                          <a:effectLst/>
                        </a:rPr>
                        <a:t>Modernidad de equipos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5">
                  <a:txBody>
                    <a:bodyPr/>
                    <a:lstStyle/>
                    <a:p>
                      <a:pPr>
                        <a:lnSpc>
                          <a:spcPct val="107000"/>
                        </a:lnSpc>
                        <a:spcAft>
                          <a:spcPts val="0"/>
                        </a:spcAft>
                      </a:pPr>
                      <a:r>
                        <a:rPr lang="es-EC" sz="1100">
                          <a:effectLst/>
                        </a:rPr>
                        <a:t>Material asociado con la atención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Horarios de atención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79012">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256103">
                <a:tc gridSpan="10">
                  <a:txBody>
                    <a:bodyPr/>
                    <a:lstStyle/>
                    <a:p>
                      <a:pPr>
                        <a:lnSpc>
                          <a:spcPct val="107000"/>
                        </a:lnSpc>
                        <a:spcAft>
                          <a:spcPts val="0"/>
                        </a:spcAft>
                      </a:pPr>
                      <a:r>
                        <a:rPr lang="es-EC" sz="1100" b="1" dirty="0">
                          <a:effectLst/>
                        </a:rPr>
                        <a:t>5) ¿Cuál es el principal problema que ha tenido al momento de acceder a un servicio administrativo? (Seleccione uno)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Largo tiempo de espera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No existe información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3">
                  <a:txBody>
                    <a:bodyPr/>
                    <a:lstStyle/>
                    <a:p>
                      <a:pPr>
                        <a:lnSpc>
                          <a:spcPct val="107000"/>
                        </a:lnSpc>
                        <a:spcAft>
                          <a:spcPts val="0"/>
                        </a:spcAft>
                      </a:pPr>
                      <a:r>
                        <a:rPr lang="es-EC" sz="1100">
                          <a:effectLst/>
                        </a:rPr>
                        <a:t>Atención deficiente al cliente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Hardware obsoleto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Procesos Innecesarios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Falta de personal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9">
                  <a:txBody>
                    <a:bodyPr/>
                    <a:lstStyle/>
                    <a:p>
                      <a:pPr>
                        <a:lnSpc>
                          <a:spcPct val="107000"/>
                        </a:lnSpc>
                        <a:spcAft>
                          <a:spcPts val="0"/>
                        </a:spcAft>
                      </a:pPr>
                      <a:r>
                        <a:rPr lang="es-EC" sz="1100" b="1" dirty="0">
                          <a:effectLst/>
                        </a:rPr>
                        <a:t>6) ¿En cuál de los siguientes procesos ha tenido mayor dificultad? (Seleccione uno)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2">
                  <a:txBody>
                    <a:bodyPr/>
                    <a:lstStyle/>
                    <a:p>
                      <a:pPr>
                        <a:lnSpc>
                          <a:spcPct val="107000"/>
                        </a:lnSpc>
                        <a:spcAft>
                          <a:spcPts val="0"/>
                        </a:spcAft>
                      </a:pPr>
                      <a:r>
                        <a:rPr lang="es-EC" sz="1100">
                          <a:effectLst/>
                        </a:rPr>
                        <a:t>Proceso de Matriculas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2">
                  <a:txBody>
                    <a:bodyPr/>
                    <a:lstStyle/>
                    <a:p>
                      <a:pPr>
                        <a:lnSpc>
                          <a:spcPct val="107000"/>
                        </a:lnSpc>
                        <a:spcAft>
                          <a:spcPts val="0"/>
                        </a:spcAft>
                      </a:pPr>
                      <a:r>
                        <a:rPr lang="es-EC" sz="1100">
                          <a:effectLst/>
                        </a:rPr>
                        <a:t>Obtención de certificados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4">
                  <a:txBody>
                    <a:bodyPr/>
                    <a:lstStyle/>
                    <a:p>
                      <a:pPr>
                        <a:lnSpc>
                          <a:spcPct val="107000"/>
                        </a:lnSpc>
                        <a:spcAft>
                          <a:spcPts val="0"/>
                        </a:spcAft>
                      </a:pPr>
                      <a:r>
                        <a:rPr lang="es-EC" sz="1100">
                          <a:effectLst/>
                        </a:rPr>
                        <a:t>Ninguno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r>
              <a:tr h="129283">
                <a:tc gridSpan="2">
                  <a:txBody>
                    <a:bodyPr/>
                    <a:lstStyle/>
                    <a:p>
                      <a:pPr>
                        <a:lnSpc>
                          <a:spcPct val="107000"/>
                        </a:lnSpc>
                        <a:spcAft>
                          <a:spcPts val="0"/>
                        </a:spcAft>
                      </a:pPr>
                      <a:r>
                        <a:rPr lang="es-EC" sz="1100">
                          <a:effectLst/>
                        </a:rPr>
                        <a:t>Carnetización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2">
                  <a:txBody>
                    <a:bodyPr/>
                    <a:lstStyle/>
                    <a:p>
                      <a:pPr>
                        <a:lnSpc>
                          <a:spcPct val="107000"/>
                        </a:lnSpc>
                        <a:spcAft>
                          <a:spcPts val="0"/>
                        </a:spcAft>
                      </a:pPr>
                      <a:r>
                        <a:rPr lang="es-EC" sz="1100">
                          <a:effectLst/>
                        </a:rPr>
                        <a:t>Pérdida de documentación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gridSpan="4">
                  <a:txBody>
                    <a:bodyPr/>
                    <a:lstStyle/>
                    <a:p>
                      <a:pPr>
                        <a:lnSpc>
                          <a:spcPct val="107000"/>
                        </a:lnSpc>
                        <a:spcAft>
                          <a:spcPts val="0"/>
                        </a:spcAft>
                      </a:pPr>
                      <a:r>
                        <a:rPr lang="es-EC" sz="1100" b="1" dirty="0">
                          <a:effectLst/>
                        </a:rPr>
                        <a:t>7) ¿Existe seguimiento a los procesos?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r h="129283">
                <a:tc>
                  <a:txBody>
                    <a:bodyPr/>
                    <a:lstStyle/>
                    <a:p>
                      <a:pPr>
                        <a:lnSpc>
                          <a:spcPct val="107000"/>
                        </a:lnSpc>
                        <a:spcAft>
                          <a:spcPts val="0"/>
                        </a:spcAft>
                      </a:pPr>
                      <a:r>
                        <a:rPr lang="es-EC" sz="1100">
                          <a:effectLst/>
                        </a:rPr>
                        <a:t>Siempre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2">
                  <a:txBody>
                    <a:bodyPr/>
                    <a:lstStyle/>
                    <a:p>
                      <a:pPr>
                        <a:lnSpc>
                          <a:spcPct val="107000"/>
                        </a:lnSpc>
                        <a:spcAft>
                          <a:spcPts val="0"/>
                        </a:spcAft>
                      </a:pPr>
                      <a:r>
                        <a:rPr lang="es-EC" sz="1100">
                          <a:effectLst/>
                        </a:rPr>
                        <a:t>Casi siempre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nSpc>
                          <a:spcPct val="107000"/>
                        </a:lnSpc>
                        <a:spcAft>
                          <a:spcPts val="0"/>
                        </a:spcAft>
                      </a:pPr>
                      <a:r>
                        <a:rPr lang="es-EC" sz="1100">
                          <a:effectLst/>
                        </a:rPr>
                        <a:t>Ocasionalmente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gridSpan="2">
                  <a:txBody>
                    <a:bodyPr/>
                    <a:lstStyle/>
                    <a:p>
                      <a:pPr algn="ctr">
                        <a:lnSpc>
                          <a:spcPct val="107000"/>
                        </a:lnSpc>
                        <a:spcAft>
                          <a:spcPts val="0"/>
                        </a:spcAft>
                      </a:pPr>
                      <a:r>
                        <a:rPr lang="es-EC" sz="1100">
                          <a:effectLst/>
                        </a:rPr>
                        <a:t>Nunca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c>
                  <a:txBody>
                    <a:bodyPr/>
                    <a:lstStyle/>
                    <a:p>
                      <a:pPr algn="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31" marR="27331" marT="0" marB="0"/>
                </a:tc>
              </a:tr>
            </a:tbl>
          </a:graphicData>
        </a:graphic>
      </p:graphicFrame>
    </p:spTree>
    <p:extLst>
      <p:ext uri="{BB962C8B-B14F-4D97-AF65-F5344CB8AC3E}">
        <p14:creationId xmlns:p14="http://schemas.microsoft.com/office/powerpoint/2010/main" val="29247323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9631363" y="11142663"/>
            <a:ext cx="0" cy="3159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10006013" y="11133138"/>
            <a:ext cx="0" cy="3159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0191750" y="11133138"/>
            <a:ext cx="0" cy="3159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echa derecha 8"/>
          <p:cNvSpPr/>
          <p:nvPr/>
        </p:nvSpPr>
        <p:spPr>
          <a:xfrm>
            <a:off x="10506075" y="11239500"/>
            <a:ext cx="73025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Continua</a:t>
            </a:r>
            <a:endParaRPr lang="es-EC" sz="1100">
              <a:effectLst/>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306091725"/>
              </p:ext>
            </p:extLst>
          </p:nvPr>
        </p:nvGraphicFramePr>
        <p:xfrm>
          <a:off x="2806676" y="146462"/>
          <a:ext cx="7933431" cy="6233212"/>
        </p:xfrm>
        <a:graphic>
          <a:graphicData uri="http://schemas.openxmlformats.org/drawingml/2006/table">
            <a:tbl>
              <a:tblPr>
                <a:tableStyleId>{21E4AEA4-8DFA-4A89-87EB-49C32662AFE0}</a:tableStyleId>
              </a:tblPr>
              <a:tblGrid>
                <a:gridCol w="1057396"/>
                <a:gridCol w="1035595"/>
                <a:gridCol w="1035595"/>
                <a:gridCol w="644064"/>
                <a:gridCol w="1784128"/>
                <a:gridCol w="117424"/>
                <a:gridCol w="517797"/>
                <a:gridCol w="257081"/>
                <a:gridCol w="435131"/>
                <a:gridCol w="408787"/>
                <a:gridCol w="640433"/>
              </a:tblGrid>
              <a:tr h="143708">
                <a:tc gridSpan="11">
                  <a:txBody>
                    <a:bodyPr/>
                    <a:lstStyle/>
                    <a:p>
                      <a:pPr>
                        <a:lnSpc>
                          <a:spcPct val="107000"/>
                        </a:lnSpc>
                        <a:spcAft>
                          <a:spcPts val="0"/>
                        </a:spcAft>
                      </a:pPr>
                      <a:r>
                        <a:rPr lang="es-EC" sz="1100" b="1" dirty="0">
                          <a:effectLst/>
                        </a:rPr>
                        <a:t>8) ¿Cómo calificaría los siguientes aspectos al momento de acceder a un servicio administrativo?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031">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gridSpan="2">
                  <a:txBody>
                    <a:bodyPr/>
                    <a:lstStyle/>
                    <a:p>
                      <a:pP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pP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823106">
                <a:tc>
                  <a:txBody>
                    <a:bodyPr/>
                    <a:lstStyle/>
                    <a:p>
                      <a:pP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gridSpan="2">
                  <a:txBody>
                    <a:bodyPr/>
                    <a:lstStyle/>
                    <a:p>
                      <a:pPr marL="71755" marR="71755" algn="ctr">
                        <a:lnSpc>
                          <a:spcPct val="107000"/>
                        </a:lnSpc>
                        <a:spcAft>
                          <a:spcPts val="0"/>
                        </a:spcAft>
                      </a:pPr>
                      <a:r>
                        <a:rPr lang="es-EC" sz="1100" dirty="0">
                          <a:effectLst/>
                        </a:rPr>
                        <a:t>Muy satisfecho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vert="vert270"/>
                </a:tc>
                <a:tc hMerge="1">
                  <a:txBody>
                    <a:bodyPr/>
                    <a:lstStyle/>
                    <a:p>
                      <a:pPr marL="71755" marR="71755" algn="ct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vert="vert270"/>
                </a:tc>
                <a:tc>
                  <a:txBody>
                    <a:bodyPr/>
                    <a:lstStyle/>
                    <a:p>
                      <a:pPr marL="71755" marR="71755" algn="ctr">
                        <a:lnSpc>
                          <a:spcPct val="107000"/>
                        </a:lnSpc>
                        <a:spcAft>
                          <a:spcPts val="0"/>
                        </a:spcAft>
                      </a:pPr>
                      <a:r>
                        <a:rPr lang="es-EC" sz="1100">
                          <a:effectLst/>
                        </a:rPr>
                        <a:t>Satisfecho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vert="vert270"/>
                </a:tc>
                <a:tc>
                  <a:txBody>
                    <a:bodyPr/>
                    <a:lstStyle/>
                    <a:p>
                      <a:pPr marL="71755" marR="71755" algn="ctr">
                        <a:lnSpc>
                          <a:spcPct val="107000"/>
                        </a:lnSpc>
                        <a:spcAft>
                          <a:spcPts val="0"/>
                        </a:spcAft>
                      </a:pPr>
                      <a:r>
                        <a:rPr lang="es-EC" sz="1100">
                          <a:effectLst/>
                        </a:rPr>
                        <a:t>Poco satisfecho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vert="vert270"/>
                </a:tc>
                <a:tc gridSpan="2">
                  <a:txBody>
                    <a:bodyPr/>
                    <a:lstStyle/>
                    <a:p>
                      <a:pPr marL="71755" marR="71755" algn="ctr">
                        <a:lnSpc>
                          <a:spcPct val="107000"/>
                        </a:lnSpc>
                        <a:spcAft>
                          <a:spcPts val="0"/>
                        </a:spcAft>
                      </a:pPr>
                      <a:r>
                        <a:rPr lang="es-EC" sz="1100">
                          <a:effectLst/>
                        </a:rPr>
                        <a:t>Insatisfecho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vert="vert270"/>
                </a:tc>
                <a:tc hMerge="1">
                  <a:txBody>
                    <a:bodyPr/>
                    <a:lstStyle/>
                    <a:p>
                      <a:endParaRPr lang="es-EC"/>
                    </a:p>
                  </a:txBody>
                  <a:tcPr/>
                </a:tc>
              </a:tr>
              <a:tr h="143708">
                <a:tc gridSpan="10">
                  <a:txBody>
                    <a:bodyPr/>
                    <a:lstStyle/>
                    <a:p>
                      <a:pPr algn="ctr">
                        <a:lnSpc>
                          <a:spcPct val="107000"/>
                        </a:lnSpc>
                        <a:spcAft>
                          <a:spcPts val="0"/>
                        </a:spcAft>
                      </a:pPr>
                      <a:r>
                        <a:rPr lang="es-EC" sz="1100" b="1" dirty="0">
                          <a:effectLst/>
                        </a:rPr>
                        <a:t>ELEMENTO TANGIBLES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dirty="0">
                          <a:effectLst/>
                        </a:rPr>
                        <a:t>¿Los equipos y tecnología tienen apariencia moderna?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pPr algn="ct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El espacio de espera es cómodo y agradable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pPr algn="ctr">
                        <a:lnSpc>
                          <a:spcPct val="107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dirty="0">
                          <a:effectLst/>
                        </a:rPr>
                        <a:t>¿El material informativo (folletos, formularios, </a:t>
                      </a:r>
                      <a:r>
                        <a:rPr lang="es-EC" sz="1100" dirty="0" err="1">
                          <a:effectLst/>
                        </a:rPr>
                        <a:t>etc</a:t>
                      </a:r>
                      <a:r>
                        <a:rPr lang="es-EC" sz="1100" dirty="0">
                          <a:effectLst/>
                        </a:rPr>
                        <a:t>) son útiles y claros?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pPr algn="ctr">
                        <a:lnSpc>
                          <a:spcPct val="107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Presentación personal de los funcionarios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pPr algn="ctr">
                        <a:lnSpc>
                          <a:spcPct val="107000"/>
                        </a:lnSpc>
                        <a:spcAft>
                          <a:spcPts val="0"/>
                        </a:spcAft>
                      </a:pP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6">
                  <a:txBody>
                    <a:bodyPr/>
                    <a:lstStyle/>
                    <a:p>
                      <a:pPr>
                        <a:lnSpc>
                          <a:spcPct val="107000"/>
                        </a:lnSpc>
                        <a:spcAft>
                          <a:spcPts val="0"/>
                        </a:spcAft>
                      </a:pPr>
                      <a:r>
                        <a:rPr lang="es-EC" sz="1100">
                          <a:effectLst/>
                        </a:rPr>
                        <a:t>¿Disponen en su puesto de trabajo la documentación necesaria?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10">
                  <a:txBody>
                    <a:bodyPr/>
                    <a:lstStyle/>
                    <a:p>
                      <a:pPr algn="ctr">
                        <a:lnSpc>
                          <a:spcPct val="107000"/>
                        </a:lnSpc>
                        <a:spcAft>
                          <a:spcPts val="0"/>
                        </a:spcAft>
                      </a:pPr>
                      <a:r>
                        <a:rPr lang="es-EC" sz="1100" b="1" dirty="0">
                          <a:effectLst/>
                        </a:rPr>
                        <a:t>SERVICIOS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¿Se tienen horarios de trabajo convenientes?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funcionarios ofrecen un servicio personalizado?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¿La Universidad se preocupa por el bienestar de los estudiantes?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¿La Universidad comprende las necesidades de los estudiantes?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funcionarios demuestran respeto hacia los estudiantes?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3">
                  <a:txBody>
                    <a:bodyPr/>
                    <a:lstStyle/>
                    <a:p>
                      <a:pPr>
                        <a:lnSpc>
                          <a:spcPct val="107000"/>
                        </a:lnSpc>
                        <a:spcAft>
                          <a:spcPts val="0"/>
                        </a:spcAft>
                      </a:pPr>
                      <a:r>
                        <a:rPr lang="es-EC" sz="1100">
                          <a:effectLst/>
                        </a:rPr>
                        <a:t>¿Saludan con cordialidad?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gridSpan="2">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9">
                  <a:txBody>
                    <a:bodyPr/>
                    <a:lstStyle/>
                    <a:p>
                      <a:pPr algn="ctr">
                        <a:lnSpc>
                          <a:spcPct val="107000"/>
                        </a:lnSpc>
                        <a:spcAft>
                          <a:spcPts val="0"/>
                        </a:spcAft>
                      </a:pPr>
                      <a:r>
                        <a:rPr lang="es-EC" sz="1100" b="1" dirty="0">
                          <a:effectLst/>
                        </a:rPr>
                        <a:t>CONFIABILIDAD</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funcionarios realizan los procesos en el tiempo prometido?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funcionarios realizan de una manera eficaz su trabajo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Atienden oportunamente quejas y reclamos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10">
                  <a:txBody>
                    <a:bodyPr/>
                    <a:lstStyle/>
                    <a:p>
                      <a:pPr algn="ctr">
                        <a:lnSpc>
                          <a:spcPct val="107000"/>
                        </a:lnSpc>
                        <a:spcAft>
                          <a:spcPts val="0"/>
                        </a:spcAft>
                      </a:pPr>
                      <a:r>
                        <a:rPr lang="es-EC" sz="1100" b="1" dirty="0">
                          <a:effectLst/>
                        </a:rPr>
                        <a:t>TIEMPO DE RESPUESTA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207855">
                <a:tc gridSpan="9">
                  <a:txBody>
                    <a:bodyPr/>
                    <a:lstStyle/>
                    <a:p>
                      <a:pPr>
                        <a:lnSpc>
                          <a:spcPct val="107000"/>
                        </a:lnSpc>
                        <a:spcAft>
                          <a:spcPts val="0"/>
                        </a:spcAft>
                      </a:pPr>
                      <a:r>
                        <a:rPr lang="es-EC" sz="1100" dirty="0">
                          <a:effectLst/>
                        </a:rPr>
                        <a:t>¿Los empleados cumplen con los horarios de atención establecidas </a:t>
                      </a:r>
                      <a:r>
                        <a:rPr lang="es-EC" sz="1100" dirty="0" smtClean="0">
                          <a:effectLst/>
                        </a:rPr>
                        <a:t>por </a:t>
                      </a:r>
                      <a:r>
                        <a:rPr lang="es-EC" sz="1100" dirty="0">
                          <a:effectLst/>
                        </a:rPr>
                        <a:t>la Universidad?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empleados realizan los procesos de manera rápida?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294051">
                <a:tc gridSpan="7">
                  <a:txBody>
                    <a:bodyPr/>
                    <a:lstStyle/>
                    <a:p>
                      <a:pPr>
                        <a:lnSpc>
                          <a:spcPct val="107000"/>
                        </a:lnSpc>
                        <a:spcAft>
                          <a:spcPts val="0"/>
                        </a:spcAft>
                      </a:pPr>
                      <a:r>
                        <a:rPr lang="es-EC" sz="1100">
                          <a:effectLst/>
                        </a:rPr>
                        <a:t>¿Los empleados responden a las preguntas de los estudiantes </a:t>
                      </a:r>
                    </a:p>
                    <a:p>
                      <a:pPr>
                        <a:lnSpc>
                          <a:spcPct val="107000"/>
                        </a:lnSpc>
                        <a:spcAft>
                          <a:spcPts val="0"/>
                        </a:spcAft>
                      </a:pPr>
                      <a:r>
                        <a:rPr lang="es-EC" sz="1100">
                          <a:effectLst/>
                        </a:rPr>
                        <a:t>oportunamente?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10">
                  <a:txBody>
                    <a:bodyPr/>
                    <a:lstStyle/>
                    <a:p>
                      <a:pPr algn="ctr">
                        <a:lnSpc>
                          <a:spcPct val="107000"/>
                        </a:lnSpc>
                        <a:spcAft>
                          <a:spcPts val="0"/>
                        </a:spcAft>
                      </a:pPr>
                      <a:r>
                        <a:rPr lang="es-EC" sz="1100" b="1" dirty="0">
                          <a:effectLst/>
                        </a:rPr>
                        <a:t>SEGURIDAD</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¿El comportamiento de los empleados transmite confianza?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funcionarios son amables?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5">
                  <a:txBody>
                    <a:bodyPr/>
                    <a:lstStyle/>
                    <a:p>
                      <a:pPr>
                        <a:lnSpc>
                          <a:spcPct val="107000"/>
                        </a:lnSpc>
                        <a:spcAft>
                          <a:spcPts val="0"/>
                        </a:spcAft>
                      </a:pPr>
                      <a:r>
                        <a:rPr lang="es-EC" sz="1100">
                          <a:effectLst/>
                        </a:rPr>
                        <a:t>¿Los funcionarios demuestran tener conocimiento sobre los procesos?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gridSpan="7">
                  <a:txBody>
                    <a:bodyPr/>
                    <a:lstStyle/>
                    <a:p>
                      <a:pPr>
                        <a:lnSpc>
                          <a:spcPct val="107000"/>
                        </a:lnSpc>
                        <a:spcAft>
                          <a:spcPts val="0"/>
                        </a:spcAft>
                      </a:pPr>
                      <a:r>
                        <a:rPr lang="es-EC" sz="1100">
                          <a:effectLst/>
                        </a:rPr>
                        <a:t>¿Los funcionarios proporcionan la suficiente información sobre los procesos?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r h="143708">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gridSpan="2">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hMerge="1">
                  <a:txBody>
                    <a:bodyPr/>
                    <a:lstStyle/>
                    <a:p>
                      <a:endParaRPr lang="es-EC"/>
                    </a:p>
                  </a:txBody>
                  <a:tcPr/>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c>
                  <a:txBody>
                    <a:bodyPr/>
                    <a:lstStyle/>
                    <a:p>
                      <a:pPr algn="r">
                        <a:lnSpc>
                          <a:spcPct val="107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803" marR="30803" marT="0" marB="0"/>
                </a:tc>
              </a:tr>
            </a:tbl>
          </a:graphicData>
        </a:graphic>
      </p:graphicFrame>
      <p:cxnSp>
        <p:nvCxnSpPr>
          <p:cNvPr id="11" name="Conector recto 10"/>
          <p:cNvCxnSpPr/>
          <p:nvPr/>
        </p:nvCxnSpPr>
        <p:spPr>
          <a:xfrm>
            <a:off x="9488488" y="11123613"/>
            <a:ext cx="0" cy="3159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9863138" y="11114088"/>
            <a:ext cx="0" cy="3159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0048875" y="11114088"/>
            <a:ext cx="0" cy="3159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lecha derecha 13"/>
          <p:cNvSpPr/>
          <p:nvPr/>
        </p:nvSpPr>
        <p:spPr>
          <a:xfrm>
            <a:off x="10363200" y="11220450"/>
            <a:ext cx="73025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800">
                <a:effectLst/>
                <a:latin typeface="Times New Roman" panose="02020603050405020304" pitchFamily="18" charset="0"/>
                <a:ea typeface="Calibri" panose="020F0502020204030204" pitchFamily="34" charset="0"/>
                <a:cs typeface="Times New Roman" panose="02020603050405020304" pitchFamily="18" charset="0"/>
              </a:rPr>
              <a:t>Continua</a:t>
            </a:r>
            <a:endParaRPr lang="es-EC"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1180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17295433"/>
              </p:ext>
            </p:extLst>
          </p:nvPr>
        </p:nvGraphicFramePr>
        <p:xfrm>
          <a:off x="3497588" y="706786"/>
          <a:ext cx="5481310" cy="5465387"/>
        </p:xfrm>
        <a:graphic>
          <a:graphicData uri="http://schemas.openxmlformats.org/drawingml/2006/table">
            <a:tbl>
              <a:tblPr>
                <a:tableStyleId>{21E4AEA4-8DFA-4A89-87EB-49C32662AFE0}</a:tableStyleId>
              </a:tblPr>
              <a:tblGrid>
                <a:gridCol w="88012"/>
                <a:gridCol w="461515"/>
                <a:gridCol w="1522243"/>
                <a:gridCol w="455742"/>
                <a:gridCol w="219345"/>
                <a:gridCol w="371260"/>
                <a:gridCol w="85258"/>
                <a:gridCol w="85258"/>
                <a:gridCol w="254223"/>
                <a:gridCol w="254223"/>
                <a:gridCol w="301540"/>
                <a:gridCol w="154202"/>
                <a:gridCol w="254223"/>
                <a:gridCol w="371260"/>
                <a:gridCol w="348783"/>
                <a:gridCol w="254223"/>
              </a:tblGrid>
              <a:tr h="257603">
                <a:tc gridSpan="15">
                  <a:txBody>
                    <a:bodyPr/>
                    <a:lstStyle/>
                    <a:p>
                      <a:pPr algn="ctr">
                        <a:lnSpc>
                          <a:spcPct val="107000"/>
                        </a:lnSpc>
                        <a:spcAft>
                          <a:spcPts val="0"/>
                        </a:spcAft>
                      </a:pPr>
                      <a:r>
                        <a:rPr lang="es-EC" sz="1000" b="1" dirty="0">
                          <a:effectLst/>
                        </a:rPr>
                        <a:t>INFORMACIÓN DE NECESIDADES DEL SERVICIO</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000"/>
                    </a:p>
                  </a:txBody>
                  <a:tcPr marL="64401" marR="64401" marT="32200" marB="32200"/>
                </a:tc>
              </a:tr>
              <a:tr h="257603">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a:p>
                  </a:txBody>
                  <a:tcPr/>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257603">
                <a:tc gridSpan="16">
                  <a:txBody>
                    <a:bodyPr/>
                    <a:lstStyle/>
                    <a:p>
                      <a:pPr>
                        <a:lnSpc>
                          <a:spcPct val="107000"/>
                        </a:lnSpc>
                        <a:spcAft>
                          <a:spcPts val="0"/>
                        </a:spcAft>
                      </a:pPr>
                      <a:r>
                        <a:rPr lang="es-EC" sz="1000" b="1" dirty="0">
                          <a:effectLst/>
                        </a:rPr>
                        <a:t>9) ¿A través de que canales desearía realizar sus consultas? (Seleccione uno</a:t>
                      </a:r>
                      <a:r>
                        <a:rPr lang="es-EC" sz="1000" b="1" dirty="0" smtClean="0">
                          <a:effectLst/>
                        </a:rPr>
                        <a:t>)</a:t>
                      </a: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sz="1000" dirty="0"/>
                    </a:p>
                  </a:txBody>
                  <a:tcPr marL="64401" marR="64401" marT="32200" marB="32200"/>
                </a:tc>
              </a:tr>
              <a:tr h="257603">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dirty="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257603">
                <a:tc gridSpan="3">
                  <a:txBody>
                    <a:bodyPr/>
                    <a:lstStyle/>
                    <a:p>
                      <a:pPr>
                        <a:lnSpc>
                          <a:spcPct val="107000"/>
                        </a:lnSpc>
                        <a:spcAft>
                          <a:spcPts val="0"/>
                        </a:spcAft>
                      </a:pPr>
                      <a:r>
                        <a:rPr lang="es-EC" sz="1000">
                          <a:effectLst/>
                        </a:rPr>
                        <a:t>Redes sociales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gridSpan="2">
                  <a:txBody>
                    <a:bodyPr/>
                    <a:lstStyle/>
                    <a:p>
                      <a:pPr>
                        <a:lnSpc>
                          <a:spcPct val="107000"/>
                        </a:lnSpc>
                        <a:spcAft>
                          <a:spcPts val="0"/>
                        </a:spcAft>
                      </a:pPr>
                      <a:r>
                        <a:rPr lang="es-EC" sz="1000">
                          <a:effectLst/>
                        </a:rPr>
                        <a:t>Otros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257603">
                <a:tc gridSpan="3">
                  <a:txBody>
                    <a:bodyPr/>
                    <a:lstStyle/>
                    <a:p>
                      <a:pPr>
                        <a:lnSpc>
                          <a:spcPct val="107000"/>
                        </a:lnSpc>
                        <a:spcAft>
                          <a:spcPts val="0"/>
                        </a:spcAft>
                      </a:pPr>
                      <a:r>
                        <a:rPr lang="es-EC" sz="1000">
                          <a:effectLst/>
                        </a:rPr>
                        <a:t>Stand de información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gridSpan="6">
                  <a:txBody>
                    <a:bodyPr/>
                    <a:lstStyle/>
                    <a:p>
                      <a:pPr>
                        <a:lnSpc>
                          <a:spcPct val="107000"/>
                        </a:lnSpc>
                        <a:spcAft>
                          <a:spcPts val="0"/>
                        </a:spcAft>
                      </a:pPr>
                      <a:r>
                        <a:rPr lang="es-EC" sz="1000">
                          <a:effectLst/>
                        </a:rPr>
                        <a:t>Especifique: _____________</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251702">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257603">
                <a:tc gridSpan="16">
                  <a:txBody>
                    <a:bodyPr/>
                    <a:lstStyle/>
                    <a:p>
                      <a:pPr>
                        <a:lnSpc>
                          <a:spcPct val="107000"/>
                        </a:lnSpc>
                        <a:spcAft>
                          <a:spcPts val="0"/>
                        </a:spcAft>
                      </a:pPr>
                      <a:r>
                        <a:rPr lang="es-EC" sz="1000" b="1" dirty="0">
                          <a:effectLst/>
                        </a:rPr>
                        <a:t>10) Sugerencias para mejorar en la calidad del servicio (Seleccione uno</a:t>
                      </a:r>
                      <a:r>
                        <a:rPr lang="es-EC" sz="1000" b="1" dirty="0" smtClean="0">
                          <a:effectLst/>
                        </a:rPr>
                        <a:t>)</a:t>
                      </a: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sz="1000" dirty="0"/>
                    </a:p>
                  </a:txBody>
                  <a:tcPr marL="64401" marR="64401" marT="32200" marB="32200"/>
                </a:tc>
              </a:tr>
              <a:tr h="114761">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gn="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dirty="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dirty="0"/>
                    </a:p>
                  </a:txBody>
                  <a:tcPr marL="64401" marR="64401" marT="32200" marB="32200"/>
                </a:tc>
              </a:tr>
              <a:tr h="0">
                <a:tc gridSpan="3">
                  <a:txBody>
                    <a:bodyPr/>
                    <a:lstStyle/>
                    <a:p>
                      <a:pPr>
                        <a:lnSpc>
                          <a:spcPct val="107000"/>
                        </a:lnSpc>
                        <a:spcAft>
                          <a:spcPts val="0"/>
                        </a:spcAft>
                      </a:pPr>
                      <a:r>
                        <a:rPr lang="es-EC" sz="1000" dirty="0" smtClean="0">
                          <a:effectLst/>
                        </a:rPr>
                        <a:t>Buzón </a:t>
                      </a:r>
                      <a:r>
                        <a:rPr lang="es-EC" sz="1000" dirty="0">
                          <a:effectLst/>
                        </a:rPr>
                        <a:t>de quejas virtual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114848">
                <a:tc gridSpan="7">
                  <a:txBody>
                    <a:bodyPr/>
                    <a:lstStyle/>
                    <a:p>
                      <a:pPr>
                        <a:lnSpc>
                          <a:spcPct val="107000"/>
                        </a:lnSpc>
                        <a:spcAft>
                          <a:spcPts val="0"/>
                        </a:spcAft>
                      </a:pPr>
                      <a:r>
                        <a:rPr lang="es-EC" sz="1000">
                          <a:effectLst/>
                        </a:rPr>
                        <a:t>Incorporar un comité multidisciplinario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nSpc>
                          <a:spcPct val="107000"/>
                        </a:lnSpc>
                        <a:spcAft>
                          <a:spcPts val="0"/>
                        </a:spcAft>
                      </a:pPr>
                      <a:r>
                        <a:rPr lang="es-EC" sz="1000">
                          <a:effectLst/>
                        </a:rPr>
                        <a:t>Otros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5">
                  <a:txBody>
                    <a:bodyPr/>
                    <a:lstStyle/>
                    <a:p>
                      <a:pPr>
                        <a:lnSpc>
                          <a:spcPct val="107000"/>
                        </a:lnSpc>
                        <a:spcAft>
                          <a:spcPts val="0"/>
                        </a:spcAft>
                      </a:pPr>
                      <a:r>
                        <a:rPr lang="es-EC" sz="1000" dirty="0">
                          <a:effectLst/>
                        </a:rPr>
                        <a:t>Especifique</a:t>
                      </a:r>
                      <a:r>
                        <a:rPr lang="es-EC" sz="1000" dirty="0" smtClean="0">
                          <a:effectLst/>
                        </a:rPr>
                        <a:t>:___________</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7603">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gn="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257603">
                <a:tc gridSpan="16">
                  <a:txBody>
                    <a:bodyPr/>
                    <a:lstStyle/>
                    <a:p>
                      <a:pPr>
                        <a:lnSpc>
                          <a:spcPct val="107000"/>
                        </a:lnSpc>
                        <a:spcAft>
                          <a:spcPts val="0"/>
                        </a:spcAft>
                      </a:pPr>
                      <a:r>
                        <a:rPr lang="es-EC" sz="1000" b="1" dirty="0">
                          <a:effectLst/>
                        </a:rPr>
                        <a:t>11) Sugerencias y recomendaciones para mejorar el </a:t>
                      </a:r>
                      <a:r>
                        <a:rPr lang="es-EC" sz="1000" b="1" dirty="0" smtClean="0">
                          <a:effectLst/>
                        </a:rPr>
                        <a:t>servicio</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sz="1000" dirty="0"/>
                    </a:p>
                  </a:txBody>
                  <a:tcPr marL="64401" marR="64401" marT="32200" marB="32200"/>
                </a:tc>
              </a:tr>
              <a:tr h="257603">
                <a:tc gridSpan="2">
                  <a:txBody>
                    <a:bodyPr/>
                    <a:lstStyle/>
                    <a:p>
                      <a:pP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pP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a:txBody>
                    <a:bodyPr/>
                    <a:lstStyle/>
                    <a:p>
                      <a:pP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gridSpan="2">
                  <a:txBody>
                    <a:bodyPr/>
                    <a:lstStyle/>
                    <a:p>
                      <a:pPr>
                        <a:lnSpc>
                          <a:spcPct val="107000"/>
                        </a:lnSpc>
                        <a:spcAft>
                          <a:spcPts val="0"/>
                        </a:spcAft>
                      </a:pPr>
                      <a:r>
                        <a:rPr lang="es-EC" sz="1000">
                          <a:effectLst/>
                        </a:rPr>
                        <a:t>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a:txBody>
                    <a:bodyPr/>
                    <a:lstStyle/>
                    <a:p>
                      <a:endParaRPr lang="es-EC" sz="1000"/>
                    </a:p>
                  </a:txBody>
                  <a:tcPr marL="64401" marR="64401" marT="32200" marB="32200"/>
                </a:tc>
                <a:tc gridSpan="2">
                  <a:txBody>
                    <a:bodyPr/>
                    <a:lstStyle/>
                    <a:p>
                      <a:endParaRPr lang="es-EC" sz="1000"/>
                    </a:p>
                  </a:txBody>
                  <a:tcPr marL="64401" marR="64401" marT="32200" marB="32200"/>
                </a:tc>
                <a:tc hMerge="1">
                  <a:txBody>
                    <a:bodyPr/>
                    <a:lstStyle/>
                    <a:p>
                      <a:endParaRPr lang="es-EC" sz="1000"/>
                    </a:p>
                  </a:txBody>
                  <a:tcPr marL="64401" marR="64401" marT="32200" marB="32200"/>
                </a:tc>
                <a:tc>
                  <a:txBody>
                    <a:bodyPr/>
                    <a:lstStyle/>
                    <a:p>
                      <a:endParaRPr lang="es-EC"/>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c>
                  <a:txBody>
                    <a:bodyPr/>
                    <a:lstStyle/>
                    <a:p>
                      <a:endParaRPr lang="es-EC" sz="1000"/>
                    </a:p>
                  </a:txBody>
                  <a:tcPr marL="64401" marR="64401" marT="32200" marB="32200"/>
                </a:tc>
              </a:tr>
              <a:tr h="772809">
                <a:tc gridSpan="16">
                  <a:txBody>
                    <a:bodyPr/>
                    <a:lstStyle/>
                    <a:p>
                      <a:pP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s-EC" sz="1000" dirty="0">
                          <a:effectLst/>
                        </a:rPr>
                        <a:t>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pPr>
                        <a:lnSpc>
                          <a:spcPct val="107000"/>
                        </a:lnSpc>
                        <a:spcAft>
                          <a:spcPts val="0"/>
                        </a:spcAft>
                      </a:pP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sz="1000"/>
                    </a:p>
                  </a:txBody>
                  <a:tcPr marL="64401" marR="64401" marT="32200" marB="32200"/>
                </a:tc>
                <a:tc hMerge="1">
                  <a:txBody>
                    <a:bodyPr/>
                    <a:lstStyle/>
                    <a:p>
                      <a:endParaRPr lang="es-EC" sz="1000"/>
                    </a:p>
                  </a:txBody>
                  <a:tcPr marL="64401" marR="64401" marT="32200" marB="32200"/>
                </a:tc>
                <a:tc hMerge="1">
                  <a:txBody>
                    <a:bodyPr/>
                    <a:lstStyle/>
                    <a:p>
                      <a:endParaRPr lang="es-EC" sz="1000"/>
                    </a:p>
                  </a:txBody>
                  <a:tcPr marL="64401" marR="64401" marT="32200" marB="32200"/>
                </a:tc>
                <a:tc hMerge="1">
                  <a:txBody>
                    <a:bodyPr/>
                    <a:lstStyle/>
                    <a:p>
                      <a:endParaRPr lang="es-EC"/>
                    </a:p>
                  </a:txBody>
                  <a:tcPr marL="64401" marR="64401" marT="32200" marB="32200"/>
                </a:tc>
                <a:tc hMerge="1">
                  <a:txBody>
                    <a:bodyPr/>
                    <a:lstStyle/>
                    <a:p>
                      <a:endParaRPr lang="es-EC" sz="1000"/>
                    </a:p>
                  </a:txBody>
                  <a:tcPr marL="64401" marR="64401" marT="32200" marB="32200"/>
                </a:tc>
                <a:tc hMerge="1">
                  <a:txBody>
                    <a:bodyPr/>
                    <a:lstStyle/>
                    <a:p>
                      <a:endParaRPr lang="es-EC" sz="1000"/>
                    </a:p>
                  </a:txBody>
                  <a:tcPr marL="64401" marR="64401" marT="32200" marB="32200"/>
                </a:tc>
                <a:tc hMerge="1">
                  <a:txBody>
                    <a:bodyPr/>
                    <a:lstStyle/>
                    <a:p>
                      <a:endParaRPr lang="es-EC" sz="1000"/>
                    </a:p>
                  </a:txBody>
                  <a:tcPr marL="64401" marR="64401" marT="32200" marB="32200"/>
                </a:tc>
                <a:tc hMerge="1">
                  <a:txBody>
                    <a:bodyPr/>
                    <a:lstStyle/>
                    <a:p>
                      <a:endParaRPr lang="es-EC" sz="1000"/>
                    </a:p>
                  </a:txBody>
                  <a:tcPr marL="64401" marR="64401" marT="32200" marB="32200"/>
                </a:tc>
              </a:tr>
              <a:tr h="114848">
                <a:tc gridSpan="16">
                  <a:txBody>
                    <a:bodyPr/>
                    <a:lstStyle/>
                    <a:p>
                      <a:pPr algn="ctr">
                        <a:lnSpc>
                          <a:spcPct val="107000"/>
                        </a:lnSpc>
                        <a:spcAft>
                          <a:spcPts val="0"/>
                        </a:spcAft>
                      </a:pPr>
                      <a:r>
                        <a:rPr lang="es-EC" sz="1000" b="1" dirty="0">
                          <a:effectLst/>
                        </a:rPr>
                        <a:t>GRACIAS POR SU COLABORACIÓN</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306" marR="3130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Rectángulo 4"/>
          <p:cNvSpPr/>
          <p:nvPr/>
        </p:nvSpPr>
        <p:spPr>
          <a:xfrm>
            <a:off x="4394200" y="4902200"/>
            <a:ext cx="3771900" cy="711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9252398" y="589843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10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663575"/>
            <a:ext cx="8229600" cy="749300"/>
          </a:xfrm>
        </p:spPr>
        <p:txBody>
          <a:bodyPr/>
          <a:lstStyle/>
          <a:p>
            <a:pPr marL="0" indent="0" algn="ctr">
              <a:buNone/>
              <a:defRPr/>
            </a:pPr>
            <a:r>
              <a:rPr lang="es-EC" sz="2000" b="1" dirty="0" smtClean="0">
                <a:latin typeface="Times New Roman" panose="02020603050405020304" pitchFamily="18" charset="0"/>
                <a:cs typeface="Times New Roman" panose="02020603050405020304" pitchFamily="18" charset="0"/>
              </a:rPr>
              <a:t>Pregunta </a:t>
            </a:r>
            <a:r>
              <a:rPr lang="es-EC" sz="2000" b="1" dirty="0">
                <a:latin typeface="Times New Roman" panose="02020603050405020304" pitchFamily="18" charset="0"/>
                <a:cs typeface="Times New Roman" panose="02020603050405020304" pitchFamily="18" charset="0"/>
              </a:rPr>
              <a:t>2: </a:t>
            </a:r>
            <a:r>
              <a:rPr lang="es-EC" sz="2000" dirty="0">
                <a:latin typeface="Times New Roman" panose="02020603050405020304" pitchFamily="18" charset="0"/>
                <a:cs typeface="Times New Roman" panose="02020603050405020304" pitchFamily="18" charset="0"/>
              </a:rPr>
              <a:t>¿Cómo considera los servicios administrativos de la Universidad</a:t>
            </a:r>
            <a:r>
              <a:rPr lang="es-EC" sz="2000" dirty="0" smtClean="0">
                <a:latin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a:p>
            <a:pPr algn="ctr">
              <a:defRPr/>
            </a:pPr>
            <a:endParaRPr lang="es-EC" sz="2000" dirty="0">
              <a:latin typeface="Times New Roman" panose="02020603050405020304" pitchFamily="18" charset="0"/>
              <a:cs typeface="Times New Roman" panose="02020603050405020304" pitchFamily="18" charset="0"/>
            </a:endParaRP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75078" y="589843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933726" y="29168"/>
            <a:ext cx="6341352"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Tratamiento de los datos</a:t>
            </a:r>
          </a:p>
        </p:txBody>
      </p:sp>
      <p:sp>
        <p:nvSpPr>
          <p:cNvPr id="17443" name="7 Rectángulo"/>
          <p:cNvSpPr>
            <a:spLocks noChangeArrowheads="1"/>
          </p:cNvSpPr>
          <p:nvPr/>
        </p:nvSpPr>
        <p:spPr bwMode="auto">
          <a:xfrm>
            <a:off x="7088297" y="3776065"/>
            <a:ext cx="40776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smtClean="0">
                <a:latin typeface="Times New Roman" panose="02020603050405020304" pitchFamily="18" charset="0"/>
                <a:cs typeface="Times New Roman" panose="02020603050405020304" pitchFamily="18" charset="0"/>
              </a:rPr>
              <a:t>Análisis: </a:t>
            </a:r>
            <a:r>
              <a:rPr lang="es-EC" altLang="es-EC" sz="1600" dirty="0">
                <a:latin typeface="Times New Roman" panose="02020603050405020304" pitchFamily="18" charset="0"/>
                <a:cs typeface="Times New Roman" panose="02020603050405020304" pitchFamily="18" charset="0"/>
              </a:rPr>
              <a:t>E</a:t>
            </a:r>
            <a:r>
              <a:rPr lang="es-EC" altLang="es-EC" sz="1600" dirty="0" smtClean="0">
                <a:latin typeface="Times New Roman" panose="02020603050405020304" pitchFamily="18" charset="0"/>
                <a:cs typeface="Times New Roman" panose="02020603050405020304" pitchFamily="18" charset="0"/>
              </a:rPr>
              <a:t>l 51,14% de los estudiantes consideran que los servicios administrativos que ofrece la Universidad son malos, el 46,02% considera que son buenos y el 2,84% dice que los servicios son muy buenos..</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207924216"/>
              </p:ext>
            </p:extLst>
          </p:nvPr>
        </p:nvGraphicFramePr>
        <p:xfrm>
          <a:off x="7088297" y="1780114"/>
          <a:ext cx="4188607" cy="1422400"/>
        </p:xfrm>
        <a:graphic>
          <a:graphicData uri="http://schemas.openxmlformats.org/drawingml/2006/table">
            <a:tbl>
              <a:tblPr>
                <a:tableStyleId>{5C22544A-7EE6-4342-B048-85BDC9FD1C3A}</a:tableStyleId>
              </a:tblPr>
              <a:tblGrid>
                <a:gridCol w="1028155"/>
                <a:gridCol w="1028155"/>
                <a:gridCol w="970377"/>
                <a:gridCol w="1161920"/>
              </a:tblGrid>
              <a:tr h="200501">
                <a:tc gridSpan="2">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200" b="1">
                          <a:effectLst/>
                        </a:rPr>
                        <a:t>Frecuencia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effectLst/>
                        </a:rPr>
                        <a:t>Porcentaje</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80337">
                <a:tc rowSpan="4">
                  <a:txBody>
                    <a:bodyPr/>
                    <a:lstStyle/>
                    <a:p>
                      <a:pPr marL="38100" marR="38100">
                        <a:lnSpc>
                          <a:spcPts val="1600"/>
                        </a:lnSpc>
                        <a:spcAft>
                          <a:spcPts val="0"/>
                        </a:spcAft>
                      </a:pPr>
                      <a:r>
                        <a:rPr lang="es-EC" sz="1200">
                          <a:effectLst/>
                        </a:rPr>
                        <a:t>Válidos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b="1">
                          <a:effectLst/>
                        </a:rPr>
                        <a:t>Muy buenos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0634">
                <a:tc vMerge="1">
                  <a:txBody>
                    <a:bodyPr/>
                    <a:lstStyle/>
                    <a:p>
                      <a:endParaRPr lang="es-EC"/>
                    </a:p>
                  </a:txBody>
                  <a:tcPr/>
                </a:tc>
                <a:tc>
                  <a:txBody>
                    <a:bodyPr/>
                    <a:lstStyle/>
                    <a:p>
                      <a:pPr marL="38100" marR="38100">
                        <a:lnSpc>
                          <a:spcPts val="1600"/>
                        </a:lnSpc>
                        <a:spcAft>
                          <a:spcPts val="0"/>
                        </a:spcAft>
                      </a:pPr>
                      <a:r>
                        <a:rPr lang="es-EC" sz="1200" b="1">
                          <a:effectLst/>
                        </a:rPr>
                        <a:t>Buenos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162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45,3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0634">
                <a:tc vMerge="1">
                  <a:txBody>
                    <a:bodyPr/>
                    <a:lstStyle/>
                    <a:p>
                      <a:endParaRPr lang="es-EC"/>
                    </a:p>
                  </a:txBody>
                  <a:tcPr/>
                </a:tc>
                <a:tc>
                  <a:txBody>
                    <a:bodyPr/>
                    <a:lstStyle/>
                    <a:p>
                      <a:pPr marL="38100" marR="38100">
                        <a:lnSpc>
                          <a:spcPts val="1600"/>
                        </a:lnSpc>
                        <a:spcAft>
                          <a:spcPts val="0"/>
                        </a:spcAft>
                      </a:pPr>
                      <a:r>
                        <a:rPr lang="es-EC" sz="1200" b="1">
                          <a:effectLst/>
                        </a:rPr>
                        <a:t>Malos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50,3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0634">
                <a:tc vMerge="1">
                  <a:txBody>
                    <a:bodyPr/>
                    <a:lstStyle/>
                    <a:p>
                      <a:endParaRPr lang="es-EC"/>
                    </a:p>
                  </a:txBody>
                  <a:tcPr/>
                </a:tc>
                <a:tc>
                  <a:txBody>
                    <a:bodyPr/>
                    <a:lstStyle/>
                    <a:p>
                      <a:pPr marL="38100" marR="38100">
                        <a:lnSpc>
                          <a:spcPts val="1600"/>
                        </a:lnSpc>
                        <a:spcAft>
                          <a:spcPts val="0"/>
                        </a:spcAft>
                      </a:pPr>
                      <a:r>
                        <a:rPr lang="es-EC" sz="1200" b="1">
                          <a:effectLst/>
                        </a:rPr>
                        <a:t>Total</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0634">
                <a:tc>
                  <a:txBody>
                    <a:bodyPr/>
                    <a:lstStyle/>
                    <a:p>
                      <a:pPr marL="38100" marR="38100">
                        <a:lnSpc>
                          <a:spcPts val="1600"/>
                        </a:lnSpc>
                        <a:spcAft>
                          <a:spcPts val="0"/>
                        </a:spcAft>
                      </a:pPr>
                      <a:r>
                        <a:rPr lang="es-EC" sz="1200">
                          <a:effectLst/>
                        </a:rPr>
                        <a:t>Perdidos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b="1" dirty="0">
                          <a:effectLst/>
                        </a:rPr>
                        <a:t>Sistema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0634">
                <a:tc gridSpan="2">
                  <a:txBody>
                    <a:bodyPr/>
                    <a:lstStyle/>
                    <a:p>
                      <a:pPr marL="38100" marR="38100">
                        <a:lnSpc>
                          <a:spcPts val="16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358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10" name="Imagen 9"/>
          <p:cNvPicPr/>
          <p:nvPr/>
        </p:nvPicPr>
        <p:blipFill rotWithShape="1">
          <a:blip r:embed="rId3"/>
          <a:srcRect r="9557"/>
          <a:stretch/>
        </p:blipFill>
        <p:spPr bwMode="auto">
          <a:xfrm>
            <a:off x="1256722" y="1499689"/>
            <a:ext cx="5427413" cy="48495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8065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365016"/>
            <a:ext cx="8229600" cy="749300"/>
          </a:xfrm>
        </p:spPr>
        <p:txBody>
          <a:bodyPr/>
          <a:lstStyle/>
          <a:p>
            <a:pPr marL="0" indent="0">
              <a:buNone/>
            </a:pPr>
            <a:r>
              <a:rPr lang="es-EC" sz="2000" b="1" dirty="0">
                <a:latin typeface="Times New Roman" panose="02020603050405020304" pitchFamily="18" charset="0"/>
                <a:cs typeface="Times New Roman" panose="02020603050405020304" pitchFamily="18" charset="0"/>
              </a:rPr>
              <a:t>PREGUNTA 3: </a:t>
            </a:r>
            <a:r>
              <a:rPr lang="es-EC" sz="2000" dirty="0">
                <a:latin typeface="Times New Roman" panose="02020603050405020304" pitchFamily="18" charset="0"/>
                <a:cs typeface="Times New Roman" panose="02020603050405020304" pitchFamily="18" charset="0"/>
              </a:rPr>
              <a:t>¿Considera que los funcionarios de la Universidad siempre se muestran dispuestos a ayudarlo y a brindarle un servicio oportuno?</a:t>
            </a:r>
          </a:p>
          <a:p>
            <a:pPr algn="ctr">
              <a:defRPr/>
            </a:pPr>
            <a:endParaRPr lang="es-EC" sz="2000" dirty="0">
              <a:latin typeface="Times New Roman" panose="02020603050405020304" pitchFamily="18" charset="0"/>
              <a:cs typeface="Times New Roman" panose="02020603050405020304" pitchFamily="18" charset="0"/>
            </a:endParaRP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40838" y="588555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6873989" y="3835510"/>
            <a:ext cx="473369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sz="1600" dirty="0" smtClean="0">
                <a:latin typeface="Times New Roman" panose="02020603050405020304" pitchFamily="18" charset="0"/>
                <a:cs typeface="Times New Roman" panose="02020603050405020304" pitchFamily="18" charset="0"/>
              </a:rPr>
              <a:t>Del total de estudiantes encuestados el </a:t>
            </a:r>
            <a:r>
              <a:rPr lang="es-EC" sz="1600" dirty="0">
                <a:latin typeface="Times New Roman" panose="02020603050405020304" pitchFamily="18" charset="0"/>
                <a:cs typeface="Times New Roman" panose="02020603050405020304" pitchFamily="18" charset="0"/>
              </a:rPr>
              <a:t>54,83% se considera en desacuerdo acerca de la disposición de los funcionarios de la Universidad al momento de ayudar y a brindar un servicio oportuno; el 22,44% están de acuerdo; el 21, 88% están totalmente desacuerdo y </a:t>
            </a:r>
            <a:r>
              <a:rPr lang="es-EC" sz="1600" dirty="0" smtClean="0">
                <a:latin typeface="Times New Roman" panose="02020603050405020304" pitchFamily="18" charset="0"/>
                <a:cs typeface="Times New Roman" panose="02020603050405020304" pitchFamily="18" charset="0"/>
              </a:rPr>
              <a:t>el </a:t>
            </a:r>
            <a:r>
              <a:rPr lang="es-EC" sz="1600" dirty="0">
                <a:latin typeface="Times New Roman" panose="02020603050405020304" pitchFamily="18" charset="0"/>
                <a:cs typeface="Times New Roman" panose="02020603050405020304" pitchFamily="18" charset="0"/>
              </a:rPr>
              <a:t>0,58% se encuentran totalmente de acuerdo. </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92625847"/>
              </p:ext>
            </p:extLst>
          </p:nvPr>
        </p:nvGraphicFramePr>
        <p:xfrm>
          <a:off x="6949165" y="1412875"/>
          <a:ext cx="4178181" cy="2032000"/>
        </p:xfrm>
        <a:graphic>
          <a:graphicData uri="http://schemas.openxmlformats.org/drawingml/2006/table">
            <a:tbl>
              <a:tblPr>
                <a:tableStyleId>{5C22544A-7EE6-4342-B048-85BDC9FD1C3A}</a:tableStyleId>
              </a:tblPr>
              <a:tblGrid>
                <a:gridCol w="815978"/>
                <a:gridCol w="1265514"/>
                <a:gridCol w="924712"/>
                <a:gridCol w="1171977"/>
              </a:tblGrid>
              <a:tr h="174625">
                <a:tc gridSpan="2">
                  <a:txBody>
                    <a:bodyPr/>
                    <a:lstStyle/>
                    <a:p>
                      <a:pPr algn="ctr">
                        <a:lnSpc>
                          <a:spcPct val="107000"/>
                        </a:lnSpc>
                        <a:spcAft>
                          <a:spcPts val="0"/>
                        </a:spcAft>
                      </a:pPr>
                      <a:r>
                        <a:rPr lang="es-EC" sz="1200" b="1" dirty="0">
                          <a:effectLst/>
                        </a:rPr>
                        <a:t>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200" b="1">
                          <a:effectLst/>
                        </a:rPr>
                        <a:t>Frecuencia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effectLst/>
                        </a:rPr>
                        <a:t>Porcentaje</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86995">
                <a:tc rowSpan="5">
                  <a:txBody>
                    <a:bodyPr/>
                    <a:lstStyle/>
                    <a:p>
                      <a:pPr marL="38100" marR="38100">
                        <a:lnSpc>
                          <a:spcPts val="1600"/>
                        </a:lnSpc>
                        <a:spcAft>
                          <a:spcPts val="0"/>
                        </a:spcAft>
                      </a:pPr>
                      <a:r>
                        <a:rPr lang="es-EC" sz="1200" b="1">
                          <a:effectLst/>
                        </a:rPr>
                        <a:t>Válidos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Totalmente de acuerdo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30">
                <a:tc vMerge="1">
                  <a:txBody>
                    <a:bodyPr/>
                    <a:lstStyle/>
                    <a:p>
                      <a:endParaRPr lang="es-EC"/>
                    </a:p>
                  </a:txBody>
                  <a:tcPr/>
                </a:tc>
                <a:tc>
                  <a:txBody>
                    <a:bodyPr/>
                    <a:lstStyle/>
                    <a:p>
                      <a:pPr marL="38100" marR="38100">
                        <a:lnSpc>
                          <a:spcPts val="1600"/>
                        </a:lnSpc>
                        <a:spcAft>
                          <a:spcPts val="0"/>
                        </a:spcAft>
                      </a:pPr>
                      <a:r>
                        <a:rPr lang="es-EC" sz="1200" dirty="0">
                          <a:effectLst/>
                        </a:rPr>
                        <a:t>De acuerdo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30">
                <a:tc vMerge="1">
                  <a:txBody>
                    <a:bodyPr/>
                    <a:lstStyle/>
                    <a:p>
                      <a:endParaRPr lang="es-EC"/>
                    </a:p>
                  </a:txBody>
                  <a:tcPr/>
                </a:tc>
                <a:tc>
                  <a:txBody>
                    <a:bodyPr/>
                    <a:lstStyle/>
                    <a:p>
                      <a:pPr marL="38100" marR="38100">
                        <a:lnSpc>
                          <a:spcPts val="1600"/>
                        </a:lnSpc>
                        <a:spcAft>
                          <a:spcPts val="0"/>
                        </a:spcAft>
                      </a:pPr>
                      <a:r>
                        <a:rPr lang="es-EC" sz="1200">
                          <a:effectLst/>
                        </a:rPr>
                        <a:t>Desacuerdo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30">
                <a:tc vMerge="1">
                  <a:txBody>
                    <a:bodyPr/>
                    <a:lstStyle/>
                    <a:p>
                      <a:endParaRPr lang="es-EC"/>
                    </a:p>
                  </a:txBody>
                  <a:tcPr/>
                </a:tc>
                <a:tc>
                  <a:txBody>
                    <a:bodyPr/>
                    <a:lstStyle/>
                    <a:p>
                      <a:pPr marL="38100" marR="38100">
                        <a:lnSpc>
                          <a:spcPts val="1600"/>
                        </a:lnSpc>
                        <a:spcAft>
                          <a:spcPts val="0"/>
                        </a:spcAft>
                      </a:pPr>
                      <a:r>
                        <a:rPr lang="es-EC" sz="1200">
                          <a:effectLst/>
                        </a:rPr>
                        <a:t>Totalmente desacuerdo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6830">
                <a:tc vMerge="1">
                  <a:txBody>
                    <a:bodyPr/>
                    <a:lstStyle/>
                    <a:p>
                      <a:endParaRPr lang="es-EC"/>
                    </a:p>
                  </a:txBody>
                  <a:tcPr/>
                </a:tc>
                <a:tc>
                  <a:txBody>
                    <a:bodyPr/>
                    <a:lstStyle/>
                    <a:p>
                      <a:pPr marL="38100" marR="38100">
                        <a:lnSpc>
                          <a:spcPts val="16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1200" b="1">
                          <a:effectLst/>
                        </a:rPr>
                        <a:t>Perdidos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Sistema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4290">
                <a:tc gridSpan="2">
                  <a:txBody>
                    <a:bodyPr/>
                    <a:lstStyle/>
                    <a:p>
                      <a:pPr marL="38100" marR="38100">
                        <a:lnSpc>
                          <a:spcPts val="1600"/>
                        </a:lnSpc>
                        <a:spcAft>
                          <a:spcPts val="0"/>
                        </a:spcAft>
                      </a:pPr>
                      <a:r>
                        <a:rPr lang="es-EC" sz="1200" b="1" dirty="0">
                          <a:effectLst/>
                        </a:rPr>
                        <a:t>Total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358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9" name="Imagen 8"/>
          <p:cNvPicPr/>
          <p:nvPr/>
        </p:nvPicPr>
        <p:blipFill rotWithShape="1">
          <a:blip r:embed="rId3"/>
          <a:srcRect r="4140"/>
          <a:stretch/>
        </p:blipFill>
        <p:spPr bwMode="auto">
          <a:xfrm>
            <a:off x="1176280" y="1300766"/>
            <a:ext cx="5404824" cy="4819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78312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444128" y="503037"/>
            <a:ext cx="4353605" cy="424996"/>
          </a:xfrm>
        </p:spPr>
        <p:txBody>
          <a:bodyPr>
            <a:normAutofit fontScale="85000" lnSpcReduction="10000"/>
          </a:bodyPr>
          <a:lstStyle/>
          <a:p>
            <a:pPr marL="0" indent="0" algn="ctr">
              <a:buNone/>
            </a:pPr>
            <a:r>
              <a:rPr lang="es-EC" sz="2000" b="1" dirty="0">
                <a:latin typeface="Times New Roman" panose="02020603050405020304" pitchFamily="18" charset="0"/>
                <a:cs typeface="Times New Roman" panose="02020603050405020304" pitchFamily="18" charset="0"/>
              </a:rPr>
              <a:t>PREGUNTA </a:t>
            </a:r>
            <a:r>
              <a:rPr lang="es-EC" sz="2000" b="1" dirty="0" smtClean="0">
                <a:latin typeface="Times New Roman" panose="02020603050405020304" pitchFamily="18" charset="0"/>
                <a:cs typeface="Times New Roman" panose="02020603050405020304" pitchFamily="18" charset="0"/>
              </a:rPr>
              <a:t>4: </a:t>
            </a:r>
            <a:r>
              <a:rPr lang="es-EC" sz="2000" dirty="0"/>
              <a:t>Grado de Importancia</a:t>
            </a:r>
            <a:endParaRPr lang="es-EC" sz="2000" dirty="0">
              <a:latin typeface="Times New Roman" panose="02020603050405020304" pitchFamily="18" charset="0"/>
              <a:cs typeface="Times New Roman" panose="02020603050405020304" pitchFamily="18" charset="0"/>
            </a:endParaRP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78156" y="589843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7630706" y="2989797"/>
            <a:ext cx="389588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sz="1600" dirty="0">
                <a:latin typeface="Times New Roman" panose="02020603050405020304" pitchFamily="18" charset="0"/>
                <a:cs typeface="Times New Roman" panose="02020603050405020304" pitchFamily="18" charset="0"/>
              </a:rPr>
              <a:t>En primer lugar como aspecto más importante se encuentra las instalaciones físicas, luego Modernidad de Equipos, en tercer lugar Horarios de atención, en cuarto lugar la imagen de los empleados y por último como un aspecto nada importante es el material asociado con la atención</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67480819"/>
              </p:ext>
            </p:extLst>
          </p:nvPr>
        </p:nvGraphicFramePr>
        <p:xfrm>
          <a:off x="1598611" y="503037"/>
          <a:ext cx="5845517" cy="1761363"/>
        </p:xfrm>
        <a:graphic>
          <a:graphicData uri="http://schemas.openxmlformats.org/drawingml/2006/table">
            <a:tbl>
              <a:tblPr firstRow="1" firstCol="1" bandRow="1">
                <a:tableStyleId>{5C22544A-7EE6-4342-B048-85BDC9FD1C3A}</a:tableStyleId>
              </a:tblPr>
              <a:tblGrid>
                <a:gridCol w="899636"/>
                <a:gridCol w="999751"/>
                <a:gridCol w="999047"/>
                <a:gridCol w="918672"/>
                <a:gridCol w="883420"/>
                <a:gridCol w="1144991"/>
              </a:tblGrid>
              <a:tr h="385445">
                <a:tc>
                  <a:txBody>
                    <a:bodyPr/>
                    <a:lstStyle/>
                    <a:p>
                      <a:pPr algn="l">
                        <a:lnSpc>
                          <a:spcPct val="107000"/>
                        </a:lnSpc>
                        <a:spcAft>
                          <a:spcPts val="0"/>
                        </a:spcAft>
                      </a:pPr>
                      <a:r>
                        <a:rPr lang="es-EC" sz="1200" dirty="0">
                          <a:effectLst/>
                          <a:latin typeface="Times New Roman" panose="02020603050405020304" pitchFamily="18" charset="0"/>
                          <a:cs typeface="Times New Roman" panose="02020603050405020304" pitchFamily="18" charset="0"/>
                        </a:rPr>
                        <a:t>Frecuencia</a:t>
                      </a:r>
                      <a:endParaRPr lang="es-EC" sz="12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Instalaciones físicas</a:t>
                      </a:r>
                      <a:endParaRPr lang="es-EC" sz="12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Modernidad de equipos</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Horarios de atención</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latin typeface="Times New Roman" panose="02020603050405020304" pitchFamily="18" charset="0"/>
                          <a:cs typeface="Times New Roman" panose="02020603050405020304" pitchFamily="18" charset="0"/>
                        </a:rPr>
                        <a:t>Imagen de empleados</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Materiales asociados con la atención</a:t>
                      </a:r>
                      <a:endParaRPr lang="es-EC" sz="12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405">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103</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40</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106</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34</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69</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405">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2</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59</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115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57</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50</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68</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405">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3</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89</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88</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119</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25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29</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405">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4</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55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64</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48</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127</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60</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405">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45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44</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21</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115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125</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2405">
                <a:tc>
                  <a:txBody>
                    <a:bodyPr/>
                    <a:lstStyle/>
                    <a:p>
                      <a:pPr algn="l">
                        <a:lnSpc>
                          <a:spcPct val="107000"/>
                        </a:lnSpc>
                        <a:spcAft>
                          <a:spcPts val="0"/>
                        </a:spcAft>
                      </a:pPr>
                      <a:r>
                        <a:rPr lang="es-EC" sz="1200">
                          <a:effectLst/>
                          <a:latin typeface="Times New Roman" panose="02020603050405020304" pitchFamily="18" charset="0"/>
                          <a:cs typeface="Times New Roman" panose="02020603050405020304" pitchFamily="18" charset="0"/>
                        </a:rPr>
                        <a:t>TOTAL</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latin typeface="Times New Roman" panose="02020603050405020304" pitchFamily="18" charset="0"/>
                          <a:cs typeface="Times New Roman" panose="02020603050405020304" pitchFamily="18" charset="0"/>
                        </a:rPr>
                        <a:t>351</a:t>
                      </a:r>
                      <a:endParaRPr lang="es-EC" sz="12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351</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351</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a:effectLst/>
                          <a:latin typeface="Times New Roman" panose="02020603050405020304" pitchFamily="18" charset="0"/>
                          <a:cs typeface="Times New Roman" panose="02020603050405020304" pitchFamily="18" charset="0"/>
                        </a:rPr>
                        <a:t>351</a:t>
                      </a:r>
                      <a:endParaRPr lang="es-EC" sz="120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C" sz="1200" dirty="0">
                          <a:effectLst/>
                          <a:latin typeface="Times New Roman" panose="02020603050405020304" pitchFamily="18" charset="0"/>
                          <a:cs typeface="Times New Roman" panose="02020603050405020304" pitchFamily="18" charset="0"/>
                        </a:rPr>
                        <a:t>351</a:t>
                      </a:r>
                      <a:endParaRPr lang="es-EC" sz="12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Gráfico 9"/>
          <p:cNvGraphicFramePr/>
          <p:nvPr>
            <p:extLst>
              <p:ext uri="{D42A27DB-BD31-4B8C-83A1-F6EECF244321}">
                <p14:modId xmlns:p14="http://schemas.microsoft.com/office/powerpoint/2010/main" val="1953850110"/>
              </p:ext>
            </p:extLst>
          </p:nvPr>
        </p:nvGraphicFramePr>
        <p:xfrm>
          <a:off x="1545465" y="2588654"/>
          <a:ext cx="5898663" cy="3779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39463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605519"/>
            <a:ext cx="8229600" cy="749300"/>
          </a:xfrm>
        </p:spPr>
        <p:txBody>
          <a:bodyPr/>
          <a:lstStyle/>
          <a:p>
            <a:pPr marL="0" indent="0">
              <a:buNone/>
            </a:pPr>
            <a:r>
              <a:rPr lang="es-EC" sz="2000" b="1" dirty="0">
                <a:latin typeface="Times New Roman" panose="02020603050405020304" pitchFamily="18" charset="0"/>
                <a:cs typeface="Times New Roman" panose="02020603050405020304" pitchFamily="18" charset="0"/>
              </a:rPr>
              <a:t>PREGUNTA 5: </a:t>
            </a:r>
            <a:r>
              <a:rPr lang="es-EC" sz="2000" dirty="0">
                <a:latin typeface="Times New Roman" panose="02020603050405020304" pitchFamily="18" charset="0"/>
                <a:cs typeface="Times New Roman" panose="02020603050405020304" pitchFamily="18" charset="0"/>
              </a:rPr>
              <a:t>¿Cuál es el principal problema que ha tenido al momento de acceder a un servicio administrativo?</a:t>
            </a:r>
          </a:p>
          <a:p>
            <a:pPr algn="ctr">
              <a:defRPr/>
            </a:pPr>
            <a:endParaRPr lang="es-EC" sz="2000" dirty="0">
              <a:latin typeface="Times New Roman" panose="02020603050405020304" pitchFamily="18" charset="0"/>
              <a:cs typeface="Times New Roman" panose="02020603050405020304" pitchFamily="18" charset="0"/>
            </a:endParaRP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48345" y="5911315"/>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7229632" y="4088941"/>
            <a:ext cx="403742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500" b="1" dirty="0">
                <a:latin typeface="Times New Roman" panose="02020603050405020304" pitchFamily="18" charset="0"/>
                <a:cs typeface="Times New Roman" panose="02020603050405020304" pitchFamily="18" charset="0"/>
              </a:rPr>
              <a:t>Análisis: </a:t>
            </a:r>
            <a:r>
              <a:rPr lang="es-EC" altLang="es-EC" sz="1500" dirty="0">
                <a:latin typeface="Times New Roman" panose="02020603050405020304" pitchFamily="18" charset="0"/>
                <a:cs typeface="Times New Roman" panose="02020603050405020304" pitchFamily="18" charset="0"/>
              </a:rPr>
              <a:t>E</a:t>
            </a:r>
            <a:r>
              <a:rPr lang="es-EC" sz="1500" dirty="0" smtClean="0">
                <a:latin typeface="Times New Roman" panose="02020603050405020304" pitchFamily="18" charset="0"/>
                <a:cs typeface="Times New Roman" panose="02020603050405020304" pitchFamily="18" charset="0"/>
              </a:rPr>
              <a:t>l </a:t>
            </a:r>
            <a:r>
              <a:rPr lang="es-EC" sz="1500" dirty="0">
                <a:latin typeface="Times New Roman" panose="02020603050405020304" pitchFamily="18" charset="0"/>
                <a:cs typeface="Times New Roman" panose="02020603050405020304" pitchFamily="18" charset="0"/>
              </a:rPr>
              <a:t>38,92% de los estudiantes encuestados indican que el Largo tiempo de espera es el principal problema que ha tenido al momento de acceder a un servicio administrativo; con una pequeña diferencia el 37,5% indica que tuvieron problemas en Atención deficiente al </a:t>
            </a:r>
            <a:r>
              <a:rPr lang="es-EC" sz="1500" dirty="0" smtClean="0">
                <a:latin typeface="Times New Roman" panose="02020603050405020304" pitchFamily="18" charset="0"/>
                <a:cs typeface="Times New Roman" panose="02020603050405020304" pitchFamily="18" charset="0"/>
              </a:rPr>
              <a:t>cliente. </a:t>
            </a:r>
            <a:endParaRPr lang="es-EC" altLang="es-EC" sz="15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09256246"/>
              </p:ext>
            </p:extLst>
          </p:nvPr>
        </p:nvGraphicFramePr>
        <p:xfrm>
          <a:off x="7012649" y="1635616"/>
          <a:ext cx="4461259" cy="2275161"/>
        </p:xfrm>
        <a:graphic>
          <a:graphicData uri="http://schemas.openxmlformats.org/drawingml/2006/table">
            <a:tbl>
              <a:tblPr>
                <a:tableStyleId>{5C22544A-7EE6-4342-B048-85BDC9FD1C3A}</a:tableStyleId>
              </a:tblPr>
              <a:tblGrid>
                <a:gridCol w="843745"/>
                <a:gridCol w="1890110"/>
                <a:gridCol w="777240"/>
                <a:gridCol w="950164"/>
              </a:tblGrid>
              <a:tr h="183335">
                <a:tc gridSpan="2">
                  <a:txBody>
                    <a:bodyPr/>
                    <a:lstStyle/>
                    <a:p>
                      <a:pPr algn="ctr">
                        <a:lnSpc>
                          <a:spcPct val="107000"/>
                        </a:lnSpc>
                        <a:spcAft>
                          <a:spcPts val="0"/>
                        </a:spcAft>
                      </a:pPr>
                      <a:r>
                        <a:rPr lang="es-EC" sz="1000" b="1" dirty="0">
                          <a:effectLst/>
                        </a:rPr>
                        <a:t> </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000" b="1">
                          <a:effectLst/>
                        </a:rPr>
                        <a:t>Frecuencia</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000" b="1" dirty="0">
                          <a:effectLst/>
                        </a:rPr>
                        <a:t>Porcentaje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207196">
                <a:tc rowSpan="7">
                  <a:txBody>
                    <a:bodyPr/>
                    <a:lstStyle/>
                    <a:p>
                      <a:pPr marL="38100" marR="38100">
                        <a:lnSpc>
                          <a:spcPts val="1600"/>
                        </a:lnSpc>
                        <a:spcAft>
                          <a:spcPts val="0"/>
                        </a:spcAft>
                      </a:pPr>
                      <a:r>
                        <a:rPr lang="es-EC" sz="1000" b="1">
                          <a:effectLst/>
                        </a:rPr>
                        <a:t>Válidos</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000">
                          <a:effectLst/>
                        </a:rPr>
                        <a:t>Largo tiempo de espera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137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38,3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14393">
                <a:tc vMerge="1">
                  <a:txBody>
                    <a:bodyPr/>
                    <a:lstStyle/>
                    <a:p>
                      <a:endParaRPr lang="es-EC"/>
                    </a:p>
                  </a:txBody>
                  <a:tcPr/>
                </a:tc>
                <a:tc>
                  <a:txBody>
                    <a:bodyPr/>
                    <a:lstStyle/>
                    <a:p>
                      <a:pPr marL="38100" marR="38100">
                        <a:lnSpc>
                          <a:spcPts val="1600"/>
                        </a:lnSpc>
                        <a:spcAft>
                          <a:spcPts val="0"/>
                        </a:spcAft>
                      </a:pPr>
                      <a:r>
                        <a:rPr lang="es-EC" sz="1000" dirty="0">
                          <a:effectLst/>
                        </a:rPr>
                        <a:t>Atención deficiente al cliente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132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36,9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vMerge="1">
                  <a:txBody>
                    <a:bodyPr/>
                    <a:lstStyle/>
                    <a:p>
                      <a:endParaRPr lang="es-EC"/>
                    </a:p>
                  </a:txBody>
                  <a:tcPr/>
                </a:tc>
                <a:tc>
                  <a:txBody>
                    <a:bodyPr/>
                    <a:lstStyle/>
                    <a:p>
                      <a:pPr marL="38100" marR="38100">
                        <a:lnSpc>
                          <a:spcPts val="1600"/>
                        </a:lnSpc>
                        <a:spcAft>
                          <a:spcPts val="0"/>
                        </a:spcAft>
                      </a:pPr>
                      <a:r>
                        <a:rPr lang="es-EC" sz="1000">
                          <a:effectLst/>
                        </a:rPr>
                        <a:t>Procesos innecesario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10,3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vMerge="1">
                  <a:txBody>
                    <a:bodyPr/>
                    <a:lstStyle/>
                    <a:p>
                      <a:endParaRPr lang="es-EC"/>
                    </a:p>
                  </a:txBody>
                  <a:tcPr/>
                </a:tc>
                <a:tc>
                  <a:txBody>
                    <a:bodyPr/>
                    <a:lstStyle/>
                    <a:p>
                      <a:pPr marL="38100" marR="38100">
                        <a:lnSpc>
                          <a:spcPts val="1600"/>
                        </a:lnSpc>
                        <a:spcAft>
                          <a:spcPts val="0"/>
                        </a:spcAft>
                      </a:pPr>
                      <a:r>
                        <a:rPr lang="es-EC" sz="1000">
                          <a:effectLst/>
                        </a:rPr>
                        <a:t>No existe información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vMerge="1">
                  <a:txBody>
                    <a:bodyPr/>
                    <a:lstStyle/>
                    <a:p>
                      <a:endParaRPr lang="es-EC"/>
                    </a:p>
                  </a:txBody>
                  <a:tcPr/>
                </a:tc>
                <a:tc>
                  <a:txBody>
                    <a:bodyPr/>
                    <a:lstStyle/>
                    <a:p>
                      <a:pPr marL="38100" marR="38100">
                        <a:lnSpc>
                          <a:spcPts val="1600"/>
                        </a:lnSpc>
                        <a:spcAft>
                          <a:spcPts val="0"/>
                        </a:spcAft>
                      </a:pPr>
                      <a:r>
                        <a:rPr lang="es-EC" sz="1000">
                          <a:effectLst/>
                        </a:rPr>
                        <a:t>Hardware obsoleto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vMerge="1">
                  <a:txBody>
                    <a:bodyPr/>
                    <a:lstStyle/>
                    <a:p>
                      <a:endParaRPr lang="es-EC"/>
                    </a:p>
                  </a:txBody>
                  <a:tcPr/>
                </a:tc>
                <a:tc>
                  <a:txBody>
                    <a:bodyPr/>
                    <a:lstStyle/>
                    <a:p>
                      <a:pPr marL="38100" marR="38100">
                        <a:lnSpc>
                          <a:spcPts val="1600"/>
                        </a:lnSpc>
                        <a:spcAft>
                          <a:spcPts val="0"/>
                        </a:spcAft>
                      </a:pPr>
                      <a:r>
                        <a:rPr lang="es-EC" sz="1000">
                          <a:effectLst/>
                        </a:rPr>
                        <a:t>Falta de personal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vMerge="1">
                  <a:txBody>
                    <a:bodyPr/>
                    <a:lstStyle/>
                    <a:p>
                      <a:endParaRPr lang="es-EC"/>
                    </a:p>
                  </a:txBody>
                  <a:tcPr/>
                </a:tc>
                <a:tc>
                  <a:txBody>
                    <a:bodyPr/>
                    <a:lstStyle/>
                    <a:p>
                      <a:pPr marL="38100" marR="38100">
                        <a:lnSpc>
                          <a:spcPts val="1600"/>
                        </a:lnSpc>
                        <a:spcAft>
                          <a:spcPts val="0"/>
                        </a:spcAft>
                      </a:pPr>
                      <a:r>
                        <a:rPr lang="es-EC" sz="10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352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98,3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a:txBody>
                    <a:bodyPr/>
                    <a:lstStyle/>
                    <a:p>
                      <a:pPr marL="38100" marR="38100">
                        <a:lnSpc>
                          <a:spcPts val="1600"/>
                        </a:lnSpc>
                        <a:spcAft>
                          <a:spcPts val="0"/>
                        </a:spcAft>
                      </a:pPr>
                      <a:r>
                        <a:rPr lang="es-EC" sz="1000" b="1">
                          <a:effectLst/>
                        </a:rPr>
                        <a:t>Perdidos</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000">
                          <a:effectLst/>
                        </a:rPr>
                        <a:t>Sistema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dirty="0">
                          <a:effectLst/>
                        </a:rPr>
                        <a:t>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7196">
                <a:tc gridSpan="2">
                  <a:txBody>
                    <a:bodyPr/>
                    <a:lstStyle/>
                    <a:p>
                      <a:pPr marL="38100" marR="38100">
                        <a:lnSpc>
                          <a:spcPts val="1600"/>
                        </a:lnSpc>
                        <a:spcAft>
                          <a:spcPts val="0"/>
                        </a:spcAft>
                      </a:pPr>
                      <a:r>
                        <a:rPr lang="es-EC" sz="1000" b="1" dirty="0">
                          <a:effectLst/>
                        </a:rPr>
                        <a:t>Total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000">
                          <a:effectLst/>
                        </a:rPr>
                        <a:t>358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000" dirty="0">
                          <a:effectLst/>
                        </a:rPr>
                        <a:t>100,0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8" name="Imagen 7"/>
          <p:cNvPicPr/>
          <p:nvPr/>
        </p:nvPicPr>
        <p:blipFill>
          <a:blip r:embed="rId3"/>
          <a:stretch>
            <a:fillRect/>
          </a:stretch>
        </p:blipFill>
        <p:spPr>
          <a:xfrm>
            <a:off x="1148263" y="1550109"/>
            <a:ext cx="5613145" cy="4799175"/>
          </a:xfrm>
          <a:prstGeom prst="rect">
            <a:avLst/>
          </a:prstGeom>
        </p:spPr>
      </p:pic>
    </p:spTree>
    <p:extLst>
      <p:ext uri="{BB962C8B-B14F-4D97-AF65-F5344CB8AC3E}">
        <p14:creationId xmlns:p14="http://schemas.microsoft.com/office/powerpoint/2010/main" val="7278735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968347122"/>
              </p:ext>
            </p:extLst>
          </p:nvPr>
        </p:nvGraphicFramePr>
        <p:xfrm>
          <a:off x="2100904" y="1214685"/>
          <a:ext cx="7687040" cy="473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3 Imagen"/>
          <p:cNvPicPr>
            <a:picLocks noChangeAspect="1"/>
          </p:cNvPicPr>
          <p:nvPr/>
        </p:nvPicPr>
        <p:blipFill>
          <a:blip r:embed="rId7">
            <a:extLst>
              <a:ext uri="{28A0092B-C50C-407E-A947-70E740481C1C}">
                <a14:useLocalDpi xmlns:a14="http://schemas.microsoft.com/office/drawing/2010/main" val="0"/>
              </a:ext>
            </a:extLst>
          </a:blip>
          <a:srcRect l="11018" t="37073" r="9053" b="29042"/>
          <a:stretch>
            <a:fillRect/>
          </a:stretch>
        </p:blipFill>
        <p:spPr bwMode="auto">
          <a:xfrm>
            <a:off x="7848601" y="5949951"/>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4680422" y="643336"/>
            <a:ext cx="3474028" cy="769441"/>
          </a:xfrm>
          <a:prstGeom prst="rect">
            <a:avLst/>
          </a:prstGeom>
          <a:noFill/>
        </p:spPr>
        <p:txBody>
          <a:bodyPr wrap="none">
            <a:spAutoFit/>
          </a:bodyPr>
          <a:lstStyle/>
          <a:p>
            <a:pPr algn="ctr">
              <a:defRPr/>
            </a:pPr>
            <a:r>
              <a:rPr lang="es-ES" sz="4400" dirty="0">
                <a:ln w="0"/>
                <a:effectLst>
                  <a:outerShdw blurRad="38100" dist="19050" dir="2700000" algn="tl" rotWithShape="0">
                    <a:schemeClr val="dk1">
                      <a:alpha val="40000"/>
                    </a:schemeClr>
                  </a:outerShdw>
                </a:effectLst>
                <a:latin typeface="Adobe Hebrew" pitchFamily="18" charset="-79"/>
                <a:cs typeface="Adobe Hebrew" pitchFamily="18" charset="-79"/>
              </a:rPr>
              <a:t>CONTENIDO</a:t>
            </a:r>
          </a:p>
        </p:txBody>
      </p:sp>
    </p:spTree>
    <p:extLst>
      <p:ext uri="{BB962C8B-B14F-4D97-AF65-F5344CB8AC3E}">
        <p14:creationId xmlns:p14="http://schemas.microsoft.com/office/powerpoint/2010/main" val="21463303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663575"/>
            <a:ext cx="8643938" cy="450741"/>
          </a:xfrm>
        </p:spPr>
        <p:txBody>
          <a:bodyPr/>
          <a:lstStyle/>
          <a:p>
            <a:pPr marL="0" indent="0">
              <a:buNone/>
            </a:pPr>
            <a:r>
              <a:rPr lang="es-EC" sz="2000" b="1" dirty="0">
                <a:latin typeface="Times New Roman" panose="02020603050405020304" pitchFamily="18" charset="0"/>
                <a:cs typeface="Times New Roman" panose="02020603050405020304" pitchFamily="18" charset="0"/>
              </a:rPr>
              <a:t>PREGUNTA 6: </a:t>
            </a:r>
            <a:r>
              <a:rPr lang="es-EC" sz="2000" dirty="0">
                <a:latin typeface="Times New Roman" panose="02020603050405020304" pitchFamily="18" charset="0"/>
                <a:cs typeface="Times New Roman" panose="02020603050405020304" pitchFamily="18" charset="0"/>
              </a:rPr>
              <a:t>¿En cuál de los siguientes procesos ha tenido mayor dificultad?</a:t>
            </a:r>
          </a:p>
          <a:p>
            <a:pPr algn="ctr">
              <a:defRPr/>
            </a:pPr>
            <a:endParaRPr lang="es-EC" sz="2000" dirty="0">
              <a:latin typeface="Times New Roman" panose="02020603050405020304" pitchFamily="18" charset="0"/>
              <a:cs typeface="Times New Roman" panose="02020603050405020304" pitchFamily="18" charset="0"/>
            </a:endParaRP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40838" y="5935954"/>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6496618" y="3873851"/>
            <a:ext cx="473369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sz="1600" dirty="0">
                <a:latin typeface="Times New Roman" panose="02020603050405020304" pitchFamily="18" charset="0"/>
                <a:cs typeface="Times New Roman" panose="02020603050405020304" pitchFamily="18" charset="0"/>
              </a:rPr>
              <a:t>Del total de estudiantes encuestados el 63,92% </a:t>
            </a:r>
            <a:r>
              <a:rPr lang="es-EC" sz="1600" dirty="0" smtClean="0">
                <a:latin typeface="Times New Roman" panose="02020603050405020304" pitchFamily="18" charset="0"/>
                <a:cs typeface="Times New Roman" panose="02020603050405020304" pitchFamily="18" charset="0"/>
              </a:rPr>
              <a:t>han tenido mayor problema en </a:t>
            </a:r>
            <a:r>
              <a:rPr lang="es-EC" sz="1600" dirty="0">
                <a:latin typeface="Times New Roman" panose="02020603050405020304" pitchFamily="18" charset="0"/>
                <a:cs typeface="Times New Roman" panose="02020603050405020304" pitchFamily="18" charset="0"/>
              </a:rPr>
              <a:t>el Proceso de </a:t>
            </a:r>
            <a:r>
              <a:rPr lang="es-EC" sz="1600" dirty="0" smtClean="0">
                <a:latin typeface="Times New Roman" panose="02020603050405020304" pitchFamily="18" charset="0"/>
                <a:cs typeface="Times New Roman" panose="02020603050405020304" pitchFamily="18" charset="0"/>
              </a:rPr>
              <a:t>Matrículas, </a:t>
            </a:r>
            <a:r>
              <a:rPr lang="es-EC" sz="1600" dirty="0">
                <a:latin typeface="Times New Roman" panose="02020603050405020304" pitchFamily="18" charset="0"/>
                <a:cs typeface="Times New Roman" panose="02020603050405020304" pitchFamily="18" charset="0"/>
              </a:rPr>
              <a:t>el 16,76% tuvo problemas en la Obtención de Certificados, el 9,66</a:t>
            </a:r>
            <a:r>
              <a:rPr lang="es-EC" sz="1600" dirty="0" smtClean="0">
                <a:latin typeface="Times New Roman" panose="02020603050405020304" pitchFamily="18" charset="0"/>
                <a:cs typeface="Times New Roman" panose="02020603050405020304" pitchFamily="18" charset="0"/>
              </a:rPr>
              <a:t>% en </a:t>
            </a:r>
            <a:r>
              <a:rPr lang="es-EC" sz="1600" dirty="0">
                <a:latin typeface="Times New Roman" panose="02020603050405020304" pitchFamily="18" charset="0"/>
                <a:cs typeface="Times New Roman" panose="02020603050405020304" pitchFamily="18" charset="0"/>
              </a:rPr>
              <a:t>la Pérdida de Documentación, el 6,35% no tuvo ningún inconveniente en los procesos de la Universidad y </a:t>
            </a:r>
            <a:r>
              <a:rPr lang="es-EC" sz="1600" dirty="0" smtClean="0">
                <a:latin typeface="Times New Roman" panose="02020603050405020304" pitchFamily="18" charset="0"/>
                <a:cs typeface="Times New Roman" panose="02020603050405020304" pitchFamily="18" charset="0"/>
              </a:rPr>
              <a:t>el 3,13</a:t>
            </a:r>
            <a:r>
              <a:rPr lang="es-EC" sz="1600" dirty="0">
                <a:latin typeface="Times New Roman" panose="02020603050405020304" pitchFamily="18" charset="0"/>
                <a:cs typeface="Times New Roman" panose="02020603050405020304" pitchFamily="18" charset="0"/>
              </a:rPr>
              <a:t>% demostró haber tenido problemas al momento de conseguir un carnet estudiantil. </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103385746"/>
              </p:ext>
            </p:extLst>
          </p:nvPr>
        </p:nvGraphicFramePr>
        <p:xfrm>
          <a:off x="6703332" y="1273973"/>
          <a:ext cx="4283982" cy="2089837"/>
        </p:xfrm>
        <a:graphic>
          <a:graphicData uri="http://schemas.openxmlformats.org/drawingml/2006/table">
            <a:tbl>
              <a:tblPr>
                <a:tableStyleId>{5C22544A-7EE6-4342-B048-85BDC9FD1C3A}</a:tableStyleId>
              </a:tblPr>
              <a:tblGrid>
                <a:gridCol w="767294"/>
                <a:gridCol w="1845246"/>
                <a:gridCol w="837626"/>
                <a:gridCol w="833816"/>
              </a:tblGrid>
              <a:tr h="403352">
                <a:tc gridSpan="2">
                  <a:txBody>
                    <a:bodyPr/>
                    <a:lstStyle/>
                    <a:p>
                      <a:pPr algn="ctr">
                        <a:lnSpc>
                          <a:spcPct val="107000"/>
                        </a:lnSpc>
                        <a:spcAft>
                          <a:spcPts val="0"/>
                        </a:spcAft>
                      </a:pPr>
                      <a:r>
                        <a:rPr lang="es-EC" sz="12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200" b="1">
                          <a:effectLst/>
                          <a:latin typeface="Times New Roman" panose="02020603050405020304" pitchFamily="18" charset="0"/>
                          <a:cs typeface="Times New Roman" panose="02020603050405020304" pitchFamily="18" charset="0"/>
                        </a:rPr>
                        <a:t>Frecuencia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effectLst/>
                          <a:latin typeface="Times New Roman" panose="02020603050405020304" pitchFamily="18" charset="0"/>
                          <a:cs typeface="Times New Roman" panose="02020603050405020304" pitchFamily="18" charset="0"/>
                        </a:rPr>
                        <a:t>Porcentaje</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201561">
                <a:tc rowSpan="6">
                  <a:txBody>
                    <a:bodyPr/>
                    <a:lstStyle/>
                    <a:p>
                      <a:pPr marL="38100" marR="38100">
                        <a:lnSpc>
                          <a:spcPts val="1600"/>
                        </a:lnSpc>
                        <a:spcAft>
                          <a:spcPts val="0"/>
                        </a:spcAft>
                      </a:pPr>
                      <a:r>
                        <a:rPr lang="es-EC" sz="1200" b="1">
                          <a:effectLst/>
                          <a:latin typeface="Times New Roman" panose="02020603050405020304" pitchFamily="18" charset="0"/>
                          <a:cs typeface="Times New Roman" panose="02020603050405020304" pitchFamily="18" charset="0"/>
                        </a:rPr>
                        <a:t>Válidos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Proceso de matrículas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225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62,8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223495">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Carnetización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60208">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Obtención de certificados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59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16,5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16115">
                <a:tc vMerge="1">
                  <a:txBody>
                    <a:bodyPr/>
                    <a:lstStyle/>
                    <a:p>
                      <a:endParaRPr lang="es-EC"/>
                    </a:p>
                  </a:txBody>
                  <a:tcPr/>
                </a:tc>
                <a:tc>
                  <a:txBody>
                    <a:bodyPr/>
                    <a:lstStyle/>
                    <a:p>
                      <a:pPr marL="38100" marR="38100">
                        <a:lnSpc>
                          <a:spcPts val="1600"/>
                        </a:lnSpc>
                        <a:spcAft>
                          <a:spcPts val="0"/>
                        </a:spcAft>
                      </a:pPr>
                      <a:r>
                        <a:rPr lang="es-EC" sz="1200" dirty="0">
                          <a:effectLst/>
                          <a:latin typeface="Times New Roman" panose="02020603050405020304" pitchFamily="18" charset="0"/>
                          <a:cs typeface="Times New Roman" panose="02020603050405020304" pitchFamily="18" charset="0"/>
                        </a:rPr>
                        <a:t>Pérdida de documentación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9,5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223495">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Ninguno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6,4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223495">
                <a:tc vMerge="1">
                  <a:txBody>
                    <a:bodyPr/>
                    <a:lstStyle/>
                    <a:p>
                      <a:endParaRPr lang="es-EC"/>
                    </a:p>
                  </a:txBody>
                  <a:tcPr/>
                </a:tc>
                <a:tc>
                  <a:txBody>
                    <a:bodyPr/>
                    <a:lstStyle/>
                    <a:p>
                      <a:pPr marL="38100" marR="38100">
                        <a:lnSpc>
                          <a:spcPts val="1600"/>
                        </a:lnSpc>
                        <a:spcAft>
                          <a:spcPts val="0"/>
                        </a:spcAft>
                      </a:pPr>
                      <a:r>
                        <a:rPr lang="es-EC" sz="1200" dirty="0">
                          <a:effectLst/>
                          <a:latin typeface="Times New Roman" panose="02020603050405020304" pitchFamily="18" charset="0"/>
                          <a:cs typeface="Times New Roman" panose="02020603050405020304" pitchFamily="18" charset="0"/>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98,3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201561">
                <a:tc>
                  <a:txBody>
                    <a:bodyPr/>
                    <a:lstStyle/>
                    <a:p>
                      <a:pPr marL="38100" marR="38100">
                        <a:lnSpc>
                          <a:spcPts val="1600"/>
                        </a:lnSpc>
                        <a:spcAft>
                          <a:spcPts val="0"/>
                        </a:spcAft>
                      </a:pPr>
                      <a:r>
                        <a:rPr lang="es-EC" sz="1200" b="1">
                          <a:effectLst/>
                          <a:latin typeface="Times New Roman" panose="02020603050405020304" pitchFamily="18" charset="0"/>
                          <a:cs typeface="Times New Roman" panose="02020603050405020304" pitchFamily="18" charset="0"/>
                        </a:rPr>
                        <a:t>Perdidos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Sistema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201561">
                <a:tc gridSpan="2">
                  <a:txBody>
                    <a:bodyPr/>
                    <a:lstStyle/>
                    <a:p>
                      <a:pPr marL="38100" marR="38100">
                        <a:lnSpc>
                          <a:spcPts val="1600"/>
                        </a:lnSpc>
                        <a:spcAft>
                          <a:spcPts val="0"/>
                        </a:spcAft>
                      </a:pPr>
                      <a:r>
                        <a:rPr lang="es-EC" sz="1200" b="1" dirty="0">
                          <a:effectLst/>
                          <a:latin typeface="Times New Roman" panose="02020603050405020304" pitchFamily="18" charset="0"/>
                          <a:cs typeface="Times New Roman" panose="02020603050405020304" pitchFamily="18" charset="0"/>
                        </a:rPr>
                        <a:t>Total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latin typeface="Times New Roman" panose="02020603050405020304" pitchFamily="18" charset="0"/>
                          <a:cs typeface="Times New Roman" panose="02020603050405020304" pitchFamily="18" charset="0"/>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8" name="Imagen 7"/>
          <p:cNvPicPr/>
          <p:nvPr/>
        </p:nvPicPr>
        <p:blipFill>
          <a:blip r:embed="rId3"/>
          <a:stretch>
            <a:fillRect/>
          </a:stretch>
        </p:blipFill>
        <p:spPr>
          <a:xfrm>
            <a:off x="850006" y="1210614"/>
            <a:ext cx="5646612" cy="4945487"/>
          </a:xfrm>
          <a:prstGeom prst="rect">
            <a:avLst/>
          </a:prstGeom>
        </p:spPr>
      </p:pic>
    </p:spTree>
    <p:extLst>
      <p:ext uri="{BB962C8B-B14F-4D97-AF65-F5344CB8AC3E}">
        <p14:creationId xmlns:p14="http://schemas.microsoft.com/office/powerpoint/2010/main" val="8155969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663575"/>
            <a:ext cx="8214405" cy="366939"/>
          </a:xfrm>
        </p:spPr>
        <p:txBody>
          <a:bodyPr>
            <a:normAutofit lnSpcReduction="10000"/>
          </a:bodyPr>
          <a:lstStyle/>
          <a:p>
            <a:pPr marL="0" indent="0" algn="ctr">
              <a:buNone/>
            </a:pPr>
            <a:r>
              <a:rPr lang="es-EC" sz="2000" b="1" dirty="0">
                <a:latin typeface="Times New Roman" panose="02020603050405020304" pitchFamily="18" charset="0"/>
                <a:cs typeface="Times New Roman" panose="02020603050405020304" pitchFamily="18" charset="0"/>
              </a:rPr>
              <a:t>PREGUNTA 7: </a:t>
            </a:r>
            <a:r>
              <a:rPr lang="es-EC" sz="2000" dirty="0">
                <a:latin typeface="Times New Roman" panose="02020603050405020304" pitchFamily="18" charset="0"/>
                <a:cs typeface="Times New Roman" panose="02020603050405020304" pitchFamily="18" charset="0"/>
              </a:rPr>
              <a:t>¿Existe seguimiento a los procesos? </a:t>
            </a: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91614" y="5911314"/>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6873989" y="3835510"/>
            <a:ext cx="47336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sz="1600" dirty="0">
                <a:latin typeface="Times New Roman" panose="02020603050405020304" pitchFamily="18" charset="0"/>
                <a:cs typeface="Times New Roman" panose="02020603050405020304" pitchFamily="18" charset="0"/>
              </a:rPr>
              <a:t>El 49,43% de los estudiantes encuestados considera que ocasionalmente existe seguimiento a los </a:t>
            </a:r>
            <a:r>
              <a:rPr lang="es-EC" sz="1600" dirty="0" smtClean="0">
                <a:latin typeface="Times New Roman" panose="02020603050405020304" pitchFamily="18" charset="0"/>
                <a:cs typeface="Times New Roman" panose="02020603050405020304" pitchFamily="18" charset="0"/>
              </a:rPr>
              <a:t>procesos; </a:t>
            </a:r>
            <a:r>
              <a:rPr lang="es-EC" sz="1600" dirty="0">
                <a:latin typeface="Times New Roman" panose="02020603050405020304" pitchFamily="18" charset="0"/>
                <a:cs typeface="Times New Roman" panose="02020603050405020304" pitchFamily="18" charset="0"/>
              </a:rPr>
              <a:t>el 37,22% cree que nunca brindan un servicio de seguimiento, el 12,5% indica que casi </a:t>
            </a:r>
            <a:r>
              <a:rPr lang="es-EC" sz="1600" dirty="0" smtClean="0">
                <a:latin typeface="Times New Roman" panose="02020603050405020304" pitchFamily="18" charset="0"/>
                <a:cs typeface="Times New Roman" panose="02020603050405020304" pitchFamily="18" charset="0"/>
              </a:rPr>
              <a:t>siempre y </a:t>
            </a:r>
            <a:r>
              <a:rPr lang="es-EC" sz="1600" dirty="0">
                <a:latin typeface="Times New Roman" panose="02020603050405020304" pitchFamily="18" charset="0"/>
                <a:cs typeface="Times New Roman" panose="02020603050405020304" pitchFamily="18" charset="0"/>
              </a:rPr>
              <a:t>por último el 0,85% respondió que siempre le han dado un seguimiento a los procesos realizados. </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592730497"/>
              </p:ext>
            </p:extLst>
          </p:nvPr>
        </p:nvGraphicFramePr>
        <p:xfrm>
          <a:off x="7271657" y="1519350"/>
          <a:ext cx="3811474" cy="1625600"/>
        </p:xfrm>
        <a:graphic>
          <a:graphicData uri="http://schemas.openxmlformats.org/drawingml/2006/table">
            <a:tbl>
              <a:tblPr>
                <a:tableStyleId>{5C22544A-7EE6-4342-B048-85BDC9FD1C3A}</a:tableStyleId>
              </a:tblPr>
              <a:tblGrid>
                <a:gridCol w="740229"/>
                <a:gridCol w="1175657"/>
                <a:gridCol w="873605"/>
                <a:gridCol w="1021983"/>
              </a:tblGrid>
              <a:tr h="0">
                <a:tc gridSpan="2">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200" b="1">
                          <a:effectLst/>
                          <a:latin typeface="Times New Roman" panose="02020603050405020304" pitchFamily="18" charset="0"/>
                          <a:cs typeface="Times New Roman" panose="02020603050405020304" pitchFamily="18" charset="0"/>
                        </a:rPr>
                        <a:t>Frecuencia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effectLst/>
                          <a:latin typeface="Times New Roman" panose="02020603050405020304" pitchFamily="18" charset="0"/>
                          <a:cs typeface="Times New Roman" panose="02020603050405020304" pitchFamily="18" charset="0"/>
                        </a:rPr>
                        <a:t>Porcentaje</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0">
                <a:tc rowSpan="5">
                  <a:txBody>
                    <a:bodyPr/>
                    <a:lstStyle/>
                    <a:p>
                      <a:pPr marL="38100" marR="38100">
                        <a:lnSpc>
                          <a:spcPts val="1600"/>
                        </a:lnSpc>
                        <a:spcAft>
                          <a:spcPts val="0"/>
                        </a:spcAft>
                      </a:pPr>
                      <a:r>
                        <a:rPr lang="es-EC" sz="1200" b="1">
                          <a:effectLst/>
                          <a:latin typeface="Times New Roman" panose="02020603050405020304" pitchFamily="18" charset="0"/>
                          <a:cs typeface="Times New Roman" panose="02020603050405020304" pitchFamily="18" charset="0"/>
                        </a:rPr>
                        <a:t>Válidos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Siempre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latin typeface="Times New Roman" panose="02020603050405020304" pitchFamily="18" charset="0"/>
                          <a:cs typeface="Times New Roman" panose="02020603050405020304" pitchFamily="18" charset="0"/>
                        </a:rPr>
                        <a:t>,8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Casi siempre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44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9812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Ocasionalmente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latin typeface="Times New Roman" panose="02020603050405020304" pitchFamily="18" charset="0"/>
                          <a:cs typeface="Times New Roman" panose="02020603050405020304" pitchFamily="18" charset="0"/>
                        </a:rPr>
                        <a:t>48,6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Nunca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98,3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1200" b="1">
                          <a:effectLst/>
                          <a:latin typeface="Times New Roman" panose="02020603050405020304" pitchFamily="18" charset="0"/>
                          <a:cs typeface="Times New Roman" panose="02020603050405020304" pitchFamily="18" charset="0"/>
                        </a:rPr>
                        <a:t>Perdidos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Sistema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0">
                <a:tc gridSpan="2">
                  <a:txBody>
                    <a:bodyPr/>
                    <a:lstStyle/>
                    <a:p>
                      <a:pPr marL="38100" marR="38100">
                        <a:lnSpc>
                          <a:spcPts val="1600"/>
                        </a:lnSpc>
                        <a:spcAft>
                          <a:spcPts val="0"/>
                        </a:spcAft>
                      </a:pPr>
                      <a:r>
                        <a:rPr lang="es-EC" sz="1200" b="1" dirty="0">
                          <a:effectLst/>
                          <a:latin typeface="Times New Roman" panose="02020603050405020304" pitchFamily="18" charset="0"/>
                          <a:cs typeface="Times New Roman" panose="02020603050405020304" pitchFamily="18" charset="0"/>
                        </a:rPr>
                        <a:t>Total</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latin typeface="Times New Roman" panose="02020603050405020304" pitchFamily="18" charset="0"/>
                          <a:cs typeface="Times New Roman" panose="02020603050405020304" pitchFamily="18" charset="0"/>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8" name="Imagen 7"/>
          <p:cNvPicPr/>
          <p:nvPr/>
        </p:nvPicPr>
        <p:blipFill>
          <a:blip r:embed="rId3"/>
          <a:stretch>
            <a:fillRect/>
          </a:stretch>
        </p:blipFill>
        <p:spPr>
          <a:xfrm>
            <a:off x="1223494" y="1396153"/>
            <a:ext cx="5727769" cy="4656917"/>
          </a:xfrm>
          <a:prstGeom prst="rect">
            <a:avLst/>
          </a:prstGeom>
        </p:spPr>
      </p:pic>
    </p:spTree>
    <p:extLst>
      <p:ext uri="{BB962C8B-B14F-4D97-AF65-F5344CB8AC3E}">
        <p14:creationId xmlns:p14="http://schemas.microsoft.com/office/powerpoint/2010/main" val="33440338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9245" y="96904"/>
            <a:ext cx="11766997" cy="418250"/>
          </a:xfrm>
        </p:spPr>
        <p:txBody>
          <a:bodyPr/>
          <a:lstStyle/>
          <a:p>
            <a:pPr marL="0" indent="0">
              <a:buNone/>
            </a:pPr>
            <a:r>
              <a:rPr lang="es-EC" sz="2000" b="1" dirty="0" smtClean="0">
                <a:latin typeface="Times New Roman" panose="02020603050405020304" pitchFamily="18" charset="0"/>
                <a:cs typeface="Times New Roman" panose="02020603050405020304" pitchFamily="18" charset="0"/>
              </a:rPr>
              <a:t>Pregunta </a:t>
            </a:r>
            <a:r>
              <a:rPr lang="es-EC" sz="2000" b="1" dirty="0">
                <a:latin typeface="Times New Roman" panose="02020603050405020304" pitchFamily="18" charset="0"/>
                <a:cs typeface="Times New Roman" panose="02020603050405020304" pitchFamily="18" charset="0"/>
              </a:rPr>
              <a:t>8: ¿Cómo calificaría los siguientes aspectos al momento de acceder a un servicio administrativo? </a:t>
            </a:r>
            <a:endParaRPr lang="es-EC" sz="20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291439537"/>
              </p:ext>
            </p:extLst>
          </p:nvPr>
        </p:nvGraphicFramePr>
        <p:xfrm>
          <a:off x="257578" y="517398"/>
          <a:ext cx="11741238" cy="6164443"/>
        </p:xfrm>
        <a:graphic>
          <a:graphicData uri="http://schemas.openxmlformats.org/drawingml/2006/table">
            <a:tbl>
              <a:tblPr>
                <a:tableStyleId>{5C22544A-7EE6-4342-B048-85BDC9FD1C3A}</a:tableStyleId>
              </a:tblPr>
              <a:tblGrid>
                <a:gridCol w="864060"/>
                <a:gridCol w="810159"/>
                <a:gridCol w="810159"/>
                <a:gridCol w="993420"/>
                <a:gridCol w="631043"/>
                <a:gridCol w="913919"/>
                <a:gridCol w="854831"/>
                <a:gridCol w="922454"/>
                <a:gridCol w="840491"/>
                <a:gridCol w="460275"/>
                <a:gridCol w="950242"/>
                <a:gridCol w="822596"/>
                <a:gridCol w="972021"/>
                <a:gridCol w="895568"/>
              </a:tblGrid>
              <a:tr h="177988">
                <a:tc>
                  <a:txBody>
                    <a:bodyPr/>
                    <a:lstStyle/>
                    <a:p>
                      <a:pPr algn="r">
                        <a:lnSpc>
                          <a:spcPct val="107000"/>
                        </a:lnSpc>
                        <a:spcAft>
                          <a:spcPts val="0"/>
                        </a:spcAft>
                      </a:pPr>
                      <a:r>
                        <a:rPr lang="es-EC" sz="850" dirty="0">
                          <a:effectLst/>
                        </a:rPr>
                        <a:t> </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r">
                        <a:lnSpc>
                          <a:spcPct val="107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gridSpan="5">
                  <a:txBody>
                    <a:bodyPr/>
                    <a:lstStyle/>
                    <a:p>
                      <a:pPr algn="ctr">
                        <a:lnSpc>
                          <a:spcPct val="150000"/>
                        </a:lnSpc>
                        <a:spcAft>
                          <a:spcPts val="0"/>
                        </a:spcAft>
                      </a:pPr>
                      <a:r>
                        <a:rPr lang="es-EC" sz="850" b="1">
                          <a:effectLst/>
                        </a:rPr>
                        <a:t>FRECUENCIA</a:t>
                      </a:r>
                      <a:endParaRPr lang="es-EC" sz="850" b="1">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50000"/>
                        </a:lnSpc>
                        <a:spcAft>
                          <a:spcPts val="0"/>
                        </a:spcAft>
                      </a:pPr>
                      <a:r>
                        <a:rPr lang="es-EC" sz="850" b="1" dirty="0">
                          <a:effectLst/>
                        </a:rPr>
                        <a:t>PORCENTAJE</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r>
              <a:tr h="177988">
                <a:tc gridSpan="5">
                  <a:txBody>
                    <a:bodyPr/>
                    <a:lstStyle/>
                    <a:p>
                      <a:pPr algn="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b="1">
                          <a:effectLst/>
                        </a:rPr>
                        <a:t>Muy Satisfecho</a:t>
                      </a:r>
                      <a:endParaRPr lang="es-EC" sz="850" b="1">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dirty="0">
                          <a:effectLst/>
                        </a:rPr>
                        <a:t>Satisfecho</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dirty="0">
                          <a:effectLst/>
                        </a:rPr>
                        <a:t>Poco Satisfecho</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dirty="0">
                          <a:effectLst/>
                        </a:rPr>
                        <a:t>Insatisfecho</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dirty="0">
                          <a:effectLst/>
                        </a:rPr>
                        <a:t>Total</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a:effectLst/>
                        </a:rPr>
                        <a:t>Muy Satisfecho</a:t>
                      </a:r>
                      <a:endParaRPr lang="es-EC" sz="850" b="1">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a:effectLst/>
                        </a:rPr>
                        <a:t>Satisfecho</a:t>
                      </a:r>
                      <a:endParaRPr lang="es-EC" sz="850" b="1">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a:effectLst/>
                        </a:rPr>
                        <a:t>Poco Satisfecho</a:t>
                      </a:r>
                      <a:endParaRPr lang="es-EC" sz="850" b="1">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b="1" dirty="0">
                          <a:effectLst/>
                        </a:rPr>
                        <a:t>Insatisfecho</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gn="ctr">
                        <a:lnSpc>
                          <a:spcPct val="150000"/>
                        </a:lnSpc>
                        <a:spcAft>
                          <a:spcPts val="0"/>
                        </a:spcAft>
                      </a:pPr>
                      <a:r>
                        <a:rPr lang="es-EC" sz="850" b="1" dirty="0">
                          <a:effectLst/>
                        </a:rPr>
                        <a:t>ELEMENTO TANGIBLE</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9">
                  <a:txBody>
                    <a:bodyPr/>
                    <a:lstStyle/>
                    <a:p>
                      <a:pPr algn="ct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988">
                <a:tc gridSpan="5">
                  <a:txBody>
                    <a:bodyPr/>
                    <a:lstStyle/>
                    <a:p>
                      <a:pPr>
                        <a:lnSpc>
                          <a:spcPct val="150000"/>
                        </a:lnSpc>
                        <a:spcAft>
                          <a:spcPts val="0"/>
                        </a:spcAft>
                      </a:pPr>
                      <a:r>
                        <a:rPr lang="es-EC" sz="850">
                          <a:effectLst/>
                        </a:rPr>
                        <a:t>¿Los equipos y tecnología tienen apariencia moderna?</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28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143</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145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36</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352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7,8</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39,9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40,5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10,1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El espacio de espera es cómodo y agradable</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dirty="0">
                          <a:effectLst/>
                        </a:rPr>
                        <a:t>32</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70</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352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8,9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35,5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19,6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dirty="0">
                          <a:effectLst/>
                        </a:rPr>
                        <a:t>¿El material informativo (folletos, formularios, </a:t>
                      </a:r>
                      <a:r>
                        <a:rPr lang="es-EC" sz="850" dirty="0" err="1">
                          <a:effectLst/>
                        </a:rPr>
                        <a:t>etc</a:t>
                      </a:r>
                      <a:r>
                        <a:rPr lang="es-EC" sz="850" dirty="0">
                          <a:effectLst/>
                        </a:rPr>
                        <a:t>) son útiles y claros?</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198</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64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352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20,7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55,3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Presentación personal de los funcionarios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37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166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106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352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10,3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46,4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29,6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¿Disponen en su puesto de trabajo la documentación necesaria para un proceso?</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10</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103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151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88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352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28,8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42,2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24,6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gn="ctr">
                        <a:lnSpc>
                          <a:spcPct val="150000"/>
                        </a:lnSpc>
                        <a:spcAft>
                          <a:spcPts val="0"/>
                        </a:spcAft>
                      </a:pPr>
                      <a:r>
                        <a:rPr lang="es-EC" sz="850" b="1" dirty="0">
                          <a:effectLst/>
                        </a:rPr>
                        <a:t>SERVICIOS</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9">
                  <a:txBody>
                    <a:bodyPr/>
                    <a:lstStyle/>
                    <a:p>
                      <a:pPr algn="ct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988">
                <a:tc gridSpan="5">
                  <a:txBody>
                    <a:bodyPr/>
                    <a:lstStyle/>
                    <a:p>
                      <a:pPr>
                        <a:lnSpc>
                          <a:spcPct val="150000"/>
                        </a:lnSpc>
                        <a:spcAft>
                          <a:spcPts val="0"/>
                        </a:spcAft>
                      </a:pPr>
                      <a:r>
                        <a:rPr lang="es-EC" sz="850">
                          <a:effectLst/>
                        </a:rPr>
                        <a:t>¿Se tienen horarios de trabajo convenientes?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84</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100</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4,5</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23,5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41,6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27,9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¿Los funcionarios ofrecen un servicio personalizado?</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76</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162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97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21,2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45,3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27,1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¿La Universidad se preocupa por el bienestar de los estudiantes?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83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23,2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48,3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21,2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¿La Universidad comprende las necesidades de los estudiantes?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70</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334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19,6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46,4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27,4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¿Los funcionarios demuestran respeto hacia los estudiantes?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35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112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120</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82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9,8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31,3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33,5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22,9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¿Saludan con cordialidad?</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27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117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80</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32,7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22,3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gn="ctr">
                        <a:lnSpc>
                          <a:spcPct val="150000"/>
                        </a:lnSpc>
                        <a:spcAft>
                          <a:spcPts val="0"/>
                        </a:spcAft>
                      </a:pPr>
                      <a:r>
                        <a:rPr lang="es-EC" sz="850" b="1" dirty="0">
                          <a:effectLst/>
                        </a:rPr>
                        <a:t>CONFIABILIDAD</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9">
                  <a:txBody>
                    <a:bodyPr/>
                    <a:lstStyle/>
                    <a:p>
                      <a:pPr algn="ct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9697">
                <a:tc gridSpan="5">
                  <a:txBody>
                    <a:bodyPr/>
                    <a:lstStyle/>
                    <a:p>
                      <a:pPr>
                        <a:lnSpc>
                          <a:spcPct val="150000"/>
                        </a:lnSpc>
                        <a:spcAft>
                          <a:spcPts val="0"/>
                        </a:spcAft>
                      </a:pPr>
                      <a:r>
                        <a:rPr lang="es-EC" sz="850">
                          <a:effectLst/>
                        </a:rPr>
                        <a:t>¿Los funcionarios realizan los procesos en el tiempo prometido?</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34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61</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154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100</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9,5</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r>
                        <a:rPr lang="es-EC" sz="850" dirty="0" smtClean="0">
                          <a:effectLst/>
                        </a:rPr>
                        <a:t>27,9 </a:t>
                      </a:r>
                      <a:endParaRPr lang="es-EC" sz="850" dirty="0">
                        <a:solidFill>
                          <a:srgbClr val="538135"/>
                        </a:solidFill>
                        <a:effectLst/>
                        <a:latin typeface="Calibri" panose="020F0502020204030204" pitchFamily="34" charset="0"/>
                      </a:endParaRPr>
                    </a:p>
                  </a:txBody>
                  <a:tcPr marL="39144" marR="39144" marT="0" marB="0"/>
                </a:tc>
              </a:tr>
              <a:tr h="177988">
                <a:tc gridSpan="5">
                  <a:txBody>
                    <a:bodyPr/>
                    <a:lstStyle/>
                    <a:p>
                      <a:pPr>
                        <a:lnSpc>
                          <a:spcPct val="150000"/>
                        </a:lnSpc>
                        <a:spcAft>
                          <a:spcPts val="0"/>
                        </a:spcAft>
                      </a:pPr>
                      <a:r>
                        <a:rPr lang="es-EC" sz="850">
                          <a:effectLst/>
                        </a:rPr>
                        <a:t>Los funcionarios realizan de una manera eficaz su trabajo</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24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100</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161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64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6,7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27,9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Atienden oportunamente quejas y reclamos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63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169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106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47,2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29,6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gn="ctr">
                        <a:lnSpc>
                          <a:spcPct val="150000"/>
                        </a:lnSpc>
                        <a:spcAft>
                          <a:spcPts val="0"/>
                        </a:spcAft>
                      </a:pPr>
                      <a:r>
                        <a:rPr lang="es-EC" sz="850" b="1" dirty="0">
                          <a:effectLst/>
                        </a:rPr>
                        <a:t>TIEMPO DE RESPUESTA</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9">
                  <a:txBody>
                    <a:bodyPr/>
                    <a:lstStyle/>
                    <a:p>
                      <a:pPr algn="ct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296">
                <a:tc gridSpan="5">
                  <a:txBody>
                    <a:bodyPr/>
                    <a:lstStyle/>
                    <a:p>
                      <a:pPr>
                        <a:lnSpc>
                          <a:spcPct val="150000"/>
                        </a:lnSpc>
                        <a:spcAft>
                          <a:spcPts val="0"/>
                        </a:spcAft>
                      </a:pPr>
                      <a:r>
                        <a:rPr lang="es-EC" sz="850">
                          <a:effectLst/>
                        </a:rPr>
                        <a:t>¿Los empleados cumplen con los horarios de atención establecidos por la Universidad?</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25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141</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61</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348</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7</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39,4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33,8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¿Los empleados realizan los procesos de manera rápida?</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133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132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20,7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37,2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36,9</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202033">
                <a:tc gridSpan="5">
                  <a:txBody>
                    <a:bodyPr/>
                    <a:lstStyle/>
                    <a:p>
                      <a:pPr>
                        <a:lnSpc>
                          <a:spcPct val="150000"/>
                        </a:lnSpc>
                        <a:spcAft>
                          <a:spcPts val="0"/>
                        </a:spcAft>
                      </a:pPr>
                      <a:r>
                        <a:rPr lang="es-EC" sz="850">
                          <a:effectLst/>
                        </a:rPr>
                        <a:t>¿Los empleados responden a las preguntas de los estudiantes oportunamente?</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186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78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20,7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52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21,8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gn="ctr">
                        <a:lnSpc>
                          <a:spcPct val="150000"/>
                        </a:lnSpc>
                        <a:spcAft>
                          <a:spcPts val="0"/>
                        </a:spcAft>
                      </a:pPr>
                      <a:r>
                        <a:rPr lang="es-EC" sz="850" b="1" dirty="0">
                          <a:effectLst/>
                        </a:rPr>
                        <a:t>SEGURIDAD</a:t>
                      </a:r>
                      <a:endParaRPr lang="es-EC" sz="85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9">
                  <a:txBody>
                    <a:bodyPr/>
                    <a:lstStyle/>
                    <a:p>
                      <a:pPr algn="ctr">
                        <a:lnSpc>
                          <a:spcPct val="150000"/>
                        </a:lnSpc>
                        <a:spcAft>
                          <a:spcPts val="0"/>
                        </a:spcAft>
                      </a:pPr>
                      <a:r>
                        <a:rPr lang="es-EC" sz="850">
                          <a:effectLst/>
                        </a:rPr>
                        <a:t> </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988">
                <a:tc gridSpan="5">
                  <a:txBody>
                    <a:bodyPr/>
                    <a:lstStyle/>
                    <a:p>
                      <a:pPr>
                        <a:lnSpc>
                          <a:spcPct val="150000"/>
                        </a:lnSpc>
                        <a:spcAft>
                          <a:spcPts val="0"/>
                        </a:spcAft>
                      </a:pPr>
                      <a:r>
                        <a:rPr lang="es-EC" sz="850">
                          <a:effectLst/>
                        </a:rPr>
                        <a:t>¿El comportamiento de los empleados transmite confianza?</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96</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181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58</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349</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3,9</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26,8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50,6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16,2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177988">
                <a:tc gridSpan="5">
                  <a:txBody>
                    <a:bodyPr/>
                    <a:lstStyle/>
                    <a:p>
                      <a:pPr>
                        <a:lnSpc>
                          <a:spcPct val="150000"/>
                        </a:lnSpc>
                        <a:spcAft>
                          <a:spcPts val="0"/>
                        </a:spcAft>
                      </a:pPr>
                      <a:r>
                        <a:rPr lang="es-EC" sz="850">
                          <a:effectLst/>
                        </a:rPr>
                        <a:t>¿Los funcionarios son amables?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141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67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349</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5</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39,4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18,8</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202033">
                <a:tc gridSpan="5">
                  <a:txBody>
                    <a:bodyPr/>
                    <a:lstStyle/>
                    <a:p>
                      <a:pPr>
                        <a:lnSpc>
                          <a:spcPct val="150000"/>
                        </a:lnSpc>
                        <a:spcAft>
                          <a:spcPts val="0"/>
                        </a:spcAft>
                      </a:pPr>
                      <a:r>
                        <a:rPr lang="es-EC" sz="850">
                          <a:effectLst/>
                        </a:rPr>
                        <a:t>¿Los funcionarios demuestran tener conocimiento sobre los procesos?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117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176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349</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3,6</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32,7</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49,2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r h="202033">
                <a:tc gridSpan="5">
                  <a:txBody>
                    <a:bodyPr/>
                    <a:lstStyle/>
                    <a:p>
                      <a:pPr>
                        <a:lnSpc>
                          <a:spcPct val="150000"/>
                        </a:lnSpc>
                        <a:spcAft>
                          <a:spcPts val="0"/>
                        </a:spcAft>
                      </a:pPr>
                      <a:r>
                        <a:rPr lang="es-EC" sz="850">
                          <a:effectLst/>
                        </a:rPr>
                        <a:t>¿Los funcionarios proporcionan la suficiente información sobre los procesos?</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850">
                          <a:effectLst/>
                        </a:rPr>
                        <a:t>12</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111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154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72</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349</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3,4</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31</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a:effectLst/>
                        </a:rPr>
                        <a:t>43</a:t>
                      </a:r>
                      <a:endParaRPr lang="es-EC" sz="85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c>
                  <a:txBody>
                    <a:bodyPr/>
                    <a:lstStyle/>
                    <a:p>
                      <a:pPr algn="ctr">
                        <a:lnSpc>
                          <a:spcPct val="150000"/>
                        </a:lnSpc>
                        <a:spcAft>
                          <a:spcPts val="0"/>
                        </a:spcAft>
                      </a:pPr>
                      <a:r>
                        <a:rPr lang="es-EC" sz="850" dirty="0">
                          <a:effectLst/>
                        </a:rPr>
                        <a:t>20,1</a:t>
                      </a:r>
                      <a:endParaRPr lang="es-EC" sz="85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4" marR="39144" marT="0" marB="0"/>
                </a:tc>
              </a:tr>
            </a:tbl>
          </a:graphicData>
        </a:graphic>
      </p:graphicFrame>
    </p:spTree>
    <p:extLst>
      <p:ext uri="{BB962C8B-B14F-4D97-AF65-F5344CB8AC3E}">
        <p14:creationId xmlns:p14="http://schemas.microsoft.com/office/powerpoint/2010/main" val="12098913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65277" y="5911314"/>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p:nvPr>
            <p:extLst>
              <p:ext uri="{D42A27DB-BD31-4B8C-83A1-F6EECF244321}">
                <p14:modId xmlns:p14="http://schemas.microsoft.com/office/powerpoint/2010/main" val="2938722712"/>
              </p:ext>
            </p:extLst>
          </p:nvPr>
        </p:nvGraphicFramePr>
        <p:xfrm>
          <a:off x="2714956" y="373488"/>
          <a:ext cx="7575264" cy="5718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07834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303914" y="5924193"/>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6552017" y="3848388"/>
            <a:ext cx="47336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altLang="es-EC" sz="1600" dirty="0">
                <a:latin typeface="Times New Roman" panose="02020603050405020304" pitchFamily="18" charset="0"/>
                <a:cs typeface="Times New Roman" panose="02020603050405020304" pitchFamily="18" charset="0"/>
              </a:rPr>
              <a:t>H</a:t>
            </a:r>
            <a:r>
              <a:rPr lang="es-EC" sz="1600" dirty="0" smtClean="0">
                <a:latin typeface="Times New Roman" panose="02020603050405020304" pitchFamily="18" charset="0"/>
                <a:cs typeface="Times New Roman" panose="02020603050405020304" pitchFamily="18" charset="0"/>
              </a:rPr>
              <a:t>aciendo </a:t>
            </a:r>
            <a:r>
              <a:rPr lang="es-EC" sz="1600" dirty="0">
                <a:latin typeface="Times New Roman" panose="02020603050405020304" pitchFamily="18" charset="0"/>
                <a:cs typeface="Times New Roman" panose="02020603050405020304" pitchFamily="18" charset="0"/>
              </a:rPr>
              <a:t>un promedio de todos los datos se obtiene que la tendencia es poco satisfecho con un 44%, posteriormente continua con un 28% de satisfecho, el 22% </a:t>
            </a:r>
            <a:r>
              <a:rPr lang="es-EC" sz="1600" dirty="0" smtClean="0">
                <a:latin typeface="Times New Roman" panose="02020603050405020304" pitchFamily="18" charset="0"/>
                <a:cs typeface="Times New Roman" panose="02020603050405020304" pitchFamily="18" charset="0"/>
              </a:rPr>
              <a:t>insatisfecho </a:t>
            </a:r>
            <a:r>
              <a:rPr lang="es-EC" sz="1600" dirty="0">
                <a:latin typeface="Times New Roman" panose="02020603050405020304" pitchFamily="18" charset="0"/>
                <a:cs typeface="Times New Roman" panose="02020603050405020304" pitchFamily="18" charset="0"/>
              </a:rPr>
              <a:t>y por último con un 6% de muy satisfecho. </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3177731622"/>
              </p:ext>
            </p:extLst>
          </p:nvPr>
        </p:nvGraphicFramePr>
        <p:xfrm>
          <a:off x="412124" y="1197735"/>
          <a:ext cx="6139893" cy="4386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p:cNvGraphicFramePr>
            <a:graphicFrameLocks noGrp="1"/>
          </p:cNvGraphicFramePr>
          <p:nvPr>
            <p:extLst>
              <p:ext uri="{D42A27DB-BD31-4B8C-83A1-F6EECF244321}">
                <p14:modId xmlns:p14="http://schemas.microsoft.com/office/powerpoint/2010/main" val="515827392"/>
              </p:ext>
            </p:extLst>
          </p:nvPr>
        </p:nvGraphicFramePr>
        <p:xfrm>
          <a:off x="6552017" y="700088"/>
          <a:ext cx="4916084" cy="2409825"/>
        </p:xfrm>
        <a:graphic>
          <a:graphicData uri="http://schemas.openxmlformats.org/drawingml/2006/table">
            <a:tbl>
              <a:tblPr firstRow="1" firstCol="1" bandRow="1">
                <a:tableStyleId>{5C22544A-7EE6-4342-B048-85BDC9FD1C3A}</a:tableStyleId>
              </a:tblPr>
              <a:tblGrid>
                <a:gridCol w="1245048"/>
                <a:gridCol w="917759"/>
                <a:gridCol w="917759"/>
                <a:gridCol w="917759"/>
                <a:gridCol w="917759"/>
              </a:tblGrid>
              <a:tr h="304800">
                <a:tc>
                  <a:txBody>
                    <a:bodyPr/>
                    <a:lstStyle/>
                    <a:p>
                      <a:pPr algn="l" fontAlgn="t"/>
                      <a:r>
                        <a:rPr lang="es-EC" sz="1800" u="none" strike="noStrike">
                          <a:effectLst/>
                        </a:rPr>
                        <a:t> </a:t>
                      </a:r>
                      <a:endParaRPr lang="es-EC" sz="1800" b="0" i="0" u="none" strike="noStrike">
                        <a:solidFill>
                          <a:srgbClr val="000000"/>
                        </a:solidFill>
                        <a:effectLst/>
                        <a:latin typeface="Arial" panose="020B0604020202020204" pitchFamily="34" charset="0"/>
                      </a:endParaRPr>
                    </a:p>
                  </a:txBody>
                  <a:tcPr marL="9525" marR="9525" marT="9525" marB="0"/>
                </a:tc>
                <a:tc gridSpan="4">
                  <a:txBody>
                    <a:bodyPr/>
                    <a:lstStyle/>
                    <a:p>
                      <a:pPr algn="ctr" rtl="0" fontAlgn="ctr"/>
                      <a:r>
                        <a:rPr lang="es-EC" sz="1200" u="none" strike="noStrike">
                          <a:effectLst/>
                        </a:rPr>
                        <a:t>PROMEDIO</a:t>
                      </a:r>
                      <a:endParaRPr lang="es-EC" sz="1200" b="1" i="0" u="none" strike="noStrike">
                        <a:solidFill>
                          <a:srgbClr val="FFFFFF"/>
                        </a:solidFill>
                        <a:effectLst/>
                        <a:latin typeface="Century Gothic" panose="020B0502020202020204" pitchFamily="34" charset="0"/>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00050">
                <a:tc>
                  <a:txBody>
                    <a:bodyPr/>
                    <a:lstStyle/>
                    <a:p>
                      <a:pPr algn="l" fontAlgn="t"/>
                      <a:r>
                        <a:rPr lang="es-EC" sz="1800" u="none" strike="noStrike">
                          <a:effectLst/>
                        </a:rPr>
                        <a:t> </a:t>
                      </a:r>
                      <a:endParaRPr lang="es-EC" sz="1800" b="0" i="0" u="none" strike="noStrike">
                        <a:solidFill>
                          <a:srgbClr val="000000"/>
                        </a:solidFill>
                        <a:effectLst/>
                        <a:latin typeface="Arial" panose="020B0604020202020204" pitchFamily="34" charset="0"/>
                      </a:endParaRPr>
                    </a:p>
                  </a:txBody>
                  <a:tcPr marL="9525" marR="9525" marT="9525" marB="0"/>
                </a:tc>
                <a:tc>
                  <a:txBody>
                    <a:bodyPr/>
                    <a:lstStyle/>
                    <a:p>
                      <a:pPr algn="ctr" rtl="0" fontAlgn="ctr"/>
                      <a:r>
                        <a:rPr lang="es-EC" sz="1200" u="none" strike="noStrike">
                          <a:effectLst/>
                        </a:rPr>
                        <a:t>Muy satisfecho</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200" u="none" strike="noStrike">
                          <a:effectLst/>
                        </a:rPr>
                        <a:t>Satisfecho</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200" u="none" strike="noStrike">
                          <a:effectLst/>
                        </a:rPr>
                        <a:t>Poco satisfecho</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ctr" rtl="0" fontAlgn="ctr"/>
                      <a:r>
                        <a:rPr lang="es-EC" sz="1200" u="none" strike="noStrike">
                          <a:effectLst/>
                        </a:rPr>
                        <a:t>Insatisfecho</a:t>
                      </a:r>
                      <a:endParaRPr lang="es-EC" sz="1200" b="1" i="0" u="none" strike="noStrike">
                        <a:solidFill>
                          <a:srgbClr val="FFFFFF"/>
                        </a:solidFill>
                        <a:effectLst/>
                        <a:latin typeface="Century Gothic" panose="020B0502020202020204" pitchFamily="34" charset="0"/>
                      </a:endParaRPr>
                    </a:p>
                  </a:txBody>
                  <a:tcPr marL="9525" marR="9525" marT="9525" marB="0" anchor="ctr"/>
                </a:tc>
              </a:tr>
              <a:tr h="400050">
                <a:tc>
                  <a:txBody>
                    <a:bodyPr/>
                    <a:lstStyle/>
                    <a:p>
                      <a:pPr algn="l" rtl="0" fontAlgn="ctr"/>
                      <a:r>
                        <a:rPr lang="es-EC" sz="1200" u="none" strike="noStrike">
                          <a:effectLst/>
                        </a:rPr>
                        <a:t>Elemento Tangible</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6,86</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34,04</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40,62</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16,84</a:t>
                      </a:r>
                      <a:endParaRPr lang="es-EC" sz="1200" b="0" i="0" u="none" strike="noStrike">
                        <a:solidFill>
                          <a:srgbClr val="000000"/>
                        </a:solidFill>
                        <a:effectLst/>
                        <a:latin typeface="Century Gothic" panose="020B0502020202020204" pitchFamily="34" charset="0"/>
                      </a:endParaRPr>
                    </a:p>
                  </a:txBody>
                  <a:tcPr marL="9525" marR="9525" marT="9525" marB="0" anchor="ctr"/>
                </a:tc>
              </a:tr>
              <a:tr h="228600">
                <a:tc>
                  <a:txBody>
                    <a:bodyPr/>
                    <a:lstStyle/>
                    <a:p>
                      <a:pPr algn="l" rtl="0" fontAlgn="ctr"/>
                      <a:r>
                        <a:rPr lang="es-EC" sz="1200" u="none" strike="noStrike">
                          <a:effectLst/>
                        </a:rPr>
                        <a:t>Servicios</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5,77</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25,62</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41,3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24,8</a:t>
                      </a:r>
                      <a:endParaRPr lang="es-EC" sz="1200" b="0" i="0" u="none" strike="noStrike">
                        <a:solidFill>
                          <a:srgbClr val="000000"/>
                        </a:solidFill>
                        <a:effectLst/>
                        <a:latin typeface="Century Gothic" panose="020B0502020202020204" pitchFamily="34" charset="0"/>
                      </a:endParaRPr>
                    </a:p>
                  </a:txBody>
                  <a:tcPr marL="9525" marR="9525" marT="9525" marB="0" anchor="ctr"/>
                </a:tc>
              </a:tr>
              <a:tr h="228600">
                <a:tc>
                  <a:txBody>
                    <a:bodyPr/>
                    <a:lstStyle/>
                    <a:p>
                      <a:pPr algn="l" rtl="0" fontAlgn="ctr"/>
                      <a:r>
                        <a:rPr lang="es-EC" sz="1200" u="none" strike="noStrike">
                          <a:effectLst/>
                        </a:rPr>
                        <a:t>Confiabilidad</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6,43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20,83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45,07</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25,13</a:t>
                      </a:r>
                      <a:endParaRPr lang="es-EC" sz="1200" b="0" i="0" u="none" strike="noStrike">
                        <a:solidFill>
                          <a:srgbClr val="000000"/>
                        </a:solidFill>
                        <a:effectLst/>
                        <a:latin typeface="Century Gothic" panose="020B0502020202020204" pitchFamily="34" charset="0"/>
                      </a:endParaRPr>
                    </a:p>
                  </a:txBody>
                  <a:tcPr marL="9525" marR="9525" marT="9525" marB="0" anchor="ctr"/>
                </a:tc>
              </a:tr>
              <a:tr h="390525">
                <a:tc>
                  <a:txBody>
                    <a:bodyPr/>
                    <a:lstStyle/>
                    <a:p>
                      <a:pPr algn="l" rtl="0" fontAlgn="ctr"/>
                      <a:r>
                        <a:rPr lang="es-EC" sz="1200" u="none" strike="noStrike">
                          <a:effectLst/>
                        </a:rPr>
                        <a:t>Tiempo de respuesta</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4,2</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26,93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41</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25,23</a:t>
                      </a:r>
                      <a:endParaRPr lang="es-EC" sz="1200" b="0" i="0" u="none" strike="noStrike">
                        <a:solidFill>
                          <a:srgbClr val="000000"/>
                        </a:solidFill>
                        <a:effectLst/>
                        <a:latin typeface="Century Gothic" panose="020B0502020202020204" pitchFamily="34" charset="0"/>
                      </a:endParaRPr>
                    </a:p>
                  </a:txBody>
                  <a:tcPr marL="9525" marR="9525" marT="9525" marB="0" anchor="ctr"/>
                </a:tc>
              </a:tr>
              <a:tr h="228600">
                <a:tc>
                  <a:txBody>
                    <a:bodyPr/>
                    <a:lstStyle/>
                    <a:p>
                      <a:pPr algn="l" rtl="0" fontAlgn="ctr"/>
                      <a:r>
                        <a:rPr lang="es-EC" sz="1200" u="none" strike="noStrike">
                          <a:effectLst/>
                        </a:rPr>
                        <a:t>Seguridad</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3,98</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31,23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45,55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16,78</a:t>
                      </a:r>
                      <a:endParaRPr lang="es-EC" sz="1200" b="0" i="0" u="none" strike="noStrike">
                        <a:solidFill>
                          <a:srgbClr val="000000"/>
                        </a:solidFill>
                        <a:effectLst/>
                        <a:latin typeface="Century Gothic" panose="020B0502020202020204" pitchFamily="34" charset="0"/>
                      </a:endParaRPr>
                    </a:p>
                  </a:txBody>
                  <a:tcPr marL="9525" marR="9525" marT="9525" marB="0" anchor="ctr"/>
                </a:tc>
              </a:tr>
              <a:tr h="228600">
                <a:tc>
                  <a:txBody>
                    <a:bodyPr/>
                    <a:lstStyle/>
                    <a:p>
                      <a:pPr algn="ctr" rtl="0" fontAlgn="ctr"/>
                      <a:r>
                        <a:rPr lang="es-EC" sz="1200" u="none" strike="noStrike">
                          <a:effectLst/>
                        </a:rPr>
                        <a:t>Promedio</a:t>
                      </a:r>
                      <a:endParaRPr lang="es-EC" sz="1200" b="1" i="0" u="none" strike="noStrike">
                        <a:solidFill>
                          <a:srgbClr val="FFFFFF"/>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5,45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27,73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a:effectLst/>
                        </a:rPr>
                        <a:t>42,71</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rtl="0" fontAlgn="ctr"/>
                      <a:r>
                        <a:rPr lang="es-EC" sz="1200" u="none" strike="noStrike" dirty="0">
                          <a:effectLst/>
                        </a:rPr>
                        <a:t>21,76</a:t>
                      </a:r>
                      <a:endParaRPr lang="es-EC" sz="12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8915753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663575"/>
            <a:ext cx="7322287" cy="328098"/>
          </a:xfrm>
        </p:spPr>
        <p:txBody>
          <a:bodyPr>
            <a:normAutofit fontScale="92500" lnSpcReduction="20000"/>
          </a:bodyPr>
          <a:lstStyle/>
          <a:p>
            <a:pPr marL="0" indent="0">
              <a:buNone/>
            </a:pPr>
            <a:r>
              <a:rPr lang="es-EC" sz="2000" b="1" dirty="0">
                <a:latin typeface="Times New Roman" panose="02020603050405020304" pitchFamily="18" charset="0"/>
                <a:cs typeface="Times New Roman" panose="02020603050405020304" pitchFamily="18" charset="0"/>
              </a:rPr>
              <a:t>Pregunta 9: </a:t>
            </a:r>
            <a:r>
              <a:rPr lang="es-EC" sz="2000" dirty="0">
                <a:latin typeface="Times New Roman" panose="02020603050405020304" pitchFamily="18" charset="0"/>
                <a:cs typeface="Times New Roman" panose="02020603050405020304" pitchFamily="18" charset="0"/>
              </a:rPr>
              <a:t>¿A través de que canales desearía realizar sus consultas?</a:t>
            </a:r>
          </a:p>
          <a:p>
            <a:pPr algn="ctr">
              <a:defRPr/>
            </a:pPr>
            <a:endParaRPr lang="es-EC" sz="2000" dirty="0">
              <a:latin typeface="Times New Roman" panose="02020603050405020304" pitchFamily="18" charset="0"/>
              <a:cs typeface="Times New Roman" panose="02020603050405020304" pitchFamily="18" charset="0"/>
            </a:endParaRP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40838" y="588555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6873989" y="3835510"/>
            <a:ext cx="47336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sz="1600" dirty="0">
                <a:latin typeface="Times New Roman" panose="02020603050405020304" pitchFamily="18" charset="0"/>
                <a:cs typeface="Times New Roman" panose="02020603050405020304" pitchFamily="18" charset="0"/>
              </a:rPr>
              <a:t>Del total de los estudiantes encuestados el 61,21% prefiere que el canal para poder realizar las consultas sea a través del internet; el 21,55% sean redes sociales; el 10,34% desea que sea a través de un stand de información y por último el 6,9% sea un </a:t>
            </a:r>
            <a:r>
              <a:rPr lang="es-EC" sz="1600" dirty="0" err="1">
                <a:latin typeface="Times New Roman" panose="02020603050405020304" pitchFamily="18" charset="0"/>
                <a:cs typeface="Times New Roman" panose="02020603050405020304" pitchFamily="18" charset="0"/>
              </a:rPr>
              <a:t>call</a:t>
            </a:r>
            <a:r>
              <a:rPr lang="es-EC" sz="1600" dirty="0">
                <a:latin typeface="Times New Roman" panose="02020603050405020304" pitchFamily="18" charset="0"/>
                <a:cs typeface="Times New Roman" panose="02020603050405020304" pitchFamily="18" charset="0"/>
              </a:rPr>
              <a:t> center. </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437885078"/>
              </p:ext>
            </p:extLst>
          </p:nvPr>
        </p:nvGraphicFramePr>
        <p:xfrm>
          <a:off x="7083381" y="1708559"/>
          <a:ext cx="4134118" cy="1858010"/>
        </p:xfrm>
        <a:graphic>
          <a:graphicData uri="http://schemas.openxmlformats.org/drawingml/2006/table">
            <a:tbl>
              <a:tblPr>
                <a:tableStyleId>{5C22544A-7EE6-4342-B048-85BDC9FD1C3A}</a:tableStyleId>
              </a:tblPr>
              <a:tblGrid>
                <a:gridCol w="824247"/>
                <a:gridCol w="1326524"/>
                <a:gridCol w="977751"/>
                <a:gridCol w="1005596"/>
              </a:tblGrid>
              <a:tr h="184636">
                <a:tc gridSpan="2">
                  <a:txBody>
                    <a:bodyPr/>
                    <a:lstStyle/>
                    <a:p>
                      <a:pPr algn="ctr">
                        <a:lnSpc>
                          <a:spcPct val="107000"/>
                        </a:lnSpc>
                        <a:spcAft>
                          <a:spcPts val="0"/>
                        </a:spcAft>
                      </a:pPr>
                      <a:r>
                        <a:rPr lang="es-EC" sz="1200" b="1" dirty="0">
                          <a:effectLst/>
                        </a:rPr>
                        <a:t>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200" b="1">
                          <a:effectLst/>
                        </a:rPr>
                        <a:t>Frecuencia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effectLst/>
                        </a:rPr>
                        <a:t>Porcentaje</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93040">
                <a:tc rowSpan="5">
                  <a:txBody>
                    <a:bodyPr/>
                    <a:lstStyle/>
                    <a:p>
                      <a:pPr marL="38100" marR="38100">
                        <a:lnSpc>
                          <a:spcPts val="1600"/>
                        </a:lnSpc>
                        <a:spcAft>
                          <a:spcPts val="0"/>
                        </a:spcAft>
                      </a:pPr>
                      <a:r>
                        <a:rPr lang="es-EC" sz="1200" b="1">
                          <a:effectLst/>
                        </a:rPr>
                        <a:t>Válidos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Internet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59,5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08280">
                <a:tc vMerge="1">
                  <a:txBody>
                    <a:bodyPr/>
                    <a:lstStyle/>
                    <a:p>
                      <a:endParaRPr lang="es-EC"/>
                    </a:p>
                  </a:txBody>
                  <a:tcPr/>
                </a:tc>
                <a:tc>
                  <a:txBody>
                    <a:bodyPr/>
                    <a:lstStyle/>
                    <a:p>
                      <a:pPr marL="38100" marR="38100">
                        <a:lnSpc>
                          <a:spcPts val="1600"/>
                        </a:lnSpc>
                        <a:spcAft>
                          <a:spcPts val="0"/>
                        </a:spcAft>
                      </a:pPr>
                      <a:r>
                        <a:rPr lang="es-EC" sz="1200">
                          <a:effectLst/>
                        </a:rPr>
                        <a:t>Call center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15265">
                <a:tc vMerge="1">
                  <a:txBody>
                    <a:bodyPr/>
                    <a:lstStyle/>
                    <a:p>
                      <a:endParaRPr lang="es-EC"/>
                    </a:p>
                  </a:txBody>
                  <a:tcPr/>
                </a:tc>
                <a:tc>
                  <a:txBody>
                    <a:bodyPr/>
                    <a:lstStyle/>
                    <a:p>
                      <a:pPr marL="38100" marR="38100">
                        <a:lnSpc>
                          <a:spcPts val="1600"/>
                        </a:lnSpc>
                        <a:spcAft>
                          <a:spcPts val="0"/>
                        </a:spcAft>
                      </a:pPr>
                      <a:r>
                        <a:rPr lang="es-EC" sz="1200">
                          <a:effectLst/>
                        </a:rPr>
                        <a:t>Redes sociales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15265">
                <a:tc vMerge="1">
                  <a:txBody>
                    <a:bodyPr/>
                    <a:lstStyle/>
                    <a:p>
                      <a:endParaRPr lang="es-EC"/>
                    </a:p>
                  </a:txBody>
                  <a:tcPr/>
                </a:tc>
                <a:tc>
                  <a:txBody>
                    <a:bodyPr/>
                    <a:lstStyle/>
                    <a:p>
                      <a:pPr marL="38100" marR="38100">
                        <a:lnSpc>
                          <a:spcPts val="1600"/>
                        </a:lnSpc>
                        <a:spcAft>
                          <a:spcPts val="0"/>
                        </a:spcAft>
                      </a:pPr>
                      <a:r>
                        <a:rPr lang="es-EC" sz="1200">
                          <a:effectLst/>
                        </a:rPr>
                        <a:t>Stand de información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15265">
                <a:tc vMerge="1">
                  <a:txBody>
                    <a:bodyPr/>
                    <a:lstStyle/>
                    <a:p>
                      <a:endParaRPr lang="es-EC"/>
                    </a:p>
                  </a:txBody>
                  <a:tcPr/>
                </a:tc>
                <a:tc>
                  <a:txBody>
                    <a:bodyPr/>
                    <a:lstStyle/>
                    <a:p>
                      <a:pPr marL="38100" marR="38100">
                        <a:lnSpc>
                          <a:spcPts val="16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348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97,2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85420">
                <a:tc>
                  <a:txBody>
                    <a:bodyPr/>
                    <a:lstStyle/>
                    <a:p>
                      <a:pPr marL="38100" marR="38100">
                        <a:lnSpc>
                          <a:spcPts val="1600"/>
                        </a:lnSpc>
                        <a:spcAft>
                          <a:spcPts val="0"/>
                        </a:spcAft>
                      </a:pPr>
                      <a:r>
                        <a:rPr lang="es-EC" sz="1200" b="1">
                          <a:effectLst/>
                        </a:rPr>
                        <a:t>Perdidos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rPr>
                        <a:t>Sistema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93040">
                <a:tc gridSpan="2">
                  <a:txBody>
                    <a:bodyPr/>
                    <a:lstStyle/>
                    <a:p>
                      <a:pPr marL="38100" marR="38100">
                        <a:lnSpc>
                          <a:spcPts val="1600"/>
                        </a:lnSpc>
                        <a:spcAft>
                          <a:spcPts val="0"/>
                        </a:spcAft>
                      </a:pPr>
                      <a:r>
                        <a:rPr lang="es-EC" sz="1200" b="1" dirty="0">
                          <a:effectLst/>
                        </a:rPr>
                        <a:t>Total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rPr>
                        <a:t>358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7" name="Imagen 6"/>
          <p:cNvPicPr/>
          <p:nvPr/>
        </p:nvPicPr>
        <p:blipFill>
          <a:blip r:embed="rId3"/>
          <a:stretch>
            <a:fillRect/>
          </a:stretch>
        </p:blipFill>
        <p:spPr>
          <a:xfrm>
            <a:off x="1095511" y="1365161"/>
            <a:ext cx="5778478" cy="4671419"/>
          </a:xfrm>
          <a:prstGeom prst="rect">
            <a:avLst/>
          </a:prstGeom>
        </p:spPr>
      </p:pic>
    </p:spTree>
    <p:extLst>
      <p:ext uri="{BB962C8B-B14F-4D97-AF65-F5344CB8AC3E}">
        <p14:creationId xmlns:p14="http://schemas.microsoft.com/office/powerpoint/2010/main" val="4217502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9138" y="663575"/>
            <a:ext cx="8229600" cy="749300"/>
          </a:xfrm>
        </p:spPr>
        <p:txBody>
          <a:bodyPr/>
          <a:lstStyle/>
          <a:p>
            <a:pPr marL="0" indent="0">
              <a:buNone/>
            </a:pPr>
            <a:r>
              <a:rPr lang="es-EC" sz="2000" b="1" dirty="0">
                <a:latin typeface="Times New Roman" panose="02020603050405020304" pitchFamily="18" charset="0"/>
                <a:cs typeface="Times New Roman" panose="02020603050405020304" pitchFamily="18" charset="0"/>
              </a:rPr>
              <a:t>Pregunta 10: </a:t>
            </a:r>
            <a:r>
              <a:rPr lang="es-EC" sz="2000" dirty="0">
                <a:latin typeface="Times New Roman" panose="02020603050405020304" pitchFamily="18" charset="0"/>
                <a:cs typeface="Times New Roman" panose="02020603050405020304" pitchFamily="18" charset="0"/>
              </a:rPr>
              <a:t>Sugerencias para mejorar en la calidad del servicio </a:t>
            </a:r>
          </a:p>
        </p:txBody>
      </p:sp>
      <p:pic>
        <p:nvPicPr>
          <p:cNvPr id="17412"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40838" y="5872678"/>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7 Rectángulo"/>
          <p:cNvSpPr>
            <a:spLocks noChangeArrowheads="1"/>
          </p:cNvSpPr>
          <p:nvPr/>
        </p:nvSpPr>
        <p:spPr bwMode="auto">
          <a:xfrm>
            <a:off x="6873989" y="3835510"/>
            <a:ext cx="47336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C" altLang="es-EC" sz="1600" b="1" dirty="0">
                <a:latin typeface="Times New Roman" panose="02020603050405020304" pitchFamily="18" charset="0"/>
                <a:cs typeface="Times New Roman" panose="02020603050405020304" pitchFamily="18" charset="0"/>
              </a:rPr>
              <a:t>Análisis: </a:t>
            </a:r>
            <a:r>
              <a:rPr lang="es-EC" sz="1600" b="1" dirty="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Del total de estudiantes encuestados el 45,16% desea que se incorpore a la universidad un buzón de quejas virtual; el 38,71% desea incorporar un comité multidisciplinario y el 16,12% desean que exista un buzón de quejas</a:t>
            </a:r>
            <a:endParaRPr lang="es-EC" altLang="es-EC" sz="16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175311479"/>
              </p:ext>
            </p:extLst>
          </p:nvPr>
        </p:nvGraphicFramePr>
        <p:xfrm>
          <a:off x="7165675" y="1609858"/>
          <a:ext cx="4150326" cy="1625600"/>
        </p:xfrm>
        <a:graphic>
          <a:graphicData uri="http://schemas.openxmlformats.org/drawingml/2006/table">
            <a:tbl>
              <a:tblPr>
                <a:tableStyleId>{5C22544A-7EE6-4342-B048-85BDC9FD1C3A}</a:tableStyleId>
              </a:tblPr>
              <a:tblGrid>
                <a:gridCol w="729542"/>
                <a:gridCol w="1630621"/>
                <a:gridCol w="856339"/>
                <a:gridCol w="933824"/>
              </a:tblGrid>
              <a:tr h="176268">
                <a:tc gridSpan="2">
                  <a:txBody>
                    <a:bodyPr/>
                    <a:lstStyle/>
                    <a:p>
                      <a:pPr algn="ctr">
                        <a:lnSpc>
                          <a:spcPct val="107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ctr">
                        <a:lnSpc>
                          <a:spcPts val="1600"/>
                        </a:lnSpc>
                        <a:spcAft>
                          <a:spcPts val="0"/>
                        </a:spcAft>
                      </a:pPr>
                      <a:r>
                        <a:rPr lang="es-EC" sz="1200" b="1">
                          <a:effectLst/>
                          <a:latin typeface="Times New Roman" panose="02020603050405020304" pitchFamily="18" charset="0"/>
                          <a:cs typeface="Times New Roman" panose="02020603050405020304" pitchFamily="18" charset="0"/>
                        </a:rPr>
                        <a:t>Frecuencia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EC" sz="1200" b="1" dirty="0">
                          <a:effectLst/>
                          <a:latin typeface="Times New Roman" panose="02020603050405020304" pitchFamily="18" charset="0"/>
                          <a:cs typeface="Times New Roman" panose="02020603050405020304" pitchFamily="18" charset="0"/>
                        </a:rPr>
                        <a:t>Porcentaje</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175895">
                <a:tc rowSpan="4">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Válidos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Buzón de quejas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37084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Incorporar un comité multidisciplinaria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36,9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9431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Buzón de quejas virtual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43,0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200660">
                <a:tc vMerge="1">
                  <a:txBody>
                    <a:bodyPr/>
                    <a:lstStyle/>
                    <a:p>
                      <a:endParaRPr lang="es-EC"/>
                    </a:p>
                  </a:txBody>
                  <a:tcPr/>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95,3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69545">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Perdidos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Sistema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4,7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81610">
                <a:tc gridSpan="2">
                  <a:txBody>
                    <a:bodyPr/>
                    <a:lstStyle/>
                    <a:p>
                      <a:pPr marL="38100" marR="38100">
                        <a:lnSpc>
                          <a:spcPts val="1600"/>
                        </a:lnSpc>
                        <a:spcAft>
                          <a:spcPts val="0"/>
                        </a:spcAft>
                      </a:pPr>
                      <a:r>
                        <a:rPr lang="es-EC" sz="1200">
                          <a:effectLst/>
                          <a:latin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1200">
                          <a:effectLst/>
                          <a:latin typeface="Times New Roman" panose="02020603050405020304" pitchFamily="18" charset="0"/>
                          <a:cs typeface="Times New Roman" panose="02020603050405020304" pitchFamily="18" charset="0"/>
                        </a:rPr>
                        <a:t>358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dirty="0">
                          <a:effectLst/>
                          <a:latin typeface="Times New Roman" panose="02020603050405020304" pitchFamily="18" charset="0"/>
                          <a:cs typeface="Times New Roman" panose="02020603050405020304" pitchFamily="18" charset="0"/>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7" name="Imagen 6"/>
          <p:cNvPicPr/>
          <p:nvPr/>
        </p:nvPicPr>
        <p:blipFill>
          <a:blip r:embed="rId3"/>
          <a:stretch>
            <a:fillRect/>
          </a:stretch>
        </p:blipFill>
        <p:spPr>
          <a:xfrm>
            <a:off x="1271678" y="1544287"/>
            <a:ext cx="5602311" cy="4582446"/>
          </a:xfrm>
          <a:prstGeom prst="rect">
            <a:avLst/>
          </a:prstGeom>
        </p:spPr>
      </p:pic>
    </p:spTree>
    <p:extLst>
      <p:ext uri="{BB962C8B-B14F-4D97-AF65-F5344CB8AC3E}">
        <p14:creationId xmlns:p14="http://schemas.microsoft.com/office/powerpoint/2010/main" val="39214546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23392" y="44624"/>
            <a:ext cx="10496774" cy="1077218"/>
          </a:xfrm>
          <a:prstGeom prst="rect">
            <a:avLst/>
          </a:prstGeom>
          <a:noFill/>
        </p:spPr>
        <p:txBody>
          <a:bodyPr>
            <a:spAutoFit/>
          </a:bodyPr>
          <a:lstStyle/>
          <a:p>
            <a:pPr lvl="2" algn="ctr">
              <a:defRPr/>
            </a:pPr>
            <a:r>
              <a:rPr lang="es-EC"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Análisis de las preguntas de investigación </a:t>
            </a:r>
          </a:p>
        </p:txBody>
      </p:sp>
      <p:pic>
        <p:nvPicPr>
          <p:cNvPr id="30723" name="5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65277" y="5872678"/>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2904840137"/>
              </p:ext>
            </p:extLst>
          </p:nvPr>
        </p:nvGraphicFramePr>
        <p:xfrm>
          <a:off x="2624429" y="1121842"/>
          <a:ext cx="7227909" cy="4876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7156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23392" y="44625"/>
            <a:ext cx="10496774" cy="584775"/>
          </a:xfrm>
          <a:prstGeom prst="rect">
            <a:avLst/>
          </a:prstGeom>
          <a:noFill/>
        </p:spPr>
        <p:txBody>
          <a:bodyPr>
            <a:spAutoFit/>
          </a:bodyPr>
          <a:lstStyle/>
          <a:p>
            <a:pPr lvl="2" algn="ctr">
              <a:defRPr/>
            </a:pPr>
            <a:r>
              <a:rPr lang="es-EC"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dobe Hebrew" pitchFamily="18" charset="-79"/>
                <a:cs typeface="Adobe Hebrew" pitchFamily="18" charset="-79"/>
              </a:rPr>
              <a:t>Propuesta alternativa</a:t>
            </a:r>
          </a:p>
        </p:txBody>
      </p:sp>
      <p:pic>
        <p:nvPicPr>
          <p:cNvPr id="33795" name="5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78156" y="587267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6" descr="data:image/jpeg;base64,/9j/4AAQSkZJRgABAQAAAQABAAD/2wCEAAkGBxQTEhUUExQWFRQVFxYYFBcUFBUVFRcXFxoXGBYYGRcYHCggGRolHBYYITEhJSk3Li4uHB8zODMsNygtLisBCgoKDg0OGxAQGy0kHyYvNDQsMCwvLCwuMCwsLSwsLC4vLCwsLiw0LCw0LCwsLy8sLCwsLCwsNDQ0LCwsLCwsLP/AABEIAOEA4QMBEQACEQEDEQH/xAAcAAEAAgIDAQAAAAAAAAAAAAAABgcBBQMECAL/xABLEAACAQMCAwUEBQgGBwkBAAABAgMABBESIQUGMQcTIkFRMmFxgRQjUpGhCBZCkpOx0dJTYoLB4fAVM1RysrPCQ3ODlaKj0+LxJP/EABsBAQACAwEBAAAAAAAAAAAAAAABBAIDBQYH/8QANhEBAAECAwQHCAICAgMAAAAAAAECAwQRIQUxQVESYXGBkaHRExUiUrHB4fAUMkKSI/EGM+L/2gAMAwEAAhEDEQA/ALxoFAoFAoFAoFAoFAoFAoFAoFAoFAoFAoFAoFAoFAoFAoFAoFAoFAoFBgmg6d/xeCD/AF00UXp3kipn4ajQfdjxGKYaoZI5V9Y3Vx960HZBoM0CgUCgUCgUCgUCgUCgUCgUCgUCgUCgUCgUCgwaCNdoHMi2NnJMT48aYx5l22UD09c+QBNGM8oefrDgFxxAtcSOzO2STk/DA+GKMmnaW44fcB4pGRweqnr7jnqPjQejOzLnQcSttTYE8ekTAbAk5wwHodJ+BoJkKDNAoFAoFAoFAoFAoFAoFAoFAoFAoFAoFAoFANBQn5R10/f20efq9DOB5Fs4J+IH76I4odyzzgbZCvkRuN9j6iiWi41xE3Ehb1oLE7C45IOIaSDpmhbPp4cH+FB6EFBmgUCgUCgUCgUCgUCgUCgUCgUCgUCgUCgUCgUFf9sXJpv7UPEMz2+pkAG7KcalHv8ACCB7sedB5kmiKsVYEEHBBBBB94NByWb6WBPrQehOx3hLtm8dCiFNEAIwWB9p/hsAPXJ9KC0hQZoFAoFAoFAoFAoFAoFAoFAoFAoFAoFAoFAoFBg0Fe9qPJ1pLbz3bRKJoo2fUCyq+kdHCnfp7XWgiHY/yPbXSNc3EIBilaIR65CCyBS5bJ6ZYDA9DnNBd8aADAAAGAANgAOgFB90CgUCgUCgUCgUCgUCgUCgUCgUCg0PNnMcdjCJZBnU2lRqVFzgsdTscKMKT6k4ABJAoKf4l25XefqYbZV39sTSHIx0bUmev2fSgxyv2o8QuZe77+ITNqMcb22YnwpbSXRgy9OtBKORu2OO6YpdxrbYXPehj3GdtmLewTnbJx5ZoJt+fPDf9utf28f8aDB574b/ALdbft0/jQRnjPbHYRA91rnPTUAY487/AKUmCw/3VPuzQQa97dLsv9TFagHorpMxHu194mf1RQc3Ge0TiFzYFZrFO6m8LyxMwBQP41EbEkEqMZJxQZ7Ne1C1tFniuFkRJLmWaNlXXpWTT4GA3yMHcZoLq4LxmC6iE1vIssbdGXP3EHdT7iM0GwoFAoFAoFAoFAoFAoFAoFAoFAoFB1b/AIfHMhjmRJYzjKSIrocHIyrDGx3oKv7XuQGeCKbh0Qja3DhobePQXRypyipjLAgnGMtn3YIVLBDe2PdzSW0scjGRYzLAyMdSkMdRXUx8fn6bUE+5R7MLxoEDd3aq66nMsZlnJPkYsqFHlgtnf12oNq3YmSd7uD/y9R+6eg4pew0sMfS4R71scH/n0G85f7FrCAAza7px1Mh0pnGDiNT088En40G75j7PbGe1kgS2ghZlPdSRwojJJgaWyoBO4GRncUFO8n8fdZGsrsY7qOWLB8mDfvoIHfRapML5lvuGfT3UFi8ncWbg9zAssbxxXEMLyktlJFdQTIB0VoyT08tQO+KD0NGwIBBBBGQR0I8iKD6oFAoFAoFAoFAoFAoFAoFAoFAoFBgigw0YPUA4ORnff1+NBnFBmgYoFBgig88dtXCRbcVSdNhcoHIH20wj7e8aT8c0ER5Mse/vkjIyGIXHud1Q/gTQXx2w8tLc8Pd1A720UyxEDfSgzIg9xVenqooOv2KcxNcWZgkYNJalVyDnVE41QnPuGVz56fjQWNQKBQKBQKBQKBQKBQKBQKBQKBQKBQKBQKBQKBQUx+UZCMWUnnrlX5YU0EH7Ho9fE4h/XB/VSWT/AKKD04y5GPKgovlCL/RnH2tztHIXgGehSTE1uRvjbBXPuIoL3oFAoFAoMZoGaDiu7lI0Z5GCIoJZmICqB1JJ6CghKdrfCzL3f0hhuB3hikEedh7RXIG/UjHvxQTqOQMAQQQRkEbgg9CD6UH1QKBQKBQKBQKBQKBQKBQKBQU5+Uf/AKmz/wC9k/4VoIZ2FpniaH07z/lSj/qoPSuKCqO2fhWJIbtDoZI3zJoLBHhKywOxAOBryvTHj99EZrM4VfrPDHMm6yorrgg7MAeo+OPlRLuUCg+GlA6kD4kCgyGzQR7m7mBrYKkQRp5AzKJH0oqJjW7Y3OCVAA6kipiM2FdfQjNVN72icYsmSW5SKSFz7OjRkdNmBJX8ahnwS7tE5iMnCra9gUSQNLDJKjjPgw2Fce6TTny2oxqp6UZKr4lx+2vIkiaJIpCxMkxwNs0kpp6MZLv7J0deF24kLHAk7ssMExa27k/DRpx7sUZJhQKBQfLuAMnYeZOwFBpYucLBn7tby2L5wFE8ZJPoPFufdQboNQfVAoFAoFAoFAoFBUX5R0Y+iWrfpCcgb+RjYnbz3Uf5NBXPYleBOLwBjgOJVG4A1GNtP34x8SKD1EpoK/7X7UvDAAVw0jRsHbClTG0u/qPqOn+NGM05zDSdkfNdva8PEN3cRxGN8R94dLaJESXGDucM7b+mKMlpcP4hFOgkhkSRD0ZGDD7xQY4peiGGSVukaM5HrpBOPwoKF4jBFxd9b3DahGGcuToDYzpROiqM4Hn61lVlwarXTnWpydkPMFxbXotGdpLWRjEMkssbgExlc+yDpK4G249KxbUr7c+X7iWOG6twzmAOsqJu3dvhtQHngoM/Ee+iJiJ3qVuOI3d80dv45XyFjjC+I+fTHpvn03ol6MsbeHhnBkjvdLRxQhZ1I1KzSe1GAfayzaR/dQQfs05W4Re65DGrSrI5+jiSYxxxhyI/bP1y4AOrp4gCKC6QoA2GMdMeVBr7vjcUZwW1H0QBj8z0H31zsTtTD2NJqznlGv481q1g7tzXLKOvRwHmWAKzvJ3aqMsZBpAA8y3T8anDbTw+ImKaJ15T+5eaLuEuWozq3dSKS9s/DA4XXMV/pBC2j8cN9y10FZqO0Hmu3uJIIjMTZPA0pEbYEzlgqK56hVAbK7Z1b9Kypy4tV2aoj4Vec08DsEtRJA/1pPsZJx19T8KiWynPLVaHYLxqaezljnZnMDqsbNue7dchc+eCD19ahKzqDNAoFAoFAoFAoKX/ACg7k6reMgFRDcOMjPiJjTP3GgrjmjlyThbWNwjEmWGOdSSNpVIZ1wMHTuh/tEeVB6i4NfieCKdfZmjjkHwdQw/fQQPtru4vo8cJlMUxfvYz5FQphkG48RKzkBV8W+eimhLz3JfE6WkUFS7s+PPVpBA9AFVcURlxSvss429pxJRCS0E0kcco3AZHfQjkfaUuD+t60S9M3dqskbxuMq6srfBgQf30Hl/mjka9sJSgR3jY4ikjwe8HkNIOQ/8AV/uoJ32P8kXazLPdxtDFEdcSPgPJIQyhiuchVBJ36kgjpQT3tJ5s/wBH22pFZpHwPDjMaEhWk322LqB72FDNGOxDmyOWL6G0eiaMMxcuXaYggyMxIyGzINiTtnHSgkXataNLZlYxrf6xQmF8XexSRKctsulnVtXlprVdv27MdK5VER+97Km1VXOVMZq97NeXp7Kf6S8iBtDr3K5YYfT7b9DuinC56DeuHitv006Wqc+udI8N/jk6NvZlzfc0S3mLmhI1zczaQeiAMc/BE3I95rnU/wA/aWfR/rx4Ux6z1Rn91iqvDYWY018Z/fBoeH882MrhFlKMSAveIyAk+QbGB88VFzYGLojOnKrsnXuiYjPu1TTtG1M66fvV93BzjxmOCeBZk1xaZJMH2TIpCoT64BY/Ouv/AOOWaaLVdyf7TPRnsjXLvn6dTnbY6VyaaYnTf+Ue4tc8OktXYACcnoBtXdnVSpjKnJHeV+BPdxSoCFVDriZtwrHIZTjfSwA6eaA1oxGIosUdOvdnGeXW32rNd2voU78pdvgfZ7dXNy0CPCHi0tLqdjoVsEE4XxZByMfPFZUX7dyKaqJzirPLfw3+HWxrt10TMVRllv8As9GcpcvLZQCIMXY+KRyANTYA2A6KAAAK2MG8oFAoFAoFAoFAoKQ/KGU97bnyNvOPmGjNBz9rVoJeBWUw/wCzEHlnZ49B38hnH4UEw7F73veEW23sa4+uc6GOPwoJFzPwOO9tpbeTpIpUNpDFD+iwB8wcH5UHlvmPk6+tJDHNBIRnKyIjPE/llWAx8uo2oJp2Pdn9y1ylzcRvDBEyOokUq0rqdSYU4OlWCtnocDGaD0HqwM0HnHnjnm5PEEuVjVPop/8A51ctIndyp9W7R7LrIYtqG4yo/RFERuXdyPzKL61ExCiRWaOZVbKh02JB66WGGGfIjr1qJnJKMdqtl9LWNIZIwcSJKSScITFIvsg58cSbVzcRtXD2t09KeUeu5btYG/c3U5duiOcocrRWcglWSR7gajrJ0KCysrYTJ/RY+0T67Vw8RtnFXZytR0Y6tZ8fSHRp2bRb1rnP9/fVvrp9bZ1az55YMc+vWudVRfj47tNXbMT9ZXrF21Hw0zHc4o1II9c/fWmrVamYmEKPMFtcZWVfG8janbcqgJCoD5DYbe819HotUWLcWaI0p0/PbO94PO5due1qnfq0XaBw+0iCm3IJxuB8qjNYbjhHCjf8MiWZiJInfuZT4iF+y3mRuB8h6VysXiYwV+LmWdNcfFEb86dIqju0mOOXPVdw2GnE0TETrTu7J4fu5FjybP33cl4g+NWNbZ05xqxp6Zq5/Nw/svbRV8O7v7GuMHem57LLX7LG5U4GtnARqMjMw1EDqQcBUXPqfn7q8/jMVc2hepw9mMqc+PZvnqiM+fHjLqWbNOBoqu3Z1y/YjrnzdHgnMcq8XUxxRY71YpmSRXLo6xR47xdm0lVbA2BUjJ616HC4aMPai1E55Z6z16zo49+7N2ua50z4fnjK/wCrDUUCgUCgUCgUCgUFQflCJ4LQ+pnQ/Axgj8RQY4k/fcogqc6YYc59Ypo9f/CRQdr8nSQnh8wJ2W5YL7sxxkj7yfvoLTkYAEk4A3JPQAdTQebede0WW4v0ubcKYLJ8QLIMozksO9ZQQSTtjfbA9TkiM8tVv9mXOx4lC3eII7iIIZAudDLIDodc5wDpbbORj4USltzdJH7bAD3+fyrTev27MZ3KojtZ0W665ypjN5/XkAu+bm4LKoVQsRJZxGAqszsMDYdAD8fKuJidu0xpYp76vTf45djo2Nl11a3JyTfgthFbxGKAFELamGt2LNgLqYsTk4Ue73V5/FY/E3v/AGV90ZRHhDo2sLRZ3Q5J03qtRVot0TEQifHNFzD4ZD4mIVASq4B6sRvX0TB4G3g6OjH9+M8c+PdG7R43E425iruf+HCOGXDvnr3cEI47yzPYhZVYrncFWIYYqxNU7k5QnfZ1zA11ERLvNHjx7YcHodvMdDXk9ubPotRF61GVM6THKeGXVP16nawGLrrztVzny55fhEedeU5YpnkgUvCxLYQEshJyVKjfGfOu3gNoW8XRGc5V8Y59cdU+XLJQxOFrsTnMfDwn7T+96NxcGuZW091Jn1dWVQD5kt5VerqpojOucoaKKKrk9GiJmer9+q4eAcM+iWaREh3XLu59kaiSQoPkAQMn0ryOPx38q/EW4nKNKeeu/wAZ3dXW9Bs/DzYpn2k5Z7+7r9EW5l4oY7pVMBExMJDSbP3eps4XqFYMR4sHfoK7+GwEWsPNmuc89+W6J6uxzL20Pa3qb1qMst08Zifpx05NbztzBKR9F1KER5DL3bKxZskKhkAB2y/h9++TVjD4Szh4/wCONctZ4/jshUvYq9fqmbmkZ6RG6P3mlfYfyMXdeIzjEak/Rk3GphlTIR9kbgep38t7DUvegUCgUCgUCgUGGpIjnGeOtHIFRQwX28g5J8gCDsffg1wsdtf+Pe9nRETlvdPC4Cm9bmquZjPd+f2EQ7XmW74WXj1LLbOs2kjDad43wTsRpfVt9kVfwm0LGI0onXlxVcRha7M67ucfuneiXKvFtXK1/ExGYHKKMHZZmjK5PmS7P+FXlZKfydEI4fMT+lcsR8o4x+8UFmcSgEsUkZOA6OhPpqUrn8aiZiN48ucF5GvJUw6/R4mwWaXZtumIx4j8wB765eI2xhrWcUz0p5R67luzgrt2YyhYvKHBFsSWgkdpHRY2c4AKq2fCmPDnbqT8q42J21iK9Iypjq1nxda1sy3b1uaykkmTkncnqSck/M1wa7lVdXSqnOVqiIiIh1AtZLGcPuDrWNW5hXuczJnY/wD55VnZu+yuU18pifCc2iumZpmI4qCa4ltpirZDxMVIJ9/7q+l1TEznTunWOydzytMZRrGUuxx/muW5QI3QbfKsUph2NK7LPhfAuMuTgAk5xk+49OtcnbWuG6EZZzVG/lEVZ/WPFcwGl7OeU+eWnl2JhxyEKAUZmOd/JPkCMn5/dXnbFFFVUW6Pinnk9JavTETNzKIj914IhwcwrIYVkDmYyyqFydJ7wgAMwCkGMLnfA0nevS4vB3b1FFUf3iIz6+/q1cTCY+ixcrjXoTMznl4ab9zg5v5jmiiW3093IdJ1CSOQiMZwQ0MjKM6Rsd9jjrWeC2baw9XtZ1r8o7PVWxeOnE50xEeznvmeefDLq8Ue5F5Tk4ldhRqESENcyk7qm+ck762xgD59BXQU2ysrI8Y4xoxpiaRiwXGI7aI4CrvjJUKM49piaD05bQqiKiAKqgKqjYADYAfKg5aBQKBQKBQKBQdPiV53aFvPoo9SapY7FxhrM18eHa3WLU3K+ih75O5O53PxO5r59dqqqq6VW+dZ73fp0jJ17u1WVHjf2ZFZDkZwGBGfxrKxemzcpuR/jObC7R06JhRPCL14bXiVq4ILxw5UnpJDdQgjHTPib7q+lzO7o6xM7+rKZifpHfm89kszsX5i7uweJACyTMWJPQOoKHSNznDDr5Vy9p7QrwuUU05556z1f9ruDwtN+Z6U7uHPvSmW+lmOXckD9Hov6o2PzryuKx969GVdX2h3KMPatRlREZ8+Pi65FVOk3R1MQxgHalVWcJrqmY1drFaWlxmKsukyiplUxUTOZM5s0Qh3OfL0FyxLZSUYAdACxA+0POvRbN2ncs0RbqjpU8NcpjsnLd1fRUvbKpvfHRPRnjynuQjh/KcRmljaWQmIrkaFTUD5qwc5XBUk4HtCvQXcbFNiL1FOcT3ZdunPTg5tjAVXL1Vmuro5dWefZnOUT4rD4K0cEGkaYo48scnCg+ZJ8z8a8zjbl3FXYmdZndEfaPu71GGs4ejKmMo4zO/vmUf5s52RWEUUcU6aNTF2DxEnOAQuzKBg9epxXc2Vs6cNE3Ln953dUce+fo4GOxUX5imifhjqmM578tI39c9iN9nVrNd8ThC59vVMRsFhOe8Ax7IKkqMdMjHSuuoy5e0u3gjv3trOLCxaYdmeSSWQ4LZ1ZOzMECj7OaCy+LzJwDhSW0ek3lyGLuR56frZD6hRhVHwPrQbzsX4Ekdglyygz3I1M7DL92vhjXJ3xhQff1oLCAoM0CgUCgUCgUGKCNcVuNb7eyuw/vNeQ2niP5F3KP6xu7eMuthbfQp13y17pXGqtwuRU4XWq805bmyFI80QgcXuYxsszOrADbMsYbPx7whviK+h7NqmrB2pnfl+HnLsRFcw7Vnd/wCjDbuI1IePTc91I7CXxalcFxgOoJGF8P41sxmCoxVroVTlynflPp1GGxU26+lStPhV9HPEskWdB8mBDA7ZDA7g7/jmvB4zC14a7Nu5v5xunrjqegs34vU9KHK0dVs1qKhE9aTJMuQVixDQfLHFTEJ3utcTYBx1/wA9a20UZ7223RnOrUTZO4yT6AZJHoAPOurg8PVeuRbp4+HazxOIt4a3Nde6POZ3RHXP53Ibx3jyxSRL3YWXvT3wY+ONdHdaG07AkFWIycGNa9bbwtu3a9lrMdfF5S5i71d320fDPDLh4xMTPdl1JJdcuXkircW9sbiIYktmF0iagcMjmDRhj7mJz8NqmzhrNnWinXv+7XiMTiL85116cslT8RaQyOr+OVnOvAG8hPsgAY6+Q89h0re1PRXInLkPBeHvPPgSmMSXT7kgAZEa/DONup+VBC+zPlteI30vEZs6Ipdapnd52PeKTjoqKVGB1Iz65Dl/KNGJLQ+sU4+5oT/fQXBy9bLFa28aHKJDEqH1VUUA/MCg2NAoFAoFAoFBgmg6PEpsDA6n93n/AArnbRxHs7fRjfP0brFGdWc7mkZK8tMOpEuJlrTVDOJdW5cKpZtgOp/gPWsKMPcvVxRajOqd37uy4zwK7tNunpVTlEKW50u4VmfWha8N00kjqx0xxAp3SKQcOSq5O2xNfQLNqLNum3G6mIjw/fNwor6fxRxbh+X5mRiI2ubWbW4iSRI5YZWJPhL7NGWO4G+PTqaNzauHtXarN2cpjtmPKPq3RhK6qYuUxnmk/I3BXtbYJIAshwWUNrxhQuC3TO2cDYZx5V5jbGPoxV6Oh/WmMs+fHw4Otg7E26PijWZSCuMvFB8SOB1rKKZncyiJnc6U996Vvotc1mixza9p2z1qzTRExosdCMnX4lzBBbpqmfGfZXGWbH2V6n49BW+zgL96Y6Eac53fvYo4q/bsf3nuQbnnjM30loRIqCDOpoXJXPrrwNRxpAwOpPxr1mBwlOFtzTE5zO+ftHV93mcXiZxFcVTujdHLPfPbP0RjgHB5Ly4SJOsjqpYkDGs4BJJ3P+PWris9U8XdbDhkmg6Rb2xVCPIomlCPnigorsV5aa44isroTDagsxOy94ARGvxydWPd76C0u3PI4bkdFmQn3kBiuf7WKDq9mE4seApcMjuGaSVlXAwGlKBsnYIFUMWPQZNBC+0/mBeItbKkbRSxCXWkjRkaHaMBgysVK7as/wBU9d6IiYncsLsc46ZLVrSbwz2Ldy6nOdCllj36HGhk2P6PvGSVg0CgUCgUCgUHxK2Bk1jVVFMZzugymdIai4yxyfP8PQV5fE3Zu3Jqletx0Y0dd0qlVDdEuu61pqhuplEef+JtaxwzmNpIUl+uCnBGR4HOx8III8tyu9dnYFdFN2uJ/tMac8v8ojyz6nP2lRNymIhUvEuX5p+IiEPHI8uJC8Ta0RG8RZiPZwPL4CvQX8RbsUTdubo8+rvVrVuZyohdlpbLGixr7KKqjPuGM/GvnOJv1XrtV2rfVMzPe9Hbo6FEUxwcuKrtkMGpZZsUHDcwBxg7Y3BH+d62UXJo3M6KppnOGuexcEAAvk4Gkbknyx5fuq7Z/wCaqKKd8rX8mjozM6ZIXxnm1EuXtiHVI2dJpEwXDISrd0pBBIIJy2xx5da9HhNjRT8V6c+qPVxcVtiZ+GzHfPo3fA+WJb1A1nxiCcqN1lsohLHn1UlmXJ8/MjqSK70TlGURo4E0xVPSnOZ7Z9VZ83cKFncSWwk71oyO9cKVzIQCVGSSQM9T1JPSoZLy7EuUFtrQXMi/XXADjI3RP0ce85z8MfMOv2+8caG0jt1H+ubVI3noiKnSPeWK59wPrsEr7NeDra8Ot0AAZ0Esh+1JIAxYn5gfACgjvbBxSC44XOkM8MjRyw94I5UkKfWAeIKcjoevoaDk7D+MibhywE/WWrNGwJydDMzRnHpg6f7NBE+b+VbNruQQ2tygRgsq2phA8QBz3EmCkbg4DqdJIfbIqWM1ZMXXHfoXF47vuZIFunSOWKQOrFDhJXPhCsQwjfKllJJ8W5NQmJzXotEs0CgUCgUGDQdO6k3x5Dr8fIf3/dXMx96cujG7j9o+/hzbbccXUYVxJhZhwyVoqbYdaStFTbDqXMSupVgGVgQwYAqQeoIOxHxrVMzTOcaTwbOjFUZS1NlweC3yIIY4tXtd2uCfiTuR7s4rRiMTfuzHta5q5Ztlq1RTOdMOwOtVZb53Bol8mpSxRLFEhFZROo0/FuVrO5bXPDlz1kjcxSH3kjwufewJ94ruYPbV+18Nz4qevfHZP2ny1UL2At1znGk+Xh6O/wAhciWlncm5huZmYRupjl0LhDjOrA8QGB7s4Nepw2MtYmM7c68uMOVew9y1PxRpz4KW4dw2TifE9Mak/SJ3lbV+jGzNIdRHTwDGPgKtND1jbxhVCgYCgAAdMAYFBS/5Sco02i48WZTn3YUYoLnEKhdAA0gBQPLTjGPuoKH7Q+z+5tyGtohPbZABjj1XKICCsThRl4xgYYb+TUREZOnye0vCLmzuZleOG8jdLhXUqYwspjDOrAYwBE+euGfy2JK9+K8DguP9dGGIGFdWZJVHmFkQh1B88Heg0idnPD++WZoXkdCChmuLiUKVORtI5yM+RzQS4UCgUCgUCgw/SghV3zA8ckiFR4XcDbfGTjPyxXjcbibtN6qnTSZ4RO+f+u56Czs+i5bprid8R9HF+cp+z+Aqt/IqnfPlDZ7sjmx+cA9D+qtRF2OM+Ueqfd88/OXyeOL6N+qv8ay6drnPhHqn+DXwy82DxhD5P+qv81Yz7CeM+FKf4VfV5+jjfiMZ+3+qn81YTaw075q8IZxhrscvGfR8/TYv6/6i/wA9Y+xw3OryPYXerxn0PpsXq/6i/wDyVPsMN81Xkewu9Xj/APIbuL7T/s1/np/Hw3zT4J9jd5R4z6MfSo/tP+oP56ibFjhXPgn2V3lHj+GPpMf2m/Zj+esZw9v5/KT2VzlHj+GPpMf2j+p/9qTYt/P5Sn2Vzl5/hg3CfaP6n+NY+wt/N5Hs7nLzfLzIdicjfqvrsfwqaaOhOdFWvPd9ybNcxlMebm7OuC2tvczNBGVaRAep0qAd1UHoCSD18q9RsnH3b0zauazHH1cXHYH2NMXI55J1xS5McUkgQyGNHcIvtOVUsFX3nGPnXccxQfaZzXJf2kSS26R/XBoZYphKkiGORWAyAw8RUHI6jB3oiKomclo9k/Mv02wTUfroMRTDO+VA0N/aXB+OfSiXHzxy5LLIJl76VAqDu4ZmilhZCx1xYdQ4YN4lzqOlNJ2wZhjVEzulWXPPD3dUigiv5piSCLiCZigZfEFmcltJwvgJIzuCOlRKYjLeunkWCaOwtUuAVmSJFcEgkEDABx54xRLfUCgUCgUCgUGGoK85ti03LnHtBW/DH/TXkdsW8sTnzh6nZVfSw8RyzaeuS6Jn/O1TkMUyCmQYpkGKBioGaBigxRJmgUCgkvIa/XSH0RfxJ/hXoNhRHSrlxtsz/wAVEdc/T8pq1ekedUf2mclWj3DPa3tnBMT9bbTTxx4dtyy75QnOSpG532zQa/lK6/0NxVY5JkkhnjiE7oVKBpAdLAgn2ZAQT6MTjpQegQc0GQKABQZoFAoFAoFAoMGg6HEuDwz6e9TUVzpIZlIz13Ug4rRewtq9l7SM8ljD4q7Yz9nOWfZP1dH80rT+jb9tN/PWj3bhfk+vqs+9sX80f60+jB5StfsP+2m/mqPdmF+SPNPvfFfNH+tPox+aNt9l/wBtJ/NWM7Lwvyp974rnH+tPoweULb0kH/iv/eaj3ThflPe+J6v9YfP5oW/rJ+0P8Kx90YXlKffGI6vAPJ8H2pP1/wDCo90YblPin3xiOVPh+WPzPg+1J+sP5ae58LynxPfGI5U+E+p+Z8H2pf1l/lp7nwvKfGT3zf5U+E+rB5Oh+3L96fy0nY2F5T4p983+VPn6vk8mxf0kv/o/lqPc2G5T4so21d+Wnz9XyeS4v6WT/wBv+WsfcuH60++rvy0+fq+fzLj/AKaT7o/5axnYljnKffVz5I8/VDebIJLa4EEAEjGMSL3raNY1MJNJUY8GFJB+1t0NPcNmrdVLVXt65TOtEee98djfOH0m6nhkVI3MamMKSdegtqwT7mU49MmrmDwNGFiejMzMq2MxleImIqjSFvNV5TV5xrlVoXZo7f6VAzu4VTH9IhaRtcioJcLJGXLNuwYEnqOkxLXVbiqc1Y82cp3VzOqWnD7qKMKF0zaAq+JmwjBiFTLE6dRxnbAqGyIyeguXbeSO1gjmOqVIYllOc5kVFDnPnlgd6DY0CgUCgUCgUCgUCgUCgUCgUCgUCgUCgUCgUEW7QOUk4jbGLOiVDqgk38D4I3x1UjYj4eYFB58n4NxDhM0N1LA8ZglCh9SmNxjIUMpOQV1rnHQgddqD07wPicdzBHPEcpKiuvzG4PoQcgj1FB36BQKBQKBQKBQKBQKBQKBQKBQKBQKBQKBQKBQKBQVh2uQyh43kZxZ4AZo5JEMMgJOW0HGJF8IZhhcY6tUxlxa7nSyzpU5zNzO0sbQJLO8B0ELcXDTaXQndc9AQQMeWPfSU0dLLVZP5OXGXZLm1bJSPRJFsfDrLCQZ9CQpA/wB6oZroFBmgUCgUCgUCgUCgUCgUCgUCgUCgUCgUCgUCgUCg+JYlYFWAYEYIIyCD5EHrQQ+77LOEyMWazUE+SSTRr8kjcKPkKDf8A5etrKPu7WFYkJydOSWPqzMSzH4mg2YoM0CgUCgUCgUCgUCgUCgUCgUCgUCgUCgUCgUCgUCgUCgUCgUCgUCgUCgUCgUCgUCgUCgUCgUCgUCgUCgUCgUCgUCgUCgUCgUCgUCg/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graphicFrame>
        <p:nvGraphicFramePr>
          <p:cNvPr id="2" name="Diagrama 1"/>
          <p:cNvGraphicFramePr/>
          <p:nvPr>
            <p:extLst>
              <p:ext uri="{D42A27DB-BD31-4B8C-83A1-F6EECF244321}">
                <p14:modId xmlns:p14="http://schemas.microsoft.com/office/powerpoint/2010/main" val="2306289948"/>
              </p:ext>
            </p:extLst>
          </p:nvPr>
        </p:nvGraphicFramePr>
        <p:xfrm>
          <a:off x="2032000" y="953037"/>
          <a:ext cx="7382456" cy="518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1429555" y="2555580"/>
            <a:ext cx="2240924" cy="1468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BENEFICIOS</a:t>
            </a:r>
            <a:endParaRPr lang="es-EC" dirty="0"/>
          </a:p>
        </p:txBody>
      </p:sp>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0963" y="982550"/>
            <a:ext cx="1638300" cy="1905000"/>
          </a:xfrm>
          <a:prstGeom prst="rect">
            <a:avLst/>
          </a:prstGeom>
        </p:spPr>
      </p:pic>
    </p:spTree>
    <p:extLst>
      <p:ext uri="{BB962C8B-B14F-4D97-AF65-F5344CB8AC3E}">
        <p14:creationId xmlns:p14="http://schemas.microsoft.com/office/powerpoint/2010/main" val="8061836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62879677"/>
              </p:ext>
            </p:extLst>
          </p:nvPr>
        </p:nvGraphicFramePr>
        <p:xfrm>
          <a:off x="1804116" y="1146220"/>
          <a:ext cx="9413383" cy="4245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5 Imagen"/>
          <p:cNvPicPr>
            <a:picLocks noChangeAspect="1"/>
          </p:cNvPicPr>
          <p:nvPr/>
        </p:nvPicPr>
        <p:blipFill>
          <a:blip r:embed="rId7">
            <a:extLst>
              <a:ext uri="{28A0092B-C50C-407E-A947-70E740481C1C}">
                <a14:useLocalDpi xmlns:a14="http://schemas.microsoft.com/office/drawing/2010/main" val="0"/>
              </a:ext>
            </a:extLst>
          </a:blip>
          <a:srcRect l="11018" t="37073" r="9053" b="29042"/>
          <a:stretch>
            <a:fillRect/>
          </a:stretch>
        </p:blipFill>
        <p:spPr bwMode="auto">
          <a:xfrm>
            <a:off x="9278156" y="587267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925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5 Imagen"/>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7848601" y="5949951"/>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809961" y="643336"/>
            <a:ext cx="4572085" cy="769441"/>
          </a:xfrm>
          <a:prstGeom prst="rect">
            <a:avLst/>
          </a:prstGeom>
          <a:noFill/>
        </p:spPr>
        <p:txBody>
          <a:bodyPr wrap="none">
            <a:spAutoFit/>
          </a:bodyPr>
          <a:lstStyle/>
          <a:p>
            <a:pPr algn="ctr">
              <a:defRPr/>
            </a:pPr>
            <a:r>
              <a:rPr lang="es-ES" sz="4400" dirty="0" smtClean="0">
                <a:ln w="0"/>
                <a:effectLst>
                  <a:outerShdw blurRad="38100" dist="19050" dir="2700000" algn="tl" rotWithShape="0">
                    <a:schemeClr val="dk1">
                      <a:alpha val="40000"/>
                    </a:schemeClr>
                  </a:outerShdw>
                </a:effectLst>
                <a:latin typeface="Adobe Hebrew" pitchFamily="18" charset="-79"/>
                <a:cs typeface="Adobe Hebrew" pitchFamily="18" charset="-79"/>
              </a:rPr>
              <a:t>ANTECEDENTES</a:t>
            </a:r>
            <a:endParaRPr lang="es-ES" sz="4400" dirty="0">
              <a:ln w="0"/>
              <a:effectLst>
                <a:outerShdw blurRad="38100" dist="19050" dir="2700000" algn="tl" rotWithShape="0">
                  <a:schemeClr val="dk1">
                    <a:alpha val="40000"/>
                  </a:schemeClr>
                </a:outerShdw>
              </a:effectLst>
              <a:latin typeface="Adobe Hebrew" pitchFamily="18" charset="-79"/>
              <a:cs typeface="Adobe Hebrew" pitchFamily="18" charset="-79"/>
            </a:endParaRPr>
          </a:p>
        </p:txBody>
      </p:sp>
      <p:sp>
        <p:nvSpPr>
          <p:cNvPr id="5127" name="AutoShape 4" descr="data:image/jpeg;base64,/9j/4AAQSkZJRgABAQAAAQABAAD/2wCEAAkGBw8PDxAQEg8PEBAQEBAQEBAQEA8PEBEQFRkYFhcVFRQYHCggGBwlHBQVITEhJSkrLi4uFx8zODMsNygtLisBCgoKDg0OGxAQGywkHyQwLCwsLCwsLCwsLCwsNC0sLCwsLCwsLCwsLCwsLCwsLCwsLCwsLCwsLCwsLCwsLCwsLP/AABEIAMkA+wMBEQACEQEDEQH/xAAcAAEAAgMBAQEAAAAAAAAAAAAABgcBBAUCAwj/xABNEAACAQEDBQkKCgkDBQAAAAAAAQIDBAURBgcSIbETMTJBUXFykaEUFSIzU2FigcHRFzQ1UnN0gpKisiMkQlSTo9Lh8CVkwhZDg7Px/8QAGwEBAAIDAQEAAAAAAAAAAAAAAAUHAQQGAwL/xAA2EQACAQICBwUIAgIDAQAAAAAAAQIDBAURBhIhMTNRcRMyNEGBFCJSYZGhscEVFiNTQtHw8f/aAAwDAQACEQMRAD8AvEAAAAwYe4EPtHDn0pbSsLvjy6k9S7iPmax6AAAAAAAAGTBvXRZ90qrHej4T9n+eYmMFtO3uU3ujtf6Na6qakMl5kHzs3xutqjZYvwLOsZ4bzqzSfZHDrZduA2upSdZ73u6HGYlW1pqC8iCHQkYdTJm6nbLXRofszljUfJTjrk+pYc7Rp39x7PQlU8/Lqz3tqXaVFEnOdy9lTpUbBTwSajUqRW8qcdUI9ax+yVdf1c1l5vay09FrLObrvcti6/8Awq0jDuQDIAAAAAAAAAAAMF2ZpfkyP01baTFnwit9I/HPoiZm0QQAAAAAAAABgw9wIfaOHPpS2lYXfHl1J6l3EfM1j0AAAAAAAAMmDuXTo0qFStLUkpTb5IRWPvO60btWqOt5yZEX1T3uhQtvtcq9WpWlwqs5Tfm0njh6t4uahSVKnGC8kcVUnrScj4HsfBZWZ27tdotTW9o0YP8AFP8A49py2kNfbGl6v9EvhlPfMhOWN5O1W+01f2d0lTh0IPRXXhj6yvrievUbLpwe2VC0hHzyzfVnGPElAAAAAAAAAAAAADBdmaX5Mj9NW2kxZ8IrfSPxz6ImZtEEAAAAAAAAAYMPcCH2jhz6UtpWF3x59SepdxHzNY9AAAAAAAADJg28tq/c90VuJypwpLnm1F7WW9o7a5TpU+Sz/Zy+I1MoSkUeWQcwDALiyV/U7hdZrwtxtFo529Jx7FE4HGq2dzOXLZ9DrMGt9d06fNr7spjFvW997/Oce3mXLFZJIGD7AAAAAAAAAAAAAMF2ZpfkyP01baTFnwit9I/HPoiZm0QQAAAAOf34ofOf3ZEN/PWfN/Q2fZKnId+KHzn92Q/nrPm/oPZKnId+KHzn92Q/nrPm/oPZKnId+KHzn92Rj+ds+b+g9lqciO1pJyk1vOTa5mzhrianVlKO5slqaaikzweJ9gAAAAAAA9QWLS5Wke1GOtUjH5nxN5RbNbO9V0bBSj8+0Q6oxky7NHof58+SOQxOX+PLmyoTtSBMMwEXJlR+hyf0Fq/V6FPr0cSscSnrOpLm2d/o9TzuqS5fopc54tQAyAAAAAAAAAAAAAYLMyAyxsNisUaNapONRVKksFSqTWDerWlgSNtXhCGTOKxrCLq5unUpxzWS8ySfCTdXlqn8Ct7jY9rp8yK/r198P3Q+Em6vLVP4Fb3D2unzH9evvh+6Hwk3V5ap/Are4e10uY/r198P3Q+Ei6/LVP4Fb+ke10uZj+vX3w/dHxKvNgAAAGQDAAAAAAAAAAPpQ4celHabNnx4dUedXuM52eT4rZvrD/JIu7R3iy6HHYp3F1KnOwIQxLefMYe4yt5cmcP5F9Vm2xKsxDuy6ljaNeMh0f4KXIMswAyAAAAAAAAAAAAAYAABkAAA9IHyXQcQV6AAAAAAAAAAAAAAAeoPBp8jTPahLVqRfzPiazi0a2d6njYaUvm2iHbGSLs0ellXy5o5DE4/4/UqE7UgTDMMFyZW/pbg0lr/AEFnn1aJWGJQyc48mywNHp5XdN8ylzny00AZAAAAAAAAAAAAAAAAAAAMHpAwXQcQV6AAAAAAADIBgAAAAAAyYNjOBR3a6Kr44xpVV5tGUW+zEuLR64/y0p81+jlcRh/jkuRSRYhzQALiur9ayd0Vrl3JWpJelT0or8qK8xqnq16q57frtOxwOso1KM35NfkphHJMuJMAyAAAAAAAAAAAAAAAAAAAYPSBgug4gr0GTAABgAzvAMpNgBrIGT5MmDJgGdV7wBkAYB2o0O6LBVo/Op1aXraeG1Fi6OXP+CEvhf4IO/p7ZLmUBg+NYPjXIy3081mca1k8gfRgtvNJaVUsVag/+3Ver0aix2qRxuP0srhS5r8E9hlT3OjKovOz7lXrUsMNzq1KeHRk17DhKi1ZNF22lRVaEJrzSNY+DZAAAAAB85gADIAyM0j69zVMMdzqYcuhLDYZ1Jcjy9opZ5ay+p8j5PXPPcAZAMgAAwekDBdBxBXoMmDrXLY6dSMnKOOEklrfIdNgVhQuacpVFnkzQu6s4SWqzpd6qPzO1k7/AAtn8Bq+1VeZzo3Wp1prg04tLzvUngiGjgqq3clllTX3Nl3TjTXNnYo2aEFhGKXq1nS0bOjRjqwikaMqkpb2K9lpzWEop+rX1mK9lQrLKcUIVJR3Mjt42F0pLDFxlwXx48jOIxLC5WtRKO1PcStC4VSO3ejpXfdMYpSmsZcm+l72T2G4JCnFTrLOXLyRp17pyeUdx1NBci6kT/ZQWzJfQ1M2adruynUT1KMuKUdXXykdeYRQuE3llLmj2p3M4PeRyvRlTk4y312nCXVtO3qunPeiXp1FOOaOrk9V4cOaS2P2HR6NVu/SfU0b6O6RTOWFh7nt9ppYYLdXOPRmlNYfe7C7MNrdrbQk+WX02HE3UNSq0cc3zXJzmjt2522pSe9XpaunTeK7HIgNIKOtRjPk/wAklhs8puPM5uc+w7jeVR4YKtGFZcmL8F9se0ri8jlUz5lx6OV+0s1H4XkRM1SfAAAAMFq5rbmstosU51rPRqyVecVKcIyeGEdWLJS0hGUM2jg9IbuvSu9WEmlktzJl/wBLXf8AuVm/gw9xtdlDkQX8hdf7JfUjuUGQFG02ihucKdms8Iz3bcoxjOcm1gksMN7HWzwqWsZSXIk7LHatvSlrNyk8ss/Ikl0ZPWOyRSo0KcWlhpuKlN88nrZ7wpQgtiIu5vri4edSbZ1NzjyLqR6ZGrrPmc687gsdpWFWz0p+lopTXNJa0ec6cJb0bNC9r0HnTm16lXZZZvZ2WMq9mcqtFYudOWurTXKmuFFdfOR9e01fehuOxwrSGNdqlX2S5+TIIaJ1OYB9AGD0gYLoOIK9Mgwd3Jzgz6S2HZ6M8KfX9EZfd5HXOmNEwMsgADIB4nTTwxSeDxXmZ5zpxnlrLPIypNbj0ehgAAA5GUFDGMZ8aei+ZnMaR2ycI1lvWxm9ZTylqnNuutoVoPifgv1/4iBwiv2N1F+T2fU3LmGvTZE88N3aNahaUtVSEqUn6UNcexvqLu0er5xlSfU4zE6eTUyuzpSKN+4bf3Na7PX4qdWMpdDel+Fs1b2j21CUOa+560J6lRSLDzxXfp0LPaorHc5OnJ+hU1rtS6yrb+n7qfItLRW51asqT/5LNehVBFneAGQAAC5Mz3xCf1ieyJL2XDK60m8Z6InRtnPBgHzr14U1pTnGEVxykorrZhtLefUYSk/dWbNCnlFYZS0VbLM5cirU29p89rDmbDsrhLNwl9GdKM00mmmnvNa0fZrNNPJhrEGEyjs4+T6sVr0oLCjaFKpTS3oyWGnHrafrIe7o6ks1uZY2AYg7mhqT70dnXkRM1SfAB6QMF0HEFemQYO7k7wZ9JbDs9GeFPr+iMvu8jrnTGiaF623co6uFLe83nIjF8Q9kp+73nuNi3o9pLbuOLSvOtGWLk5LjT3mcrQxm5hU1nLNeZIStabWSRJqc9JJreaTXrO9pTU4KS81mRDWTaPR6GDi3veMoy0IPDDhPjx5Dk8ZxapTqdjSeWW9kha28ZR1pHzuu8Z7ooylpRlqTe+nxHhhOL1nWVKq80z6ubaKhrRO8dkRpp3vHGjPzLHqI3GIKVpP5LM97Z5VERgryMnFpommjYy5sfdl11JJYzpxVePLjDhLq0kW7o9fJzp1M9ktj/wDdTl8RoZwlHkUiWOcwAC4rpwvS4tyb0pqi6Lx1vdaWGi359UX6yvMYtdStOHk9qOwwS8dKdOryeT/f2KYOSZcMWms0AfYAABcmZ74hP6xPZEl7LhldaTeM9ETtG2c8ad72+Fms9WvPg0oSm1xvDiXPvHzOWrFs9rei61WNOO9vI/P1+35aLdVdStNvF+DTxe501yRj7SEq1pVHmyz7HD6NpTUILb5vzZzTyN/IlWQ2VlWxV4QnOUrLOSjOEm2qeOpSjr1YPDHzG1b13CWT3EDjOEU7mk5wWU1t2efyZeaZMFc/Ihedmwqpd7qYeFQqQmn5pPQf5l1GreRzp58if0bruF4o+Ull+yliHLGAB6QMF0HEFemQYO7k7wZ9JbDs9GeFPr+iMvu8jrnTGiR2/wCeNVLkgu1s4jSOo3cqPJErZL3GzmHPG4Su7X+hp9FFk4a87WHQg6/EZsm89x5ERtksak36ctpWd/PWuJv5k7RWVNGLM8JwfpR2nxaPKvB/NGaqzgyXlnogTVvTxNTos0MV8JU6M9qHERFStybO3cVRShOk9a5OWMtT/wA852ejd1nB0vNbSLv6e3PmUff93Oy2qvQe9TqSUfPTeuD+60XTZV+2oRn8vv5nFV6epUcTnm0eJYmZ+89GrXsreqpFVoL044KXrw0eo5nSC3zjGqujJXDKuTcCLZeXZ3LeFeCWEJy3aHRnrfVLSXqK9uYalR/MubBLrt7OLe9bH6bvsR81yYAMgAuTM98Qn9YnsiS9lwyutJvGeiJ2bZzxEs6TauuthxzpJ82msTWu+Eyb0eSd/DP5/go0hiyQDJiW8wjEtx+k7mlJ2ag5cJ0abfPorE6CHdTKhuElVklzZy84C/0u2fRduKPK44cjdwZ5XtPr+igSELSQAPSBgug4gr0yDB3cneDPpLYdnozwp9f0Rl93kdc6Y0SN37477MfacHpB4v0RLWfDOcQZtkquvxNPmLHwrwsOhB3HEZtEgzyIfX4c+lLaVddcaXVk9T7iMUeFHpR2mLfjQ6r8mandZMS0kQBq3p4mp0WaGK+EqdGetDiIipW5OG3ddbQqxfE3ov1kphFx2N1F+T2M17mGtTIlnguzRrUbUlqqR3KfTji4v1ptfZRduj9xnGVJ+W1fs43E6WUlMrw6Uijo5PXk7Ja6FfXhTmnLDjg9Uuxs1L6h21CUD2t6nZ1FIn+eK7VOjQtcdehLc5tccJ64vrX4irr6nsz5FpaLXWVWVFvZLavQqoizuwDIALkzPfEJ/WJ7IkvZcMrrSbxnoidG2c8aGUF2RtdlrWdvDdIOKfzZfsv1PA+KkNaLibFpcO3rRqryZ+erzu+rZqsqNaDhUg8GnvNcTi+NPlIOdOUHlItS1uqdzTVSm80zVPg2Ts5KXBUvC0RpRi9zTTrTW9CHHr5Xhgj2o0nORF4piMLSi3n7z3L5n6DhFJJLUkklzIm0sirm83myJZ07aqd21I46606dNefWpPsizXu5ZUmuZOaPUXO+i+WbKQIYslAA9IGC6DiCvTIB3cneDPpLYdnozwp9f0Rd93kdc6Y0SN37477MfacHpD4v0RLWfDOciDNslV1eJp8xY+FeFgQlxxGbRIPceJD6/Dn0pbSr7rjS6snqfcRijwo9KO0+bfjQ6r8mandZMS0kQBq3p4mp0WaGK+EqdGetDiIipW5Ogym00zGXkbmVti7uuuoksZxgqsOXdKet4c60l6y2NHb/AIVXnsZzOI0M4yj9CjkWacsAC4cn599LjlRk8aipToN77U4eLl1aLK+xm11K04eT2r/3U63Brx05QqrfF7SmpRabTWDTaa5Gt9HItZMuSElKKktzMGD7ABcmZ74hP6xPZEl7LhldaTeM9ETtG2c8YYBp3ldVntMdGtRp1Y8WnFPDmfEfEoRkve2ntRuatF505NdDjxyDupPHuSHM5VGupvA8/ZqfI3njV81k6j+x3bJY6VGChTpwpwW9GCUV2HqkluI6pUnUetN5s+59Hx8ilc6GUEbValRpvGlZtKOKeKlVeGk/Vgl1kTeVdaWS8iwNHLB0KLqz3y/BCzTOlAB6QMF0HEFemQYO7k7wZ9JbDs9GeFPr+iMvu8jrnTGiRu/fHfZj7Tg9IfF+iJaz4ZzkQZtkqurxNPmLHwrwsCEuOIzaJB7jxIfX4c+lLaVfdcaXVk9T7iMUeFHpR2nzb8aHVfkzU7rJiWkiANW9PE1OizQxXwlToz1ocREVK3J0GAdrJ+tqnTfSXM9TOw0buNkqT6ojL6nukUplPd3ctttFBLCMKjcOhLwo4eqSLrw+v21vGb3+fU4m5p9nVcTlm4eBYGaC8tC0VrM3qqwVSC9OGp9af4TnNIKGcI1V5bCUwyplJw5kezh3Z3NeNdJYRqvd48mE23L8WkV3dQ1aj+pcuA3Xb2cc98dn03EbNYmgDJcmZ74hP6xPZEl7LhldaTeM9ETo2zniOZX5S97e55yhp06tSUKmGqUVhjpR5cOQ8K1bs8myTw3DXeucYvJpZo6Nz35ZbXFSo1oT1YuOOE10ovWj7hUjNZpmrc2da3lq1Ytfg6R6Gsa9tt1KhFzq1IU4r9qclFdp8ykorNs9KVGdV6sE2/kVnlpnFVSMqFjbSlip2jBxeG81TW/9rqNCvd7MofU67CdHmpKrc+kf+ytSOOxSyAPoAHpAwXQcQV6ZAO7k7wZ9JbDs9GeFPr+iLvu8jrnTGiRu/fHfZj7Tg9IfF+iJaz4ZzkQZtkquvxNPmLHwrwsCEuOIzaJB7jxIfX4c+lLaVfdcaXVk9T7iMUeFHpR2nzb8aHVfkzU7rJiWkiANW9PE1OizQxXwlToz1ocREVK3J0GAbV2VtCrF8Tei+Z/4iUwiv2N1F+T2M17mGtTZFM8N3aNWz2lLxkXSm/Sj4Uexy6i7tHq+cZUn1RxmJ08mpldnSkUdHJ63uzWuz18cFTqwcug3hL8LZqX1HtqEofI9reepUTJ/nju/To2e1R/Yk6Un6M9ce1dpV1/DYnyLT0VucqsqXxLP6FVEWd0gDJcmZ74hP6xPZEl7LhldaTeM9ETo2znius9Hxey/TT/KaF93UdXopx59EVPFtNNNprea1NczIxNo7iUIyWTRuxvm1paKtVoS5N2qe89O1nzNV4fat5umvoalarKb0pylOXLOTk+tnw5N72bMKUILKKSPBg+8gAAZAMHpAwXQcQV6ZMmDu5O8CfSWw7LRnhT6/ojL7vI650xokbv3x32Y+04PSHxfoiWs+Gc5EGbZKrr8TT5ix8K8LAhK/EZtEgzxIfX4c+lLaVfdcaXVk9T7iMUeFHpR2nzbcaHVfkzU7rJiWktxAGrefianRZoYpttKnRnrQ4iIqVuToMAyfcXk0zD2o+2cCy903VOaWMqSjXXm0eF+FyLg0eu/fp1PiWX1OVxGlnCS5FJliHNBmMtgLiw745PpPwqis618bq0ePnbh2lc4tb6tWpD5v/s7XArvs6tKp6P8Mpg5Yt1AH0XJmf8AiE/rE9kSXsuGV1pN4z0ROjbOeK6z0fF7L9NP8poX3dR1einHn0RUxGHdgAAAAAAAAwekDBdBxBXoMmD60bROGKjJxx38DZoXdagmqcskzznShN5s+nd1bykus9/5S6+Nnz7PS5Hxq1JSeMm2+VmpWrTrS1pvNnpGCiskeDyPo+8LZViklOSS3kbtPELinFRjJpI8nQpt5tHru+t5SXWff8pdfGzHs9Pka7eOvl1mhJtvNnsklsQTEW080HtNju6t5SXWb38ndfGzw9np8jzO2VZJpzk09TTPmeIXE4uMpbGfSoQi80j4Gkz1BgyDJg7t3QVayzpS1pqpTa80k/ed9o5cP2ePOLIa+ppya5ooCtScJyg9+EpQfPF4PYXLSlrRUuaOLmspNHg+z5LYzP2vTstooPXudXSS9GpH3xl1nIaQUtWtGfNfgnMMm9RrkVbe9jdntFaj5KrOC6KerswOBqR1ZNF3WVbtqEKnNGofBtHVuvKO2WWDp0K8qcHJycUovwnx615j1hWnBZRZHXOF2tzPXqxzZt/9bXn++VOqn7j79qq8zX/grD4PuzRvW/7Xa4xjXrSqqDcoqSisHvcSPOdWc1lJm1aYfb2zcqMcszmnmb4AAAAAAAAMHpAwXQcQV6AYAAAAABkAwAADIAAMAGQAAAAdnJ2eupHovavcdZozU2zh0I6/juZTeWll3G8bXDidaVRc1Tw/+TLswuevawfyy+hxN3HVrSRxTfNYnmZ+06NsrU/KUNL1wkv6mc9pDTzpRnyf5JLDJf5GuZxs5dm3O9K/JUVOovXFJ9qZXV5HKoy5dHauvYxXLNEXNUnQDAAAABkAAAAAAAAGD0gYLoOIK9AAAAAAAAAAAAAAAAAAAAAOlcL/AEr88WdBo5LK5a5o0r1e5mVtnSpaN5zfzqVKXY17C7cBlna5cmzi8RWVUiJNGgSjNnV0b0oelGrD8DfsIjG452j6o3bB5Vkb+eKlhbqU/nWdL7sn/UVpfL30y3dFZ528o8n+SBmidUAAAAAAAAAAAAAADB6QMF0nEFegAwAAAAAAAAAAAAAAAAAAAdC4/HLoyJzR/wAYujNS84RX+dv5Rj9Wp/mmXdo/4d9TisS4voQonSPJDm/f+qWTpz/JIjMX8JM2rLjRO9nnS7osvLuVTH7yKyv96La0T7lT0K7I87AAAAAAAAAAAwAZAMAA9IGD9A94peUX3X7zT/rMvjKs9u+Q7xPyi+6/eP6zL4x7d8h3iflF91+8f1qXxj275GO8T8ovuv3h6NNf8x7d8jk1I4NrkbXUcxWp9nNw5G/GWskzyeZ9AAAAAAAAAAAAAA6NxL9NzRl7Ce0ejnd5/Jmnev8Ax5FdZ16mN5NfNoUo9sn7S7sBWVt6s4rEXnV9CHE2aBJs21PSvSz+iqsuqEl7SJxqWVpL55G5YLOsjp55KidsoR440MX9qT/pKzvn7yRbuikGqE5c2QE0TqwAAAAAAAAYJrkjkH3ws2790bn4c4aOhpcHDXjj5zco2qqR1szmsTx52dfstTPZmdv4JV++fyv7nt7AuZH/ANsl/r+4+CVfvn8r+49gXMf2yX+v7j4Jf95/K/uPYFzH9sl/r+4+Cb/eP+F/cewLmP7ZL/X9yzyQOPAAAMGHuBD7Rw59KW0rC748+pPUu4j5msegAAAAAAAAAAABkyYOvk7Dwpy5El1//DqdGqfvzn0NC+lsSKgy6tarXlapLejU3Nf+NKL7Uy68Jp6lrD5rP6nE3ktatI4JJGqTvNDZNK21avFSoNfam17Is5/SCplRjDm/wSWGRzqNnJznWrdb0rLipRp0l6o6T7ZMri7lnULk0cpalkm/NtkVNYngAAAAAAAAYLqzR/Jq+nq+wl7PhFc6S+NfRfsmptkAAAAAAAAAAYMPcCH2jhz6UtpWF3x5dSepdxHzNY9AAAAAAAAAAAAAZMHas1aNmsdSvLUownVfNFatnaWFo5aPsYrzkyEv6u1vkUHWqucpTfCnKU5c8ni9pcNOGpFRXkcbJ6zbPB9nyW3mqsis9grWmepVZyljyUqaw26RxmPV9avq/Cifwui3H5tlT3jbJV61StLhVZym/Ni8UvVvHCTlrSbLttaKo0Y015LI1z5NgAAAAAAAAGC6s0fyavp6vsJey4ZXOkvjX0X7JqbZAAAAAAAAAAGDD3Ah9o4c+lLaVhd8eXUnqXcR8zWPQAAAAAAAAAAAA+lCk5yjFb8ngbNrQlXqqnHzPOpPUi5M0c616qjZKdkg/CrtaS5KUMNrwXWXTo9ZrtNbLZBbOpyOJV8o6vmypDtSBPtYrLOtVp0oLGdScYRW/rk8DyrVY0oOctyPuEHOSii1cv7XC77qp2Om8JVIRoR5dzilpyfPvfaKwxG4c3KT3yZY2jVj2lxF5e7Db6+RT5BllIAyAAAAAAAADBdWaP5NX09X2EvZcMrnSXxr6L9k1NsgAAAAAAAAADBh7gQ+0cOfSltKwu+PLqT1LuI+ZrHoAAAAAAAAAADIBvXL4+PNImsB8YvU1bvhMgWd35Qp/V4fmkXbo/wZdTi8T4i6EIR0BGskWbz5UsvTn/65kZjHhJ+n5RtWfHid3PP8Zsv0M/zFZX++JbWifDqdUV2R516AMgAAAAAAAAwXVmj+TV9PV9hL2XDK50l8a+i/ZNTbIAAAAAH/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5128" name="AutoShape 6" descr="data:image/jpeg;base64,/9j/4AAQSkZJRgABAQAAAQABAAD/2wCEAAkGBw8PDxAQEg8PEBAQEBAQEBAQEA8PEBEQFRkYFhcVFRQYHCggGBwlHBQVITEhJSkrLi4uFx8zODMsNygtLisBCgoKDg0OGxAQGywkHyQwLCwsLCwsLCwsLCwsNC0sLCwsLCwsLCwsLCwsLCwsLCwsLCwsLCwsLCwsLCwsLCwsLP/AABEIAMkA+wMBEQACEQEDEQH/xAAcAAEAAgMBAQEAAAAAAAAAAAAABgcBBAUCAwj/xABNEAACAQEDBQkKCgkDBQAAAAAAAQIDBAURBgcSIbETMTJBUXFykaEUFSIzU2FigcHRFzQ1UnN0gpKisiMkQlSTo9Lh8CVkwhZDg7Px/8QAGwEBAAIDAQEAAAAAAAAAAAAAAAUHAQQGAwL/xAA2EQACAQICBwUIAgIDAQAAAAAAAQIDBAURBhIhMTNRcRMyNEGBFCJSYZGhscEVFiNTQtHw8f/aAAwDAQACEQMRAD8AvEAAAAwYe4EPtHDn0pbSsLvjy6k9S7iPmax6AAAAAAAAGTBvXRZ90qrHej4T9n+eYmMFtO3uU3ujtf6Na6qakMl5kHzs3xutqjZYvwLOsZ4bzqzSfZHDrZduA2upSdZ73u6HGYlW1pqC8iCHQkYdTJm6nbLXRofszljUfJTjrk+pYc7Rp39x7PQlU8/Lqz3tqXaVFEnOdy9lTpUbBTwSajUqRW8qcdUI9ax+yVdf1c1l5vay09FrLObrvcti6/8Awq0jDuQDIAAAAAAAAAAAMF2ZpfkyP01baTFnwit9I/HPoiZm0QQAAAAAAAABgw9wIfaOHPpS2lYXfHl1J6l3EfM1j0AAAAAAAAMmDuXTo0qFStLUkpTb5IRWPvO60btWqOt5yZEX1T3uhQtvtcq9WpWlwqs5Tfm0njh6t4uahSVKnGC8kcVUnrScj4HsfBZWZ27tdotTW9o0YP8AFP8A49py2kNfbGl6v9EvhlPfMhOWN5O1W+01f2d0lTh0IPRXXhj6yvrievUbLpwe2VC0hHzyzfVnGPElAAAAAAAAAAAAADBdmaX5Mj9NW2kxZ8IrfSPxz6ImZtEEAAAAAAAAAYMPcCH2jhz6UtpWF3x59SepdxHzNY9AAAAAAAADJg28tq/c90VuJypwpLnm1F7WW9o7a5TpU+Sz/Zy+I1MoSkUeWQcwDALiyV/U7hdZrwtxtFo529Jx7FE4HGq2dzOXLZ9DrMGt9d06fNr7spjFvW997/Oce3mXLFZJIGD7AAAAAAAAAAAAAMF2ZpfkyP01baTFnwit9I/HPoiZm0QQAAAAOf34ofOf3ZEN/PWfN/Q2fZKnId+KHzn92Q/nrPm/oPZKnId+KHzn92Q/nrPm/oPZKnId+KHzn92Rj+ds+b+g9lqciO1pJyk1vOTa5mzhrianVlKO5slqaaikzweJ9gAAAAAAA9QWLS5Wke1GOtUjH5nxN5RbNbO9V0bBSj8+0Q6oxky7NHof58+SOQxOX+PLmyoTtSBMMwEXJlR+hyf0Fq/V6FPr0cSscSnrOpLm2d/o9TzuqS5fopc54tQAyAAAAAAAAAAAAAYLMyAyxsNisUaNapONRVKksFSqTWDerWlgSNtXhCGTOKxrCLq5unUpxzWS8ySfCTdXlqn8Ct7jY9rp8yK/r198P3Q+Em6vLVP4Fb3D2unzH9evvh+6Hwk3V5ap/Are4e10uY/r198P3Q+Ei6/LVP4Fb+ke10uZj+vX3w/dHxKvNgAAAGQDAAAAAAAAAAPpQ4celHabNnx4dUedXuM52eT4rZvrD/JIu7R3iy6HHYp3F1KnOwIQxLefMYe4yt5cmcP5F9Vm2xKsxDuy6ljaNeMh0f4KXIMswAyAAAAAAAAAAAAAYAABkAAA9IHyXQcQV6AAAAAAAAAAAAAAAeoPBp8jTPahLVqRfzPiazi0a2d6njYaUvm2iHbGSLs0ellXy5o5DE4/4/UqE7UgTDMMFyZW/pbg0lr/AEFnn1aJWGJQyc48mywNHp5XdN8ylzny00AZAAAAAAAAAAAAAAAAAAAMHpAwXQcQV6AAAAAAADIBgAAAAAAyYNjOBR3a6Kr44xpVV5tGUW+zEuLR64/y0p81+jlcRh/jkuRSRYhzQALiur9ayd0Vrl3JWpJelT0or8qK8xqnq16q57frtOxwOso1KM35NfkphHJMuJMAyAAAAAAAAAAAAAAAAAAAYPSBgug4gr0GTAABgAzvAMpNgBrIGT5MmDJgGdV7wBkAYB2o0O6LBVo/Op1aXraeG1Fi6OXP+CEvhf4IO/p7ZLmUBg+NYPjXIy3081mca1k8gfRgtvNJaVUsVag/+3Ver0aix2qRxuP0srhS5r8E9hlT3OjKovOz7lXrUsMNzq1KeHRk17DhKi1ZNF22lRVaEJrzSNY+DZAAAAAB85gADIAyM0j69zVMMdzqYcuhLDYZ1Jcjy9opZ5ay+p8j5PXPPcAZAMgAAwekDBdBxBXoMmDrXLY6dSMnKOOEklrfIdNgVhQuacpVFnkzQu6s4SWqzpd6qPzO1k7/AAtn8Bq+1VeZzo3Wp1prg04tLzvUngiGjgqq3clllTX3Nl3TjTXNnYo2aEFhGKXq1nS0bOjRjqwikaMqkpb2K9lpzWEop+rX1mK9lQrLKcUIVJR3Mjt42F0pLDFxlwXx48jOIxLC5WtRKO1PcStC4VSO3ejpXfdMYpSmsZcm+l72T2G4JCnFTrLOXLyRp17pyeUdx1NBci6kT/ZQWzJfQ1M2adruynUT1KMuKUdXXykdeYRQuE3llLmj2p3M4PeRyvRlTk4y312nCXVtO3qunPeiXp1FOOaOrk9V4cOaS2P2HR6NVu/SfU0b6O6RTOWFh7nt9ppYYLdXOPRmlNYfe7C7MNrdrbQk+WX02HE3UNSq0cc3zXJzmjt2522pSe9XpaunTeK7HIgNIKOtRjPk/wAklhs8puPM5uc+w7jeVR4YKtGFZcmL8F9se0ri8jlUz5lx6OV+0s1H4XkRM1SfAAAAMFq5rbmstosU51rPRqyVecVKcIyeGEdWLJS0hGUM2jg9IbuvSu9WEmlktzJl/wBLXf8AuVm/gw9xtdlDkQX8hdf7JfUjuUGQFG02ihucKdms8Iz3bcoxjOcm1gksMN7HWzwqWsZSXIk7LHatvSlrNyk8ss/Ikl0ZPWOyRSo0KcWlhpuKlN88nrZ7wpQgtiIu5vri4edSbZ1NzjyLqR6ZGrrPmc687gsdpWFWz0p+lopTXNJa0ec6cJb0bNC9r0HnTm16lXZZZvZ2WMq9mcqtFYudOWurTXKmuFFdfOR9e01fehuOxwrSGNdqlX2S5+TIIaJ1OYB9AGD0gYLoOIK9Mgwd3Jzgz6S2HZ6M8KfX9EZfd5HXOmNEwMsgADIB4nTTwxSeDxXmZ5zpxnlrLPIypNbj0ehgAAA5GUFDGMZ8aei+ZnMaR2ycI1lvWxm9ZTylqnNuutoVoPifgv1/4iBwiv2N1F+T2fU3LmGvTZE88N3aNahaUtVSEqUn6UNcexvqLu0er5xlSfU4zE6eTUyuzpSKN+4bf3Na7PX4qdWMpdDel+Fs1b2j21CUOa+560J6lRSLDzxXfp0LPaorHc5OnJ+hU1rtS6yrb+n7qfItLRW51asqT/5LNehVBFneAGQAAC5Mz3xCf1ieyJL2XDK60m8Z6InRtnPBgHzr14U1pTnGEVxykorrZhtLefUYSk/dWbNCnlFYZS0VbLM5cirU29p89rDmbDsrhLNwl9GdKM00mmmnvNa0fZrNNPJhrEGEyjs4+T6sVr0oLCjaFKpTS3oyWGnHrafrIe7o6ks1uZY2AYg7mhqT70dnXkRM1SfAB6QMF0HEFemQYO7k7wZ9JbDs9GeFPr+iMvu8jrnTGiaF623co6uFLe83nIjF8Q9kp+73nuNi3o9pLbuOLSvOtGWLk5LjT3mcrQxm5hU1nLNeZIStabWSRJqc9JJreaTXrO9pTU4KS81mRDWTaPR6GDi3veMoy0IPDDhPjx5Dk8ZxapTqdjSeWW9kha28ZR1pHzuu8Z7ooylpRlqTe+nxHhhOL1nWVKq80z6ubaKhrRO8dkRpp3vHGjPzLHqI3GIKVpP5LM97Z5VERgryMnFpommjYy5sfdl11JJYzpxVePLjDhLq0kW7o9fJzp1M9ktj/wDdTl8RoZwlHkUiWOcwAC4rpwvS4tyb0pqi6Lx1vdaWGi359UX6yvMYtdStOHk9qOwwS8dKdOryeT/f2KYOSZcMWms0AfYAABcmZ74hP6xPZEl7LhldaTeM9ETtG2c8ad72+Fms9WvPg0oSm1xvDiXPvHzOWrFs9rei61WNOO9vI/P1+35aLdVdStNvF+DTxe501yRj7SEq1pVHmyz7HD6NpTUILb5vzZzTyN/IlWQ2VlWxV4QnOUrLOSjOEm2qeOpSjr1YPDHzG1b13CWT3EDjOEU7mk5wWU1t2efyZeaZMFc/Ihedmwqpd7qYeFQqQmn5pPQf5l1GreRzp58if0bruF4o+Ull+yliHLGAB6QMF0HEFemQYO7k7wZ9JbDs9GeFPr+iMvu8jrnTGiR2/wCeNVLkgu1s4jSOo3cqPJErZL3GzmHPG4Su7X+hp9FFk4a87WHQg6/EZsm89x5ERtksak36ctpWd/PWuJv5k7RWVNGLM8JwfpR2nxaPKvB/NGaqzgyXlnogTVvTxNTos0MV8JU6M9qHERFStybO3cVRShOk9a5OWMtT/wA852ejd1nB0vNbSLv6e3PmUff93Oy2qvQe9TqSUfPTeuD+60XTZV+2oRn8vv5nFV6epUcTnm0eJYmZ+89GrXsreqpFVoL044KXrw0eo5nSC3zjGqujJXDKuTcCLZeXZ3LeFeCWEJy3aHRnrfVLSXqK9uYalR/MubBLrt7OLe9bH6bvsR81yYAMgAuTM98Qn9YnsiS9lwyutJvGeiJ2bZzxEs6TauuthxzpJ82msTWu+Eyb0eSd/DP5/go0hiyQDJiW8wjEtx+k7mlJ2ag5cJ0abfPorE6CHdTKhuElVklzZy84C/0u2fRduKPK44cjdwZ5XtPr+igSELSQAPSBgug4gr0yDB3cneDPpLYdnozwp9f0Rl93kdc6Y0SN37477MfacHpB4v0RLWfDOcQZtkquvxNPmLHwrwsOhB3HEZtEgzyIfX4c+lLaVddcaXVk9T7iMUeFHpR2mLfjQ6r8mandZMS0kQBq3p4mp0WaGK+EqdGetDiIipW5OG3ddbQqxfE3ov1kphFx2N1F+T2M17mGtTIlnguzRrUbUlqqR3KfTji4v1ptfZRduj9xnGVJ+W1fs43E6WUlMrw6Uijo5PXk7Ja6FfXhTmnLDjg9Uuxs1L6h21CUD2t6nZ1FIn+eK7VOjQtcdehLc5tccJ64vrX4irr6nsz5FpaLXWVWVFvZLavQqoizuwDIALkzPfEJ/WJ7IkvZcMrrSbxnoidG2c8aGUF2RtdlrWdvDdIOKfzZfsv1PA+KkNaLibFpcO3rRqryZ+erzu+rZqsqNaDhUg8GnvNcTi+NPlIOdOUHlItS1uqdzTVSm80zVPg2Ts5KXBUvC0RpRi9zTTrTW9CHHr5Xhgj2o0nORF4piMLSi3n7z3L5n6DhFJJLUkklzIm0sirm83myJZ07aqd21I46606dNefWpPsizXu5ZUmuZOaPUXO+i+WbKQIYslAA9IGC6DiCvTIB3cneDPpLYdnozwp9f0Rd93kdc6Y0SN37477MfacHpD4v0RLWfDOciDNslV1eJp8xY+FeFgQlxxGbRIPceJD6/Dn0pbSr7rjS6snqfcRijwo9KO0+bfjQ6r8mandZMS0kQBq3p4mp0WaGK+EqdGetDiIipW5Ogym00zGXkbmVti7uuuoksZxgqsOXdKet4c60l6y2NHb/AIVXnsZzOI0M4yj9CjkWacsAC4cn599LjlRk8aipToN77U4eLl1aLK+xm11K04eT2r/3U63Brx05QqrfF7SmpRabTWDTaa5Gt9HItZMuSElKKktzMGD7ABcmZ74hP6xPZEl7LhldaTeM9ETtG2c8YYBp3ldVntMdGtRp1Y8WnFPDmfEfEoRkve2ntRuatF505NdDjxyDupPHuSHM5VGupvA8/ZqfI3njV81k6j+x3bJY6VGChTpwpwW9GCUV2HqkluI6pUnUetN5s+59Hx8ilc6GUEbValRpvGlZtKOKeKlVeGk/Vgl1kTeVdaWS8iwNHLB0KLqz3y/BCzTOlAB6QMF0HEFemQYO7k7wZ9JbDs9GeFPr+iMvu8jrnTGiRu/fHfZj7Tg9IfF+iJaz4ZzkQZtkqurxNPmLHwrwsCEuOIzaJB7jxIfX4c+lLaVfdcaXVk9T7iMUeFHpR2nzb8aHVfkzU7rJiWkiANW9PE1OizQxXwlToz1ocREVK3J0GAdrJ+tqnTfSXM9TOw0buNkqT6ojL6nukUplPd3ctttFBLCMKjcOhLwo4eqSLrw+v21vGb3+fU4m5p9nVcTlm4eBYGaC8tC0VrM3qqwVSC9OGp9af4TnNIKGcI1V5bCUwyplJw5kezh3Z3NeNdJYRqvd48mE23L8WkV3dQ1aj+pcuA3Xb2cc98dn03EbNYmgDJcmZ74hP6xPZEl7LhldaTeM9ETo2zniOZX5S97e55yhp06tSUKmGqUVhjpR5cOQ8K1bs8myTw3DXeucYvJpZo6Nz35ZbXFSo1oT1YuOOE10ovWj7hUjNZpmrc2da3lq1Ytfg6R6Gsa9tt1KhFzq1IU4r9qclFdp8ykorNs9KVGdV6sE2/kVnlpnFVSMqFjbSlip2jBxeG81TW/9rqNCvd7MofU67CdHmpKrc+kf+ytSOOxSyAPoAHpAwXQcQV6ZAO7k7wZ9JbDs9GeFPr+iLvu8jrnTGiRu/fHfZj7Tg9IfF+iJaz4ZzkQZtkquvxNPmLHwrwsCEuOIzaJB7jxIfX4c+lLaVfdcaXVk9T7iMUeFHpR2nzb8aHVfkzU7rJiWkiANW9PE1OizQxXwlToz1ocREVK3J0GAbV2VtCrF8Tei+Z/4iUwiv2N1F+T2M17mGtTZFM8N3aNWz2lLxkXSm/Sj4Uexy6i7tHq+cZUn1RxmJ08mpldnSkUdHJ63uzWuz18cFTqwcug3hL8LZqX1HtqEofI9reepUTJ/nju/To2e1R/Yk6Un6M9ce1dpV1/DYnyLT0VucqsqXxLP6FVEWd0gDJcmZ74hP6xPZEl7LhldaTeM9ETo2znius9Hxey/TT/KaF93UdXopx59EVPFtNNNprea1NczIxNo7iUIyWTRuxvm1paKtVoS5N2qe89O1nzNV4fat5umvoalarKb0pylOXLOTk+tnw5N72bMKUILKKSPBg+8gAAZAMHpAwXQcQV6ZMmDu5O8CfSWw7LRnhT6/ojL7vI650xokbv3x32Y+04PSHxfoiWs+Gc5EGbZKrr8TT5ix8K8LAhK/EZtEgzxIfX4c+lLaVfdcaXVk9T7iMUeFHpR2nzbcaHVfkzU7rJiWktxAGrefianRZoYpttKnRnrQ4iIqVuToMAyfcXk0zD2o+2cCy903VOaWMqSjXXm0eF+FyLg0eu/fp1PiWX1OVxGlnCS5FJliHNBmMtgLiw745PpPwqis618bq0ePnbh2lc4tb6tWpD5v/s7XArvs6tKp6P8Mpg5Yt1AH0XJmf8AiE/rE9kSXsuGV1pN4z0ROjbOeK6z0fF7L9NP8poX3dR1einHn0RUxGHdgAAAAAAAAwekDBdBxBXoMmD60bROGKjJxx38DZoXdagmqcskzznShN5s+nd1bykus9/5S6+Nnz7PS5Hxq1JSeMm2+VmpWrTrS1pvNnpGCiskeDyPo+8LZViklOSS3kbtPELinFRjJpI8nQpt5tHru+t5SXWff8pdfGzHs9Pka7eOvl1mhJtvNnsklsQTEW080HtNju6t5SXWb38ndfGzw9np8jzO2VZJpzk09TTPmeIXE4uMpbGfSoQi80j4Gkz1BgyDJg7t3QVayzpS1pqpTa80k/ed9o5cP2ePOLIa+ppya5ooCtScJyg9+EpQfPF4PYXLSlrRUuaOLmspNHg+z5LYzP2vTstooPXudXSS9GpH3xl1nIaQUtWtGfNfgnMMm9RrkVbe9jdntFaj5KrOC6KerswOBqR1ZNF3WVbtqEKnNGofBtHVuvKO2WWDp0K8qcHJycUovwnx615j1hWnBZRZHXOF2tzPXqxzZt/9bXn++VOqn7j79qq8zX/grD4PuzRvW/7Xa4xjXrSqqDcoqSisHvcSPOdWc1lJm1aYfb2zcqMcszmnmb4AAAAAAAAMHpAwXQcQV6AYAAAAABkAwAADIAAMAGQAAAAdnJ2eupHovavcdZozU2zh0I6/juZTeWll3G8bXDidaVRc1Tw/+TLswuevawfyy+hxN3HVrSRxTfNYnmZ+06NsrU/KUNL1wkv6mc9pDTzpRnyf5JLDJf5GuZxs5dm3O9K/JUVOovXFJ9qZXV5HKoy5dHauvYxXLNEXNUnQDAAAABkAAAAAAAAGD0gYLoOIK9AAAAAAAAAAAAAAAAAAAAAOlcL/AEr88WdBo5LK5a5o0r1e5mVtnSpaN5zfzqVKXY17C7cBlna5cmzi8RWVUiJNGgSjNnV0b0oelGrD8DfsIjG452j6o3bB5Vkb+eKlhbqU/nWdL7sn/UVpfL30y3dFZ528o8n+SBmidUAAAAAAAAAAAAAADB6QMF0nEFegAwAAAAAAAAAAAAAAAAAAAdC4/HLoyJzR/wAYujNS84RX+dv5Rj9Wp/mmXdo/4d9TisS4voQonSPJDm/f+qWTpz/JIjMX8JM2rLjRO9nnS7osvLuVTH7yKyv96La0T7lT0K7I87AAAAAAAAAAAwAZAMAA9IGD9A94peUX3X7zT/rMvjKs9u+Q7xPyi+6/eP6zL4x7d8h3iflF91+8f1qXxj275GO8T8ovuv3h6NNf8x7d8jk1I4NrkbXUcxWp9nNw5G/GWskzyeZ9AAAAAAAAAAAAAA6NxL9NzRl7Ce0ejnd5/Jmnev8Ax5FdZ16mN5NfNoUo9sn7S7sBWVt6s4rEXnV9CHE2aBJs21PSvSz+iqsuqEl7SJxqWVpL55G5YLOsjp55KidsoR440MX9qT/pKzvn7yRbuikGqE5c2QE0TqwAAAAAAAAYJrkjkH3ws2790bn4c4aOhpcHDXjj5zco2qqR1szmsTx52dfstTPZmdv4JV++fyv7nt7AuZH/ANsl/r+4+CVfvn8r+49gXMf2yX+v7j4Jf95/K/uPYFzH9sl/r+4+Cb/eP+F/cewLmP7ZL/X9yzyQOPAAAMGHuBD7Rw59KW0rC748+pPUu4j5msegAAAAAAAAAAABkyYOvk7Dwpy5El1//DqdGqfvzn0NC+lsSKgy6tarXlapLejU3Nf+NKL7Uy68Jp6lrD5rP6nE3ktatI4JJGqTvNDZNK21avFSoNfam17Is5/SCplRjDm/wSWGRzqNnJznWrdb0rLipRp0l6o6T7ZMri7lnULk0cpalkm/NtkVNYngAAAAAAAAYLqzR/Jq+nq+wl7PhFc6S+NfRfsmptkAAAAAAAAAAYMPcCH2jhz6UtpWF3x5dSepdxHzNY9AAAAAAAAAAAAAZMHas1aNmsdSvLUownVfNFatnaWFo5aPsYrzkyEv6u1vkUHWqucpTfCnKU5c8ni9pcNOGpFRXkcbJ6zbPB9nyW3mqsis9grWmepVZyljyUqaw26RxmPV9avq/Cifwui3H5tlT3jbJV61StLhVZym/Ni8UvVvHCTlrSbLttaKo0Y015LI1z5NgAAAAAAAAGC6s0fyavp6vsJey4ZXOkvjX0X7JqbZAAAAAAAAAAGDD3Ah9o4c+lLaVhd8eXUnqXcR8zWPQAAAAAAAAAAAA+lCk5yjFb8ngbNrQlXqqnHzPOpPUi5M0c616qjZKdkg/CrtaS5KUMNrwXWXTo9ZrtNbLZBbOpyOJV8o6vmypDtSBPtYrLOtVp0oLGdScYRW/rk8DyrVY0oOctyPuEHOSii1cv7XC77qp2Om8JVIRoR5dzilpyfPvfaKwxG4c3KT3yZY2jVj2lxF5e7Db6+RT5BllIAyAAAAAAAADBdWaP5NX09X2EvZcMrnSXxr6L9k1NsgAAAAAAAAADBh7gQ+0cOfSltKwu+PLqT1LuI+ZrHoAAAAAAAAAADIBvXL4+PNImsB8YvU1bvhMgWd35Qp/V4fmkXbo/wZdTi8T4i6EIR0BGskWbz5UsvTn/65kZjHhJ+n5RtWfHid3PP8Zsv0M/zFZX++JbWifDqdUV2R516AMgAAAAAAAAwXVmj+TV9PV9hL2XDK50l8a+i/ZNTbIAAAAAH/2Q=="/>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5129" name="AutoShape 8" descr="data:image/jpeg;base64,/9j/4AAQSkZJRgABAQAAAQABAAD/2wCEAAkGBw8PDxAQEg8PEBAQEBAQEBAQEA8PEBEQFRkYFhcVFRQYHCggGBwlHBQVITEhJSkrLi4uFx8zODMsNygtLisBCgoKDg0OGxAQGywkHyQwLCwsLCwsLCwsLCwsNC0sLCwsLCwsLCwsLCwsLCwsLCwsLCwsLCwsLCwsLCwsLCwsLP/AABEIAMkA+wMBEQACEQEDEQH/xAAcAAEAAgMBAQEAAAAAAAAAAAAABgcBBAUCAwj/xABNEAACAQEDBQkKCgkDBQAAAAAAAQIDBAURBgcSIbETMTJBUXFykaEUFSIzU2FigcHRFzQ1UnN0gpKisiMkQlSTo9Lh8CVkwhZDg7Px/8QAGwEBAAIDAQEAAAAAAAAAAAAAAAUHAQQGAwL/xAA2EQACAQICBwUIAgIDAQAAAAAAAQIDBAURBhIhMTNRcRMyNEGBFCJSYZGhscEVFiNTQtHw8f/aAAwDAQACEQMRAD8AvEAAAAwYe4EPtHDn0pbSsLvjy6k9S7iPmax6AAAAAAAAGTBvXRZ90qrHej4T9n+eYmMFtO3uU3ujtf6Na6qakMl5kHzs3xutqjZYvwLOsZ4bzqzSfZHDrZduA2upSdZ73u6HGYlW1pqC8iCHQkYdTJm6nbLXRofszljUfJTjrk+pYc7Rp39x7PQlU8/Lqz3tqXaVFEnOdy9lTpUbBTwSajUqRW8qcdUI9ax+yVdf1c1l5vay09FrLObrvcti6/8Awq0jDuQDIAAAAAAAAAAAMF2ZpfkyP01baTFnwit9I/HPoiZm0QQAAAAAAAABgw9wIfaOHPpS2lYXfHl1J6l3EfM1j0AAAAAAAAMmDuXTo0qFStLUkpTb5IRWPvO60btWqOt5yZEX1T3uhQtvtcq9WpWlwqs5Tfm0njh6t4uahSVKnGC8kcVUnrScj4HsfBZWZ27tdotTW9o0YP8AFP8A49py2kNfbGl6v9EvhlPfMhOWN5O1W+01f2d0lTh0IPRXXhj6yvrievUbLpwe2VC0hHzyzfVnGPElAAAAAAAAAAAAADBdmaX5Mj9NW2kxZ8IrfSPxz6ImZtEEAAAAAAAAAYMPcCH2jhz6UtpWF3x59SepdxHzNY9AAAAAAAADJg28tq/c90VuJypwpLnm1F7WW9o7a5TpU+Sz/Zy+I1MoSkUeWQcwDALiyV/U7hdZrwtxtFo529Jx7FE4HGq2dzOXLZ9DrMGt9d06fNr7spjFvW997/Oce3mXLFZJIGD7AAAAAAAAAAAAAMF2ZpfkyP01baTFnwit9I/HPoiZm0QQAAAAOf34ofOf3ZEN/PWfN/Q2fZKnId+KHzn92Q/nrPm/oPZKnId+KHzn92Q/nrPm/oPZKnId+KHzn92Rj+ds+b+g9lqciO1pJyk1vOTa5mzhrianVlKO5slqaaikzweJ9gAAAAAAA9QWLS5Wke1GOtUjH5nxN5RbNbO9V0bBSj8+0Q6oxky7NHof58+SOQxOX+PLmyoTtSBMMwEXJlR+hyf0Fq/V6FPr0cSscSnrOpLm2d/o9TzuqS5fopc54tQAyAAAAAAAAAAAAAYLMyAyxsNisUaNapONRVKksFSqTWDerWlgSNtXhCGTOKxrCLq5unUpxzWS8ySfCTdXlqn8Ct7jY9rp8yK/r198P3Q+Em6vLVP4Fb3D2unzH9evvh+6Hwk3V5ap/Are4e10uY/r198P3Q+Ei6/LVP4Fb+ke10uZj+vX3w/dHxKvNgAAAGQDAAAAAAAAAAPpQ4celHabNnx4dUedXuM52eT4rZvrD/JIu7R3iy6HHYp3F1KnOwIQxLefMYe4yt5cmcP5F9Vm2xKsxDuy6ljaNeMh0f4KXIMswAyAAAAAAAAAAAAAYAABkAAA9IHyXQcQV6AAAAAAAAAAAAAAAeoPBp8jTPahLVqRfzPiazi0a2d6njYaUvm2iHbGSLs0ellXy5o5DE4/4/UqE7UgTDMMFyZW/pbg0lr/AEFnn1aJWGJQyc48mywNHp5XdN8ylzny00AZAAAAAAAAAAAAAAAAAAAMHpAwXQcQV6AAAAAAADIBgAAAAAAyYNjOBR3a6Kr44xpVV5tGUW+zEuLR64/y0p81+jlcRh/jkuRSRYhzQALiur9ayd0Vrl3JWpJelT0or8qK8xqnq16q57frtOxwOso1KM35NfkphHJMuJMAyAAAAAAAAAAAAAAAAAAAYPSBgug4gr0GTAABgAzvAMpNgBrIGT5MmDJgGdV7wBkAYB2o0O6LBVo/Op1aXraeG1Fi6OXP+CEvhf4IO/p7ZLmUBg+NYPjXIy3081mca1k8gfRgtvNJaVUsVag/+3Ver0aix2qRxuP0srhS5r8E9hlT3OjKovOz7lXrUsMNzq1KeHRk17DhKi1ZNF22lRVaEJrzSNY+DZAAAAAB85gADIAyM0j69zVMMdzqYcuhLDYZ1Jcjy9opZ5ay+p8j5PXPPcAZAMgAAwekDBdBxBXoMmDrXLY6dSMnKOOEklrfIdNgVhQuacpVFnkzQu6s4SWqzpd6qPzO1k7/AAtn8Bq+1VeZzo3Wp1prg04tLzvUngiGjgqq3clllTX3Nl3TjTXNnYo2aEFhGKXq1nS0bOjRjqwikaMqkpb2K9lpzWEop+rX1mK9lQrLKcUIVJR3Mjt42F0pLDFxlwXx48jOIxLC5WtRKO1PcStC4VSO3ejpXfdMYpSmsZcm+l72T2G4JCnFTrLOXLyRp17pyeUdx1NBci6kT/ZQWzJfQ1M2adruynUT1KMuKUdXXykdeYRQuE3llLmj2p3M4PeRyvRlTk4y312nCXVtO3qunPeiXp1FOOaOrk9V4cOaS2P2HR6NVu/SfU0b6O6RTOWFh7nt9ppYYLdXOPRmlNYfe7C7MNrdrbQk+WX02HE3UNSq0cc3zXJzmjt2522pSe9XpaunTeK7HIgNIKOtRjPk/wAklhs8puPM5uc+w7jeVR4YKtGFZcmL8F9se0ri8jlUz5lx6OV+0s1H4XkRM1SfAAAAMFq5rbmstosU51rPRqyVecVKcIyeGEdWLJS0hGUM2jg9IbuvSu9WEmlktzJl/wBLXf8AuVm/gw9xtdlDkQX8hdf7JfUjuUGQFG02ihucKdms8Iz3bcoxjOcm1gksMN7HWzwqWsZSXIk7LHatvSlrNyk8ss/Ikl0ZPWOyRSo0KcWlhpuKlN88nrZ7wpQgtiIu5vri4edSbZ1NzjyLqR6ZGrrPmc687gsdpWFWz0p+lopTXNJa0ec6cJb0bNC9r0HnTm16lXZZZvZ2WMq9mcqtFYudOWurTXKmuFFdfOR9e01fehuOxwrSGNdqlX2S5+TIIaJ1OYB9AGD0gYLoOIK9Mgwd3Jzgz6S2HZ6M8KfX9EZfd5HXOmNEwMsgADIB4nTTwxSeDxXmZ5zpxnlrLPIypNbj0ehgAAA5GUFDGMZ8aei+ZnMaR2ycI1lvWxm9ZTylqnNuutoVoPifgv1/4iBwiv2N1F+T2fU3LmGvTZE88N3aNahaUtVSEqUn6UNcexvqLu0er5xlSfU4zE6eTUyuzpSKN+4bf3Na7PX4qdWMpdDel+Fs1b2j21CUOa+560J6lRSLDzxXfp0LPaorHc5OnJ+hU1rtS6yrb+n7qfItLRW51asqT/5LNehVBFneAGQAAC5Mz3xCf1ieyJL2XDK60m8Z6InRtnPBgHzr14U1pTnGEVxykorrZhtLefUYSk/dWbNCnlFYZS0VbLM5cirU29p89rDmbDsrhLNwl9GdKM00mmmnvNa0fZrNNPJhrEGEyjs4+T6sVr0oLCjaFKpTS3oyWGnHrafrIe7o6ks1uZY2AYg7mhqT70dnXkRM1SfAB6QMF0HEFemQYO7k7wZ9JbDs9GeFPr+iMvu8jrnTGiaF623co6uFLe83nIjF8Q9kp+73nuNi3o9pLbuOLSvOtGWLk5LjT3mcrQxm5hU1nLNeZIStabWSRJqc9JJreaTXrO9pTU4KS81mRDWTaPR6GDi3veMoy0IPDDhPjx5Dk8ZxapTqdjSeWW9kha28ZR1pHzuu8Z7ooylpRlqTe+nxHhhOL1nWVKq80z6ubaKhrRO8dkRpp3vHGjPzLHqI3GIKVpP5LM97Z5VERgryMnFpommjYy5sfdl11JJYzpxVePLjDhLq0kW7o9fJzp1M9ktj/wDdTl8RoZwlHkUiWOcwAC4rpwvS4tyb0pqi6Lx1vdaWGi359UX6yvMYtdStOHk9qOwwS8dKdOryeT/f2KYOSZcMWms0AfYAABcmZ74hP6xPZEl7LhldaTeM9ETtG2c8ad72+Fms9WvPg0oSm1xvDiXPvHzOWrFs9rei61WNOO9vI/P1+35aLdVdStNvF+DTxe501yRj7SEq1pVHmyz7HD6NpTUILb5vzZzTyN/IlWQ2VlWxV4QnOUrLOSjOEm2qeOpSjr1YPDHzG1b13CWT3EDjOEU7mk5wWU1t2efyZeaZMFc/Ihedmwqpd7qYeFQqQmn5pPQf5l1GreRzp58if0bruF4o+Ull+yliHLGAB6QMF0HEFemQYO7k7wZ9JbDs9GeFPr+iMvu8jrnTGiR2/wCeNVLkgu1s4jSOo3cqPJErZL3GzmHPG4Su7X+hp9FFk4a87WHQg6/EZsm89x5ERtksak36ctpWd/PWuJv5k7RWVNGLM8JwfpR2nxaPKvB/NGaqzgyXlnogTVvTxNTos0MV8JU6M9qHERFStybO3cVRShOk9a5OWMtT/wA852ejd1nB0vNbSLv6e3PmUff93Oy2qvQe9TqSUfPTeuD+60XTZV+2oRn8vv5nFV6epUcTnm0eJYmZ+89GrXsreqpFVoL044KXrw0eo5nSC3zjGqujJXDKuTcCLZeXZ3LeFeCWEJy3aHRnrfVLSXqK9uYalR/MubBLrt7OLe9bH6bvsR81yYAMgAuTM98Qn9YnsiS9lwyutJvGeiJ2bZzxEs6TauuthxzpJ82msTWu+Eyb0eSd/DP5/go0hiyQDJiW8wjEtx+k7mlJ2ag5cJ0abfPorE6CHdTKhuElVklzZy84C/0u2fRduKPK44cjdwZ5XtPr+igSELSQAPSBgug4gr0yDB3cneDPpLYdnozwp9f0Rl93kdc6Y0SN37477MfacHpB4v0RLWfDOcQZtkquvxNPmLHwrwsOhB3HEZtEgzyIfX4c+lLaVddcaXVk9T7iMUeFHpR2mLfjQ6r8mandZMS0kQBq3p4mp0WaGK+EqdGetDiIipW5OG3ddbQqxfE3ov1kphFx2N1F+T2M17mGtTIlnguzRrUbUlqqR3KfTji4v1ptfZRduj9xnGVJ+W1fs43E6WUlMrw6Uijo5PXk7Ja6FfXhTmnLDjg9Uuxs1L6h21CUD2t6nZ1FIn+eK7VOjQtcdehLc5tccJ64vrX4irr6nsz5FpaLXWVWVFvZLavQqoizuwDIALkzPfEJ/WJ7IkvZcMrrSbxnoidG2c8aGUF2RtdlrWdvDdIOKfzZfsv1PA+KkNaLibFpcO3rRqryZ+erzu+rZqsqNaDhUg8GnvNcTi+NPlIOdOUHlItS1uqdzTVSm80zVPg2Ts5KXBUvC0RpRi9zTTrTW9CHHr5Xhgj2o0nORF4piMLSi3n7z3L5n6DhFJJLUkklzIm0sirm83myJZ07aqd21I46606dNefWpPsizXu5ZUmuZOaPUXO+i+WbKQIYslAA9IGC6DiCvTIB3cneDPpLYdnozwp9f0Rd93kdc6Y0SN37477MfacHpD4v0RLWfDOciDNslV1eJp8xY+FeFgQlxxGbRIPceJD6/Dn0pbSr7rjS6snqfcRijwo9KO0+bfjQ6r8mandZMS0kQBq3p4mp0WaGK+EqdGetDiIipW5Ogym00zGXkbmVti7uuuoksZxgqsOXdKet4c60l6y2NHb/AIVXnsZzOI0M4yj9CjkWacsAC4cn599LjlRk8aipToN77U4eLl1aLK+xm11K04eT2r/3U63Brx05QqrfF7SmpRabTWDTaa5Gt9HItZMuSElKKktzMGD7ABcmZ74hP6xPZEl7LhldaTeM9ETtG2c8YYBp3ldVntMdGtRp1Y8WnFPDmfEfEoRkve2ntRuatF505NdDjxyDupPHuSHM5VGupvA8/ZqfI3njV81k6j+x3bJY6VGChTpwpwW9GCUV2HqkluI6pUnUetN5s+59Hx8ilc6GUEbValRpvGlZtKOKeKlVeGk/Vgl1kTeVdaWS8iwNHLB0KLqz3y/BCzTOlAB6QMF0HEFemQYO7k7wZ9JbDs9GeFPr+iMvu8jrnTGiRu/fHfZj7Tg9IfF+iJaz4ZzkQZtkqurxNPmLHwrwsCEuOIzaJB7jxIfX4c+lLaVfdcaXVk9T7iMUeFHpR2nzb8aHVfkzU7rJiWkiANW9PE1OizQxXwlToz1ocREVK3J0GAdrJ+tqnTfSXM9TOw0buNkqT6ojL6nukUplPd3ctttFBLCMKjcOhLwo4eqSLrw+v21vGb3+fU4m5p9nVcTlm4eBYGaC8tC0VrM3qqwVSC9OGp9af4TnNIKGcI1V5bCUwyplJw5kezh3Z3NeNdJYRqvd48mE23L8WkV3dQ1aj+pcuA3Xb2cc98dn03EbNYmgDJcmZ74hP6xPZEl7LhldaTeM9ETo2zniOZX5S97e55yhp06tSUKmGqUVhjpR5cOQ8K1bs8myTw3DXeucYvJpZo6Nz35ZbXFSo1oT1YuOOE10ovWj7hUjNZpmrc2da3lq1Ytfg6R6Gsa9tt1KhFzq1IU4r9qclFdp8ykorNs9KVGdV6sE2/kVnlpnFVSMqFjbSlip2jBxeG81TW/9rqNCvd7MofU67CdHmpKrc+kf+ytSOOxSyAPoAHpAwXQcQV6ZAO7k7wZ9JbDs9GeFPr+iLvu8jrnTGiRu/fHfZj7Tg9IfF+iJaz4ZzkQZtkquvxNPmLHwrwsCEuOIzaJB7jxIfX4c+lLaVfdcaXVk9T7iMUeFHpR2nzb8aHVfkzU7rJiWkiANW9PE1OizQxXwlToz1ocREVK3J0GAbV2VtCrF8Tei+Z/4iUwiv2N1F+T2M17mGtTZFM8N3aNWz2lLxkXSm/Sj4Uexy6i7tHq+cZUn1RxmJ08mpldnSkUdHJ63uzWuz18cFTqwcug3hL8LZqX1HtqEofI9reepUTJ/nju/To2e1R/Yk6Un6M9ce1dpV1/DYnyLT0VucqsqXxLP6FVEWd0gDJcmZ74hP6xPZEl7LhldaTeM9ETo2znius9Hxey/TT/KaF93UdXopx59EVPFtNNNprea1NczIxNo7iUIyWTRuxvm1paKtVoS5N2qe89O1nzNV4fat5umvoalarKb0pylOXLOTk+tnw5N72bMKUILKKSPBg+8gAAZAMHpAwXQcQV6ZMmDu5O8CfSWw7LRnhT6/ojL7vI650xokbv3x32Y+04PSHxfoiWs+Gc5EGbZKrr8TT5ix8K8LAhK/EZtEgzxIfX4c+lLaVfdcaXVk9T7iMUeFHpR2nzbcaHVfkzU7rJiWktxAGrefianRZoYpttKnRnrQ4iIqVuToMAyfcXk0zD2o+2cCy903VOaWMqSjXXm0eF+FyLg0eu/fp1PiWX1OVxGlnCS5FJliHNBmMtgLiw745PpPwqis618bq0ePnbh2lc4tb6tWpD5v/s7XArvs6tKp6P8Mpg5Yt1AH0XJmf8AiE/rE9kSXsuGV1pN4z0ROjbOeK6z0fF7L9NP8poX3dR1einHn0RUxGHdgAAAAAAAAwekDBdBxBXoMmD60bROGKjJxx38DZoXdagmqcskzznShN5s+nd1bykus9/5S6+Nnz7PS5Hxq1JSeMm2+VmpWrTrS1pvNnpGCiskeDyPo+8LZViklOSS3kbtPELinFRjJpI8nQpt5tHru+t5SXWff8pdfGzHs9Pka7eOvl1mhJtvNnsklsQTEW080HtNju6t5SXWb38ndfGzw9np8jzO2VZJpzk09TTPmeIXE4uMpbGfSoQi80j4Gkz1BgyDJg7t3QVayzpS1pqpTa80k/ed9o5cP2ePOLIa+ppya5ooCtScJyg9+EpQfPF4PYXLSlrRUuaOLmspNHg+z5LYzP2vTstooPXudXSS9GpH3xl1nIaQUtWtGfNfgnMMm9RrkVbe9jdntFaj5KrOC6KerswOBqR1ZNF3WVbtqEKnNGofBtHVuvKO2WWDp0K8qcHJycUovwnx615j1hWnBZRZHXOF2tzPXqxzZt/9bXn++VOqn7j79qq8zX/grD4PuzRvW/7Xa4xjXrSqqDcoqSisHvcSPOdWc1lJm1aYfb2zcqMcszmnmb4AAAAAAAAMHpAwXQcQV6AYAAAAABkAwAADIAAMAGQAAAAdnJ2eupHovavcdZozU2zh0I6/juZTeWll3G8bXDidaVRc1Tw/+TLswuevawfyy+hxN3HVrSRxTfNYnmZ+06NsrU/KUNL1wkv6mc9pDTzpRnyf5JLDJf5GuZxs5dm3O9K/JUVOovXFJ9qZXV5HKoy5dHauvYxXLNEXNUnQDAAAABkAAAAAAAAGD0gYLoOIK9AAAAAAAAAAAAAAAAAAAAAOlcL/AEr88WdBo5LK5a5o0r1e5mVtnSpaN5zfzqVKXY17C7cBlna5cmzi8RWVUiJNGgSjNnV0b0oelGrD8DfsIjG452j6o3bB5Vkb+eKlhbqU/nWdL7sn/UVpfL30y3dFZ528o8n+SBmidUAAAAAAAAAAAAAADB6QMF0nEFegAwAAAAAAAAAAAAAAAAAAAdC4/HLoyJzR/wAYujNS84RX+dv5Rj9Wp/mmXdo/4d9TisS4voQonSPJDm/f+qWTpz/JIjMX8JM2rLjRO9nnS7osvLuVTH7yKyv96La0T7lT0K7I87AAAAAAAAAAAwAZAMAA9IGD9A94peUX3X7zT/rMvjKs9u+Q7xPyi+6/eP6zL4x7d8h3iflF91+8f1qXxj275GO8T8ovuv3h6NNf8x7d8jk1I4NrkbXUcxWp9nNw5G/GWskzyeZ9AAAAAAAAAAAAAA6NxL9NzRl7Ce0ejnd5/Jmnev8Ax5FdZ16mN5NfNoUo9sn7S7sBWVt6s4rEXnV9CHE2aBJs21PSvSz+iqsuqEl7SJxqWVpL55G5YLOsjp55KidsoR440MX9qT/pKzvn7yRbuikGqE5c2QE0TqwAAAAAAAAYJrkjkH3ws2790bn4c4aOhpcHDXjj5zco2qqR1szmsTx52dfstTPZmdv4JV++fyv7nt7AuZH/ANsl/r+4+CVfvn8r+49gXMf2yX+v7j4Jf95/K/uPYFzH9sl/r+4+Cb/eP+F/cewLmP7ZL/X9yzyQOPAAAMGHuBD7Rw59KW0rC748+pPUu4j5msegAAAAAAAAAAABkyYOvk7Dwpy5El1//DqdGqfvzn0NC+lsSKgy6tarXlapLejU3Nf+NKL7Uy68Jp6lrD5rP6nE3ktatI4JJGqTvNDZNK21avFSoNfam17Is5/SCplRjDm/wSWGRzqNnJznWrdb0rLipRp0l6o6T7ZMri7lnULk0cpalkm/NtkVNYngAAAAAAAAYLqzR/Jq+nq+wl7PhFc6S+NfRfsmptkAAAAAAAAAAYMPcCH2jhz6UtpWF3x5dSepdxHzNY9AAAAAAAAAAAAAZMHas1aNmsdSvLUownVfNFatnaWFo5aPsYrzkyEv6u1vkUHWqucpTfCnKU5c8ni9pcNOGpFRXkcbJ6zbPB9nyW3mqsis9grWmepVZyljyUqaw26RxmPV9avq/Cifwui3H5tlT3jbJV61StLhVZym/Ni8UvVvHCTlrSbLttaKo0Y015LI1z5NgAAAAAAAAGC6s0fyavp6vsJey4ZXOkvjX0X7JqbZAAAAAAAAAAGDD3Ah9o4c+lLaVhd8eXUnqXcR8zWPQAAAAAAAAAAAA+lCk5yjFb8ngbNrQlXqqnHzPOpPUi5M0c616qjZKdkg/CrtaS5KUMNrwXWXTo9ZrtNbLZBbOpyOJV8o6vmypDtSBPtYrLOtVp0oLGdScYRW/rk8DyrVY0oOctyPuEHOSii1cv7XC77qp2Om8JVIRoR5dzilpyfPvfaKwxG4c3KT3yZY2jVj2lxF5e7Db6+RT5BllIAyAAAAAAAADBdWaP5NX09X2EvZcMrnSXxr6L9k1NsgAAAAAAAAADBh7gQ+0cOfSltKwu+PLqT1LuI+ZrHoAAAAAAAAAADIBvXL4+PNImsB8YvU1bvhMgWd35Qp/V4fmkXbo/wZdTi8T4i6EIR0BGskWbz5UsvTn/65kZjHhJ+n5RtWfHid3PP8Zsv0M/zFZX++JbWifDqdUV2R516AMgAAAAAAAAwXVmj+TV9PV9hL2XDK50l8a+i/ZNTbIAAAAAH/2Q=="/>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5130" name="AutoShape 10" descr="data:image/jpeg;base64,/9j/4AAQSkZJRgABAQAAAQABAAD/2wCEAAkGBw8PDxAQEg8PEBAQEBAQEBAQEA8PEBEQFRkYFhcVFRQYHCggGBwlHBQVITEhJSkrLi4uFx8zODMsNygtLisBCgoKDg0OGxAQGywkHyQwLCwsLCwsLCwsLCwsNC0sLCwsLCwsLCwsLCwsLCwsLCwsLCwsLCwsLCwsLCwsLCwsLP/AABEIAMkA+wMBEQACEQEDEQH/xAAcAAEAAgMBAQEAAAAAAAAAAAAABgcBBAUCAwj/xABNEAACAQEDBQkKCgkDBQAAAAAAAQIDBAURBgcSIbETMTJBUXFykaEUFSIzU2FigcHRFzQ1UnN0gpKisiMkQlSTo9Lh8CVkwhZDg7Px/8QAGwEBAAIDAQEAAAAAAAAAAAAAAAUHAQQGAwL/xAA2EQACAQICBwUIAgIDAQAAAAAAAQIDBAURBhIhMTNRcRMyNEGBFCJSYZGhscEVFiNTQtHw8f/aAAwDAQACEQMRAD8AvEAAAAwYe4EPtHDn0pbSsLvjy6k9S7iPmax6AAAAAAAAGTBvXRZ90qrHej4T9n+eYmMFtO3uU3ujtf6Na6qakMl5kHzs3xutqjZYvwLOsZ4bzqzSfZHDrZduA2upSdZ73u6HGYlW1pqC8iCHQkYdTJm6nbLXRofszljUfJTjrk+pYc7Rp39x7PQlU8/Lqz3tqXaVFEnOdy9lTpUbBTwSajUqRW8qcdUI9ax+yVdf1c1l5vay09FrLObrvcti6/8Awq0jDuQDIAAAAAAAAAAAMF2ZpfkyP01baTFnwit9I/HPoiZm0QQAAAAAAAABgw9wIfaOHPpS2lYXfHl1J6l3EfM1j0AAAAAAAAMmDuXTo0qFStLUkpTb5IRWPvO60btWqOt5yZEX1T3uhQtvtcq9WpWlwqs5Tfm0njh6t4uahSVKnGC8kcVUnrScj4HsfBZWZ27tdotTW9o0YP8AFP8A49py2kNfbGl6v9EvhlPfMhOWN5O1W+01f2d0lTh0IPRXXhj6yvrievUbLpwe2VC0hHzyzfVnGPElAAAAAAAAAAAAADBdmaX5Mj9NW2kxZ8IrfSPxz6ImZtEEAAAAAAAAAYMPcCH2jhz6UtpWF3x59SepdxHzNY9AAAAAAAADJg28tq/c90VuJypwpLnm1F7WW9o7a5TpU+Sz/Zy+I1MoSkUeWQcwDALiyV/U7hdZrwtxtFo529Jx7FE4HGq2dzOXLZ9DrMGt9d06fNr7spjFvW997/Oce3mXLFZJIGD7AAAAAAAAAAAAAMF2ZpfkyP01baTFnwit9I/HPoiZm0QQAAAAOf34ofOf3ZEN/PWfN/Q2fZKnId+KHzn92Q/nrPm/oPZKnId+KHzn92Q/nrPm/oPZKnId+KHzn92Rj+ds+b+g9lqciO1pJyk1vOTa5mzhrianVlKO5slqaaikzweJ9gAAAAAAA9QWLS5Wke1GOtUjH5nxN5RbNbO9V0bBSj8+0Q6oxky7NHof58+SOQxOX+PLmyoTtSBMMwEXJlR+hyf0Fq/V6FPr0cSscSnrOpLm2d/o9TzuqS5fopc54tQAyAAAAAAAAAAAAAYLMyAyxsNisUaNapONRVKksFSqTWDerWlgSNtXhCGTOKxrCLq5unUpxzWS8ySfCTdXlqn8Ct7jY9rp8yK/r198P3Q+Em6vLVP4Fb3D2unzH9evvh+6Hwk3V5ap/Are4e10uY/r198P3Q+Ei6/LVP4Fb+ke10uZj+vX3w/dHxKvNgAAAGQDAAAAAAAAAAPpQ4celHabNnx4dUedXuM52eT4rZvrD/JIu7R3iy6HHYp3F1KnOwIQxLefMYe4yt5cmcP5F9Vm2xKsxDuy6ljaNeMh0f4KXIMswAyAAAAAAAAAAAAAYAABkAAA9IHyXQcQV6AAAAAAAAAAAAAAAeoPBp8jTPahLVqRfzPiazi0a2d6njYaUvm2iHbGSLs0ellXy5o5DE4/4/UqE7UgTDMMFyZW/pbg0lr/AEFnn1aJWGJQyc48mywNHp5XdN8ylzny00AZAAAAAAAAAAAAAAAAAAAMHpAwXQcQV6AAAAAAADIBgAAAAAAyYNjOBR3a6Kr44xpVV5tGUW+zEuLR64/y0p81+jlcRh/jkuRSRYhzQALiur9ayd0Vrl3JWpJelT0or8qK8xqnq16q57frtOxwOso1KM35NfkphHJMuJMAyAAAAAAAAAAAAAAAAAAAYPSBgug4gr0GTAABgAzvAMpNgBrIGT5MmDJgGdV7wBkAYB2o0O6LBVo/Op1aXraeG1Fi6OXP+CEvhf4IO/p7ZLmUBg+NYPjXIy3081mca1k8gfRgtvNJaVUsVag/+3Ver0aix2qRxuP0srhS5r8E9hlT3OjKovOz7lXrUsMNzq1KeHRk17DhKi1ZNF22lRVaEJrzSNY+DZAAAAAB85gADIAyM0j69zVMMdzqYcuhLDYZ1Jcjy9opZ5ay+p8j5PXPPcAZAMgAAwekDBdBxBXoMmDrXLY6dSMnKOOEklrfIdNgVhQuacpVFnkzQu6s4SWqzpd6qPzO1k7/AAtn8Bq+1VeZzo3Wp1prg04tLzvUngiGjgqq3clllTX3Nl3TjTXNnYo2aEFhGKXq1nS0bOjRjqwikaMqkpb2K9lpzWEop+rX1mK9lQrLKcUIVJR3Mjt42F0pLDFxlwXx48jOIxLC5WtRKO1PcStC4VSO3ejpXfdMYpSmsZcm+l72T2G4JCnFTrLOXLyRp17pyeUdx1NBci6kT/ZQWzJfQ1M2adruynUT1KMuKUdXXykdeYRQuE3llLmj2p3M4PeRyvRlTk4y312nCXVtO3qunPeiXp1FOOaOrk9V4cOaS2P2HR6NVu/SfU0b6O6RTOWFh7nt9ppYYLdXOPRmlNYfe7C7MNrdrbQk+WX02HE3UNSq0cc3zXJzmjt2522pSe9XpaunTeK7HIgNIKOtRjPk/wAklhs8puPM5uc+w7jeVR4YKtGFZcmL8F9se0ri8jlUz5lx6OV+0s1H4XkRM1SfAAAAMFq5rbmstosU51rPRqyVecVKcIyeGEdWLJS0hGUM2jg9IbuvSu9WEmlktzJl/wBLXf8AuVm/gw9xtdlDkQX8hdf7JfUjuUGQFG02ihucKdms8Iz3bcoxjOcm1gksMN7HWzwqWsZSXIk7LHatvSlrNyk8ss/Ikl0ZPWOyRSo0KcWlhpuKlN88nrZ7wpQgtiIu5vri4edSbZ1NzjyLqR6ZGrrPmc687gsdpWFWz0p+lopTXNJa0ec6cJb0bNC9r0HnTm16lXZZZvZ2WMq9mcqtFYudOWurTXKmuFFdfOR9e01fehuOxwrSGNdqlX2S5+TIIaJ1OYB9AGD0gYLoOIK9Mgwd3Jzgz6S2HZ6M8KfX9EZfd5HXOmNEwMsgADIB4nTTwxSeDxXmZ5zpxnlrLPIypNbj0ehgAAA5GUFDGMZ8aei+ZnMaR2ycI1lvWxm9ZTylqnNuutoVoPifgv1/4iBwiv2N1F+T2fU3LmGvTZE88N3aNahaUtVSEqUn6UNcexvqLu0er5xlSfU4zE6eTUyuzpSKN+4bf3Na7PX4qdWMpdDel+Fs1b2j21CUOa+560J6lRSLDzxXfp0LPaorHc5OnJ+hU1rtS6yrb+n7qfItLRW51asqT/5LNehVBFneAGQAAC5Mz3xCf1ieyJL2XDK60m8Z6InRtnPBgHzr14U1pTnGEVxykorrZhtLefUYSk/dWbNCnlFYZS0VbLM5cirU29p89rDmbDsrhLNwl9GdKM00mmmnvNa0fZrNNPJhrEGEyjs4+T6sVr0oLCjaFKpTS3oyWGnHrafrIe7o6ks1uZY2AYg7mhqT70dnXkRM1SfAB6QMF0HEFemQYO7k7wZ9JbDs9GeFPr+iMvu8jrnTGiaF623co6uFLe83nIjF8Q9kp+73nuNi3o9pLbuOLSvOtGWLk5LjT3mcrQxm5hU1nLNeZIStabWSRJqc9JJreaTXrO9pTU4KS81mRDWTaPR6GDi3veMoy0IPDDhPjx5Dk8ZxapTqdjSeWW9kha28ZR1pHzuu8Z7ooylpRlqTe+nxHhhOL1nWVKq80z6ubaKhrRO8dkRpp3vHGjPzLHqI3GIKVpP5LM97Z5VERgryMnFpommjYy5sfdl11JJYzpxVePLjDhLq0kW7o9fJzp1M9ktj/wDdTl8RoZwlHkUiWOcwAC4rpwvS4tyb0pqi6Lx1vdaWGi359UX6yvMYtdStOHk9qOwwS8dKdOryeT/f2KYOSZcMWms0AfYAABcmZ74hP6xPZEl7LhldaTeM9ETtG2c8ad72+Fms9WvPg0oSm1xvDiXPvHzOWrFs9rei61WNOO9vI/P1+35aLdVdStNvF+DTxe501yRj7SEq1pVHmyz7HD6NpTUILb5vzZzTyN/IlWQ2VlWxV4QnOUrLOSjOEm2qeOpSjr1YPDHzG1b13CWT3EDjOEU7mk5wWU1t2efyZeaZMFc/Ihedmwqpd7qYeFQqQmn5pPQf5l1GreRzp58if0bruF4o+Ull+yliHLGAB6QMF0HEFemQYO7k7wZ9JbDs9GeFPr+iMvu8jrnTGiR2/wCeNVLkgu1s4jSOo3cqPJErZL3GzmHPG4Su7X+hp9FFk4a87WHQg6/EZsm89x5ERtksak36ctpWd/PWuJv5k7RWVNGLM8JwfpR2nxaPKvB/NGaqzgyXlnogTVvTxNTos0MV8JU6M9qHERFStybO3cVRShOk9a5OWMtT/wA852ejd1nB0vNbSLv6e3PmUff93Oy2qvQe9TqSUfPTeuD+60XTZV+2oRn8vv5nFV6epUcTnm0eJYmZ+89GrXsreqpFVoL044KXrw0eo5nSC3zjGqujJXDKuTcCLZeXZ3LeFeCWEJy3aHRnrfVLSXqK9uYalR/MubBLrt7OLe9bH6bvsR81yYAMgAuTM98Qn9YnsiS9lwyutJvGeiJ2bZzxEs6TauuthxzpJ82msTWu+Eyb0eSd/DP5/go0hiyQDJiW8wjEtx+k7mlJ2ag5cJ0abfPorE6CHdTKhuElVklzZy84C/0u2fRduKPK44cjdwZ5XtPr+igSELSQAPSBgug4gr0yDB3cneDPpLYdnozwp9f0Rl93kdc6Y0SN37477MfacHpB4v0RLWfDOcQZtkquvxNPmLHwrwsOhB3HEZtEgzyIfX4c+lLaVddcaXVk9T7iMUeFHpR2mLfjQ6r8mandZMS0kQBq3p4mp0WaGK+EqdGetDiIipW5OG3ddbQqxfE3ov1kphFx2N1F+T2M17mGtTIlnguzRrUbUlqqR3KfTji4v1ptfZRduj9xnGVJ+W1fs43E6WUlMrw6Uijo5PXk7Ja6FfXhTmnLDjg9Uuxs1L6h21CUD2t6nZ1FIn+eK7VOjQtcdehLc5tccJ64vrX4irr6nsz5FpaLXWVWVFvZLavQqoizuwDIALkzPfEJ/WJ7IkvZcMrrSbxnoidG2c8aGUF2RtdlrWdvDdIOKfzZfsv1PA+KkNaLibFpcO3rRqryZ+erzu+rZqsqNaDhUg8GnvNcTi+NPlIOdOUHlItS1uqdzTVSm80zVPg2Ts5KXBUvC0RpRi9zTTrTW9CHHr5Xhgj2o0nORF4piMLSi3n7z3L5n6DhFJJLUkklzIm0sirm83myJZ07aqd21I46606dNefWpPsizXu5ZUmuZOaPUXO+i+WbKQIYslAA9IGC6DiCvTIB3cneDPpLYdnozwp9f0Rd93kdc6Y0SN37477MfacHpD4v0RLWfDOciDNslV1eJp8xY+FeFgQlxxGbRIPceJD6/Dn0pbSr7rjS6snqfcRijwo9KO0+bfjQ6r8mandZMS0kQBq3p4mp0WaGK+EqdGetDiIipW5Ogym00zGXkbmVti7uuuoksZxgqsOXdKet4c60l6y2NHb/AIVXnsZzOI0M4yj9CjkWacsAC4cn599LjlRk8aipToN77U4eLl1aLK+xm11K04eT2r/3U63Brx05QqrfF7SmpRabTWDTaa5Gt9HItZMuSElKKktzMGD7ABcmZ74hP6xPZEl7LhldaTeM9ETtG2c8YYBp3ldVntMdGtRp1Y8WnFPDmfEfEoRkve2ntRuatF505NdDjxyDupPHuSHM5VGupvA8/ZqfI3njV81k6j+x3bJY6VGChTpwpwW9GCUV2HqkluI6pUnUetN5s+59Hx8ilc6GUEbValRpvGlZtKOKeKlVeGk/Vgl1kTeVdaWS8iwNHLB0KLqz3y/BCzTOlAB6QMF0HEFemQYO7k7wZ9JbDs9GeFPr+iMvu8jrnTGiRu/fHfZj7Tg9IfF+iJaz4ZzkQZtkqurxNPmLHwrwsCEuOIzaJB7jxIfX4c+lLaVfdcaXVk9T7iMUeFHpR2nzb8aHVfkzU7rJiWkiANW9PE1OizQxXwlToz1ocREVK3J0GAdrJ+tqnTfSXM9TOw0buNkqT6ojL6nukUplPd3ctttFBLCMKjcOhLwo4eqSLrw+v21vGb3+fU4m5p9nVcTlm4eBYGaC8tC0VrM3qqwVSC9OGp9af4TnNIKGcI1V5bCUwyplJw5kezh3Z3NeNdJYRqvd48mE23L8WkV3dQ1aj+pcuA3Xb2cc98dn03EbNYmgDJcmZ74hP6xPZEl7LhldaTeM9ETo2zniOZX5S97e55yhp06tSUKmGqUVhjpR5cOQ8K1bs8myTw3DXeucYvJpZo6Nz35ZbXFSo1oT1YuOOE10ovWj7hUjNZpmrc2da3lq1Ytfg6R6Gsa9tt1KhFzq1IU4r9qclFdp8ykorNs9KVGdV6sE2/kVnlpnFVSMqFjbSlip2jBxeG81TW/9rqNCvd7MofU67CdHmpKrc+kf+ytSOOxSyAPoAHpAwXQcQV6ZAO7k7wZ9JbDs9GeFPr+iLvu8jrnTGiRu/fHfZj7Tg9IfF+iJaz4ZzkQZtkquvxNPmLHwrwsCEuOIzaJB7jxIfX4c+lLaVfdcaXVk9T7iMUeFHpR2nzb8aHVfkzU7rJiWkiANW9PE1OizQxXwlToz1ocREVK3J0GAbV2VtCrF8Tei+Z/4iUwiv2N1F+T2M17mGtTZFM8N3aNWz2lLxkXSm/Sj4Uexy6i7tHq+cZUn1RxmJ08mpldnSkUdHJ63uzWuz18cFTqwcug3hL8LZqX1HtqEofI9reepUTJ/nju/To2e1R/Yk6Un6M9ce1dpV1/DYnyLT0VucqsqXxLP6FVEWd0gDJcmZ74hP6xPZEl7LhldaTeM9ETo2znius9Hxey/TT/KaF93UdXopx59EVPFtNNNprea1NczIxNo7iUIyWTRuxvm1paKtVoS5N2qe89O1nzNV4fat5umvoalarKb0pylOXLOTk+tnw5N72bMKUILKKSPBg+8gAAZAMHpAwXQcQV6ZMmDu5O8CfSWw7LRnhT6/ojL7vI650xokbv3x32Y+04PSHxfoiWs+Gc5EGbZKrr8TT5ix8K8LAhK/EZtEgzxIfX4c+lLaVfdcaXVk9T7iMUeFHpR2nzbcaHVfkzU7rJiWktxAGrefianRZoYpttKnRnrQ4iIqVuToMAyfcXk0zD2o+2cCy903VOaWMqSjXXm0eF+FyLg0eu/fp1PiWX1OVxGlnCS5FJliHNBmMtgLiw745PpPwqis618bq0ePnbh2lc4tb6tWpD5v/s7XArvs6tKp6P8Mpg5Yt1AH0XJmf8AiE/rE9kSXsuGV1pN4z0ROjbOeK6z0fF7L9NP8poX3dR1einHn0RUxGHdgAAAAAAAAwekDBdBxBXoMmD60bROGKjJxx38DZoXdagmqcskzznShN5s+nd1bykus9/5S6+Nnz7PS5Hxq1JSeMm2+VmpWrTrS1pvNnpGCiskeDyPo+8LZViklOSS3kbtPELinFRjJpI8nQpt5tHru+t5SXWff8pdfGzHs9Pka7eOvl1mhJtvNnsklsQTEW080HtNju6t5SXWb38ndfGzw9np8jzO2VZJpzk09TTPmeIXE4uMpbGfSoQi80j4Gkz1BgyDJg7t3QVayzpS1pqpTa80k/ed9o5cP2ePOLIa+ppya5ooCtScJyg9+EpQfPF4PYXLSlrRUuaOLmspNHg+z5LYzP2vTstooPXudXSS9GpH3xl1nIaQUtWtGfNfgnMMm9RrkVbe9jdntFaj5KrOC6KerswOBqR1ZNF3WVbtqEKnNGofBtHVuvKO2WWDp0K8qcHJycUovwnx615j1hWnBZRZHXOF2tzPXqxzZt/9bXn++VOqn7j79qq8zX/grD4PuzRvW/7Xa4xjXrSqqDcoqSisHvcSPOdWc1lJm1aYfb2zcqMcszmnmb4AAAAAAAAMHpAwXQcQV6AYAAAAABkAwAADIAAMAGQAAAAdnJ2eupHovavcdZozU2zh0I6/juZTeWll3G8bXDidaVRc1Tw/+TLswuevawfyy+hxN3HVrSRxTfNYnmZ+06NsrU/KUNL1wkv6mc9pDTzpRnyf5JLDJf5GuZxs5dm3O9K/JUVOovXFJ9qZXV5HKoy5dHauvYxXLNEXNUnQDAAAABkAAAAAAAAGD0gYLoOIK9AAAAAAAAAAAAAAAAAAAAAOlcL/AEr88WdBo5LK5a5o0r1e5mVtnSpaN5zfzqVKXY17C7cBlna5cmzi8RWVUiJNGgSjNnV0b0oelGrD8DfsIjG452j6o3bB5Vkb+eKlhbqU/nWdL7sn/UVpfL30y3dFZ528o8n+SBmidUAAAAAAAAAAAAAADB6QMF0nEFegAwAAAAAAAAAAAAAAAAAAAdC4/HLoyJzR/wAYujNS84RX+dv5Rj9Wp/mmXdo/4d9TisS4voQonSPJDm/f+qWTpz/JIjMX8JM2rLjRO9nnS7osvLuVTH7yKyv96La0T7lT0K7I87AAAAAAAAAAAwAZAMAA9IGD9A94peUX3X7zT/rMvjKs9u+Q7xPyi+6/eP6zL4x7d8h3iflF91+8f1qXxj275GO8T8ovuv3h6NNf8x7d8jk1I4NrkbXUcxWp9nNw5G/GWskzyeZ9AAAAAAAAAAAAAA6NxL9NzRl7Ce0ejnd5/Jmnev8Ax5FdZ16mN5NfNoUo9sn7S7sBWVt6s4rEXnV9CHE2aBJs21PSvSz+iqsuqEl7SJxqWVpL55G5YLOsjp55KidsoR440MX9qT/pKzvn7yRbuikGqE5c2QE0TqwAAAAAAAAYJrkjkH3ws2790bn4c4aOhpcHDXjj5zco2qqR1szmsTx52dfstTPZmdv4JV++fyv7nt7AuZH/ANsl/r+4+CVfvn8r+49gXMf2yX+v7j4Jf95/K/uPYFzH9sl/r+4+Cb/eP+F/cewLmP7ZL/X9yzyQOPAAAMGHuBD7Rw59KW0rC748+pPUu4j5msegAAAAAAAAAAABkyYOvk7Dwpy5El1//DqdGqfvzn0NC+lsSKgy6tarXlapLejU3Nf+NKL7Uy68Jp6lrD5rP6nE3ktatI4JJGqTvNDZNK21avFSoNfam17Is5/SCplRjDm/wSWGRzqNnJznWrdb0rLipRp0l6o6T7ZMri7lnULk0cpalkm/NtkVNYngAAAAAAAAYLqzR/Jq+nq+wl7PhFc6S+NfRfsmptkAAAAAAAAAAYMPcCH2jhz6UtpWF3x5dSepdxHzNY9AAAAAAAAAAAAAZMHas1aNmsdSvLUownVfNFatnaWFo5aPsYrzkyEv6u1vkUHWqucpTfCnKU5c8ni9pcNOGpFRXkcbJ6zbPB9nyW3mqsis9grWmepVZyljyUqaw26RxmPV9avq/Cifwui3H5tlT3jbJV61StLhVZym/Ni8UvVvHCTlrSbLttaKo0Y015LI1z5NgAAAAAAAAGC6s0fyavp6vsJey4ZXOkvjX0X7JqbZAAAAAAAAAAGDD3Ah9o4c+lLaVhd8eXUnqXcR8zWPQAAAAAAAAAAAA+lCk5yjFb8ngbNrQlXqqnHzPOpPUi5M0c616qjZKdkg/CrtaS5KUMNrwXWXTo9ZrtNbLZBbOpyOJV8o6vmypDtSBPtYrLOtVp0oLGdScYRW/rk8DyrVY0oOctyPuEHOSii1cv7XC77qp2Om8JVIRoR5dzilpyfPvfaKwxG4c3KT3yZY2jVj2lxF5e7Db6+RT5BllIAyAAAAAAAADBdWaP5NX09X2EvZcMrnSXxr6L9k1NsgAAAAAAAAADBh7gQ+0cOfSltKwu+PLqT1LuI+ZrHoAAAAAAAAAADIBvXL4+PNImsB8YvU1bvhMgWd35Qp/V4fmkXbo/wZdTi8T4i6EIR0BGskWbz5UsvTn/65kZjHhJ+n5RtWfHid3PP8Zsv0M/zFZX++JbWifDqdUV2R516AMgAAAAAAAAwXVmj+TV9PV9hL2XDK50l8a+i/ZNTbIAAAAAH/2Q=="/>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5131" name="AutoShape 14" descr="data:image/jpeg;base64,/9j/4AAQSkZJRgABAQAAAQABAAD/2wCEAAkGBxISEBQUERQVFBQVFh0bFhIVGBAVFRQYFhgaFxUVFhYYHCohGBomGxcYITEhJSkrLi4uFx8zODQsNygtLisBCgoKDg0OGxAQGzckHyQvLCwsLywsLCwsLSwsLCwsLCwsLCwvLCwsLCwsLCwsLCwsLCwsLCwsLCwsLCwsLCw0LP/AABEIAQsAvQMBEQACEQEDEQH/xAAcAAEAAgMBAQEAAAAAAAAAAAAABwgEBQYCAwH/xABREAABAwIBBgcJDAcHBAMAAAABAAIDBBEFBgcSITFxEzI1QVFhsRciU3OBkZOz0RQWNEJSVHJ0kqGywQgjgqKj0tMkNkRjdcLDFSWD4yYzZP/EABsBAQADAQEBAQAAAAAAAAAAAAABAgMEBQYH/8QANhEBAAIBAgQDBQUHBQAAAAAAAAECAxESBBQhURMxQQUyYXHBIjOBkaFDYrHR4fDxBiMkNXL/2gAMAwEAAhEDEQA/AJxQEBAQEBAQEBAQEBAQEBAQEBAQEBAQEBAQEBAQEBAQEBAQEBAQEBAQEBAQEBAQEBAQEBAQEBAQEBAQfKpqGRsc+RzWMaLue4hrWgbSSdQCCPMVz1YXC8tYZZ7bXRMGh5C8i/kQbrJXORh2IOEcMuhKdkMo0Hu6m67OOrYCSg65AQEBAQEBAQEBAQEBAQEBAQEBB+ONhc6gOdByVfnNwiGTQfWR6V7d42WVoOzW6NpaPOghbPVlk+sq+Agma+jY1hYI3d5I5zQ4ufbaQTax2W6boO1yazE0zYga+V8kpGtkRDI2dQJF3Hr1bkHDZ1M3P/STHPTyudC9+i0O1SxvALh3zQARZp16iLeVBLGbTLqOXDIX19VCya7mXkkjY94Y6zXOBO0jaedB38E7HtDmOa9p2OaQ5p3Eaig+iAgICAgICAgICAgICAgICAgrhnUy6q6+sfQUoe2Fkhi4Jl9Ooka7ROlba24Nm7Oc9QbLBcwkz4NKpqRDK4XETGcIGHmD3aQuekDzlBFuO4LLRVb6acWkjcAbawQbFrgeggg+VBc8IIk/SR5Op/rI9VIgi/ITNnU4pBJNFJFGxjywaendzw1riLNGoWe3X1oMnJHKKswHETBUBwi0w2eAm7SDslj67G4I2jUeoLQtNxcIP1AQEBAQEBAQEBAQEBAQc5ltlnTYXCJKgkucbRwssXyEbbX2NHO46hvIBCK4/wBIF/Cd9RN4O+wSu0wN+hYnyIOLyLrWz5RwzNBDZaxzwDa4D3OcAbc+tBatBV3Pfy7Pui9UxBaIIIk/SR5Op/rI9VIg2P6P0Wjg4Pyp5D+Fv+1BF2fjlt3i4uxBZiDit3DsQe0BAQEBAQEBAQEBAQEAoKrYtUzZQY3oscdGR+hFe9ooGXOlbm70Fx6zZBOTs1OFGl9z+5xqbbhxfh9L5fCbSb67cXmtbUggrIihEGUUMIOkIqx0YcdRdoOc29uuyC1iCrue/l2fdF6piC0QQRH+kif7BTD/APT/AMb/AGoNxmF5Fj8bJ+JBFGfjlt3i4uxBZiDit3DsQe0BAQEBAQEBAQEBAQEHmTincgrLmC5ZZ4mTsCCziCr2T/8Aeof6hL6x6C0KCrue/l2fdF6piC0QQRB+kl8BpfrB9W5Bu8wvIsfjZPxIIoz8ctu8XF2ILMQcVu4diD2gICAgICAgICAgICAg8ycU7kFZcwXLLPEydgQWcQVeyf8A71D/AFCX1j0FoUFXc9/Ls+6L1TEFoggiD9JL4DS/WD6tyDd5heRY/GyfiQRRn45bd4uLsQWYg4rdw7EHtAQEBAQEBAQEBAQEBB5k4p3IKy5guWWeJk7Ags4gq9k//eof6hL6x6C0KCrue/l2fdF6piC0QQRD+kl8BpvrB9W5BuswvIsfjZPxIInz9G2NPP8AlR/hQfr89mK6QLTA1o+IIrtO8kl33oJSzYZ02Yk73PUNbDVWu0NvwcwAu7Qvra4bdEk6tYO2wSSgICAgICAgICAgICDzJxTuQVlzBcss8TJ2BBZxBV7J/wDvUP8AUJfWPQWhQR1lfmlp8QrH1UlRKxzw3vWCPRGg0NFrjqQSKgiP9JHk+m+s/wDG9BuMwvIsfjZPxIImz9j/AL0/xUf4UFicKwaCOkjgETODEbWlmi3Rd3oB0hbWTz3QVozhYcMJxp3uQ6IY5k0Q195fvtDraDcbtSC1MbrgHpCD0gICAgICAgICAgIPMnFO5BWXMFyyzxMnYEFnEGsZk7Rtl4YUtOJdLS4UQwiTSO12no30tZ1350H7PieuzB5Svn+J9taWmuKNY7z9G9cPd+Q4pr74aukexRg9uTu0y16d4/kWw9mzX0LBo8rMlabEYmRVTXOYx+mA1xb31i3aOpxQffJrJ+CgpxBTAiMEkBzi43cbnWUFds+nLkn0IvwBBZuDit3DsQVmz+8sv8TH2FBZmHit3DsQe0BAQEBAQEBAQEBB5k4p3IKy5guWWeJk7Ags4gFRPkOdlZZxG2x2r4PNj8PJNPPR2xOsavVNCXuA8/UFpwnDW4jLFI/H5FrbY1cXncyhqoJ44IXuiidFpFzO9c9xcWkaW0AADZ8pfoOCldHj8Re0TpDKzQ4/VVBmjne6WONrS2R+tzSSRoF3xgQL6+hRmrEdYTw97W1iUlLB1OOykzaYfXVJqKhshkIaDovLRZosNQQdg1tgB0IKyZ/eWX+Jj7CgszDxW7h2IPaAgICAgICAgICAg8ycU7kFZcwXLLPEydgQWcQaOtqi8n5I2D8yvjeP42/EZJjX7MeUfV10pFYYy89cUx06wIzzoY+ZpW09mkQazIRd+k4C7QeZoFt53L7r2LGWeGi+SddfL5PH428TfbHo6/NDidKKNsIfG2o03l7CQHvu46LtfG72w1dC7s0Trr6J4a1dunqkJYOkQEFY8/vLL/Ex9hQWZh4rdw7EHtAQEBAQEBAQEBAQeZOKdyCsuYLllniZOwILNlRMawObIX5/MaTpLuFABEoFxafhKiV5+NI4+dxt9y/TOGx+HhpTtEfwfO5LbrzPxlig2NxqI2EbQekFbqJpzUZVSVUb4J3F8kQBbIdr4zq7487gefnBHPdcmakR1h28Pkm0aT6JAWLpEFY8/vLL/Ex9hQWZh4rdw7EHtAQEBAQEBAQEBAQeZOKdyCsuYLllniZOwILOINFXx6Mh69fnXxntLD4XE2j0nr+f9XXjnWrHXAuFSK+OOsr9RjyfNvxSJJzJUbjUTy/FbGGX6XOdpW8gb94XPnnpEOnhY6zKYFzO0QVjz+8sv8TH2FBZmHit3DsQe0BAQEBAQEBAQEBB5k4p3IKy5guWWeJk7Ags4g1GLjvx9H8yvlvbcf8AIif3frLpw+6wV4zV6iZdwHSbeda4aeJkrTvMR+ckzpGqvko75289q/TYfOPVLTukkZGwXc9wa0dJcbD7ykzoRGvSEm5Y4e/DKCmp6d7mte9xmkaS10j7C1yNYFr6uhoXlcVktPV9f/p7hsU2tujWYj1/WXYZuKiaTD43Tlzjd2g51y5zAbNJJ28+vosmGZmvVz+1qY6cVaMcaeWunf1dOtXmqx5/eWX+Jj7CgszDxW7h2IPaAgICAgICAgICAg8ybDuQVkzBcss8TJ2ILOoNTjHGbu/NfM+3I/3aT8Pq6MPlLAXhtmRh7byN8/mC7/ZlN3FU/P8AKFMk/ZlXabjO+ke1focPn3Q5uowcTgJ2M03n9iJ7h99lTLOlJa8PXdlrDHxbFpaqV0sr3OLjcAk2aOZrRsAA1LwLWm06y/UsHD0wUilI00/VIOZ7FnuM1O9xc1rQ+MHXo69F7R1a2m29dPD2nrDwPb3D1jbmiOs9J+Pb6pMXS+cVjz+8sv8AEx9hQWZh4rdw7EHtAQEBAQEBAQEBAQEFXc1n9kyiiiJ1NllhP2XsH7wagtEg1eMbW7j+S+b9ux9uk/Cfo6MPlLA0Da/MDbzrxIx2mk306ROjbXrozMJb35PQO1et7Eprnm3aP4ss0/ZVwm4zvpHtX3LwZdVmvj0sQ0emGUedtlln9yXRwk6ZoloQ22o7RqPk1LwX6rrr1SJmZpiZqiTmaxrb9bnFx/APOujh46zL5/8A1BfTHSneZn8v8pWXW+XViz+n/vL/ABUf4UFmoeK3cOxB7QEBAQEBAQEBAQEBBWfPFgsuH4x7riGiyZ4mjfzCVpBkbv0hpftIJ8yKyhGIUMNUGFnCA3YbGzmOLHWPONJpt1WQZWMjieX8l897ej7v8fo3w+r7CktDo89r+XauyOA04KcPrpr+Pn/RXf8Ab1fHBm6nHcFyewqdL2+Uf3+a2efJEOavDYp8QmE0bJGNhedF7WubpGRgBsee1/Ovq8szFejycFYtedXRUNHFDlKI4WMjYID3jAGtuWXJsN6pMzOLq0rERn0js5bFMnJpMRqYKZmm5j3P0dJjbMcQ4a3EDVpgLyJpM3mIfoeHjcdOFx5cs6RMRHr5x09PkkXNbQmGkla9ujIJ3h4uDraGi1wbG3UunBGlXz3trLGTNWazrG2NPx1bXLTKVmG0b6mRj5GtIGizRvdxs25J1C/Pr27Fs8hXTJ6jmx3GTNMBoOkElQ74kcTLAMJPS1oYPPzFBZhuOUpNhUQE3tYSxXv0WvtRXdHdsEWEBAQEBAQEBAQEBBrsewOnrYTDVRiSM67G4IPM5rhra7rCD5ZL5PxUFM2ngLzG1zi3TIcRpuLiLgDVclBsJodJzSdjbn2Lkz8NGXJjtPlXWf5LVtpEvsutV8aaHR0utxPnXLwvDxgi0R62mfzWtbVFOZaP+1VbuhjR9p7j/tXp5/KHDw3vSzIH3yqf1Mt5oAo/ZLR9+z8BP/yKt8WPwwrzqffW/vs+o4n/AKvF8/rZ0eSeyr+uS9rVrj9fm8/jv2f/AIq+OcJlI7Dpm1xPAHRu1p0Xvc14exjD0ktA3XWjz7Wisaygqhp561/uahh4OK9xTxkhjRs05nuPfutbv3E9AtsV+kOGbXyzo6GfNHiDW3Bp3m1y0PeDf5I0mAE+UJuW5az55J5a1eGz8BVB7oWu0ZIZLl8XXGT59HYRs6UmNSmW1J0lO9LUslY2SNwcx7Q5rhsIIuCFR2xOsaw+qJEBAQEBAQEHznnaxpc9zWNG1ziGgbyUHP1WXmGxmzquI/Q0pPwAqdJZzlpHqwJM6OFjZM526Kb82ptlXx6d2O/Ozho2GY7oz+ZCbZRzFHxdnew/5FQdzI/zep2o5ijyc8NB4Op+xD/UTaczXtL87sNB4Kq+xB/VTaczXtLS5O5c4PROkNPBWAy209IRO4ukRa8urjFWtNrebOmXHTyiX7Hltg7a01ghq+HN7uszR1t0D3vCW2JrbbtT4mPdu0nVuO6vhoJeIp9IjWRFEHO6r6fb0Km1rPFxpp10aPFM8JsRSUwZe505SCbnn0Gar9ekpirO/FTPl+rmKbD8TxmYPdpyDwr+8gjB26NhbyNBKnpDGK3ySmnI3JaLD4ODZ3z3G8kpFi93NuaOYe0qszq7MeOKRo36hojvPHk42alNUxv62C2kRtfETZwP0b6W4O6VasufPTWN3ZjZj8ZL6eWmcb8C4OZ1Mkvdo3OBP7aWRw9umiTVV0iAgICAgICCA84OMzYjiJporujZLwUUY4rng6LpHftX18zRvV46Q4ctpvfSG9o8zD7frapo6RHGT+85w7FG5eOG7y2EeZmn+NUzHc2IdoKbluWjuyG5nKLnnqT+1AP+NNyeWr3fVuaCg55Kg/tx/kxNxy1XsZosP+VUH/yN/JqbpTy9H73I8O6Z/SD+VRuk5eh3I8O6Z/SD+VN0nL0ee5Dh/wAqo+2z+RN0nL0eO5BQeEqPtx6/3FO5HLVbvC83uGwG7adr3D40pdL9ziWjyBRrK8YaR6OnY0AWAAA2AagFDV+oCDW5StaaKpD+LwEl92gborf3ZRBmNLvd8nR7nOlv02W/NXs5OG978E4qjtEBAQEBAQEFfM35Dcdj4Tbwso1/L0ZAPvV58nBi+86/FYNUd4g+NbVshjfJI4NYxpc5x2AAXJREzpGsoOyjzg11dPwVFwkUZNmRxA8NJ1ucNY3CwHPfarxDivmtadKsFmPYxhsjTM6dt9fB1GlJG/pFyT+6QU0iUb8lJ6/qmPIrK2LEYdJveSs1Swk3LCdhB52nmKrMaOvHki8OiUNBAQEBAQEHFZ2ccbT4e+MH9ZUfq2t59E//AGO3BtxvcFMMc9tK6d3O5isMIbUVJGpxbGzr0e+eR1Xc0eQqbM+Gr5yldVdQgICAgICAghLOHkZVQVrqujY97Hv4QGIFz4ZL3cdFuu2l3wIHP1a7xLjy4rRbdVqvfDjvyqz0Dv6adFd2X4nvhx35VZ6B39NOhuy/Fi4niGMVEZinFXJGSCWGGQA2NxezBzgHyJ0Vmclo0nViYSzEqVxfTxVMbnCxcIJCbbbXLDbyJ0RWL18mXiVfjFRGY521UjCQS10DrXGsEfq7g9YTomZyTGksLCoMRppOEp4qqJ9raTYZtYO0EFtiE6IiLxOsNv74cd+VWegd/TTovuy/E98OO/KrPQO/pp0Ruy/E/wCv46fjVvoH/wBNOid2X4nvvxuLW59QB/mQC370aaQjxMsf4bnBc8NQzVVQsmHy4zwbvKDcH7lG1evEz6w3zM8tJbXT1APVwBHn0wm1pzNezCxDPM239npXX6ZXtAH7LL384TarPE9ocfQUFfjdXpuJcL2fMRaKFnyWjZfoaNZJuecqekMYi+W2qe8GwuOlgjghFmRtsOk85cekk3J3qjvrWKxpDNRIgICAgICAg4+qzl4dHI9jpHhzHFrhwUpsWktOu2vWFTfDGeIpE6TLMwvLmiqI53xPcW07NOQlkgs3XrAI18U7FMXiU1zUtEzHo13dTwzwr/RTexRvhXmcfc7qeGeFf6Kb2Jvg5nH3O6nhnhX+im9ib4OZx928ycynpq4PNM5zhGQHaTXssXXI4w17FaLRPk0pkrfyZmLYrDSxGWokbGwc55z0NG1x6hrSZ0Ta0VjWXL91PDPCyeim9irvhlzOPud1PDPCyeim9ib4OZx9zup4Z4WT0U3sTfBzOPu3+TuUVPXRufTOLmtdou0mubrsDazh0EK0TE+TSl63jWGjy0wvB428NXxxtLjqLdNsjz1CMhzlM20UyxjjrZwrmZMk7agdQ91fmFHiw59cDKoqvJmM30HvP+YyqePsnV9yjxYWi2CHUU2cvCY2hkbnMaNjWwyNA3ANUb4aRxGOPV1eB4xFVwtmgJdG4kAkOae9NjqOvaFaJ1bVtFo1hnqVhAQEBAQEBBVzKH4ZU/WJfWOWDx8nvy6jN78Dxf6p+Uqmvq2w+5f5OHAUOZufepX/ADSf0b/Yp0lp4N+x71K/5pP6N/sTSTwb9kmZpaWWip6ySrjfC0aL+/aW3axri4i+1Xr0dnDRNKzNuiNMrMpJa+oMshIaNUcXxY28wHWec856rKkzq48uSb21l9cJyMr6mISwU7nRnY4ujZpdbdNwuOtIiZK4b2jWIZDs32KD/Cu8j4D/AL02z2W5fJ2fF2Q2JDbSS+TQPYU0nseBk7JDyBdJheGVctXE+Mtk0mscNEvuxjWgb3alavSJ1dWHXFjmbIpxvF5quZ007tJ7vstHM1o5mhUmdXDe82nWW2osg8SljbJHTOLHC7buiYSOY6LnA2U7ZXjBkmNYh6dm/wATH+Ff5HQn/em2eyeXydnydkPiQ/wkvkDT2FNJ7HgZOyZ82FBLBhscczHRvDn3Y4WIu8kfctK+TvwVmtIiXVqzYQEBAQEBAQVbyh+GVP1iX1jlg8fJ78upze/A8X+qflKpr6tsPuX+TioXWc0nmIPmKhzx5p6GdLDPCv8ARTexab4enzOPu/e6nhnhX+im9ib4OZx92dlPVNq8Hnkgu5slO5zNRBIAudR17AVM9a9Fsk7sczHZXNZPJSPkdnRdSwsgqIjIyNoax8ZaHho1BpadTrdNx5VaLaOvFxW2NLQ66kzt4e7jiaPrcwOH7jirb4bxxVJdRg+UtHVfB545D8i+i/7DrO+5WiYltXJW3lLQ534nOwqTR+K9jnbg8D8wov5M+J+7lACyeWlXJ7O9oRhlZC57mi3CxaN3W+UxxAB3HyK8XdtOL0j7UOjo87GHP45li+nGSP4Zcp3w1jiscurwnG6aqF6eaOXpDXAuG9u0eUK0TEt63rbylsFKwgICAgICAgIKuZQ/DKn6xL6xywePk9+XUZvfgeL/AFT8pVNfVth9y/ycQ0XsBzqHM6H3iYl80k/h/wAynbLbwMnY94mJfNJP4f8AMm2ex4GTsnXIqjfFh1PFM0te2MB7HW1HXcFa18no4o0pES4fHMz7XyufSziJjjfgntLgy+0NcDs6AR5VSadnPfhImdYlrn5mp7aqqInrY8ffcpslXk57udx3N3X0rS9zGysbrL4SXWHSWkB1vIVWazDG/D3rGrlGPIILSQRrDgSCD0gjYoYR0TrmxxOTEMPljrCJQ1xiJdtewsBs88574i+7n1rSs6x1elw9pvSdzQ4hmaPCEwVIEZOpsjCXNHRpNPfb7BRsZzwfXpLElzN1AHe1MRPQWyN++5TZKs8HPdyuUWQ9bRN05ow6MbZYzpsH0tQLd5CrNZhjfBenWWhpal8bw+NzmPabh7SQ4biFDKJmJ1hYrN5jEtXh8UsxBkJc1zgLaWg4tBI6SBrWtZ1h6uC82pEy6RWaiAgICAgICCreUPwyp+sS+scsHj5Pfl1Ob34Hi/1T8pVNfVth9y/ycRG6xB6CD5tahzROiTBnkqPm0X25PYr75dnOT2O7JUfNovtyexN8nOT2dtm7yvkxFszpI2x8E5oGiXG+kCdd9ytWdXRhy+JEuexfO4YKiaH3IHcFI5mlw1tLQcW3twZte2xRN2VuL0mY0/VijPQfmX8f/wBSjerzn7v6v0Z6Omj/AI3/AK1O85z939UZYxVMlqJZI4+CY95cI73DNLWQDYar35lSXJeYm0zCXMxxtRVB6J/+NivR3cJ7kvh3Zofmsn22exN6Ocr2fhzzRfNH+kZ/Km85yvZ8ps8cbmlpoy4OFi0yNsQdRB7zoTeieMjsiaUguJaLNubNvewvqF+ewWbhT7mg5Ji+nJ6xy1p5PU4b7uHaKzcQEBAQEBAQcfVZtMOkke90by57i5x4SUXLiXHVfVrKrshhPD0mdZhmYXkNRU8c7ImODahmhIC+Q3br1Ak6uMdiRWIWrhpWJiPVru5bhngn+ll9qjZCvLY+x3LcM8E/0svtU7IOWx9juW4Z4J/pZfamyDlsfZvMnMmaahDxTNc0SEF13OdctuBxjq2qYiIaUx1p5NVW5t8OllfI+N5fI4ucRJKAXONybA6tZUbIZzw+OZ10fDuW4Z4J/pZfamyDlsfY7luGeCf6WX2psg5bH2O5bhngn+ll9qbIRy2Ps32T2TlPRRvjp2lrXu0nAuc7XYN2k9ACmIiGtMdaRpDQ9y3DPBP9LL7VXZDLlsfY7luGeCf6WX2qdkJ5bH2O5bhngn+ll9qbIOWx9juW4Z4J/pZfamyDlsfZ02B4PFSQthgBbG0kgElx743Os69pUxGjWtYrGkM9SsICAgICAgICAgICAgICAgICAgICAgICAgICAgICAgICAgICAgICAgICAgICAgICAgICAgICAgICAgICAgICAgICAgICAgICAgICAg//2Q=="/>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5132" name="AutoShape 16" descr="data:image/jpeg;base64,/9j/4AAQSkZJRgABAQAAAQABAAD/2wCEAAkGBxISEBQUERQVFBQVFh0bFhIVGBAVFRQYFhgaFxUVFhYYHCohGBomGxcYITEhJSkrLi4uFx8zODQsNygtLisBCgoKDg0OGxAQGzckHyQvLCwsLywsLCwsLSwsLCwsLCwsLCwvLCwsLCwsLCwsLCwsLCwsLCwsLCwsLCwsLCw0LP/AABEIAQsAvQMBEQACEQEDEQH/xAAcAAEAAgMBAQEAAAAAAAAAAAAABwgEBQYCAwH/xABREAABAwIBBgcJDAcHBAMAAAABAAIDBBEFBgcSITFxEzI1QVFhsRciU3OBkZOz0RQWNEJSVHJ0kqGywQgjgqKj0tMkNkRjdcLDFSWD4yYzZP/EABsBAQADAQEBAQAAAAAAAAAAAAABAgMEBQYH/8QANhEBAAIBAgQDBQUHBQAAAAAAAAECAxESBBQhURMxQQUyYXHBIjOBkaFDYrHR4fDxBiMkNXL/2gAMAwEAAhEDEQA/AJxQEBAQEBAQEBAQEBAQEBAQEBAQEBAQEBAQEBAQEBAQEBAQEBAQEBAQEBAQEBAQEBAQEBAQEBAQEBAQfKpqGRsc+RzWMaLue4hrWgbSSdQCCPMVz1YXC8tYZZ7bXRMGh5C8i/kQbrJXORh2IOEcMuhKdkMo0Hu6m67OOrYCSg65AQEBAQEBAQEBAQEBAQEBAQEBB+ONhc6gOdByVfnNwiGTQfWR6V7d42WVoOzW6NpaPOghbPVlk+sq+Agma+jY1hYI3d5I5zQ4ufbaQTax2W6boO1yazE0zYga+V8kpGtkRDI2dQJF3Hr1bkHDZ1M3P/STHPTyudC9+i0O1SxvALh3zQARZp16iLeVBLGbTLqOXDIX19VCya7mXkkjY94Y6zXOBO0jaedB38E7HtDmOa9p2OaQ5p3Eaig+iAgICAgICAgICAgICAgICAgrhnUy6q6+sfQUoe2Fkhi4Jl9Ooka7ROlba24Nm7Oc9QbLBcwkz4NKpqRDK4XETGcIGHmD3aQuekDzlBFuO4LLRVb6acWkjcAbawQbFrgeggg+VBc8IIk/SR5Op/rI9VIgi/ITNnU4pBJNFJFGxjywaendzw1riLNGoWe3X1oMnJHKKswHETBUBwi0w2eAm7SDslj67G4I2jUeoLQtNxcIP1AQEBAQEBAQEBAQEBAQc5ltlnTYXCJKgkucbRwssXyEbbX2NHO46hvIBCK4/wBIF/Cd9RN4O+wSu0wN+hYnyIOLyLrWz5RwzNBDZaxzwDa4D3OcAbc+tBatBV3Pfy7Pui9UxBaIIIk/SR5Op/rI9VIg2P6P0Wjg4Pyp5D+Fv+1BF2fjlt3i4uxBZiDit3DsQe0BAQEBAQEBAQEBAQEAoKrYtUzZQY3oscdGR+hFe9ooGXOlbm70Fx6zZBOTs1OFGl9z+5xqbbhxfh9L5fCbSb67cXmtbUggrIihEGUUMIOkIqx0YcdRdoOc29uuyC1iCrue/l2fdF6piC0QQRH+kif7BTD/APT/AMb/AGoNxmF5Fj8bJ+JBFGfjlt3i4uxBZiDit3DsQe0BAQEBAQEBAQEBAQEHmTincgrLmC5ZZ4mTsCCziCr2T/8Aeof6hL6x6C0KCrue/l2fdF6piC0QQRB+kl8BpfrB9W5Bu8wvIsfjZPxIIoz8ctu8XF2ILMQcVu4diD2gICAgICAgICAgICAg8ycU7kFZcwXLLPEydgQWcQVeyf8A71D/AFCX1j0FoUFXc9/Ls+6L1TEFoggiD9JL4DS/WD6tyDd5heRY/GyfiQRRn45bd4uLsQWYg4rdw7EHtAQEBAQEBAQEBAQEBB5k4p3IKy5guWWeJk7Ags4gq9k//eof6hL6x6C0KCrue/l2fdF6piC0QQRD+kl8BpvrB9W5BuswvIsfjZPxIInz9G2NPP8AlR/hQfr89mK6QLTA1o+IIrtO8kl33oJSzYZ02Yk73PUNbDVWu0NvwcwAu7Qvra4bdEk6tYO2wSSgICAgICAgICAgICDzJxTuQVlzBcss8TJ2BBZxBV7J/wDvUP8AUJfWPQWhQR1lfmlp8QrH1UlRKxzw3vWCPRGg0NFrjqQSKgiP9JHk+m+s/wDG9BuMwvIsfjZPxIImz9j/AL0/xUf4UFicKwaCOkjgETODEbWlmi3Rd3oB0hbWTz3QVozhYcMJxp3uQ6IY5k0Q195fvtDraDcbtSC1MbrgHpCD0gICAgICAgICAgIPMnFO5BWXMFyyzxMnYEFnEGsZk7Rtl4YUtOJdLS4UQwiTSO12no30tZ1350H7PieuzB5Svn+J9taWmuKNY7z9G9cPd+Q4pr74aukexRg9uTu0y16d4/kWw9mzX0LBo8rMlabEYmRVTXOYx+mA1xb31i3aOpxQffJrJ+CgpxBTAiMEkBzi43cbnWUFds+nLkn0IvwBBZuDit3DsQVmz+8sv8TH2FBZmHit3DsQe0BAQEBAQEBAQEBB5k4p3IKy5guWWeJk7Ags4gFRPkOdlZZxG2x2r4PNj8PJNPPR2xOsavVNCXuA8/UFpwnDW4jLFI/H5FrbY1cXncyhqoJ44IXuiidFpFzO9c9xcWkaW0AADZ8pfoOCldHj8Re0TpDKzQ4/VVBmjne6WONrS2R+tzSSRoF3xgQL6+hRmrEdYTw97W1iUlLB1OOykzaYfXVJqKhshkIaDovLRZosNQQdg1tgB0IKyZ/eWX+Jj7CgszDxW7h2IPaAgICAgICAgICAg8ycU7kFZcwXLLPEydgQWcQaOtqi8n5I2D8yvjeP42/EZJjX7MeUfV10pFYYy89cUx06wIzzoY+ZpW09mkQazIRd+k4C7QeZoFt53L7r2LGWeGi+SddfL5PH428TfbHo6/NDidKKNsIfG2o03l7CQHvu46LtfG72w1dC7s0Trr6J4a1dunqkJYOkQEFY8/vLL/Ex9hQWZh4rdw7EHtAQEBAQEBAQEBAQeZOKdyCsuYLllniZOwILNlRMawObIX5/MaTpLuFABEoFxafhKiV5+NI4+dxt9y/TOGx+HhpTtEfwfO5LbrzPxlig2NxqI2EbQekFbqJpzUZVSVUb4J3F8kQBbIdr4zq7487gefnBHPdcmakR1h28Pkm0aT6JAWLpEFY8/vLL/Ex9hQWZh4rdw7EHtAQEBAQEBAQEBAQeZOKdyCsuYLllniZOwILOINFXx6Mh69fnXxntLD4XE2j0nr+f9XXjnWrHXAuFSK+OOsr9RjyfNvxSJJzJUbjUTy/FbGGX6XOdpW8gb94XPnnpEOnhY6zKYFzO0QVjz+8sv8TH2FBZmHit3DsQe0BAQEBAQEBAQEBB5k4p3IKy5guWWeJk7Ags4g1GLjvx9H8yvlvbcf8AIif3frLpw+6wV4zV6iZdwHSbeda4aeJkrTvMR+ckzpGqvko75289q/TYfOPVLTukkZGwXc9wa0dJcbD7ykzoRGvSEm5Y4e/DKCmp6d7mte9xmkaS10j7C1yNYFr6uhoXlcVktPV9f/p7hsU2tujWYj1/WXYZuKiaTD43Tlzjd2g51y5zAbNJJ28+vosmGZmvVz+1qY6cVaMcaeWunf1dOtXmqx5/eWX+Jj7CgszDxW7h2IPaAgICAgICAgICAg8ybDuQVkzBcss8TJ2ILOoNTjHGbu/NfM+3I/3aT8Pq6MPlLAXhtmRh7byN8/mC7/ZlN3FU/P8AKFMk/ZlXabjO+ke1focPn3Q5uowcTgJ2M03n9iJ7h99lTLOlJa8PXdlrDHxbFpaqV0sr3OLjcAk2aOZrRsAA1LwLWm06y/UsHD0wUilI00/VIOZ7FnuM1O9xc1rQ+MHXo69F7R1a2m29dPD2nrDwPb3D1jbmiOs9J+Pb6pMXS+cVjz+8sv8AEx9hQWZh4rdw7EHtAQEBAQEBAQEBAQEFXc1n9kyiiiJ1NllhP2XsH7wagtEg1eMbW7j+S+b9ux9uk/Cfo6MPlLA0Da/MDbzrxIx2mk306ROjbXrozMJb35PQO1et7Eprnm3aP4ss0/ZVwm4zvpHtX3LwZdVmvj0sQ0emGUedtlln9yXRwk6ZoloQ22o7RqPk1LwX6rrr1SJmZpiZqiTmaxrb9bnFx/APOujh46zL5/8A1BfTHSneZn8v8pWXW+XViz+n/vL/ABUf4UFmoeK3cOxB7QEBAQEBAQEBAQEBBWfPFgsuH4x7riGiyZ4mjfzCVpBkbv0hpftIJ8yKyhGIUMNUGFnCA3YbGzmOLHWPONJpt1WQZWMjieX8l897ej7v8fo3w+r7CktDo89r+XauyOA04KcPrpr+Pn/RXf8Ab1fHBm6nHcFyewqdL2+Uf3+a2efJEOavDYp8QmE0bJGNhedF7WubpGRgBsee1/Ovq8szFejycFYtedXRUNHFDlKI4WMjYID3jAGtuWXJsN6pMzOLq0rERn0js5bFMnJpMRqYKZmm5j3P0dJjbMcQ4a3EDVpgLyJpM3mIfoeHjcdOFx5cs6RMRHr5x09PkkXNbQmGkla9ujIJ3h4uDraGi1wbG3UunBGlXz3trLGTNWazrG2NPx1bXLTKVmG0b6mRj5GtIGizRvdxs25J1C/Pr27Fs8hXTJ6jmx3GTNMBoOkElQ74kcTLAMJPS1oYPPzFBZhuOUpNhUQE3tYSxXv0WvtRXdHdsEWEBAQEBAQEBAQEBBrsewOnrYTDVRiSM67G4IPM5rhra7rCD5ZL5PxUFM2ngLzG1zi3TIcRpuLiLgDVclBsJodJzSdjbn2Lkz8NGXJjtPlXWf5LVtpEvsutV8aaHR0utxPnXLwvDxgi0R62mfzWtbVFOZaP+1VbuhjR9p7j/tXp5/KHDw3vSzIH3yqf1Mt5oAo/ZLR9+z8BP/yKt8WPwwrzqffW/vs+o4n/AKvF8/rZ0eSeyr+uS9rVrj9fm8/jv2f/AIq+OcJlI7Dpm1xPAHRu1p0Xvc14exjD0ktA3XWjz7Wisaygqhp561/uahh4OK9xTxkhjRs05nuPfutbv3E9AtsV+kOGbXyzo6GfNHiDW3Bp3m1y0PeDf5I0mAE+UJuW5az55J5a1eGz8BVB7oWu0ZIZLl8XXGT59HYRs6UmNSmW1J0lO9LUslY2SNwcx7Q5rhsIIuCFR2xOsaw+qJEBAQEBAQEHznnaxpc9zWNG1ziGgbyUHP1WXmGxmzquI/Q0pPwAqdJZzlpHqwJM6OFjZM526Kb82ptlXx6d2O/Ozho2GY7oz+ZCbZRzFHxdnew/5FQdzI/zep2o5ijyc8NB4Op+xD/UTaczXtL87sNB4Kq+xB/VTaczXtLS5O5c4PROkNPBWAy209IRO4ukRa8urjFWtNrebOmXHTyiX7Hltg7a01ghq+HN7uszR1t0D3vCW2JrbbtT4mPdu0nVuO6vhoJeIp9IjWRFEHO6r6fb0Km1rPFxpp10aPFM8JsRSUwZe505SCbnn0Gar9ekpirO/FTPl+rmKbD8TxmYPdpyDwr+8gjB26NhbyNBKnpDGK3ySmnI3JaLD4ODZ3z3G8kpFi93NuaOYe0qszq7MeOKRo36hojvPHk42alNUxv62C2kRtfETZwP0b6W4O6VasufPTWN3ZjZj8ZL6eWmcb8C4OZ1Mkvdo3OBP7aWRw9umiTVV0iAgICAgICCA84OMzYjiJporujZLwUUY4rng6LpHftX18zRvV46Q4ctpvfSG9o8zD7frapo6RHGT+85w7FG5eOG7y2EeZmn+NUzHc2IdoKbluWjuyG5nKLnnqT+1AP+NNyeWr3fVuaCg55Kg/tx/kxNxy1XsZosP+VUH/yN/JqbpTy9H73I8O6Z/SD+VRuk5eh3I8O6Z/SD+VN0nL0ee5Dh/wAqo+2z+RN0nL0eO5BQeEqPtx6/3FO5HLVbvC83uGwG7adr3D40pdL9ziWjyBRrK8YaR6OnY0AWAAA2AagFDV+oCDW5StaaKpD+LwEl92gborf3ZRBmNLvd8nR7nOlv02W/NXs5OG978E4qjtEBAQEBAQEFfM35Dcdj4Tbwso1/L0ZAPvV58nBi+86/FYNUd4g+NbVshjfJI4NYxpc5x2AAXJREzpGsoOyjzg11dPwVFwkUZNmRxA8NJ1ucNY3CwHPfarxDivmtadKsFmPYxhsjTM6dt9fB1GlJG/pFyT+6QU0iUb8lJ6/qmPIrK2LEYdJveSs1Swk3LCdhB52nmKrMaOvHki8OiUNBAQEBAQEHFZ2ccbT4e+MH9ZUfq2t59E//AGO3BtxvcFMMc9tK6d3O5isMIbUVJGpxbGzr0e+eR1Xc0eQqbM+Gr5yldVdQgICAgICAghLOHkZVQVrqujY97Hv4QGIFz4ZL3cdFuu2l3wIHP1a7xLjy4rRbdVqvfDjvyqz0Dv6adFd2X4nvhx35VZ6B39NOhuy/Fi4niGMVEZinFXJGSCWGGQA2NxezBzgHyJ0Vmclo0nViYSzEqVxfTxVMbnCxcIJCbbbXLDbyJ0RWL18mXiVfjFRGY521UjCQS10DrXGsEfq7g9YTomZyTGksLCoMRppOEp4qqJ9raTYZtYO0EFtiE6IiLxOsNv74cd+VWegd/TTovuy/E98OO/KrPQO/pp0Ruy/E/wCv46fjVvoH/wBNOid2X4nvvxuLW59QB/mQC370aaQjxMsf4bnBc8NQzVVQsmHy4zwbvKDcH7lG1evEz6w3zM8tJbXT1APVwBHn0wm1pzNezCxDPM239npXX6ZXtAH7LL384TarPE9ocfQUFfjdXpuJcL2fMRaKFnyWjZfoaNZJuecqekMYi+W2qe8GwuOlgjghFmRtsOk85cekk3J3qjvrWKxpDNRIgICAgICAg4+qzl4dHI9jpHhzHFrhwUpsWktOu2vWFTfDGeIpE6TLMwvLmiqI53xPcW07NOQlkgs3XrAI18U7FMXiU1zUtEzHo13dTwzwr/RTexRvhXmcfc7qeGeFf6Kb2Jvg5nH3O6nhnhX+im9ib4OZx928ycynpq4PNM5zhGQHaTXssXXI4w17FaLRPk0pkrfyZmLYrDSxGWokbGwc55z0NG1x6hrSZ0Ta0VjWXL91PDPCyeim9irvhlzOPud1PDPCyeim9ib4OZx9zup4Z4WT0U3sTfBzOPu3+TuUVPXRufTOLmtdou0mubrsDazh0EK0TE+TSl63jWGjy0wvB428NXxxtLjqLdNsjz1CMhzlM20UyxjjrZwrmZMk7agdQ91fmFHiw59cDKoqvJmM30HvP+YyqePsnV9yjxYWi2CHUU2cvCY2hkbnMaNjWwyNA3ANUb4aRxGOPV1eB4xFVwtmgJdG4kAkOae9NjqOvaFaJ1bVtFo1hnqVhAQEBAQEBBVzKH4ZU/WJfWOWDx8nvy6jN78Dxf6p+Uqmvq2w+5f5OHAUOZufepX/ADSf0b/Yp0lp4N+x71K/5pP6N/sTSTwb9kmZpaWWip6ySrjfC0aL+/aW3axri4i+1Xr0dnDRNKzNuiNMrMpJa+oMshIaNUcXxY28wHWec856rKkzq48uSb21l9cJyMr6mISwU7nRnY4ujZpdbdNwuOtIiZK4b2jWIZDs32KD/Cu8j4D/AL02z2W5fJ2fF2Q2JDbSS+TQPYU0nseBk7JDyBdJheGVctXE+Mtk0mscNEvuxjWgb3alavSJ1dWHXFjmbIpxvF5quZ007tJ7vstHM1o5mhUmdXDe82nWW2osg8SljbJHTOLHC7buiYSOY6LnA2U7ZXjBkmNYh6dm/wATH+Ff5HQn/em2eyeXydnydkPiQ/wkvkDT2FNJ7HgZOyZ82FBLBhscczHRvDn3Y4WIu8kfctK+TvwVmtIiXVqzYQEBAQEBAQVbyh+GVP1iX1jlg8fJ78upze/A8X+qflKpr6tsPuX+TioXWc0nmIPmKhzx5p6GdLDPCv8ARTexab4enzOPu/e6nhnhX+im9ib4OZx92dlPVNq8Hnkgu5slO5zNRBIAudR17AVM9a9Fsk7sczHZXNZPJSPkdnRdSwsgqIjIyNoax8ZaHho1BpadTrdNx5VaLaOvFxW2NLQ66kzt4e7jiaPrcwOH7jirb4bxxVJdRg+UtHVfB545D8i+i/7DrO+5WiYltXJW3lLQ534nOwqTR+K9jnbg8D8wov5M+J+7lACyeWlXJ7O9oRhlZC57mi3CxaN3W+UxxAB3HyK8XdtOL0j7UOjo87GHP45li+nGSP4Zcp3w1jiscurwnG6aqF6eaOXpDXAuG9u0eUK0TEt63rbylsFKwgICAgICAgIKuZQ/DKn6xL6xywePk9+XUZvfgeL/AFT8pVNfVth9y/ycQ0XsBzqHM6H3iYl80k/h/wAynbLbwMnY94mJfNJP4f8AMm2ex4GTsnXIqjfFh1PFM0te2MB7HW1HXcFa18no4o0pES4fHMz7XyufSziJjjfgntLgy+0NcDs6AR5VSadnPfhImdYlrn5mp7aqqInrY8ffcpslXk57udx3N3X0rS9zGysbrL4SXWHSWkB1vIVWazDG/D3rGrlGPIILSQRrDgSCD0gjYoYR0TrmxxOTEMPljrCJQ1xiJdtewsBs88574i+7n1rSs6x1elw9pvSdzQ4hmaPCEwVIEZOpsjCXNHRpNPfb7BRsZzwfXpLElzN1AHe1MRPQWyN++5TZKs8HPdyuUWQ9bRN05ow6MbZYzpsH0tQLd5CrNZhjfBenWWhpal8bw+NzmPabh7SQ4biFDKJmJ1hYrN5jEtXh8UsxBkJc1zgLaWg4tBI6SBrWtZ1h6uC82pEy6RWaiAgICAgICCreUPwyp+sS+scsHj5Pfl1Ob34Hi/1T8pVNfVth9y/ycRG6xB6CD5tahzROiTBnkqPm0X25PYr75dnOT2O7JUfNovtyexN8nOT2dtm7yvkxFszpI2x8E5oGiXG+kCdd9ytWdXRhy+JEuexfO4YKiaH3IHcFI5mlw1tLQcW3twZte2xRN2VuL0mY0/VijPQfmX8f/wBSjerzn7v6v0Z6Omj/AI3/AK1O85z939UZYxVMlqJZI4+CY95cI73DNLWQDYar35lSXJeYm0zCXMxxtRVB6J/+NivR3cJ7kvh3Zofmsn22exN6Ocr2fhzzRfNH+kZ/Km85yvZ8ps8cbmlpoy4OFi0yNsQdRB7zoTeieMjsiaUguJaLNubNvewvqF+ewWbhT7mg5Ji+nJ6xy1p5PU4b7uHaKzcQEBAQEBAQcfVZtMOkke90by57i5x4SUXLiXHVfVrKrshhPD0mdZhmYXkNRU8c7ImODahmhIC+Q3br1Ak6uMdiRWIWrhpWJiPVru5bhngn+ll9qjZCvLY+x3LcM8E/0svtU7IOWx9juW4Z4J/pZfamyDlsfZvMnMmaahDxTNc0SEF13OdctuBxjq2qYiIaUx1p5NVW5t8OllfI+N5fI4ucRJKAXONybA6tZUbIZzw+OZ10fDuW4Z4J/pZfamyDlsfY7luGeCf6WX2psg5bH2O5bhngn+ll9qbIRy2Ps32T2TlPRRvjp2lrXu0nAuc7XYN2k9ACmIiGtMdaRpDQ9y3DPBP9LL7VXZDLlsfY7luGeCf6WX2qdkJ5bH2O5bhngn+ll9qbIOWx9juW4Z4J/pZfamyDlsfZ02B4PFSQthgBbG0kgElx743Os69pUxGjWtYrGkM9SsICAgICAgICAgICAgICAgICAgICAgICAgICAgICAgICAgICAgICAgICAgICAgICAgICAgICAgICAgICAgICAgICAgICAgICAgICAg//2Q=="/>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graphicFrame>
        <p:nvGraphicFramePr>
          <p:cNvPr id="3" name="Diagrama 2"/>
          <p:cNvGraphicFramePr/>
          <p:nvPr>
            <p:extLst>
              <p:ext uri="{D42A27DB-BD31-4B8C-83A1-F6EECF244321}">
                <p14:modId xmlns:p14="http://schemas.microsoft.com/office/powerpoint/2010/main" val="2586866190"/>
              </p:ext>
            </p:extLst>
          </p:nvPr>
        </p:nvGraphicFramePr>
        <p:xfrm>
          <a:off x="2968247" y="1725970"/>
          <a:ext cx="5858456" cy="4438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3609" y="312738"/>
            <a:ext cx="2068132" cy="2068132"/>
          </a:xfrm>
          <a:prstGeom prst="rect">
            <a:avLst/>
          </a:prstGeom>
        </p:spPr>
      </p:pic>
    </p:spTree>
    <p:extLst>
      <p:ext uri="{BB962C8B-B14F-4D97-AF65-F5344CB8AC3E}">
        <p14:creationId xmlns:p14="http://schemas.microsoft.com/office/powerpoint/2010/main" val="19659673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20545921"/>
              </p:ext>
            </p:extLst>
          </p:nvPr>
        </p:nvGraphicFramePr>
        <p:xfrm>
          <a:off x="2087451" y="1957588"/>
          <a:ext cx="8138375" cy="429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ceso 4"/>
          <p:cNvSpPr/>
          <p:nvPr/>
        </p:nvSpPr>
        <p:spPr>
          <a:xfrm>
            <a:off x="4675031" y="746975"/>
            <a:ext cx="3528811" cy="8757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latin typeface="Times New Roman" panose="02020603050405020304" pitchFamily="18" charset="0"/>
                <a:cs typeface="Times New Roman" panose="02020603050405020304" pitchFamily="18" charset="0"/>
              </a:rPr>
              <a:t>ESTRATEGIAS</a:t>
            </a:r>
          </a:p>
        </p:txBody>
      </p:sp>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1591" y="321972"/>
            <a:ext cx="1964028" cy="1964028"/>
          </a:xfrm>
          <a:prstGeom prst="rect">
            <a:avLst/>
          </a:prstGeom>
        </p:spPr>
      </p:pic>
      <p:pic>
        <p:nvPicPr>
          <p:cNvPr id="7" name="5 Imagen"/>
          <p:cNvPicPr>
            <a:picLocks noChangeAspect="1"/>
          </p:cNvPicPr>
          <p:nvPr/>
        </p:nvPicPr>
        <p:blipFill>
          <a:blip r:embed="rId8">
            <a:extLst>
              <a:ext uri="{28A0092B-C50C-407E-A947-70E740481C1C}">
                <a14:useLocalDpi xmlns:a14="http://schemas.microsoft.com/office/drawing/2010/main" val="0"/>
              </a:ext>
            </a:extLst>
          </a:blip>
          <a:srcRect l="11018" t="37073" r="9053" b="29042"/>
          <a:stretch>
            <a:fillRect/>
          </a:stretch>
        </p:blipFill>
        <p:spPr bwMode="auto">
          <a:xfrm>
            <a:off x="9278156" y="587267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558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35165029"/>
              </p:ext>
            </p:extLst>
          </p:nvPr>
        </p:nvGraphicFramePr>
        <p:xfrm>
          <a:off x="2635875" y="1460113"/>
          <a:ext cx="7266546" cy="441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635875" y="517182"/>
            <a:ext cx="7164948"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EC" sz="2200" b="1" dirty="0"/>
              <a:t>Seguimiento de los niveles de satisfacción de los estudiantes al acceder a un servicio administrativo</a:t>
            </a:r>
          </a:p>
        </p:txBody>
      </p:sp>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4692" y="154547"/>
            <a:ext cx="1602749" cy="1856466"/>
          </a:xfrm>
          <a:prstGeom prst="rect">
            <a:avLst/>
          </a:prstGeom>
        </p:spPr>
      </p:pic>
      <p:pic>
        <p:nvPicPr>
          <p:cNvPr id="7" name="5 Imagen"/>
          <p:cNvPicPr>
            <a:picLocks noChangeAspect="1"/>
          </p:cNvPicPr>
          <p:nvPr/>
        </p:nvPicPr>
        <p:blipFill>
          <a:blip r:embed="rId8">
            <a:extLst>
              <a:ext uri="{28A0092B-C50C-407E-A947-70E740481C1C}">
                <a14:useLocalDpi xmlns:a14="http://schemas.microsoft.com/office/drawing/2010/main" val="0"/>
              </a:ext>
            </a:extLst>
          </a:blip>
          <a:srcRect l="11018" t="37073" r="9053" b="29042"/>
          <a:stretch>
            <a:fillRect/>
          </a:stretch>
        </p:blipFill>
        <p:spPr bwMode="auto">
          <a:xfrm>
            <a:off x="9278156" y="587267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71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842613595"/>
              </p:ext>
            </p:extLst>
          </p:nvPr>
        </p:nvGraphicFramePr>
        <p:xfrm>
          <a:off x="2873063" y="1331324"/>
          <a:ext cx="6528514" cy="454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924579" y="298241"/>
            <a:ext cx="640509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EC" sz="2400" b="1" dirty="0"/>
              <a:t>Diseños y estrategias para un servicio de calidad en los procesos</a:t>
            </a:r>
            <a:endParaRPr lang="es-EC" sz="2200" b="1" dirty="0"/>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rcRect l="11018" t="37073" r="9053" b="29042"/>
          <a:stretch>
            <a:fillRect/>
          </a:stretch>
        </p:blipFill>
        <p:spPr bwMode="auto">
          <a:xfrm>
            <a:off x="9278156" y="587267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737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78156" y="5872677"/>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064697" y="476518"/>
            <a:ext cx="6452790" cy="5815777"/>
          </a:xfrm>
          <a:prstGeom prst="rect">
            <a:avLst/>
          </a:prstGeom>
          <a:noFill/>
        </p:spPr>
      </p:pic>
      <p:cxnSp>
        <p:nvCxnSpPr>
          <p:cNvPr id="3" name="Conector recto de flecha 2"/>
          <p:cNvCxnSpPr/>
          <p:nvPr/>
        </p:nvCxnSpPr>
        <p:spPr>
          <a:xfrm flipV="1">
            <a:off x="5524500" y="4533900"/>
            <a:ext cx="0" cy="895350"/>
          </a:xfrm>
          <a:prstGeom prst="straightConnector1">
            <a:avLst/>
          </a:prstGeom>
          <a:ln w="3175">
            <a:solidFill>
              <a:srgbClr val="0070C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64648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33818030"/>
              </p:ext>
            </p:extLst>
          </p:nvPr>
        </p:nvGraphicFramePr>
        <p:xfrm>
          <a:off x="3023673" y="1571224"/>
          <a:ext cx="5759718" cy="631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635875" y="517182"/>
            <a:ext cx="640509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EC" sz="2400" b="1" dirty="0"/>
              <a:t>Implementar políticas para un servicio oportuno y cordial</a:t>
            </a:r>
            <a:endParaRPr lang="es-EC" sz="2200" b="1" dirty="0"/>
          </a:p>
        </p:txBody>
      </p:sp>
      <p:graphicFrame>
        <p:nvGraphicFramePr>
          <p:cNvPr id="6" name="Diagrama 5"/>
          <p:cNvGraphicFramePr/>
          <p:nvPr>
            <p:extLst>
              <p:ext uri="{D42A27DB-BD31-4B8C-83A1-F6EECF244321}">
                <p14:modId xmlns:p14="http://schemas.microsoft.com/office/powerpoint/2010/main" val="799336083"/>
              </p:ext>
            </p:extLst>
          </p:nvPr>
        </p:nvGraphicFramePr>
        <p:xfrm>
          <a:off x="1430056" y="2446986"/>
          <a:ext cx="6632119" cy="3812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Cerrar llave 1"/>
          <p:cNvSpPr/>
          <p:nvPr/>
        </p:nvSpPr>
        <p:spPr>
          <a:xfrm>
            <a:off x="8165206" y="2691685"/>
            <a:ext cx="386366" cy="3503053"/>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 name="Rectángulo 2"/>
          <p:cNvSpPr/>
          <p:nvPr/>
        </p:nvSpPr>
        <p:spPr>
          <a:xfrm>
            <a:off x="8551572" y="2691685"/>
            <a:ext cx="2916528" cy="3203441"/>
          </a:xfrm>
          <a:prstGeom prst="rect">
            <a:avLst/>
          </a:prstGeom>
        </p:spPr>
        <p:txBody>
          <a:bodyPr wrap="square">
            <a:spAutoFit/>
          </a:bodyPr>
          <a:lstStyle/>
          <a:p>
            <a:pPr marL="342900" lvl="0" indent="-342900" algn="just">
              <a:lnSpc>
                <a:spcPct val="150000"/>
              </a:lnSpc>
              <a:spcAft>
                <a:spcPts val="800"/>
              </a:spcAft>
              <a:buFont typeface="Wingdings" panose="05000000000000000000" pitchFamily="2" charset="2"/>
              <a:buChar char=""/>
            </a:pPr>
            <a:r>
              <a:rPr lang="es-EC" sz="1300" dirty="0">
                <a:latin typeface="Times New Roman" panose="02020603050405020304" pitchFamily="18" charset="0"/>
                <a:ea typeface="Calibri" panose="020F0502020204030204" pitchFamily="34" charset="0"/>
                <a:cs typeface="Times New Roman" panose="02020603050405020304" pitchFamily="18" charset="0"/>
              </a:rPr>
              <a:t>Evitar usar palabras muy </a:t>
            </a:r>
            <a:r>
              <a:rPr lang="es-EC" sz="1300" dirty="0" smtClean="0">
                <a:latin typeface="Times New Roman" panose="02020603050405020304" pitchFamily="18" charset="0"/>
                <a:ea typeface="Calibri" panose="020F0502020204030204" pitchFamily="34" charset="0"/>
                <a:cs typeface="Times New Roman" panose="02020603050405020304" pitchFamily="18" charset="0"/>
              </a:rPr>
              <a:t>técnicas.</a:t>
            </a:r>
          </a:p>
          <a:p>
            <a:pPr marL="342900" lvl="0" indent="-342900" algn="just">
              <a:lnSpc>
                <a:spcPct val="150000"/>
              </a:lnSpc>
              <a:spcAft>
                <a:spcPts val="800"/>
              </a:spcAft>
              <a:buFont typeface="Wingdings" panose="05000000000000000000" pitchFamily="2" charset="2"/>
              <a:buChar char=""/>
            </a:pPr>
            <a:r>
              <a:rPr lang="es-EC" sz="1300" dirty="0" smtClean="0">
                <a:latin typeface="Times New Roman" panose="02020603050405020304" pitchFamily="18" charset="0"/>
                <a:ea typeface="Calibri" panose="020F0502020204030204" pitchFamily="34" charset="0"/>
                <a:cs typeface="Times New Roman" panose="02020603050405020304" pitchFamily="18" charset="0"/>
              </a:rPr>
              <a:t>Brindar </a:t>
            </a:r>
            <a:r>
              <a:rPr lang="es-EC" sz="1300" dirty="0">
                <a:latin typeface="Times New Roman" panose="02020603050405020304" pitchFamily="18" charset="0"/>
                <a:ea typeface="Calibri" panose="020F0502020204030204" pitchFamily="34" charset="0"/>
                <a:cs typeface="Times New Roman" panose="02020603050405020304" pitchFamily="18" charset="0"/>
              </a:rPr>
              <a:t>la información que sea </a:t>
            </a:r>
            <a:r>
              <a:rPr lang="es-EC" sz="1300" dirty="0" smtClean="0">
                <a:latin typeface="Times New Roman" panose="02020603050405020304" pitchFamily="18" charset="0"/>
                <a:ea typeface="Calibri" panose="020F0502020204030204" pitchFamily="34" charset="0"/>
                <a:cs typeface="Times New Roman" panose="02020603050405020304" pitchFamily="18" charset="0"/>
              </a:rPr>
              <a:t>necesaria</a:t>
            </a:r>
          </a:p>
          <a:p>
            <a:pPr marL="342900" lvl="0" indent="-342900" algn="just">
              <a:lnSpc>
                <a:spcPct val="150000"/>
              </a:lnSpc>
              <a:spcAft>
                <a:spcPts val="800"/>
              </a:spcAft>
              <a:buFont typeface="Wingdings" panose="05000000000000000000" pitchFamily="2" charset="2"/>
              <a:buChar char=""/>
            </a:pPr>
            <a:r>
              <a:rPr lang="es-EC" sz="1300" dirty="0" smtClean="0">
                <a:latin typeface="Times New Roman" panose="02020603050405020304" pitchFamily="18" charset="0"/>
                <a:ea typeface="Calibri" panose="020F0502020204030204" pitchFamily="34" charset="0"/>
                <a:cs typeface="Times New Roman" panose="02020603050405020304" pitchFamily="18" charset="0"/>
              </a:rPr>
              <a:t>No utilizar </a:t>
            </a:r>
            <a:r>
              <a:rPr lang="es-EC" sz="1300" dirty="0">
                <a:latin typeface="Times New Roman" panose="02020603050405020304" pitchFamily="18" charset="0"/>
                <a:ea typeface="Calibri" panose="020F0502020204030204" pitchFamily="34" charset="0"/>
                <a:cs typeface="Times New Roman" panose="02020603050405020304" pitchFamily="18" charset="0"/>
              </a:rPr>
              <a:t>tipo de palabras que subestimen al estudiante como por ejemplo “es bastante obvio”.</a:t>
            </a:r>
            <a:endParaRPr lang="es-EC"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s-EC" sz="1300" dirty="0">
                <a:latin typeface="Times New Roman" panose="02020603050405020304" pitchFamily="18" charset="0"/>
                <a:ea typeface="Calibri" panose="020F0502020204030204" pitchFamily="34" charset="0"/>
                <a:cs typeface="Times New Roman" panose="02020603050405020304" pitchFamily="18" charset="0"/>
              </a:rPr>
              <a:t>Practicar hábitos de </a:t>
            </a:r>
            <a:r>
              <a:rPr lang="es-EC" sz="1300" dirty="0" smtClean="0">
                <a:latin typeface="Times New Roman" panose="02020603050405020304" pitchFamily="18" charset="0"/>
                <a:ea typeface="Calibri" panose="020F0502020204030204" pitchFamily="34" charset="0"/>
                <a:cs typeface="Times New Roman" panose="02020603050405020304" pitchFamily="18" charset="0"/>
              </a:rPr>
              <a:t>cortesía</a:t>
            </a:r>
            <a:endParaRPr lang="es-EC"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s-EC" sz="1300" dirty="0">
                <a:latin typeface="Times New Roman" panose="02020603050405020304" pitchFamily="18" charset="0"/>
                <a:ea typeface="Calibri" panose="020F0502020204030204" pitchFamily="34" charset="0"/>
                <a:cs typeface="Times New Roman" panose="02020603050405020304" pitchFamily="18" charset="0"/>
              </a:rPr>
              <a:t>Eliminar las barreras de </a:t>
            </a:r>
            <a:r>
              <a:rPr lang="es-EC" sz="1300" dirty="0" smtClean="0">
                <a:latin typeface="Times New Roman" panose="02020603050405020304" pitchFamily="18" charset="0"/>
                <a:ea typeface="Calibri" panose="020F0502020204030204" pitchFamily="34" charset="0"/>
                <a:cs typeface="Times New Roman" panose="02020603050405020304" pitchFamily="18" charset="0"/>
              </a:rPr>
              <a:t>comunicación</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139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42539" y="62458"/>
            <a:ext cx="10496774" cy="584775"/>
          </a:xfrm>
          <a:prstGeom prst="rect">
            <a:avLst/>
          </a:prstGeom>
          <a:noFill/>
        </p:spPr>
        <p:txBody>
          <a:bodyPr>
            <a:spAutoFit/>
          </a:bodyPr>
          <a:lstStyle/>
          <a:p>
            <a:pPr lvl="2" algn="ctr">
              <a:defRPr/>
            </a:pPr>
            <a:r>
              <a:rPr lang="es-EC"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dobe Hebrew" pitchFamily="18" charset="-79"/>
                <a:cs typeface="Adobe Hebrew" pitchFamily="18" charset="-79"/>
              </a:rPr>
              <a:t>CONCLUSIONES</a:t>
            </a:r>
          </a:p>
        </p:txBody>
      </p:sp>
      <p:pic>
        <p:nvPicPr>
          <p:cNvPr id="48131" name="5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304494" y="5924193"/>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34975536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3728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42539" y="62458"/>
            <a:ext cx="10496774" cy="584775"/>
          </a:xfrm>
          <a:prstGeom prst="rect">
            <a:avLst/>
          </a:prstGeom>
          <a:noFill/>
        </p:spPr>
        <p:txBody>
          <a:bodyPr>
            <a:spAutoFit/>
          </a:bodyPr>
          <a:lstStyle/>
          <a:p>
            <a:pPr lvl="2" algn="ctr">
              <a:defRPr/>
            </a:pPr>
            <a:r>
              <a:rPr lang="es-EC"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dobe Hebrew" pitchFamily="18" charset="-79"/>
                <a:cs typeface="Adobe Hebrew" pitchFamily="18" charset="-79"/>
              </a:rPr>
              <a:t>RECOMENDACIONES</a:t>
            </a:r>
          </a:p>
        </p:txBody>
      </p:sp>
      <p:pic>
        <p:nvPicPr>
          <p:cNvPr id="50179" name="5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278156" y="5911314"/>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9391276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4464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2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1774826" y="109539"/>
            <a:ext cx="30257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514" y="1615563"/>
            <a:ext cx="3764723" cy="3511100"/>
          </a:xfrm>
          <a:prstGeom prst="rect">
            <a:avLst/>
          </a:prstGeom>
        </p:spPr>
      </p:pic>
    </p:spTree>
    <p:extLst>
      <p:ext uri="{BB962C8B-B14F-4D97-AF65-F5344CB8AC3E}">
        <p14:creationId xmlns:p14="http://schemas.microsoft.com/office/powerpoint/2010/main" val="42265552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3 Imagen"/>
          <p:cNvPicPr>
            <a:picLocks noChangeAspect="1"/>
          </p:cNvPicPr>
          <p:nvPr/>
        </p:nvPicPr>
        <p:blipFill>
          <a:blip r:embed="rId2">
            <a:extLst>
              <a:ext uri="{28A0092B-C50C-407E-A947-70E740481C1C}">
                <a14:useLocalDpi xmlns:a14="http://schemas.microsoft.com/office/drawing/2010/main" val="0"/>
              </a:ext>
            </a:extLst>
          </a:blip>
          <a:srcRect l="11018" t="37073" r="9053" b="29042"/>
          <a:stretch>
            <a:fillRect/>
          </a:stretch>
        </p:blipFill>
        <p:spPr bwMode="auto">
          <a:xfrm>
            <a:off x="9116803" y="575351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993713" y="633463"/>
            <a:ext cx="6434774"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DIAGRAMA ISHIKAWA</a:t>
            </a:r>
          </a:p>
        </p:txBody>
      </p:sp>
      <p:grpSp>
        <p:nvGrpSpPr>
          <p:cNvPr id="6" name="Grupo 5"/>
          <p:cNvGrpSpPr/>
          <p:nvPr/>
        </p:nvGrpSpPr>
        <p:grpSpPr>
          <a:xfrm>
            <a:off x="1403796" y="1532586"/>
            <a:ext cx="9229279" cy="4662065"/>
            <a:chOff x="1" y="0"/>
            <a:chExt cx="8597901" cy="4435474"/>
          </a:xfrm>
        </p:grpSpPr>
        <p:sp>
          <p:nvSpPr>
            <p:cNvPr id="8" name="20 Cuadro de texto"/>
            <p:cNvSpPr txBox="1">
              <a:spLocks noChangeArrowheads="1"/>
            </p:cNvSpPr>
            <p:nvPr/>
          </p:nvSpPr>
          <p:spPr bwMode="auto">
            <a:xfrm>
              <a:off x="5566867" y="1426464"/>
              <a:ext cx="1316736" cy="555701"/>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Los formularios no se pueden descargar del internet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o 8"/>
            <p:cNvGrpSpPr/>
            <p:nvPr/>
          </p:nvGrpSpPr>
          <p:grpSpPr>
            <a:xfrm>
              <a:off x="1" y="0"/>
              <a:ext cx="8597901" cy="4435474"/>
              <a:chOff x="1" y="0"/>
              <a:chExt cx="8597901" cy="4435474"/>
            </a:xfrm>
          </p:grpSpPr>
          <p:grpSp>
            <p:nvGrpSpPr>
              <p:cNvPr id="10" name="Grupo 9"/>
              <p:cNvGrpSpPr/>
              <p:nvPr/>
            </p:nvGrpSpPr>
            <p:grpSpPr>
              <a:xfrm>
                <a:off x="1" y="0"/>
                <a:ext cx="8597901" cy="4435474"/>
                <a:chOff x="1" y="0"/>
                <a:chExt cx="8597901" cy="4435474"/>
              </a:xfrm>
            </p:grpSpPr>
            <p:grpSp>
              <p:nvGrpSpPr>
                <p:cNvPr id="14" name="Grupo 13"/>
                <p:cNvGrpSpPr/>
                <p:nvPr/>
              </p:nvGrpSpPr>
              <p:grpSpPr>
                <a:xfrm>
                  <a:off x="1" y="0"/>
                  <a:ext cx="8597901" cy="4435474"/>
                  <a:chOff x="1" y="0"/>
                  <a:chExt cx="8597901" cy="4435474"/>
                </a:xfrm>
              </p:grpSpPr>
              <p:grpSp>
                <p:nvGrpSpPr>
                  <p:cNvPr id="16" name="Grupo 15"/>
                  <p:cNvGrpSpPr/>
                  <p:nvPr/>
                </p:nvGrpSpPr>
                <p:grpSpPr>
                  <a:xfrm>
                    <a:off x="1" y="0"/>
                    <a:ext cx="8597901" cy="4435474"/>
                    <a:chOff x="222201" y="0"/>
                    <a:chExt cx="8375537" cy="5355770"/>
                  </a:xfrm>
                </p:grpSpPr>
                <p:grpSp>
                  <p:nvGrpSpPr>
                    <p:cNvPr id="19" name="Grupo 18"/>
                    <p:cNvGrpSpPr/>
                    <p:nvPr/>
                  </p:nvGrpSpPr>
                  <p:grpSpPr>
                    <a:xfrm>
                      <a:off x="222201" y="0"/>
                      <a:ext cx="8375537" cy="5355770"/>
                      <a:chOff x="222201" y="0"/>
                      <a:chExt cx="8375537" cy="5355770"/>
                    </a:xfrm>
                  </p:grpSpPr>
                  <p:grpSp>
                    <p:nvGrpSpPr>
                      <p:cNvPr id="22" name="Grupo 21"/>
                      <p:cNvGrpSpPr>
                        <a:grpSpLocks/>
                      </p:cNvGrpSpPr>
                      <p:nvPr/>
                    </p:nvGrpSpPr>
                    <p:grpSpPr bwMode="auto">
                      <a:xfrm>
                        <a:off x="222201" y="0"/>
                        <a:ext cx="8375537" cy="5355770"/>
                        <a:chOff x="2001" y="-1292"/>
                        <a:chExt cx="70035" cy="43501"/>
                      </a:xfrm>
                    </p:grpSpPr>
                    <p:cxnSp>
                      <p:nvCxnSpPr>
                        <p:cNvPr id="25" name="6 Conector recto de flecha"/>
                        <p:cNvCxnSpPr>
                          <a:cxnSpLocks noChangeShapeType="1"/>
                          <a:endCxn id="27" idx="0"/>
                        </p:cNvCxnSpPr>
                        <p:nvPr/>
                      </p:nvCxnSpPr>
                      <p:spPr bwMode="auto">
                        <a:xfrm flipH="1">
                          <a:off x="18179" y="22753"/>
                          <a:ext cx="12336" cy="14545"/>
                        </a:xfrm>
                        <a:prstGeom prst="straightConnector1">
                          <a:avLst/>
                        </a:prstGeom>
                        <a:noFill/>
                        <a:ln w="1270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6" name="7 Conector recto de flecha"/>
                        <p:cNvCxnSpPr>
                          <a:cxnSpLocks noChangeShapeType="1"/>
                          <a:endCxn id="28" idx="0"/>
                        </p:cNvCxnSpPr>
                        <p:nvPr/>
                      </p:nvCxnSpPr>
                      <p:spPr bwMode="auto">
                        <a:xfrm flipH="1">
                          <a:off x="42434" y="22860"/>
                          <a:ext cx="12321" cy="14438"/>
                        </a:xfrm>
                        <a:prstGeom prst="straightConnector1">
                          <a:avLst/>
                        </a:prstGeom>
                        <a:noFill/>
                        <a:ln w="1270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27" name="10 Cuadro de texto"/>
                        <p:cNvSpPr txBox="1">
                          <a:spLocks noChangeArrowheads="1"/>
                        </p:cNvSpPr>
                        <p:nvPr/>
                      </p:nvSpPr>
                      <p:spPr bwMode="auto">
                        <a:xfrm>
                          <a:off x="10632" y="37298"/>
                          <a:ext cx="15094" cy="4698"/>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Gestión administrativa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11 Cuadro de texto"/>
                        <p:cNvSpPr txBox="1">
                          <a:spLocks noChangeArrowheads="1"/>
                        </p:cNvSpPr>
                        <p:nvPr/>
                      </p:nvSpPr>
                      <p:spPr bwMode="auto">
                        <a:xfrm>
                          <a:off x="34767" y="37298"/>
                          <a:ext cx="15336" cy="4911"/>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Recursos humanos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31 Grupo"/>
                        <p:cNvGrpSpPr>
                          <a:grpSpLocks/>
                        </p:cNvGrpSpPr>
                        <p:nvPr/>
                      </p:nvGrpSpPr>
                      <p:grpSpPr bwMode="auto">
                        <a:xfrm>
                          <a:off x="2001" y="-1292"/>
                          <a:ext cx="70035" cy="31459"/>
                          <a:chOff x="2001" y="-1292"/>
                          <a:chExt cx="70035" cy="31459"/>
                        </a:xfrm>
                      </p:grpSpPr>
                      <p:sp>
                        <p:nvSpPr>
                          <p:cNvPr id="38" name="3 Cuadro de texto"/>
                          <p:cNvSpPr txBox="1">
                            <a:spLocks noChangeArrowheads="1"/>
                          </p:cNvSpPr>
                          <p:nvPr/>
                        </p:nvSpPr>
                        <p:spPr bwMode="auto">
                          <a:xfrm>
                            <a:off x="61014" y="13930"/>
                            <a:ext cx="11022" cy="1623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Insatisfacción del estudiante al acceder a un servicio administrativo en la entidad educativa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9 Cuadro de texto"/>
                          <p:cNvSpPr txBox="1">
                            <a:spLocks noChangeArrowheads="1"/>
                          </p:cNvSpPr>
                          <p:nvPr/>
                        </p:nvSpPr>
                        <p:spPr bwMode="auto">
                          <a:xfrm>
                            <a:off x="30831" y="-1292"/>
                            <a:ext cx="14848" cy="5119"/>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Recursos tecnológicos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12 Conector recto de flecha"/>
                          <p:cNvCxnSpPr>
                            <a:cxnSpLocks noChangeShapeType="1"/>
                          </p:cNvCxnSpPr>
                          <p:nvPr/>
                        </p:nvCxnSpPr>
                        <p:spPr bwMode="auto">
                          <a:xfrm flipH="1" flipV="1">
                            <a:off x="39127" y="3827"/>
                            <a:ext cx="10738" cy="19031"/>
                          </a:xfrm>
                          <a:prstGeom prst="straightConnector1">
                            <a:avLst/>
                          </a:prstGeom>
                          <a:noFill/>
                          <a:ln w="1270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grpSp>
                        <p:nvGrpSpPr>
                          <p:cNvPr id="41" name="30 Grupo"/>
                          <p:cNvGrpSpPr>
                            <a:grpSpLocks/>
                          </p:cNvGrpSpPr>
                          <p:nvPr/>
                        </p:nvGrpSpPr>
                        <p:grpSpPr bwMode="auto">
                          <a:xfrm>
                            <a:off x="2001" y="-1192"/>
                            <a:ext cx="58604" cy="24050"/>
                            <a:chOff x="2001" y="-1192"/>
                            <a:chExt cx="58604" cy="24050"/>
                          </a:xfrm>
                        </p:grpSpPr>
                        <p:cxnSp>
                          <p:nvCxnSpPr>
                            <p:cNvPr id="46" name="2 Conector recto de flecha"/>
                            <p:cNvCxnSpPr>
                              <a:cxnSpLocks noChangeShapeType="1"/>
                            </p:cNvCxnSpPr>
                            <p:nvPr/>
                          </p:nvCxnSpPr>
                          <p:spPr bwMode="auto">
                            <a:xfrm>
                              <a:off x="7655" y="22753"/>
                              <a:ext cx="52950" cy="0"/>
                            </a:xfrm>
                            <a:prstGeom prst="straightConnector1">
                              <a:avLst/>
                            </a:prstGeom>
                            <a:ln w="28575">
                              <a:headEnd/>
                              <a:tailEnd type="arrow" w="med" len="med"/>
                            </a:ln>
                          </p:spPr>
                          <p:style>
                            <a:lnRef idx="3">
                              <a:schemeClr val="dk1"/>
                            </a:lnRef>
                            <a:fillRef idx="0">
                              <a:schemeClr val="dk1"/>
                            </a:fillRef>
                            <a:effectRef idx="2">
                              <a:schemeClr val="dk1"/>
                            </a:effectRef>
                            <a:fontRef idx="minor">
                              <a:schemeClr val="tx1"/>
                            </a:fontRef>
                          </p:style>
                        </p:cxnSp>
                        <p:cxnSp>
                          <p:nvCxnSpPr>
                            <p:cNvPr id="47" name="4 Conector recto de flecha"/>
                            <p:cNvCxnSpPr>
                              <a:cxnSpLocks noChangeShapeType="1"/>
                            </p:cNvCxnSpPr>
                            <p:nvPr/>
                          </p:nvCxnSpPr>
                          <p:spPr bwMode="auto">
                            <a:xfrm flipH="1" flipV="1">
                              <a:off x="9781" y="3827"/>
                              <a:ext cx="10738" cy="19031"/>
                            </a:xfrm>
                            <a:prstGeom prst="straightConnector1">
                              <a:avLst/>
                            </a:prstGeom>
                            <a:noFill/>
                            <a:ln w="12700">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48" name="8 Cuadro de texto"/>
                            <p:cNvSpPr txBox="1">
                              <a:spLocks noChangeArrowheads="1"/>
                            </p:cNvSpPr>
                            <p:nvPr/>
                          </p:nvSpPr>
                          <p:spPr bwMode="auto">
                            <a:xfrm>
                              <a:off x="3189" y="-1192"/>
                              <a:ext cx="14990" cy="4807"/>
                            </a:xfrm>
                            <a:prstGeom prst="rect">
                              <a:avLst/>
                            </a:prstGeom>
                            <a:solidFill>
                              <a:schemeClr val="lt1">
                                <a:lumMod val="100000"/>
                                <a:lumOff val="0"/>
                              </a:schemeClr>
                            </a:solidFill>
                            <a:ln w="6350">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Servicio al cliente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13 Conector recto"/>
                            <p:cNvCxnSpPr>
                              <a:cxnSpLocks noChangeShapeType="1"/>
                            </p:cNvCxnSpPr>
                            <p:nvPr/>
                          </p:nvCxnSpPr>
                          <p:spPr bwMode="auto">
                            <a:xfrm>
                              <a:off x="14522" y="12126"/>
                              <a:ext cx="10101"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50" name="15 Conector recto"/>
                            <p:cNvCxnSpPr>
                              <a:cxnSpLocks noChangeShapeType="1"/>
                            </p:cNvCxnSpPr>
                            <p:nvPr/>
                          </p:nvCxnSpPr>
                          <p:spPr bwMode="auto">
                            <a:xfrm>
                              <a:off x="7770" y="18090"/>
                              <a:ext cx="10096"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sp>
                          <p:nvSpPr>
                            <p:cNvPr id="51" name="16 Cuadro de texto"/>
                            <p:cNvSpPr txBox="1">
                              <a:spLocks noChangeArrowheads="1"/>
                            </p:cNvSpPr>
                            <p:nvPr/>
                          </p:nvSpPr>
                          <p:spPr bwMode="auto">
                            <a:xfrm>
                              <a:off x="14360" y="9323"/>
                              <a:ext cx="13979" cy="2371"/>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Deficiente planificación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17 Cuadro de texto"/>
                            <p:cNvSpPr txBox="1">
                              <a:spLocks noChangeArrowheads="1"/>
                            </p:cNvSpPr>
                            <p:nvPr/>
                          </p:nvSpPr>
                          <p:spPr bwMode="auto">
                            <a:xfrm>
                              <a:off x="2001" y="13746"/>
                              <a:ext cx="13092" cy="3763"/>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Atención deficiente al cliente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2" name="18 Conector recto"/>
                          <p:cNvCxnSpPr>
                            <a:cxnSpLocks noChangeShapeType="1"/>
                          </p:cNvCxnSpPr>
                          <p:nvPr/>
                        </p:nvCxnSpPr>
                        <p:spPr bwMode="auto">
                          <a:xfrm>
                            <a:off x="42068" y="8865"/>
                            <a:ext cx="9463"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43" name="19 Conector recto"/>
                          <p:cNvCxnSpPr>
                            <a:cxnSpLocks noChangeShapeType="1"/>
                          </p:cNvCxnSpPr>
                          <p:nvPr/>
                        </p:nvCxnSpPr>
                        <p:spPr bwMode="auto">
                          <a:xfrm>
                            <a:off x="38775" y="19872"/>
                            <a:ext cx="9461"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sp>
                        <p:nvSpPr>
                          <p:cNvPr id="44" name="20 Cuadro de texto"/>
                          <p:cNvSpPr txBox="1">
                            <a:spLocks noChangeArrowheads="1"/>
                          </p:cNvSpPr>
                          <p:nvPr/>
                        </p:nvSpPr>
                        <p:spPr bwMode="auto">
                          <a:xfrm>
                            <a:off x="42353" y="6273"/>
                            <a:ext cx="11650" cy="2510"/>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Hardware obsoleto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21 Cuadro de texto"/>
                          <p:cNvSpPr txBox="1">
                            <a:spLocks noChangeArrowheads="1"/>
                          </p:cNvSpPr>
                          <p:nvPr/>
                        </p:nvSpPr>
                        <p:spPr bwMode="auto">
                          <a:xfrm>
                            <a:off x="37344" y="15491"/>
                            <a:ext cx="8185" cy="3761"/>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Software no actualizado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0" name="22 Conector recto"/>
                        <p:cNvCxnSpPr>
                          <a:cxnSpLocks noChangeShapeType="1"/>
                        </p:cNvCxnSpPr>
                        <p:nvPr/>
                      </p:nvCxnSpPr>
                      <p:spPr bwMode="auto">
                        <a:xfrm>
                          <a:off x="16458" y="27260"/>
                          <a:ext cx="10097"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31" name="23 Conector recto"/>
                        <p:cNvCxnSpPr>
                          <a:cxnSpLocks noChangeShapeType="1"/>
                        </p:cNvCxnSpPr>
                        <p:nvPr/>
                      </p:nvCxnSpPr>
                      <p:spPr bwMode="auto">
                        <a:xfrm>
                          <a:off x="20032" y="35300"/>
                          <a:ext cx="10096"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32" name="24 Conector recto"/>
                        <p:cNvCxnSpPr>
                          <a:cxnSpLocks noChangeShapeType="1"/>
                        </p:cNvCxnSpPr>
                        <p:nvPr/>
                      </p:nvCxnSpPr>
                      <p:spPr bwMode="auto">
                        <a:xfrm>
                          <a:off x="44161" y="35625"/>
                          <a:ext cx="10097"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cxnSp>
                      <p:nvCxnSpPr>
                        <p:cNvPr id="33" name="25 Conector recto"/>
                        <p:cNvCxnSpPr>
                          <a:cxnSpLocks noChangeShapeType="1"/>
                        </p:cNvCxnSpPr>
                        <p:nvPr/>
                      </p:nvCxnSpPr>
                      <p:spPr bwMode="auto">
                        <a:xfrm>
                          <a:off x="41802" y="26351"/>
                          <a:ext cx="10097"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sp>
                      <p:nvSpPr>
                        <p:cNvPr id="34" name="26 Cuadro de texto"/>
                        <p:cNvSpPr txBox="1">
                          <a:spLocks noChangeArrowheads="1"/>
                        </p:cNvSpPr>
                        <p:nvPr/>
                      </p:nvSpPr>
                      <p:spPr bwMode="auto">
                        <a:xfrm>
                          <a:off x="17958" y="24969"/>
                          <a:ext cx="7354" cy="2154"/>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Burocracia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27 Cuadro de texto"/>
                        <p:cNvSpPr txBox="1">
                          <a:spLocks noChangeArrowheads="1"/>
                        </p:cNvSpPr>
                        <p:nvPr/>
                      </p:nvSpPr>
                      <p:spPr bwMode="auto">
                        <a:xfrm>
                          <a:off x="22760" y="32819"/>
                          <a:ext cx="5833" cy="2239"/>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Papeleo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28 Cuadro de texto"/>
                        <p:cNvSpPr txBox="1">
                          <a:spLocks noChangeArrowheads="1"/>
                        </p:cNvSpPr>
                        <p:nvPr/>
                      </p:nvSpPr>
                      <p:spPr bwMode="auto">
                        <a:xfrm>
                          <a:off x="38430" y="23478"/>
                          <a:ext cx="13769" cy="2028"/>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29 Cuadro de texto"/>
                        <p:cNvSpPr txBox="1">
                          <a:spLocks noChangeArrowheads="1"/>
                        </p:cNvSpPr>
                        <p:nvPr/>
                      </p:nvSpPr>
                      <p:spPr bwMode="auto">
                        <a:xfrm>
                          <a:off x="47808" y="31247"/>
                          <a:ext cx="12722" cy="4070"/>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Personal con el perfil inadecuado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3" name="Conector recto 22"/>
                      <p:cNvCxnSpPr/>
                      <p:nvPr/>
                    </p:nvCxnSpPr>
                    <p:spPr>
                      <a:xfrm flipH="1">
                        <a:off x="2206010" y="2529359"/>
                        <a:ext cx="148330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16 Cuadro de texto"/>
                      <p:cNvSpPr txBox="1">
                        <a:spLocks noChangeArrowheads="1"/>
                      </p:cNvSpPr>
                      <p:nvPr/>
                    </p:nvSpPr>
                    <p:spPr bwMode="auto">
                      <a:xfrm>
                        <a:off x="2220443" y="1985847"/>
                        <a:ext cx="1579540" cy="530530"/>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Descoordinación en el proceso de servicio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0" name="Conector recto 19"/>
                    <p:cNvCxnSpPr/>
                    <p:nvPr/>
                  </p:nvCxnSpPr>
                  <p:spPr>
                    <a:xfrm flipH="1">
                      <a:off x="380560" y="1413115"/>
                      <a:ext cx="11942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16 Cuadro de texto"/>
                    <p:cNvSpPr txBox="1">
                      <a:spLocks noChangeArrowheads="1"/>
                    </p:cNvSpPr>
                    <p:nvPr/>
                  </p:nvSpPr>
                  <p:spPr bwMode="auto">
                    <a:xfrm>
                      <a:off x="234157" y="926070"/>
                      <a:ext cx="1062304" cy="469543"/>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Largo tiempo de espera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7" name="Conector recto 16"/>
                  <p:cNvCxnSpPr/>
                  <p:nvPr/>
                </p:nvCxnSpPr>
                <p:spPr>
                  <a:xfrm flipH="1">
                    <a:off x="1337481" y="3466531"/>
                    <a:ext cx="11270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26 Cuadro de texto"/>
                  <p:cNvSpPr txBox="1">
                    <a:spLocks noChangeArrowheads="1"/>
                  </p:cNvSpPr>
                  <p:nvPr/>
                </p:nvSpPr>
                <p:spPr bwMode="auto">
                  <a:xfrm>
                    <a:off x="1241947" y="3036626"/>
                    <a:ext cx="1235681" cy="403320"/>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Existen quejas de los estudiantes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29 Cuadro de texto"/>
                <p:cNvSpPr txBox="1">
                  <a:spLocks noChangeArrowheads="1"/>
                </p:cNvSpPr>
                <p:nvPr/>
              </p:nvSpPr>
              <p:spPr bwMode="auto">
                <a:xfrm>
                  <a:off x="4330598" y="2516429"/>
                  <a:ext cx="1777594" cy="252541"/>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Desinformación de procesos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1" name="18 Conector recto"/>
              <p:cNvCxnSpPr>
                <a:cxnSpLocks noChangeShapeType="1"/>
              </p:cNvCxnSpPr>
              <p:nvPr/>
            </p:nvCxnSpPr>
            <p:spPr bwMode="auto">
              <a:xfrm>
                <a:off x="5559552" y="2004365"/>
                <a:ext cx="1161732"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sp>
            <p:nvSpPr>
              <p:cNvPr id="12" name="20 Cuadro de texto"/>
              <p:cNvSpPr txBox="1">
                <a:spLocks noChangeArrowheads="1"/>
              </p:cNvSpPr>
              <p:nvPr/>
            </p:nvSpPr>
            <p:spPr bwMode="auto">
              <a:xfrm>
                <a:off x="3233405" y="771347"/>
                <a:ext cx="1463040" cy="585215"/>
              </a:xfrm>
              <a:prstGeom prst="rect">
                <a:avLst/>
              </a:prstGeom>
              <a:solidFill>
                <a:schemeClr val="lt1">
                  <a:lumMod val="100000"/>
                  <a:lumOff val="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07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No existe información sobre trámites en el portal web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18 Conector recto"/>
              <p:cNvCxnSpPr>
                <a:cxnSpLocks noChangeShapeType="1"/>
              </p:cNvCxnSpPr>
              <p:nvPr/>
            </p:nvCxnSpPr>
            <p:spPr bwMode="auto">
              <a:xfrm>
                <a:off x="3972153" y="1367942"/>
                <a:ext cx="1161415" cy="0"/>
              </a:xfrm>
              <a:prstGeom prst="line">
                <a:avLst/>
              </a:prstGeom>
              <a:noFill/>
              <a:ln w="12700">
                <a:solidFill>
                  <a:schemeClr val="accent1">
                    <a:lumMod val="95000"/>
                    <a:lumOff val="0"/>
                  </a:schemeClr>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8037227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3 Imagen"/>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9278156" y="5924193"/>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064093" y="692697"/>
            <a:ext cx="8273420"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DEFINICIÓN DE PROBLEMAS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937993"/>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69069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3 Imagen"/>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9226640" y="588555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36007" y="692697"/>
            <a:ext cx="9329606"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Preguntas de investigación</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310122690"/>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3526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87000225"/>
              </p:ext>
            </p:extLst>
          </p:nvPr>
        </p:nvGraphicFramePr>
        <p:xfrm>
          <a:off x="2114872" y="2863478"/>
          <a:ext cx="8229600" cy="294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3 Imag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l="11018" t="37073" r="9053" b="29042"/>
          <a:stretch>
            <a:fillRect/>
          </a:stretch>
        </p:blipFill>
        <p:spPr bwMode="auto">
          <a:xfrm>
            <a:off x="9252398" y="5898436"/>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44894" y="715344"/>
            <a:ext cx="3405036"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OBJETIVOS</a:t>
            </a:r>
          </a:p>
        </p:txBody>
      </p:sp>
      <p:graphicFrame>
        <p:nvGraphicFramePr>
          <p:cNvPr id="14" name="13 Diagrama"/>
          <p:cNvGraphicFramePr/>
          <p:nvPr>
            <p:extLst>
              <p:ext uri="{D42A27DB-BD31-4B8C-83A1-F6EECF244321}">
                <p14:modId xmlns:p14="http://schemas.microsoft.com/office/powerpoint/2010/main" val="1527866790"/>
              </p:ext>
            </p:extLst>
          </p:nvPr>
        </p:nvGraphicFramePr>
        <p:xfrm>
          <a:off x="2135560" y="1628800"/>
          <a:ext cx="8136904" cy="10081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468140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MARCO TEÓRICO</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97028832"/>
              </p:ext>
            </p:extLst>
          </p:nvPr>
        </p:nvGraphicFramePr>
        <p:xfrm>
          <a:off x="2557776" y="1419713"/>
          <a:ext cx="8099737" cy="4552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3 Imagen">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l="11018" t="37073" r="9053" b="29042"/>
          <a:stretch>
            <a:fillRect/>
          </a:stretch>
        </p:blipFill>
        <p:spPr bwMode="auto">
          <a:xfrm>
            <a:off x="9303913" y="5982663"/>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21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691145669"/>
              </p:ext>
            </p:extLst>
          </p:nvPr>
        </p:nvGraphicFramePr>
        <p:xfrm>
          <a:off x="3537408" y="1597777"/>
          <a:ext cx="5075312" cy="247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8" name="3 Imagen"/>
          <p:cNvPicPr>
            <a:picLocks noChangeAspect="1"/>
          </p:cNvPicPr>
          <p:nvPr/>
        </p:nvPicPr>
        <p:blipFill>
          <a:blip r:embed="rId8">
            <a:extLst>
              <a:ext uri="{28A0092B-C50C-407E-A947-70E740481C1C}">
                <a14:useLocalDpi xmlns:a14="http://schemas.microsoft.com/office/drawing/2010/main" val="0"/>
              </a:ext>
            </a:extLst>
          </a:blip>
          <a:srcRect l="11018" t="37073" r="9053" b="29042"/>
          <a:stretch>
            <a:fillRect/>
          </a:stretch>
        </p:blipFill>
        <p:spPr bwMode="auto">
          <a:xfrm>
            <a:off x="9291035" y="5911314"/>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395599" y="643336"/>
            <a:ext cx="7400809" cy="769441"/>
          </a:xfrm>
          <a:prstGeom prst="rect">
            <a:avLst/>
          </a:prstGeom>
          <a:noFill/>
        </p:spPr>
        <p:txBody>
          <a:bodyPr wrap="none">
            <a:spAutoFit/>
          </a:bodyPr>
          <a:lstStyle/>
          <a:p>
            <a:pPr algn="ctr">
              <a:defRPr/>
            </a:pPr>
            <a:r>
              <a:rPr lang="es-E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Hebrew" pitchFamily="18" charset="-79"/>
                <a:cs typeface="Adobe Hebrew" pitchFamily="18" charset="-79"/>
              </a:rPr>
              <a:t>Marco metodológico</a:t>
            </a:r>
          </a:p>
        </p:txBody>
      </p:sp>
      <p:graphicFrame>
        <p:nvGraphicFramePr>
          <p:cNvPr id="7" name="6 Diagrama"/>
          <p:cNvGraphicFramePr/>
          <p:nvPr>
            <p:extLst>
              <p:ext uri="{D42A27DB-BD31-4B8C-83A1-F6EECF244321}">
                <p14:modId xmlns:p14="http://schemas.microsoft.com/office/powerpoint/2010/main" val="3702444993"/>
              </p:ext>
            </p:extLst>
          </p:nvPr>
        </p:nvGraphicFramePr>
        <p:xfrm>
          <a:off x="2135561" y="4077072"/>
          <a:ext cx="8074621" cy="20162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780479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5635</TotalTime>
  <Words>3729</Words>
  <Application>Microsoft Office PowerPoint</Application>
  <PresentationFormat>Personalizado</PresentationFormat>
  <Paragraphs>1408</Paragraphs>
  <Slides>37</Slides>
  <Notes>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Espiral</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Andrés</cp:lastModifiedBy>
  <cp:revision>58</cp:revision>
  <dcterms:created xsi:type="dcterms:W3CDTF">2015-07-15T23:09:44Z</dcterms:created>
  <dcterms:modified xsi:type="dcterms:W3CDTF">2015-08-11T23:57:18Z</dcterms:modified>
</cp:coreProperties>
</file>