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62" r:id="rId3"/>
    <p:sldId id="260" r:id="rId4"/>
    <p:sldId id="258" r:id="rId5"/>
    <p:sldId id="264" r:id="rId6"/>
    <p:sldId id="265" r:id="rId7"/>
    <p:sldId id="266" r:id="rId8"/>
    <p:sldId id="273" r:id="rId9"/>
    <p:sldId id="306" r:id="rId10"/>
    <p:sldId id="268" r:id="rId11"/>
    <p:sldId id="270" r:id="rId12"/>
    <p:sldId id="272" r:id="rId13"/>
    <p:sldId id="274" r:id="rId14"/>
    <p:sldId id="276" r:id="rId15"/>
    <p:sldId id="279" r:id="rId16"/>
    <p:sldId id="280" r:id="rId17"/>
    <p:sldId id="281" r:id="rId18"/>
    <p:sldId id="282" r:id="rId19"/>
    <p:sldId id="304" r:id="rId20"/>
    <p:sldId id="325" r:id="rId21"/>
    <p:sldId id="283" r:id="rId22"/>
    <p:sldId id="285" r:id="rId23"/>
    <p:sldId id="286" r:id="rId24"/>
    <p:sldId id="288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7" r:id="rId48"/>
    <p:sldId id="318" r:id="rId49"/>
    <p:sldId id="319" r:id="rId50"/>
    <p:sldId id="320" r:id="rId51"/>
    <p:sldId id="322" r:id="rId52"/>
    <p:sldId id="323" r:id="rId5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CC00"/>
    <a:srgbClr val="33CC33"/>
    <a:srgbClr val="006600"/>
    <a:srgbClr val="FFFF99"/>
    <a:srgbClr val="99FF99"/>
    <a:srgbClr val="CC0099"/>
    <a:srgbClr val="FF99FF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image" Target="../media/image510.png"/><Relationship Id="rId4" Type="http://schemas.openxmlformats.org/officeDocument/2006/relationships/image" Target="../media/image8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ADB1E-6AF3-4445-A4D3-6C4A40B500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7EBCDD-9FBB-4DAB-92D7-D3139F951763}">
      <dgm:prSet phldrT="[Texto]"/>
      <dgm:spPr>
        <a:solidFill>
          <a:srgbClr val="74D5F8"/>
        </a:solidFill>
      </dgm:spPr>
      <dgm:t>
        <a:bodyPr/>
        <a:lstStyle/>
        <a:p>
          <a:r>
            <a:rPr lang="es-EC" dirty="0" smtClean="0"/>
            <a:t>CAPÍTULO 1</a:t>
          </a:r>
          <a:endParaRPr lang="en-US" dirty="0"/>
        </a:p>
      </dgm:t>
    </dgm:pt>
    <dgm:pt modelId="{02138090-5C48-4E52-8579-9CEECD27987C}" type="parTrans" cxnId="{D9A82A11-B327-43DD-AD4F-181FCDB130BF}">
      <dgm:prSet/>
      <dgm:spPr/>
      <dgm:t>
        <a:bodyPr/>
        <a:lstStyle/>
        <a:p>
          <a:endParaRPr lang="en-US"/>
        </a:p>
      </dgm:t>
    </dgm:pt>
    <dgm:pt modelId="{66CEF25A-7142-4461-B9CA-6389D842B2A3}" type="sibTrans" cxnId="{D9A82A11-B327-43DD-AD4F-181FCDB130BF}">
      <dgm:prSet/>
      <dgm:spPr/>
      <dgm:t>
        <a:bodyPr/>
        <a:lstStyle/>
        <a:p>
          <a:endParaRPr lang="en-US"/>
        </a:p>
      </dgm:t>
    </dgm:pt>
    <dgm:pt modelId="{EB7DB35D-1181-42FC-8665-DA61775DE09A}">
      <dgm:prSet phldrT="[Texto]"/>
      <dgm:spPr>
        <a:solidFill>
          <a:srgbClr val="00CC99"/>
        </a:solidFill>
      </dgm:spPr>
      <dgm:t>
        <a:bodyPr/>
        <a:lstStyle/>
        <a:p>
          <a:r>
            <a:rPr lang="es-EC" dirty="0" smtClean="0"/>
            <a:t>CAPÍTULO 2</a:t>
          </a:r>
          <a:endParaRPr lang="en-US" dirty="0"/>
        </a:p>
      </dgm:t>
    </dgm:pt>
    <dgm:pt modelId="{DC0C5481-F5E9-469C-AB52-DD3E6FBEAF49}" type="parTrans" cxnId="{3AA1EBEA-8E2E-4D28-A654-BA2155F4F075}">
      <dgm:prSet/>
      <dgm:spPr/>
      <dgm:t>
        <a:bodyPr/>
        <a:lstStyle/>
        <a:p>
          <a:endParaRPr lang="en-US"/>
        </a:p>
      </dgm:t>
    </dgm:pt>
    <dgm:pt modelId="{B30F240A-71BF-46EB-9948-84611F9BB670}" type="sibTrans" cxnId="{3AA1EBEA-8E2E-4D28-A654-BA2155F4F075}">
      <dgm:prSet/>
      <dgm:spPr/>
      <dgm:t>
        <a:bodyPr/>
        <a:lstStyle/>
        <a:p>
          <a:endParaRPr lang="en-US"/>
        </a:p>
      </dgm:t>
    </dgm:pt>
    <dgm:pt modelId="{775D535D-A211-4004-B7FC-3E04B197AB94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CAPÍTULO 3</a:t>
          </a:r>
          <a:endParaRPr lang="en-US" dirty="0"/>
        </a:p>
      </dgm:t>
    </dgm:pt>
    <dgm:pt modelId="{C938F0AA-32B4-48F9-BE6C-9A656372BF88}" type="parTrans" cxnId="{1660ACEB-EDF6-4BF2-BD67-5A84E3410079}">
      <dgm:prSet/>
      <dgm:spPr/>
      <dgm:t>
        <a:bodyPr/>
        <a:lstStyle/>
        <a:p>
          <a:endParaRPr lang="en-US"/>
        </a:p>
      </dgm:t>
    </dgm:pt>
    <dgm:pt modelId="{937D5F0E-873F-452B-BBD4-A04C3A6DCAE8}" type="sibTrans" cxnId="{1660ACEB-EDF6-4BF2-BD67-5A84E3410079}">
      <dgm:prSet/>
      <dgm:spPr/>
      <dgm:t>
        <a:bodyPr/>
        <a:lstStyle/>
        <a:p>
          <a:endParaRPr lang="en-US"/>
        </a:p>
      </dgm:t>
    </dgm:pt>
    <dgm:pt modelId="{FC3C7568-86D0-4835-9CAA-C9F585BC236A}">
      <dgm:prSet phldrT="[Texto]"/>
      <dgm:spPr>
        <a:solidFill>
          <a:srgbClr val="FFCC66"/>
        </a:solidFill>
      </dgm:spPr>
      <dgm:t>
        <a:bodyPr/>
        <a:lstStyle/>
        <a:p>
          <a:r>
            <a:rPr lang="es-EC" dirty="0" smtClean="0"/>
            <a:t>CAPÍTULO 4</a:t>
          </a:r>
          <a:endParaRPr lang="en-US" dirty="0"/>
        </a:p>
      </dgm:t>
    </dgm:pt>
    <dgm:pt modelId="{278B57EE-BA8B-4E6B-B8BF-0A56529BD545}" type="parTrans" cxnId="{F38CAADA-8BAC-4A2A-83DE-C31C4C6FC684}">
      <dgm:prSet/>
      <dgm:spPr/>
      <dgm:t>
        <a:bodyPr/>
        <a:lstStyle/>
        <a:p>
          <a:endParaRPr lang="en-US"/>
        </a:p>
      </dgm:t>
    </dgm:pt>
    <dgm:pt modelId="{600A96C4-6983-4238-944A-ED4B0CD9C9B8}" type="sibTrans" cxnId="{F38CAADA-8BAC-4A2A-83DE-C31C4C6FC684}">
      <dgm:prSet/>
      <dgm:spPr/>
      <dgm:t>
        <a:bodyPr/>
        <a:lstStyle/>
        <a:p>
          <a:endParaRPr lang="en-US"/>
        </a:p>
      </dgm:t>
    </dgm:pt>
    <dgm:pt modelId="{9A8BB599-89C0-40F1-A6F0-9843E4632C33}">
      <dgm:prSet phldrT="[Texto]"/>
      <dgm:spPr>
        <a:solidFill>
          <a:srgbClr val="FF99FF"/>
        </a:solidFill>
      </dgm:spPr>
      <dgm:t>
        <a:bodyPr/>
        <a:lstStyle/>
        <a:p>
          <a:r>
            <a:rPr lang="es-EC" dirty="0" smtClean="0"/>
            <a:t>CAPÍTULO 5</a:t>
          </a:r>
          <a:endParaRPr lang="en-US" dirty="0"/>
        </a:p>
      </dgm:t>
    </dgm:pt>
    <dgm:pt modelId="{EBD01BEA-9218-4DA1-950C-8C9F7DEA9F4F}" type="parTrans" cxnId="{568A8CA7-E45A-4AAE-883C-AF85D2603C91}">
      <dgm:prSet/>
      <dgm:spPr/>
      <dgm:t>
        <a:bodyPr/>
        <a:lstStyle/>
        <a:p>
          <a:endParaRPr lang="en-US"/>
        </a:p>
      </dgm:t>
    </dgm:pt>
    <dgm:pt modelId="{591C2006-8D1A-4FC8-A592-ED873D33AFB0}" type="sibTrans" cxnId="{568A8CA7-E45A-4AAE-883C-AF85D2603C91}">
      <dgm:prSet/>
      <dgm:spPr/>
      <dgm:t>
        <a:bodyPr/>
        <a:lstStyle/>
        <a:p>
          <a:endParaRPr lang="en-US"/>
        </a:p>
      </dgm:t>
    </dgm:pt>
    <dgm:pt modelId="{85D2FABE-19BB-48C0-804F-A85B260C7AB9}">
      <dgm:prSet phldrT="[Texto]"/>
      <dgm:spPr>
        <a:solidFill>
          <a:srgbClr val="FFFF99"/>
        </a:solidFill>
      </dgm:spPr>
      <dgm:t>
        <a:bodyPr/>
        <a:lstStyle/>
        <a:p>
          <a:r>
            <a:rPr lang="es-EC" dirty="0" smtClean="0"/>
            <a:t>CAPÍTULO 6</a:t>
          </a:r>
          <a:endParaRPr lang="en-US" dirty="0"/>
        </a:p>
      </dgm:t>
    </dgm:pt>
    <dgm:pt modelId="{B3D77CD5-F396-43A4-B7F4-F018903212F8}" type="parTrans" cxnId="{4156D860-386A-4A12-AAAC-6F7E73E50989}">
      <dgm:prSet/>
      <dgm:spPr/>
      <dgm:t>
        <a:bodyPr/>
        <a:lstStyle/>
        <a:p>
          <a:endParaRPr lang="en-US"/>
        </a:p>
      </dgm:t>
    </dgm:pt>
    <dgm:pt modelId="{26E3BA76-485A-4D1F-ABD3-2E563ACC40F0}" type="sibTrans" cxnId="{4156D860-386A-4A12-AAAC-6F7E73E50989}">
      <dgm:prSet/>
      <dgm:spPr/>
      <dgm:t>
        <a:bodyPr/>
        <a:lstStyle/>
        <a:p>
          <a:endParaRPr lang="en-US"/>
        </a:p>
      </dgm:t>
    </dgm:pt>
    <dgm:pt modelId="{60DC44CF-9F84-43DC-8015-7A5E77926B0E}" type="pres">
      <dgm:prSet presAssocID="{18CADB1E-6AF3-4445-A4D3-6C4A40B50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1D4275B6-3345-4E69-9F28-93EA53E2CB3C}" type="pres">
      <dgm:prSet presAssocID="{18CADB1E-6AF3-4445-A4D3-6C4A40B500A9}" presName="Name1" presStyleCnt="0"/>
      <dgm:spPr/>
    </dgm:pt>
    <dgm:pt modelId="{97F38135-7545-4F47-AEBD-F903BA963AF7}" type="pres">
      <dgm:prSet presAssocID="{18CADB1E-6AF3-4445-A4D3-6C4A40B500A9}" presName="cycle" presStyleCnt="0"/>
      <dgm:spPr/>
    </dgm:pt>
    <dgm:pt modelId="{F966A6FA-194F-4E03-90A9-8B8D03EF2D72}" type="pres">
      <dgm:prSet presAssocID="{18CADB1E-6AF3-4445-A4D3-6C4A40B500A9}" presName="srcNode" presStyleLbl="node1" presStyleIdx="0" presStyleCnt="6"/>
      <dgm:spPr/>
    </dgm:pt>
    <dgm:pt modelId="{16BF3C48-94CF-4491-8F61-3483325F3488}" type="pres">
      <dgm:prSet presAssocID="{18CADB1E-6AF3-4445-A4D3-6C4A40B500A9}" presName="conn" presStyleLbl="parChTrans1D2" presStyleIdx="0" presStyleCnt="1"/>
      <dgm:spPr/>
      <dgm:t>
        <a:bodyPr/>
        <a:lstStyle/>
        <a:p>
          <a:endParaRPr lang="es-EC"/>
        </a:p>
      </dgm:t>
    </dgm:pt>
    <dgm:pt modelId="{CC6BF0B6-DCA6-436A-9495-F9CEF5289692}" type="pres">
      <dgm:prSet presAssocID="{18CADB1E-6AF3-4445-A4D3-6C4A40B500A9}" presName="extraNode" presStyleLbl="node1" presStyleIdx="0" presStyleCnt="6"/>
      <dgm:spPr/>
    </dgm:pt>
    <dgm:pt modelId="{C25C49B8-B448-4F1E-9833-D3BF08DD66E1}" type="pres">
      <dgm:prSet presAssocID="{18CADB1E-6AF3-4445-A4D3-6C4A40B500A9}" presName="dstNode" presStyleLbl="node1" presStyleIdx="0" presStyleCnt="6"/>
      <dgm:spPr/>
    </dgm:pt>
    <dgm:pt modelId="{B16E7AEF-CA90-40DB-8035-B724900BAB0F}" type="pres">
      <dgm:prSet presAssocID="{6C7EBCDD-9FBB-4DAB-92D7-D3139F95176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E597C-B17E-4318-BBE3-4B8563426A2C}" type="pres">
      <dgm:prSet presAssocID="{6C7EBCDD-9FBB-4DAB-92D7-D3139F951763}" presName="accent_1" presStyleCnt="0"/>
      <dgm:spPr/>
    </dgm:pt>
    <dgm:pt modelId="{AA4224D9-990E-4F50-AD32-54227F46F716}" type="pres">
      <dgm:prSet presAssocID="{6C7EBCDD-9FBB-4DAB-92D7-D3139F951763}" presName="accentRepeatNode" presStyleLbl="solidFgAcc1" presStyleIdx="0" presStyleCnt="6"/>
      <dgm:spPr/>
    </dgm:pt>
    <dgm:pt modelId="{8285CC1A-5691-4723-9B74-EB471EFFA5E1}" type="pres">
      <dgm:prSet presAssocID="{EB7DB35D-1181-42FC-8665-DA61775DE09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3966A3-08E9-4456-96E6-209703C6B280}" type="pres">
      <dgm:prSet presAssocID="{EB7DB35D-1181-42FC-8665-DA61775DE09A}" presName="accent_2" presStyleCnt="0"/>
      <dgm:spPr/>
    </dgm:pt>
    <dgm:pt modelId="{7F3592EF-72E5-49EF-9E56-908DDF632A08}" type="pres">
      <dgm:prSet presAssocID="{EB7DB35D-1181-42FC-8665-DA61775DE09A}" presName="accentRepeatNode" presStyleLbl="solidFgAcc1" presStyleIdx="1" presStyleCnt="6"/>
      <dgm:spPr/>
    </dgm:pt>
    <dgm:pt modelId="{43631B64-E701-465A-B399-78431DB08A88}" type="pres">
      <dgm:prSet presAssocID="{775D535D-A211-4004-B7FC-3E04B197AB9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C21CE2-1B86-46E0-B15C-7F0BB1972EF9}" type="pres">
      <dgm:prSet presAssocID="{775D535D-A211-4004-B7FC-3E04B197AB94}" presName="accent_3" presStyleCnt="0"/>
      <dgm:spPr/>
    </dgm:pt>
    <dgm:pt modelId="{5733E431-231D-40DB-B191-D53FD0B8FF21}" type="pres">
      <dgm:prSet presAssocID="{775D535D-A211-4004-B7FC-3E04B197AB94}" presName="accentRepeatNode" presStyleLbl="solidFgAcc1" presStyleIdx="2" presStyleCnt="6"/>
      <dgm:spPr/>
    </dgm:pt>
    <dgm:pt modelId="{1436EE86-3264-43EB-A961-E90C7C740DA4}" type="pres">
      <dgm:prSet presAssocID="{FC3C7568-86D0-4835-9CAA-C9F585BC236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F768E2-2C4B-400D-9AB2-2D4D7E8289AD}" type="pres">
      <dgm:prSet presAssocID="{FC3C7568-86D0-4835-9CAA-C9F585BC236A}" presName="accent_4" presStyleCnt="0"/>
      <dgm:spPr/>
    </dgm:pt>
    <dgm:pt modelId="{7AFCEBFB-9FB2-4D8E-AF1E-286DAC13F666}" type="pres">
      <dgm:prSet presAssocID="{FC3C7568-86D0-4835-9CAA-C9F585BC236A}" presName="accentRepeatNode" presStyleLbl="solidFgAcc1" presStyleIdx="3" presStyleCnt="6"/>
      <dgm:spPr/>
    </dgm:pt>
    <dgm:pt modelId="{334AF70B-60C0-4A9C-B146-9C4986437309}" type="pres">
      <dgm:prSet presAssocID="{9A8BB599-89C0-40F1-A6F0-9843E4632C3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321F94-39CF-4C0F-9531-61387CF088DB}" type="pres">
      <dgm:prSet presAssocID="{9A8BB599-89C0-40F1-A6F0-9843E4632C33}" presName="accent_5" presStyleCnt="0"/>
      <dgm:spPr/>
    </dgm:pt>
    <dgm:pt modelId="{46883D5F-7B10-4039-9927-FC078CEED462}" type="pres">
      <dgm:prSet presAssocID="{9A8BB599-89C0-40F1-A6F0-9843E4632C33}" presName="accentRepeatNode" presStyleLbl="solidFgAcc1" presStyleIdx="4" presStyleCnt="6"/>
      <dgm:spPr/>
    </dgm:pt>
    <dgm:pt modelId="{06C8B659-9CB4-47DD-B2F6-CE105346B11A}" type="pres">
      <dgm:prSet presAssocID="{85D2FABE-19BB-48C0-804F-A85B260C7AB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9917EA-16D8-4649-95B1-4187F81D89AD}" type="pres">
      <dgm:prSet presAssocID="{85D2FABE-19BB-48C0-804F-A85B260C7AB9}" presName="accent_6" presStyleCnt="0"/>
      <dgm:spPr/>
    </dgm:pt>
    <dgm:pt modelId="{173683DD-3429-4F6E-989C-C73C91B36956}" type="pres">
      <dgm:prSet presAssocID="{85D2FABE-19BB-48C0-804F-A85B260C7AB9}" presName="accentRepeatNode" presStyleLbl="solidFgAcc1" presStyleIdx="5" presStyleCnt="6"/>
      <dgm:spPr/>
    </dgm:pt>
  </dgm:ptLst>
  <dgm:cxnLst>
    <dgm:cxn modelId="{D9A82A11-B327-43DD-AD4F-181FCDB130BF}" srcId="{18CADB1E-6AF3-4445-A4D3-6C4A40B500A9}" destId="{6C7EBCDD-9FBB-4DAB-92D7-D3139F951763}" srcOrd="0" destOrd="0" parTransId="{02138090-5C48-4E52-8579-9CEECD27987C}" sibTransId="{66CEF25A-7142-4461-B9CA-6389D842B2A3}"/>
    <dgm:cxn modelId="{126A8A18-B82E-4A79-BBC9-6B21899D1F55}" type="presOf" srcId="{66CEF25A-7142-4461-B9CA-6389D842B2A3}" destId="{16BF3C48-94CF-4491-8F61-3483325F3488}" srcOrd="0" destOrd="0" presId="urn:microsoft.com/office/officeart/2008/layout/VerticalCurvedList"/>
    <dgm:cxn modelId="{568A8CA7-E45A-4AAE-883C-AF85D2603C91}" srcId="{18CADB1E-6AF3-4445-A4D3-6C4A40B500A9}" destId="{9A8BB599-89C0-40F1-A6F0-9843E4632C33}" srcOrd="4" destOrd="0" parTransId="{EBD01BEA-9218-4DA1-950C-8C9F7DEA9F4F}" sibTransId="{591C2006-8D1A-4FC8-A592-ED873D33AFB0}"/>
    <dgm:cxn modelId="{BADABBD0-367A-430D-B69E-BD64C23A11D9}" type="presOf" srcId="{6C7EBCDD-9FBB-4DAB-92D7-D3139F951763}" destId="{B16E7AEF-CA90-40DB-8035-B724900BAB0F}" srcOrd="0" destOrd="0" presId="urn:microsoft.com/office/officeart/2008/layout/VerticalCurvedList"/>
    <dgm:cxn modelId="{75C44694-8CD0-47E9-8FC3-811DA0339679}" type="presOf" srcId="{FC3C7568-86D0-4835-9CAA-C9F585BC236A}" destId="{1436EE86-3264-43EB-A961-E90C7C740DA4}" srcOrd="0" destOrd="0" presId="urn:microsoft.com/office/officeart/2008/layout/VerticalCurvedList"/>
    <dgm:cxn modelId="{C9D4B87F-8B21-49D2-9EEE-6173332D16C0}" type="presOf" srcId="{EB7DB35D-1181-42FC-8665-DA61775DE09A}" destId="{8285CC1A-5691-4723-9B74-EB471EFFA5E1}" srcOrd="0" destOrd="0" presId="urn:microsoft.com/office/officeart/2008/layout/VerticalCurvedList"/>
    <dgm:cxn modelId="{F38CAADA-8BAC-4A2A-83DE-C31C4C6FC684}" srcId="{18CADB1E-6AF3-4445-A4D3-6C4A40B500A9}" destId="{FC3C7568-86D0-4835-9CAA-C9F585BC236A}" srcOrd="3" destOrd="0" parTransId="{278B57EE-BA8B-4E6B-B8BF-0A56529BD545}" sibTransId="{600A96C4-6983-4238-944A-ED4B0CD9C9B8}"/>
    <dgm:cxn modelId="{D758C772-C0DB-4F8E-AFB2-3349A3A3326C}" type="presOf" srcId="{85D2FABE-19BB-48C0-804F-A85B260C7AB9}" destId="{06C8B659-9CB4-47DD-B2F6-CE105346B11A}" srcOrd="0" destOrd="0" presId="urn:microsoft.com/office/officeart/2008/layout/VerticalCurvedList"/>
    <dgm:cxn modelId="{1660ACEB-EDF6-4BF2-BD67-5A84E3410079}" srcId="{18CADB1E-6AF3-4445-A4D3-6C4A40B500A9}" destId="{775D535D-A211-4004-B7FC-3E04B197AB94}" srcOrd="2" destOrd="0" parTransId="{C938F0AA-32B4-48F9-BE6C-9A656372BF88}" sibTransId="{937D5F0E-873F-452B-BBD4-A04C3A6DCAE8}"/>
    <dgm:cxn modelId="{5431B3AD-A558-4ED8-A7AD-E317FB18D04D}" type="presOf" srcId="{775D535D-A211-4004-B7FC-3E04B197AB94}" destId="{43631B64-E701-465A-B399-78431DB08A88}" srcOrd="0" destOrd="0" presId="urn:microsoft.com/office/officeart/2008/layout/VerticalCurvedList"/>
    <dgm:cxn modelId="{3AA1EBEA-8E2E-4D28-A654-BA2155F4F075}" srcId="{18CADB1E-6AF3-4445-A4D3-6C4A40B500A9}" destId="{EB7DB35D-1181-42FC-8665-DA61775DE09A}" srcOrd="1" destOrd="0" parTransId="{DC0C5481-F5E9-469C-AB52-DD3E6FBEAF49}" sibTransId="{B30F240A-71BF-46EB-9948-84611F9BB670}"/>
    <dgm:cxn modelId="{4156D860-386A-4A12-AAAC-6F7E73E50989}" srcId="{18CADB1E-6AF3-4445-A4D3-6C4A40B500A9}" destId="{85D2FABE-19BB-48C0-804F-A85B260C7AB9}" srcOrd="5" destOrd="0" parTransId="{B3D77CD5-F396-43A4-B7F4-F018903212F8}" sibTransId="{26E3BA76-485A-4D1F-ABD3-2E563ACC40F0}"/>
    <dgm:cxn modelId="{EA25479B-8079-4E96-AACE-21822ABE4B4B}" type="presOf" srcId="{9A8BB599-89C0-40F1-A6F0-9843E4632C33}" destId="{334AF70B-60C0-4A9C-B146-9C4986437309}" srcOrd="0" destOrd="0" presId="urn:microsoft.com/office/officeart/2008/layout/VerticalCurvedList"/>
    <dgm:cxn modelId="{F63F0016-8886-4EEA-AE3C-47405E043012}" type="presOf" srcId="{18CADB1E-6AF3-4445-A4D3-6C4A40B500A9}" destId="{60DC44CF-9F84-43DC-8015-7A5E77926B0E}" srcOrd="0" destOrd="0" presId="urn:microsoft.com/office/officeart/2008/layout/VerticalCurvedList"/>
    <dgm:cxn modelId="{2EB39403-2845-46EC-AE04-6656C7745A59}" type="presParOf" srcId="{60DC44CF-9F84-43DC-8015-7A5E77926B0E}" destId="{1D4275B6-3345-4E69-9F28-93EA53E2CB3C}" srcOrd="0" destOrd="0" presId="urn:microsoft.com/office/officeart/2008/layout/VerticalCurvedList"/>
    <dgm:cxn modelId="{B1768319-E7A1-4BF5-B8DE-A6965E590065}" type="presParOf" srcId="{1D4275B6-3345-4E69-9F28-93EA53E2CB3C}" destId="{97F38135-7545-4F47-AEBD-F903BA963AF7}" srcOrd="0" destOrd="0" presId="urn:microsoft.com/office/officeart/2008/layout/VerticalCurvedList"/>
    <dgm:cxn modelId="{76AB4949-082E-4991-89D6-D110146912BD}" type="presParOf" srcId="{97F38135-7545-4F47-AEBD-F903BA963AF7}" destId="{F966A6FA-194F-4E03-90A9-8B8D03EF2D72}" srcOrd="0" destOrd="0" presId="urn:microsoft.com/office/officeart/2008/layout/VerticalCurvedList"/>
    <dgm:cxn modelId="{DD12E8BA-BAB8-434B-A830-4F73C036043F}" type="presParOf" srcId="{97F38135-7545-4F47-AEBD-F903BA963AF7}" destId="{16BF3C48-94CF-4491-8F61-3483325F3488}" srcOrd="1" destOrd="0" presId="urn:microsoft.com/office/officeart/2008/layout/VerticalCurvedList"/>
    <dgm:cxn modelId="{9C8E57D6-C13E-4EAF-BA29-278B16957907}" type="presParOf" srcId="{97F38135-7545-4F47-AEBD-F903BA963AF7}" destId="{CC6BF0B6-DCA6-436A-9495-F9CEF5289692}" srcOrd="2" destOrd="0" presId="urn:microsoft.com/office/officeart/2008/layout/VerticalCurvedList"/>
    <dgm:cxn modelId="{FF1609BE-668A-45ED-900D-41580D4B8539}" type="presParOf" srcId="{97F38135-7545-4F47-AEBD-F903BA963AF7}" destId="{C25C49B8-B448-4F1E-9833-D3BF08DD66E1}" srcOrd="3" destOrd="0" presId="urn:microsoft.com/office/officeart/2008/layout/VerticalCurvedList"/>
    <dgm:cxn modelId="{EAD340B9-12A9-4CB8-B23F-3080BDBBD129}" type="presParOf" srcId="{1D4275B6-3345-4E69-9F28-93EA53E2CB3C}" destId="{B16E7AEF-CA90-40DB-8035-B724900BAB0F}" srcOrd="1" destOrd="0" presId="urn:microsoft.com/office/officeart/2008/layout/VerticalCurvedList"/>
    <dgm:cxn modelId="{7C109651-9218-4D63-8FA8-E0522A3874F9}" type="presParOf" srcId="{1D4275B6-3345-4E69-9F28-93EA53E2CB3C}" destId="{710E597C-B17E-4318-BBE3-4B8563426A2C}" srcOrd="2" destOrd="0" presId="urn:microsoft.com/office/officeart/2008/layout/VerticalCurvedList"/>
    <dgm:cxn modelId="{B37AB2F1-369C-49A6-B110-1BD5D90E9911}" type="presParOf" srcId="{710E597C-B17E-4318-BBE3-4B8563426A2C}" destId="{AA4224D9-990E-4F50-AD32-54227F46F716}" srcOrd="0" destOrd="0" presId="urn:microsoft.com/office/officeart/2008/layout/VerticalCurvedList"/>
    <dgm:cxn modelId="{6C639887-8CAC-4267-82AC-F66159A05E75}" type="presParOf" srcId="{1D4275B6-3345-4E69-9F28-93EA53E2CB3C}" destId="{8285CC1A-5691-4723-9B74-EB471EFFA5E1}" srcOrd="3" destOrd="0" presId="urn:microsoft.com/office/officeart/2008/layout/VerticalCurvedList"/>
    <dgm:cxn modelId="{8ABDDE03-C38C-4924-82ED-47787477330E}" type="presParOf" srcId="{1D4275B6-3345-4E69-9F28-93EA53E2CB3C}" destId="{F83966A3-08E9-4456-96E6-209703C6B280}" srcOrd="4" destOrd="0" presId="urn:microsoft.com/office/officeart/2008/layout/VerticalCurvedList"/>
    <dgm:cxn modelId="{36AC262B-B1E9-4EB4-B52E-4B93D31D5EDD}" type="presParOf" srcId="{F83966A3-08E9-4456-96E6-209703C6B280}" destId="{7F3592EF-72E5-49EF-9E56-908DDF632A08}" srcOrd="0" destOrd="0" presId="urn:microsoft.com/office/officeart/2008/layout/VerticalCurvedList"/>
    <dgm:cxn modelId="{4064B909-C48D-4EA2-ABB4-73A8DE93306E}" type="presParOf" srcId="{1D4275B6-3345-4E69-9F28-93EA53E2CB3C}" destId="{43631B64-E701-465A-B399-78431DB08A88}" srcOrd="5" destOrd="0" presId="urn:microsoft.com/office/officeart/2008/layout/VerticalCurvedList"/>
    <dgm:cxn modelId="{F8ECE695-4873-4559-AB3C-915CFC579A3E}" type="presParOf" srcId="{1D4275B6-3345-4E69-9F28-93EA53E2CB3C}" destId="{19C21CE2-1B86-46E0-B15C-7F0BB1972EF9}" srcOrd="6" destOrd="0" presId="urn:microsoft.com/office/officeart/2008/layout/VerticalCurvedList"/>
    <dgm:cxn modelId="{B8C4A27F-7856-465F-98E4-84E337C8B036}" type="presParOf" srcId="{19C21CE2-1B86-46E0-B15C-7F0BB1972EF9}" destId="{5733E431-231D-40DB-B191-D53FD0B8FF21}" srcOrd="0" destOrd="0" presId="urn:microsoft.com/office/officeart/2008/layout/VerticalCurvedList"/>
    <dgm:cxn modelId="{80DC69EB-AD39-4BCC-87A7-1AB7FF0AA8BB}" type="presParOf" srcId="{1D4275B6-3345-4E69-9F28-93EA53E2CB3C}" destId="{1436EE86-3264-43EB-A961-E90C7C740DA4}" srcOrd="7" destOrd="0" presId="urn:microsoft.com/office/officeart/2008/layout/VerticalCurvedList"/>
    <dgm:cxn modelId="{9B489CF3-1297-40BA-B4D4-DA699F80A4ED}" type="presParOf" srcId="{1D4275B6-3345-4E69-9F28-93EA53E2CB3C}" destId="{F2F768E2-2C4B-400D-9AB2-2D4D7E8289AD}" srcOrd="8" destOrd="0" presId="urn:microsoft.com/office/officeart/2008/layout/VerticalCurvedList"/>
    <dgm:cxn modelId="{E2FAFFA0-82B8-4400-8DE7-FB81E2309DB9}" type="presParOf" srcId="{F2F768E2-2C4B-400D-9AB2-2D4D7E8289AD}" destId="{7AFCEBFB-9FB2-4D8E-AF1E-286DAC13F666}" srcOrd="0" destOrd="0" presId="urn:microsoft.com/office/officeart/2008/layout/VerticalCurvedList"/>
    <dgm:cxn modelId="{60881146-C6C0-48BF-99E1-B58F274ABE30}" type="presParOf" srcId="{1D4275B6-3345-4E69-9F28-93EA53E2CB3C}" destId="{334AF70B-60C0-4A9C-B146-9C4986437309}" srcOrd="9" destOrd="0" presId="urn:microsoft.com/office/officeart/2008/layout/VerticalCurvedList"/>
    <dgm:cxn modelId="{A0CE1DD8-B7E4-4673-B561-F7ED5241BD2D}" type="presParOf" srcId="{1D4275B6-3345-4E69-9F28-93EA53E2CB3C}" destId="{EC321F94-39CF-4C0F-9531-61387CF088DB}" srcOrd="10" destOrd="0" presId="urn:microsoft.com/office/officeart/2008/layout/VerticalCurvedList"/>
    <dgm:cxn modelId="{83E0E096-6162-4634-8F3B-C04D958EACA6}" type="presParOf" srcId="{EC321F94-39CF-4C0F-9531-61387CF088DB}" destId="{46883D5F-7B10-4039-9927-FC078CEED462}" srcOrd="0" destOrd="0" presId="urn:microsoft.com/office/officeart/2008/layout/VerticalCurvedList"/>
    <dgm:cxn modelId="{2149C8F4-6BE7-4249-BA68-E9C0F10AEB0E}" type="presParOf" srcId="{1D4275B6-3345-4E69-9F28-93EA53E2CB3C}" destId="{06C8B659-9CB4-47DD-B2F6-CE105346B11A}" srcOrd="11" destOrd="0" presId="urn:microsoft.com/office/officeart/2008/layout/VerticalCurvedList"/>
    <dgm:cxn modelId="{9664023B-D402-4F20-8905-C6EC74E39C6B}" type="presParOf" srcId="{1D4275B6-3345-4E69-9F28-93EA53E2CB3C}" destId="{F99917EA-16D8-4649-95B1-4187F81D89AD}" srcOrd="12" destOrd="0" presId="urn:microsoft.com/office/officeart/2008/layout/VerticalCurvedList"/>
    <dgm:cxn modelId="{F07AFD07-7527-4911-8EE5-0B68D468791D}" type="presParOf" srcId="{F99917EA-16D8-4649-95B1-4187F81D89AD}" destId="{173683DD-3429-4F6E-989C-C73C91B369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56695-6B03-4C0A-8435-FF8AD8DB695F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6311D4-9E6D-4F02-9856-23FD09F01845}">
      <dgm:prSet phldrT="[Texto]" custT="1"/>
      <dgm:spPr>
        <a:solidFill>
          <a:srgbClr val="003300"/>
        </a:solidFill>
      </dgm:spPr>
      <dgm:t>
        <a:bodyPr/>
        <a:lstStyle/>
        <a:p>
          <a:r>
            <a:rPr lang="es-EC" sz="18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CORTANTE BASAL (V)</a:t>
          </a:r>
          <a:endParaRPr lang="en-US" sz="18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FBB18-D236-44B9-B25F-BCFE39338550}" type="parTrans" cxnId="{4EED28CB-400C-4684-B23B-E8CBE92FE9A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EE9E3-DB93-48D3-8BBF-A14825B61A20}" type="sibTrans" cxnId="{4EED28CB-400C-4684-B23B-E8CBE92FE9A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D40AA9A-DD2B-4DA4-AE92-290F0EABF64D}">
          <dgm:prSet phldrT="[Texto]" custT="1"/>
          <dgm:spPr>
            <a:solidFill>
              <a:srgbClr val="99FFCC"/>
            </a:solidFill>
          </dgm:spPr>
          <dgm:t>
            <a:bodyPr/>
            <a:lstStyle/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INEN 1976</a:t>
              </a: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s-EC" sz="110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m:oMathPara>
              </a14:m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/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Desviación relativa de piso máxima 0.005</a:t>
              </a:r>
            </a:p>
            <a:p>
              <a:pPr algn="ctr"/>
              <a:r>
                <a:rPr lang="es-EC" sz="110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altura de piso</a:t>
              </a:r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s-EC" sz="110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=1.4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+1.7 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m:oMathPara>
              </a14:m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s-EC" sz="110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=1.05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+1.28 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±1.40 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m:oMathPara>
              </a14:m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sz="110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sz="1100" i="1" smtClean="0">
                        <a:solidFill>
                          <a:schemeClr val="tx1"/>
                        </a:solidFill>
                        <a:latin typeface="Cambria Math"/>
                      </a:rPr>
                      <m:t>=0.90 </m:t>
                    </m:r>
                    <m:r>
                      <a:rPr lang="en-US" sz="11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1100" i="1" smtClean="0">
                        <a:solidFill>
                          <a:schemeClr val="tx1"/>
                        </a:solidFill>
                        <a:latin typeface="Cambria Math"/>
                      </a:rPr>
                      <m:t>±1.43 </m:t>
                    </m:r>
                    <m:r>
                      <a:rPr lang="en-US" sz="11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m:oMathPara>
              </a14:m>
              <a:endPara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0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ED40AA9A-DD2B-4DA4-AE92-290F0EABF64D}">
          <dgm:prSet phldrT="[Texto]" custT="1"/>
          <dgm:spPr>
            <a:solidFill>
              <a:srgbClr val="99FFCC"/>
            </a:solidFill>
          </dgm:spPr>
          <dgm:t>
            <a:bodyPr/>
            <a:lstStyle/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INEN 1976</a:t>
              </a: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smtClean="0">
                  <a:solidFill>
                    <a:schemeClr val="tx1"/>
                  </a:solidFill>
                </a:rPr>
                <a:t>𝑉</a:t>
              </a:r>
              <a:r>
                <a:rPr lang="en-US" sz="1100" i="0">
                  <a:solidFill>
                    <a:schemeClr val="tx1"/>
                  </a:solidFill>
                </a:rPr>
                <a:t>=𝑍 𝐼 𝐾 𝐶 𝑆 𝑊</a:t>
              </a:r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/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Desviación relativa de piso máxima 0.005</a:t>
              </a:r>
            </a:p>
            <a:p>
              <a:pPr algn="ctr"/>
              <a:r>
                <a:rPr lang="es-EC" sz="110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altura de piso</a:t>
              </a:r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smtClean="0">
                  <a:solidFill>
                    <a:schemeClr val="tx1"/>
                  </a:solidFill>
                </a:rPr>
                <a:t>𝑈</a:t>
              </a:r>
              <a:r>
                <a:rPr lang="en-US" sz="1100" i="0">
                  <a:solidFill>
                    <a:schemeClr val="tx1"/>
                  </a:solidFill>
                </a:rPr>
                <a:t>=1.4 𝐷+1.7 𝐿</a:t>
              </a:r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smtClean="0">
                  <a:solidFill>
                    <a:schemeClr val="tx1"/>
                  </a:solidFill>
                </a:rPr>
                <a:t>𝑈</a:t>
              </a:r>
              <a:r>
                <a:rPr lang="en-US" sz="1100" i="0">
                  <a:solidFill>
                    <a:schemeClr val="tx1"/>
                  </a:solidFill>
                </a:rPr>
                <a:t>=1.05 𝐷+1.28 𝐿±1.40 𝐸</a:t>
              </a:r>
              <a:endParaRPr lang="es-EC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i="0" smtClean="0">
                  <a:solidFill>
                    <a:schemeClr val="tx1"/>
                  </a:solidFill>
                </a:rPr>
                <a:t>𝑈=0.90 𝐷±1.43 𝐸</a:t>
              </a:r>
              <a:r>
                <a:rPr lang="en-US" sz="1100" i="0">
                  <a:solidFill>
                    <a:schemeClr val="tx1"/>
                  </a:solidFill>
                </a:rPr>
                <a:t> </a:t>
              </a:r>
              <a:endPara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0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B010C9A9-B918-40A7-98BE-0E7511E61009}" type="parTrans" cxnId="{3ADE517D-0B85-48DE-818E-005A4DD0D46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85558-983A-439E-9C8E-D4ED09006432}" type="sibTrans" cxnId="{3ADE517D-0B85-48DE-818E-005A4DD0D46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3033344-A4C6-4578-9A8E-C944349474BB}">
          <dgm:prSet phldrT="[Texto]" custT="1"/>
          <dgm:spPr>
            <a:solidFill>
              <a:srgbClr val="99FF99"/>
            </a:solidFill>
          </dgm:spPr>
          <dgm:t>
            <a:bodyPr/>
            <a:lstStyle/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CEC 2000</a:t>
              </a: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s-EC" sz="110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den>
                    </m:f>
                    <m:r>
                      <a:rPr lang="en-US" sz="1100" i="1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m:oMathPara>
              </a14:m>
              <a:endPara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 inelástica máxima 0.02 (2%)</a:t>
              </a:r>
            </a:p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s-EC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=1.4 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+1.7 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m:oMathPara>
              </a14:m>
              <a:endParaRPr lang="es-EC" sz="11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=1.05 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+1.275 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±1.40 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m:oMathPara>
              </a14:m>
              <a:endParaRPr lang="es-EC" sz="11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=0.90 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±1.43 </m:t>
                    </m:r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m:oMathPara>
              </a14:m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23033344-A4C6-4578-9A8E-C944349474BB}">
          <dgm:prSet phldrT="[Texto]" custT="1"/>
          <dgm:spPr>
            <a:solidFill>
              <a:srgbClr val="99FF99"/>
            </a:solidFill>
          </dgm:spPr>
          <dgm:t>
            <a:bodyPr/>
            <a:lstStyle/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CEC 2000</a:t>
              </a:r>
            </a:p>
            <a:p>
              <a:pPr algn="ctr"/>
              <a:endPara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smtClean="0">
                  <a:solidFill>
                    <a:schemeClr val="tx1"/>
                  </a:solidFill>
                </a:rPr>
                <a:t>𝑉</a:t>
              </a:r>
              <a:r>
                <a:rPr lang="en-US" sz="1100" i="0">
                  <a:solidFill>
                    <a:schemeClr val="tx1"/>
                  </a:solidFill>
                </a:rPr>
                <a:t>=(𝑍 𝛼 𝐶 )/(𝑅 𝜙_(𝑝  ) 𝜙_(𝑒  ) ) 𝑊</a:t>
              </a:r>
              <a:endPara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 inelástica máxima 0.02 (2%)</a:t>
              </a:r>
            </a:p>
            <a:p>
              <a:pPr algn="ctr"/>
              <a:r>
                <a:rPr lang="es-EC" sz="11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𝑈</a:t>
              </a:r>
              <a:r>
                <a:rPr lang="en-US" sz="11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=1.4 𝐷+1.7 𝐿</a:t>
              </a:r>
              <a:endParaRPr lang="es-EC" sz="11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1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𝑈</a:t>
              </a:r>
              <a:r>
                <a:rPr lang="en-US" sz="1100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=1.05 𝐷+1.275 𝐿±1.40 𝐸</a:t>
              </a:r>
              <a:endParaRPr lang="es-EC" sz="11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𝑈=0.90 𝐷±1.43 𝐸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FC74D1B1-35DE-42FE-9844-D66F01F80070}" type="parTrans" cxnId="{BEF94813-1983-4598-9076-CCE15D87A569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A151A-2C9F-4393-B69E-639469392395}" type="sibTrans" cxnId="{BEF94813-1983-4598-9076-CCE15D87A569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6F16612-2E83-46B8-9F30-C1C901C40443}">
          <dgm:prSet phldrT="[Texto]" custT="1"/>
          <dgm:spPr>
            <a:solidFill>
              <a:srgbClr val="CCFF66"/>
            </a:solidFill>
          </dgm:spPr>
          <dgm:t>
            <a:bodyPr/>
            <a:lstStyle/>
            <a:p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NEC-11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05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105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den>
                    </m:f>
                    <m:r>
                      <a:rPr lang="en-US" sz="1050" i="1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m:oMathPara>
              </a14:m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C" sz="105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 inelástica máxima 0.02 (2%)</a:t>
              </a:r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1.4 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+1.6 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+0.5 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+1.6 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sz="900" i="1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0.5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+0.5 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+0.2 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m:oMathPara>
              </a14:m>
              <a:endParaRPr lang="en-US" sz="900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0.9 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0.9 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m:oMathPara>
              </a14:m>
              <a:endParaRPr lang="es-EC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6F16612-2E83-46B8-9F30-C1C901C40443}">
          <dgm:prSet phldrT="[Texto]" custT="1"/>
          <dgm:spPr>
            <a:solidFill>
              <a:srgbClr val="CCFF66"/>
            </a:solidFill>
          </dgm:spPr>
          <dgm:t>
            <a:bodyPr/>
            <a:lstStyle/>
            <a:p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NEC-11</a:t>
              </a:r>
            </a:p>
            <a:p>
              <a:r>
                <a:rPr lang="es-EC" sz="1050" i="0" smtClean="0">
                  <a:solidFill>
                    <a:schemeClr val="tx1"/>
                  </a:solidFill>
                </a:rPr>
                <a:t>𝑉</a:t>
              </a:r>
              <a:r>
                <a:rPr lang="en-US" sz="1050" i="0">
                  <a:solidFill>
                    <a:schemeClr val="tx1"/>
                  </a:solidFill>
                </a:rPr>
                <a:t>=</a:t>
              </a:r>
              <a:r>
                <a:rPr lang="en-US" sz="1050" i="0" smtClean="0">
                  <a:solidFill>
                    <a:schemeClr val="tx1"/>
                  </a:solidFill>
                </a:rPr>
                <a:t>(</a:t>
              </a:r>
              <a:r>
                <a:rPr lang="en-US" sz="1050" i="0">
                  <a:solidFill>
                    <a:schemeClr val="tx1"/>
                  </a:solidFill>
                </a:rPr>
                <a:t>𝐼 𝑆_𝑎</a:t>
              </a:r>
              <a:r>
                <a:rPr lang="en-US" sz="1050" i="0" smtClean="0">
                  <a:solidFill>
                    <a:schemeClr val="tx1"/>
                  </a:solidFill>
                </a:rPr>
                <a:t>)/(</a:t>
              </a:r>
              <a:r>
                <a:rPr lang="en-US" sz="1050" i="0">
                  <a:solidFill>
                    <a:schemeClr val="tx1"/>
                  </a:solidFill>
                </a:rPr>
                <a:t>𝑅 𝜙_(𝑝  ) 𝜙_(𝑒  ) </a:t>
              </a:r>
              <a:r>
                <a:rPr lang="en-US" sz="1050" i="0" smtClean="0">
                  <a:solidFill>
                    <a:schemeClr val="tx1"/>
                  </a:solidFill>
                </a:rPr>
                <a:t>) </a:t>
              </a:r>
              <a:r>
                <a:rPr lang="en-US" sz="1050" i="0">
                  <a:solidFill>
                    <a:schemeClr val="tx1"/>
                  </a:solidFill>
                </a:rPr>
                <a:t>𝑊</a:t>
              </a:r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C" sz="105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 inelástica máxima 0.02 (2%)</a:t>
              </a:r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1.4 𝐷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1.2 𝐷+1.6 𝐿+0.5 </a:t>
              </a:r>
              <a:r>
                <a:rPr lang="en-US" sz="900" i="0">
                  <a:solidFill>
                    <a:schemeClr val="tx1"/>
                  </a:solidFill>
                </a:rPr>
                <a:t>(𝐿_𝑟  𝑜 𝑆 𝑜 𝑅)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1.2 𝐷+1.6 </a:t>
              </a:r>
              <a:r>
                <a:rPr lang="en-US" sz="900" i="0">
                  <a:solidFill>
                    <a:schemeClr val="tx1"/>
                  </a:solidFill>
                </a:rPr>
                <a:t>(𝐿_𝑟  𝑜 𝑆 𝑜 𝑅)+ (𝐿 𝑜 0.5 𝑊)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1.2 𝐷+1.0 𝑊+𝐿+0.5 </a:t>
              </a:r>
              <a:r>
                <a:rPr lang="en-US" sz="900" i="0">
                  <a:solidFill>
                    <a:schemeClr val="tx1"/>
                  </a:solidFill>
                </a:rPr>
                <a:t>(𝐿_𝑟  𝑜 𝑆 𝑜 𝑅)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1.2 𝐷+1.0 𝐸+𝐿+0.2 𝑆</a:t>
              </a:r>
              <a:endParaRPr lang="en-US" sz="900" dirty="0" smtClean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0.9 𝐷+1.0 𝑊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</a:rPr>
                <a:t>0.9 𝐷+1.0 𝐸</a:t>
              </a:r>
              <a:endParaRPr lang="es-EC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80458383-AB35-4D1B-AD02-3C86642B76BE}" type="parTrans" cxnId="{3FAEF4BE-70C5-496C-B751-C4DA27EFFF48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CF2E6-B811-45DF-B4B1-B6260A808D4E}" type="sibTrans" cxnId="{3FAEF4BE-70C5-496C-B751-C4DA27EFFF48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C4566E5-E550-4DF4-8D0F-06BB251D6110}">
          <dgm:prSet phldrT="[Texto]" custT="1"/>
          <dgm:spPr>
            <a:solidFill>
              <a:srgbClr val="FFFF99"/>
            </a:solidFill>
          </dgm:spPr>
          <dgm:t>
            <a:bodyPr/>
            <a:lstStyle/>
            <a:p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NEC-15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den>
                    </m:f>
                    <m:r>
                      <a:rPr lang="en-US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m:oMathPara>
              </a14:m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C" sz="105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 inelástica máxima 0.02 (2%)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1.4 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+1.6 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+0.5 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+1.6 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0.5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+0.5 </m:t>
                    </m:r>
                    <m:d>
                      <m:dPr>
                        <m:ctrlPr>
                          <a:rPr lang="en-US" sz="9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+0.2 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m:oMathPara>
              </a14:m>
              <a:endParaRPr lang="en-US" sz="900" dirty="0" smtClean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0.9 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m:oMathPara>
              </a14:m>
              <a:endParaRPr lang="en-US" sz="900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0.9 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+1.0 </m:t>
                    </m:r>
                    <m:r>
                      <a:rPr lang="en-US" sz="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m:oMathPara>
              </a14:m>
              <a:endParaRPr lang="es-EC" sz="9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es-EC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C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C4566E5-E550-4DF4-8D0F-06BB251D6110}">
          <dgm:prSet phldrT="[Texto]" custT="1"/>
          <dgm:spPr>
            <a:solidFill>
              <a:srgbClr val="FFFF99"/>
            </a:solidFill>
          </dgm:spPr>
          <dgm:t>
            <a:bodyPr/>
            <a:lstStyle/>
            <a:p>
              <a:r>
                <a:rPr lang="es-EC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NEC-15</a:t>
              </a:r>
            </a:p>
            <a:p>
              <a:r>
                <a:rPr lang="es-EC" sz="105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𝑉</a:t>
              </a:r>
              <a:r>
                <a:rPr lang="en-US" sz="105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n-US" sz="105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n-US" sz="105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 𝑆_𝑎</a:t>
              </a:r>
              <a:r>
                <a:rPr lang="en-US" sz="105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)/(</a:t>
              </a:r>
              <a:r>
                <a:rPr lang="en-US" sz="105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𝑅 𝜙_(𝑝  ) 𝜙_(𝑒  ) </a:t>
              </a:r>
              <a:r>
                <a:rPr lang="en-US" sz="105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r>
                <a:rPr lang="en-US" sz="1050" i="0">
                  <a:solidFill>
                    <a:schemeClr val="tx1"/>
                  </a:solidFill>
                  <a:latin typeface="Cambria Math" panose="02040503050406030204" pitchFamily="18" charset="0"/>
                </a:rPr>
                <a:t> 𝑊</a:t>
              </a:r>
              <a:endParaRPr lang="es-EC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C" sz="1050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 inelástica máxima 0.02 (2%)</a:t>
              </a: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1.4 𝐷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1.2 𝐷+1.6 𝐿+0.5 </a:t>
              </a:r>
              <a:r>
                <a:rPr lang="en-US" sz="9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(𝐿_𝑟  𝑜 𝑆 𝑜 𝑅)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1.2 𝐷+1.6 </a:t>
              </a:r>
              <a:r>
                <a:rPr lang="en-US" sz="9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(𝐿_𝑟  𝑜 𝑆 𝑜 𝑅)+ (𝐿 𝑜 0.5 𝑊)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1.2 𝐷+1.0 𝑊+𝐿+0.5 </a:t>
              </a:r>
              <a:r>
                <a:rPr lang="en-US" sz="9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(𝐿_𝑟  𝑜 𝑆 𝑜 𝑅)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1.2 𝐷+1.0 𝐸+𝐿+0.2 𝑆</a:t>
              </a:r>
              <a:endParaRPr lang="en-US" sz="900" dirty="0" smtClean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0.9 𝐷+1.0 𝑊</a:t>
              </a:r>
              <a:endParaRPr lang="en-US" sz="900" dirty="0">
                <a:solidFill>
                  <a:schemeClr val="tx1"/>
                </a:solidFill>
              </a:endParaRPr>
            </a:p>
            <a:p>
              <a:r>
                <a:rPr lang="en-US" sz="9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0.9 𝐷+1.0 𝐸</a:t>
              </a:r>
              <a:endParaRPr lang="es-EC" sz="9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endParaRPr lang="es-EC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C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3DD4DBE-4B9D-48A9-9C5F-19EB4E15CBC7}" type="parTrans" cxnId="{A13202F3-D027-4903-A139-B958C6EE8E22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5EE5C-48A2-4AE9-8BC7-BDAD055D9CB4}" type="sibTrans" cxnId="{A13202F3-D027-4903-A139-B958C6EE8E22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527B2-10B0-42E9-904E-E922927F8F7E}" type="pres">
      <dgm:prSet presAssocID="{9E156695-6B03-4C0A-8435-FF8AD8DB69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0F4F56-2341-429A-97A5-6F9155168BA5}" type="pres">
      <dgm:prSet presAssocID="{9E156695-6B03-4C0A-8435-FF8AD8DB695F}" presName="matrix" presStyleCnt="0"/>
      <dgm:spPr/>
    </dgm:pt>
    <dgm:pt modelId="{2B32B521-422C-46B6-B010-87E77D5E368D}" type="pres">
      <dgm:prSet presAssocID="{9E156695-6B03-4C0A-8435-FF8AD8DB695F}" presName="tile1" presStyleLbl="node1" presStyleIdx="0" presStyleCnt="4" custLinFactNeighborX="1770"/>
      <dgm:spPr/>
      <dgm:t>
        <a:bodyPr/>
        <a:lstStyle/>
        <a:p>
          <a:endParaRPr lang="en-US"/>
        </a:p>
      </dgm:t>
    </dgm:pt>
    <dgm:pt modelId="{F86B69EA-9813-46B3-8842-CF8D5B635067}" type="pres">
      <dgm:prSet presAssocID="{9E156695-6B03-4C0A-8435-FF8AD8DB69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A9EED-4567-4943-B002-88F867F47A2F}" type="pres">
      <dgm:prSet presAssocID="{9E156695-6B03-4C0A-8435-FF8AD8DB695F}" presName="tile2" presStyleLbl="node1" presStyleIdx="1" presStyleCnt="4" custLinFactNeighborX="15761"/>
      <dgm:spPr/>
      <dgm:t>
        <a:bodyPr/>
        <a:lstStyle/>
        <a:p>
          <a:endParaRPr lang="en-US"/>
        </a:p>
      </dgm:t>
    </dgm:pt>
    <dgm:pt modelId="{E228D46A-310A-4511-A1DE-2B2BEDDA2765}" type="pres">
      <dgm:prSet presAssocID="{9E156695-6B03-4C0A-8435-FF8AD8DB69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7ADC5-713B-4442-AA9B-C0BF9C1A26A2}" type="pres">
      <dgm:prSet presAssocID="{9E156695-6B03-4C0A-8435-FF8AD8DB695F}" presName="tile3" presStyleLbl="node1" presStyleIdx="2" presStyleCnt="4"/>
      <dgm:spPr/>
      <dgm:t>
        <a:bodyPr/>
        <a:lstStyle/>
        <a:p>
          <a:endParaRPr lang="en-US"/>
        </a:p>
      </dgm:t>
    </dgm:pt>
    <dgm:pt modelId="{22CD801A-49E6-49D0-80AB-CF5276EC3BF2}" type="pres">
      <dgm:prSet presAssocID="{9E156695-6B03-4C0A-8435-FF8AD8DB69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57A2F-F604-4560-9DD8-F9E33E3C6EC7}" type="pres">
      <dgm:prSet presAssocID="{9E156695-6B03-4C0A-8435-FF8AD8DB695F}" presName="tile4" presStyleLbl="node1" presStyleIdx="3" presStyleCnt="4"/>
      <dgm:spPr/>
      <dgm:t>
        <a:bodyPr/>
        <a:lstStyle/>
        <a:p>
          <a:endParaRPr lang="en-US"/>
        </a:p>
      </dgm:t>
    </dgm:pt>
    <dgm:pt modelId="{A5F7749F-90CC-44F2-BD3E-B4477159F055}" type="pres">
      <dgm:prSet presAssocID="{9E156695-6B03-4C0A-8435-FF8AD8DB69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27D5-2119-4287-BBEC-AC2C5F448AFF}" type="pres">
      <dgm:prSet presAssocID="{9E156695-6B03-4C0A-8435-FF8AD8DB695F}" presName="centerTile" presStyleLbl="fgShp" presStyleIdx="0" presStyleCnt="1" custScaleX="79646" custScaleY="6857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3ADE517D-0B85-48DE-818E-005A4DD0D461}" srcId="{986311D4-9E6D-4F02-9856-23FD09F01845}" destId="{ED40AA9A-DD2B-4DA4-AE92-290F0EABF64D}" srcOrd="0" destOrd="0" parTransId="{B010C9A9-B918-40A7-98BE-0E7511E61009}" sibTransId="{EE985558-983A-439E-9C8E-D4ED09006432}"/>
    <dgm:cxn modelId="{BC586A21-9EAA-418D-993B-1FA44EA11646}" type="presOf" srcId="{C6F16612-2E83-46B8-9F30-C1C901C40443}" destId="{22CD801A-49E6-49D0-80AB-CF5276EC3BF2}" srcOrd="1" destOrd="0" presId="urn:microsoft.com/office/officeart/2005/8/layout/matrix1"/>
    <dgm:cxn modelId="{8F8B1F8F-C5E3-4BB6-AD35-ED522238F6CB}" type="presOf" srcId="{23033344-A4C6-4578-9A8E-C944349474BB}" destId="{A22A9EED-4567-4943-B002-88F867F47A2F}" srcOrd="0" destOrd="0" presId="urn:microsoft.com/office/officeart/2005/8/layout/matrix1"/>
    <dgm:cxn modelId="{A13202F3-D027-4903-A139-B958C6EE8E22}" srcId="{986311D4-9E6D-4F02-9856-23FD09F01845}" destId="{FC4566E5-E550-4DF4-8D0F-06BB251D6110}" srcOrd="3" destOrd="0" parTransId="{13DD4DBE-4B9D-48A9-9C5F-19EB4E15CBC7}" sibTransId="{60E5EE5C-48A2-4AE9-8BC7-BDAD055D9CB4}"/>
    <dgm:cxn modelId="{A46D31A8-9C3C-4C6A-A643-6B9294A2FF1F}" type="presOf" srcId="{986311D4-9E6D-4F02-9856-23FD09F01845}" destId="{528827D5-2119-4287-BBEC-AC2C5F448AFF}" srcOrd="0" destOrd="0" presId="urn:microsoft.com/office/officeart/2005/8/layout/matrix1"/>
    <dgm:cxn modelId="{6165FCF4-4694-48DC-A5A2-4799E63CE9ED}" type="presOf" srcId="{23033344-A4C6-4578-9A8E-C944349474BB}" destId="{E228D46A-310A-4511-A1DE-2B2BEDDA2765}" srcOrd="1" destOrd="0" presId="urn:microsoft.com/office/officeart/2005/8/layout/matrix1"/>
    <dgm:cxn modelId="{4EED28CB-400C-4684-B23B-E8CBE92FE9A1}" srcId="{9E156695-6B03-4C0A-8435-FF8AD8DB695F}" destId="{986311D4-9E6D-4F02-9856-23FD09F01845}" srcOrd="0" destOrd="0" parTransId="{D50FBB18-D236-44B9-B25F-BCFE39338550}" sibTransId="{E70EE9E3-DB93-48D3-8BBF-A14825B61A20}"/>
    <dgm:cxn modelId="{3FAEF4BE-70C5-496C-B751-C4DA27EFFF48}" srcId="{986311D4-9E6D-4F02-9856-23FD09F01845}" destId="{C6F16612-2E83-46B8-9F30-C1C901C40443}" srcOrd="2" destOrd="0" parTransId="{80458383-AB35-4D1B-AD02-3C86642B76BE}" sibTransId="{480CF2E6-B811-45DF-B4B1-B6260A808D4E}"/>
    <dgm:cxn modelId="{7374E478-7BB2-4373-B2B2-3952E6873619}" type="presOf" srcId="{C6F16612-2E83-46B8-9F30-C1C901C40443}" destId="{6437ADC5-713B-4442-AA9B-C0BF9C1A26A2}" srcOrd="0" destOrd="0" presId="urn:microsoft.com/office/officeart/2005/8/layout/matrix1"/>
    <dgm:cxn modelId="{87664548-D126-48B8-B3FC-02CE449D9F52}" type="presOf" srcId="{FC4566E5-E550-4DF4-8D0F-06BB251D6110}" destId="{A5F7749F-90CC-44F2-BD3E-B4477159F055}" srcOrd="1" destOrd="0" presId="urn:microsoft.com/office/officeart/2005/8/layout/matrix1"/>
    <dgm:cxn modelId="{E97E97C2-4318-4BBE-BA57-203DCDA26C30}" type="presOf" srcId="{ED40AA9A-DD2B-4DA4-AE92-290F0EABF64D}" destId="{2B32B521-422C-46B6-B010-87E77D5E368D}" srcOrd="0" destOrd="0" presId="urn:microsoft.com/office/officeart/2005/8/layout/matrix1"/>
    <dgm:cxn modelId="{92E0F1E9-7050-4FA8-9D6C-0B63D47F8D14}" type="presOf" srcId="{9E156695-6B03-4C0A-8435-FF8AD8DB695F}" destId="{4A1527B2-10B0-42E9-904E-E922927F8F7E}" srcOrd="0" destOrd="0" presId="urn:microsoft.com/office/officeart/2005/8/layout/matrix1"/>
    <dgm:cxn modelId="{0129C08A-858C-4B1F-9B52-961438C609A8}" type="presOf" srcId="{FC4566E5-E550-4DF4-8D0F-06BB251D6110}" destId="{79957A2F-F604-4560-9DD8-F9E33E3C6EC7}" srcOrd="0" destOrd="0" presId="urn:microsoft.com/office/officeart/2005/8/layout/matrix1"/>
    <dgm:cxn modelId="{BEF94813-1983-4598-9076-CCE15D87A569}" srcId="{986311D4-9E6D-4F02-9856-23FD09F01845}" destId="{23033344-A4C6-4578-9A8E-C944349474BB}" srcOrd="1" destOrd="0" parTransId="{FC74D1B1-35DE-42FE-9844-D66F01F80070}" sibTransId="{974A151A-2C9F-4393-B69E-639469392395}"/>
    <dgm:cxn modelId="{950306CA-BDFF-44C7-8258-77D73F5636B2}" type="presOf" srcId="{ED40AA9A-DD2B-4DA4-AE92-290F0EABF64D}" destId="{F86B69EA-9813-46B3-8842-CF8D5B635067}" srcOrd="1" destOrd="0" presId="urn:microsoft.com/office/officeart/2005/8/layout/matrix1"/>
    <dgm:cxn modelId="{E7A2218E-E67E-402C-A229-3847770B5CC3}" type="presParOf" srcId="{4A1527B2-10B0-42E9-904E-E922927F8F7E}" destId="{A10F4F56-2341-429A-97A5-6F9155168BA5}" srcOrd="0" destOrd="0" presId="urn:microsoft.com/office/officeart/2005/8/layout/matrix1"/>
    <dgm:cxn modelId="{3DE08470-8FA9-4250-96C4-BED0BA5C2546}" type="presParOf" srcId="{A10F4F56-2341-429A-97A5-6F9155168BA5}" destId="{2B32B521-422C-46B6-B010-87E77D5E368D}" srcOrd="0" destOrd="0" presId="urn:microsoft.com/office/officeart/2005/8/layout/matrix1"/>
    <dgm:cxn modelId="{D95F6938-5CED-4A30-9CFC-17F85A15EE42}" type="presParOf" srcId="{A10F4F56-2341-429A-97A5-6F9155168BA5}" destId="{F86B69EA-9813-46B3-8842-CF8D5B635067}" srcOrd="1" destOrd="0" presId="urn:microsoft.com/office/officeart/2005/8/layout/matrix1"/>
    <dgm:cxn modelId="{6CE53A15-F095-48E1-8316-69ECE586EBA6}" type="presParOf" srcId="{A10F4F56-2341-429A-97A5-6F9155168BA5}" destId="{A22A9EED-4567-4943-B002-88F867F47A2F}" srcOrd="2" destOrd="0" presId="urn:microsoft.com/office/officeart/2005/8/layout/matrix1"/>
    <dgm:cxn modelId="{7805474D-BE78-4A58-A8F3-D6CF098FF2F6}" type="presParOf" srcId="{A10F4F56-2341-429A-97A5-6F9155168BA5}" destId="{E228D46A-310A-4511-A1DE-2B2BEDDA2765}" srcOrd="3" destOrd="0" presId="urn:microsoft.com/office/officeart/2005/8/layout/matrix1"/>
    <dgm:cxn modelId="{C86E3AC9-B05B-483B-B6E2-E4B38CB9CB95}" type="presParOf" srcId="{A10F4F56-2341-429A-97A5-6F9155168BA5}" destId="{6437ADC5-713B-4442-AA9B-C0BF9C1A26A2}" srcOrd="4" destOrd="0" presId="urn:microsoft.com/office/officeart/2005/8/layout/matrix1"/>
    <dgm:cxn modelId="{E27B4F5C-2453-4920-A774-BF32B446E16E}" type="presParOf" srcId="{A10F4F56-2341-429A-97A5-6F9155168BA5}" destId="{22CD801A-49E6-49D0-80AB-CF5276EC3BF2}" srcOrd="5" destOrd="0" presId="urn:microsoft.com/office/officeart/2005/8/layout/matrix1"/>
    <dgm:cxn modelId="{3393E6B4-229C-4A24-A1D2-F0EF65EF82F0}" type="presParOf" srcId="{A10F4F56-2341-429A-97A5-6F9155168BA5}" destId="{79957A2F-F604-4560-9DD8-F9E33E3C6EC7}" srcOrd="6" destOrd="0" presId="urn:microsoft.com/office/officeart/2005/8/layout/matrix1"/>
    <dgm:cxn modelId="{7A454E15-52F2-4D65-BB14-70DD25FDADC2}" type="presParOf" srcId="{A10F4F56-2341-429A-97A5-6F9155168BA5}" destId="{A5F7749F-90CC-44F2-BD3E-B4477159F055}" srcOrd="7" destOrd="0" presId="urn:microsoft.com/office/officeart/2005/8/layout/matrix1"/>
    <dgm:cxn modelId="{1B98B289-E8E8-4E09-BB93-CC81F6FDD31B}" type="presParOf" srcId="{4A1527B2-10B0-42E9-904E-E922927F8F7E}" destId="{528827D5-2119-4287-BBEC-AC2C5F448A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56695-6B03-4C0A-8435-FF8AD8DB695F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6311D4-9E6D-4F02-9856-23FD09F01845}">
      <dgm:prSet phldrT="[Texto]" custT="1"/>
      <dgm:spPr>
        <a:solidFill>
          <a:srgbClr val="003300"/>
        </a:solidFill>
      </dgm:spPr>
      <dgm:t>
        <a:bodyPr/>
        <a:lstStyle/>
        <a:p>
          <a:r>
            <a:rPr lang="es-EC" sz="18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CORTANTE BASAL (V)</a:t>
          </a:r>
          <a:endParaRPr lang="en-US" sz="1800" b="1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FBB18-D236-44B9-B25F-BCFE39338550}" type="parTrans" cxnId="{4EED28CB-400C-4684-B23B-E8CBE92FE9A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EE9E3-DB93-48D3-8BBF-A14825B61A20}" type="sibTrans" cxnId="{4EED28CB-400C-4684-B23B-E8CBE92FE9A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0AA9A-DD2B-4DA4-AE92-290F0EABF64D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010C9A9-B918-40A7-98BE-0E7511E61009}" type="parTrans" cxnId="{3ADE517D-0B85-48DE-818E-005A4DD0D46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85558-983A-439E-9C8E-D4ED09006432}" type="sibTrans" cxnId="{3ADE517D-0B85-48DE-818E-005A4DD0D461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33344-A4C6-4578-9A8E-C944349474BB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C74D1B1-35DE-42FE-9844-D66F01F80070}" type="parTrans" cxnId="{BEF94813-1983-4598-9076-CCE15D87A569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A151A-2C9F-4393-B69E-639469392395}" type="sibTrans" cxnId="{BEF94813-1983-4598-9076-CCE15D87A569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16612-2E83-46B8-9F30-C1C901C40443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0458383-AB35-4D1B-AD02-3C86642B76BE}" type="parTrans" cxnId="{3FAEF4BE-70C5-496C-B751-C4DA27EFFF48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CF2E6-B811-45DF-B4B1-B6260A808D4E}" type="sibTrans" cxnId="{3FAEF4BE-70C5-496C-B751-C4DA27EFFF48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566E5-E550-4DF4-8D0F-06BB251D6110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3DD4DBE-4B9D-48A9-9C5F-19EB4E15CBC7}" type="parTrans" cxnId="{A13202F3-D027-4903-A139-B958C6EE8E22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5EE5C-48A2-4AE9-8BC7-BDAD055D9CB4}" type="sibTrans" cxnId="{A13202F3-D027-4903-A139-B958C6EE8E22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527B2-10B0-42E9-904E-E922927F8F7E}" type="pres">
      <dgm:prSet presAssocID="{9E156695-6B03-4C0A-8435-FF8AD8DB695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0F4F56-2341-429A-97A5-6F9155168BA5}" type="pres">
      <dgm:prSet presAssocID="{9E156695-6B03-4C0A-8435-FF8AD8DB695F}" presName="matrix" presStyleCnt="0"/>
      <dgm:spPr/>
    </dgm:pt>
    <dgm:pt modelId="{2B32B521-422C-46B6-B010-87E77D5E368D}" type="pres">
      <dgm:prSet presAssocID="{9E156695-6B03-4C0A-8435-FF8AD8DB695F}" presName="tile1" presStyleLbl="node1" presStyleIdx="0" presStyleCnt="4" custLinFactNeighborX="1770"/>
      <dgm:spPr/>
      <dgm:t>
        <a:bodyPr/>
        <a:lstStyle/>
        <a:p>
          <a:endParaRPr lang="en-US"/>
        </a:p>
      </dgm:t>
    </dgm:pt>
    <dgm:pt modelId="{F86B69EA-9813-46B3-8842-CF8D5B635067}" type="pres">
      <dgm:prSet presAssocID="{9E156695-6B03-4C0A-8435-FF8AD8DB69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A9EED-4567-4943-B002-88F867F47A2F}" type="pres">
      <dgm:prSet presAssocID="{9E156695-6B03-4C0A-8435-FF8AD8DB695F}" presName="tile2" presStyleLbl="node1" presStyleIdx="1" presStyleCnt="4" custLinFactNeighborX="15761"/>
      <dgm:spPr/>
      <dgm:t>
        <a:bodyPr/>
        <a:lstStyle/>
        <a:p>
          <a:endParaRPr lang="en-US"/>
        </a:p>
      </dgm:t>
    </dgm:pt>
    <dgm:pt modelId="{E228D46A-310A-4511-A1DE-2B2BEDDA2765}" type="pres">
      <dgm:prSet presAssocID="{9E156695-6B03-4C0A-8435-FF8AD8DB69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7ADC5-713B-4442-AA9B-C0BF9C1A26A2}" type="pres">
      <dgm:prSet presAssocID="{9E156695-6B03-4C0A-8435-FF8AD8DB695F}" presName="tile3" presStyleLbl="node1" presStyleIdx="2" presStyleCnt="4"/>
      <dgm:spPr/>
      <dgm:t>
        <a:bodyPr/>
        <a:lstStyle/>
        <a:p>
          <a:endParaRPr lang="en-US"/>
        </a:p>
      </dgm:t>
    </dgm:pt>
    <dgm:pt modelId="{22CD801A-49E6-49D0-80AB-CF5276EC3BF2}" type="pres">
      <dgm:prSet presAssocID="{9E156695-6B03-4C0A-8435-FF8AD8DB69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57A2F-F604-4560-9DD8-F9E33E3C6EC7}" type="pres">
      <dgm:prSet presAssocID="{9E156695-6B03-4C0A-8435-FF8AD8DB695F}" presName="tile4" presStyleLbl="node1" presStyleIdx="3" presStyleCnt="4"/>
      <dgm:spPr/>
      <dgm:t>
        <a:bodyPr/>
        <a:lstStyle/>
        <a:p>
          <a:endParaRPr lang="en-US"/>
        </a:p>
      </dgm:t>
    </dgm:pt>
    <dgm:pt modelId="{A5F7749F-90CC-44F2-BD3E-B4477159F055}" type="pres">
      <dgm:prSet presAssocID="{9E156695-6B03-4C0A-8435-FF8AD8DB69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27D5-2119-4287-BBEC-AC2C5F448AFF}" type="pres">
      <dgm:prSet presAssocID="{9E156695-6B03-4C0A-8435-FF8AD8DB695F}" presName="centerTile" presStyleLbl="fgShp" presStyleIdx="0" presStyleCnt="1" custScaleX="79646" custScaleY="68571">
        <dgm:presLayoutVars>
          <dgm:chMax val="0"/>
          <dgm:chPref val="0"/>
        </dgm:presLayoutVars>
      </dgm:prSet>
      <dgm:spPr/>
    </dgm:pt>
  </dgm:ptLst>
  <dgm:cxnLst>
    <dgm:cxn modelId="{7374E478-7BB2-4373-B2B2-3952E6873619}" type="presOf" srcId="{C6F16612-2E83-46B8-9F30-C1C901C40443}" destId="{6437ADC5-713B-4442-AA9B-C0BF9C1A26A2}" srcOrd="0" destOrd="0" presId="urn:microsoft.com/office/officeart/2005/8/layout/matrix1"/>
    <dgm:cxn modelId="{3ADE517D-0B85-48DE-818E-005A4DD0D461}" srcId="{986311D4-9E6D-4F02-9856-23FD09F01845}" destId="{ED40AA9A-DD2B-4DA4-AE92-290F0EABF64D}" srcOrd="0" destOrd="0" parTransId="{B010C9A9-B918-40A7-98BE-0E7511E61009}" sibTransId="{EE985558-983A-439E-9C8E-D4ED09006432}"/>
    <dgm:cxn modelId="{A13202F3-D027-4903-A139-B958C6EE8E22}" srcId="{986311D4-9E6D-4F02-9856-23FD09F01845}" destId="{FC4566E5-E550-4DF4-8D0F-06BB251D6110}" srcOrd="3" destOrd="0" parTransId="{13DD4DBE-4B9D-48A9-9C5F-19EB4E15CBC7}" sibTransId="{60E5EE5C-48A2-4AE9-8BC7-BDAD055D9CB4}"/>
    <dgm:cxn modelId="{BC586A21-9EAA-418D-993B-1FA44EA11646}" type="presOf" srcId="{C6F16612-2E83-46B8-9F30-C1C901C40443}" destId="{22CD801A-49E6-49D0-80AB-CF5276EC3BF2}" srcOrd="1" destOrd="0" presId="urn:microsoft.com/office/officeart/2005/8/layout/matrix1"/>
    <dgm:cxn modelId="{BEF94813-1983-4598-9076-CCE15D87A569}" srcId="{986311D4-9E6D-4F02-9856-23FD09F01845}" destId="{23033344-A4C6-4578-9A8E-C944349474BB}" srcOrd="1" destOrd="0" parTransId="{FC74D1B1-35DE-42FE-9844-D66F01F80070}" sibTransId="{974A151A-2C9F-4393-B69E-639469392395}"/>
    <dgm:cxn modelId="{4EED28CB-400C-4684-B23B-E8CBE92FE9A1}" srcId="{9E156695-6B03-4C0A-8435-FF8AD8DB695F}" destId="{986311D4-9E6D-4F02-9856-23FD09F01845}" srcOrd="0" destOrd="0" parTransId="{D50FBB18-D236-44B9-B25F-BCFE39338550}" sibTransId="{E70EE9E3-DB93-48D3-8BBF-A14825B61A20}"/>
    <dgm:cxn modelId="{3FAEF4BE-70C5-496C-B751-C4DA27EFFF48}" srcId="{986311D4-9E6D-4F02-9856-23FD09F01845}" destId="{C6F16612-2E83-46B8-9F30-C1C901C40443}" srcOrd="2" destOrd="0" parTransId="{80458383-AB35-4D1B-AD02-3C86642B76BE}" sibTransId="{480CF2E6-B811-45DF-B4B1-B6260A808D4E}"/>
    <dgm:cxn modelId="{92E0F1E9-7050-4FA8-9D6C-0B63D47F8D14}" type="presOf" srcId="{9E156695-6B03-4C0A-8435-FF8AD8DB695F}" destId="{4A1527B2-10B0-42E9-904E-E922927F8F7E}" srcOrd="0" destOrd="0" presId="urn:microsoft.com/office/officeart/2005/8/layout/matrix1"/>
    <dgm:cxn modelId="{87664548-D126-48B8-B3FC-02CE449D9F52}" type="presOf" srcId="{FC4566E5-E550-4DF4-8D0F-06BB251D6110}" destId="{A5F7749F-90CC-44F2-BD3E-B4477159F055}" srcOrd="1" destOrd="0" presId="urn:microsoft.com/office/officeart/2005/8/layout/matrix1"/>
    <dgm:cxn modelId="{A46D31A8-9C3C-4C6A-A643-6B9294A2FF1F}" type="presOf" srcId="{986311D4-9E6D-4F02-9856-23FD09F01845}" destId="{528827D5-2119-4287-BBEC-AC2C5F448AFF}" srcOrd="0" destOrd="0" presId="urn:microsoft.com/office/officeart/2005/8/layout/matrix1"/>
    <dgm:cxn modelId="{E97E97C2-4318-4BBE-BA57-203DCDA26C30}" type="presOf" srcId="{ED40AA9A-DD2B-4DA4-AE92-290F0EABF64D}" destId="{2B32B521-422C-46B6-B010-87E77D5E368D}" srcOrd="0" destOrd="0" presId="urn:microsoft.com/office/officeart/2005/8/layout/matrix1"/>
    <dgm:cxn modelId="{0129C08A-858C-4B1F-9B52-961438C609A8}" type="presOf" srcId="{FC4566E5-E550-4DF4-8D0F-06BB251D6110}" destId="{79957A2F-F604-4560-9DD8-F9E33E3C6EC7}" srcOrd="0" destOrd="0" presId="urn:microsoft.com/office/officeart/2005/8/layout/matrix1"/>
    <dgm:cxn modelId="{950306CA-BDFF-44C7-8258-77D73F5636B2}" type="presOf" srcId="{ED40AA9A-DD2B-4DA4-AE92-290F0EABF64D}" destId="{F86B69EA-9813-46B3-8842-CF8D5B635067}" srcOrd="1" destOrd="0" presId="urn:microsoft.com/office/officeart/2005/8/layout/matrix1"/>
    <dgm:cxn modelId="{8F8B1F8F-C5E3-4BB6-AD35-ED522238F6CB}" type="presOf" srcId="{23033344-A4C6-4578-9A8E-C944349474BB}" destId="{A22A9EED-4567-4943-B002-88F867F47A2F}" srcOrd="0" destOrd="0" presId="urn:microsoft.com/office/officeart/2005/8/layout/matrix1"/>
    <dgm:cxn modelId="{6165FCF4-4694-48DC-A5A2-4799E63CE9ED}" type="presOf" srcId="{23033344-A4C6-4578-9A8E-C944349474BB}" destId="{E228D46A-310A-4511-A1DE-2B2BEDDA2765}" srcOrd="1" destOrd="0" presId="urn:microsoft.com/office/officeart/2005/8/layout/matrix1"/>
    <dgm:cxn modelId="{E7A2218E-E67E-402C-A229-3847770B5CC3}" type="presParOf" srcId="{4A1527B2-10B0-42E9-904E-E922927F8F7E}" destId="{A10F4F56-2341-429A-97A5-6F9155168BA5}" srcOrd="0" destOrd="0" presId="urn:microsoft.com/office/officeart/2005/8/layout/matrix1"/>
    <dgm:cxn modelId="{3DE08470-8FA9-4250-96C4-BED0BA5C2546}" type="presParOf" srcId="{A10F4F56-2341-429A-97A5-6F9155168BA5}" destId="{2B32B521-422C-46B6-B010-87E77D5E368D}" srcOrd="0" destOrd="0" presId="urn:microsoft.com/office/officeart/2005/8/layout/matrix1"/>
    <dgm:cxn modelId="{D95F6938-5CED-4A30-9CFC-17F85A15EE42}" type="presParOf" srcId="{A10F4F56-2341-429A-97A5-6F9155168BA5}" destId="{F86B69EA-9813-46B3-8842-CF8D5B635067}" srcOrd="1" destOrd="0" presId="urn:microsoft.com/office/officeart/2005/8/layout/matrix1"/>
    <dgm:cxn modelId="{6CE53A15-F095-48E1-8316-69ECE586EBA6}" type="presParOf" srcId="{A10F4F56-2341-429A-97A5-6F9155168BA5}" destId="{A22A9EED-4567-4943-B002-88F867F47A2F}" srcOrd="2" destOrd="0" presId="urn:microsoft.com/office/officeart/2005/8/layout/matrix1"/>
    <dgm:cxn modelId="{7805474D-BE78-4A58-A8F3-D6CF098FF2F6}" type="presParOf" srcId="{A10F4F56-2341-429A-97A5-6F9155168BA5}" destId="{E228D46A-310A-4511-A1DE-2B2BEDDA2765}" srcOrd="3" destOrd="0" presId="urn:microsoft.com/office/officeart/2005/8/layout/matrix1"/>
    <dgm:cxn modelId="{C86E3AC9-B05B-483B-B6E2-E4B38CB9CB95}" type="presParOf" srcId="{A10F4F56-2341-429A-97A5-6F9155168BA5}" destId="{6437ADC5-713B-4442-AA9B-C0BF9C1A26A2}" srcOrd="4" destOrd="0" presId="urn:microsoft.com/office/officeart/2005/8/layout/matrix1"/>
    <dgm:cxn modelId="{E27B4F5C-2453-4920-A774-BF32B446E16E}" type="presParOf" srcId="{A10F4F56-2341-429A-97A5-6F9155168BA5}" destId="{22CD801A-49E6-49D0-80AB-CF5276EC3BF2}" srcOrd="5" destOrd="0" presId="urn:microsoft.com/office/officeart/2005/8/layout/matrix1"/>
    <dgm:cxn modelId="{3393E6B4-229C-4A24-A1D2-F0EF65EF82F0}" type="presParOf" srcId="{A10F4F56-2341-429A-97A5-6F9155168BA5}" destId="{79957A2F-F604-4560-9DD8-F9E33E3C6EC7}" srcOrd="6" destOrd="0" presId="urn:microsoft.com/office/officeart/2005/8/layout/matrix1"/>
    <dgm:cxn modelId="{7A454E15-52F2-4D65-BB14-70DD25FDADC2}" type="presParOf" srcId="{A10F4F56-2341-429A-97A5-6F9155168BA5}" destId="{A5F7749F-90CC-44F2-BD3E-B4477159F055}" srcOrd="7" destOrd="0" presId="urn:microsoft.com/office/officeart/2005/8/layout/matrix1"/>
    <dgm:cxn modelId="{1B98B289-E8E8-4E09-BB93-CC81F6FDD31B}" type="presParOf" srcId="{4A1527B2-10B0-42E9-904E-E922927F8F7E}" destId="{528827D5-2119-4287-BBEC-AC2C5F448A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FCBF7D-46DF-4414-AB89-AFA56F2787F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174AD0C-698C-4AE6-8FB7-2B436AC41930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Refuerzo Longitudinal</a:t>
          </a:r>
        </a:p>
      </dgm:t>
    </dgm:pt>
    <dgm:pt modelId="{A7685FDD-E17A-49ED-8C0F-BAAEB44D55AF}" type="parTrans" cxnId="{F6141936-8164-437A-8F47-447EB2D8DBBC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714A1-E9DE-46AC-AFA1-44CAD0B51A21}" type="sibTrans" cxnId="{F6141936-8164-437A-8F47-447EB2D8DBBC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6ADD0-45FA-4632-8E9A-509BF87D038E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Adherencia</a:t>
          </a:r>
        </a:p>
      </dgm:t>
    </dgm:pt>
    <dgm:pt modelId="{4F047967-6CA5-41CA-882E-3DE9D8BBE17F}" type="parTrans" cxnId="{6E59628A-496E-4997-BA55-81375653005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4072C-9EE3-40BA-AAD1-2B90E0113B69}" type="sibTrans" cxnId="{6E59628A-496E-4997-BA55-81375653005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F694F-5EE2-4FA4-A027-C7B66DD02D0C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Refuerzo transversal en el nudo</a:t>
          </a:r>
        </a:p>
      </dgm:t>
    </dgm:pt>
    <dgm:pt modelId="{728C59D5-6004-4985-BE9B-07D44DAEFF8B}" type="parTrans" cxnId="{F644D630-929C-4F6F-B075-57C7AA40BFF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8C470-D8F9-4C1B-BD3A-8F4B42C36FD3}" type="sibTrans" cxnId="{F644D630-929C-4F6F-B075-57C7AA40BFF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2230B-084D-4965-AC77-9A8A6C95ECD9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Cortante en el nudo</a:t>
          </a:r>
        </a:p>
      </dgm:t>
    </dgm:pt>
    <dgm:pt modelId="{DF69AE2F-EAAD-4F5D-8C26-8C5F88BE3B5D}" type="parTrans" cxnId="{21DEFE5D-D126-4C95-9E0D-E4FB6682016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23B0F-E4F3-43A0-8128-B59E247EE223}" type="sibTrans" cxnId="{21DEFE5D-D126-4C95-9E0D-E4FB6682016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22C57-9D07-4058-B335-5C58A9CE371D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Columna fuerte-viga débil</a:t>
          </a:r>
        </a:p>
      </dgm:t>
    </dgm:pt>
    <dgm:pt modelId="{2FD2AF70-0208-43BE-B5D0-8A2FAC8C62E2}" type="parTrans" cxnId="{7D5F1356-D801-4AD0-BF34-0684855CFC4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92755-5211-45BA-9C59-C5764B4F404D}" type="sibTrans" cxnId="{7D5F1356-D801-4AD0-BF34-0684855CFC4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8CE49-F286-4050-9DF7-CA8FF452919C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Si no cumple cambiar armado en columna</a:t>
          </a:r>
        </a:p>
      </dgm:t>
    </dgm:pt>
    <dgm:pt modelId="{D6AD76BC-F011-4DF1-8099-6300901219EC}" type="parTrans" cxnId="{5B4BF8C7-A709-49B3-9979-E33A61D52B1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E088A-5F38-43E1-9175-5C13A5840D4C}" type="sibTrans" cxnId="{5B4BF8C7-A709-49B3-9979-E33A61D52B1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BBC54-2F7A-48DB-BDDA-8A36244461D5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Si no cumple cambiar armado en viga</a:t>
          </a:r>
        </a:p>
      </dgm:t>
    </dgm:pt>
    <dgm:pt modelId="{7BA808AD-8C3D-4F3C-86B7-E911768E02E5}" type="parTrans" cxnId="{1E873D77-E3D5-4B0E-89A0-D8836CC14ED6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2AB61-152B-4B87-A5EC-E9DB26A9910A}" type="sibTrans" cxnId="{1E873D77-E3D5-4B0E-89A0-D8836CC14ED6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65FF8-E3C1-439F-8EB1-F4561CAFA86B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Si no cumple, disminuir espaciamiento de estribos, colocar estribos suplementarios o aumentar diámetro de estribos</a:t>
          </a:r>
        </a:p>
      </dgm:t>
    </dgm:pt>
    <dgm:pt modelId="{AF7D0388-DEFC-47C6-9281-CFEA9EA01058}" type="parTrans" cxnId="{0C384884-4B42-4E4C-A8F2-9770BFB1187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0E404-9A4B-4CD0-A24B-18BCEC17D0C8}" type="sibTrans" cxnId="{0C384884-4B42-4E4C-A8F2-9770BFB1187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96A02-386D-4855-AB52-55412C886A60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Si no cumple mejorar resistencia del hormigón, calcular estribos para corte o aumentar sección de la columna</a:t>
          </a:r>
        </a:p>
      </dgm:t>
    </dgm:pt>
    <dgm:pt modelId="{E8394AC4-179F-4CE5-AAD5-5351574FC523}" type="parTrans" cxnId="{73F98A77-1A79-4604-A9D4-47AE996A4043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2B29D-17DA-4967-A2C9-C3D0BBDE7B84}" type="sibTrans" cxnId="{73F98A77-1A79-4604-A9D4-47AE996A4043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204E2-03AF-4757-9544-4E729C9BE0CD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Si no cumple, aumentar capacidad a flexión de la columna incrementando el acero longitudinal</a:t>
          </a:r>
        </a:p>
      </dgm:t>
    </dgm:pt>
    <dgm:pt modelId="{167939DE-FFC2-4106-8DA0-AB42AF92CEE8}" type="parTrans" cxnId="{7F9AB775-EB49-4D0B-8A35-EE07621094E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CD6A0-3470-4E62-A323-CBE10E063CE8}" type="sibTrans" cxnId="{7F9AB775-EB49-4D0B-8A35-EE07621094E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4D5A0-E5C6-4370-9957-FA7B7A4CDE78}" type="pres">
      <dgm:prSet presAssocID="{E5FCBF7D-46DF-4414-AB89-AFA56F2787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37D1A8-5CA2-4FC4-BFAF-7568D676B4A9}" type="pres">
      <dgm:prSet presAssocID="{9174AD0C-698C-4AE6-8FB7-2B436AC41930}" presName="parentLin" presStyleCnt="0"/>
      <dgm:spPr/>
    </dgm:pt>
    <dgm:pt modelId="{42E92238-60BD-4608-A4C5-2F82CA8D2A71}" type="pres">
      <dgm:prSet presAssocID="{9174AD0C-698C-4AE6-8FB7-2B436AC41930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DCB3B904-3A9A-427A-A3BD-8D5741478AE6}" type="pres">
      <dgm:prSet presAssocID="{9174AD0C-698C-4AE6-8FB7-2B436AC4193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1CAB6-0776-434D-B9A9-75254F8D4957}" type="pres">
      <dgm:prSet presAssocID="{9174AD0C-698C-4AE6-8FB7-2B436AC41930}" presName="negativeSpace" presStyleCnt="0"/>
      <dgm:spPr/>
    </dgm:pt>
    <dgm:pt modelId="{962B9480-72F9-4477-81C4-03E95E1C7651}" type="pres">
      <dgm:prSet presAssocID="{9174AD0C-698C-4AE6-8FB7-2B436AC4193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546E2C-C2E1-4EA3-B839-CAFAF8D0145C}" type="pres">
      <dgm:prSet presAssocID="{80F714A1-E9DE-46AC-AFA1-44CAD0B51A21}" presName="spaceBetweenRectangles" presStyleCnt="0"/>
      <dgm:spPr/>
    </dgm:pt>
    <dgm:pt modelId="{4BAC7F02-75D2-4FE2-A0BE-26EFAF7A473B}" type="pres">
      <dgm:prSet presAssocID="{3456ADD0-45FA-4632-8E9A-509BF87D038E}" presName="parentLin" presStyleCnt="0"/>
      <dgm:spPr/>
    </dgm:pt>
    <dgm:pt modelId="{8F07854E-B362-4485-94A2-71E7A5D3A39D}" type="pres">
      <dgm:prSet presAssocID="{3456ADD0-45FA-4632-8E9A-509BF87D038E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E4370FB3-65AD-4646-8F97-9F7E330D2FB8}" type="pres">
      <dgm:prSet presAssocID="{3456ADD0-45FA-4632-8E9A-509BF87D038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18B106-3C10-4AD2-B26B-EF3300B54F39}" type="pres">
      <dgm:prSet presAssocID="{3456ADD0-45FA-4632-8E9A-509BF87D038E}" presName="negativeSpace" presStyleCnt="0"/>
      <dgm:spPr/>
    </dgm:pt>
    <dgm:pt modelId="{A06E3235-7883-486F-926B-86C951C46FF5}" type="pres">
      <dgm:prSet presAssocID="{3456ADD0-45FA-4632-8E9A-509BF87D038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FE7F3D-3B83-41BC-AAAF-7E10DC8101C4}" type="pres">
      <dgm:prSet presAssocID="{4CF4072C-9EE3-40BA-AAD1-2B90E0113B69}" presName="spaceBetweenRectangles" presStyleCnt="0"/>
      <dgm:spPr/>
    </dgm:pt>
    <dgm:pt modelId="{13BEEE60-CCCC-43CD-82D9-B24E827886F4}" type="pres">
      <dgm:prSet presAssocID="{251F694F-5EE2-4FA4-A027-C7B66DD02D0C}" presName="parentLin" presStyleCnt="0"/>
      <dgm:spPr/>
    </dgm:pt>
    <dgm:pt modelId="{892E65D7-04EB-4266-9938-CF339416E7AF}" type="pres">
      <dgm:prSet presAssocID="{251F694F-5EE2-4FA4-A027-C7B66DD02D0C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A519266F-F6F5-475B-ADB2-8B342C8282C2}" type="pres">
      <dgm:prSet presAssocID="{251F694F-5EE2-4FA4-A027-C7B66DD02D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74F78-43F7-4048-9EB0-550BB820D82B}" type="pres">
      <dgm:prSet presAssocID="{251F694F-5EE2-4FA4-A027-C7B66DD02D0C}" presName="negativeSpace" presStyleCnt="0"/>
      <dgm:spPr/>
    </dgm:pt>
    <dgm:pt modelId="{29D4DE6D-4504-4BE9-B991-4B8A1AF3EB63}" type="pres">
      <dgm:prSet presAssocID="{251F694F-5EE2-4FA4-A027-C7B66DD02D0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6F7BB7-C16B-439C-9C2E-D082D1121142}" type="pres">
      <dgm:prSet presAssocID="{C9F8C470-D8F9-4C1B-BD3A-8F4B42C36FD3}" presName="spaceBetweenRectangles" presStyleCnt="0"/>
      <dgm:spPr/>
    </dgm:pt>
    <dgm:pt modelId="{32CEB2EF-739D-4891-AD21-FE4491CDC192}" type="pres">
      <dgm:prSet presAssocID="{3D02230B-084D-4965-AC77-9A8A6C95ECD9}" presName="parentLin" presStyleCnt="0"/>
      <dgm:spPr/>
    </dgm:pt>
    <dgm:pt modelId="{29C6C998-5D91-4864-8F46-1D519B5C6E57}" type="pres">
      <dgm:prSet presAssocID="{3D02230B-084D-4965-AC77-9A8A6C95ECD9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CD213AD1-36A9-4E89-AF1C-71B5E6EC0B96}" type="pres">
      <dgm:prSet presAssocID="{3D02230B-084D-4965-AC77-9A8A6C95EC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8132DA-1941-44B2-B66D-E22D4BFCA74D}" type="pres">
      <dgm:prSet presAssocID="{3D02230B-084D-4965-AC77-9A8A6C95ECD9}" presName="negativeSpace" presStyleCnt="0"/>
      <dgm:spPr/>
    </dgm:pt>
    <dgm:pt modelId="{79F210A4-4DF9-4C70-A380-4A8D390F7F62}" type="pres">
      <dgm:prSet presAssocID="{3D02230B-084D-4965-AC77-9A8A6C95ECD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6D6734-55DE-46FA-8827-4E8FD34C05F8}" type="pres">
      <dgm:prSet presAssocID="{00B23B0F-E4F3-43A0-8128-B59E247EE223}" presName="spaceBetweenRectangles" presStyleCnt="0"/>
      <dgm:spPr/>
    </dgm:pt>
    <dgm:pt modelId="{A7A26A5D-77B5-4BF9-8CDE-FB3D6DA96261}" type="pres">
      <dgm:prSet presAssocID="{29922C57-9D07-4058-B335-5C58A9CE371D}" presName="parentLin" presStyleCnt="0"/>
      <dgm:spPr/>
    </dgm:pt>
    <dgm:pt modelId="{26192A83-BF84-4449-898F-D89C1270AF17}" type="pres">
      <dgm:prSet presAssocID="{29922C57-9D07-4058-B335-5C58A9CE371D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28D9A512-6EC1-4C1D-9E18-64BBA50B7DDA}" type="pres">
      <dgm:prSet presAssocID="{29922C57-9D07-4058-B335-5C58A9CE37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61450D-646A-4798-BBFE-27E9C81DA227}" type="pres">
      <dgm:prSet presAssocID="{29922C57-9D07-4058-B335-5C58A9CE371D}" presName="negativeSpace" presStyleCnt="0"/>
      <dgm:spPr/>
    </dgm:pt>
    <dgm:pt modelId="{D3B48AB1-A0CD-4E2E-B820-2E09976C5E1C}" type="pres">
      <dgm:prSet presAssocID="{29922C57-9D07-4058-B335-5C58A9CE371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C56F40-2B7A-4BF3-9ECE-709C07504C3B}" type="presOf" srcId="{251F694F-5EE2-4FA4-A027-C7B66DD02D0C}" destId="{892E65D7-04EB-4266-9938-CF339416E7AF}" srcOrd="0" destOrd="0" presId="urn:microsoft.com/office/officeart/2005/8/layout/list1"/>
    <dgm:cxn modelId="{B903E3E9-4B51-4E5F-A067-FE9CD6AF8815}" type="presOf" srcId="{B2F96A02-386D-4855-AB52-55412C886A60}" destId="{79F210A4-4DF9-4C70-A380-4A8D390F7F62}" srcOrd="0" destOrd="0" presId="urn:microsoft.com/office/officeart/2005/8/layout/list1"/>
    <dgm:cxn modelId="{E1450868-D9E9-4CE1-ABD4-4DAFFC02301D}" type="presOf" srcId="{3D02230B-084D-4965-AC77-9A8A6C95ECD9}" destId="{29C6C998-5D91-4864-8F46-1D519B5C6E57}" srcOrd="0" destOrd="0" presId="urn:microsoft.com/office/officeart/2005/8/layout/list1"/>
    <dgm:cxn modelId="{9611F98F-6468-4231-8FA0-9ED5600CCDFA}" type="presOf" srcId="{E5FCBF7D-46DF-4414-AB89-AFA56F2787F6}" destId="{E404D5A0-E5C6-4370-9957-FA7B7A4CDE78}" srcOrd="0" destOrd="0" presId="urn:microsoft.com/office/officeart/2005/8/layout/list1"/>
    <dgm:cxn modelId="{F644D630-929C-4F6F-B075-57C7AA40BFF4}" srcId="{E5FCBF7D-46DF-4414-AB89-AFA56F2787F6}" destId="{251F694F-5EE2-4FA4-A027-C7B66DD02D0C}" srcOrd="2" destOrd="0" parTransId="{728C59D5-6004-4985-BE9B-07D44DAEFF8B}" sibTransId="{C9F8C470-D8F9-4C1B-BD3A-8F4B42C36FD3}"/>
    <dgm:cxn modelId="{A435A9B6-4A47-45BB-8929-4C4772D163DA}" type="presOf" srcId="{29922C57-9D07-4058-B335-5C58A9CE371D}" destId="{26192A83-BF84-4449-898F-D89C1270AF17}" srcOrd="0" destOrd="0" presId="urn:microsoft.com/office/officeart/2005/8/layout/list1"/>
    <dgm:cxn modelId="{2E33DAC1-F330-4EFD-A329-212D91924F5E}" type="presOf" srcId="{9174AD0C-698C-4AE6-8FB7-2B436AC41930}" destId="{DCB3B904-3A9A-427A-A3BD-8D5741478AE6}" srcOrd="1" destOrd="0" presId="urn:microsoft.com/office/officeart/2005/8/layout/list1"/>
    <dgm:cxn modelId="{21DEFE5D-D126-4C95-9E0D-E4FB66820164}" srcId="{E5FCBF7D-46DF-4414-AB89-AFA56F2787F6}" destId="{3D02230B-084D-4965-AC77-9A8A6C95ECD9}" srcOrd="3" destOrd="0" parTransId="{DF69AE2F-EAAD-4F5D-8C26-8C5F88BE3B5D}" sibTransId="{00B23B0F-E4F3-43A0-8128-B59E247EE223}"/>
    <dgm:cxn modelId="{5B4BF8C7-A709-49B3-9979-E33A61D52B1B}" srcId="{9174AD0C-698C-4AE6-8FB7-2B436AC41930}" destId="{4228CE49-F286-4050-9DF7-CA8FF452919C}" srcOrd="0" destOrd="0" parTransId="{D6AD76BC-F011-4DF1-8099-6300901219EC}" sibTransId="{F9DE088A-5F38-43E1-9175-5C13A5840D4C}"/>
    <dgm:cxn modelId="{E3403E82-A7E9-4A02-8AF7-E5AF6105C0B3}" type="presOf" srcId="{29922C57-9D07-4058-B335-5C58A9CE371D}" destId="{28D9A512-6EC1-4C1D-9E18-64BBA50B7DDA}" srcOrd="1" destOrd="0" presId="urn:microsoft.com/office/officeart/2005/8/layout/list1"/>
    <dgm:cxn modelId="{17AA3CE6-F403-4962-B195-D4D790BD278D}" type="presOf" srcId="{5B2204E2-03AF-4757-9544-4E729C9BE0CD}" destId="{D3B48AB1-A0CD-4E2E-B820-2E09976C5E1C}" srcOrd="0" destOrd="0" presId="urn:microsoft.com/office/officeart/2005/8/layout/list1"/>
    <dgm:cxn modelId="{1F3EBA45-4BFF-4877-93FB-A0173EF2A5AC}" type="presOf" srcId="{5E2BBC54-2F7A-48DB-BDDA-8A36244461D5}" destId="{A06E3235-7883-486F-926B-86C951C46FF5}" srcOrd="0" destOrd="0" presId="urn:microsoft.com/office/officeart/2005/8/layout/list1"/>
    <dgm:cxn modelId="{73D8C78E-3D35-45C6-9B79-1B410183418F}" type="presOf" srcId="{3D02230B-084D-4965-AC77-9A8A6C95ECD9}" destId="{CD213AD1-36A9-4E89-AF1C-71B5E6EC0B96}" srcOrd="1" destOrd="0" presId="urn:microsoft.com/office/officeart/2005/8/layout/list1"/>
    <dgm:cxn modelId="{0C384884-4B42-4E4C-A8F2-9770BFB11878}" srcId="{251F694F-5EE2-4FA4-A027-C7B66DD02D0C}" destId="{13F65FF8-E3C1-439F-8EB1-F4561CAFA86B}" srcOrd="0" destOrd="0" parTransId="{AF7D0388-DEFC-47C6-9281-CFEA9EA01058}" sibTransId="{CEC0E404-9A4B-4CD0-A24B-18BCEC17D0C8}"/>
    <dgm:cxn modelId="{0C195296-38BD-4D07-82E1-E638B312705D}" type="presOf" srcId="{13F65FF8-E3C1-439F-8EB1-F4561CAFA86B}" destId="{29D4DE6D-4504-4BE9-B991-4B8A1AF3EB63}" srcOrd="0" destOrd="0" presId="urn:microsoft.com/office/officeart/2005/8/layout/list1"/>
    <dgm:cxn modelId="{F6141936-8164-437A-8F47-447EB2D8DBBC}" srcId="{E5FCBF7D-46DF-4414-AB89-AFA56F2787F6}" destId="{9174AD0C-698C-4AE6-8FB7-2B436AC41930}" srcOrd="0" destOrd="0" parTransId="{A7685FDD-E17A-49ED-8C0F-BAAEB44D55AF}" sibTransId="{80F714A1-E9DE-46AC-AFA1-44CAD0B51A21}"/>
    <dgm:cxn modelId="{73F98A77-1A79-4604-A9D4-47AE996A4043}" srcId="{3D02230B-084D-4965-AC77-9A8A6C95ECD9}" destId="{B2F96A02-386D-4855-AB52-55412C886A60}" srcOrd="0" destOrd="0" parTransId="{E8394AC4-179F-4CE5-AAD5-5351574FC523}" sibTransId="{4B52B29D-17DA-4967-A2C9-C3D0BBDE7B84}"/>
    <dgm:cxn modelId="{7F9AB775-EB49-4D0B-8A35-EE07621094E5}" srcId="{29922C57-9D07-4058-B335-5C58A9CE371D}" destId="{5B2204E2-03AF-4757-9544-4E729C9BE0CD}" srcOrd="0" destOrd="0" parTransId="{167939DE-FFC2-4106-8DA0-AB42AF92CEE8}" sibTransId="{9C2CD6A0-3470-4E62-A323-CBE10E063CE8}"/>
    <dgm:cxn modelId="{8428E49C-2732-49E1-B6DC-4053872431AD}" type="presOf" srcId="{4228CE49-F286-4050-9DF7-CA8FF452919C}" destId="{962B9480-72F9-4477-81C4-03E95E1C7651}" srcOrd="0" destOrd="0" presId="urn:microsoft.com/office/officeart/2005/8/layout/list1"/>
    <dgm:cxn modelId="{E6D122F8-8EBC-4706-BC78-94B9E39E991A}" type="presOf" srcId="{251F694F-5EE2-4FA4-A027-C7B66DD02D0C}" destId="{A519266F-F6F5-475B-ADB2-8B342C8282C2}" srcOrd="1" destOrd="0" presId="urn:microsoft.com/office/officeart/2005/8/layout/list1"/>
    <dgm:cxn modelId="{1E873D77-E3D5-4B0E-89A0-D8836CC14ED6}" srcId="{3456ADD0-45FA-4632-8E9A-509BF87D038E}" destId="{5E2BBC54-2F7A-48DB-BDDA-8A36244461D5}" srcOrd="0" destOrd="0" parTransId="{7BA808AD-8C3D-4F3C-86B7-E911768E02E5}" sibTransId="{4082AB61-152B-4B87-A5EC-E9DB26A9910A}"/>
    <dgm:cxn modelId="{E8C59536-8C39-4E64-B77E-39BA04F03509}" type="presOf" srcId="{3456ADD0-45FA-4632-8E9A-509BF87D038E}" destId="{E4370FB3-65AD-4646-8F97-9F7E330D2FB8}" srcOrd="1" destOrd="0" presId="urn:microsoft.com/office/officeart/2005/8/layout/list1"/>
    <dgm:cxn modelId="{7D5F1356-D801-4AD0-BF34-0684855CFC4F}" srcId="{E5FCBF7D-46DF-4414-AB89-AFA56F2787F6}" destId="{29922C57-9D07-4058-B335-5C58A9CE371D}" srcOrd="4" destOrd="0" parTransId="{2FD2AF70-0208-43BE-B5D0-8A2FAC8C62E2}" sibTransId="{A8B92755-5211-45BA-9C59-C5764B4F404D}"/>
    <dgm:cxn modelId="{6E59628A-496E-4997-BA55-813756530055}" srcId="{E5FCBF7D-46DF-4414-AB89-AFA56F2787F6}" destId="{3456ADD0-45FA-4632-8E9A-509BF87D038E}" srcOrd="1" destOrd="0" parTransId="{4F047967-6CA5-41CA-882E-3DE9D8BBE17F}" sibTransId="{4CF4072C-9EE3-40BA-AAD1-2B90E0113B69}"/>
    <dgm:cxn modelId="{6CF011A1-00E1-4B3A-9831-1A47CD95AB80}" type="presOf" srcId="{9174AD0C-698C-4AE6-8FB7-2B436AC41930}" destId="{42E92238-60BD-4608-A4C5-2F82CA8D2A71}" srcOrd="0" destOrd="0" presId="urn:microsoft.com/office/officeart/2005/8/layout/list1"/>
    <dgm:cxn modelId="{3BBECA1C-8E00-43EF-8339-D140A0EF32CA}" type="presOf" srcId="{3456ADD0-45FA-4632-8E9A-509BF87D038E}" destId="{8F07854E-B362-4485-94A2-71E7A5D3A39D}" srcOrd="0" destOrd="0" presId="urn:microsoft.com/office/officeart/2005/8/layout/list1"/>
    <dgm:cxn modelId="{5C09C3C8-06BB-420B-B7FD-1F895736E9A9}" type="presParOf" srcId="{E404D5A0-E5C6-4370-9957-FA7B7A4CDE78}" destId="{DD37D1A8-5CA2-4FC4-BFAF-7568D676B4A9}" srcOrd="0" destOrd="0" presId="urn:microsoft.com/office/officeart/2005/8/layout/list1"/>
    <dgm:cxn modelId="{934F1BB5-2688-4293-9306-09CB3B11EC8F}" type="presParOf" srcId="{DD37D1A8-5CA2-4FC4-BFAF-7568D676B4A9}" destId="{42E92238-60BD-4608-A4C5-2F82CA8D2A71}" srcOrd="0" destOrd="0" presId="urn:microsoft.com/office/officeart/2005/8/layout/list1"/>
    <dgm:cxn modelId="{744D7471-8BA0-434B-B353-3549A16B3D24}" type="presParOf" srcId="{DD37D1A8-5CA2-4FC4-BFAF-7568D676B4A9}" destId="{DCB3B904-3A9A-427A-A3BD-8D5741478AE6}" srcOrd="1" destOrd="0" presId="urn:microsoft.com/office/officeart/2005/8/layout/list1"/>
    <dgm:cxn modelId="{C9FFC3AC-91FC-4414-9F7D-BE86B0E488CD}" type="presParOf" srcId="{E404D5A0-E5C6-4370-9957-FA7B7A4CDE78}" destId="{2C71CAB6-0776-434D-B9A9-75254F8D4957}" srcOrd="1" destOrd="0" presId="urn:microsoft.com/office/officeart/2005/8/layout/list1"/>
    <dgm:cxn modelId="{F268862F-3415-4D24-B511-F9F753EBEFD0}" type="presParOf" srcId="{E404D5A0-E5C6-4370-9957-FA7B7A4CDE78}" destId="{962B9480-72F9-4477-81C4-03E95E1C7651}" srcOrd="2" destOrd="0" presId="urn:microsoft.com/office/officeart/2005/8/layout/list1"/>
    <dgm:cxn modelId="{9BFBA655-D8EE-415C-9E60-2055B081D7E1}" type="presParOf" srcId="{E404D5A0-E5C6-4370-9957-FA7B7A4CDE78}" destId="{AB546E2C-C2E1-4EA3-B839-CAFAF8D0145C}" srcOrd="3" destOrd="0" presId="urn:microsoft.com/office/officeart/2005/8/layout/list1"/>
    <dgm:cxn modelId="{B2DDC62D-31F6-4938-A59B-65DBFE5BEC75}" type="presParOf" srcId="{E404D5A0-E5C6-4370-9957-FA7B7A4CDE78}" destId="{4BAC7F02-75D2-4FE2-A0BE-26EFAF7A473B}" srcOrd="4" destOrd="0" presId="urn:microsoft.com/office/officeart/2005/8/layout/list1"/>
    <dgm:cxn modelId="{DD17F4CA-2C02-4389-B738-B931A881726F}" type="presParOf" srcId="{4BAC7F02-75D2-4FE2-A0BE-26EFAF7A473B}" destId="{8F07854E-B362-4485-94A2-71E7A5D3A39D}" srcOrd="0" destOrd="0" presId="urn:microsoft.com/office/officeart/2005/8/layout/list1"/>
    <dgm:cxn modelId="{57B28F3B-C100-44FB-9455-5E8B3B817073}" type="presParOf" srcId="{4BAC7F02-75D2-4FE2-A0BE-26EFAF7A473B}" destId="{E4370FB3-65AD-4646-8F97-9F7E330D2FB8}" srcOrd="1" destOrd="0" presId="urn:microsoft.com/office/officeart/2005/8/layout/list1"/>
    <dgm:cxn modelId="{3591CF38-4E60-4334-96C1-C712394DC11F}" type="presParOf" srcId="{E404D5A0-E5C6-4370-9957-FA7B7A4CDE78}" destId="{6118B106-3C10-4AD2-B26B-EF3300B54F39}" srcOrd="5" destOrd="0" presId="urn:microsoft.com/office/officeart/2005/8/layout/list1"/>
    <dgm:cxn modelId="{29C63E7C-738E-4F23-ADD7-F78654B06F9A}" type="presParOf" srcId="{E404D5A0-E5C6-4370-9957-FA7B7A4CDE78}" destId="{A06E3235-7883-486F-926B-86C951C46FF5}" srcOrd="6" destOrd="0" presId="urn:microsoft.com/office/officeart/2005/8/layout/list1"/>
    <dgm:cxn modelId="{A7DD519F-F03D-4D43-BA92-5F5DCAA5C3D0}" type="presParOf" srcId="{E404D5A0-E5C6-4370-9957-FA7B7A4CDE78}" destId="{05FE7F3D-3B83-41BC-AAAF-7E10DC8101C4}" srcOrd="7" destOrd="0" presId="urn:microsoft.com/office/officeart/2005/8/layout/list1"/>
    <dgm:cxn modelId="{8C35564A-B9F7-42C4-BE12-C915755D5B65}" type="presParOf" srcId="{E404D5A0-E5C6-4370-9957-FA7B7A4CDE78}" destId="{13BEEE60-CCCC-43CD-82D9-B24E827886F4}" srcOrd="8" destOrd="0" presId="urn:microsoft.com/office/officeart/2005/8/layout/list1"/>
    <dgm:cxn modelId="{22F8D9C4-ED6D-430C-AB9D-B3E35D50608F}" type="presParOf" srcId="{13BEEE60-CCCC-43CD-82D9-B24E827886F4}" destId="{892E65D7-04EB-4266-9938-CF339416E7AF}" srcOrd="0" destOrd="0" presId="urn:microsoft.com/office/officeart/2005/8/layout/list1"/>
    <dgm:cxn modelId="{4049A3BA-4E12-40E8-8E75-7AFF085C85CC}" type="presParOf" srcId="{13BEEE60-CCCC-43CD-82D9-B24E827886F4}" destId="{A519266F-F6F5-475B-ADB2-8B342C8282C2}" srcOrd="1" destOrd="0" presId="urn:microsoft.com/office/officeart/2005/8/layout/list1"/>
    <dgm:cxn modelId="{F54FABEC-52F5-4F5D-9C3F-B7F81D79D942}" type="presParOf" srcId="{E404D5A0-E5C6-4370-9957-FA7B7A4CDE78}" destId="{4FD74F78-43F7-4048-9EB0-550BB820D82B}" srcOrd="9" destOrd="0" presId="urn:microsoft.com/office/officeart/2005/8/layout/list1"/>
    <dgm:cxn modelId="{3F084AC5-C87F-48C5-A2C8-E67DEDEBF5D2}" type="presParOf" srcId="{E404D5A0-E5C6-4370-9957-FA7B7A4CDE78}" destId="{29D4DE6D-4504-4BE9-B991-4B8A1AF3EB63}" srcOrd="10" destOrd="0" presId="urn:microsoft.com/office/officeart/2005/8/layout/list1"/>
    <dgm:cxn modelId="{383082AE-860A-4758-A193-F4284957352F}" type="presParOf" srcId="{E404D5A0-E5C6-4370-9957-FA7B7A4CDE78}" destId="{6E6F7BB7-C16B-439C-9C2E-D082D1121142}" srcOrd="11" destOrd="0" presId="urn:microsoft.com/office/officeart/2005/8/layout/list1"/>
    <dgm:cxn modelId="{A4A83015-F414-4FDD-99EB-E5D803CDA204}" type="presParOf" srcId="{E404D5A0-E5C6-4370-9957-FA7B7A4CDE78}" destId="{32CEB2EF-739D-4891-AD21-FE4491CDC192}" srcOrd="12" destOrd="0" presId="urn:microsoft.com/office/officeart/2005/8/layout/list1"/>
    <dgm:cxn modelId="{79B8FC00-ABB8-4813-A8C9-446753C9740D}" type="presParOf" srcId="{32CEB2EF-739D-4891-AD21-FE4491CDC192}" destId="{29C6C998-5D91-4864-8F46-1D519B5C6E57}" srcOrd="0" destOrd="0" presId="urn:microsoft.com/office/officeart/2005/8/layout/list1"/>
    <dgm:cxn modelId="{844A1055-EE90-4B74-BBC6-D1E0B711EC78}" type="presParOf" srcId="{32CEB2EF-739D-4891-AD21-FE4491CDC192}" destId="{CD213AD1-36A9-4E89-AF1C-71B5E6EC0B96}" srcOrd="1" destOrd="0" presId="urn:microsoft.com/office/officeart/2005/8/layout/list1"/>
    <dgm:cxn modelId="{C2AAC966-03E9-4593-8C8F-4F28DBFC2064}" type="presParOf" srcId="{E404D5A0-E5C6-4370-9957-FA7B7A4CDE78}" destId="{688132DA-1941-44B2-B66D-E22D4BFCA74D}" srcOrd="13" destOrd="0" presId="urn:microsoft.com/office/officeart/2005/8/layout/list1"/>
    <dgm:cxn modelId="{E99CEDCA-47A4-4229-BDAF-6BB3C88A2AC7}" type="presParOf" srcId="{E404D5A0-E5C6-4370-9957-FA7B7A4CDE78}" destId="{79F210A4-4DF9-4C70-A380-4A8D390F7F62}" srcOrd="14" destOrd="0" presId="urn:microsoft.com/office/officeart/2005/8/layout/list1"/>
    <dgm:cxn modelId="{CE912E88-AC81-45C9-9E89-5640F19972DD}" type="presParOf" srcId="{E404D5A0-E5C6-4370-9957-FA7B7A4CDE78}" destId="{266D6734-55DE-46FA-8827-4E8FD34C05F8}" srcOrd="15" destOrd="0" presId="urn:microsoft.com/office/officeart/2005/8/layout/list1"/>
    <dgm:cxn modelId="{FE19186D-847F-4060-9A27-5AE6A709656E}" type="presParOf" srcId="{E404D5A0-E5C6-4370-9957-FA7B7A4CDE78}" destId="{A7A26A5D-77B5-4BF9-8CDE-FB3D6DA96261}" srcOrd="16" destOrd="0" presId="urn:microsoft.com/office/officeart/2005/8/layout/list1"/>
    <dgm:cxn modelId="{BF8DBD3D-D971-4BF5-8B51-029323173C55}" type="presParOf" srcId="{A7A26A5D-77B5-4BF9-8CDE-FB3D6DA96261}" destId="{26192A83-BF84-4449-898F-D89C1270AF17}" srcOrd="0" destOrd="0" presId="urn:microsoft.com/office/officeart/2005/8/layout/list1"/>
    <dgm:cxn modelId="{572553A4-D0DF-48FC-9EF6-9DADEA56E8CF}" type="presParOf" srcId="{A7A26A5D-77B5-4BF9-8CDE-FB3D6DA96261}" destId="{28D9A512-6EC1-4C1D-9E18-64BBA50B7DDA}" srcOrd="1" destOrd="0" presId="urn:microsoft.com/office/officeart/2005/8/layout/list1"/>
    <dgm:cxn modelId="{C811525D-1B44-45A4-90C1-08F92CCB9418}" type="presParOf" srcId="{E404D5A0-E5C6-4370-9957-FA7B7A4CDE78}" destId="{5D61450D-646A-4798-BBFE-27E9C81DA227}" srcOrd="17" destOrd="0" presId="urn:microsoft.com/office/officeart/2005/8/layout/list1"/>
    <dgm:cxn modelId="{C9A21A64-FA5F-437B-A5D9-01525A538684}" type="presParOf" srcId="{E404D5A0-E5C6-4370-9957-FA7B7A4CDE78}" destId="{D3B48AB1-A0CD-4E2E-B820-2E09976C5E1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F3C48-94CF-4491-8F61-3483325F3488}">
      <dsp:nvSpPr>
        <dsp:cNvPr id="0" name=""/>
        <dsp:cNvSpPr/>
      </dsp:nvSpPr>
      <dsp:spPr>
        <a:xfrm>
          <a:off x="-6401433" y="-979134"/>
          <a:ext cx="7619517" cy="7619517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E7AEF-CA90-40DB-8035-B724900BAB0F}">
      <dsp:nvSpPr>
        <dsp:cNvPr id="0" name=""/>
        <dsp:cNvSpPr/>
      </dsp:nvSpPr>
      <dsp:spPr>
        <a:xfrm>
          <a:off x="453442" y="298121"/>
          <a:ext cx="4184551" cy="596016"/>
        </a:xfrm>
        <a:prstGeom prst="rect">
          <a:avLst/>
        </a:prstGeom>
        <a:solidFill>
          <a:srgbClr val="74D5F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CAPÍTULO 1</a:t>
          </a:r>
          <a:endParaRPr lang="en-US" sz="3100" kern="1200" dirty="0"/>
        </a:p>
      </dsp:txBody>
      <dsp:txXfrm>
        <a:off x="453442" y="298121"/>
        <a:ext cx="4184551" cy="596016"/>
      </dsp:txXfrm>
    </dsp:sp>
    <dsp:sp modelId="{AA4224D9-990E-4F50-AD32-54227F46F716}">
      <dsp:nvSpPr>
        <dsp:cNvPr id="0" name=""/>
        <dsp:cNvSpPr/>
      </dsp:nvSpPr>
      <dsp:spPr>
        <a:xfrm>
          <a:off x="80932" y="223619"/>
          <a:ext cx="745020" cy="7450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5CC1A-5691-4723-9B74-EB471EFFA5E1}">
      <dsp:nvSpPr>
        <dsp:cNvPr id="0" name=""/>
        <dsp:cNvSpPr/>
      </dsp:nvSpPr>
      <dsp:spPr>
        <a:xfrm>
          <a:off x="943706" y="1192032"/>
          <a:ext cx="3694287" cy="596016"/>
        </a:xfrm>
        <a:prstGeom prst="rect">
          <a:avLst/>
        </a:prstGeom>
        <a:solidFill>
          <a:srgbClr val="00CC9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CAPÍTULO 2</a:t>
          </a:r>
          <a:endParaRPr lang="en-US" sz="3100" kern="1200" dirty="0"/>
        </a:p>
      </dsp:txBody>
      <dsp:txXfrm>
        <a:off x="943706" y="1192032"/>
        <a:ext cx="3694287" cy="596016"/>
      </dsp:txXfrm>
    </dsp:sp>
    <dsp:sp modelId="{7F3592EF-72E5-49EF-9E56-908DDF632A08}">
      <dsp:nvSpPr>
        <dsp:cNvPr id="0" name=""/>
        <dsp:cNvSpPr/>
      </dsp:nvSpPr>
      <dsp:spPr>
        <a:xfrm>
          <a:off x="571196" y="1117530"/>
          <a:ext cx="745020" cy="7450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31B64-E701-465A-B399-78431DB08A88}">
      <dsp:nvSpPr>
        <dsp:cNvPr id="0" name=""/>
        <dsp:cNvSpPr/>
      </dsp:nvSpPr>
      <dsp:spPr>
        <a:xfrm>
          <a:off x="1167891" y="2085943"/>
          <a:ext cx="3470101" cy="59601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CAPÍTULO 3</a:t>
          </a:r>
          <a:endParaRPr lang="en-US" sz="3100" kern="1200" dirty="0"/>
        </a:p>
      </dsp:txBody>
      <dsp:txXfrm>
        <a:off x="1167891" y="2085943"/>
        <a:ext cx="3470101" cy="596016"/>
      </dsp:txXfrm>
    </dsp:sp>
    <dsp:sp modelId="{5733E431-231D-40DB-B191-D53FD0B8FF21}">
      <dsp:nvSpPr>
        <dsp:cNvPr id="0" name=""/>
        <dsp:cNvSpPr/>
      </dsp:nvSpPr>
      <dsp:spPr>
        <a:xfrm>
          <a:off x="795381" y="2011441"/>
          <a:ext cx="745020" cy="7450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6EE86-3264-43EB-A961-E90C7C740DA4}">
      <dsp:nvSpPr>
        <dsp:cNvPr id="0" name=""/>
        <dsp:cNvSpPr/>
      </dsp:nvSpPr>
      <dsp:spPr>
        <a:xfrm>
          <a:off x="1167891" y="2979288"/>
          <a:ext cx="3470101" cy="596016"/>
        </a:xfrm>
        <a:prstGeom prst="rect">
          <a:avLst/>
        </a:prstGeom>
        <a:solidFill>
          <a:srgbClr val="FFCC6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CAPÍTULO 4</a:t>
          </a:r>
          <a:endParaRPr lang="en-US" sz="3100" kern="1200" dirty="0"/>
        </a:p>
      </dsp:txBody>
      <dsp:txXfrm>
        <a:off x="1167891" y="2979288"/>
        <a:ext cx="3470101" cy="596016"/>
      </dsp:txXfrm>
    </dsp:sp>
    <dsp:sp modelId="{7AFCEBFB-9FB2-4D8E-AF1E-286DAC13F666}">
      <dsp:nvSpPr>
        <dsp:cNvPr id="0" name=""/>
        <dsp:cNvSpPr/>
      </dsp:nvSpPr>
      <dsp:spPr>
        <a:xfrm>
          <a:off x="795381" y="2904786"/>
          <a:ext cx="745020" cy="7450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AF70B-60C0-4A9C-B146-9C4986437309}">
      <dsp:nvSpPr>
        <dsp:cNvPr id="0" name=""/>
        <dsp:cNvSpPr/>
      </dsp:nvSpPr>
      <dsp:spPr>
        <a:xfrm>
          <a:off x="943706" y="3873199"/>
          <a:ext cx="3694287" cy="596016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CAPÍTULO 5</a:t>
          </a:r>
          <a:endParaRPr lang="en-US" sz="3100" kern="1200" dirty="0"/>
        </a:p>
      </dsp:txBody>
      <dsp:txXfrm>
        <a:off x="943706" y="3873199"/>
        <a:ext cx="3694287" cy="596016"/>
      </dsp:txXfrm>
    </dsp:sp>
    <dsp:sp modelId="{46883D5F-7B10-4039-9927-FC078CEED462}">
      <dsp:nvSpPr>
        <dsp:cNvPr id="0" name=""/>
        <dsp:cNvSpPr/>
      </dsp:nvSpPr>
      <dsp:spPr>
        <a:xfrm>
          <a:off x="571196" y="3798697"/>
          <a:ext cx="745020" cy="7450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8B659-9CB4-47DD-B2F6-CE105346B11A}">
      <dsp:nvSpPr>
        <dsp:cNvPr id="0" name=""/>
        <dsp:cNvSpPr/>
      </dsp:nvSpPr>
      <dsp:spPr>
        <a:xfrm>
          <a:off x="453442" y="4767110"/>
          <a:ext cx="4184551" cy="596016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CAPÍTULO 6</a:t>
          </a:r>
          <a:endParaRPr lang="en-US" sz="3100" kern="1200" dirty="0"/>
        </a:p>
      </dsp:txBody>
      <dsp:txXfrm>
        <a:off x="453442" y="4767110"/>
        <a:ext cx="4184551" cy="596016"/>
      </dsp:txXfrm>
    </dsp:sp>
    <dsp:sp modelId="{173683DD-3429-4F6E-989C-C73C91B36956}">
      <dsp:nvSpPr>
        <dsp:cNvPr id="0" name=""/>
        <dsp:cNvSpPr/>
      </dsp:nvSpPr>
      <dsp:spPr>
        <a:xfrm>
          <a:off x="80932" y="4692608"/>
          <a:ext cx="745020" cy="7450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B521-422C-46B6-B010-87E77D5E368D}">
      <dsp:nvSpPr>
        <dsp:cNvPr id="0" name=""/>
        <dsp:cNvSpPr/>
      </dsp:nvSpPr>
      <dsp:spPr>
        <a:xfrm rot="16200000">
          <a:off x="846097" y="-774086"/>
          <a:ext cx="2520280" cy="4068452"/>
        </a:xfrm>
        <a:prstGeom prst="round1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INEN 1976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s-EC" sz="1100" i="1" kern="1200" smtClean="0">
                    <a:solidFill>
                      <a:schemeClr val="tx1"/>
                    </a:solidFill>
                    <a:latin typeface="Cambria Math"/>
                  </a:rPr>
                  <m:t>𝑉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=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𝑍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𝐼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𝐾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𝐶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𝑆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𝑊</m:t>
                </m:r>
              </m:oMath>
            </m:oMathPara>
          </a14:m>
          <a:endParaRPr lang="es-EC" sz="1100" i="1" kern="1200" dirty="0" smtClean="0">
            <a:solidFill>
              <a:schemeClr val="tx1"/>
            </a:solidFill>
            <a:latin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Desviación relativa de piso máxima 0.005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la altura de piso</a:t>
          </a:r>
          <a:endParaRPr lang="es-EC" sz="110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s-EC" sz="1100" i="1" kern="1200" smtClean="0">
                    <a:solidFill>
                      <a:schemeClr val="tx1"/>
                    </a:solidFill>
                    <a:latin typeface="Cambria Math"/>
                  </a:rPr>
                  <m:t>𝑈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=1.4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+1.7 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𝐿</m:t>
                </m:r>
              </m:oMath>
            </m:oMathPara>
          </a14:m>
          <a:endParaRPr lang="es-EC" sz="110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s-EC" sz="1100" i="1" kern="1200" smtClean="0">
                    <a:solidFill>
                      <a:schemeClr val="tx1"/>
                    </a:solidFill>
                    <a:latin typeface="Cambria Math"/>
                  </a:rPr>
                  <m:t>𝑈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=1.05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+1.28 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𝐿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±1.40 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𝐸</m:t>
                </m:r>
              </m:oMath>
            </m:oMathPara>
          </a14:m>
          <a:endParaRPr lang="es-EC" sz="110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1100" i="1" kern="1200" smtClean="0">
                    <a:solidFill>
                      <a:schemeClr val="tx1"/>
                    </a:solidFill>
                    <a:latin typeface="Cambria Math"/>
                  </a:rPr>
                  <m:t>𝑈</m:t>
                </m:r>
                <m:r>
                  <a:rPr lang="en-US" sz="1100" i="1" kern="1200" smtClean="0">
                    <a:solidFill>
                      <a:schemeClr val="tx1"/>
                    </a:solidFill>
                    <a:latin typeface="Cambria Math"/>
                  </a:rPr>
                  <m:t>=0.90 </m:t>
                </m:r>
                <m:r>
                  <a:rPr lang="en-US" sz="11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1100" i="1" kern="1200" smtClean="0">
                    <a:solidFill>
                      <a:schemeClr val="tx1"/>
                    </a:solidFill>
                    <a:latin typeface="Cambria Math"/>
                  </a:rPr>
                  <m:t>±1.43 </m:t>
                </m:r>
                <m:r>
                  <a:rPr lang="en-US" sz="1100" i="1" kern="1200" smtClean="0">
                    <a:solidFill>
                      <a:schemeClr val="tx1"/>
                    </a:solidFill>
                    <a:latin typeface="Cambria Math"/>
                  </a:rPr>
                  <m:t>𝐸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 </m:t>
                </m:r>
              </m:oMath>
            </m:oMathPara>
          </a14:m>
          <a:endParaRPr lang="en-US" sz="11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2011" y="1"/>
        <a:ext cx="4068452" cy="1890210"/>
      </dsp:txXfrm>
    </dsp:sp>
    <dsp:sp modelId="{A22A9EED-4567-4943-B002-88F867F47A2F}">
      <dsp:nvSpPr>
        <dsp:cNvPr id="0" name=""/>
        <dsp:cNvSpPr/>
      </dsp:nvSpPr>
      <dsp:spPr>
        <a:xfrm>
          <a:off x="4068452" y="0"/>
          <a:ext cx="4068452" cy="2520280"/>
        </a:xfrm>
        <a:prstGeom prst="round1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CEC 2000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s-EC" sz="1100" i="1" kern="1200" smtClean="0">
                    <a:solidFill>
                      <a:schemeClr val="tx1"/>
                    </a:solidFill>
                    <a:latin typeface="Cambria Math"/>
                  </a:rPr>
                  <m:t>𝑉</m:t>
                </m:r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=</m:t>
                </m:r>
                <m:f>
                  <m:fPr>
                    <m:ctrlP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fPr>
                  <m:num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num>
                  <m:den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11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sSub>
                      <m:sSubPr>
                        <m:ctrlP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1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den>
                </m:f>
                <m:r>
                  <a:rPr lang="en-US" sz="1100" i="1" kern="1200">
                    <a:solidFill>
                      <a:schemeClr val="tx1"/>
                    </a:solidFill>
                    <a:latin typeface="Cambria Math"/>
                  </a:rPr>
                  <m:t>𝑊</m:t>
                </m:r>
              </m:oMath>
            </m:oMathPara>
          </a14:m>
          <a:endParaRPr lang="en-US" sz="11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Deriva inelástica máxima 0.02 (2%)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s-EC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𝑈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=1.4 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+1.7 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𝐿</m:t>
                </m:r>
              </m:oMath>
            </m:oMathPara>
          </a14:m>
          <a:endParaRPr lang="es-EC" sz="1100" b="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𝑈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=1.05 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+1.275 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𝐿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±1.40 </m:t>
                </m:r>
                <m:r>
                  <a:rPr lang="en-US" sz="1100" b="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𝐸</m:t>
                </m:r>
              </m:oMath>
            </m:oMathPara>
          </a14:m>
          <a:endParaRPr lang="es-EC" sz="1100" b="0" i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𝑈</m:t>
                </m:r>
                <m:r>
                  <a:rPr lang="en-US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=0.90 </m:t>
                </m:r>
                <m:r>
                  <a:rPr lang="en-US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±1.43 </m:t>
                </m:r>
                <m:r>
                  <a:rPr lang="en-US" sz="11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𝐸</m:t>
                </m:r>
              </m:oMath>
            </m:oMathPara>
          </a14:m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8452" y="0"/>
        <a:ext cx="4068452" cy="1890210"/>
      </dsp:txXfrm>
    </dsp:sp>
    <dsp:sp modelId="{6437ADC5-713B-4442-AA9B-C0BF9C1A26A2}">
      <dsp:nvSpPr>
        <dsp:cNvPr id="0" name=""/>
        <dsp:cNvSpPr/>
      </dsp:nvSpPr>
      <dsp:spPr>
        <a:xfrm rot="10800000">
          <a:off x="0" y="2520280"/>
          <a:ext cx="4068452" cy="2520280"/>
        </a:xfrm>
        <a:prstGeom prst="round1Rect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NEC-11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050" i="1" kern="1200" smtClean="0">
                    <a:solidFill>
                      <a:schemeClr val="tx1"/>
                    </a:solidFill>
                    <a:latin typeface="Cambria Math"/>
                  </a:rPr>
                  <m:t>𝑉</m:t>
                </m:r>
                <m:r>
                  <a:rPr lang="en-US" sz="1050" i="1" kern="1200">
                    <a:solidFill>
                      <a:schemeClr val="tx1"/>
                    </a:solidFill>
                    <a:latin typeface="Cambria Math"/>
                  </a:rPr>
                  <m:t>=</m:t>
                </m:r>
                <m:f>
                  <m:fPr>
                    <m:ctrlPr>
                      <a:rPr lang="en-US" sz="1050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fPr>
                  <m:num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num>
                  <m:den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sSub>
                      <m:sSubPr>
                        <m:ctrlP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den>
                </m:f>
                <m:r>
                  <a:rPr lang="en-US" sz="1050" i="1" kern="1200">
                    <a:solidFill>
                      <a:schemeClr val="tx1"/>
                    </a:solidFill>
                    <a:latin typeface="Cambria Math"/>
                  </a:rPr>
                  <m:t>𝑊</m:t>
                </m:r>
              </m:oMath>
            </m:oMathPara>
          </a14:m>
          <a:endParaRPr lang="es-EC" sz="105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Deriva inelástica máxima 0.02 (2%)</a:t>
          </a:r>
          <a:endParaRPr lang="es-EC" sz="105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1.4 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+1.6 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𝐿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+0.5 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e>
                </m:d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+1.6 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e>
                </m:d>
                <m:r>
                  <a:rPr lang="en-US" sz="900" i="1" kern="1200">
                    <a:solidFill>
                      <a:schemeClr val="tx1"/>
                    </a:solidFill>
                    <a:latin typeface="Cambria Math"/>
                  </a:rPr>
                  <m:t>+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0.5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e>
                </m:d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𝑊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𝐿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+0.5 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e>
                </m:d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𝐸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𝐿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+0.2 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𝑆</m:t>
                </m:r>
              </m:oMath>
            </m:oMathPara>
          </a14:m>
          <a:endParaRPr lang="en-US" sz="9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0.9 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𝑊</m:t>
                </m:r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0.9 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/>
                  </a:rPr>
                  <m:t>𝐸</m:t>
                </m:r>
              </m:oMath>
            </m:oMathPara>
          </a14:m>
          <a:endParaRPr lang="es-EC" sz="9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150349"/>
        <a:ext cx="4068452" cy="1890210"/>
      </dsp:txXfrm>
    </dsp:sp>
    <dsp:sp modelId="{79957A2F-F604-4560-9DD8-F9E33E3C6EC7}">
      <dsp:nvSpPr>
        <dsp:cNvPr id="0" name=""/>
        <dsp:cNvSpPr/>
      </dsp:nvSpPr>
      <dsp:spPr>
        <a:xfrm rot="5400000">
          <a:off x="4842538" y="1746194"/>
          <a:ext cx="2520280" cy="4068452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NEC-15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05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𝑉</m:t>
                </m:r>
                <m:r>
                  <a:rPr lang="en-US" sz="105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1050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fPr>
                  <m:num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num>
                  <m:den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05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sSub>
                      <m:sSubPr>
                        <m:ctrlPr>
                          <a:rPr lang="en-US" sz="105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05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den>
                </m:f>
                <m:r>
                  <a:rPr lang="en-US" sz="105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𝑊</m:t>
                </m:r>
              </m:oMath>
            </m:oMathPara>
          </a14:m>
          <a:endParaRPr lang="es-EC" sz="105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Deriva inelástica máxima 0.02 (2%)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1.4 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+1.6 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𝐿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+0.5 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</m:d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+1.6 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</m:d>
                <m:r>
                  <a:rPr lang="en-US" sz="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0.5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e>
                </m:d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𝑊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𝐿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+0.5 </m:t>
                </m:r>
                <m:d>
                  <m:dPr>
                    <m:ctrlPr>
                      <a:rPr lang="en-US" sz="9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</m:d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1.2 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𝐸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𝐿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+0.2 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𝑆</m:t>
                </m:r>
              </m:oMath>
            </m:oMathPara>
          </a14:m>
          <a:endParaRPr lang="en-US" sz="9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0.9 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𝑊</m:t>
                </m:r>
              </m:oMath>
            </m:oMathPara>
          </a14:m>
          <a:endParaRPr lang="en-US" sz="90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0.9 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+1.0 </m:t>
                </m:r>
                <m:r>
                  <a:rPr lang="en-US" sz="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𝐸</m:t>
                </m:r>
              </m:oMath>
            </m:oMathPara>
          </a14:m>
          <a:endParaRPr lang="es-EC" sz="900" kern="1200" dirty="0" smtClean="0">
            <a:solidFill>
              <a:schemeClr val="tx1"/>
            </a:solidFill>
            <a:latin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068452" y="3150349"/>
        <a:ext cx="4068452" cy="1890210"/>
      </dsp:txXfrm>
    </dsp:sp>
    <dsp:sp modelId="{528827D5-2119-4287-BBEC-AC2C5F448AFF}">
      <dsp:nvSpPr>
        <dsp:cNvPr id="0" name=""/>
        <dsp:cNvSpPr/>
      </dsp:nvSpPr>
      <dsp:spPr>
        <a:xfrm>
          <a:off x="3096344" y="2088234"/>
          <a:ext cx="1944215" cy="864090"/>
        </a:xfrm>
        <a:prstGeom prst="round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CORTANTE BASAL (V)</a:t>
          </a:r>
          <a:endParaRPr lang="en-US" sz="1800" b="1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525" y="2130415"/>
        <a:ext cx="1859853" cy="779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B9480-72F9-4477-81C4-03E95E1C7651}">
      <dsp:nvSpPr>
        <dsp:cNvPr id="0" name=""/>
        <dsp:cNvSpPr/>
      </dsp:nvSpPr>
      <dsp:spPr>
        <a:xfrm>
          <a:off x="0" y="237891"/>
          <a:ext cx="5760640" cy="53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208280" rIns="4470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Si no cumple cambiar armado en columna</a:t>
          </a:r>
        </a:p>
      </dsp:txBody>
      <dsp:txXfrm>
        <a:off x="0" y="237891"/>
        <a:ext cx="5760640" cy="535500"/>
      </dsp:txXfrm>
    </dsp:sp>
    <dsp:sp modelId="{DCB3B904-3A9A-427A-A3BD-8D5741478AE6}">
      <dsp:nvSpPr>
        <dsp:cNvPr id="0" name=""/>
        <dsp:cNvSpPr/>
      </dsp:nvSpPr>
      <dsp:spPr>
        <a:xfrm>
          <a:off x="288032" y="90291"/>
          <a:ext cx="4032448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Refuerzo Longitudinal</a:t>
          </a:r>
        </a:p>
      </dsp:txBody>
      <dsp:txXfrm>
        <a:off x="302442" y="104701"/>
        <a:ext cx="4003628" cy="266380"/>
      </dsp:txXfrm>
    </dsp:sp>
    <dsp:sp modelId="{A06E3235-7883-486F-926B-86C951C46FF5}">
      <dsp:nvSpPr>
        <dsp:cNvPr id="0" name=""/>
        <dsp:cNvSpPr/>
      </dsp:nvSpPr>
      <dsp:spPr>
        <a:xfrm>
          <a:off x="0" y="974991"/>
          <a:ext cx="5760640" cy="53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208280" rIns="4470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Si no cumple cambiar armado en viga</a:t>
          </a:r>
        </a:p>
      </dsp:txBody>
      <dsp:txXfrm>
        <a:off x="0" y="974991"/>
        <a:ext cx="5760640" cy="535500"/>
      </dsp:txXfrm>
    </dsp:sp>
    <dsp:sp modelId="{E4370FB3-65AD-4646-8F97-9F7E330D2FB8}">
      <dsp:nvSpPr>
        <dsp:cNvPr id="0" name=""/>
        <dsp:cNvSpPr/>
      </dsp:nvSpPr>
      <dsp:spPr>
        <a:xfrm>
          <a:off x="288032" y="827391"/>
          <a:ext cx="4032448" cy="2952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Adherencia</a:t>
          </a:r>
        </a:p>
      </dsp:txBody>
      <dsp:txXfrm>
        <a:off x="302442" y="841801"/>
        <a:ext cx="4003628" cy="266380"/>
      </dsp:txXfrm>
    </dsp:sp>
    <dsp:sp modelId="{29D4DE6D-4504-4BE9-B991-4B8A1AF3EB63}">
      <dsp:nvSpPr>
        <dsp:cNvPr id="0" name=""/>
        <dsp:cNvSpPr/>
      </dsp:nvSpPr>
      <dsp:spPr>
        <a:xfrm>
          <a:off x="0" y="1712091"/>
          <a:ext cx="5760640" cy="96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208280" rIns="4470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Si no cumple, disminuir espaciamiento de estribos, colocar estribos suplementarios o aumentar diámetro de estribos</a:t>
          </a:r>
        </a:p>
      </dsp:txBody>
      <dsp:txXfrm>
        <a:off x="0" y="1712091"/>
        <a:ext cx="5760640" cy="960750"/>
      </dsp:txXfrm>
    </dsp:sp>
    <dsp:sp modelId="{A519266F-F6F5-475B-ADB2-8B342C8282C2}">
      <dsp:nvSpPr>
        <dsp:cNvPr id="0" name=""/>
        <dsp:cNvSpPr/>
      </dsp:nvSpPr>
      <dsp:spPr>
        <a:xfrm>
          <a:off x="288032" y="1564491"/>
          <a:ext cx="4032448" cy="2952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Refuerzo transversal en el nudo</a:t>
          </a:r>
        </a:p>
      </dsp:txBody>
      <dsp:txXfrm>
        <a:off x="302442" y="1578901"/>
        <a:ext cx="4003628" cy="266380"/>
      </dsp:txXfrm>
    </dsp:sp>
    <dsp:sp modelId="{79F210A4-4DF9-4C70-A380-4A8D390F7F62}">
      <dsp:nvSpPr>
        <dsp:cNvPr id="0" name=""/>
        <dsp:cNvSpPr/>
      </dsp:nvSpPr>
      <dsp:spPr>
        <a:xfrm>
          <a:off x="0" y="2874441"/>
          <a:ext cx="5760640" cy="96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208280" rIns="4470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Si no cumple mejorar resistencia del hormigón, calcular estribos para corte o aumentar sección de la columna</a:t>
          </a:r>
        </a:p>
      </dsp:txBody>
      <dsp:txXfrm>
        <a:off x="0" y="2874441"/>
        <a:ext cx="5760640" cy="960750"/>
      </dsp:txXfrm>
    </dsp:sp>
    <dsp:sp modelId="{CD213AD1-36A9-4E89-AF1C-71B5E6EC0B96}">
      <dsp:nvSpPr>
        <dsp:cNvPr id="0" name=""/>
        <dsp:cNvSpPr/>
      </dsp:nvSpPr>
      <dsp:spPr>
        <a:xfrm>
          <a:off x="288032" y="2726841"/>
          <a:ext cx="4032448" cy="2952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Cortante en el nudo</a:t>
          </a:r>
        </a:p>
      </dsp:txBody>
      <dsp:txXfrm>
        <a:off x="302442" y="2741251"/>
        <a:ext cx="4003628" cy="266380"/>
      </dsp:txXfrm>
    </dsp:sp>
    <dsp:sp modelId="{D3B48AB1-A0CD-4E2E-B820-2E09976C5E1C}">
      <dsp:nvSpPr>
        <dsp:cNvPr id="0" name=""/>
        <dsp:cNvSpPr/>
      </dsp:nvSpPr>
      <dsp:spPr>
        <a:xfrm>
          <a:off x="0" y="4036791"/>
          <a:ext cx="576064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208280" rIns="4470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Si no cumple, aumentar capacidad a flexión de la columna incrementando el acero longitudinal</a:t>
          </a:r>
        </a:p>
      </dsp:txBody>
      <dsp:txXfrm>
        <a:off x="0" y="4036791"/>
        <a:ext cx="5760640" cy="756000"/>
      </dsp:txXfrm>
    </dsp:sp>
    <dsp:sp modelId="{28D9A512-6EC1-4C1D-9E18-64BBA50B7DDA}">
      <dsp:nvSpPr>
        <dsp:cNvPr id="0" name=""/>
        <dsp:cNvSpPr/>
      </dsp:nvSpPr>
      <dsp:spPr>
        <a:xfrm>
          <a:off x="288032" y="3889191"/>
          <a:ext cx="4032448" cy="2952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Columna fuerte-viga débil</a:t>
          </a:r>
        </a:p>
      </dsp:txBody>
      <dsp:txXfrm>
        <a:off x="302442" y="3903601"/>
        <a:ext cx="4003628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81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982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756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4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090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96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261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13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25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9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073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E5D6-78B8-40EF-AD32-9A4A7207C679}" type="datetimeFigureOut">
              <a:rPr lang="es-EC" smtClean="0"/>
              <a:t>14/08/2015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81EF-C58B-453D-A5E2-DD5038D01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384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7505" y="-1"/>
            <a:ext cx="514608" cy="6858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413792" cy="6857999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0" y="4653136"/>
            <a:ext cx="9144000" cy="2204863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0 Imagen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4796790" cy="136271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8054" y="2136339"/>
            <a:ext cx="8002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TIERRA Y LA CONSTRUCCIÓN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CIVIL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PROYECTO DE TITULACIÓN PREVIO A LA OBTENCIÓN DEL TÍTULO DE INGENIERO CIVIL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AUTOR: PADILLA YÉPEZ NATALIA ESTEFANIA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465313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TEMA: ANÁLISIS, DISEÑO Y APLICACIÓN PARA LA CONEXIÓN VIGA-COLUMNA EN ELEMENTOS DE HORMIGÓN ARMADO REFERIDO A LAS RECOMENDACIONES DEL ACI 352RS-02.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6453337"/>
            <a:ext cx="9144000" cy="43204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275336" y="4713525"/>
            <a:ext cx="2673681" cy="1601278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150529" y="2141794"/>
            <a:ext cx="2673681" cy="1601278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CORTANTE ACTUANTE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23" y="1705611"/>
            <a:ext cx="2621150" cy="2545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985540" y="2570790"/>
                <a:ext cx="8728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 = 1,25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40" y="2570790"/>
                <a:ext cx="87280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154761" y="2837744"/>
                <a:ext cx="2673681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 1,2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 1,2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1.7 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761" y="2837744"/>
                <a:ext cx="2673681" cy="507318"/>
              </a:xfrm>
              <a:prstGeom prst="rect">
                <a:avLst/>
              </a:prstGeom>
              <a:blipFill rotWithShape="0"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681780" y="3392815"/>
                <a:ext cx="1572610" cy="2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–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𝑐𝑜𝑙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80" y="3392815"/>
                <a:ext cx="1572610" cy="291875"/>
              </a:xfrm>
              <a:prstGeom prst="rect">
                <a:avLst/>
              </a:prstGeom>
              <a:blipFill rotWithShape="0"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657" y="2141794"/>
            <a:ext cx="2609960" cy="29460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95606" y="2236506"/>
            <a:ext cx="1608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NUDO INTERIOR</a:t>
            </a:r>
            <a:endParaRPr lang="en-US" sz="11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322" y="4210397"/>
            <a:ext cx="1844192" cy="2647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112971" y="5087885"/>
                <a:ext cx="8728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 = 1,25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087885"/>
                <a:ext cx="872803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3282192" y="5354839"/>
                <a:ext cx="240918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 1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1.7 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´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92" y="5354839"/>
                <a:ext cx="2409186" cy="507318"/>
              </a:xfrm>
              <a:prstGeom prst="rect">
                <a:avLst/>
              </a:prstGeom>
              <a:blipFill rotWithShape="0">
                <a:blip r:embed="rId8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3809211" y="5909910"/>
                <a:ext cx="1174552" cy="2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 – 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𝑐𝑜𝑙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11" y="5909910"/>
                <a:ext cx="1174552" cy="291875"/>
              </a:xfrm>
              <a:prstGeom prst="rect">
                <a:avLst/>
              </a:prstGeom>
              <a:blipFill rotWithShape="0"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/>
          <p:cNvSpPr txBox="1"/>
          <p:nvPr/>
        </p:nvSpPr>
        <p:spPr>
          <a:xfrm>
            <a:off x="3923037" y="4753601"/>
            <a:ext cx="1608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NUDO EXTERIOR</a:t>
            </a:r>
            <a:endParaRPr lang="en-US" sz="11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300887" y="5309652"/>
            <a:ext cx="21602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CRÍTICA A CORTE</a:t>
            </a:r>
          </a:p>
          <a:p>
            <a:endParaRPr lang="es-EC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 calcula sobre un plano horizontal situado a la mitad del nudo.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156176" y="5309652"/>
            <a:ext cx="2372132" cy="1012051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840338" y="2085123"/>
            <a:ext cx="4806074" cy="1988273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CORTANTE RESISTENTE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531367" y="2548200"/>
                <a:ext cx="107914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sz="1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67" y="2548200"/>
                <a:ext cx="1079142" cy="2769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960862" y="2159427"/>
            <a:ext cx="219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ANALOGÍA CELOSÍA</a:t>
            </a:r>
            <a:endParaRPr lang="en-US" sz="1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64" y="1576379"/>
            <a:ext cx="2730700" cy="28426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367" y="4226796"/>
            <a:ext cx="2678831" cy="242071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965780" y="29623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</a:rPr>
              <a:t>Las fuerzas de adherencia de las varillas longitudinales de la viga se transmiten a los estribos de la columna paralelos a estos, a través de pequeñas bielas de concreto en compresión conformándose una celosía.</a:t>
            </a:r>
            <a:endParaRPr lang="en-US" sz="1400" dirty="0"/>
          </a:p>
        </p:txBody>
      </p:sp>
      <p:sp>
        <p:nvSpPr>
          <p:cNvPr id="22" name="Rectángulo 21"/>
          <p:cNvSpPr/>
          <p:nvPr/>
        </p:nvSpPr>
        <p:spPr>
          <a:xfrm>
            <a:off x="356703" y="4546714"/>
            <a:ext cx="4806074" cy="1988273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2047732" y="5009791"/>
                <a:ext cx="74148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sz="12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32" y="5009791"/>
                <a:ext cx="741485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/>
          <p:cNvSpPr txBox="1"/>
          <p:nvPr/>
        </p:nvSpPr>
        <p:spPr>
          <a:xfrm>
            <a:off x="477227" y="4621018"/>
            <a:ext cx="27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ANALOGÍA DEL PUNTAL</a:t>
            </a:r>
            <a:endParaRPr lang="en-US" sz="1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82145" y="542389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Este mecanismo resistente está constituido por un “puntal” o biela rígida única formada entre esquinas comprimidas diagonalmente opuestas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Únicamente cuando está presente refuerzo por confinamiento.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68" y="1916832"/>
            <a:ext cx="2928675" cy="234527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765650" y="1647446"/>
            <a:ext cx="3747110" cy="4876145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43" y="2027237"/>
            <a:ext cx="2698082" cy="329483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39860" y="1647446"/>
            <a:ext cx="3451889" cy="4876145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CORTANTE RESISTENTE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-183467" y="5536760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691680" y="2805118"/>
            <a:ext cx="1449496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ESQUINERO</a:t>
            </a:r>
          </a:p>
          <a:p>
            <a:pPr>
              <a:lnSpc>
                <a:spcPct val="150000"/>
              </a:lnSpc>
            </a:pPr>
            <a:r>
              <a:rPr lang="es-EC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</a:p>
          <a:p>
            <a:pPr>
              <a:lnSpc>
                <a:spcPct val="150000"/>
              </a:lnSpc>
            </a:pPr>
            <a:r>
              <a:rPr lang="es-EC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</a:t>
            </a:r>
            <a:endParaRPr 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3748895" y="5563547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83" y="4509120"/>
            <a:ext cx="2073847" cy="16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19" y="4511751"/>
            <a:ext cx="1076325" cy="12096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145" y="4067164"/>
            <a:ext cx="1865104" cy="2168922"/>
          </a:xfrm>
          <a:prstGeom prst="rect">
            <a:avLst/>
          </a:prstGeom>
        </p:spPr>
      </p:pic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CORTANTE VERTICAL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283526" y="1554261"/>
                <a:ext cx="8511286" cy="543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C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 el chequeo del cortante horizontal fue satisfactorio, y si </a:t>
                </a:r>
                <a14:m>
                  <m:oMath xmlns:m="http://schemas.openxmlformats.org/officeDocument/2006/math">
                    <m:r>
                      <a:rPr lang="es-EC" sz="14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s-EC" sz="1400" i="1">
                            <a:latin typeface="Cambria Math"/>
                          </a:rPr>
                          <m:t>𝑗𝑣</m:t>
                        </m:r>
                      </m:sub>
                    </m:sSub>
                    <m:r>
                      <a:rPr lang="es-EC" sz="14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s-EC" sz="1400" i="1">
                            <a:latin typeface="Cambria Math"/>
                          </a:rPr>
                          <m:t>𝑗h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entonces no sería necesario revisar el corte vertical resistente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s-EC" sz="1400" i="1">
                            <a:latin typeface="Cambria Math"/>
                          </a:rPr>
                          <m:t>𝑛𝑣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6" y="1554261"/>
                <a:ext cx="8511286" cy="543610"/>
              </a:xfrm>
              <a:prstGeom prst="rect">
                <a:avLst/>
              </a:prstGeom>
              <a:blipFill rotWithShape="0">
                <a:blip r:embed="rId4"/>
                <a:stretch>
                  <a:fillRect l="-215" t="-2247" r="-215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/>
          <p:cNvSpPr/>
          <p:nvPr/>
        </p:nvSpPr>
        <p:spPr>
          <a:xfrm>
            <a:off x="4862276" y="2199684"/>
            <a:ext cx="3747110" cy="4289097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39860" y="2234494"/>
            <a:ext cx="3451889" cy="4289097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-183467" y="5536760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6200000">
            <a:off x="3748895" y="5563547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798446" y="2420888"/>
                <a:ext cx="153471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𝑗𝑣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𝑗h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𝑣𝑖𝑔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46" y="2420888"/>
                <a:ext cx="1534716" cy="5763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1075318" y="3126733"/>
            <a:ext cx="29809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</a:t>
            </a: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prevenir la falla, se estipula que: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número mínimo de varillas longitudinales en una columna sea 8, colocando por lo menos una varilla intermedia en cada cara de la misma. 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espaciamiento máximo entre varillas longitudinales de la columna sea 20 cm.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32040" y="2407482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recomienda 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distribuir el refuerzo longitudinal de la columna de manera que se pueda considerar una respuesta lineal y proporcionar la capacidad adecuada para resistir la componente vertical de cortante en el nudo.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0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81" y="3010823"/>
            <a:ext cx="4703483" cy="2296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8" y="5076122"/>
            <a:ext cx="3272142" cy="12930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833" y="3868644"/>
            <a:ext cx="864096" cy="523900"/>
          </a:xfrm>
          <a:prstGeom prst="rect">
            <a:avLst/>
          </a:prstGeom>
        </p:spPr>
      </p:pic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ADHERENCIA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283526" y="1554261"/>
                <a:ext cx="8511286" cy="39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</a:t>
                </a: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adherencia debe asegurar que se obtenga una fuerza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/>
                      </a:rPr>
                      <m:t>𝑇</m:t>
                    </m:r>
                    <m:r>
                      <a:rPr lang="es-EC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EC" sz="16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s-EC" sz="1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s-EC" sz="16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6" y="1554261"/>
                <a:ext cx="8511286" cy="396006"/>
              </a:xfrm>
              <a:prstGeom prst="rect">
                <a:avLst/>
              </a:prstGeom>
              <a:blipFill rotWithShape="0">
                <a:blip r:embed="rId5"/>
                <a:stretch>
                  <a:fillRect l="-430" t="-461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/>
          <p:cNvSpPr/>
          <p:nvPr/>
        </p:nvSpPr>
        <p:spPr>
          <a:xfrm>
            <a:off x="342586" y="3797877"/>
            <a:ext cx="3451889" cy="611011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283526" y="3419127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62219" y="4476151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42585" y="4915412"/>
            <a:ext cx="3451889" cy="1614444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4163122" y="5588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caso límite cuando se ha perdido totalmente la adherencia en el tramo de la columna, las varillas de las vigas se anclan en la viga al otro extremo del nudo.</a:t>
            </a:r>
            <a:endParaRPr lang="en-US" sz="1200" dirty="0"/>
          </a:p>
        </p:txBody>
      </p:sp>
      <p:sp>
        <p:nvSpPr>
          <p:cNvPr id="22" name="Rectángulo 21"/>
          <p:cNvSpPr/>
          <p:nvPr/>
        </p:nvSpPr>
        <p:spPr>
          <a:xfrm>
            <a:off x="4222812" y="21699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Para retardar el deterioro de la adherencia, se debe seleccionar las varillas de las vigas con relación al peralte de la columna, y las varillas de las columnas en relación al peralte de las vigas </a:t>
            </a:r>
            <a:endParaRPr lang="en-US" sz="12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85" y="2017530"/>
            <a:ext cx="3476072" cy="11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91" y="4692879"/>
            <a:ext cx="1069454" cy="6785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9" y="2609820"/>
            <a:ext cx="1728191" cy="107604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97107" y="2580705"/>
            <a:ext cx="2086662" cy="1516696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ANCLAJE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49349" y="2176226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03584" y="4090994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93298" y="4569979"/>
            <a:ext cx="3640752" cy="1824723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35392" y="1542448"/>
            <a:ext cx="8779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habla de anclaje en el caso de nudos exteriores, toda varilla que termina en un nudo se dobla a 90° y se ancla en el nudo confinado de la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columna.</a:t>
            </a:r>
            <a:endParaRPr lang="en-US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322" y="2108228"/>
            <a:ext cx="3100512" cy="20566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091" y="2090221"/>
            <a:ext cx="3287818" cy="20746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245" y="4224462"/>
            <a:ext cx="4492360" cy="217322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458493" y="5373216"/>
            <a:ext cx="3515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Incrementa aproximadamente 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del 2% en la longitud de </a:t>
            </a:r>
            <a:r>
              <a:rPr lang="es-EC" sz="1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desarrollo. Lo 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cual refleja el efecto perjudicial de la inversión de cargas.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98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175718"/>
            <a:ext cx="1882446" cy="11373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94" y="2504709"/>
            <a:ext cx="1352550" cy="7524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01068"/>
            <a:ext cx="3473164" cy="95978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672086" y="1946984"/>
            <a:ext cx="3932362" cy="1492048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746550" y="1946985"/>
            <a:ext cx="3622546" cy="1492048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CONFINAMIENTO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722145" y="1532817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802589" y="1555950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59" y="3693116"/>
            <a:ext cx="2447925" cy="24479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728" y="3823946"/>
            <a:ext cx="2505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CONFINAMIENTO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59832" y="1502165"/>
            <a:ext cx="328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352-85, </a:t>
            </a:r>
            <a:r>
              <a:rPr lang="es-EC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3032" y="2010839"/>
            <a:ext cx="7617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 puede reducir la cantidad de refuerzo transversal a la mitad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cuando: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487" y="2550290"/>
            <a:ext cx="4953641" cy="1478855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899592" y="2626785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legan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vigas por las cuatro caras del nudo y el ancho de cada una de ellas es al menos igual a ¾ del ancho de la columna sin dejar descubiertos más de 10 cm del ancho de la columna a cada lado de la viga</a:t>
            </a:r>
            <a:endParaRPr lang="en-US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431283"/>
            <a:ext cx="2088232" cy="19661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70487" y="4397434"/>
            <a:ext cx="747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Los estribos cerrados de confinamiento deben tener en sus extremos ganchos sísmicos de 135° o más, y abrazar el refuerzo longitudinal de la columna o la sección del nudo.</a:t>
            </a:r>
            <a:endParaRPr lang="en-U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34" y="5265145"/>
            <a:ext cx="2080318" cy="14603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774" y="5545799"/>
            <a:ext cx="2581420" cy="12612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116" y="5154016"/>
            <a:ext cx="1667052" cy="168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71" y="2276746"/>
            <a:ext cx="1714286" cy="5142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33" y="2214841"/>
            <a:ext cx="1304762" cy="63809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847454" y="2099477"/>
            <a:ext cx="3747110" cy="857158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818018" y="2099477"/>
            <a:ext cx="3451889" cy="857158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 FUERTE-VIGA DÉBIL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21483" y="1730145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352-85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885331" y="1700808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54" y="3429000"/>
            <a:ext cx="3667096" cy="19895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133904"/>
            <a:ext cx="2920332" cy="26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EXCÉNTRICAS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95536" y="1527046"/>
            <a:ext cx="16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352RS-02</a:t>
            </a:r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12056"/>
            <a:ext cx="3282782" cy="21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539552" y="2348880"/>
                <a:ext cx="1747209" cy="1272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s-EC" sz="1400" i="1">
                          <a:latin typeface="Cambria Math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s-EC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s-EC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s-EC" sz="14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C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s-EC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C" sz="14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s-EC" sz="1400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s-EC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s-EC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400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s-EC" sz="1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C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nary>
                            </m:e>
                            <m:e>
                              <m:sSub>
                                <m:sSubPr>
                                  <m:ctrlPr>
                                    <a:rPr lang="es-EC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1747209" cy="12729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95536" y="4318868"/>
                <a:ext cx="82912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𝑚</m:t>
                    </m:r>
                  </m:oMath>
                </a14:m>
                <a:r>
                  <a:rPr lang="es-EC" dirty="0"/>
                  <a:t>: </a:t>
                </a:r>
                <a:r>
                  <a:rPr lang="es-EC" i="1" dirty="0"/>
                  <a:t>Pendiente utilizada para definir el ancho efectivo del nudo, transversal a la dirección del cortante.</a:t>
                </a:r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18868"/>
                <a:ext cx="829126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2" t="-4673" r="-809" b="-1308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25030" y="5035333"/>
                <a:ext cx="81537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Para nudos cuya excentricidad (entre el eje longitudinal de la viga y el centroide de la columna) es mayor o igual que el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/>
                      </a:rPr>
                      <m:t>/8</m:t>
                    </m:r>
                  </m:oMath>
                </a14:m>
                <a:r>
                  <a:rPr lang="es-EC" dirty="0"/>
                  <a:t> debe usarse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𝑚</m:t>
                    </m:r>
                    <m:r>
                      <a:rPr lang="es-EC" i="1">
                        <a:latin typeface="Cambria Math"/>
                      </a:rPr>
                      <m:t>=0.3</m:t>
                    </m:r>
                  </m:oMath>
                </a14:m>
                <a:r>
                  <a:rPr lang="es-EC" dirty="0"/>
                  <a:t>, para otros casos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𝑚</m:t>
                    </m:r>
                    <m:r>
                      <a:rPr lang="es-EC" i="1">
                        <a:latin typeface="Cambria Math"/>
                      </a:rPr>
                      <m:t>=0.5</m:t>
                    </m:r>
                  </m:oMath>
                </a14:m>
                <a:r>
                  <a:rPr lang="es-EC" dirty="0"/>
                  <a:t> (4.3.1, ACI 352RS-02)</a:t>
                </a: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0" y="5035333"/>
                <a:ext cx="815375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73" t="-3311" r="-150" b="-99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4"/>
          <p:cNvSpPr/>
          <p:nvPr/>
        </p:nvSpPr>
        <p:spPr>
          <a:xfrm>
            <a:off x="387967" y="4965199"/>
            <a:ext cx="8190821" cy="1056089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32" y="1673070"/>
            <a:ext cx="3374356" cy="25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84232998"/>
              </p:ext>
            </p:extLst>
          </p:nvPr>
        </p:nvGraphicFramePr>
        <p:xfrm>
          <a:off x="-2391" y="1296144"/>
          <a:ext cx="4718407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ítulo 3"/>
          <p:cNvSpPr txBox="1">
            <a:spLocks/>
          </p:cNvSpPr>
          <p:nvPr/>
        </p:nvSpPr>
        <p:spPr>
          <a:xfrm>
            <a:off x="-1" y="260648"/>
            <a:ext cx="9144001" cy="1143000"/>
          </a:xfrm>
          <a:prstGeom prst="rect">
            <a:avLst/>
          </a:prstGeom>
          <a:solidFill>
            <a:srgbClr val="00006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0699"/>
              </p:ext>
            </p:extLst>
          </p:nvPr>
        </p:nvGraphicFramePr>
        <p:xfrm>
          <a:off x="2699792" y="1556792"/>
          <a:ext cx="3667320" cy="508754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89145"/>
                <a:gridCol w="289145"/>
                <a:gridCol w="271796"/>
                <a:gridCol w="271796"/>
                <a:gridCol w="271796"/>
                <a:gridCol w="271796"/>
                <a:gridCol w="271796"/>
                <a:gridCol w="271796"/>
                <a:gridCol w="271796"/>
                <a:gridCol w="271796"/>
                <a:gridCol w="271796"/>
                <a:gridCol w="321433"/>
                <a:gridCol w="321433"/>
              </a:tblGrid>
              <a:tr h="172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bc [cm]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</a:tr>
              <a:tr h="29026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bc/8 [cm]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3.75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4.38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5.00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5.63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6.25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6.88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7.50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8.13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8.75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9.38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10.00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</a:tr>
              <a:tr h="145132">
                <a:tc rowSpan="2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Excentricidad  e [cm]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14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16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20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21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24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27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  <a:tr h="1451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28</a:t>
                      </a:r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31849B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0.3</a:t>
                      </a:r>
                      <a:endParaRPr lang="es-EC" sz="1000" dirty="0">
                        <a:solidFill>
                          <a:srgbClr val="31849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377" marR="48377" marT="0" marB="0" anchor="ctr"/>
                </a:tc>
              </a:tr>
            </a:tbl>
          </a:graphicData>
        </a:graphic>
      </p:graphicFrame>
      <p:sp>
        <p:nvSpPr>
          <p:cNvPr id="5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EXCÉNTRICAS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91" y="4596143"/>
            <a:ext cx="4472271" cy="19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ACI 352RS-02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" y="1556792"/>
            <a:ext cx="4464496" cy="309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36948" y="4910363"/>
            <a:ext cx="4078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Deben colocarse al menos dos filas externas de refuerzo transversal vertical entre las barras longitudinales de la columna localizadas más cerca al exterior del nudo.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64374" y="4812890"/>
            <a:ext cx="4223651" cy="1771001"/>
          </a:xfrm>
          <a:prstGeom prst="rect">
            <a:avLst/>
          </a:prstGeom>
          <a:solidFill>
            <a:srgbClr val="99FF99">
              <a:alpha val="10000"/>
            </a:srgbClr>
          </a:solidFill>
          <a:ln w="127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51783" y="1855127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Mejora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confinamiento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hormigón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nudo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Retardando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degradación de la resistencia ante deformaciones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grandes.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Mejora 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adherencia de las barras superiores de la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Comportamiento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más estable de la rigidez del nudo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LOSA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158741" cy="295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95536" y="4683134"/>
                <a:ext cx="4572000" cy="1434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83134"/>
                <a:ext cx="4572000" cy="14342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5217120" y="4683134"/>
                <a:ext cx="3574740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400" i="1" dirty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Fuerza cortante de diseño.</a:t>
                </a:r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C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400" i="1" dirty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Fuerza cortante actuante.</a:t>
                </a:r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C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400" i="1" dirty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Fuerza de tracción en viga.</a:t>
                </a:r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C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400" i="1" dirty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Fuerza de tracción en losa.</a:t>
                </a:r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76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s-EC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1400" i="1" dirty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Fuerza de compresión en viga.</a:t>
                </a:r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20" y="4683134"/>
                <a:ext cx="3574740" cy="1708160"/>
              </a:xfrm>
              <a:prstGeom prst="rect">
                <a:avLst/>
              </a:prstGeom>
              <a:blipFill rotWithShape="0">
                <a:blip r:embed="rId4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7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CÁLCULO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" y="1554941"/>
            <a:ext cx="4125595" cy="52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558343" y="157136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cero superior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mayor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 el inferior debido a la consideración del acero en los nervios que forman una viga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cortante actuante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incrementa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para este caso particular  en un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17.23%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ancho del nudo así como el cortante nominal permanecen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iguales.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diferencia entre el cortante actuante y el cortante resistente es de 24.81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Falla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corte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conexión.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CÁLCULO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05107" y="149994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momento ejercido por el acero superior fue incrementado en un 11.14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cortante actuante se incrementó en un 14.45% no obstante el cortante resistente es 9.03 t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Mantener un factor 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 diseñar a corte sin considerar la losa, para este caso fue de 20-25t, puede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bastar para que sea satisfactorio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 incluir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colaboración de la losa, aun así debe verificarse para cada caso particular.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9949"/>
            <a:ext cx="4125595" cy="5385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7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CÁLCULO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05107" y="149994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Incrementó el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momento ejercido por el acero superior en un 18.14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cortante actuante subió un 21.46%, para estas condiciones el cortante actuante es mayor al resistente por lo que el nudo falla por corte con 8.22 t.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25595" cy="54178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1620432"/>
            <a:ext cx="861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realizó el chequeo de la unión viga columna en ETABS para un edificio de 8 pisos.</a:t>
            </a:r>
          </a:p>
          <a:p>
            <a:endParaRPr lang="es-MX" dirty="0"/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551258"/>
            <a:ext cx="3432810" cy="38303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222812" y="268967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correr el programa habiendo ingresado aceros mínimos en los elementos, se pide visualizar la capacidad 6/5 de la unión viga columna: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06303" y="2653321"/>
            <a:ext cx="4605017" cy="1207727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662" y="3970607"/>
            <a:ext cx="4677911" cy="6105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690687"/>
            <a:ext cx="3016315" cy="16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6/5 BEAM COLUMN CAPACITY RATIO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1620432"/>
            <a:ext cx="86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elegir la opción, se visualizara una gráfica similar a esta:</a:t>
            </a:r>
          </a:p>
          <a:p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4253136" y="21118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va a analizar el caso de una conexión interior en el eje B: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36627" y="2052755"/>
            <a:ext cx="4605017" cy="656165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6" y="2469557"/>
            <a:ext cx="3719958" cy="3921718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9"/>
          <a:stretch/>
        </p:blipFill>
        <p:spPr bwMode="auto">
          <a:xfrm>
            <a:off x="4174154" y="2960370"/>
            <a:ext cx="3105150" cy="3430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98" y="3723978"/>
            <a:ext cx="1318260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/>
          <p:cNvSpPr/>
          <p:nvPr/>
        </p:nvSpPr>
        <p:spPr>
          <a:xfrm>
            <a:off x="5148064" y="5789173"/>
            <a:ext cx="648072" cy="586011"/>
          </a:xfrm>
          <a:prstGeom prst="ellipse">
            <a:avLst/>
          </a:prstGeom>
          <a:solidFill>
            <a:srgbClr val="FFFF99">
              <a:alpha val="44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7380312" y="3451311"/>
            <a:ext cx="1584176" cy="1705881"/>
          </a:xfrm>
          <a:prstGeom prst="ellipse">
            <a:avLst/>
          </a:prstGeom>
          <a:solidFill>
            <a:srgbClr val="FFFF99">
              <a:alpha val="16000"/>
            </a:srgbClr>
          </a:solidFill>
          <a:ln w="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6/5 BEAM COLUMN CAPACITY RATIO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1620432"/>
            <a:ext cx="861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Dar clic derecho y seleccionar la opción “JOINT SHEAR”, se mostrará la siguiente ventana:</a:t>
            </a:r>
          </a:p>
          <a:p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4253136" y="21118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puede analizar la relación entre Vu y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8622" y="5736965"/>
            <a:ext cx="7977794" cy="867251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515"/>
            <a:ext cx="3456384" cy="273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98" y="2622983"/>
            <a:ext cx="3622802" cy="145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73" y="4293096"/>
            <a:ext cx="1762125" cy="13525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9738" y="5773219"/>
            <a:ext cx="7966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Esto indica que el nudo emplea el 46% de su capacidad a cortante en la mayor dimensión de la columna y tan solo el 31% de su capacidad resistente en la menor dimensión.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58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6/5 BEAM COLUMN CAPACITY RATIO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1620432"/>
            <a:ext cx="8615300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0" algn="l"/>
              </a:tabLst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 se hubiera elegido la opción BCCR DETAILS,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subtítulo “Sum of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Beam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Column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Capacities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Axes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Column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Below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 se visualiza lo siguiente: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MX" sz="1400" dirty="0"/>
          </a:p>
        </p:txBody>
      </p:sp>
      <p:pic>
        <p:nvPicPr>
          <p:cNvPr id="16" name="Imagen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5"/>
          <a:stretch/>
        </p:blipFill>
        <p:spPr bwMode="auto">
          <a:xfrm>
            <a:off x="179512" y="2636912"/>
            <a:ext cx="5316466" cy="1512168"/>
          </a:xfrm>
          <a:prstGeom prst="rect">
            <a:avLst/>
          </a:prstGeom>
          <a:noFill/>
          <a:ln w="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652120" y="2564904"/>
            <a:ext cx="3469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este punto el programa calcula una relación entre las capacidades a flexión entre vigas y columnas.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194280" y="3458336"/>
                <a:ext cx="2247217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f>
                        <m:fPr>
                          <m:type m:val="lin"/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𝑆𝑢𝑚𝐵𝑒𝑎𝑚𝐶𝑎𝑝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𝑆𝑢𝑚𝐶𝑜𝑙𝐶𝑎𝑝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80" y="3458336"/>
                <a:ext cx="2247217" cy="576376"/>
              </a:xfrm>
              <a:prstGeom prst="rect">
                <a:avLst/>
              </a:prstGeom>
              <a:blipFill rotWithShape="0">
                <a:blip r:embed="rId3"/>
                <a:stretch>
                  <a:fillRect t="-26316" b="-5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/>
          <p:cNvSpPr/>
          <p:nvPr/>
        </p:nvSpPr>
        <p:spPr>
          <a:xfrm>
            <a:off x="5674786" y="2556663"/>
            <a:ext cx="3286207" cy="836333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1500" y="4324059"/>
            <a:ext cx="872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factor (6/5) permite incluir el factor de disminución de capacidad en la viga por la seguridad de que en esta se forme la rótula plástica.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179512" y="5113623"/>
                <a:ext cx="4572000" cy="13168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23.2664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103.9382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=0.269 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𝐶𝑜𝑢𝑛𝑡𝑒𝑟𝐶𝑙𝑜𝑐𝑘𝑤𝑖𝑠𝑒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25.1537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103.9382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=0.290 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𝐶𝑙𝑜𝑐𝑘𝑤𝑖𝑠𝑒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13623"/>
                <a:ext cx="4572000" cy="13168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4572000" y="5042485"/>
                <a:ext cx="4572000" cy="13168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23.2664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202.1766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=0.138 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𝐶𝑜𝑢𝑛𝑡𝑒𝑟𝐶𝑙𝑜𝑐𝑘𝑤𝑖𝑠𝑒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23.2664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202.1766</m:t>
                          </m:r>
                        </m:den>
                      </m:f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EC" sz="1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EC" sz="1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=0.138 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𝐶𝑙𝑜𝑐𝑘𝑤𝑖𝑠𝑒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42485"/>
                <a:ext cx="4572000" cy="13168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3237743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conformar adecuadamente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las uniones viga-columna puede desencadenar en: pérdida de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adherencia o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anclaje, disminución de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rigidez de la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conexión, falla por corte.</a:t>
            </a:r>
            <a:endParaRPr lang="es-EC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504" y="1738038"/>
            <a:ext cx="8687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NEC-11 vs. NEC 15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4" y="231962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determinación de las fuerzas sísmicas y demás consideraciones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inciden en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diseño de las conexiones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viga-columna.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4005064"/>
            <a:ext cx="9144000" cy="2757815"/>
            <a:chOff x="-658376" y="1890282"/>
            <a:chExt cx="7247509" cy="217342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946" y="1890282"/>
              <a:ext cx="2846187" cy="189875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376" y="1903767"/>
              <a:ext cx="2846324" cy="189875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61" y="1890282"/>
              <a:ext cx="1424068" cy="189875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1938058" y="3802098"/>
              <a:ext cx="1524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100" dirty="0" smtClean="0"/>
                <a:t>NEPAL, AGOSTO 2015</a:t>
              </a:r>
              <a:endParaRPr lang="en-US" sz="1100" dirty="0"/>
            </a:p>
          </p:txBody>
        </p:sp>
      </p:grpSp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6/5 BEAM COLUMN CAPACITY RATIO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57258"/>
            <a:ext cx="784860" cy="14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3980"/>
            <a:ext cx="4477326" cy="15346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0040" y="3501008"/>
            <a:ext cx="8604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la dimensión mayor de la columna la resistencia a flexión de la viga es el 30% de la resistencia a flexión de la columna. Y en la dimensión menor de la columna la resistencia a flexión de la viga es el 14% de la resistencia a flexión de la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columna (Incluyendo el factor de seguridad para asegurar la rótula plástica en la viga).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 que manda en la mayoría de los casos de edificaciones situadas en zonas sísmicas es la deriva de piso, por lo que la relación 6/5 de la capacidad Viga/Columna puede no llegar no superar el 50% ni alcanzar el 90% aún estando correctamente diseñada toda la estructura.</a:t>
            </a:r>
            <a:endParaRPr lang="en-US" dirty="0"/>
          </a:p>
          <a:p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346844" y="3501008"/>
            <a:ext cx="8617644" cy="2865529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99271" y="24928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DE DATOS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6" y="2846541"/>
            <a:ext cx="4176464" cy="27720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71" y="2805574"/>
            <a:ext cx="3836995" cy="281304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208035" y="24765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744" y="1621249"/>
            <a:ext cx="864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Ingresar geometría, </a:t>
            </a:r>
            <a:r>
              <a:rPr lang="es-EC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propiedades de materiales y armado </a:t>
            </a:r>
            <a:r>
              <a:rPr lang="es-EC" sz="2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colocado.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puede colocar diferentes diámetros</a:t>
            </a:r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6" name="Rectángulo 5"/>
          <p:cNvSpPr/>
          <p:nvPr/>
        </p:nvSpPr>
        <p:spPr>
          <a:xfrm>
            <a:off x="494166" y="5855099"/>
            <a:ext cx="8261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Este diagrama presenta una aproximación a los valores exactos, disminuyendo la carga axial para presentar la mayor capacidad de momento de la columna.</a:t>
            </a:r>
            <a:endParaRPr lang="en-US" sz="1600" dirty="0"/>
          </a:p>
        </p:txBody>
      </p:sp>
      <p:sp>
        <p:nvSpPr>
          <p:cNvPr id="16" name="Rectángulo 15"/>
          <p:cNvSpPr/>
          <p:nvPr/>
        </p:nvSpPr>
        <p:spPr>
          <a:xfrm>
            <a:off x="533686" y="5843651"/>
            <a:ext cx="8202980" cy="596224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744" y="1621249"/>
            <a:ext cx="864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la visualización de cálculos, dar clic en el botón correspondiente:</a:t>
            </a:r>
          </a:p>
          <a:p>
            <a:pPr algn="just"/>
            <a:endParaRPr lang="en-US" sz="2000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7" y="2329135"/>
            <a:ext cx="7765604" cy="3514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2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744" y="1981925"/>
            <a:ext cx="8640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Ingreso de datos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1"/>
            <a:ext cx="4553749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251744" y="5229201"/>
            <a:ext cx="86405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2) Resultado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57399"/>
            <a:ext cx="5896166" cy="782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51744" y="1846388"/>
            <a:ext cx="3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REFUERZO LONGITUDINAL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744" y="1981925"/>
            <a:ext cx="8640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Ingreso de datos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7" name="Rectángulo 6"/>
          <p:cNvSpPr/>
          <p:nvPr/>
        </p:nvSpPr>
        <p:spPr>
          <a:xfrm>
            <a:off x="251744" y="4756027"/>
            <a:ext cx="86405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2) Resultado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51744" y="1846388"/>
            <a:ext cx="3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REFUERZO TRANSVERSAL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13" y="5115754"/>
            <a:ext cx="4045585" cy="125031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4842"/>
            <a:ext cx="3600400" cy="1835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1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9646" y="1726336"/>
            <a:ext cx="8640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Ingreso de datos y resultado (calculado como se indica en el Capítulo 2)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7" name="Rectángulo 6"/>
          <p:cNvSpPr/>
          <p:nvPr/>
        </p:nvSpPr>
        <p:spPr>
          <a:xfrm>
            <a:off x="251744" y="5108940"/>
            <a:ext cx="86405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Ingreso datos (del diagrama de interacción) y resultado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400" y="1582453"/>
            <a:ext cx="3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 A CORTE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40" y="2437247"/>
            <a:ext cx="2132338" cy="21585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251744" y="4719318"/>
            <a:ext cx="51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COLUMNA FUERTE-VIGA DÉBIL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14" y="5606462"/>
            <a:ext cx="1983105" cy="97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2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9646" y="1726336"/>
            <a:ext cx="8640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Resultado</a:t>
            </a:r>
          </a:p>
          <a:p>
            <a:pPr algn="just"/>
            <a:endParaRPr lang="es-EC" sz="20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76400" y="1582453"/>
            <a:ext cx="3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ANCLAJE/ADHERENCIA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8584"/>
            <a:ext cx="7251277" cy="1809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76400" y="4515181"/>
            <a:ext cx="851602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caso de nudos interiores la adherencia se verifica para dos condiciones: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Cuando las columnas son más anchas que las vigas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Cuando las vigas son más anchas que las columnas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</a:t>
            </a:r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este particular, la hoja de cálculo tiene restricciones, no se determinan los cálculos para vigas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anchas.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5205" y="4515181"/>
            <a:ext cx="8714953" cy="1733808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DETALLAMIENTO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9552" y="5937560"/>
            <a:ext cx="325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EN PLANTA </a:t>
            </a:r>
          </a:p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INTERIOR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9321"/>
          <a:stretch/>
        </p:blipFill>
        <p:spPr>
          <a:xfrm>
            <a:off x="309238" y="2204864"/>
            <a:ext cx="3920301" cy="36724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63148"/>
            <a:ext cx="3844507" cy="26891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972880" y="5554106"/>
            <a:ext cx="325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EN ELEVACIÓN </a:t>
            </a:r>
          </a:p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DE CUBIERTA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44713" y="1534465"/>
            <a:ext cx="3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AUTOCAD PLANOS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DETALLAMIENTO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44713" y="1534465"/>
            <a:ext cx="3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AUTOCAD PLANOS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73" y="2030315"/>
            <a:ext cx="3983572" cy="392083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9667" y="5951153"/>
            <a:ext cx="451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EN ELEVACIÓN </a:t>
            </a:r>
          </a:p>
          <a:p>
            <a:pPr algn="ctr"/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DE CUBIERTA ESQUINERA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170" y="2853160"/>
            <a:ext cx="3923642" cy="22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EXPERIMENTALES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743" y="1700808"/>
            <a:ext cx="900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SÍSMICO DE UNIONES EXTERIORES VIGA-COLUMNA (NUEVA ZELANDA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06" y="2423597"/>
            <a:ext cx="2794482" cy="2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72" y="2436173"/>
            <a:ext cx="2733855" cy="272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8521" y="5516545"/>
            <a:ext cx="8039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doblado de las barras en forma de U de modo que las barras superiores e inferiores sean continuas mejora el comportamiento comparado con lo obtenido cuando solo se efectúa el gancho estándar a 90°.</a:t>
            </a:r>
          </a:p>
        </p:txBody>
      </p:sp>
      <p:sp>
        <p:nvSpPr>
          <p:cNvPr id="15" name="Rectángulo 15"/>
          <p:cNvSpPr/>
          <p:nvPr/>
        </p:nvSpPr>
        <p:spPr>
          <a:xfrm>
            <a:off x="418521" y="5498059"/>
            <a:ext cx="8202980" cy="941816"/>
          </a:xfrm>
          <a:prstGeom prst="rect">
            <a:avLst/>
          </a:prstGeom>
          <a:solidFill>
            <a:srgbClr val="FFCC66">
              <a:alpha val="1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34012" y="5138996"/>
            <a:ext cx="4172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MEGGET &amp; RICHARD FENWICK (2003)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343458" y="1580599"/>
            <a:ext cx="845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C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estudio comparativo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las recomendaciones del ACI 352 del año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1985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43458" y="2938149"/>
            <a:ext cx="8451354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2000" b="1" dirty="0">
                <a:solidFill>
                  <a:srgbClr val="00009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Objetivos Específicos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Establecer diferencias de diseño de conexiones viga-columna en edificios de Quito.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Comparar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los diseños bajo los criterios de las normas INEN 1976, CEC 2000 y NEC-11,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para verificar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estado de las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conexiones.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Definir diferencias entre recomendaciones de diseño del año 1985 y 2002 mediante ejemplos de cálculo.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Analizar  estudios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experimentales de uniones viga-columna realizados en otros países y compararlos con las recomendaciones de diseño del ACI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Comparar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los resultados obtenidos mediante el programa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ETABS para conexiones viga-columna </a:t>
            </a:r>
            <a:r>
              <a:rPr lang="es-EC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calcular nudos con el programa creado </a:t>
            </a:r>
            <a:r>
              <a:rPr lang="es-EC" sz="160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Jointy</a:t>
            </a:r>
            <a:r>
              <a:rPr lang="es-EC" sz="16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EXPERIMENTALES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743" y="1700808"/>
            <a:ext cx="900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DESARROLLO DEL MODELO EN UNIONES VIGA COLUMNA DE HORMIGÓN ARMADO (UNIVERSIDAD DE WASHINGTON, SEATTLE, USA).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8521" y="5516545"/>
            <a:ext cx="8039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procedimientos para definir el modelo y la calibración propuesta son adecuados para su uso en la simulación de respuesta de conexiones en marcos estructurales.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418521" y="5516545"/>
            <a:ext cx="8202980" cy="941816"/>
          </a:xfrm>
          <a:prstGeom prst="rect">
            <a:avLst/>
          </a:prstGeom>
          <a:solidFill>
            <a:srgbClr val="FFCC66">
              <a:alpha val="1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80121" y="5099649"/>
            <a:ext cx="6518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NILANJAN MITRA Y LAURA N. LOWES - VIWATHANATEPA ET AL. (2004)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447402"/>
            <a:ext cx="3081138" cy="2395245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3" y="2348881"/>
            <a:ext cx="2088231" cy="1152127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783641" y="3655604"/>
            <a:ext cx="2156512" cy="1285564"/>
          </a:xfrm>
          <a:prstGeom prst="rect">
            <a:avLst/>
          </a:prstGeom>
        </p:spPr>
      </p:pic>
      <p:pic>
        <p:nvPicPr>
          <p:cNvPr id="17" name="16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6533873" y="2243319"/>
            <a:ext cx="1747802" cy="1544813"/>
          </a:xfrm>
          <a:prstGeom prst="rect">
            <a:avLst/>
          </a:prstGeom>
        </p:spPr>
      </p:pic>
      <p:pic>
        <p:nvPicPr>
          <p:cNvPr id="18" name="1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02139"/>
            <a:ext cx="1512168" cy="13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EXPERIMENTALES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743" y="1700808"/>
            <a:ext cx="900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PREDICCIÓN </a:t>
            </a:r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COMPORTAMIENTO A CORTANTE EN UNIONES VIGA-COLUMNA SUJETAS A CARGAS SÍSMICAS LATERALES (UNIVERSIDAD DE ILLINOIS, USA).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8521" y="5516545"/>
            <a:ext cx="80392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incremento en los valores de resistencia a la compresión del hormigón, la geometría en el plano, la geometría fuera del plano y  el refuerzo en la viga resultan en un incremento tanto en el esfuerzo de corte como en la deformación.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incremento en la excentricidad causa una reducción en la rigidez por corte.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371144" y="5449005"/>
            <a:ext cx="8202980" cy="1270101"/>
          </a:xfrm>
          <a:prstGeom prst="rect">
            <a:avLst/>
          </a:prstGeom>
          <a:solidFill>
            <a:srgbClr val="FFCC66">
              <a:alpha val="1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34012" y="5138996"/>
            <a:ext cx="4172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JAEHONG KIM Y JAMES LAFAVE (2008) 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18521" y="2710250"/>
            <a:ext cx="3916632" cy="2302926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428023" y="2710250"/>
            <a:ext cx="3983839" cy="23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EXPERIMENTALES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743" y="1700808"/>
            <a:ext cx="900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 </a:t>
            </a:r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HISTÉRESIS MEDIDAS EN UNIONES VIGA-COLUMNA  EN PEQUEÑA ESCALA.  (UNIVERSIDAD DE ILLINOIS, USA).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0791" y="5301208"/>
            <a:ext cx="8039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resistencia de las unidades de prueba de conexiones interiores, fue cerca del doble de la resistencia de las conexiones exteriores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desplazamientos iguales o menores que un desplazamiento máximo previo no deteriora la rigidez en el ciclo consecutivo.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382268" y="5241170"/>
            <a:ext cx="8202980" cy="1284174"/>
          </a:xfrm>
          <a:prstGeom prst="rect">
            <a:avLst/>
          </a:prstGeom>
          <a:solidFill>
            <a:srgbClr val="FFCC66">
              <a:alpha val="1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34012" y="4856794"/>
            <a:ext cx="4172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M.E. KREGER  &amp; D.P. ABRAMS (1978)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27211" y="2768715"/>
            <a:ext cx="2603500" cy="2021840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87" y="2780928"/>
            <a:ext cx="2609850" cy="205930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738937" y="3190117"/>
            <a:ext cx="31426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patr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refuerzo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C66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EXPERIMENTALES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743" y="1700808"/>
            <a:ext cx="900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EXPERIMENTACIÓN DE UN MODELO DE CONEXIÓN EXTERIOR REFORZADO </a:t>
            </a: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INADECUADAMENTE (ECUADOR)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5212" y="5516545"/>
            <a:ext cx="8039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armado mínimo para zonas sísmicas no puede ser el 1%, el acero inferior en la viga permite disminuir los desplazamientos en un sentido. Las mayores fisuras se producen en la unión viga-columna, por lo que debería construirse monolíticamente este conjunto. 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571073" y="5522553"/>
            <a:ext cx="7753879" cy="1218815"/>
          </a:xfrm>
          <a:prstGeom prst="rect">
            <a:avLst/>
          </a:prstGeom>
          <a:solidFill>
            <a:srgbClr val="FFCC66">
              <a:alpha val="10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87782" y="5138996"/>
            <a:ext cx="4172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NATALIA PADILLA (2015)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8221"/>
            <a:ext cx="3544049" cy="264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04" y="2650857"/>
            <a:ext cx="1016811" cy="11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13" y="3954086"/>
            <a:ext cx="1066744" cy="118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84" y="2630553"/>
            <a:ext cx="2144216" cy="1172493"/>
          </a:xfrm>
          <a:prstGeom prst="rect">
            <a:avLst/>
          </a:prstGeom>
          <a:noFill/>
        </p:spPr>
      </p:pic>
      <p:pic>
        <p:nvPicPr>
          <p:cNvPr id="18" name="1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42" y="3861048"/>
            <a:ext cx="2208966" cy="1183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8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5212" y="1673716"/>
            <a:ext cx="900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endParaRPr lang="en-US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565211" y="5477734"/>
            <a:ext cx="7753879" cy="1218815"/>
          </a:xfrm>
          <a:prstGeom prst="rect">
            <a:avLst/>
          </a:prstGeom>
          <a:solidFill>
            <a:srgbClr val="FF99FF">
              <a:alpha val="10000"/>
            </a:srgbClr>
          </a:solidFill>
          <a:ln w="127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38" y="2424487"/>
            <a:ext cx="2972839" cy="24561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0" y="2166886"/>
            <a:ext cx="2230144" cy="29728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5796136" y="2180333"/>
            <a:ext cx="2983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Fisuras en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zona del doblez a 90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°.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Desplazamiento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producido por la carga lateral es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irreversible.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Fisuración en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parte del ancho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nudo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Verificación por 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método manual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5211" y="5496220"/>
            <a:ext cx="7704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A medida que se incrementa la </a:t>
            </a:r>
            <a:r>
              <a:rPr lang="es-EC" dirty="0" smtClean="0"/>
              <a:t>fuerza, </a:t>
            </a:r>
            <a:r>
              <a:rPr lang="es-EC" dirty="0"/>
              <a:t>el desplazamiento y la rigidez disminuyen, por lo que es necesario considerar siempre las inercias agrietadas en el análisis computarizado y no permitir que la capacidad de los elementos estructurales estén al máximo.</a:t>
            </a:r>
          </a:p>
        </p:txBody>
      </p:sp>
    </p:spTree>
    <p:extLst>
      <p:ext uri="{BB962C8B-B14F-4D97-AF65-F5344CB8AC3E}">
        <p14:creationId xmlns:p14="http://schemas.microsoft.com/office/powerpoint/2010/main" val="9104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2415" y="1673716"/>
            <a:ext cx="900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ÓPTIMA DEL REFUERZO EN LA UNIÓN</a:t>
            </a:r>
            <a:endParaRPr lang="en-US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592415" y="2132856"/>
            <a:ext cx="7986373" cy="4451035"/>
          </a:xfrm>
          <a:prstGeom prst="rect">
            <a:avLst/>
          </a:prstGeom>
          <a:solidFill>
            <a:srgbClr val="FF99FF">
              <a:alpha val="10000"/>
            </a:srgbClr>
          </a:solidFill>
          <a:ln w="127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2416" y="2134708"/>
            <a:ext cx="7939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Calcular las conexiones sin considerar la contribución de la losa, podría terminar en bajas resistencias de las conexiones y falla de los elementos estructurales, verificar paso a paso las recomendaciones del ACI 352RS-02 permitirá tener un diseño más completo y confiable.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92415" y="3573016"/>
            <a:ext cx="7816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 importante que las conexiones presenten buena resistencia ante cortante horizontal, longitud de desarrollo y confinamiento por lo que se debe controlar en obra la correcta ejecución del amarre y fundición de los nudos.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92415" y="4997152"/>
            <a:ext cx="79359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debe verificar las conexiones con la contribución del acero de la losa, para asegurar que el cortante resistente sea mayor que el actuante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colocar acero de confinamiento permitirá que las fisuras no se presenten a corto plazo ni bajo fuerzas sísmicas bajas.	</a:t>
            </a:r>
          </a:p>
        </p:txBody>
      </p:sp>
    </p:spTree>
    <p:extLst>
      <p:ext uri="{BB962C8B-B14F-4D97-AF65-F5344CB8AC3E}">
        <p14:creationId xmlns:p14="http://schemas.microsoft.com/office/powerpoint/2010/main" val="11829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2415" y="1673716"/>
            <a:ext cx="900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EN LA EJECUCIÓN</a:t>
            </a:r>
            <a:endParaRPr lang="en-US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294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2415" y="1673716"/>
            <a:ext cx="900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EN LA EJECUCIÓN</a:t>
            </a:r>
            <a:endParaRPr lang="en-US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132856"/>
            <a:ext cx="66484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2415" y="1673716"/>
            <a:ext cx="900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EN LA EJECUCIÓN</a:t>
            </a:r>
            <a:endParaRPr lang="en-US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408712" cy="40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6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7544" y="1673716"/>
            <a:ext cx="900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b="1" dirty="0">
              <a:solidFill>
                <a:srgbClr val="CC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92416" y="2134708"/>
            <a:ext cx="7939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Construcciones antiguas y aquellas que han cambiado de uso o han sido ampliadas requieren una revisión del estado actual de la estructura y delas uniones viga columna.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2416" y="3385884"/>
            <a:ext cx="7939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Las Recomendaciones ACI 352RS-02, consideran conexiones de cubierta, columnas circulares, vigas anchas, excentricidades de vigas respecto a columnas y contribución de acero de la losa lo que permite un cálculo de conexiones más completo y particular para cada caso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confinamiento adecuado permite que la conexión resista mayores fuerzas sin fisuramiento, considerando un refuerzo longitudinal menos espaciado a diferencia del ACI 352-85.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FUERZAS SÍSMICAS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110728430"/>
                  </p:ext>
                </p:extLst>
              </p:nvPr>
            </p:nvGraphicFramePr>
            <p:xfrm>
              <a:off x="179512" y="1628800"/>
              <a:ext cx="8136904" cy="50405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110728430"/>
                  </p:ext>
                </p:extLst>
              </p:nvPr>
            </p:nvGraphicFramePr>
            <p:xfrm>
              <a:off x="179512" y="1628800"/>
              <a:ext cx="8136904" cy="50405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70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1584" y="2059576"/>
            <a:ext cx="7939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estudios realizados en el exterior permiten una mejor comprensión de los modelos definidos para el cálculo de conexiones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resultados obtenidos permiten realizar consideraciones constructivas más eficaces y tener un mayor control en la ejecución de obras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amplia experimentación permite comparar resultados manipulando las variables y observar el comportamiento antes tales modificaciones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determinó que el cálculo de conexiones con las recomendaciones del ACI 352RS-02 y el antiguo ACI 352-85 presentan resultados muy similares cuando no se considera la contribución del acero de la losa, aspecto que puede ser determinante en el diseño de las conexiones.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3925" y="1628800"/>
            <a:ext cx="7939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experimentación realizada permite comparar la parte teórica y determinar que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debería efectuar análisis no lineal en las estructuras de importancia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diseño incorrecto de nudos ocasiona que las fisuras aparezcan con fuerzas laterales bajas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pérdida de rigidez es inminente desde el primer instante que se somete a carga lateral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desplazamientos que presenta el programa ETABS no consideran la pérdida de resistencia que pueden sufrir las conexiones a largo plazo con los eventos sísmicos que ocurran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programa ETABS no realiza el diseño de nudos, solo determina el la fuerza cortante y una verificación de la capacidad a flexión de uniones viga-columna, como chequeo de la condición columna fuerte-viga débil.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3925" y="1628800"/>
            <a:ext cx="7939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debe realizar el chequeo de todas las condiciones que sugiere el ACI 352RS-02, no pasar por alto ninguna de ellas y tener un margen de seguridad en su capacidad resistente.</a:t>
            </a:r>
          </a:p>
          <a:p>
            <a:pPr lvl="1"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diseño de conexiones no es suficiente mostrar la verificación del programa ETABS si los valores de relación de la capacidad viga/columna son altos, se debe realizar un diseño manual o emplear la herramienta proporcionada por este proyecto de grado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No se debe dejar trabajar a los elementos a su mayor capacidad, porque siempre serán impredecibles las fuerzas sísmicas actuantes.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Después del diseño es indispensable colocar un detallamiento claro y exacto de las conexiones en el plano, sea el caso de conexiones de cubierta, de entrepiso o de sección de columna variable además de incluir una especificación técnica para su correcta ejecución en obra.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-EDIF. 8 PISOS-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6" y="1846822"/>
            <a:ext cx="2051978" cy="107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0" y="2873632"/>
            <a:ext cx="3334418" cy="94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7" y="3884623"/>
            <a:ext cx="2206407" cy="287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43" y="4001542"/>
            <a:ext cx="2198028" cy="275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11" y="4022278"/>
            <a:ext cx="2196080" cy="275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6" y="4117461"/>
            <a:ext cx="2079778" cy="255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1" y="1470959"/>
            <a:ext cx="1765458" cy="248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539552" y="6517907"/>
            <a:ext cx="8325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INEN 1976                                      CEC 2000	</a:t>
            </a:r>
            <a:r>
              <a:rPr 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NEC-11		   NEC-15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360644" y="1531890"/>
            <a:ext cx="6675354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CÁLCULO Y REVISIÓN EN UNA UNIÓN VIGA-COLUMNA INTERIOR </a:t>
            </a:r>
            <a:r>
              <a:rPr lang="es-EC" sz="1100" b="1" dirty="0" smtClean="0">
                <a:solidFill>
                  <a:srgbClr val="0000FF"/>
                </a:solidFill>
              </a:rPr>
              <a:t>	</a:t>
            </a:r>
            <a:r>
              <a:rPr lang="es-EC" sz="1100" dirty="0" smtClean="0"/>
              <a:t>	</a:t>
            </a:r>
            <a:endParaRPr lang="en-US" sz="11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0372" y="2467323"/>
            <a:ext cx="3255600" cy="70513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371" y="3152684"/>
            <a:ext cx="3275627" cy="688031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1115616" y="3181101"/>
            <a:ext cx="216024" cy="243541"/>
          </a:xfrm>
          <a:prstGeom prst="ellipse">
            <a:avLst/>
          </a:prstGeom>
          <a:solidFill>
            <a:srgbClr val="9EFAFC">
              <a:alpha val="35686"/>
            </a:srgbClr>
          </a:solidFill>
          <a:ln w="9525">
            <a:solidFill>
              <a:srgbClr val="9EF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2360644" y="1531890"/>
            <a:ext cx="6675354" cy="229941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343458" y="1580599"/>
            <a:ext cx="84513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</a:t>
            </a:r>
            <a:r>
              <a:rPr lang="es-EC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Viga-Columna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unión viga-columna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define como la porción de la columna localizada dentro de la altura de la viga más alta de las que lleguen a la columna.</a:t>
            </a:r>
            <a:endParaRPr lang="es-EC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unión Viga-Columna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/>
          <a:lstStyle/>
          <a:p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2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0" y="3180783"/>
            <a:ext cx="5071071" cy="17694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00" y="5033363"/>
            <a:ext cx="5071071" cy="14947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16200000">
            <a:off x="59563" y="3933033"/>
            <a:ext cx="106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ENTREPISO</a:t>
            </a:r>
            <a:endParaRPr lang="en-US" sz="11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59562" y="5695907"/>
            <a:ext cx="106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CUBIERTA</a:t>
            </a:r>
            <a:endParaRPr lang="en-US" sz="11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198207"/>
            <a:ext cx="1695450" cy="1619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4964641"/>
            <a:ext cx="1790700" cy="16192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 rot="16200000">
            <a:off x="5844875" y="3837001"/>
            <a:ext cx="1261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 ANCHA</a:t>
            </a:r>
            <a:endParaRPr lang="en-US" sz="11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5877250" y="5643461"/>
            <a:ext cx="1261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EXCÉNTRICA</a:t>
            </a:r>
            <a:endParaRPr lang="en-US" sz="11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395536" y="3284984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1  </a:t>
            </a: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Resistente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 momento en miembros que no incurren en deformaciones inelásticas considerables.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2 </a:t>
            </a:r>
            <a:r>
              <a:rPr lang="es-EC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(ACI 352-85, ACI 352RS-02)</a:t>
            </a: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Resistente bajo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deformaciones en el rango inelástico,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pórticos sismo resistentes. </a:t>
            </a:r>
            <a:endParaRPr lang="es-EC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UNIONES  </a:t>
            </a:r>
            <a:b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VIGA-COLUMNA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2337" y="1825526"/>
                <a:ext cx="8712968" cy="10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9916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EC" dirty="0" smtClean="0">
                    <a:solidFill>
                      <a:srgbClr val="92D05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Resistencia nominal  </a:t>
                </a:r>
                <a:r>
                  <a:rPr lang="es-EC" dirty="0" smtClean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s-EC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=∅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s-EC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C" dirty="0" smtClean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Resistencia </a:t>
                </a:r>
                <a:r>
                  <a:rPr lang="es-EC" dirty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de diseño 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899160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s-EC" dirty="0">
                    <a:solidFill>
                      <a:srgbClr val="92D05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Resistencia nominal </a:t>
                </a:r>
                <a:r>
                  <a:rPr lang="es-EC" dirty="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s-EC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=∅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C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s-EC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C" dirty="0" smtClean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Resistencia </a:t>
                </a:r>
                <a:r>
                  <a:rPr lang="es-EC" dirty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de diseño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" y="1825526"/>
                <a:ext cx="8712968" cy="1051570"/>
              </a:xfrm>
              <a:prstGeom prst="rect">
                <a:avLst/>
              </a:prstGeom>
              <a:blipFill rotWithShape="0">
                <a:blip r:embed="rId2"/>
                <a:stretch>
                  <a:fillRect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284984"/>
            <a:ext cx="2145899" cy="2844447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44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8578788" y="6439875"/>
            <a:ext cx="216024" cy="14401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99"/>
          </a:solidFill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ACI 352RS-02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90744270"/>
              </p:ext>
            </p:extLst>
          </p:nvPr>
        </p:nvGraphicFramePr>
        <p:xfrm>
          <a:off x="1835696" y="1612660"/>
          <a:ext cx="5760640" cy="488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1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3832</Words>
  <Application>Microsoft Office PowerPoint</Application>
  <PresentationFormat>Presentación en pantalla (4:3)</PresentationFormat>
  <Paragraphs>575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Presentación de PowerPoint</vt:lpstr>
      <vt:lpstr>Presentación de PowerPoint</vt:lpstr>
      <vt:lpstr>CAPÍTULO 1</vt:lpstr>
      <vt:lpstr>OBJETIVOS</vt:lpstr>
      <vt:lpstr>FUERZAS SÍSMICAS</vt:lpstr>
      <vt:lpstr>EJEMPLO -EDIF. 8 PISOS-</vt:lpstr>
      <vt:lpstr>CAPÍTULO 2</vt:lpstr>
      <vt:lpstr>DISEÑO DE UNIONES   VIGA-COLUMNA</vt:lpstr>
      <vt:lpstr>PROCEDIMIENTO ACI 352RS-02</vt:lpstr>
      <vt:lpstr>CORTANTE ACTUANTE</vt:lpstr>
      <vt:lpstr>CORTANTE RESISTENTE</vt:lpstr>
      <vt:lpstr>CÁLCULO DEL CORTANTE RESISTENTE</vt:lpstr>
      <vt:lpstr>CORTANTE VERTICAL</vt:lpstr>
      <vt:lpstr>ADHERENCIA</vt:lpstr>
      <vt:lpstr>ANCLAJE</vt:lpstr>
      <vt:lpstr>CONFINAMIENTO</vt:lpstr>
      <vt:lpstr>CONFINAMIENTO</vt:lpstr>
      <vt:lpstr>COLUMNA FUERTE-VIGA DÉBIL</vt:lpstr>
      <vt:lpstr>VIGAS EXCÉNTRICAS</vt:lpstr>
      <vt:lpstr>VIGAS EXCÉNTRICAS</vt:lpstr>
      <vt:lpstr>ADICIONAL ACI 352RS-02</vt:lpstr>
      <vt:lpstr>CONSIDERANDO LOSA</vt:lpstr>
      <vt:lpstr>EJEMPLOS DE CÁLCULO</vt:lpstr>
      <vt:lpstr>EJEMPLOS DE CÁLCULO</vt:lpstr>
      <vt:lpstr>EJEMPLOS DE CÁLCULO</vt:lpstr>
      <vt:lpstr>CAPÍTULO 3</vt:lpstr>
      <vt:lpstr>6/5 BEAM COLUMN CAPACITY RATIO</vt:lpstr>
      <vt:lpstr>6/5 BEAM COLUMN CAPACITY RATIO</vt:lpstr>
      <vt:lpstr>6/5 BEAM COLUMN CAPACITY RATIO</vt:lpstr>
      <vt:lpstr>6/5 BEAM COLUMN CAPACITY RATIO</vt:lpstr>
      <vt:lpstr>JOINTY</vt:lpstr>
      <vt:lpstr>JOINTY</vt:lpstr>
      <vt:lpstr>JOINTY</vt:lpstr>
      <vt:lpstr>JOINTY</vt:lpstr>
      <vt:lpstr>JOINTY</vt:lpstr>
      <vt:lpstr>JOINTY</vt:lpstr>
      <vt:lpstr>EJEMPLOS DE DETALLAMIENTO</vt:lpstr>
      <vt:lpstr>EJEMPLOS DE DETALLAMIENTO</vt:lpstr>
      <vt:lpstr>ENSAYOS EXPERIMENTALES</vt:lpstr>
      <vt:lpstr>ENSAYOS EXPERIMENTALES</vt:lpstr>
      <vt:lpstr>ENSAYOS EXPERIMENTALES</vt:lpstr>
      <vt:lpstr>ENSAYOS EXPERIMENTALES</vt:lpstr>
      <vt:lpstr>ENSAYOS EXPERIMENTALES</vt:lpstr>
      <vt:lpstr>CAPÍTULO 5</vt:lpstr>
      <vt:lpstr>CAPÍTULO 5</vt:lpstr>
      <vt:lpstr>CAPÍTULO 5</vt:lpstr>
      <vt:lpstr>CAPÍTULO 5</vt:lpstr>
      <vt:lpstr>CAPÍTULO 5</vt:lpstr>
      <vt:lpstr>CAPÍTULO 6</vt:lpstr>
      <vt:lpstr>CONCLUSIONES</vt:lpstr>
      <vt:lpstr>CONCLUSIONES</vt:lpstr>
      <vt:lpstr>RECOMENDACIONES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</dc:creator>
  <cp:lastModifiedBy>Estefania</cp:lastModifiedBy>
  <cp:revision>67</cp:revision>
  <dcterms:created xsi:type="dcterms:W3CDTF">2015-08-08T17:12:14Z</dcterms:created>
  <dcterms:modified xsi:type="dcterms:W3CDTF">2015-08-16T19:47:22Z</dcterms:modified>
</cp:coreProperties>
</file>