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0"/>
  </p:notesMasterIdLst>
  <p:handoutMasterIdLst>
    <p:handoutMasterId r:id="rId41"/>
  </p:handoutMasterIdLst>
  <p:sldIdLst>
    <p:sldId id="256" r:id="rId3"/>
    <p:sldId id="259" r:id="rId4"/>
    <p:sldId id="261" r:id="rId5"/>
    <p:sldId id="266" r:id="rId6"/>
    <p:sldId id="265" r:id="rId7"/>
    <p:sldId id="267" r:id="rId8"/>
    <p:sldId id="282" r:id="rId9"/>
    <p:sldId id="287" r:id="rId10"/>
    <p:sldId id="260" r:id="rId11"/>
    <p:sldId id="288" r:id="rId12"/>
    <p:sldId id="289" r:id="rId13"/>
    <p:sldId id="257" r:id="rId14"/>
    <p:sldId id="268" r:id="rId15"/>
    <p:sldId id="285" r:id="rId16"/>
    <p:sldId id="284" r:id="rId17"/>
    <p:sldId id="269" r:id="rId18"/>
    <p:sldId id="270" r:id="rId19"/>
    <p:sldId id="271" r:id="rId20"/>
    <p:sldId id="264" r:id="rId21"/>
    <p:sldId id="272" r:id="rId22"/>
    <p:sldId id="274" r:id="rId23"/>
    <p:sldId id="275" r:id="rId24"/>
    <p:sldId id="273" r:id="rId25"/>
    <p:sldId id="276" r:id="rId26"/>
    <p:sldId id="277" r:id="rId27"/>
    <p:sldId id="278" r:id="rId28"/>
    <p:sldId id="279" r:id="rId29"/>
    <p:sldId id="290" r:id="rId30"/>
    <p:sldId id="280" r:id="rId31"/>
    <p:sldId id="281" r:id="rId32"/>
    <p:sldId id="262" r:id="rId33"/>
    <p:sldId id="258" r:id="rId34"/>
    <p:sldId id="291" r:id="rId35"/>
    <p:sldId id="292" r:id="rId36"/>
    <p:sldId id="293" r:id="rId37"/>
    <p:sldId id="286" r:id="rId38"/>
    <p:sldId id="263"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ropbox\TESIS\Tesis\Analisis%20prueba%20larga%20I&#241;aquit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ropbox\TESIS\Tesis\Analisis%20prueba%20larga%20I&#241;aquito.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Dropbox\TESIS\Tesis\Prueba_machach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Dropbox\TESIS\Tesis\Prueba_machach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Dropbox\TESIS\Tesis\Prueba_machach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Referencia</c:v>
          </c:tx>
          <c:marker>
            <c:symbol val="none"/>
          </c:marker>
          <c:val>
            <c:numRef>
              <c:f>'Analis larga M1240'!$D$3:$D$723</c:f>
              <c:numCache>
                <c:formatCode>_(* #,##0.00_);_(* \(#,##0.00\);_(* "-"??_);_(@_)</c:formatCode>
                <c:ptCount val="721"/>
                <c:pt idx="0">
                  <c:v>23.5</c:v>
                </c:pt>
                <c:pt idx="1">
                  <c:v>23.9</c:v>
                </c:pt>
                <c:pt idx="2">
                  <c:v>24</c:v>
                </c:pt>
                <c:pt idx="3">
                  <c:v>23.9</c:v>
                </c:pt>
                <c:pt idx="4">
                  <c:v>23.9</c:v>
                </c:pt>
                <c:pt idx="5">
                  <c:v>23.6</c:v>
                </c:pt>
                <c:pt idx="6">
                  <c:v>23.7</c:v>
                </c:pt>
                <c:pt idx="7">
                  <c:v>23.6</c:v>
                </c:pt>
                <c:pt idx="8">
                  <c:v>23.7</c:v>
                </c:pt>
                <c:pt idx="9">
                  <c:v>23.9</c:v>
                </c:pt>
                <c:pt idx="10">
                  <c:v>24</c:v>
                </c:pt>
                <c:pt idx="11">
                  <c:v>24.3</c:v>
                </c:pt>
                <c:pt idx="12">
                  <c:v>24.8</c:v>
                </c:pt>
                <c:pt idx="13">
                  <c:v>24.9</c:v>
                </c:pt>
                <c:pt idx="14">
                  <c:v>24.6</c:v>
                </c:pt>
                <c:pt idx="15">
                  <c:v>24.1</c:v>
                </c:pt>
                <c:pt idx="16">
                  <c:v>23.6</c:v>
                </c:pt>
                <c:pt idx="17">
                  <c:v>23.9</c:v>
                </c:pt>
                <c:pt idx="18">
                  <c:v>24.4</c:v>
                </c:pt>
                <c:pt idx="19">
                  <c:v>23.7</c:v>
                </c:pt>
                <c:pt idx="20">
                  <c:v>23.8</c:v>
                </c:pt>
                <c:pt idx="21">
                  <c:v>23.8</c:v>
                </c:pt>
                <c:pt idx="22">
                  <c:v>24</c:v>
                </c:pt>
                <c:pt idx="23">
                  <c:v>24.3</c:v>
                </c:pt>
                <c:pt idx="24">
                  <c:v>24.3</c:v>
                </c:pt>
                <c:pt idx="25">
                  <c:v>24.1</c:v>
                </c:pt>
                <c:pt idx="26">
                  <c:v>24.1</c:v>
                </c:pt>
                <c:pt idx="27">
                  <c:v>23.9</c:v>
                </c:pt>
                <c:pt idx="28">
                  <c:v>23.7</c:v>
                </c:pt>
                <c:pt idx="29">
                  <c:v>23.9</c:v>
                </c:pt>
                <c:pt idx="30">
                  <c:v>23.9</c:v>
                </c:pt>
                <c:pt idx="31">
                  <c:v>23.5</c:v>
                </c:pt>
                <c:pt idx="32">
                  <c:v>23.5</c:v>
                </c:pt>
                <c:pt idx="33">
                  <c:v>23.2</c:v>
                </c:pt>
                <c:pt idx="34">
                  <c:v>23</c:v>
                </c:pt>
                <c:pt idx="35">
                  <c:v>22.9</c:v>
                </c:pt>
                <c:pt idx="36">
                  <c:v>23.1</c:v>
                </c:pt>
                <c:pt idx="37">
                  <c:v>23.3</c:v>
                </c:pt>
                <c:pt idx="38">
                  <c:v>23.5</c:v>
                </c:pt>
                <c:pt idx="39">
                  <c:v>23.7</c:v>
                </c:pt>
                <c:pt idx="40">
                  <c:v>23.8</c:v>
                </c:pt>
                <c:pt idx="41">
                  <c:v>23</c:v>
                </c:pt>
                <c:pt idx="42">
                  <c:v>22.7</c:v>
                </c:pt>
                <c:pt idx="43">
                  <c:v>22.7</c:v>
                </c:pt>
                <c:pt idx="44">
                  <c:v>22.5</c:v>
                </c:pt>
                <c:pt idx="45">
                  <c:v>22.6</c:v>
                </c:pt>
                <c:pt idx="46">
                  <c:v>22.7</c:v>
                </c:pt>
                <c:pt idx="47">
                  <c:v>23</c:v>
                </c:pt>
                <c:pt idx="48">
                  <c:v>23.2</c:v>
                </c:pt>
                <c:pt idx="49">
                  <c:v>23.2</c:v>
                </c:pt>
                <c:pt idx="50">
                  <c:v>22.9</c:v>
                </c:pt>
                <c:pt idx="51">
                  <c:v>22.5</c:v>
                </c:pt>
                <c:pt idx="52">
                  <c:v>22.4</c:v>
                </c:pt>
                <c:pt idx="53">
                  <c:v>22.4</c:v>
                </c:pt>
                <c:pt idx="54">
                  <c:v>22.6</c:v>
                </c:pt>
                <c:pt idx="55">
                  <c:v>22.6</c:v>
                </c:pt>
                <c:pt idx="56">
                  <c:v>22.7</c:v>
                </c:pt>
                <c:pt idx="57">
                  <c:v>22.9</c:v>
                </c:pt>
                <c:pt idx="58">
                  <c:v>22.9</c:v>
                </c:pt>
                <c:pt idx="59">
                  <c:v>23.1</c:v>
                </c:pt>
                <c:pt idx="60">
                  <c:v>23.3</c:v>
                </c:pt>
                <c:pt idx="61">
                  <c:v>23.4</c:v>
                </c:pt>
                <c:pt idx="62">
                  <c:v>23.4</c:v>
                </c:pt>
                <c:pt idx="63">
                  <c:v>23.4</c:v>
                </c:pt>
                <c:pt idx="64">
                  <c:v>23.4</c:v>
                </c:pt>
                <c:pt idx="65">
                  <c:v>23.4</c:v>
                </c:pt>
                <c:pt idx="66">
                  <c:v>22.8</c:v>
                </c:pt>
                <c:pt idx="67">
                  <c:v>22.7</c:v>
                </c:pt>
                <c:pt idx="68">
                  <c:v>22.6</c:v>
                </c:pt>
                <c:pt idx="69">
                  <c:v>22.4</c:v>
                </c:pt>
                <c:pt idx="70">
                  <c:v>22.5</c:v>
                </c:pt>
                <c:pt idx="71">
                  <c:v>22.6</c:v>
                </c:pt>
                <c:pt idx="72">
                  <c:v>22.3</c:v>
                </c:pt>
                <c:pt idx="73">
                  <c:v>22.2</c:v>
                </c:pt>
                <c:pt idx="74">
                  <c:v>22.3</c:v>
                </c:pt>
                <c:pt idx="75">
                  <c:v>22.1</c:v>
                </c:pt>
                <c:pt idx="76">
                  <c:v>21.9</c:v>
                </c:pt>
                <c:pt idx="77">
                  <c:v>21.7</c:v>
                </c:pt>
                <c:pt idx="78">
                  <c:v>21.3</c:v>
                </c:pt>
                <c:pt idx="79">
                  <c:v>21</c:v>
                </c:pt>
                <c:pt idx="80">
                  <c:v>20.7</c:v>
                </c:pt>
                <c:pt idx="81">
                  <c:v>20.5</c:v>
                </c:pt>
                <c:pt idx="82">
                  <c:v>20.5</c:v>
                </c:pt>
                <c:pt idx="83">
                  <c:v>20.5</c:v>
                </c:pt>
                <c:pt idx="84">
                  <c:v>20.5</c:v>
                </c:pt>
                <c:pt idx="85">
                  <c:v>20.399999999999999</c:v>
                </c:pt>
                <c:pt idx="86">
                  <c:v>20.2</c:v>
                </c:pt>
                <c:pt idx="87">
                  <c:v>20.100000000000001</c:v>
                </c:pt>
                <c:pt idx="88">
                  <c:v>20.100000000000001</c:v>
                </c:pt>
                <c:pt idx="89">
                  <c:v>20.100000000000001</c:v>
                </c:pt>
                <c:pt idx="90">
                  <c:v>19.899999999999999</c:v>
                </c:pt>
                <c:pt idx="91">
                  <c:v>20</c:v>
                </c:pt>
                <c:pt idx="92">
                  <c:v>20.100000000000001</c:v>
                </c:pt>
                <c:pt idx="93">
                  <c:v>20.100000000000001</c:v>
                </c:pt>
                <c:pt idx="94">
                  <c:v>20</c:v>
                </c:pt>
                <c:pt idx="95">
                  <c:v>19.899999999999999</c:v>
                </c:pt>
                <c:pt idx="96">
                  <c:v>19.899999999999999</c:v>
                </c:pt>
                <c:pt idx="97">
                  <c:v>19.5</c:v>
                </c:pt>
                <c:pt idx="98">
                  <c:v>19.5</c:v>
                </c:pt>
                <c:pt idx="99">
                  <c:v>19.600000000000001</c:v>
                </c:pt>
                <c:pt idx="100">
                  <c:v>19.7</c:v>
                </c:pt>
                <c:pt idx="101">
                  <c:v>19.8</c:v>
                </c:pt>
                <c:pt idx="102">
                  <c:v>19.899999999999999</c:v>
                </c:pt>
                <c:pt idx="103">
                  <c:v>20</c:v>
                </c:pt>
                <c:pt idx="104">
                  <c:v>19.899999999999999</c:v>
                </c:pt>
                <c:pt idx="105">
                  <c:v>20</c:v>
                </c:pt>
                <c:pt idx="106">
                  <c:v>20</c:v>
                </c:pt>
                <c:pt idx="107">
                  <c:v>20</c:v>
                </c:pt>
                <c:pt idx="108">
                  <c:v>20.100000000000001</c:v>
                </c:pt>
                <c:pt idx="109">
                  <c:v>20.2</c:v>
                </c:pt>
                <c:pt idx="110">
                  <c:v>20.100000000000001</c:v>
                </c:pt>
                <c:pt idx="111">
                  <c:v>19.899999999999999</c:v>
                </c:pt>
                <c:pt idx="112">
                  <c:v>19.8</c:v>
                </c:pt>
                <c:pt idx="113">
                  <c:v>19.7</c:v>
                </c:pt>
                <c:pt idx="114">
                  <c:v>19.600000000000001</c:v>
                </c:pt>
                <c:pt idx="115">
                  <c:v>19.600000000000001</c:v>
                </c:pt>
                <c:pt idx="116">
                  <c:v>19.5</c:v>
                </c:pt>
                <c:pt idx="117">
                  <c:v>19.399999999999999</c:v>
                </c:pt>
                <c:pt idx="118">
                  <c:v>19.5</c:v>
                </c:pt>
                <c:pt idx="119">
                  <c:v>19.399999999999999</c:v>
                </c:pt>
                <c:pt idx="120">
                  <c:v>19.2</c:v>
                </c:pt>
                <c:pt idx="121">
                  <c:v>19.100000000000001</c:v>
                </c:pt>
                <c:pt idx="122">
                  <c:v>19.100000000000001</c:v>
                </c:pt>
                <c:pt idx="123">
                  <c:v>19.100000000000001</c:v>
                </c:pt>
                <c:pt idx="124">
                  <c:v>19.100000000000001</c:v>
                </c:pt>
                <c:pt idx="125">
                  <c:v>19</c:v>
                </c:pt>
                <c:pt idx="126">
                  <c:v>19</c:v>
                </c:pt>
                <c:pt idx="127">
                  <c:v>19</c:v>
                </c:pt>
                <c:pt idx="128">
                  <c:v>19</c:v>
                </c:pt>
                <c:pt idx="129">
                  <c:v>18.8</c:v>
                </c:pt>
                <c:pt idx="130">
                  <c:v>18.7</c:v>
                </c:pt>
                <c:pt idx="131">
                  <c:v>18.600000000000001</c:v>
                </c:pt>
                <c:pt idx="132">
                  <c:v>18.600000000000001</c:v>
                </c:pt>
                <c:pt idx="133">
                  <c:v>18.5</c:v>
                </c:pt>
                <c:pt idx="134">
                  <c:v>18.5</c:v>
                </c:pt>
                <c:pt idx="135">
                  <c:v>18.5</c:v>
                </c:pt>
                <c:pt idx="136">
                  <c:v>18.399999999999999</c:v>
                </c:pt>
                <c:pt idx="137">
                  <c:v>18.399999999999999</c:v>
                </c:pt>
                <c:pt idx="138">
                  <c:v>18.399999999999999</c:v>
                </c:pt>
                <c:pt idx="139">
                  <c:v>18.399999999999999</c:v>
                </c:pt>
                <c:pt idx="140">
                  <c:v>18.399999999999999</c:v>
                </c:pt>
                <c:pt idx="141">
                  <c:v>18.399999999999999</c:v>
                </c:pt>
                <c:pt idx="142">
                  <c:v>18.3</c:v>
                </c:pt>
                <c:pt idx="143">
                  <c:v>18.3</c:v>
                </c:pt>
                <c:pt idx="144">
                  <c:v>18.2</c:v>
                </c:pt>
                <c:pt idx="145">
                  <c:v>18.2</c:v>
                </c:pt>
                <c:pt idx="146">
                  <c:v>18.100000000000001</c:v>
                </c:pt>
                <c:pt idx="147">
                  <c:v>18.100000000000001</c:v>
                </c:pt>
                <c:pt idx="148">
                  <c:v>18</c:v>
                </c:pt>
                <c:pt idx="149">
                  <c:v>18</c:v>
                </c:pt>
                <c:pt idx="150">
                  <c:v>17.899999999999999</c:v>
                </c:pt>
                <c:pt idx="151">
                  <c:v>17.899999999999999</c:v>
                </c:pt>
                <c:pt idx="152">
                  <c:v>17.899999999999999</c:v>
                </c:pt>
                <c:pt idx="153">
                  <c:v>17.899999999999999</c:v>
                </c:pt>
                <c:pt idx="154">
                  <c:v>17.899999999999999</c:v>
                </c:pt>
                <c:pt idx="155">
                  <c:v>17.8</c:v>
                </c:pt>
                <c:pt idx="156">
                  <c:v>17.8</c:v>
                </c:pt>
                <c:pt idx="157">
                  <c:v>17.7</c:v>
                </c:pt>
                <c:pt idx="158">
                  <c:v>17.7</c:v>
                </c:pt>
                <c:pt idx="159">
                  <c:v>17.7</c:v>
                </c:pt>
                <c:pt idx="160">
                  <c:v>17.7</c:v>
                </c:pt>
                <c:pt idx="161">
                  <c:v>17.7</c:v>
                </c:pt>
                <c:pt idx="162">
                  <c:v>17.600000000000001</c:v>
                </c:pt>
                <c:pt idx="163">
                  <c:v>17.600000000000001</c:v>
                </c:pt>
                <c:pt idx="164">
                  <c:v>17.600000000000001</c:v>
                </c:pt>
                <c:pt idx="165">
                  <c:v>17.600000000000001</c:v>
                </c:pt>
                <c:pt idx="166">
                  <c:v>17.600000000000001</c:v>
                </c:pt>
                <c:pt idx="167">
                  <c:v>17.5</c:v>
                </c:pt>
                <c:pt idx="168">
                  <c:v>17.5</c:v>
                </c:pt>
                <c:pt idx="169">
                  <c:v>17.399999999999999</c:v>
                </c:pt>
                <c:pt idx="170">
                  <c:v>17.399999999999999</c:v>
                </c:pt>
                <c:pt idx="171">
                  <c:v>17.399999999999999</c:v>
                </c:pt>
                <c:pt idx="172">
                  <c:v>17.3</c:v>
                </c:pt>
                <c:pt idx="173">
                  <c:v>17.3</c:v>
                </c:pt>
                <c:pt idx="174">
                  <c:v>17.2</c:v>
                </c:pt>
                <c:pt idx="175">
                  <c:v>17.2</c:v>
                </c:pt>
                <c:pt idx="176">
                  <c:v>17.2</c:v>
                </c:pt>
                <c:pt idx="177">
                  <c:v>17.100000000000001</c:v>
                </c:pt>
                <c:pt idx="178">
                  <c:v>17</c:v>
                </c:pt>
                <c:pt idx="179">
                  <c:v>17.100000000000001</c:v>
                </c:pt>
                <c:pt idx="180">
                  <c:v>17</c:v>
                </c:pt>
                <c:pt idx="181">
                  <c:v>17</c:v>
                </c:pt>
                <c:pt idx="182">
                  <c:v>16.899999999999999</c:v>
                </c:pt>
                <c:pt idx="183">
                  <c:v>16.899999999999999</c:v>
                </c:pt>
                <c:pt idx="184">
                  <c:v>16.8</c:v>
                </c:pt>
                <c:pt idx="185">
                  <c:v>16.7</c:v>
                </c:pt>
                <c:pt idx="186">
                  <c:v>16.7</c:v>
                </c:pt>
                <c:pt idx="187">
                  <c:v>16.7</c:v>
                </c:pt>
                <c:pt idx="188">
                  <c:v>16.600000000000001</c:v>
                </c:pt>
                <c:pt idx="189">
                  <c:v>16.600000000000001</c:v>
                </c:pt>
                <c:pt idx="190">
                  <c:v>16.600000000000001</c:v>
                </c:pt>
                <c:pt idx="191">
                  <c:v>16.600000000000001</c:v>
                </c:pt>
                <c:pt idx="192">
                  <c:v>16.600000000000001</c:v>
                </c:pt>
                <c:pt idx="193">
                  <c:v>16.600000000000001</c:v>
                </c:pt>
                <c:pt idx="194">
                  <c:v>16.5</c:v>
                </c:pt>
                <c:pt idx="195">
                  <c:v>16.5</c:v>
                </c:pt>
                <c:pt idx="196">
                  <c:v>16.5</c:v>
                </c:pt>
                <c:pt idx="197">
                  <c:v>16.399999999999999</c:v>
                </c:pt>
                <c:pt idx="198">
                  <c:v>16.399999999999999</c:v>
                </c:pt>
                <c:pt idx="199">
                  <c:v>16.3</c:v>
                </c:pt>
                <c:pt idx="200">
                  <c:v>16.3</c:v>
                </c:pt>
                <c:pt idx="201">
                  <c:v>16.3</c:v>
                </c:pt>
                <c:pt idx="202">
                  <c:v>16.3</c:v>
                </c:pt>
                <c:pt idx="203">
                  <c:v>16.2</c:v>
                </c:pt>
                <c:pt idx="204">
                  <c:v>16.2</c:v>
                </c:pt>
                <c:pt idx="205">
                  <c:v>16.2</c:v>
                </c:pt>
                <c:pt idx="206">
                  <c:v>16.2</c:v>
                </c:pt>
                <c:pt idx="207">
                  <c:v>16.100000000000001</c:v>
                </c:pt>
                <c:pt idx="208">
                  <c:v>16.2</c:v>
                </c:pt>
                <c:pt idx="209">
                  <c:v>16.100000000000001</c:v>
                </c:pt>
                <c:pt idx="210">
                  <c:v>16</c:v>
                </c:pt>
                <c:pt idx="211">
                  <c:v>16</c:v>
                </c:pt>
                <c:pt idx="212">
                  <c:v>15.9</c:v>
                </c:pt>
                <c:pt idx="213">
                  <c:v>15.9</c:v>
                </c:pt>
                <c:pt idx="214">
                  <c:v>15.8</c:v>
                </c:pt>
                <c:pt idx="215">
                  <c:v>15.8</c:v>
                </c:pt>
                <c:pt idx="216">
                  <c:v>15.9</c:v>
                </c:pt>
                <c:pt idx="217">
                  <c:v>15.9</c:v>
                </c:pt>
                <c:pt idx="218">
                  <c:v>15.9</c:v>
                </c:pt>
                <c:pt idx="219">
                  <c:v>15.9</c:v>
                </c:pt>
                <c:pt idx="220">
                  <c:v>15.9</c:v>
                </c:pt>
                <c:pt idx="221">
                  <c:v>15.8</c:v>
                </c:pt>
                <c:pt idx="222">
                  <c:v>15.8</c:v>
                </c:pt>
                <c:pt idx="223">
                  <c:v>15.8</c:v>
                </c:pt>
                <c:pt idx="224">
                  <c:v>15.8</c:v>
                </c:pt>
                <c:pt idx="225">
                  <c:v>15.9</c:v>
                </c:pt>
                <c:pt idx="226">
                  <c:v>15.8</c:v>
                </c:pt>
                <c:pt idx="227">
                  <c:v>15.8</c:v>
                </c:pt>
                <c:pt idx="228">
                  <c:v>15.7</c:v>
                </c:pt>
                <c:pt idx="229">
                  <c:v>15.7</c:v>
                </c:pt>
                <c:pt idx="230">
                  <c:v>15.6</c:v>
                </c:pt>
                <c:pt idx="231">
                  <c:v>15.6</c:v>
                </c:pt>
                <c:pt idx="232">
                  <c:v>15.5</c:v>
                </c:pt>
                <c:pt idx="233">
                  <c:v>15.4</c:v>
                </c:pt>
                <c:pt idx="234">
                  <c:v>15.5</c:v>
                </c:pt>
                <c:pt idx="235">
                  <c:v>15.4</c:v>
                </c:pt>
                <c:pt idx="236">
                  <c:v>15.3</c:v>
                </c:pt>
                <c:pt idx="237">
                  <c:v>15.3</c:v>
                </c:pt>
                <c:pt idx="238">
                  <c:v>15.2</c:v>
                </c:pt>
                <c:pt idx="239">
                  <c:v>15.1</c:v>
                </c:pt>
                <c:pt idx="240">
                  <c:v>15.1</c:v>
                </c:pt>
                <c:pt idx="241">
                  <c:v>15.1</c:v>
                </c:pt>
                <c:pt idx="242">
                  <c:v>15.1</c:v>
                </c:pt>
                <c:pt idx="243">
                  <c:v>15</c:v>
                </c:pt>
                <c:pt idx="244">
                  <c:v>15</c:v>
                </c:pt>
                <c:pt idx="245">
                  <c:v>15</c:v>
                </c:pt>
                <c:pt idx="246">
                  <c:v>14.9</c:v>
                </c:pt>
                <c:pt idx="247">
                  <c:v>14.9</c:v>
                </c:pt>
                <c:pt idx="248">
                  <c:v>14.8</c:v>
                </c:pt>
                <c:pt idx="249">
                  <c:v>14.9</c:v>
                </c:pt>
                <c:pt idx="250">
                  <c:v>15</c:v>
                </c:pt>
                <c:pt idx="251">
                  <c:v>15</c:v>
                </c:pt>
                <c:pt idx="252">
                  <c:v>15</c:v>
                </c:pt>
                <c:pt idx="253">
                  <c:v>15</c:v>
                </c:pt>
                <c:pt idx="254">
                  <c:v>15.1</c:v>
                </c:pt>
                <c:pt idx="255">
                  <c:v>15</c:v>
                </c:pt>
                <c:pt idx="256">
                  <c:v>15.1</c:v>
                </c:pt>
                <c:pt idx="257">
                  <c:v>15.1</c:v>
                </c:pt>
                <c:pt idx="258">
                  <c:v>15.1</c:v>
                </c:pt>
                <c:pt idx="259">
                  <c:v>15.1</c:v>
                </c:pt>
                <c:pt idx="260">
                  <c:v>15.1</c:v>
                </c:pt>
                <c:pt idx="261">
                  <c:v>15.1</c:v>
                </c:pt>
                <c:pt idx="262">
                  <c:v>15.1</c:v>
                </c:pt>
                <c:pt idx="263">
                  <c:v>15.1</c:v>
                </c:pt>
                <c:pt idx="264">
                  <c:v>15</c:v>
                </c:pt>
                <c:pt idx="265">
                  <c:v>15</c:v>
                </c:pt>
                <c:pt idx="266">
                  <c:v>15</c:v>
                </c:pt>
                <c:pt idx="267">
                  <c:v>14.9</c:v>
                </c:pt>
                <c:pt idx="268">
                  <c:v>14.9</c:v>
                </c:pt>
                <c:pt idx="269">
                  <c:v>14.9</c:v>
                </c:pt>
                <c:pt idx="270">
                  <c:v>14.9</c:v>
                </c:pt>
                <c:pt idx="271">
                  <c:v>14.9</c:v>
                </c:pt>
                <c:pt idx="272">
                  <c:v>14.9</c:v>
                </c:pt>
                <c:pt idx="273">
                  <c:v>14.8</c:v>
                </c:pt>
                <c:pt idx="274">
                  <c:v>14.8</c:v>
                </c:pt>
                <c:pt idx="275">
                  <c:v>14.8</c:v>
                </c:pt>
                <c:pt idx="276">
                  <c:v>14.8</c:v>
                </c:pt>
                <c:pt idx="277">
                  <c:v>14.8</c:v>
                </c:pt>
                <c:pt idx="278">
                  <c:v>14.7</c:v>
                </c:pt>
                <c:pt idx="279">
                  <c:v>14.7</c:v>
                </c:pt>
                <c:pt idx="280">
                  <c:v>14.6</c:v>
                </c:pt>
                <c:pt idx="281">
                  <c:v>14.6</c:v>
                </c:pt>
                <c:pt idx="282">
                  <c:v>14.5</c:v>
                </c:pt>
                <c:pt idx="283">
                  <c:v>14.5</c:v>
                </c:pt>
                <c:pt idx="284">
                  <c:v>14.4</c:v>
                </c:pt>
                <c:pt idx="285">
                  <c:v>14.3</c:v>
                </c:pt>
                <c:pt idx="286">
                  <c:v>14.3</c:v>
                </c:pt>
                <c:pt idx="287">
                  <c:v>14.3</c:v>
                </c:pt>
                <c:pt idx="288">
                  <c:v>14.3</c:v>
                </c:pt>
                <c:pt idx="289">
                  <c:v>14.3</c:v>
                </c:pt>
                <c:pt idx="290">
                  <c:v>14.4</c:v>
                </c:pt>
                <c:pt idx="291">
                  <c:v>14.4</c:v>
                </c:pt>
                <c:pt idx="292">
                  <c:v>14.4</c:v>
                </c:pt>
                <c:pt idx="293">
                  <c:v>14.3</c:v>
                </c:pt>
                <c:pt idx="294">
                  <c:v>14.3</c:v>
                </c:pt>
                <c:pt idx="295">
                  <c:v>14.3</c:v>
                </c:pt>
                <c:pt idx="296">
                  <c:v>14.3</c:v>
                </c:pt>
                <c:pt idx="297">
                  <c:v>14.3</c:v>
                </c:pt>
                <c:pt idx="298">
                  <c:v>14.2</c:v>
                </c:pt>
                <c:pt idx="299">
                  <c:v>14.2</c:v>
                </c:pt>
                <c:pt idx="300">
                  <c:v>14.2</c:v>
                </c:pt>
                <c:pt idx="301">
                  <c:v>14.2</c:v>
                </c:pt>
                <c:pt idx="302">
                  <c:v>14.1</c:v>
                </c:pt>
                <c:pt idx="303">
                  <c:v>14.1</c:v>
                </c:pt>
                <c:pt idx="304">
                  <c:v>14.1</c:v>
                </c:pt>
                <c:pt idx="305">
                  <c:v>14.1</c:v>
                </c:pt>
                <c:pt idx="306">
                  <c:v>14.1</c:v>
                </c:pt>
                <c:pt idx="307">
                  <c:v>14.1</c:v>
                </c:pt>
                <c:pt idx="308">
                  <c:v>14.1</c:v>
                </c:pt>
                <c:pt idx="309">
                  <c:v>14.2</c:v>
                </c:pt>
                <c:pt idx="310">
                  <c:v>14.2</c:v>
                </c:pt>
                <c:pt idx="311">
                  <c:v>14.2</c:v>
                </c:pt>
                <c:pt idx="312">
                  <c:v>14.3</c:v>
                </c:pt>
                <c:pt idx="313">
                  <c:v>14.3</c:v>
                </c:pt>
                <c:pt idx="314">
                  <c:v>14.2</c:v>
                </c:pt>
                <c:pt idx="315">
                  <c:v>14.3</c:v>
                </c:pt>
                <c:pt idx="316">
                  <c:v>14.2</c:v>
                </c:pt>
                <c:pt idx="317">
                  <c:v>14.2</c:v>
                </c:pt>
                <c:pt idx="318">
                  <c:v>14.2</c:v>
                </c:pt>
                <c:pt idx="319">
                  <c:v>14.2</c:v>
                </c:pt>
                <c:pt idx="320">
                  <c:v>14.2</c:v>
                </c:pt>
                <c:pt idx="321">
                  <c:v>14.2</c:v>
                </c:pt>
                <c:pt idx="322">
                  <c:v>14.1</c:v>
                </c:pt>
                <c:pt idx="323">
                  <c:v>14</c:v>
                </c:pt>
                <c:pt idx="324">
                  <c:v>14</c:v>
                </c:pt>
                <c:pt idx="325">
                  <c:v>13.9</c:v>
                </c:pt>
                <c:pt idx="326">
                  <c:v>13.9</c:v>
                </c:pt>
                <c:pt idx="327">
                  <c:v>13.8</c:v>
                </c:pt>
                <c:pt idx="328">
                  <c:v>13.8</c:v>
                </c:pt>
                <c:pt idx="329">
                  <c:v>13.7</c:v>
                </c:pt>
                <c:pt idx="330">
                  <c:v>13.7</c:v>
                </c:pt>
                <c:pt idx="331">
                  <c:v>13.7</c:v>
                </c:pt>
                <c:pt idx="332">
                  <c:v>13.6</c:v>
                </c:pt>
                <c:pt idx="333">
                  <c:v>13.5</c:v>
                </c:pt>
                <c:pt idx="334">
                  <c:v>13.5</c:v>
                </c:pt>
                <c:pt idx="335">
                  <c:v>13.5</c:v>
                </c:pt>
                <c:pt idx="336">
                  <c:v>13.5</c:v>
                </c:pt>
                <c:pt idx="337">
                  <c:v>13.5</c:v>
                </c:pt>
                <c:pt idx="338">
                  <c:v>13.5</c:v>
                </c:pt>
                <c:pt idx="339">
                  <c:v>13.5</c:v>
                </c:pt>
                <c:pt idx="340">
                  <c:v>13.5</c:v>
                </c:pt>
                <c:pt idx="341">
                  <c:v>13.5</c:v>
                </c:pt>
                <c:pt idx="342">
                  <c:v>13.5</c:v>
                </c:pt>
                <c:pt idx="343">
                  <c:v>13.4</c:v>
                </c:pt>
                <c:pt idx="344">
                  <c:v>13.4</c:v>
                </c:pt>
                <c:pt idx="345">
                  <c:v>13.3</c:v>
                </c:pt>
                <c:pt idx="346">
                  <c:v>13.4</c:v>
                </c:pt>
                <c:pt idx="347">
                  <c:v>13.4</c:v>
                </c:pt>
                <c:pt idx="348">
                  <c:v>13.4</c:v>
                </c:pt>
                <c:pt idx="349">
                  <c:v>13.4</c:v>
                </c:pt>
                <c:pt idx="350">
                  <c:v>13.5</c:v>
                </c:pt>
                <c:pt idx="351">
                  <c:v>13.5</c:v>
                </c:pt>
                <c:pt idx="352">
                  <c:v>13.5</c:v>
                </c:pt>
                <c:pt idx="353">
                  <c:v>13.6</c:v>
                </c:pt>
                <c:pt idx="354">
                  <c:v>13.6</c:v>
                </c:pt>
                <c:pt idx="355">
                  <c:v>13.6</c:v>
                </c:pt>
                <c:pt idx="356">
                  <c:v>13.7</c:v>
                </c:pt>
                <c:pt idx="357">
                  <c:v>13.7</c:v>
                </c:pt>
                <c:pt idx="358">
                  <c:v>13.7</c:v>
                </c:pt>
                <c:pt idx="359">
                  <c:v>13.7</c:v>
                </c:pt>
                <c:pt idx="360">
                  <c:v>13.7</c:v>
                </c:pt>
                <c:pt idx="361">
                  <c:v>13.7</c:v>
                </c:pt>
                <c:pt idx="362">
                  <c:v>13.7</c:v>
                </c:pt>
                <c:pt idx="363">
                  <c:v>13.6</c:v>
                </c:pt>
                <c:pt idx="364">
                  <c:v>13.6</c:v>
                </c:pt>
                <c:pt idx="365">
                  <c:v>13.5</c:v>
                </c:pt>
                <c:pt idx="366">
                  <c:v>13.5</c:v>
                </c:pt>
                <c:pt idx="367">
                  <c:v>13.5</c:v>
                </c:pt>
                <c:pt idx="368">
                  <c:v>13.5</c:v>
                </c:pt>
                <c:pt idx="369">
                  <c:v>13.5</c:v>
                </c:pt>
                <c:pt idx="370">
                  <c:v>13.6</c:v>
                </c:pt>
                <c:pt idx="371">
                  <c:v>13.6</c:v>
                </c:pt>
                <c:pt idx="372">
                  <c:v>13.6</c:v>
                </c:pt>
                <c:pt idx="373">
                  <c:v>13.7</c:v>
                </c:pt>
                <c:pt idx="374">
                  <c:v>13.7</c:v>
                </c:pt>
                <c:pt idx="375">
                  <c:v>13.6</c:v>
                </c:pt>
                <c:pt idx="376">
                  <c:v>13.6</c:v>
                </c:pt>
                <c:pt idx="377">
                  <c:v>13.6</c:v>
                </c:pt>
                <c:pt idx="378">
                  <c:v>13.6</c:v>
                </c:pt>
                <c:pt idx="379">
                  <c:v>13.6</c:v>
                </c:pt>
                <c:pt idx="380">
                  <c:v>13.5</c:v>
                </c:pt>
                <c:pt idx="381">
                  <c:v>13.5</c:v>
                </c:pt>
                <c:pt idx="382">
                  <c:v>13.5</c:v>
                </c:pt>
                <c:pt idx="383">
                  <c:v>13.5</c:v>
                </c:pt>
                <c:pt idx="384">
                  <c:v>13.6</c:v>
                </c:pt>
                <c:pt idx="385">
                  <c:v>13.7</c:v>
                </c:pt>
                <c:pt idx="386">
                  <c:v>13.7</c:v>
                </c:pt>
                <c:pt idx="387">
                  <c:v>13.8</c:v>
                </c:pt>
                <c:pt idx="388">
                  <c:v>13.8</c:v>
                </c:pt>
                <c:pt idx="389">
                  <c:v>13.8</c:v>
                </c:pt>
                <c:pt idx="390">
                  <c:v>13.8</c:v>
                </c:pt>
                <c:pt idx="391">
                  <c:v>13.7</c:v>
                </c:pt>
                <c:pt idx="392">
                  <c:v>13.7</c:v>
                </c:pt>
                <c:pt idx="393">
                  <c:v>13.7</c:v>
                </c:pt>
                <c:pt idx="394">
                  <c:v>13.6</c:v>
                </c:pt>
                <c:pt idx="395">
                  <c:v>13.6</c:v>
                </c:pt>
                <c:pt idx="396">
                  <c:v>13.6</c:v>
                </c:pt>
                <c:pt idx="397">
                  <c:v>13.6</c:v>
                </c:pt>
                <c:pt idx="398">
                  <c:v>13.6</c:v>
                </c:pt>
                <c:pt idx="399">
                  <c:v>13.6</c:v>
                </c:pt>
                <c:pt idx="400">
                  <c:v>13.6</c:v>
                </c:pt>
                <c:pt idx="401">
                  <c:v>13.7</c:v>
                </c:pt>
                <c:pt idx="402">
                  <c:v>13.7</c:v>
                </c:pt>
                <c:pt idx="403">
                  <c:v>13.7</c:v>
                </c:pt>
                <c:pt idx="404">
                  <c:v>13.7</c:v>
                </c:pt>
                <c:pt idx="405">
                  <c:v>13.8</c:v>
                </c:pt>
                <c:pt idx="406">
                  <c:v>13.8</c:v>
                </c:pt>
                <c:pt idx="407">
                  <c:v>13.9</c:v>
                </c:pt>
                <c:pt idx="408">
                  <c:v>13.9</c:v>
                </c:pt>
                <c:pt idx="409">
                  <c:v>13.9</c:v>
                </c:pt>
                <c:pt idx="410">
                  <c:v>14</c:v>
                </c:pt>
                <c:pt idx="411">
                  <c:v>14</c:v>
                </c:pt>
                <c:pt idx="412">
                  <c:v>14</c:v>
                </c:pt>
                <c:pt idx="413">
                  <c:v>14</c:v>
                </c:pt>
                <c:pt idx="414">
                  <c:v>13.9</c:v>
                </c:pt>
                <c:pt idx="415">
                  <c:v>13.9</c:v>
                </c:pt>
                <c:pt idx="416">
                  <c:v>13.9</c:v>
                </c:pt>
                <c:pt idx="417">
                  <c:v>13.8</c:v>
                </c:pt>
                <c:pt idx="418">
                  <c:v>13.8</c:v>
                </c:pt>
                <c:pt idx="419">
                  <c:v>13.8</c:v>
                </c:pt>
                <c:pt idx="420">
                  <c:v>13.7</c:v>
                </c:pt>
                <c:pt idx="421">
                  <c:v>13.7</c:v>
                </c:pt>
                <c:pt idx="422">
                  <c:v>13.6</c:v>
                </c:pt>
                <c:pt idx="423">
                  <c:v>13.6</c:v>
                </c:pt>
                <c:pt idx="424">
                  <c:v>13.6</c:v>
                </c:pt>
                <c:pt idx="425">
                  <c:v>13.6</c:v>
                </c:pt>
                <c:pt idx="426">
                  <c:v>13.6</c:v>
                </c:pt>
                <c:pt idx="427">
                  <c:v>13.6</c:v>
                </c:pt>
                <c:pt idx="428">
                  <c:v>13.6</c:v>
                </c:pt>
                <c:pt idx="429">
                  <c:v>13.5</c:v>
                </c:pt>
                <c:pt idx="430">
                  <c:v>13.5</c:v>
                </c:pt>
                <c:pt idx="431">
                  <c:v>13.5</c:v>
                </c:pt>
                <c:pt idx="432">
                  <c:v>13.4</c:v>
                </c:pt>
                <c:pt idx="433">
                  <c:v>13.5</c:v>
                </c:pt>
                <c:pt idx="434">
                  <c:v>13.5</c:v>
                </c:pt>
                <c:pt idx="435">
                  <c:v>13.5</c:v>
                </c:pt>
                <c:pt idx="436">
                  <c:v>13.5</c:v>
                </c:pt>
                <c:pt idx="437">
                  <c:v>13.5</c:v>
                </c:pt>
                <c:pt idx="438">
                  <c:v>13.5</c:v>
                </c:pt>
                <c:pt idx="439">
                  <c:v>13.5</c:v>
                </c:pt>
                <c:pt idx="440">
                  <c:v>13.6</c:v>
                </c:pt>
                <c:pt idx="441">
                  <c:v>13.6</c:v>
                </c:pt>
                <c:pt idx="442">
                  <c:v>13.7</c:v>
                </c:pt>
                <c:pt idx="443">
                  <c:v>13.7</c:v>
                </c:pt>
                <c:pt idx="444">
                  <c:v>13.7</c:v>
                </c:pt>
                <c:pt idx="445">
                  <c:v>13.7</c:v>
                </c:pt>
                <c:pt idx="446">
                  <c:v>13.8</c:v>
                </c:pt>
                <c:pt idx="447">
                  <c:v>13.8</c:v>
                </c:pt>
                <c:pt idx="448">
                  <c:v>13.8</c:v>
                </c:pt>
                <c:pt idx="449">
                  <c:v>13.8</c:v>
                </c:pt>
                <c:pt idx="450">
                  <c:v>13.9</c:v>
                </c:pt>
                <c:pt idx="451">
                  <c:v>13.9</c:v>
                </c:pt>
                <c:pt idx="452">
                  <c:v>13.9</c:v>
                </c:pt>
                <c:pt idx="453">
                  <c:v>13.8</c:v>
                </c:pt>
                <c:pt idx="454">
                  <c:v>13.8</c:v>
                </c:pt>
                <c:pt idx="455">
                  <c:v>13.8</c:v>
                </c:pt>
                <c:pt idx="456">
                  <c:v>13.7</c:v>
                </c:pt>
                <c:pt idx="457">
                  <c:v>13.7</c:v>
                </c:pt>
                <c:pt idx="458">
                  <c:v>13.6</c:v>
                </c:pt>
                <c:pt idx="459">
                  <c:v>13.7</c:v>
                </c:pt>
                <c:pt idx="460">
                  <c:v>13.6</c:v>
                </c:pt>
                <c:pt idx="461">
                  <c:v>13.6</c:v>
                </c:pt>
                <c:pt idx="462">
                  <c:v>13.6</c:v>
                </c:pt>
                <c:pt idx="463">
                  <c:v>13.6</c:v>
                </c:pt>
                <c:pt idx="464">
                  <c:v>13.6</c:v>
                </c:pt>
                <c:pt idx="465">
                  <c:v>13.6</c:v>
                </c:pt>
                <c:pt idx="466">
                  <c:v>13.5</c:v>
                </c:pt>
                <c:pt idx="467">
                  <c:v>13.5</c:v>
                </c:pt>
                <c:pt idx="468">
                  <c:v>13.6</c:v>
                </c:pt>
                <c:pt idx="469">
                  <c:v>13.6</c:v>
                </c:pt>
                <c:pt idx="470">
                  <c:v>13.7</c:v>
                </c:pt>
                <c:pt idx="471">
                  <c:v>13.7</c:v>
                </c:pt>
                <c:pt idx="472">
                  <c:v>13.6</c:v>
                </c:pt>
                <c:pt idx="473">
                  <c:v>13.7</c:v>
                </c:pt>
                <c:pt idx="474">
                  <c:v>13.7</c:v>
                </c:pt>
                <c:pt idx="475">
                  <c:v>13.7</c:v>
                </c:pt>
                <c:pt idx="476">
                  <c:v>13.6</c:v>
                </c:pt>
                <c:pt idx="477">
                  <c:v>13.6</c:v>
                </c:pt>
                <c:pt idx="478">
                  <c:v>13.6</c:v>
                </c:pt>
                <c:pt idx="479">
                  <c:v>13.6</c:v>
                </c:pt>
                <c:pt idx="480">
                  <c:v>13.5</c:v>
                </c:pt>
                <c:pt idx="481">
                  <c:v>13.5</c:v>
                </c:pt>
                <c:pt idx="482">
                  <c:v>13.4</c:v>
                </c:pt>
                <c:pt idx="483">
                  <c:v>13.5</c:v>
                </c:pt>
                <c:pt idx="484">
                  <c:v>13.5</c:v>
                </c:pt>
                <c:pt idx="485">
                  <c:v>13.5</c:v>
                </c:pt>
                <c:pt idx="486">
                  <c:v>13.5</c:v>
                </c:pt>
                <c:pt idx="487">
                  <c:v>13.6</c:v>
                </c:pt>
                <c:pt idx="488">
                  <c:v>13.6</c:v>
                </c:pt>
                <c:pt idx="489">
                  <c:v>13.6</c:v>
                </c:pt>
                <c:pt idx="490">
                  <c:v>13.6</c:v>
                </c:pt>
                <c:pt idx="491">
                  <c:v>13.6</c:v>
                </c:pt>
                <c:pt idx="492">
                  <c:v>13.6</c:v>
                </c:pt>
                <c:pt idx="493">
                  <c:v>13.6</c:v>
                </c:pt>
                <c:pt idx="494">
                  <c:v>13.6</c:v>
                </c:pt>
                <c:pt idx="495">
                  <c:v>13.6</c:v>
                </c:pt>
                <c:pt idx="496">
                  <c:v>13.6</c:v>
                </c:pt>
                <c:pt idx="497">
                  <c:v>13.6</c:v>
                </c:pt>
                <c:pt idx="498">
                  <c:v>13.6</c:v>
                </c:pt>
                <c:pt idx="499">
                  <c:v>13.7</c:v>
                </c:pt>
                <c:pt idx="500">
                  <c:v>13.7</c:v>
                </c:pt>
                <c:pt idx="501">
                  <c:v>13.7</c:v>
                </c:pt>
                <c:pt idx="502">
                  <c:v>13.7</c:v>
                </c:pt>
                <c:pt idx="503">
                  <c:v>13.8</c:v>
                </c:pt>
                <c:pt idx="504">
                  <c:v>13.8</c:v>
                </c:pt>
                <c:pt idx="505">
                  <c:v>13.8</c:v>
                </c:pt>
                <c:pt idx="506">
                  <c:v>13.8</c:v>
                </c:pt>
                <c:pt idx="507">
                  <c:v>13.8</c:v>
                </c:pt>
                <c:pt idx="508">
                  <c:v>13.9</c:v>
                </c:pt>
                <c:pt idx="509">
                  <c:v>13.9</c:v>
                </c:pt>
                <c:pt idx="510">
                  <c:v>13.9</c:v>
                </c:pt>
                <c:pt idx="511">
                  <c:v>13.9</c:v>
                </c:pt>
                <c:pt idx="512">
                  <c:v>13.9</c:v>
                </c:pt>
                <c:pt idx="513">
                  <c:v>13.9</c:v>
                </c:pt>
                <c:pt idx="514">
                  <c:v>13.9</c:v>
                </c:pt>
                <c:pt idx="515">
                  <c:v>14</c:v>
                </c:pt>
                <c:pt idx="516">
                  <c:v>14</c:v>
                </c:pt>
                <c:pt idx="517">
                  <c:v>14.1</c:v>
                </c:pt>
                <c:pt idx="518">
                  <c:v>14.1</c:v>
                </c:pt>
                <c:pt idx="519">
                  <c:v>14.1</c:v>
                </c:pt>
                <c:pt idx="520">
                  <c:v>14.2</c:v>
                </c:pt>
                <c:pt idx="521">
                  <c:v>14.2</c:v>
                </c:pt>
                <c:pt idx="522">
                  <c:v>14.2</c:v>
                </c:pt>
                <c:pt idx="523">
                  <c:v>14.2</c:v>
                </c:pt>
                <c:pt idx="524">
                  <c:v>14.2</c:v>
                </c:pt>
                <c:pt idx="525">
                  <c:v>14.3</c:v>
                </c:pt>
                <c:pt idx="526">
                  <c:v>14.3</c:v>
                </c:pt>
                <c:pt idx="527">
                  <c:v>14.3</c:v>
                </c:pt>
                <c:pt idx="528">
                  <c:v>14.3</c:v>
                </c:pt>
                <c:pt idx="529">
                  <c:v>14.3</c:v>
                </c:pt>
                <c:pt idx="530">
                  <c:v>14.4</c:v>
                </c:pt>
                <c:pt idx="531">
                  <c:v>14.4</c:v>
                </c:pt>
                <c:pt idx="532">
                  <c:v>14.4</c:v>
                </c:pt>
                <c:pt idx="533">
                  <c:v>14.4</c:v>
                </c:pt>
                <c:pt idx="534">
                  <c:v>14.4</c:v>
                </c:pt>
                <c:pt idx="535">
                  <c:v>14.4</c:v>
                </c:pt>
                <c:pt idx="536">
                  <c:v>14.4</c:v>
                </c:pt>
                <c:pt idx="537">
                  <c:v>14.4</c:v>
                </c:pt>
                <c:pt idx="538">
                  <c:v>14.4</c:v>
                </c:pt>
                <c:pt idx="539">
                  <c:v>14.4</c:v>
                </c:pt>
                <c:pt idx="540">
                  <c:v>14.4</c:v>
                </c:pt>
                <c:pt idx="541">
                  <c:v>14.4</c:v>
                </c:pt>
                <c:pt idx="542">
                  <c:v>14.4</c:v>
                </c:pt>
                <c:pt idx="543">
                  <c:v>14.4</c:v>
                </c:pt>
                <c:pt idx="544">
                  <c:v>14.4</c:v>
                </c:pt>
                <c:pt idx="545">
                  <c:v>14.4</c:v>
                </c:pt>
                <c:pt idx="546">
                  <c:v>14.5</c:v>
                </c:pt>
                <c:pt idx="547">
                  <c:v>14.5</c:v>
                </c:pt>
                <c:pt idx="548">
                  <c:v>14.5</c:v>
                </c:pt>
                <c:pt idx="549">
                  <c:v>14.5</c:v>
                </c:pt>
                <c:pt idx="550">
                  <c:v>14.5</c:v>
                </c:pt>
                <c:pt idx="551">
                  <c:v>14.5</c:v>
                </c:pt>
                <c:pt idx="552">
                  <c:v>14.5</c:v>
                </c:pt>
                <c:pt idx="553">
                  <c:v>14.5</c:v>
                </c:pt>
                <c:pt idx="554">
                  <c:v>14.5</c:v>
                </c:pt>
                <c:pt idx="555">
                  <c:v>14.5</c:v>
                </c:pt>
                <c:pt idx="556">
                  <c:v>14.5</c:v>
                </c:pt>
                <c:pt idx="557">
                  <c:v>14.5</c:v>
                </c:pt>
                <c:pt idx="558">
                  <c:v>14.5</c:v>
                </c:pt>
                <c:pt idx="559">
                  <c:v>14.5</c:v>
                </c:pt>
                <c:pt idx="560">
                  <c:v>14.5</c:v>
                </c:pt>
                <c:pt idx="561">
                  <c:v>14.5</c:v>
                </c:pt>
                <c:pt idx="562">
                  <c:v>14.5</c:v>
                </c:pt>
                <c:pt idx="563">
                  <c:v>14.5</c:v>
                </c:pt>
                <c:pt idx="564">
                  <c:v>14.5</c:v>
                </c:pt>
                <c:pt idx="565">
                  <c:v>14.5</c:v>
                </c:pt>
                <c:pt idx="566">
                  <c:v>14.5</c:v>
                </c:pt>
                <c:pt idx="567">
                  <c:v>14.5</c:v>
                </c:pt>
                <c:pt idx="568">
                  <c:v>14.5</c:v>
                </c:pt>
                <c:pt idx="569">
                  <c:v>14.5</c:v>
                </c:pt>
                <c:pt idx="570">
                  <c:v>14.5</c:v>
                </c:pt>
                <c:pt idx="571">
                  <c:v>14.5</c:v>
                </c:pt>
                <c:pt idx="572">
                  <c:v>14.5</c:v>
                </c:pt>
                <c:pt idx="573">
                  <c:v>14.5</c:v>
                </c:pt>
                <c:pt idx="574">
                  <c:v>14.5</c:v>
                </c:pt>
                <c:pt idx="575">
                  <c:v>14.5</c:v>
                </c:pt>
                <c:pt idx="576">
                  <c:v>14.5</c:v>
                </c:pt>
                <c:pt idx="577">
                  <c:v>14.4</c:v>
                </c:pt>
                <c:pt idx="578">
                  <c:v>14.5</c:v>
                </c:pt>
                <c:pt idx="579">
                  <c:v>14.5</c:v>
                </c:pt>
                <c:pt idx="580">
                  <c:v>14.5</c:v>
                </c:pt>
                <c:pt idx="581">
                  <c:v>14.5</c:v>
                </c:pt>
                <c:pt idx="582">
                  <c:v>14.4</c:v>
                </c:pt>
                <c:pt idx="583">
                  <c:v>14.4</c:v>
                </c:pt>
                <c:pt idx="584">
                  <c:v>14.4</c:v>
                </c:pt>
                <c:pt idx="585">
                  <c:v>14.3</c:v>
                </c:pt>
                <c:pt idx="586">
                  <c:v>14.3</c:v>
                </c:pt>
                <c:pt idx="587">
                  <c:v>14.3</c:v>
                </c:pt>
                <c:pt idx="588">
                  <c:v>14.2</c:v>
                </c:pt>
                <c:pt idx="589">
                  <c:v>14.2</c:v>
                </c:pt>
                <c:pt idx="590">
                  <c:v>14.2</c:v>
                </c:pt>
                <c:pt idx="591">
                  <c:v>14.2</c:v>
                </c:pt>
                <c:pt idx="592">
                  <c:v>14.2</c:v>
                </c:pt>
                <c:pt idx="593">
                  <c:v>14.2</c:v>
                </c:pt>
                <c:pt idx="594">
                  <c:v>14.2</c:v>
                </c:pt>
                <c:pt idx="595">
                  <c:v>14.2</c:v>
                </c:pt>
                <c:pt idx="596">
                  <c:v>14.2</c:v>
                </c:pt>
                <c:pt idx="597">
                  <c:v>14.2</c:v>
                </c:pt>
                <c:pt idx="598">
                  <c:v>14.3</c:v>
                </c:pt>
                <c:pt idx="599">
                  <c:v>14.4</c:v>
                </c:pt>
                <c:pt idx="600">
                  <c:v>14.3</c:v>
                </c:pt>
                <c:pt idx="601">
                  <c:v>14.4</c:v>
                </c:pt>
                <c:pt idx="602">
                  <c:v>14.4</c:v>
                </c:pt>
                <c:pt idx="603">
                  <c:v>14.4</c:v>
                </c:pt>
                <c:pt idx="604">
                  <c:v>14.5</c:v>
                </c:pt>
                <c:pt idx="605">
                  <c:v>14.5</c:v>
                </c:pt>
                <c:pt idx="606">
                  <c:v>14.5</c:v>
                </c:pt>
                <c:pt idx="607">
                  <c:v>14.5</c:v>
                </c:pt>
                <c:pt idx="608">
                  <c:v>14.5</c:v>
                </c:pt>
                <c:pt idx="609">
                  <c:v>14.5</c:v>
                </c:pt>
                <c:pt idx="610">
                  <c:v>14.5</c:v>
                </c:pt>
                <c:pt idx="611">
                  <c:v>14.5</c:v>
                </c:pt>
                <c:pt idx="612">
                  <c:v>14.5</c:v>
                </c:pt>
                <c:pt idx="613">
                  <c:v>14.5</c:v>
                </c:pt>
                <c:pt idx="614">
                  <c:v>14.5</c:v>
                </c:pt>
                <c:pt idx="615">
                  <c:v>14.5</c:v>
                </c:pt>
                <c:pt idx="616">
                  <c:v>14.4</c:v>
                </c:pt>
                <c:pt idx="617">
                  <c:v>14.5</c:v>
                </c:pt>
                <c:pt idx="618">
                  <c:v>14.5</c:v>
                </c:pt>
                <c:pt idx="619">
                  <c:v>14.4</c:v>
                </c:pt>
                <c:pt idx="620">
                  <c:v>14.4</c:v>
                </c:pt>
                <c:pt idx="621">
                  <c:v>14.4</c:v>
                </c:pt>
                <c:pt idx="622">
                  <c:v>14.4</c:v>
                </c:pt>
                <c:pt idx="623">
                  <c:v>14.4</c:v>
                </c:pt>
                <c:pt idx="624">
                  <c:v>14.4</c:v>
                </c:pt>
                <c:pt idx="625">
                  <c:v>14.4</c:v>
                </c:pt>
                <c:pt idx="626">
                  <c:v>14.4</c:v>
                </c:pt>
                <c:pt idx="627">
                  <c:v>14.4</c:v>
                </c:pt>
                <c:pt idx="628">
                  <c:v>14.4</c:v>
                </c:pt>
                <c:pt idx="629">
                  <c:v>14.4</c:v>
                </c:pt>
                <c:pt idx="630">
                  <c:v>14.4</c:v>
                </c:pt>
                <c:pt idx="631">
                  <c:v>14.4</c:v>
                </c:pt>
                <c:pt idx="632">
                  <c:v>14.4</c:v>
                </c:pt>
                <c:pt idx="633">
                  <c:v>14.4</c:v>
                </c:pt>
                <c:pt idx="634">
                  <c:v>14.4</c:v>
                </c:pt>
                <c:pt idx="635">
                  <c:v>14.4</c:v>
                </c:pt>
                <c:pt idx="636">
                  <c:v>14.4</c:v>
                </c:pt>
                <c:pt idx="637">
                  <c:v>14.4</c:v>
                </c:pt>
                <c:pt idx="638">
                  <c:v>14.4</c:v>
                </c:pt>
                <c:pt idx="639">
                  <c:v>14.4</c:v>
                </c:pt>
                <c:pt idx="640">
                  <c:v>14.4</c:v>
                </c:pt>
                <c:pt idx="641">
                  <c:v>14.4</c:v>
                </c:pt>
                <c:pt idx="642">
                  <c:v>14.4</c:v>
                </c:pt>
                <c:pt idx="643">
                  <c:v>14.4</c:v>
                </c:pt>
                <c:pt idx="644">
                  <c:v>14.4</c:v>
                </c:pt>
                <c:pt idx="645">
                  <c:v>14.4</c:v>
                </c:pt>
                <c:pt idx="646">
                  <c:v>14.4</c:v>
                </c:pt>
                <c:pt idx="647">
                  <c:v>14.4</c:v>
                </c:pt>
                <c:pt idx="648">
                  <c:v>14.4</c:v>
                </c:pt>
                <c:pt idx="649">
                  <c:v>14.4</c:v>
                </c:pt>
                <c:pt idx="650">
                  <c:v>14.4</c:v>
                </c:pt>
                <c:pt idx="651">
                  <c:v>14.4</c:v>
                </c:pt>
                <c:pt idx="652">
                  <c:v>14.4</c:v>
                </c:pt>
                <c:pt idx="653">
                  <c:v>14.4</c:v>
                </c:pt>
                <c:pt idx="654">
                  <c:v>14.4</c:v>
                </c:pt>
                <c:pt idx="655">
                  <c:v>14.4</c:v>
                </c:pt>
                <c:pt idx="656">
                  <c:v>14.4</c:v>
                </c:pt>
                <c:pt idx="657">
                  <c:v>14.4</c:v>
                </c:pt>
                <c:pt idx="658">
                  <c:v>14.4</c:v>
                </c:pt>
                <c:pt idx="659">
                  <c:v>14.4</c:v>
                </c:pt>
                <c:pt idx="660">
                  <c:v>14.4</c:v>
                </c:pt>
                <c:pt idx="661">
                  <c:v>14.4</c:v>
                </c:pt>
                <c:pt idx="662">
                  <c:v>14.4</c:v>
                </c:pt>
                <c:pt idx="663">
                  <c:v>14.4</c:v>
                </c:pt>
                <c:pt idx="664">
                  <c:v>14.4</c:v>
                </c:pt>
                <c:pt idx="665">
                  <c:v>14.4</c:v>
                </c:pt>
                <c:pt idx="666">
                  <c:v>14.4</c:v>
                </c:pt>
                <c:pt idx="667">
                  <c:v>14.3</c:v>
                </c:pt>
                <c:pt idx="668">
                  <c:v>14.4</c:v>
                </c:pt>
                <c:pt idx="669">
                  <c:v>14.4</c:v>
                </c:pt>
                <c:pt idx="670">
                  <c:v>14.4</c:v>
                </c:pt>
                <c:pt idx="671">
                  <c:v>14.4</c:v>
                </c:pt>
                <c:pt idx="672">
                  <c:v>14.4</c:v>
                </c:pt>
                <c:pt idx="673">
                  <c:v>14.4</c:v>
                </c:pt>
                <c:pt idx="674">
                  <c:v>14.4</c:v>
                </c:pt>
                <c:pt idx="675">
                  <c:v>14.4</c:v>
                </c:pt>
                <c:pt idx="676">
                  <c:v>14.4</c:v>
                </c:pt>
                <c:pt idx="677">
                  <c:v>14.4</c:v>
                </c:pt>
                <c:pt idx="678">
                  <c:v>14.4</c:v>
                </c:pt>
                <c:pt idx="679">
                  <c:v>14.4</c:v>
                </c:pt>
                <c:pt idx="680">
                  <c:v>14.4</c:v>
                </c:pt>
                <c:pt idx="681">
                  <c:v>14.4</c:v>
                </c:pt>
                <c:pt idx="682">
                  <c:v>14.4</c:v>
                </c:pt>
                <c:pt idx="683">
                  <c:v>14.4</c:v>
                </c:pt>
                <c:pt idx="684">
                  <c:v>14.4</c:v>
                </c:pt>
                <c:pt idx="685">
                  <c:v>14.3</c:v>
                </c:pt>
                <c:pt idx="686">
                  <c:v>14.3</c:v>
                </c:pt>
                <c:pt idx="687">
                  <c:v>14.3</c:v>
                </c:pt>
                <c:pt idx="688">
                  <c:v>14.3</c:v>
                </c:pt>
                <c:pt idx="689">
                  <c:v>14.3</c:v>
                </c:pt>
                <c:pt idx="690">
                  <c:v>14.3</c:v>
                </c:pt>
                <c:pt idx="691">
                  <c:v>14.3</c:v>
                </c:pt>
                <c:pt idx="692">
                  <c:v>14.2</c:v>
                </c:pt>
                <c:pt idx="693">
                  <c:v>14.3</c:v>
                </c:pt>
                <c:pt idx="694">
                  <c:v>14.2</c:v>
                </c:pt>
                <c:pt idx="695">
                  <c:v>14.2</c:v>
                </c:pt>
                <c:pt idx="696">
                  <c:v>14.2</c:v>
                </c:pt>
                <c:pt idx="697">
                  <c:v>14.2</c:v>
                </c:pt>
                <c:pt idx="698">
                  <c:v>14.2</c:v>
                </c:pt>
                <c:pt idx="699">
                  <c:v>14.2</c:v>
                </c:pt>
                <c:pt idx="700">
                  <c:v>14.2</c:v>
                </c:pt>
                <c:pt idx="701">
                  <c:v>14.2</c:v>
                </c:pt>
                <c:pt idx="702">
                  <c:v>14.2</c:v>
                </c:pt>
                <c:pt idx="703">
                  <c:v>14.2</c:v>
                </c:pt>
                <c:pt idx="704">
                  <c:v>14.2</c:v>
                </c:pt>
                <c:pt idx="705">
                  <c:v>14.2</c:v>
                </c:pt>
                <c:pt idx="706">
                  <c:v>14.2</c:v>
                </c:pt>
                <c:pt idx="707">
                  <c:v>14.3</c:v>
                </c:pt>
                <c:pt idx="708">
                  <c:v>14.2</c:v>
                </c:pt>
                <c:pt idx="709">
                  <c:v>14.2</c:v>
                </c:pt>
                <c:pt idx="710">
                  <c:v>14.2</c:v>
                </c:pt>
                <c:pt idx="711">
                  <c:v>14.2</c:v>
                </c:pt>
                <c:pt idx="712">
                  <c:v>14.2</c:v>
                </c:pt>
                <c:pt idx="713">
                  <c:v>14.2</c:v>
                </c:pt>
                <c:pt idx="714">
                  <c:v>14.2</c:v>
                </c:pt>
                <c:pt idx="715">
                  <c:v>14.2</c:v>
                </c:pt>
                <c:pt idx="716">
                  <c:v>14.1</c:v>
                </c:pt>
                <c:pt idx="717">
                  <c:v>14.1</c:v>
                </c:pt>
                <c:pt idx="718">
                  <c:v>14.1</c:v>
                </c:pt>
                <c:pt idx="719">
                  <c:v>14.1</c:v>
                </c:pt>
                <c:pt idx="720">
                  <c:v>14.1</c:v>
                </c:pt>
              </c:numCache>
            </c:numRef>
          </c:val>
          <c:smooth val="0"/>
        </c:ser>
        <c:ser>
          <c:idx val="1"/>
          <c:order val="1"/>
          <c:tx>
            <c:v>Campo</c:v>
          </c:tx>
          <c:marker>
            <c:symbol val="none"/>
          </c:marker>
          <c:val>
            <c:numRef>
              <c:f>'Analis larga M1240'!$C$3:$C$723</c:f>
              <c:numCache>
                <c:formatCode>_(* #,##0.00_);_(* \(#,##0.00\);_(* "-"??_);_(@_)</c:formatCode>
                <c:ptCount val="721"/>
                <c:pt idx="0">
                  <c:v>24.68</c:v>
                </c:pt>
                <c:pt idx="1">
                  <c:v>25.76</c:v>
                </c:pt>
                <c:pt idx="2">
                  <c:v>25.13</c:v>
                </c:pt>
                <c:pt idx="3">
                  <c:v>24.3</c:v>
                </c:pt>
                <c:pt idx="4">
                  <c:v>24.62</c:v>
                </c:pt>
                <c:pt idx="5">
                  <c:v>24.86</c:v>
                </c:pt>
                <c:pt idx="6">
                  <c:v>24.44</c:v>
                </c:pt>
                <c:pt idx="7">
                  <c:v>24.5</c:v>
                </c:pt>
                <c:pt idx="8">
                  <c:v>25.14</c:v>
                </c:pt>
                <c:pt idx="9">
                  <c:v>24.99</c:v>
                </c:pt>
                <c:pt idx="10">
                  <c:v>25.41</c:v>
                </c:pt>
                <c:pt idx="11">
                  <c:v>25.3</c:v>
                </c:pt>
                <c:pt idx="12">
                  <c:v>25.95</c:v>
                </c:pt>
                <c:pt idx="13">
                  <c:v>25.49</c:v>
                </c:pt>
                <c:pt idx="14">
                  <c:v>24.88</c:v>
                </c:pt>
                <c:pt idx="15">
                  <c:v>24.59</c:v>
                </c:pt>
                <c:pt idx="16">
                  <c:v>25.19</c:v>
                </c:pt>
                <c:pt idx="17">
                  <c:v>25.29</c:v>
                </c:pt>
                <c:pt idx="18">
                  <c:v>24.9</c:v>
                </c:pt>
                <c:pt idx="19">
                  <c:v>25.07</c:v>
                </c:pt>
                <c:pt idx="20">
                  <c:v>24.67</c:v>
                </c:pt>
                <c:pt idx="21">
                  <c:v>24.6</c:v>
                </c:pt>
                <c:pt idx="22">
                  <c:v>25.21</c:v>
                </c:pt>
                <c:pt idx="23">
                  <c:v>24.54</c:v>
                </c:pt>
                <c:pt idx="24">
                  <c:v>24.99</c:v>
                </c:pt>
                <c:pt idx="25">
                  <c:v>25.11</c:v>
                </c:pt>
                <c:pt idx="26">
                  <c:v>24.45</c:v>
                </c:pt>
                <c:pt idx="27">
                  <c:v>24.73</c:v>
                </c:pt>
                <c:pt idx="28">
                  <c:v>24.43</c:v>
                </c:pt>
                <c:pt idx="29">
                  <c:v>25.13</c:v>
                </c:pt>
                <c:pt idx="30">
                  <c:v>24.37</c:v>
                </c:pt>
                <c:pt idx="31">
                  <c:v>24.85</c:v>
                </c:pt>
                <c:pt idx="32">
                  <c:v>25.41</c:v>
                </c:pt>
                <c:pt idx="33">
                  <c:v>24.68</c:v>
                </c:pt>
                <c:pt idx="34">
                  <c:v>24.53</c:v>
                </c:pt>
                <c:pt idx="35">
                  <c:v>24.26</c:v>
                </c:pt>
                <c:pt idx="36">
                  <c:v>24.18</c:v>
                </c:pt>
                <c:pt idx="37">
                  <c:v>24.83</c:v>
                </c:pt>
                <c:pt idx="38">
                  <c:v>25.03</c:v>
                </c:pt>
                <c:pt idx="39">
                  <c:v>25.13</c:v>
                </c:pt>
                <c:pt idx="40">
                  <c:v>24.52</c:v>
                </c:pt>
                <c:pt idx="41">
                  <c:v>24.4</c:v>
                </c:pt>
                <c:pt idx="42">
                  <c:v>25.23</c:v>
                </c:pt>
                <c:pt idx="43">
                  <c:v>23.9</c:v>
                </c:pt>
                <c:pt idx="44">
                  <c:v>24.06</c:v>
                </c:pt>
                <c:pt idx="45">
                  <c:v>24.55</c:v>
                </c:pt>
                <c:pt idx="46">
                  <c:v>24.77</c:v>
                </c:pt>
                <c:pt idx="47">
                  <c:v>24.56</c:v>
                </c:pt>
                <c:pt idx="48">
                  <c:v>24.4</c:v>
                </c:pt>
                <c:pt idx="49">
                  <c:v>23.99</c:v>
                </c:pt>
                <c:pt idx="50">
                  <c:v>23.64</c:v>
                </c:pt>
                <c:pt idx="51">
                  <c:v>24.17</c:v>
                </c:pt>
                <c:pt idx="52">
                  <c:v>24</c:v>
                </c:pt>
                <c:pt idx="53">
                  <c:v>24.31</c:v>
                </c:pt>
                <c:pt idx="54">
                  <c:v>24.63</c:v>
                </c:pt>
                <c:pt idx="55">
                  <c:v>24.35</c:v>
                </c:pt>
                <c:pt idx="56">
                  <c:v>24.07</c:v>
                </c:pt>
                <c:pt idx="57">
                  <c:v>24.12</c:v>
                </c:pt>
                <c:pt idx="58">
                  <c:v>24.17</c:v>
                </c:pt>
                <c:pt idx="59">
                  <c:v>24.68</c:v>
                </c:pt>
                <c:pt idx="60">
                  <c:v>24.78</c:v>
                </c:pt>
                <c:pt idx="61">
                  <c:v>24.35</c:v>
                </c:pt>
                <c:pt idx="62">
                  <c:v>24.02</c:v>
                </c:pt>
                <c:pt idx="63">
                  <c:v>24.07</c:v>
                </c:pt>
                <c:pt idx="64">
                  <c:v>24.35</c:v>
                </c:pt>
                <c:pt idx="65">
                  <c:v>23.93</c:v>
                </c:pt>
                <c:pt idx="66">
                  <c:v>23.74</c:v>
                </c:pt>
                <c:pt idx="67">
                  <c:v>24.18</c:v>
                </c:pt>
                <c:pt idx="68">
                  <c:v>24.43</c:v>
                </c:pt>
                <c:pt idx="69">
                  <c:v>24.13</c:v>
                </c:pt>
                <c:pt idx="70">
                  <c:v>23.91</c:v>
                </c:pt>
                <c:pt idx="71">
                  <c:v>23.95</c:v>
                </c:pt>
                <c:pt idx="72">
                  <c:v>23.42</c:v>
                </c:pt>
                <c:pt idx="73">
                  <c:v>23.26</c:v>
                </c:pt>
                <c:pt idx="74">
                  <c:v>24.12</c:v>
                </c:pt>
                <c:pt idx="75">
                  <c:v>23.82</c:v>
                </c:pt>
                <c:pt idx="76">
                  <c:v>23.42</c:v>
                </c:pt>
                <c:pt idx="77">
                  <c:v>23.19</c:v>
                </c:pt>
                <c:pt idx="78">
                  <c:v>23.11</c:v>
                </c:pt>
                <c:pt idx="79">
                  <c:v>23.21</c:v>
                </c:pt>
                <c:pt idx="80">
                  <c:v>22.47</c:v>
                </c:pt>
                <c:pt idx="81">
                  <c:v>22.34</c:v>
                </c:pt>
                <c:pt idx="82">
                  <c:v>22.27</c:v>
                </c:pt>
                <c:pt idx="83">
                  <c:v>22.79</c:v>
                </c:pt>
                <c:pt idx="84">
                  <c:v>22.99</c:v>
                </c:pt>
                <c:pt idx="85">
                  <c:v>22.26</c:v>
                </c:pt>
                <c:pt idx="86">
                  <c:v>22.51</c:v>
                </c:pt>
                <c:pt idx="87">
                  <c:v>22.37</c:v>
                </c:pt>
                <c:pt idx="88">
                  <c:v>21.91</c:v>
                </c:pt>
                <c:pt idx="89">
                  <c:v>22.71</c:v>
                </c:pt>
                <c:pt idx="90">
                  <c:v>22.2</c:v>
                </c:pt>
                <c:pt idx="91">
                  <c:v>22.37</c:v>
                </c:pt>
                <c:pt idx="92">
                  <c:v>22.35</c:v>
                </c:pt>
                <c:pt idx="93">
                  <c:v>23.37</c:v>
                </c:pt>
                <c:pt idx="94">
                  <c:v>22.47</c:v>
                </c:pt>
                <c:pt idx="95">
                  <c:v>22.02</c:v>
                </c:pt>
                <c:pt idx="96">
                  <c:v>22.14</c:v>
                </c:pt>
                <c:pt idx="97">
                  <c:v>21.68</c:v>
                </c:pt>
                <c:pt idx="98">
                  <c:v>22</c:v>
                </c:pt>
                <c:pt idx="99">
                  <c:v>22.08</c:v>
                </c:pt>
                <c:pt idx="100">
                  <c:v>22.16</c:v>
                </c:pt>
                <c:pt idx="101">
                  <c:v>22.55</c:v>
                </c:pt>
                <c:pt idx="102">
                  <c:v>21.88</c:v>
                </c:pt>
                <c:pt idx="103">
                  <c:v>22.1</c:v>
                </c:pt>
                <c:pt idx="104">
                  <c:v>22.2</c:v>
                </c:pt>
                <c:pt idx="105">
                  <c:v>21.98</c:v>
                </c:pt>
                <c:pt idx="106">
                  <c:v>21.91</c:v>
                </c:pt>
                <c:pt idx="107">
                  <c:v>22.07</c:v>
                </c:pt>
                <c:pt idx="108">
                  <c:v>22.41</c:v>
                </c:pt>
                <c:pt idx="109">
                  <c:v>22.37</c:v>
                </c:pt>
                <c:pt idx="110">
                  <c:v>22.41</c:v>
                </c:pt>
                <c:pt idx="111">
                  <c:v>21.38</c:v>
                </c:pt>
                <c:pt idx="112">
                  <c:v>22.23</c:v>
                </c:pt>
                <c:pt idx="113">
                  <c:v>21.8</c:v>
                </c:pt>
                <c:pt idx="114">
                  <c:v>21.88</c:v>
                </c:pt>
                <c:pt idx="115">
                  <c:v>21.68</c:v>
                </c:pt>
                <c:pt idx="116">
                  <c:v>21.28</c:v>
                </c:pt>
                <c:pt idx="117">
                  <c:v>21.66</c:v>
                </c:pt>
                <c:pt idx="118">
                  <c:v>21.68</c:v>
                </c:pt>
                <c:pt idx="119">
                  <c:v>21.79</c:v>
                </c:pt>
                <c:pt idx="120">
                  <c:v>21.12</c:v>
                </c:pt>
                <c:pt idx="121">
                  <c:v>21.31</c:v>
                </c:pt>
                <c:pt idx="122">
                  <c:v>21.45</c:v>
                </c:pt>
                <c:pt idx="123">
                  <c:v>21.75</c:v>
                </c:pt>
                <c:pt idx="124">
                  <c:v>21.64</c:v>
                </c:pt>
                <c:pt idx="125">
                  <c:v>21.63</c:v>
                </c:pt>
                <c:pt idx="126">
                  <c:v>21.18</c:v>
                </c:pt>
                <c:pt idx="127">
                  <c:v>21.06</c:v>
                </c:pt>
                <c:pt idx="128">
                  <c:v>20.85</c:v>
                </c:pt>
                <c:pt idx="129">
                  <c:v>21.37</c:v>
                </c:pt>
                <c:pt idx="130">
                  <c:v>21.46</c:v>
                </c:pt>
                <c:pt idx="131">
                  <c:v>20.37</c:v>
                </c:pt>
                <c:pt idx="132">
                  <c:v>20.59</c:v>
                </c:pt>
                <c:pt idx="133">
                  <c:v>21.11</c:v>
                </c:pt>
                <c:pt idx="134">
                  <c:v>20.54</c:v>
                </c:pt>
                <c:pt idx="135">
                  <c:v>20.71</c:v>
                </c:pt>
                <c:pt idx="136">
                  <c:v>20.8</c:v>
                </c:pt>
                <c:pt idx="137">
                  <c:v>21.1</c:v>
                </c:pt>
                <c:pt idx="138">
                  <c:v>21.25</c:v>
                </c:pt>
                <c:pt idx="139">
                  <c:v>20.7</c:v>
                </c:pt>
                <c:pt idx="140">
                  <c:v>20.58</c:v>
                </c:pt>
                <c:pt idx="141">
                  <c:v>20.84</c:v>
                </c:pt>
                <c:pt idx="142">
                  <c:v>21.33</c:v>
                </c:pt>
                <c:pt idx="143">
                  <c:v>20.41</c:v>
                </c:pt>
                <c:pt idx="144">
                  <c:v>20.57</c:v>
                </c:pt>
                <c:pt idx="145">
                  <c:v>20.3</c:v>
                </c:pt>
                <c:pt idx="146">
                  <c:v>20.43</c:v>
                </c:pt>
                <c:pt idx="147">
                  <c:v>20.55</c:v>
                </c:pt>
                <c:pt idx="148">
                  <c:v>20.399999999999999</c:v>
                </c:pt>
                <c:pt idx="149">
                  <c:v>20.25</c:v>
                </c:pt>
                <c:pt idx="150">
                  <c:v>20.58</c:v>
                </c:pt>
                <c:pt idx="151">
                  <c:v>20.37</c:v>
                </c:pt>
                <c:pt idx="152">
                  <c:v>20.149999999999999</c:v>
                </c:pt>
                <c:pt idx="153">
                  <c:v>20.62</c:v>
                </c:pt>
                <c:pt idx="154">
                  <c:v>20.190000000000001</c:v>
                </c:pt>
                <c:pt idx="155">
                  <c:v>20.420000000000002</c:v>
                </c:pt>
                <c:pt idx="156">
                  <c:v>19.72</c:v>
                </c:pt>
                <c:pt idx="157">
                  <c:v>20.39</c:v>
                </c:pt>
                <c:pt idx="158">
                  <c:v>20.11</c:v>
                </c:pt>
                <c:pt idx="159">
                  <c:v>19.88</c:v>
                </c:pt>
                <c:pt idx="160">
                  <c:v>19.71</c:v>
                </c:pt>
                <c:pt idx="161">
                  <c:v>20.56</c:v>
                </c:pt>
                <c:pt idx="162">
                  <c:v>20.21</c:v>
                </c:pt>
                <c:pt idx="163">
                  <c:v>19.91</c:v>
                </c:pt>
                <c:pt idx="164">
                  <c:v>20.29</c:v>
                </c:pt>
                <c:pt idx="165">
                  <c:v>20.34</c:v>
                </c:pt>
                <c:pt idx="166">
                  <c:v>20.329999999999998</c:v>
                </c:pt>
                <c:pt idx="167">
                  <c:v>19.940000000000001</c:v>
                </c:pt>
                <c:pt idx="168">
                  <c:v>19.8</c:v>
                </c:pt>
                <c:pt idx="169">
                  <c:v>20.13</c:v>
                </c:pt>
                <c:pt idx="170">
                  <c:v>19.72</c:v>
                </c:pt>
                <c:pt idx="171">
                  <c:v>19.8</c:v>
                </c:pt>
                <c:pt idx="172">
                  <c:v>19.940000000000001</c:v>
                </c:pt>
                <c:pt idx="173">
                  <c:v>19.22</c:v>
                </c:pt>
                <c:pt idx="174">
                  <c:v>19.920000000000002</c:v>
                </c:pt>
                <c:pt idx="175">
                  <c:v>19.82</c:v>
                </c:pt>
                <c:pt idx="176">
                  <c:v>19.71</c:v>
                </c:pt>
                <c:pt idx="177">
                  <c:v>20.03</c:v>
                </c:pt>
                <c:pt idx="178">
                  <c:v>19.739999999999998</c:v>
                </c:pt>
                <c:pt idx="179">
                  <c:v>19.440000000000001</c:v>
                </c:pt>
                <c:pt idx="180">
                  <c:v>19.559999999999999</c:v>
                </c:pt>
                <c:pt idx="181">
                  <c:v>19.97</c:v>
                </c:pt>
                <c:pt idx="182">
                  <c:v>19.18</c:v>
                </c:pt>
                <c:pt idx="183">
                  <c:v>19.489999999999998</c:v>
                </c:pt>
                <c:pt idx="184">
                  <c:v>19.02</c:v>
                </c:pt>
                <c:pt idx="185">
                  <c:v>19.21</c:v>
                </c:pt>
                <c:pt idx="186">
                  <c:v>19.2</c:v>
                </c:pt>
                <c:pt idx="187">
                  <c:v>18.670000000000002</c:v>
                </c:pt>
                <c:pt idx="188">
                  <c:v>19.47</c:v>
                </c:pt>
                <c:pt idx="189">
                  <c:v>18.8</c:v>
                </c:pt>
                <c:pt idx="190">
                  <c:v>19.27</c:v>
                </c:pt>
                <c:pt idx="191">
                  <c:v>19.52</c:v>
                </c:pt>
                <c:pt idx="192">
                  <c:v>19.05</c:v>
                </c:pt>
                <c:pt idx="193">
                  <c:v>18.829999999999998</c:v>
                </c:pt>
                <c:pt idx="194">
                  <c:v>19.22</c:v>
                </c:pt>
                <c:pt idx="195">
                  <c:v>19.079999999999998</c:v>
                </c:pt>
                <c:pt idx="196">
                  <c:v>18.77</c:v>
                </c:pt>
                <c:pt idx="197">
                  <c:v>19.46</c:v>
                </c:pt>
                <c:pt idx="198">
                  <c:v>18.64</c:v>
                </c:pt>
                <c:pt idx="199">
                  <c:v>19.13</c:v>
                </c:pt>
                <c:pt idx="200">
                  <c:v>18.829999999999998</c:v>
                </c:pt>
                <c:pt idx="201">
                  <c:v>18.29</c:v>
                </c:pt>
                <c:pt idx="202">
                  <c:v>18.89</c:v>
                </c:pt>
                <c:pt idx="203">
                  <c:v>18.78</c:v>
                </c:pt>
                <c:pt idx="204">
                  <c:v>18.79</c:v>
                </c:pt>
                <c:pt idx="205">
                  <c:v>18.66</c:v>
                </c:pt>
                <c:pt idx="206">
                  <c:v>18.489999999999998</c:v>
                </c:pt>
                <c:pt idx="207">
                  <c:v>18.59</c:v>
                </c:pt>
                <c:pt idx="208">
                  <c:v>18.510000000000002</c:v>
                </c:pt>
                <c:pt idx="209">
                  <c:v>18.399999999999999</c:v>
                </c:pt>
                <c:pt idx="210">
                  <c:v>18.2</c:v>
                </c:pt>
                <c:pt idx="211">
                  <c:v>18.45</c:v>
                </c:pt>
                <c:pt idx="212">
                  <c:v>18.47</c:v>
                </c:pt>
                <c:pt idx="213">
                  <c:v>18.75</c:v>
                </c:pt>
                <c:pt idx="214">
                  <c:v>18</c:v>
                </c:pt>
                <c:pt idx="215">
                  <c:v>18.059999999999999</c:v>
                </c:pt>
                <c:pt idx="216">
                  <c:v>18.38</c:v>
                </c:pt>
                <c:pt idx="217">
                  <c:v>18.29</c:v>
                </c:pt>
                <c:pt idx="218">
                  <c:v>18.309999999999999</c:v>
                </c:pt>
                <c:pt idx="219">
                  <c:v>18.36</c:v>
                </c:pt>
                <c:pt idx="220">
                  <c:v>18.399999999999999</c:v>
                </c:pt>
                <c:pt idx="221">
                  <c:v>18.5</c:v>
                </c:pt>
                <c:pt idx="222">
                  <c:v>18.489999999999998</c:v>
                </c:pt>
                <c:pt idx="223">
                  <c:v>18.170000000000002</c:v>
                </c:pt>
                <c:pt idx="224">
                  <c:v>18.350000000000001</c:v>
                </c:pt>
                <c:pt idx="225">
                  <c:v>18.25</c:v>
                </c:pt>
                <c:pt idx="226">
                  <c:v>18.39</c:v>
                </c:pt>
                <c:pt idx="227">
                  <c:v>18.100000000000001</c:v>
                </c:pt>
                <c:pt idx="228">
                  <c:v>18.37</c:v>
                </c:pt>
                <c:pt idx="229">
                  <c:v>18.21</c:v>
                </c:pt>
                <c:pt idx="230">
                  <c:v>18.309999999999999</c:v>
                </c:pt>
                <c:pt idx="231">
                  <c:v>18.440000000000001</c:v>
                </c:pt>
                <c:pt idx="232">
                  <c:v>17.55</c:v>
                </c:pt>
                <c:pt idx="233">
                  <c:v>18.260000000000002</c:v>
                </c:pt>
                <c:pt idx="234">
                  <c:v>18.09</c:v>
                </c:pt>
                <c:pt idx="235">
                  <c:v>17.98</c:v>
                </c:pt>
                <c:pt idx="236">
                  <c:v>17.53</c:v>
                </c:pt>
                <c:pt idx="237">
                  <c:v>17.98</c:v>
                </c:pt>
                <c:pt idx="238">
                  <c:v>17.350000000000001</c:v>
                </c:pt>
                <c:pt idx="239">
                  <c:v>17.43</c:v>
                </c:pt>
                <c:pt idx="240">
                  <c:v>18.3</c:v>
                </c:pt>
                <c:pt idx="241">
                  <c:v>17.91</c:v>
                </c:pt>
                <c:pt idx="242">
                  <c:v>17.57</c:v>
                </c:pt>
                <c:pt idx="243">
                  <c:v>17.34</c:v>
                </c:pt>
                <c:pt idx="244">
                  <c:v>18.05</c:v>
                </c:pt>
                <c:pt idx="245">
                  <c:v>18.02</c:v>
                </c:pt>
                <c:pt idx="246">
                  <c:v>17.52</c:v>
                </c:pt>
                <c:pt idx="247">
                  <c:v>17.66</c:v>
                </c:pt>
                <c:pt idx="248">
                  <c:v>17.64</c:v>
                </c:pt>
                <c:pt idx="249">
                  <c:v>17.84</c:v>
                </c:pt>
                <c:pt idx="250">
                  <c:v>17.87</c:v>
                </c:pt>
                <c:pt idx="251">
                  <c:v>17.850000000000001</c:v>
                </c:pt>
                <c:pt idx="252">
                  <c:v>17.43</c:v>
                </c:pt>
                <c:pt idx="253">
                  <c:v>17.809999999999999</c:v>
                </c:pt>
                <c:pt idx="254">
                  <c:v>17.48</c:v>
                </c:pt>
                <c:pt idx="255">
                  <c:v>17.61</c:v>
                </c:pt>
                <c:pt idx="256">
                  <c:v>18</c:v>
                </c:pt>
                <c:pt idx="257">
                  <c:v>18.04</c:v>
                </c:pt>
                <c:pt idx="258">
                  <c:v>17.55</c:v>
                </c:pt>
                <c:pt idx="259">
                  <c:v>17.89</c:v>
                </c:pt>
                <c:pt idx="260">
                  <c:v>17.850000000000001</c:v>
                </c:pt>
                <c:pt idx="261">
                  <c:v>17.09</c:v>
                </c:pt>
                <c:pt idx="262">
                  <c:v>17.489999999999998</c:v>
                </c:pt>
                <c:pt idx="263">
                  <c:v>17.899999999999999</c:v>
                </c:pt>
                <c:pt idx="264">
                  <c:v>17.489999999999998</c:v>
                </c:pt>
                <c:pt idx="265">
                  <c:v>17.47</c:v>
                </c:pt>
                <c:pt idx="266">
                  <c:v>17.7</c:v>
                </c:pt>
                <c:pt idx="267">
                  <c:v>17.87</c:v>
                </c:pt>
                <c:pt idx="268">
                  <c:v>17.46</c:v>
                </c:pt>
                <c:pt idx="269">
                  <c:v>18.07</c:v>
                </c:pt>
                <c:pt idx="270">
                  <c:v>17.25</c:v>
                </c:pt>
                <c:pt idx="271">
                  <c:v>18.059999999999999</c:v>
                </c:pt>
                <c:pt idx="272">
                  <c:v>17.03</c:v>
                </c:pt>
                <c:pt idx="273">
                  <c:v>17.420000000000002</c:v>
                </c:pt>
                <c:pt idx="274">
                  <c:v>17.100000000000001</c:v>
                </c:pt>
                <c:pt idx="275">
                  <c:v>17.53</c:v>
                </c:pt>
                <c:pt idx="276">
                  <c:v>17.739999999999998</c:v>
                </c:pt>
                <c:pt idx="277">
                  <c:v>17.260000000000002</c:v>
                </c:pt>
                <c:pt idx="278">
                  <c:v>17.399999999999999</c:v>
                </c:pt>
                <c:pt idx="279">
                  <c:v>17.87</c:v>
                </c:pt>
                <c:pt idx="280">
                  <c:v>17.760000000000002</c:v>
                </c:pt>
                <c:pt idx="281">
                  <c:v>17.170000000000002</c:v>
                </c:pt>
                <c:pt idx="282">
                  <c:v>17.850000000000001</c:v>
                </c:pt>
                <c:pt idx="283">
                  <c:v>17.18</c:v>
                </c:pt>
                <c:pt idx="284">
                  <c:v>17.25</c:v>
                </c:pt>
                <c:pt idx="285">
                  <c:v>16.899999999999999</c:v>
                </c:pt>
                <c:pt idx="286">
                  <c:v>17.18</c:v>
                </c:pt>
                <c:pt idx="287">
                  <c:v>16.84</c:v>
                </c:pt>
                <c:pt idx="288">
                  <c:v>16.82</c:v>
                </c:pt>
                <c:pt idx="289">
                  <c:v>16.57</c:v>
                </c:pt>
                <c:pt idx="290">
                  <c:v>16.59</c:v>
                </c:pt>
                <c:pt idx="291">
                  <c:v>17.48</c:v>
                </c:pt>
                <c:pt idx="292">
                  <c:v>16.989999999999998</c:v>
                </c:pt>
                <c:pt idx="293">
                  <c:v>17.21</c:v>
                </c:pt>
                <c:pt idx="294">
                  <c:v>16.559999999999999</c:v>
                </c:pt>
                <c:pt idx="295">
                  <c:v>16.95</c:v>
                </c:pt>
                <c:pt idx="296">
                  <c:v>16.96</c:v>
                </c:pt>
                <c:pt idx="297">
                  <c:v>16.690000000000001</c:v>
                </c:pt>
                <c:pt idx="298">
                  <c:v>16.89</c:v>
                </c:pt>
                <c:pt idx="299">
                  <c:v>17.05</c:v>
                </c:pt>
                <c:pt idx="300">
                  <c:v>17.260000000000002</c:v>
                </c:pt>
                <c:pt idx="301">
                  <c:v>17.309999999999999</c:v>
                </c:pt>
                <c:pt idx="302">
                  <c:v>16.79</c:v>
                </c:pt>
                <c:pt idx="303">
                  <c:v>17.010000000000002</c:v>
                </c:pt>
                <c:pt idx="304">
                  <c:v>16.36</c:v>
                </c:pt>
                <c:pt idx="305">
                  <c:v>17.11</c:v>
                </c:pt>
                <c:pt idx="306">
                  <c:v>16.899999999999999</c:v>
                </c:pt>
                <c:pt idx="307">
                  <c:v>16.96</c:v>
                </c:pt>
                <c:pt idx="308">
                  <c:v>16.66</c:v>
                </c:pt>
                <c:pt idx="309">
                  <c:v>16.829999999999998</c:v>
                </c:pt>
                <c:pt idx="310">
                  <c:v>16.34</c:v>
                </c:pt>
                <c:pt idx="311">
                  <c:v>16.649999999999999</c:v>
                </c:pt>
                <c:pt idx="312">
                  <c:v>17.399999999999999</c:v>
                </c:pt>
                <c:pt idx="313">
                  <c:v>16.88</c:v>
                </c:pt>
                <c:pt idx="314">
                  <c:v>16.7</c:v>
                </c:pt>
                <c:pt idx="315">
                  <c:v>16.95</c:v>
                </c:pt>
                <c:pt idx="316">
                  <c:v>16.57</c:v>
                </c:pt>
                <c:pt idx="317">
                  <c:v>16.71</c:v>
                </c:pt>
                <c:pt idx="318">
                  <c:v>17.079999999999998</c:v>
                </c:pt>
                <c:pt idx="319">
                  <c:v>16.43</c:v>
                </c:pt>
                <c:pt idx="320">
                  <c:v>16.86</c:v>
                </c:pt>
                <c:pt idx="321">
                  <c:v>16.86</c:v>
                </c:pt>
                <c:pt idx="322">
                  <c:v>16.63</c:v>
                </c:pt>
                <c:pt idx="323">
                  <c:v>16.739999999999998</c:v>
                </c:pt>
                <c:pt idx="324">
                  <c:v>16.36</c:v>
                </c:pt>
                <c:pt idx="325">
                  <c:v>16.850000000000001</c:v>
                </c:pt>
                <c:pt idx="326">
                  <c:v>16.91</c:v>
                </c:pt>
                <c:pt idx="327">
                  <c:v>16.489999999999998</c:v>
                </c:pt>
                <c:pt idx="328">
                  <c:v>16.62</c:v>
                </c:pt>
                <c:pt idx="329">
                  <c:v>16.45</c:v>
                </c:pt>
                <c:pt idx="330">
                  <c:v>16.649999999999999</c:v>
                </c:pt>
                <c:pt idx="331">
                  <c:v>16.489999999999998</c:v>
                </c:pt>
                <c:pt idx="332">
                  <c:v>16.260000000000002</c:v>
                </c:pt>
                <c:pt idx="333">
                  <c:v>16.170000000000002</c:v>
                </c:pt>
                <c:pt idx="334">
                  <c:v>16.13</c:v>
                </c:pt>
                <c:pt idx="335">
                  <c:v>16.239999999999998</c:v>
                </c:pt>
                <c:pt idx="336">
                  <c:v>16.04</c:v>
                </c:pt>
                <c:pt idx="337">
                  <c:v>16.600000000000001</c:v>
                </c:pt>
                <c:pt idx="338">
                  <c:v>16.420000000000002</c:v>
                </c:pt>
                <c:pt idx="339">
                  <c:v>16.63</c:v>
                </c:pt>
                <c:pt idx="340">
                  <c:v>16.510000000000002</c:v>
                </c:pt>
                <c:pt idx="341">
                  <c:v>16.149999999999999</c:v>
                </c:pt>
                <c:pt idx="342">
                  <c:v>16.45</c:v>
                </c:pt>
                <c:pt idx="343">
                  <c:v>16.260000000000002</c:v>
                </c:pt>
                <c:pt idx="344">
                  <c:v>16.329999999999998</c:v>
                </c:pt>
                <c:pt idx="345">
                  <c:v>16.5</c:v>
                </c:pt>
                <c:pt idx="346">
                  <c:v>16.350000000000001</c:v>
                </c:pt>
                <c:pt idx="347">
                  <c:v>16.32</c:v>
                </c:pt>
                <c:pt idx="348">
                  <c:v>16.690000000000001</c:v>
                </c:pt>
                <c:pt idx="349">
                  <c:v>15.73</c:v>
                </c:pt>
                <c:pt idx="350">
                  <c:v>16.07</c:v>
                </c:pt>
                <c:pt idx="351">
                  <c:v>16.02</c:v>
                </c:pt>
                <c:pt idx="352">
                  <c:v>16.02</c:v>
                </c:pt>
                <c:pt idx="353">
                  <c:v>16.38</c:v>
                </c:pt>
                <c:pt idx="354">
                  <c:v>16.05</c:v>
                </c:pt>
                <c:pt idx="355">
                  <c:v>16.010000000000002</c:v>
                </c:pt>
                <c:pt idx="356">
                  <c:v>16.36</c:v>
                </c:pt>
                <c:pt idx="357">
                  <c:v>16.07</c:v>
                </c:pt>
                <c:pt idx="358">
                  <c:v>16.739999999999998</c:v>
                </c:pt>
                <c:pt idx="359">
                  <c:v>16.28</c:v>
                </c:pt>
                <c:pt idx="360">
                  <c:v>15.92</c:v>
                </c:pt>
                <c:pt idx="361">
                  <c:v>16.55</c:v>
                </c:pt>
                <c:pt idx="362">
                  <c:v>16.14</c:v>
                </c:pt>
                <c:pt idx="363">
                  <c:v>15.73</c:v>
                </c:pt>
                <c:pt idx="364">
                  <c:v>16.38</c:v>
                </c:pt>
                <c:pt idx="365">
                  <c:v>16.79</c:v>
                </c:pt>
                <c:pt idx="366">
                  <c:v>15.99</c:v>
                </c:pt>
                <c:pt idx="367">
                  <c:v>16.18</c:v>
                </c:pt>
                <c:pt idx="368">
                  <c:v>15.56</c:v>
                </c:pt>
                <c:pt idx="369">
                  <c:v>16.670000000000002</c:v>
                </c:pt>
                <c:pt idx="370">
                  <c:v>15.77</c:v>
                </c:pt>
                <c:pt idx="371">
                  <c:v>16.260000000000002</c:v>
                </c:pt>
                <c:pt idx="372">
                  <c:v>16.61</c:v>
                </c:pt>
                <c:pt idx="373">
                  <c:v>15.9</c:v>
                </c:pt>
                <c:pt idx="374">
                  <c:v>16.29</c:v>
                </c:pt>
                <c:pt idx="375">
                  <c:v>16.329999999999998</c:v>
                </c:pt>
                <c:pt idx="376">
                  <c:v>16.010000000000002</c:v>
                </c:pt>
                <c:pt idx="377">
                  <c:v>16.07</c:v>
                </c:pt>
                <c:pt idx="378">
                  <c:v>15.84</c:v>
                </c:pt>
                <c:pt idx="379">
                  <c:v>15.97</c:v>
                </c:pt>
                <c:pt idx="380">
                  <c:v>15.66</c:v>
                </c:pt>
                <c:pt idx="381">
                  <c:v>15.77</c:v>
                </c:pt>
                <c:pt idx="382">
                  <c:v>15.76</c:v>
                </c:pt>
                <c:pt idx="383">
                  <c:v>15.89</c:v>
                </c:pt>
                <c:pt idx="384">
                  <c:v>15.77</c:v>
                </c:pt>
                <c:pt idx="385">
                  <c:v>16.13</c:v>
                </c:pt>
                <c:pt idx="386">
                  <c:v>15.74</c:v>
                </c:pt>
                <c:pt idx="387">
                  <c:v>16.05</c:v>
                </c:pt>
                <c:pt idx="388">
                  <c:v>16.59</c:v>
                </c:pt>
                <c:pt idx="389">
                  <c:v>16.04</c:v>
                </c:pt>
                <c:pt idx="390">
                  <c:v>16.079999999999998</c:v>
                </c:pt>
                <c:pt idx="391">
                  <c:v>16.7</c:v>
                </c:pt>
                <c:pt idx="392">
                  <c:v>16.04</c:v>
                </c:pt>
                <c:pt idx="393">
                  <c:v>16.79</c:v>
                </c:pt>
                <c:pt idx="394">
                  <c:v>16.04</c:v>
                </c:pt>
                <c:pt idx="395">
                  <c:v>16.14</c:v>
                </c:pt>
                <c:pt idx="396">
                  <c:v>16.22</c:v>
                </c:pt>
                <c:pt idx="397">
                  <c:v>15.99</c:v>
                </c:pt>
                <c:pt idx="398">
                  <c:v>16.54</c:v>
                </c:pt>
                <c:pt idx="399">
                  <c:v>16.04</c:v>
                </c:pt>
                <c:pt idx="400">
                  <c:v>15.99</c:v>
                </c:pt>
                <c:pt idx="401">
                  <c:v>16.7</c:v>
                </c:pt>
                <c:pt idx="402">
                  <c:v>16.36</c:v>
                </c:pt>
                <c:pt idx="403">
                  <c:v>16</c:v>
                </c:pt>
                <c:pt idx="404">
                  <c:v>15.83</c:v>
                </c:pt>
                <c:pt idx="405">
                  <c:v>16.36</c:v>
                </c:pt>
                <c:pt idx="406">
                  <c:v>16.010000000000002</c:v>
                </c:pt>
                <c:pt idx="407">
                  <c:v>16.239999999999998</c:v>
                </c:pt>
                <c:pt idx="408">
                  <c:v>16.68</c:v>
                </c:pt>
                <c:pt idx="409">
                  <c:v>16.489999999999998</c:v>
                </c:pt>
                <c:pt idx="410">
                  <c:v>16.16</c:v>
                </c:pt>
                <c:pt idx="411">
                  <c:v>16.670000000000002</c:v>
                </c:pt>
                <c:pt idx="412">
                  <c:v>16.579999999999998</c:v>
                </c:pt>
                <c:pt idx="413">
                  <c:v>16.47</c:v>
                </c:pt>
                <c:pt idx="414">
                  <c:v>16.38</c:v>
                </c:pt>
                <c:pt idx="415">
                  <c:v>16.25</c:v>
                </c:pt>
                <c:pt idx="416">
                  <c:v>15.92</c:v>
                </c:pt>
                <c:pt idx="417">
                  <c:v>16.23</c:v>
                </c:pt>
                <c:pt idx="418">
                  <c:v>16.23</c:v>
                </c:pt>
                <c:pt idx="419">
                  <c:v>16.559999999999999</c:v>
                </c:pt>
                <c:pt idx="420">
                  <c:v>15.91</c:v>
                </c:pt>
                <c:pt idx="421">
                  <c:v>16.23</c:v>
                </c:pt>
                <c:pt idx="422">
                  <c:v>16.39</c:v>
                </c:pt>
                <c:pt idx="423">
                  <c:v>16.12</c:v>
                </c:pt>
                <c:pt idx="424">
                  <c:v>15.76</c:v>
                </c:pt>
                <c:pt idx="425">
                  <c:v>16.16</c:v>
                </c:pt>
                <c:pt idx="426">
                  <c:v>16.14</c:v>
                </c:pt>
                <c:pt idx="427">
                  <c:v>15.78</c:v>
                </c:pt>
                <c:pt idx="428">
                  <c:v>16.010000000000002</c:v>
                </c:pt>
                <c:pt idx="429">
                  <c:v>15.89</c:v>
                </c:pt>
                <c:pt idx="430">
                  <c:v>15.69</c:v>
                </c:pt>
                <c:pt idx="431">
                  <c:v>16.47</c:v>
                </c:pt>
                <c:pt idx="432">
                  <c:v>16.41</c:v>
                </c:pt>
                <c:pt idx="433">
                  <c:v>15.98</c:v>
                </c:pt>
                <c:pt idx="434">
                  <c:v>15.54</c:v>
                </c:pt>
                <c:pt idx="435">
                  <c:v>16</c:v>
                </c:pt>
                <c:pt idx="436">
                  <c:v>15.92</c:v>
                </c:pt>
                <c:pt idx="437">
                  <c:v>16.18</c:v>
                </c:pt>
                <c:pt idx="438">
                  <c:v>16.14</c:v>
                </c:pt>
                <c:pt idx="439">
                  <c:v>16.32</c:v>
                </c:pt>
                <c:pt idx="440">
                  <c:v>16.239999999999998</c:v>
                </c:pt>
                <c:pt idx="441">
                  <c:v>16.190000000000001</c:v>
                </c:pt>
                <c:pt idx="442">
                  <c:v>16.010000000000002</c:v>
                </c:pt>
                <c:pt idx="443">
                  <c:v>15.99</c:v>
                </c:pt>
                <c:pt idx="444">
                  <c:v>16.32</c:v>
                </c:pt>
                <c:pt idx="445">
                  <c:v>16.059999999999999</c:v>
                </c:pt>
                <c:pt idx="446">
                  <c:v>16.010000000000002</c:v>
                </c:pt>
                <c:pt idx="447">
                  <c:v>15.98</c:v>
                </c:pt>
                <c:pt idx="448">
                  <c:v>16.350000000000001</c:v>
                </c:pt>
                <c:pt idx="449">
                  <c:v>16.36</c:v>
                </c:pt>
                <c:pt idx="450">
                  <c:v>16.37</c:v>
                </c:pt>
                <c:pt idx="451">
                  <c:v>16.04</c:v>
                </c:pt>
                <c:pt idx="452">
                  <c:v>16.309999999999999</c:v>
                </c:pt>
                <c:pt idx="453">
                  <c:v>16.25</c:v>
                </c:pt>
                <c:pt idx="454">
                  <c:v>15.6</c:v>
                </c:pt>
                <c:pt idx="455">
                  <c:v>15.95</c:v>
                </c:pt>
                <c:pt idx="456">
                  <c:v>15.7</c:v>
                </c:pt>
                <c:pt idx="457">
                  <c:v>16.71</c:v>
                </c:pt>
                <c:pt idx="458">
                  <c:v>16.190000000000001</c:v>
                </c:pt>
                <c:pt idx="459">
                  <c:v>16.71</c:v>
                </c:pt>
                <c:pt idx="460">
                  <c:v>16.07</c:v>
                </c:pt>
                <c:pt idx="461">
                  <c:v>15.88</c:v>
                </c:pt>
                <c:pt idx="462">
                  <c:v>16.399999999999999</c:v>
                </c:pt>
                <c:pt idx="463">
                  <c:v>15.56</c:v>
                </c:pt>
                <c:pt idx="464">
                  <c:v>16.350000000000001</c:v>
                </c:pt>
                <c:pt idx="465">
                  <c:v>15.92</c:v>
                </c:pt>
                <c:pt idx="466">
                  <c:v>16.11</c:v>
                </c:pt>
                <c:pt idx="467">
                  <c:v>16.22</c:v>
                </c:pt>
                <c:pt idx="468">
                  <c:v>15.7</c:v>
                </c:pt>
                <c:pt idx="469">
                  <c:v>16.52</c:v>
                </c:pt>
                <c:pt idx="470">
                  <c:v>15.76</c:v>
                </c:pt>
                <c:pt idx="471">
                  <c:v>16.36</c:v>
                </c:pt>
                <c:pt idx="472">
                  <c:v>16.399999999999999</c:v>
                </c:pt>
                <c:pt idx="473">
                  <c:v>15.99</c:v>
                </c:pt>
                <c:pt idx="474">
                  <c:v>16.350000000000001</c:v>
                </c:pt>
                <c:pt idx="475">
                  <c:v>15.9</c:v>
                </c:pt>
                <c:pt idx="476">
                  <c:v>16.489999999999998</c:v>
                </c:pt>
                <c:pt idx="477">
                  <c:v>16.32</c:v>
                </c:pt>
                <c:pt idx="478">
                  <c:v>16.16</c:v>
                </c:pt>
                <c:pt idx="479">
                  <c:v>15.93</c:v>
                </c:pt>
                <c:pt idx="480">
                  <c:v>15.59</c:v>
                </c:pt>
                <c:pt idx="481">
                  <c:v>17.04</c:v>
                </c:pt>
                <c:pt idx="482">
                  <c:v>15.72</c:v>
                </c:pt>
                <c:pt idx="483">
                  <c:v>16.829999999999998</c:v>
                </c:pt>
                <c:pt idx="484">
                  <c:v>16.21</c:v>
                </c:pt>
                <c:pt idx="485">
                  <c:v>16.329999999999998</c:v>
                </c:pt>
                <c:pt idx="486">
                  <c:v>16.12</c:v>
                </c:pt>
                <c:pt idx="487">
                  <c:v>16.28</c:v>
                </c:pt>
                <c:pt idx="488">
                  <c:v>16.34</c:v>
                </c:pt>
                <c:pt idx="489">
                  <c:v>16.309999999999999</c:v>
                </c:pt>
                <c:pt idx="490">
                  <c:v>16.2</c:v>
                </c:pt>
                <c:pt idx="491">
                  <c:v>15.38</c:v>
                </c:pt>
                <c:pt idx="492">
                  <c:v>15.63</c:v>
                </c:pt>
                <c:pt idx="493">
                  <c:v>15.65</c:v>
                </c:pt>
                <c:pt idx="494">
                  <c:v>16.28</c:v>
                </c:pt>
                <c:pt idx="495">
                  <c:v>15.93</c:v>
                </c:pt>
                <c:pt idx="496">
                  <c:v>16.600000000000001</c:v>
                </c:pt>
                <c:pt idx="497">
                  <c:v>15.81</c:v>
                </c:pt>
                <c:pt idx="498">
                  <c:v>16.03</c:v>
                </c:pt>
                <c:pt idx="499">
                  <c:v>15.88</c:v>
                </c:pt>
                <c:pt idx="500">
                  <c:v>16.34</c:v>
                </c:pt>
                <c:pt idx="501">
                  <c:v>16.079999999999998</c:v>
                </c:pt>
                <c:pt idx="502">
                  <c:v>16.38</c:v>
                </c:pt>
                <c:pt idx="503">
                  <c:v>16.36</c:v>
                </c:pt>
                <c:pt idx="504">
                  <c:v>16.05</c:v>
                </c:pt>
                <c:pt idx="505">
                  <c:v>16.5</c:v>
                </c:pt>
                <c:pt idx="506">
                  <c:v>16.14</c:v>
                </c:pt>
                <c:pt idx="507">
                  <c:v>15.99</c:v>
                </c:pt>
                <c:pt idx="508">
                  <c:v>16.02</c:v>
                </c:pt>
                <c:pt idx="509">
                  <c:v>16.38</c:v>
                </c:pt>
                <c:pt idx="510">
                  <c:v>16.87</c:v>
                </c:pt>
                <c:pt idx="511">
                  <c:v>16.72</c:v>
                </c:pt>
                <c:pt idx="512">
                  <c:v>16.260000000000002</c:v>
                </c:pt>
                <c:pt idx="513">
                  <c:v>16.239999999999998</c:v>
                </c:pt>
                <c:pt idx="514">
                  <c:v>16.13</c:v>
                </c:pt>
                <c:pt idx="515">
                  <c:v>16.02</c:v>
                </c:pt>
                <c:pt idx="516">
                  <c:v>16.440000000000001</c:v>
                </c:pt>
                <c:pt idx="517">
                  <c:v>16.73</c:v>
                </c:pt>
                <c:pt idx="518">
                  <c:v>16.420000000000002</c:v>
                </c:pt>
                <c:pt idx="519">
                  <c:v>16.43</c:v>
                </c:pt>
                <c:pt idx="520">
                  <c:v>16.149999999999999</c:v>
                </c:pt>
                <c:pt idx="521">
                  <c:v>16.41</c:v>
                </c:pt>
                <c:pt idx="522">
                  <c:v>16.96</c:v>
                </c:pt>
                <c:pt idx="523">
                  <c:v>16.809999999999999</c:v>
                </c:pt>
                <c:pt idx="524">
                  <c:v>16.79</c:v>
                </c:pt>
                <c:pt idx="525">
                  <c:v>16.32</c:v>
                </c:pt>
                <c:pt idx="526">
                  <c:v>16.45</c:v>
                </c:pt>
                <c:pt idx="527">
                  <c:v>16.7</c:v>
                </c:pt>
                <c:pt idx="528">
                  <c:v>16.510000000000002</c:v>
                </c:pt>
                <c:pt idx="529">
                  <c:v>17.03</c:v>
                </c:pt>
                <c:pt idx="530">
                  <c:v>16.63</c:v>
                </c:pt>
                <c:pt idx="531">
                  <c:v>16.68</c:v>
                </c:pt>
                <c:pt idx="532">
                  <c:v>16.850000000000001</c:v>
                </c:pt>
                <c:pt idx="533">
                  <c:v>17.100000000000001</c:v>
                </c:pt>
                <c:pt idx="534">
                  <c:v>17.16</c:v>
                </c:pt>
                <c:pt idx="535">
                  <c:v>17.32</c:v>
                </c:pt>
                <c:pt idx="536">
                  <c:v>16.440000000000001</c:v>
                </c:pt>
                <c:pt idx="537">
                  <c:v>16.55</c:v>
                </c:pt>
                <c:pt idx="538">
                  <c:v>16.59</c:v>
                </c:pt>
                <c:pt idx="539">
                  <c:v>16.850000000000001</c:v>
                </c:pt>
                <c:pt idx="540">
                  <c:v>16.41</c:v>
                </c:pt>
                <c:pt idx="541">
                  <c:v>17.260000000000002</c:v>
                </c:pt>
                <c:pt idx="542">
                  <c:v>16.82</c:v>
                </c:pt>
                <c:pt idx="543">
                  <c:v>16.43</c:v>
                </c:pt>
                <c:pt idx="544">
                  <c:v>16.88</c:v>
                </c:pt>
                <c:pt idx="545">
                  <c:v>17.28</c:v>
                </c:pt>
                <c:pt idx="546">
                  <c:v>16.61</c:v>
                </c:pt>
                <c:pt idx="547">
                  <c:v>16.41</c:v>
                </c:pt>
                <c:pt idx="548">
                  <c:v>17.14</c:v>
                </c:pt>
                <c:pt idx="549">
                  <c:v>17.21</c:v>
                </c:pt>
                <c:pt idx="550">
                  <c:v>17.23</c:v>
                </c:pt>
                <c:pt idx="551">
                  <c:v>16.78</c:v>
                </c:pt>
                <c:pt idx="552">
                  <c:v>16.71</c:v>
                </c:pt>
                <c:pt idx="553">
                  <c:v>16.920000000000002</c:v>
                </c:pt>
                <c:pt idx="554">
                  <c:v>16.86</c:v>
                </c:pt>
                <c:pt idx="555">
                  <c:v>16.899999999999999</c:v>
                </c:pt>
                <c:pt idx="556">
                  <c:v>17.21</c:v>
                </c:pt>
                <c:pt idx="557">
                  <c:v>16.579999999999998</c:v>
                </c:pt>
                <c:pt idx="558">
                  <c:v>16.89</c:v>
                </c:pt>
                <c:pt idx="559">
                  <c:v>16.8</c:v>
                </c:pt>
                <c:pt idx="560">
                  <c:v>16.850000000000001</c:v>
                </c:pt>
                <c:pt idx="561">
                  <c:v>16.88</c:v>
                </c:pt>
                <c:pt idx="562">
                  <c:v>17.62</c:v>
                </c:pt>
                <c:pt idx="563">
                  <c:v>16.850000000000001</c:v>
                </c:pt>
                <c:pt idx="564">
                  <c:v>17.12</c:v>
                </c:pt>
                <c:pt idx="565">
                  <c:v>16.48</c:v>
                </c:pt>
                <c:pt idx="566">
                  <c:v>16.41</c:v>
                </c:pt>
                <c:pt idx="567">
                  <c:v>17.02</c:v>
                </c:pt>
                <c:pt idx="568">
                  <c:v>16.63</c:v>
                </c:pt>
                <c:pt idx="569">
                  <c:v>17.07</c:v>
                </c:pt>
                <c:pt idx="570">
                  <c:v>17.3</c:v>
                </c:pt>
                <c:pt idx="571">
                  <c:v>17.3</c:v>
                </c:pt>
                <c:pt idx="572">
                  <c:v>16.3</c:v>
                </c:pt>
                <c:pt idx="573">
                  <c:v>16.690000000000001</c:v>
                </c:pt>
                <c:pt idx="574">
                  <c:v>16.88</c:v>
                </c:pt>
                <c:pt idx="575">
                  <c:v>16.690000000000001</c:v>
                </c:pt>
                <c:pt idx="576">
                  <c:v>16.809999999999999</c:v>
                </c:pt>
                <c:pt idx="577">
                  <c:v>16.940000000000001</c:v>
                </c:pt>
                <c:pt idx="578">
                  <c:v>17.079999999999998</c:v>
                </c:pt>
                <c:pt idx="579">
                  <c:v>17.23</c:v>
                </c:pt>
                <c:pt idx="580">
                  <c:v>16.670000000000002</c:v>
                </c:pt>
                <c:pt idx="581">
                  <c:v>16.190000000000001</c:v>
                </c:pt>
                <c:pt idx="582">
                  <c:v>16.52</c:v>
                </c:pt>
                <c:pt idx="583">
                  <c:v>16.62</c:v>
                </c:pt>
                <c:pt idx="584">
                  <c:v>17.52</c:v>
                </c:pt>
                <c:pt idx="585">
                  <c:v>16.88</c:v>
                </c:pt>
                <c:pt idx="586">
                  <c:v>16.71</c:v>
                </c:pt>
                <c:pt idx="587">
                  <c:v>17.149999999999999</c:v>
                </c:pt>
                <c:pt idx="588">
                  <c:v>16.64</c:v>
                </c:pt>
                <c:pt idx="589">
                  <c:v>16.86</c:v>
                </c:pt>
                <c:pt idx="590">
                  <c:v>16.739999999999998</c:v>
                </c:pt>
                <c:pt idx="591">
                  <c:v>16.73</c:v>
                </c:pt>
                <c:pt idx="592">
                  <c:v>16.79</c:v>
                </c:pt>
                <c:pt idx="593">
                  <c:v>16.47</c:v>
                </c:pt>
                <c:pt idx="594">
                  <c:v>16.88</c:v>
                </c:pt>
                <c:pt idx="595">
                  <c:v>16.420000000000002</c:v>
                </c:pt>
                <c:pt idx="596">
                  <c:v>16.89</c:v>
                </c:pt>
                <c:pt idx="597">
                  <c:v>17.190000000000001</c:v>
                </c:pt>
                <c:pt idx="598">
                  <c:v>16.47</c:v>
                </c:pt>
                <c:pt idx="599">
                  <c:v>16.23</c:v>
                </c:pt>
                <c:pt idx="600">
                  <c:v>16.07</c:v>
                </c:pt>
                <c:pt idx="601">
                  <c:v>16.41</c:v>
                </c:pt>
                <c:pt idx="602">
                  <c:v>16.61</c:v>
                </c:pt>
                <c:pt idx="603">
                  <c:v>17.079999999999998</c:v>
                </c:pt>
                <c:pt idx="604">
                  <c:v>17.52</c:v>
                </c:pt>
                <c:pt idx="605">
                  <c:v>16.59</c:v>
                </c:pt>
                <c:pt idx="606">
                  <c:v>17.02</c:v>
                </c:pt>
                <c:pt idx="607">
                  <c:v>16.54</c:v>
                </c:pt>
                <c:pt idx="608">
                  <c:v>16.350000000000001</c:v>
                </c:pt>
                <c:pt idx="609">
                  <c:v>16.89</c:v>
                </c:pt>
                <c:pt idx="610">
                  <c:v>16.87</c:v>
                </c:pt>
                <c:pt idx="611">
                  <c:v>16.55</c:v>
                </c:pt>
                <c:pt idx="612">
                  <c:v>17.04</c:v>
                </c:pt>
                <c:pt idx="613">
                  <c:v>16.93</c:v>
                </c:pt>
                <c:pt idx="614">
                  <c:v>17.079999999999998</c:v>
                </c:pt>
                <c:pt idx="615">
                  <c:v>17.18</c:v>
                </c:pt>
                <c:pt idx="616">
                  <c:v>16.72</c:v>
                </c:pt>
                <c:pt idx="617">
                  <c:v>17.059999999999999</c:v>
                </c:pt>
                <c:pt idx="618">
                  <c:v>16.61</c:v>
                </c:pt>
                <c:pt idx="619">
                  <c:v>16.84</c:v>
                </c:pt>
                <c:pt idx="620">
                  <c:v>16.97</c:v>
                </c:pt>
                <c:pt idx="621">
                  <c:v>17.13</c:v>
                </c:pt>
                <c:pt idx="622">
                  <c:v>16.68</c:v>
                </c:pt>
                <c:pt idx="623">
                  <c:v>17.43</c:v>
                </c:pt>
                <c:pt idx="624">
                  <c:v>16.809999999999999</c:v>
                </c:pt>
                <c:pt idx="625">
                  <c:v>16.61</c:v>
                </c:pt>
                <c:pt idx="626">
                  <c:v>17.239999999999998</c:v>
                </c:pt>
                <c:pt idx="627">
                  <c:v>16.57</c:v>
                </c:pt>
                <c:pt idx="628">
                  <c:v>17.18</c:v>
                </c:pt>
                <c:pt idx="629">
                  <c:v>16.670000000000002</c:v>
                </c:pt>
                <c:pt idx="630">
                  <c:v>16.82</c:v>
                </c:pt>
                <c:pt idx="631">
                  <c:v>16.670000000000002</c:v>
                </c:pt>
                <c:pt idx="632">
                  <c:v>16.61</c:v>
                </c:pt>
                <c:pt idx="633">
                  <c:v>16.57</c:v>
                </c:pt>
                <c:pt idx="634">
                  <c:v>17.100000000000001</c:v>
                </c:pt>
                <c:pt idx="635">
                  <c:v>16.399999999999999</c:v>
                </c:pt>
                <c:pt idx="636">
                  <c:v>16.77</c:v>
                </c:pt>
                <c:pt idx="637">
                  <c:v>16.93</c:v>
                </c:pt>
                <c:pt idx="638">
                  <c:v>16.809999999999999</c:v>
                </c:pt>
                <c:pt idx="639">
                  <c:v>16.440000000000001</c:v>
                </c:pt>
                <c:pt idx="640">
                  <c:v>16.63</c:v>
                </c:pt>
                <c:pt idx="641">
                  <c:v>17.010000000000002</c:v>
                </c:pt>
                <c:pt idx="642">
                  <c:v>17.04</c:v>
                </c:pt>
                <c:pt idx="643">
                  <c:v>17.22</c:v>
                </c:pt>
                <c:pt idx="644">
                  <c:v>16.62</c:v>
                </c:pt>
                <c:pt idx="645">
                  <c:v>16.64</c:v>
                </c:pt>
                <c:pt idx="646">
                  <c:v>17.05</c:v>
                </c:pt>
                <c:pt idx="647">
                  <c:v>16.73</c:v>
                </c:pt>
                <c:pt idx="648">
                  <c:v>16.93</c:v>
                </c:pt>
                <c:pt idx="649">
                  <c:v>17.71</c:v>
                </c:pt>
                <c:pt idx="650">
                  <c:v>16.34</c:v>
                </c:pt>
                <c:pt idx="651">
                  <c:v>16.489999999999998</c:v>
                </c:pt>
                <c:pt idx="652">
                  <c:v>16.82</c:v>
                </c:pt>
                <c:pt idx="653">
                  <c:v>16.72</c:v>
                </c:pt>
                <c:pt idx="654">
                  <c:v>16.760000000000002</c:v>
                </c:pt>
                <c:pt idx="655">
                  <c:v>16.86</c:v>
                </c:pt>
                <c:pt idx="656">
                  <c:v>16.350000000000001</c:v>
                </c:pt>
                <c:pt idx="657">
                  <c:v>16.899999999999999</c:v>
                </c:pt>
                <c:pt idx="658">
                  <c:v>16.47</c:v>
                </c:pt>
                <c:pt idx="659">
                  <c:v>16.940000000000001</c:v>
                </c:pt>
                <c:pt idx="660">
                  <c:v>16.38</c:v>
                </c:pt>
                <c:pt idx="661">
                  <c:v>17.170000000000002</c:v>
                </c:pt>
                <c:pt idx="662">
                  <c:v>16.55</c:v>
                </c:pt>
                <c:pt idx="663">
                  <c:v>16.579999999999998</c:v>
                </c:pt>
                <c:pt idx="664">
                  <c:v>16.670000000000002</c:v>
                </c:pt>
                <c:pt idx="665">
                  <c:v>16.84</c:v>
                </c:pt>
                <c:pt idx="666">
                  <c:v>16.7</c:v>
                </c:pt>
                <c:pt idx="667">
                  <c:v>16.54</c:v>
                </c:pt>
                <c:pt idx="668">
                  <c:v>16.88</c:v>
                </c:pt>
                <c:pt idx="669">
                  <c:v>16.600000000000001</c:v>
                </c:pt>
                <c:pt idx="670">
                  <c:v>17.07</c:v>
                </c:pt>
                <c:pt idx="671">
                  <c:v>16.690000000000001</c:v>
                </c:pt>
                <c:pt idx="672">
                  <c:v>16.25</c:v>
                </c:pt>
                <c:pt idx="673">
                  <c:v>16.82</c:v>
                </c:pt>
                <c:pt idx="674">
                  <c:v>16.95</c:v>
                </c:pt>
                <c:pt idx="675">
                  <c:v>17.25</c:v>
                </c:pt>
                <c:pt idx="676">
                  <c:v>16.52</c:v>
                </c:pt>
                <c:pt idx="677">
                  <c:v>16.48</c:v>
                </c:pt>
                <c:pt idx="678">
                  <c:v>16.329999999999998</c:v>
                </c:pt>
                <c:pt idx="679">
                  <c:v>16.63</c:v>
                </c:pt>
                <c:pt idx="680">
                  <c:v>17.2</c:v>
                </c:pt>
                <c:pt idx="681">
                  <c:v>16.82</c:v>
                </c:pt>
                <c:pt idx="682">
                  <c:v>17.12</c:v>
                </c:pt>
                <c:pt idx="683">
                  <c:v>16.43</c:v>
                </c:pt>
                <c:pt idx="684">
                  <c:v>16.829999999999998</c:v>
                </c:pt>
                <c:pt idx="685">
                  <c:v>16.54</c:v>
                </c:pt>
                <c:pt idx="686">
                  <c:v>17.16</c:v>
                </c:pt>
                <c:pt idx="687">
                  <c:v>16.690000000000001</c:v>
                </c:pt>
                <c:pt idx="688">
                  <c:v>16.600000000000001</c:v>
                </c:pt>
                <c:pt idx="689">
                  <c:v>17.170000000000002</c:v>
                </c:pt>
                <c:pt idx="690">
                  <c:v>16.34</c:v>
                </c:pt>
                <c:pt idx="691">
                  <c:v>16.84</c:v>
                </c:pt>
                <c:pt idx="692">
                  <c:v>16.66</c:v>
                </c:pt>
                <c:pt idx="693">
                  <c:v>17.010000000000002</c:v>
                </c:pt>
                <c:pt idx="694">
                  <c:v>16.93</c:v>
                </c:pt>
                <c:pt idx="695">
                  <c:v>16.54</c:v>
                </c:pt>
                <c:pt idx="696">
                  <c:v>17.61</c:v>
                </c:pt>
                <c:pt idx="697">
                  <c:v>16.71</c:v>
                </c:pt>
                <c:pt idx="698">
                  <c:v>16.8</c:v>
                </c:pt>
                <c:pt idx="699">
                  <c:v>16.71</c:v>
                </c:pt>
                <c:pt idx="700">
                  <c:v>16.43</c:v>
                </c:pt>
                <c:pt idx="701">
                  <c:v>16.399999999999999</c:v>
                </c:pt>
                <c:pt idx="702">
                  <c:v>16.989999999999998</c:v>
                </c:pt>
                <c:pt idx="703">
                  <c:v>16.920000000000002</c:v>
                </c:pt>
                <c:pt idx="704">
                  <c:v>16.68</c:v>
                </c:pt>
                <c:pt idx="705">
                  <c:v>16.71</c:v>
                </c:pt>
                <c:pt idx="706">
                  <c:v>16.329999999999998</c:v>
                </c:pt>
                <c:pt idx="707">
                  <c:v>16.309999999999999</c:v>
                </c:pt>
                <c:pt idx="708">
                  <c:v>16.29</c:v>
                </c:pt>
                <c:pt idx="709">
                  <c:v>17.100000000000001</c:v>
                </c:pt>
                <c:pt idx="710">
                  <c:v>16.670000000000002</c:v>
                </c:pt>
                <c:pt idx="711">
                  <c:v>16.72</c:v>
                </c:pt>
                <c:pt idx="712">
                  <c:v>16.190000000000001</c:v>
                </c:pt>
                <c:pt idx="713">
                  <c:v>16.45</c:v>
                </c:pt>
                <c:pt idx="714">
                  <c:v>16.97</c:v>
                </c:pt>
                <c:pt idx="715">
                  <c:v>17.04</c:v>
                </c:pt>
                <c:pt idx="716">
                  <c:v>16.38</c:v>
                </c:pt>
                <c:pt idx="717">
                  <c:v>17.18</c:v>
                </c:pt>
                <c:pt idx="718">
                  <c:v>16.48</c:v>
                </c:pt>
                <c:pt idx="719">
                  <c:v>16.510000000000002</c:v>
                </c:pt>
                <c:pt idx="720">
                  <c:v>16.62</c:v>
                </c:pt>
              </c:numCache>
            </c:numRef>
          </c:val>
          <c:smooth val="0"/>
        </c:ser>
        <c:dLbls>
          <c:showLegendKey val="0"/>
          <c:showVal val="0"/>
          <c:showCatName val="0"/>
          <c:showSerName val="0"/>
          <c:showPercent val="0"/>
          <c:showBubbleSize val="0"/>
        </c:dLbls>
        <c:marker val="1"/>
        <c:smooth val="0"/>
        <c:axId val="84227072"/>
        <c:axId val="41942336"/>
      </c:lineChart>
      <c:catAx>
        <c:axId val="84227072"/>
        <c:scaling>
          <c:orientation val="minMax"/>
        </c:scaling>
        <c:delete val="0"/>
        <c:axPos val="b"/>
        <c:numFmt formatCode="General" sourceLinked="1"/>
        <c:majorTickMark val="out"/>
        <c:minorTickMark val="none"/>
        <c:tickLblPos val="nextTo"/>
        <c:crossAx val="41942336"/>
        <c:crosses val="autoZero"/>
        <c:auto val="1"/>
        <c:lblAlgn val="ctr"/>
        <c:lblOffset val="100"/>
        <c:noMultiLvlLbl val="0"/>
      </c:catAx>
      <c:valAx>
        <c:axId val="41942336"/>
        <c:scaling>
          <c:orientation val="minMax"/>
        </c:scaling>
        <c:delete val="0"/>
        <c:axPos val="l"/>
        <c:majorGridlines/>
        <c:numFmt formatCode="_(* #,##0.00_);_(* \(#,##0.00\);_(* &quot;-&quot;??_);_(@_)" sourceLinked="1"/>
        <c:majorTickMark val="out"/>
        <c:minorTickMark val="none"/>
        <c:tickLblPos val="nextTo"/>
        <c:crossAx val="842270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Referencia</c:v>
          </c:tx>
          <c:marker>
            <c:symbol val="none"/>
          </c:marker>
          <c:val>
            <c:numRef>
              <c:f>'Analis larga M1240'!$G$3:$G$723</c:f>
              <c:numCache>
                <c:formatCode>_(* #,##0.00_);_(* \(#,##0.00\);_(* "-"??_);_(@_)</c:formatCode>
                <c:ptCount val="721"/>
                <c:pt idx="0">
                  <c:v>19.510000000000002</c:v>
                </c:pt>
                <c:pt idx="1">
                  <c:v>19.73</c:v>
                </c:pt>
                <c:pt idx="2">
                  <c:v>18.97</c:v>
                </c:pt>
                <c:pt idx="3">
                  <c:v>19.399999999999999</c:v>
                </c:pt>
                <c:pt idx="4">
                  <c:v>18.97</c:v>
                </c:pt>
                <c:pt idx="5">
                  <c:v>19.29</c:v>
                </c:pt>
                <c:pt idx="6">
                  <c:v>19.399999999999999</c:v>
                </c:pt>
                <c:pt idx="7">
                  <c:v>19.62</c:v>
                </c:pt>
                <c:pt idx="8">
                  <c:v>19.190000000000001</c:v>
                </c:pt>
                <c:pt idx="9">
                  <c:v>19.079999999999998</c:v>
                </c:pt>
                <c:pt idx="10">
                  <c:v>19.62</c:v>
                </c:pt>
                <c:pt idx="11">
                  <c:v>19.399999999999999</c:v>
                </c:pt>
                <c:pt idx="12">
                  <c:v>18.97</c:v>
                </c:pt>
                <c:pt idx="13">
                  <c:v>18.09</c:v>
                </c:pt>
                <c:pt idx="14">
                  <c:v>18.2</c:v>
                </c:pt>
                <c:pt idx="15">
                  <c:v>18.420000000000002</c:v>
                </c:pt>
                <c:pt idx="16">
                  <c:v>19.510000000000002</c:v>
                </c:pt>
                <c:pt idx="17">
                  <c:v>19.399999999999999</c:v>
                </c:pt>
                <c:pt idx="18">
                  <c:v>19.29</c:v>
                </c:pt>
                <c:pt idx="19">
                  <c:v>18.86</c:v>
                </c:pt>
                <c:pt idx="20">
                  <c:v>19.29</c:v>
                </c:pt>
                <c:pt idx="21">
                  <c:v>19.29</c:v>
                </c:pt>
                <c:pt idx="22">
                  <c:v>19.190000000000001</c:v>
                </c:pt>
                <c:pt idx="23">
                  <c:v>18.86</c:v>
                </c:pt>
                <c:pt idx="24">
                  <c:v>18.86</c:v>
                </c:pt>
                <c:pt idx="25">
                  <c:v>18.64</c:v>
                </c:pt>
                <c:pt idx="26">
                  <c:v>18.75</c:v>
                </c:pt>
                <c:pt idx="27">
                  <c:v>18.64</c:v>
                </c:pt>
                <c:pt idx="28">
                  <c:v>18.86</c:v>
                </c:pt>
                <c:pt idx="29">
                  <c:v>18.97</c:v>
                </c:pt>
                <c:pt idx="30">
                  <c:v>18.75</c:v>
                </c:pt>
                <c:pt idx="31">
                  <c:v>19.29</c:v>
                </c:pt>
                <c:pt idx="32">
                  <c:v>19.079999999999998</c:v>
                </c:pt>
                <c:pt idx="33">
                  <c:v>20.059999999999999</c:v>
                </c:pt>
                <c:pt idx="34">
                  <c:v>19.84</c:v>
                </c:pt>
                <c:pt idx="35">
                  <c:v>20.39</c:v>
                </c:pt>
                <c:pt idx="36">
                  <c:v>20.28</c:v>
                </c:pt>
                <c:pt idx="37">
                  <c:v>20.059999999999999</c:v>
                </c:pt>
                <c:pt idx="38">
                  <c:v>19.95</c:v>
                </c:pt>
                <c:pt idx="39">
                  <c:v>19.62</c:v>
                </c:pt>
                <c:pt idx="40">
                  <c:v>20.059999999999999</c:v>
                </c:pt>
                <c:pt idx="41">
                  <c:v>19.399999999999999</c:v>
                </c:pt>
                <c:pt idx="42">
                  <c:v>19.510000000000002</c:v>
                </c:pt>
                <c:pt idx="43">
                  <c:v>20.059999999999999</c:v>
                </c:pt>
                <c:pt idx="44">
                  <c:v>19.84</c:v>
                </c:pt>
                <c:pt idx="45">
                  <c:v>20.39</c:v>
                </c:pt>
                <c:pt idx="46">
                  <c:v>20.170000000000002</c:v>
                </c:pt>
                <c:pt idx="47">
                  <c:v>19.95</c:v>
                </c:pt>
                <c:pt idx="48">
                  <c:v>20.059999999999999</c:v>
                </c:pt>
                <c:pt idx="49">
                  <c:v>19.190000000000001</c:v>
                </c:pt>
                <c:pt idx="50">
                  <c:v>19.73</c:v>
                </c:pt>
                <c:pt idx="51">
                  <c:v>20.28</c:v>
                </c:pt>
                <c:pt idx="52">
                  <c:v>20.61</c:v>
                </c:pt>
                <c:pt idx="53">
                  <c:v>20.61</c:v>
                </c:pt>
                <c:pt idx="54">
                  <c:v>20.5</c:v>
                </c:pt>
                <c:pt idx="55">
                  <c:v>20.71</c:v>
                </c:pt>
                <c:pt idx="56">
                  <c:v>20.71</c:v>
                </c:pt>
                <c:pt idx="57">
                  <c:v>20.61</c:v>
                </c:pt>
                <c:pt idx="58">
                  <c:v>20.61</c:v>
                </c:pt>
                <c:pt idx="59">
                  <c:v>20.5</c:v>
                </c:pt>
                <c:pt idx="60">
                  <c:v>19.95</c:v>
                </c:pt>
                <c:pt idx="61">
                  <c:v>19.079999999999998</c:v>
                </c:pt>
                <c:pt idx="62">
                  <c:v>19.190000000000001</c:v>
                </c:pt>
                <c:pt idx="63">
                  <c:v>19.399999999999999</c:v>
                </c:pt>
                <c:pt idx="64">
                  <c:v>19.73</c:v>
                </c:pt>
                <c:pt idx="65">
                  <c:v>19.62</c:v>
                </c:pt>
                <c:pt idx="66">
                  <c:v>19.84</c:v>
                </c:pt>
                <c:pt idx="67">
                  <c:v>20.39</c:v>
                </c:pt>
                <c:pt idx="68">
                  <c:v>20.39</c:v>
                </c:pt>
                <c:pt idx="69">
                  <c:v>20.71</c:v>
                </c:pt>
                <c:pt idx="70">
                  <c:v>20.82</c:v>
                </c:pt>
                <c:pt idx="71">
                  <c:v>20.61</c:v>
                </c:pt>
                <c:pt idx="72">
                  <c:v>20.61</c:v>
                </c:pt>
                <c:pt idx="73">
                  <c:v>21.15</c:v>
                </c:pt>
                <c:pt idx="74">
                  <c:v>21.37</c:v>
                </c:pt>
                <c:pt idx="75">
                  <c:v>21.26</c:v>
                </c:pt>
                <c:pt idx="76">
                  <c:v>21.48</c:v>
                </c:pt>
                <c:pt idx="77">
                  <c:v>21.59</c:v>
                </c:pt>
                <c:pt idx="78">
                  <c:v>21.81</c:v>
                </c:pt>
                <c:pt idx="79">
                  <c:v>21.81</c:v>
                </c:pt>
                <c:pt idx="80">
                  <c:v>22.46</c:v>
                </c:pt>
                <c:pt idx="81">
                  <c:v>22.68</c:v>
                </c:pt>
                <c:pt idx="82">
                  <c:v>23.01</c:v>
                </c:pt>
                <c:pt idx="83">
                  <c:v>23.12</c:v>
                </c:pt>
                <c:pt idx="84">
                  <c:v>23.66</c:v>
                </c:pt>
                <c:pt idx="85">
                  <c:v>23.12</c:v>
                </c:pt>
                <c:pt idx="86">
                  <c:v>23.12</c:v>
                </c:pt>
                <c:pt idx="87">
                  <c:v>23.55</c:v>
                </c:pt>
                <c:pt idx="88">
                  <c:v>23.66</c:v>
                </c:pt>
                <c:pt idx="89">
                  <c:v>23.77</c:v>
                </c:pt>
                <c:pt idx="90">
                  <c:v>23.99</c:v>
                </c:pt>
                <c:pt idx="91">
                  <c:v>24.32</c:v>
                </c:pt>
                <c:pt idx="92">
                  <c:v>23.99</c:v>
                </c:pt>
                <c:pt idx="93">
                  <c:v>24.21</c:v>
                </c:pt>
                <c:pt idx="94">
                  <c:v>23.99</c:v>
                </c:pt>
                <c:pt idx="95">
                  <c:v>24.65</c:v>
                </c:pt>
                <c:pt idx="96">
                  <c:v>24.76</c:v>
                </c:pt>
                <c:pt idx="97">
                  <c:v>25.41</c:v>
                </c:pt>
                <c:pt idx="98">
                  <c:v>26.07</c:v>
                </c:pt>
                <c:pt idx="99">
                  <c:v>25.74</c:v>
                </c:pt>
                <c:pt idx="100">
                  <c:v>25.74</c:v>
                </c:pt>
                <c:pt idx="101">
                  <c:v>25.63</c:v>
                </c:pt>
                <c:pt idx="102">
                  <c:v>25.63</c:v>
                </c:pt>
                <c:pt idx="103">
                  <c:v>25.3</c:v>
                </c:pt>
                <c:pt idx="104">
                  <c:v>25.41</c:v>
                </c:pt>
                <c:pt idx="105">
                  <c:v>25.96</c:v>
                </c:pt>
                <c:pt idx="106">
                  <c:v>25.52</c:v>
                </c:pt>
                <c:pt idx="107">
                  <c:v>25.63</c:v>
                </c:pt>
                <c:pt idx="108">
                  <c:v>25.08</c:v>
                </c:pt>
                <c:pt idx="109">
                  <c:v>24.86</c:v>
                </c:pt>
                <c:pt idx="110">
                  <c:v>24.32</c:v>
                </c:pt>
                <c:pt idx="111">
                  <c:v>24.65</c:v>
                </c:pt>
                <c:pt idx="112">
                  <c:v>24.86</c:v>
                </c:pt>
                <c:pt idx="113">
                  <c:v>25.19</c:v>
                </c:pt>
                <c:pt idx="114">
                  <c:v>25.08</c:v>
                </c:pt>
                <c:pt idx="115">
                  <c:v>24.97</c:v>
                </c:pt>
                <c:pt idx="116">
                  <c:v>25.19</c:v>
                </c:pt>
                <c:pt idx="117">
                  <c:v>25.52</c:v>
                </c:pt>
                <c:pt idx="118">
                  <c:v>25.63</c:v>
                </c:pt>
                <c:pt idx="119">
                  <c:v>25.74</c:v>
                </c:pt>
                <c:pt idx="120">
                  <c:v>25.96</c:v>
                </c:pt>
                <c:pt idx="121">
                  <c:v>26.28</c:v>
                </c:pt>
                <c:pt idx="122">
                  <c:v>26.28</c:v>
                </c:pt>
                <c:pt idx="123">
                  <c:v>26.39</c:v>
                </c:pt>
                <c:pt idx="124">
                  <c:v>26.5</c:v>
                </c:pt>
                <c:pt idx="125">
                  <c:v>27.05</c:v>
                </c:pt>
                <c:pt idx="126">
                  <c:v>27.16</c:v>
                </c:pt>
                <c:pt idx="127">
                  <c:v>28.03</c:v>
                </c:pt>
                <c:pt idx="128">
                  <c:v>28.14</c:v>
                </c:pt>
                <c:pt idx="129">
                  <c:v>28.03</c:v>
                </c:pt>
                <c:pt idx="130">
                  <c:v>28.47</c:v>
                </c:pt>
                <c:pt idx="131">
                  <c:v>28.47</c:v>
                </c:pt>
                <c:pt idx="132">
                  <c:v>28.8</c:v>
                </c:pt>
                <c:pt idx="133">
                  <c:v>29.12</c:v>
                </c:pt>
                <c:pt idx="134">
                  <c:v>29.34</c:v>
                </c:pt>
                <c:pt idx="135">
                  <c:v>29.34</c:v>
                </c:pt>
                <c:pt idx="136">
                  <c:v>29.34</c:v>
                </c:pt>
                <c:pt idx="137">
                  <c:v>29.56</c:v>
                </c:pt>
                <c:pt idx="138">
                  <c:v>29.89</c:v>
                </c:pt>
                <c:pt idx="139">
                  <c:v>29.67</c:v>
                </c:pt>
                <c:pt idx="140">
                  <c:v>29.78</c:v>
                </c:pt>
                <c:pt idx="141">
                  <c:v>30</c:v>
                </c:pt>
                <c:pt idx="142">
                  <c:v>29.34</c:v>
                </c:pt>
                <c:pt idx="143">
                  <c:v>29.12</c:v>
                </c:pt>
                <c:pt idx="144">
                  <c:v>28.9</c:v>
                </c:pt>
                <c:pt idx="145">
                  <c:v>28.36</c:v>
                </c:pt>
                <c:pt idx="146">
                  <c:v>28.36</c:v>
                </c:pt>
                <c:pt idx="147">
                  <c:v>28.58</c:v>
                </c:pt>
                <c:pt idx="148">
                  <c:v>28.58</c:v>
                </c:pt>
                <c:pt idx="149">
                  <c:v>28.14</c:v>
                </c:pt>
                <c:pt idx="150">
                  <c:v>28.36</c:v>
                </c:pt>
                <c:pt idx="151">
                  <c:v>28.47</c:v>
                </c:pt>
                <c:pt idx="152">
                  <c:v>28.47</c:v>
                </c:pt>
                <c:pt idx="153">
                  <c:v>28.14</c:v>
                </c:pt>
                <c:pt idx="154">
                  <c:v>28.03</c:v>
                </c:pt>
                <c:pt idx="155">
                  <c:v>27.7</c:v>
                </c:pt>
                <c:pt idx="156">
                  <c:v>27.81</c:v>
                </c:pt>
                <c:pt idx="157">
                  <c:v>28.14</c:v>
                </c:pt>
                <c:pt idx="158">
                  <c:v>28.36</c:v>
                </c:pt>
                <c:pt idx="159">
                  <c:v>28.36</c:v>
                </c:pt>
                <c:pt idx="160">
                  <c:v>28.25</c:v>
                </c:pt>
                <c:pt idx="161">
                  <c:v>28.14</c:v>
                </c:pt>
                <c:pt idx="162">
                  <c:v>28.03</c:v>
                </c:pt>
                <c:pt idx="163">
                  <c:v>28.25</c:v>
                </c:pt>
                <c:pt idx="164">
                  <c:v>28.14</c:v>
                </c:pt>
                <c:pt idx="165">
                  <c:v>28.03</c:v>
                </c:pt>
                <c:pt idx="166">
                  <c:v>28.14</c:v>
                </c:pt>
                <c:pt idx="167">
                  <c:v>29.23</c:v>
                </c:pt>
                <c:pt idx="168">
                  <c:v>29.67</c:v>
                </c:pt>
                <c:pt idx="169">
                  <c:v>29.56</c:v>
                </c:pt>
                <c:pt idx="170">
                  <c:v>30.21</c:v>
                </c:pt>
                <c:pt idx="171">
                  <c:v>30.11</c:v>
                </c:pt>
                <c:pt idx="172">
                  <c:v>30.87</c:v>
                </c:pt>
                <c:pt idx="173">
                  <c:v>31.2</c:v>
                </c:pt>
                <c:pt idx="174">
                  <c:v>31.42</c:v>
                </c:pt>
                <c:pt idx="175">
                  <c:v>31.31</c:v>
                </c:pt>
                <c:pt idx="176">
                  <c:v>31.31</c:v>
                </c:pt>
                <c:pt idx="177">
                  <c:v>31.74</c:v>
                </c:pt>
                <c:pt idx="178">
                  <c:v>31.74</c:v>
                </c:pt>
                <c:pt idx="179">
                  <c:v>31.96</c:v>
                </c:pt>
                <c:pt idx="180">
                  <c:v>31.96</c:v>
                </c:pt>
                <c:pt idx="181">
                  <c:v>32.07</c:v>
                </c:pt>
                <c:pt idx="182">
                  <c:v>32.29</c:v>
                </c:pt>
                <c:pt idx="183">
                  <c:v>32.29</c:v>
                </c:pt>
                <c:pt idx="184">
                  <c:v>32.4</c:v>
                </c:pt>
                <c:pt idx="185">
                  <c:v>32.840000000000003</c:v>
                </c:pt>
                <c:pt idx="186">
                  <c:v>32.619999999999997</c:v>
                </c:pt>
                <c:pt idx="187">
                  <c:v>32.51</c:v>
                </c:pt>
                <c:pt idx="188">
                  <c:v>32.29</c:v>
                </c:pt>
                <c:pt idx="189">
                  <c:v>32.619999999999997</c:v>
                </c:pt>
                <c:pt idx="190">
                  <c:v>32.4</c:v>
                </c:pt>
                <c:pt idx="191">
                  <c:v>32.29</c:v>
                </c:pt>
                <c:pt idx="192">
                  <c:v>32.4</c:v>
                </c:pt>
                <c:pt idx="193">
                  <c:v>32.51</c:v>
                </c:pt>
                <c:pt idx="194">
                  <c:v>32.619999999999997</c:v>
                </c:pt>
                <c:pt idx="195">
                  <c:v>32.29</c:v>
                </c:pt>
                <c:pt idx="196">
                  <c:v>32.4</c:v>
                </c:pt>
                <c:pt idx="197">
                  <c:v>32.4</c:v>
                </c:pt>
                <c:pt idx="198">
                  <c:v>32.51</c:v>
                </c:pt>
                <c:pt idx="199">
                  <c:v>32.619999999999997</c:v>
                </c:pt>
                <c:pt idx="200">
                  <c:v>32.729999999999997</c:v>
                </c:pt>
                <c:pt idx="201">
                  <c:v>32.950000000000003</c:v>
                </c:pt>
                <c:pt idx="202">
                  <c:v>32.729999999999997</c:v>
                </c:pt>
                <c:pt idx="203">
                  <c:v>33.049999999999997</c:v>
                </c:pt>
                <c:pt idx="204">
                  <c:v>32.950000000000003</c:v>
                </c:pt>
                <c:pt idx="205">
                  <c:v>32.840000000000003</c:v>
                </c:pt>
                <c:pt idx="206">
                  <c:v>32.840000000000003</c:v>
                </c:pt>
                <c:pt idx="207">
                  <c:v>32.950000000000003</c:v>
                </c:pt>
                <c:pt idx="208">
                  <c:v>33.049999999999997</c:v>
                </c:pt>
                <c:pt idx="209">
                  <c:v>32.950000000000003</c:v>
                </c:pt>
                <c:pt idx="210">
                  <c:v>33.049999999999997</c:v>
                </c:pt>
                <c:pt idx="211">
                  <c:v>33.270000000000003</c:v>
                </c:pt>
                <c:pt idx="212">
                  <c:v>33.6</c:v>
                </c:pt>
                <c:pt idx="213">
                  <c:v>33.6</c:v>
                </c:pt>
                <c:pt idx="214">
                  <c:v>33.6</c:v>
                </c:pt>
                <c:pt idx="215">
                  <c:v>33.71</c:v>
                </c:pt>
                <c:pt idx="216">
                  <c:v>33.71</c:v>
                </c:pt>
                <c:pt idx="217">
                  <c:v>33.49</c:v>
                </c:pt>
                <c:pt idx="218">
                  <c:v>33.6</c:v>
                </c:pt>
                <c:pt idx="219">
                  <c:v>33.71</c:v>
                </c:pt>
                <c:pt idx="220">
                  <c:v>33.6</c:v>
                </c:pt>
                <c:pt idx="221">
                  <c:v>33.6</c:v>
                </c:pt>
                <c:pt idx="222">
                  <c:v>33.71</c:v>
                </c:pt>
                <c:pt idx="223">
                  <c:v>33.82</c:v>
                </c:pt>
                <c:pt idx="224">
                  <c:v>33.71</c:v>
                </c:pt>
                <c:pt idx="225">
                  <c:v>33.159999999999997</c:v>
                </c:pt>
                <c:pt idx="226">
                  <c:v>33.049999999999997</c:v>
                </c:pt>
                <c:pt idx="227">
                  <c:v>33.380000000000003</c:v>
                </c:pt>
                <c:pt idx="228">
                  <c:v>33.49</c:v>
                </c:pt>
                <c:pt idx="229">
                  <c:v>33.270000000000003</c:v>
                </c:pt>
                <c:pt idx="230">
                  <c:v>33.270000000000003</c:v>
                </c:pt>
                <c:pt idx="231">
                  <c:v>33.6</c:v>
                </c:pt>
                <c:pt idx="232">
                  <c:v>33.82</c:v>
                </c:pt>
                <c:pt idx="233">
                  <c:v>33.71</c:v>
                </c:pt>
                <c:pt idx="234">
                  <c:v>33.93</c:v>
                </c:pt>
                <c:pt idx="235">
                  <c:v>33.93</c:v>
                </c:pt>
                <c:pt idx="236">
                  <c:v>33.93</c:v>
                </c:pt>
                <c:pt idx="237">
                  <c:v>34.15</c:v>
                </c:pt>
                <c:pt idx="238">
                  <c:v>34.15</c:v>
                </c:pt>
                <c:pt idx="239">
                  <c:v>34.04</c:v>
                </c:pt>
                <c:pt idx="240">
                  <c:v>33.93</c:v>
                </c:pt>
                <c:pt idx="241">
                  <c:v>33.93</c:v>
                </c:pt>
                <c:pt idx="242">
                  <c:v>33.82</c:v>
                </c:pt>
                <c:pt idx="243">
                  <c:v>33.82</c:v>
                </c:pt>
                <c:pt idx="244">
                  <c:v>34.04</c:v>
                </c:pt>
                <c:pt idx="245">
                  <c:v>34.04</c:v>
                </c:pt>
                <c:pt idx="246">
                  <c:v>34.15</c:v>
                </c:pt>
                <c:pt idx="247">
                  <c:v>34.15</c:v>
                </c:pt>
                <c:pt idx="248">
                  <c:v>34.04</c:v>
                </c:pt>
                <c:pt idx="249">
                  <c:v>33.93</c:v>
                </c:pt>
                <c:pt idx="250">
                  <c:v>33.82</c:v>
                </c:pt>
                <c:pt idx="251">
                  <c:v>33.380000000000003</c:v>
                </c:pt>
                <c:pt idx="252">
                  <c:v>33.380000000000003</c:v>
                </c:pt>
                <c:pt idx="253">
                  <c:v>33.6</c:v>
                </c:pt>
                <c:pt idx="254">
                  <c:v>33.6</c:v>
                </c:pt>
                <c:pt idx="255">
                  <c:v>33.380000000000003</c:v>
                </c:pt>
                <c:pt idx="256">
                  <c:v>33.93</c:v>
                </c:pt>
                <c:pt idx="257">
                  <c:v>33.93</c:v>
                </c:pt>
                <c:pt idx="258">
                  <c:v>33.93</c:v>
                </c:pt>
                <c:pt idx="259">
                  <c:v>34.04</c:v>
                </c:pt>
                <c:pt idx="260">
                  <c:v>36.880000000000003</c:v>
                </c:pt>
                <c:pt idx="261">
                  <c:v>39.39</c:v>
                </c:pt>
                <c:pt idx="262">
                  <c:v>39.72</c:v>
                </c:pt>
                <c:pt idx="263">
                  <c:v>40.369999999999997</c:v>
                </c:pt>
                <c:pt idx="264">
                  <c:v>40.81</c:v>
                </c:pt>
                <c:pt idx="265">
                  <c:v>41.13</c:v>
                </c:pt>
                <c:pt idx="266">
                  <c:v>41.79</c:v>
                </c:pt>
                <c:pt idx="267">
                  <c:v>42.66</c:v>
                </c:pt>
                <c:pt idx="268">
                  <c:v>42.77</c:v>
                </c:pt>
                <c:pt idx="269">
                  <c:v>42.88</c:v>
                </c:pt>
                <c:pt idx="270">
                  <c:v>43.32</c:v>
                </c:pt>
                <c:pt idx="271">
                  <c:v>43.43</c:v>
                </c:pt>
                <c:pt idx="272">
                  <c:v>43.65</c:v>
                </c:pt>
                <c:pt idx="273">
                  <c:v>43.97</c:v>
                </c:pt>
                <c:pt idx="274">
                  <c:v>43.86</c:v>
                </c:pt>
                <c:pt idx="275">
                  <c:v>44.3</c:v>
                </c:pt>
                <c:pt idx="276">
                  <c:v>45.18</c:v>
                </c:pt>
                <c:pt idx="277">
                  <c:v>45.39</c:v>
                </c:pt>
                <c:pt idx="278">
                  <c:v>45.72</c:v>
                </c:pt>
                <c:pt idx="279">
                  <c:v>46.05</c:v>
                </c:pt>
                <c:pt idx="280">
                  <c:v>46.16</c:v>
                </c:pt>
                <c:pt idx="281">
                  <c:v>46.16</c:v>
                </c:pt>
                <c:pt idx="282">
                  <c:v>46.38</c:v>
                </c:pt>
                <c:pt idx="283">
                  <c:v>46.92</c:v>
                </c:pt>
                <c:pt idx="284">
                  <c:v>46.7</c:v>
                </c:pt>
                <c:pt idx="285">
                  <c:v>46.81</c:v>
                </c:pt>
                <c:pt idx="286">
                  <c:v>47.03</c:v>
                </c:pt>
                <c:pt idx="287">
                  <c:v>47.03</c:v>
                </c:pt>
                <c:pt idx="288">
                  <c:v>47.25</c:v>
                </c:pt>
                <c:pt idx="289">
                  <c:v>47.25</c:v>
                </c:pt>
                <c:pt idx="290">
                  <c:v>47.03</c:v>
                </c:pt>
                <c:pt idx="291">
                  <c:v>46.7</c:v>
                </c:pt>
                <c:pt idx="292">
                  <c:v>46.7</c:v>
                </c:pt>
                <c:pt idx="293">
                  <c:v>46.38</c:v>
                </c:pt>
                <c:pt idx="294">
                  <c:v>46.27</c:v>
                </c:pt>
                <c:pt idx="295">
                  <c:v>46.38</c:v>
                </c:pt>
                <c:pt idx="296">
                  <c:v>46.27</c:v>
                </c:pt>
                <c:pt idx="297">
                  <c:v>45.94</c:v>
                </c:pt>
                <c:pt idx="298">
                  <c:v>45.94</c:v>
                </c:pt>
                <c:pt idx="299">
                  <c:v>45.72</c:v>
                </c:pt>
                <c:pt idx="300">
                  <c:v>45.72</c:v>
                </c:pt>
                <c:pt idx="301">
                  <c:v>45.83</c:v>
                </c:pt>
                <c:pt idx="302">
                  <c:v>45.83</c:v>
                </c:pt>
                <c:pt idx="303">
                  <c:v>45.72</c:v>
                </c:pt>
                <c:pt idx="304">
                  <c:v>45.72</c:v>
                </c:pt>
                <c:pt idx="305">
                  <c:v>45.61</c:v>
                </c:pt>
                <c:pt idx="306">
                  <c:v>45.72</c:v>
                </c:pt>
                <c:pt idx="307">
                  <c:v>45.61</c:v>
                </c:pt>
                <c:pt idx="308">
                  <c:v>45.5</c:v>
                </c:pt>
                <c:pt idx="309">
                  <c:v>45.61</c:v>
                </c:pt>
                <c:pt idx="310">
                  <c:v>45.5</c:v>
                </c:pt>
                <c:pt idx="311">
                  <c:v>45.5</c:v>
                </c:pt>
                <c:pt idx="312">
                  <c:v>45.39</c:v>
                </c:pt>
                <c:pt idx="313">
                  <c:v>45.18</c:v>
                </c:pt>
                <c:pt idx="314">
                  <c:v>45.28</c:v>
                </c:pt>
                <c:pt idx="315">
                  <c:v>45.61</c:v>
                </c:pt>
                <c:pt idx="316">
                  <c:v>45.61</c:v>
                </c:pt>
                <c:pt idx="317">
                  <c:v>45.61</c:v>
                </c:pt>
                <c:pt idx="318">
                  <c:v>45.61</c:v>
                </c:pt>
                <c:pt idx="319">
                  <c:v>45.61</c:v>
                </c:pt>
                <c:pt idx="320">
                  <c:v>45.61</c:v>
                </c:pt>
                <c:pt idx="321">
                  <c:v>45.61</c:v>
                </c:pt>
                <c:pt idx="322">
                  <c:v>45.83</c:v>
                </c:pt>
                <c:pt idx="323">
                  <c:v>46.27</c:v>
                </c:pt>
                <c:pt idx="324">
                  <c:v>46.7</c:v>
                </c:pt>
                <c:pt idx="325">
                  <c:v>46.81</c:v>
                </c:pt>
                <c:pt idx="326">
                  <c:v>47.03</c:v>
                </c:pt>
                <c:pt idx="327">
                  <c:v>47.14</c:v>
                </c:pt>
                <c:pt idx="328">
                  <c:v>47.25</c:v>
                </c:pt>
                <c:pt idx="329">
                  <c:v>47.14</c:v>
                </c:pt>
                <c:pt idx="330">
                  <c:v>47.58</c:v>
                </c:pt>
                <c:pt idx="331">
                  <c:v>47.8</c:v>
                </c:pt>
                <c:pt idx="332">
                  <c:v>47.58</c:v>
                </c:pt>
                <c:pt idx="333">
                  <c:v>47.91</c:v>
                </c:pt>
                <c:pt idx="334">
                  <c:v>48.67</c:v>
                </c:pt>
                <c:pt idx="335">
                  <c:v>48.67</c:v>
                </c:pt>
                <c:pt idx="336">
                  <c:v>48.78</c:v>
                </c:pt>
                <c:pt idx="337">
                  <c:v>48.56</c:v>
                </c:pt>
                <c:pt idx="338">
                  <c:v>48.67</c:v>
                </c:pt>
                <c:pt idx="339">
                  <c:v>48.78</c:v>
                </c:pt>
                <c:pt idx="340">
                  <c:v>48.78</c:v>
                </c:pt>
                <c:pt idx="341">
                  <c:v>49.54</c:v>
                </c:pt>
                <c:pt idx="342">
                  <c:v>49.22</c:v>
                </c:pt>
                <c:pt idx="343">
                  <c:v>49.11</c:v>
                </c:pt>
                <c:pt idx="344">
                  <c:v>49.22</c:v>
                </c:pt>
                <c:pt idx="345">
                  <c:v>49.22</c:v>
                </c:pt>
                <c:pt idx="346">
                  <c:v>48.78</c:v>
                </c:pt>
                <c:pt idx="347">
                  <c:v>48.34</c:v>
                </c:pt>
                <c:pt idx="348">
                  <c:v>48.45</c:v>
                </c:pt>
                <c:pt idx="349">
                  <c:v>48.45</c:v>
                </c:pt>
                <c:pt idx="350">
                  <c:v>48.34</c:v>
                </c:pt>
                <c:pt idx="351">
                  <c:v>48.34</c:v>
                </c:pt>
                <c:pt idx="352">
                  <c:v>48.01</c:v>
                </c:pt>
                <c:pt idx="353">
                  <c:v>47.8</c:v>
                </c:pt>
                <c:pt idx="354">
                  <c:v>47.03</c:v>
                </c:pt>
                <c:pt idx="355">
                  <c:v>46.16</c:v>
                </c:pt>
                <c:pt idx="356">
                  <c:v>45.07</c:v>
                </c:pt>
                <c:pt idx="357">
                  <c:v>44.41</c:v>
                </c:pt>
                <c:pt idx="358">
                  <c:v>44.19</c:v>
                </c:pt>
                <c:pt idx="359">
                  <c:v>43.97</c:v>
                </c:pt>
                <c:pt idx="360">
                  <c:v>43.97</c:v>
                </c:pt>
                <c:pt idx="361">
                  <c:v>43.76</c:v>
                </c:pt>
                <c:pt idx="362">
                  <c:v>43.76</c:v>
                </c:pt>
                <c:pt idx="363">
                  <c:v>43.76</c:v>
                </c:pt>
                <c:pt idx="364">
                  <c:v>43.97</c:v>
                </c:pt>
                <c:pt idx="365">
                  <c:v>43.97</c:v>
                </c:pt>
                <c:pt idx="366">
                  <c:v>43.97</c:v>
                </c:pt>
                <c:pt idx="367">
                  <c:v>44.19</c:v>
                </c:pt>
                <c:pt idx="368">
                  <c:v>44.3</c:v>
                </c:pt>
                <c:pt idx="369">
                  <c:v>44.3</c:v>
                </c:pt>
                <c:pt idx="370">
                  <c:v>44.19</c:v>
                </c:pt>
                <c:pt idx="371">
                  <c:v>43.86</c:v>
                </c:pt>
                <c:pt idx="372">
                  <c:v>43.54</c:v>
                </c:pt>
                <c:pt idx="373">
                  <c:v>43.76</c:v>
                </c:pt>
                <c:pt idx="374">
                  <c:v>43.76</c:v>
                </c:pt>
                <c:pt idx="375">
                  <c:v>43.86</c:v>
                </c:pt>
                <c:pt idx="376">
                  <c:v>43.86</c:v>
                </c:pt>
                <c:pt idx="377">
                  <c:v>43.86</c:v>
                </c:pt>
                <c:pt idx="378">
                  <c:v>44.08</c:v>
                </c:pt>
                <c:pt idx="379">
                  <c:v>44.08</c:v>
                </c:pt>
                <c:pt idx="380">
                  <c:v>44.19</c:v>
                </c:pt>
                <c:pt idx="381">
                  <c:v>44.3</c:v>
                </c:pt>
                <c:pt idx="382">
                  <c:v>43.97</c:v>
                </c:pt>
                <c:pt idx="383">
                  <c:v>43.43</c:v>
                </c:pt>
                <c:pt idx="384">
                  <c:v>42.66</c:v>
                </c:pt>
                <c:pt idx="385">
                  <c:v>42.55</c:v>
                </c:pt>
                <c:pt idx="386">
                  <c:v>42.01</c:v>
                </c:pt>
                <c:pt idx="387">
                  <c:v>42.34</c:v>
                </c:pt>
                <c:pt idx="388">
                  <c:v>42.45</c:v>
                </c:pt>
                <c:pt idx="389">
                  <c:v>42.23</c:v>
                </c:pt>
                <c:pt idx="390">
                  <c:v>42.45</c:v>
                </c:pt>
                <c:pt idx="391">
                  <c:v>42.55</c:v>
                </c:pt>
                <c:pt idx="392">
                  <c:v>42.77</c:v>
                </c:pt>
                <c:pt idx="393">
                  <c:v>42.77</c:v>
                </c:pt>
                <c:pt idx="394">
                  <c:v>42.45</c:v>
                </c:pt>
                <c:pt idx="395">
                  <c:v>42.45</c:v>
                </c:pt>
                <c:pt idx="396">
                  <c:v>42.23</c:v>
                </c:pt>
                <c:pt idx="397">
                  <c:v>41.79</c:v>
                </c:pt>
                <c:pt idx="398">
                  <c:v>42.01</c:v>
                </c:pt>
                <c:pt idx="399">
                  <c:v>41.24</c:v>
                </c:pt>
                <c:pt idx="400">
                  <c:v>40.92</c:v>
                </c:pt>
                <c:pt idx="401">
                  <c:v>40.81</c:v>
                </c:pt>
                <c:pt idx="402">
                  <c:v>40.92</c:v>
                </c:pt>
                <c:pt idx="403">
                  <c:v>40.81</c:v>
                </c:pt>
                <c:pt idx="404">
                  <c:v>40.81</c:v>
                </c:pt>
                <c:pt idx="405">
                  <c:v>40.590000000000003</c:v>
                </c:pt>
                <c:pt idx="406">
                  <c:v>40.590000000000003</c:v>
                </c:pt>
                <c:pt idx="407">
                  <c:v>40.369999999999997</c:v>
                </c:pt>
                <c:pt idx="408">
                  <c:v>39.82</c:v>
                </c:pt>
                <c:pt idx="409">
                  <c:v>39.61</c:v>
                </c:pt>
                <c:pt idx="410">
                  <c:v>39.5</c:v>
                </c:pt>
                <c:pt idx="411">
                  <c:v>39.5</c:v>
                </c:pt>
                <c:pt idx="412">
                  <c:v>39.61</c:v>
                </c:pt>
                <c:pt idx="413">
                  <c:v>39.5</c:v>
                </c:pt>
                <c:pt idx="414">
                  <c:v>39.72</c:v>
                </c:pt>
                <c:pt idx="415">
                  <c:v>39.61</c:v>
                </c:pt>
                <c:pt idx="416">
                  <c:v>39.82</c:v>
                </c:pt>
                <c:pt idx="417">
                  <c:v>39.82</c:v>
                </c:pt>
                <c:pt idx="418">
                  <c:v>40.04</c:v>
                </c:pt>
                <c:pt idx="419">
                  <c:v>40.15</c:v>
                </c:pt>
                <c:pt idx="420">
                  <c:v>40.15</c:v>
                </c:pt>
                <c:pt idx="421">
                  <c:v>40.26</c:v>
                </c:pt>
                <c:pt idx="422">
                  <c:v>40.26</c:v>
                </c:pt>
                <c:pt idx="423">
                  <c:v>40.26</c:v>
                </c:pt>
                <c:pt idx="424">
                  <c:v>40.26</c:v>
                </c:pt>
                <c:pt idx="425">
                  <c:v>40.369999999999997</c:v>
                </c:pt>
                <c:pt idx="426">
                  <c:v>40.369999999999997</c:v>
                </c:pt>
                <c:pt idx="427">
                  <c:v>40.26</c:v>
                </c:pt>
                <c:pt idx="428">
                  <c:v>40.26</c:v>
                </c:pt>
                <c:pt idx="429">
                  <c:v>40.369999999999997</c:v>
                </c:pt>
                <c:pt idx="430">
                  <c:v>40.369999999999997</c:v>
                </c:pt>
                <c:pt idx="431">
                  <c:v>40.479999999999997</c:v>
                </c:pt>
                <c:pt idx="432">
                  <c:v>40.369999999999997</c:v>
                </c:pt>
                <c:pt idx="433">
                  <c:v>40.479999999999997</c:v>
                </c:pt>
                <c:pt idx="434">
                  <c:v>40.479999999999997</c:v>
                </c:pt>
                <c:pt idx="435">
                  <c:v>40.590000000000003</c:v>
                </c:pt>
                <c:pt idx="436">
                  <c:v>40.479999999999997</c:v>
                </c:pt>
                <c:pt idx="437">
                  <c:v>40.479999999999997</c:v>
                </c:pt>
                <c:pt idx="438">
                  <c:v>40.479999999999997</c:v>
                </c:pt>
                <c:pt idx="439">
                  <c:v>40.369999999999997</c:v>
                </c:pt>
                <c:pt idx="440">
                  <c:v>40.26</c:v>
                </c:pt>
                <c:pt idx="441">
                  <c:v>40.15</c:v>
                </c:pt>
                <c:pt idx="442">
                  <c:v>40.15</c:v>
                </c:pt>
                <c:pt idx="443">
                  <c:v>40.15</c:v>
                </c:pt>
                <c:pt idx="444">
                  <c:v>40.04</c:v>
                </c:pt>
                <c:pt idx="445">
                  <c:v>40.04</c:v>
                </c:pt>
                <c:pt idx="446">
                  <c:v>40.04</c:v>
                </c:pt>
                <c:pt idx="447">
                  <c:v>40.04</c:v>
                </c:pt>
                <c:pt idx="448">
                  <c:v>39.93</c:v>
                </c:pt>
                <c:pt idx="449">
                  <c:v>39.82</c:v>
                </c:pt>
                <c:pt idx="450">
                  <c:v>39.82</c:v>
                </c:pt>
                <c:pt idx="451">
                  <c:v>39.72</c:v>
                </c:pt>
                <c:pt idx="452">
                  <c:v>39.82</c:v>
                </c:pt>
                <c:pt idx="453">
                  <c:v>39.82</c:v>
                </c:pt>
                <c:pt idx="454">
                  <c:v>39.93</c:v>
                </c:pt>
                <c:pt idx="455">
                  <c:v>40.04</c:v>
                </c:pt>
                <c:pt idx="456">
                  <c:v>40.04</c:v>
                </c:pt>
                <c:pt idx="457">
                  <c:v>40.26</c:v>
                </c:pt>
                <c:pt idx="458">
                  <c:v>40.26</c:v>
                </c:pt>
                <c:pt idx="459">
                  <c:v>40.369999999999997</c:v>
                </c:pt>
                <c:pt idx="460">
                  <c:v>40.369999999999997</c:v>
                </c:pt>
                <c:pt idx="461">
                  <c:v>40.479999999999997</c:v>
                </c:pt>
                <c:pt idx="462">
                  <c:v>40.479999999999997</c:v>
                </c:pt>
                <c:pt idx="463">
                  <c:v>40.590000000000003</c:v>
                </c:pt>
                <c:pt idx="464">
                  <c:v>40.479999999999997</c:v>
                </c:pt>
                <c:pt idx="465">
                  <c:v>40.700000000000003</c:v>
                </c:pt>
                <c:pt idx="466">
                  <c:v>40.92</c:v>
                </c:pt>
                <c:pt idx="467">
                  <c:v>40.92</c:v>
                </c:pt>
                <c:pt idx="468">
                  <c:v>40.81</c:v>
                </c:pt>
                <c:pt idx="469">
                  <c:v>40.81</c:v>
                </c:pt>
                <c:pt idx="470">
                  <c:v>40.700000000000003</c:v>
                </c:pt>
                <c:pt idx="471">
                  <c:v>40.590000000000003</c:v>
                </c:pt>
                <c:pt idx="472">
                  <c:v>40.479999999999997</c:v>
                </c:pt>
                <c:pt idx="473">
                  <c:v>40.700000000000003</c:v>
                </c:pt>
                <c:pt idx="474">
                  <c:v>40.700000000000003</c:v>
                </c:pt>
                <c:pt idx="475">
                  <c:v>40.81</c:v>
                </c:pt>
                <c:pt idx="476">
                  <c:v>40.590000000000003</c:v>
                </c:pt>
                <c:pt idx="477">
                  <c:v>40.700000000000003</c:v>
                </c:pt>
                <c:pt idx="478">
                  <c:v>40.81</c:v>
                </c:pt>
                <c:pt idx="479">
                  <c:v>40.92</c:v>
                </c:pt>
                <c:pt idx="480">
                  <c:v>40.92</c:v>
                </c:pt>
                <c:pt idx="481">
                  <c:v>41.13</c:v>
                </c:pt>
                <c:pt idx="482">
                  <c:v>41.13</c:v>
                </c:pt>
                <c:pt idx="483">
                  <c:v>41.24</c:v>
                </c:pt>
                <c:pt idx="484">
                  <c:v>41.24</c:v>
                </c:pt>
                <c:pt idx="485">
                  <c:v>41.13</c:v>
                </c:pt>
                <c:pt idx="486">
                  <c:v>41.03</c:v>
                </c:pt>
                <c:pt idx="487">
                  <c:v>41.03</c:v>
                </c:pt>
                <c:pt idx="488">
                  <c:v>41.03</c:v>
                </c:pt>
                <c:pt idx="489">
                  <c:v>41.03</c:v>
                </c:pt>
                <c:pt idx="490">
                  <c:v>40.92</c:v>
                </c:pt>
                <c:pt idx="491">
                  <c:v>40.92</c:v>
                </c:pt>
                <c:pt idx="492">
                  <c:v>40.81</c:v>
                </c:pt>
                <c:pt idx="493">
                  <c:v>40.81</c:v>
                </c:pt>
                <c:pt idx="494">
                  <c:v>40.92</c:v>
                </c:pt>
                <c:pt idx="495">
                  <c:v>40.700000000000003</c:v>
                </c:pt>
                <c:pt idx="496">
                  <c:v>40.92</c:v>
                </c:pt>
                <c:pt idx="497">
                  <c:v>40.92</c:v>
                </c:pt>
                <c:pt idx="498">
                  <c:v>40.92</c:v>
                </c:pt>
                <c:pt idx="499">
                  <c:v>40.81</c:v>
                </c:pt>
                <c:pt idx="500">
                  <c:v>40.81</c:v>
                </c:pt>
                <c:pt idx="501">
                  <c:v>40.590000000000003</c:v>
                </c:pt>
                <c:pt idx="502">
                  <c:v>40.369999999999997</c:v>
                </c:pt>
                <c:pt idx="503">
                  <c:v>40.15</c:v>
                </c:pt>
                <c:pt idx="504">
                  <c:v>40.04</c:v>
                </c:pt>
                <c:pt idx="505">
                  <c:v>40.04</c:v>
                </c:pt>
                <c:pt idx="506">
                  <c:v>40.04</c:v>
                </c:pt>
                <c:pt idx="507">
                  <c:v>39.93</c:v>
                </c:pt>
                <c:pt idx="508">
                  <c:v>40.04</c:v>
                </c:pt>
                <c:pt idx="509">
                  <c:v>39.93</c:v>
                </c:pt>
                <c:pt idx="510">
                  <c:v>39.93</c:v>
                </c:pt>
                <c:pt idx="511">
                  <c:v>39.93</c:v>
                </c:pt>
                <c:pt idx="512">
                  <c:v>39.93</c:v>
                </c:pt>
                <c:pt idx="513">
                  <c:v>39.72</c:v>
                </c:pt>
                <c:pt idx="514">
                  <c:v>39.61</c:v>
                </c:pt>
                <c:pt idx="515">
                  <c:v>39.5</c:v>
                </c:pt>
                <c:pt idx="516">
                  <c:v>38.950000000000003</c:v>
                </c:pt>
                <c:pt idx="517">
                  <c:v>38.729999999999997</c:v>
                </c:pt>
                <c:pt idx="518">
                  <c:v>38.950000000000003</c:v>
                </c:pt>
                <c:pt idx="519">
                  <c:v>38.950000000000003</c:v>
                </c:pt>
                <c:pt idx="520">
                  <c:v>38.840000000000003</c:v>
                </c:pt>
                <c:pt idx="521">
                  <c:v>38.729999999999997</c:v>
                </c:pt>
                <c:pt idx="522">
                  <c:v>37.97</c:v>
                </c:pt>
                <c:pt idx="523">
                  <c:v>37.64</c:v>
                </c:pt>
                <c:pt idx="524">
                  <c:v>37.31</c:v>
                </c:pt>
                <c:pt idx="525">
                  <c:v>37.200000000000003</c:v>
                </c:pt>
                <c:pt idx="526">
                  <c:v>37.090000000000003</c:v>
                </c:pt>
                <c:pt idx="527">
                  <c:v>36.99</c:v>
                </c:pt>
                <c:pt idx="528">
                  <c:v>36.880000000000003</c:v>
                </c:pt>
                <c:pt idx="529">
                  <c:v>36.880000000000003</c:v>
                </c:pt>
                <c:pt idx="530">
                  <c:v>36.880000000000003</c:v>
                </c:pt>
                <c:pt idx="531">
                  <c:v>36.99</c:v>
                </c:pt>
                <c:pt idx="532">
                  <c:v>36.880000000000003</c:v>
                </c:pt>
                <c:pt idx="533">
                  <c:v>36.659999999999997</c:v>
                </c:pt>
                <c:pt idx="534">
                  <c:v>36.770000000000003</c:v>
                </c:pt>
                <c:pt idx="535">
                  <c:v>36.770000000000003</c:v>
                </c:pt>
                <c:pt idx="536">
                  <c:v>36.880000000000003</c:v>
                </c:pt>
                <c:pt idx="537">
                  <c:v>36.99</c:v>
                </c:pt>
                <c:pt idx="538">
                  <c:v>36.99</c:v>
                </c:pt>
                <c:pt idx="539">
                  <c:v>37.090000000000003</c:v>
                </c:pt>
                <c:pt idx="540">
                  <c:v>37.090000000000003</c:v>
                </c:pt>
                <c:pt idx="541">
                  <c:v>37.090000000000003</c:v>
                </c:pt>
                <c:pt idx="542">
                  <c:v>37.090000000000003</c:v>
                </c:pt>
                <c:pt idx="543">
                  <c:v>36.99</c:v>
                </c:pt>
                <c:pt idx="544">
                  <c:v>36.99</c:v>
                </c:pt>
                <c:pt idx="545">
                  <c:v>36.770000000000003</c:v>
                </c:pt>
                <c:pt idx="546">
                  <c:v>36.770000000000003</c:v>
                </c:pt>
                <c:pt idx="547">
                  <c:v>36.880000000000003</c:v>
                </c:pt>
                <c:pt idx="548">
                  <c:v>36.880000000000003</c:v>
                </c:pt>
                <c:pt idx="549">
                  <c:v>36.880000000000003</c:v>
                </c:pt>
                <c:pt idx="550">
                  <c:v>36.659999999999997</c:v>
                </c:pt>
                <c:pt idx="551">
                  <c:v>36.659999999999997</c:v>
                </c:pt>
                <c:pt idx="552">
                  <c:v>36.33</c:v>
                </c:pt>
                <c:pt idx="553">
                  <c:v>36.11</c:v>
                </c:pt>
                <c:pt idx="554">
                  <c:v>36.22</c:v>
                </c:pt>
                <c:pt idx="555">
                  <c:v>36.22</c:v>
                </c:pt>
                <c:pt idx="556">
                  <c:v>36.33</c:v>
                </c:pt>
                <c:pt idx="557">
                  <c:v>36.22</c:v>
                </c:pt>
                <c:pt idx="558">
                  <c:v>36.33</c:v>
                </c:pt>
                <c:pt idx="559">
                  <c:v>36.11</c:v>
                </c:pt>
                <c:pt idx="560">
                  <c:v>36.22</c:v>
                </c:pt>
                <c:pt idx="561">
                  <c:v>36.33</c:v>
                </c:pt>
                <c:pt idx="562">
                  <c:v>36.22</c:v>
                </c:pt>
                <c:pt idx="563">
                  <c:v>36.11</c:v>
                </c:pt>
                <c:pt idx="564">
                  <c:v>36.22</c:v>
                </c:pt>
                <c:pt idx="565">
                  <c:v>36.22</c:v>
                </c:pt>
                <c:pt idx="566">
                  <c:v>36.22</c:v>
                </c:pt>
                <c:pt idx="567">
                  <c:v>36.11</c:v>
                </c:pt>
                <c:pt idx="568">
                  <c:v>36.22</c:v>
                </c:pt>
                <c:pt idx="569">
                  <c:v>36</c:v>
                </c:pt>
                <c:pt idx="570">
                  <c:v>36.11</c:v>
                </c:pt>
                <c:pt idx="571">
                  <c:v>35.89</c:v>
                </c:pt>
                <c:pt idx="572">
                  <c:v>35.68</c:v>
                </c:pt>
                <c:pt idx="573">
                  <c:v>35.68</c:v>
                </c:pt>
                <c:pt idx="574">
                  <c:v>35.46</c:v>
                </c:pt>
                <c:pt idx="575">
                  <c:v>35.46</c:v>
                </c:pt>
                <c:pt idx="576">
                  <c:v>35.57</c:v>
                </c:pt>
                <c:pt idx="577">
                  <c:v>35.57</c:v>
                </c:pt>
                <c:pt idx="578">
                  <c:v>35.68</c:v>
                </c:pt>
                <c:pt idx="579">
                  <c:v>35.68</c:v>
                </c:pt>
                <c:pt idx="580">
                  <c:v>35.57</c:v>
                </c:pt>
                <c:pt idx="581">
                  <c:v>35.57</c:v>
                </c:pt>
                <c:pt idx="582">
                  <c:v>35.46</c:v>
                </c:pt>
                <c:pt idx="583">
                  <c:v>35.68</c:v>
                </c:pt>
                <c:pt idx="584">
                  <c:v>35.78</c:v>
                </c:pt>
                <c:pt idx="585">
                  <c:v>36</c:v>
                </c:pt>
                <c:pt idx="586">
                  <c:v>36.11</c:v>
                </c:pt>
                <c:pt idx="587">
                  <c:v>36.22</c:v>
                </c:pt>
                <c:pt idx="588">
                  <c:v>36.22</c:v>
                </c:pt>
                <c:pt idx="589">
                  <c:v>36.33</c:v>
                </c:pt>
                <c:pt idx="590">
                  <c:v>36.44</c:v>
                </c:pt>
                <c:pt idx="591">
                  <c:v>36.44</c:v>
                </c:pt>
                <c:pt idx="592">
                  <c:v>36.44</c:v>
                </c:pt>
                <c:pt idx="593">
                  <c:v>36.44</c:v>
                </c:pt>
                <c:pt idx="594">
                  <c:v>36.44</c:v>
                </c:pt>
                <c:pt idx="595">
                  <c:v>36.44</c:v>
                </c:pt>
                <c:pt idx="596">
                  <c:v>36.44</c:v>
                </c:pt>
                <c:pt idx="597">
                  <c:v>36.33</c:v>
                </c:pt>
                <c:pt idx="598">
                  <c:v>36.33</c:v>
                </c:pt>
                <c:pt idx="599">
                  <c:v>36.22</c:v>
                </c:pt>
                <c:pt idx="600">
                  <c:v>36.11</c:v>
                </c:pt>
                <c:pt idx="601">
                  <c:v>36.11</c:v>
                </c:pt>
                <c:pt idx="602">
                  <c:v>36.11</c:v>
                </c:pt>
                <c:pt idx="603">
                  <c:v>36.11</c:v>
                </c:pt>
                <c:pt idx="604">
                  <c:v>36</c:v>
                </c:pt>
                <c:pt idx="605">
                  <c:v>36</c:v>
                </c:pt>
                <c:pt idx="606">
                  <c:v>36</c:v>
                </c:pt>
                <c:pt idx="607">
                  <c:v>35.78</c:v>
                </c:pt>
                <c:pt idx="608">
                  <c:v>35.89</c:v>
                </c:pt>
                <c:pt idx="609">
                  <c:v>36</c:v>
                </c:pt>
                <c:pt idx="610">
                  <c:v>36</c:v>
                </c:pt>
                <c:pt idx="611">
                  <c:v>36.22</c:v>
                </c:pt>
                <c:pt idx="612">
                  <c:v>36.22</c:v>
                </c:pt>
                <c:pt idx="613">
                  <c:v>36.11</c:v>
                </c:pt>
                <c:pt idx="614">
                  <c:v>36.22</c:v>
                </c:pt>
                <c:pt idx="615">
                  <c:v>36.22</c:v>
                </c:pt>
                <c:pt idx="616">
                  <c:v>36.22</c:v>
                </c:pt>
                <c:pt idx="617">
                  <c:v>36.659999999999997</c:v>
                </c:pt>
                <c:pt idx="618">
                  <c:v>36.880000000000003</c:v>
                </c:pt>
                <c:pt idx="619">
                  <c:v>36.770000000000003</c:v>
                </c:pt>
                <c:pt idx="620">
                  <c:v>36.99</c:v>
                </c:pt>
                <c:pt idx="621">
                  <c:v>36.99</c:v>
                </c:pt>
                <c:pt idx="622">
                  <c:v>37.090000000000003</c:v>
                </c:pt>
                <c:pt idx="623">
                  <c:v>36.880000000000003</c:v>
                </c:pt>
                <c:pt idx="624">
                  <c:v>36.99</c:v>
                </c:pt>
                <c:pt idx="625">
                  <c:v>37.090000000000003</c:v>
                </c:pt>
                <c:pt idx="626">
                  <c:v>37.53</c:v>
                </c:pt>
                <c:pt idx="627">
                  <c:v>37.64</c:v>
                </c:pt>
                <c:pt idx="628">
                  <c:v>37.200000000000003</c:v>
                </c:pt>
                <c:pt idx="629">
                  <c:v>36.770000000000003</c:v>
                </c:pt>
                <c:pt idx="630">
                  <c:v>36.770000000000003</c:v>
                </c:pt>
                <c:pt idx="631">
                  <c:v>36.880000000000003</c:v>
                </c:pt>
                <c:pt idx="632">
                  <c:v>36.770000000000003</c:v>
                </c:pt>
                <c:pt idx="633">
                  <c:v>36.659999999999997</c:v>
                </c:pt>
                <c:pt idx="634">
                  <c:v>36.549999999999997</c:v>
                </c:pt>
                <c:pt idx="635">
                  <c:v>36.770000000000003</c:v>
                </c:pt>
                <c:pt idx="636">
                  <c:v>36.549999999999997</c:v>
                </c:pt>
                <c:pt idx="637">
                  <c:v>36.659999999999997</c:v>
                </c:pt>
                <c:pt idx="638">
                  <c:v>36.659999999999997</c:v>
                </c:pt>
                <c:pt idx="639">
                  <c:v>36.549999999999997</c:v>
                </c:pt>
                <c:pt idx="640">
                  <c:v>36.549999999999997</c:v>
                </c:pt>
                <c:pt idx="641">
                  <c:v>36.549999999999997</c:v>
                </c:pt>
                <c:pt idx="642">
                  <c:v>36.770000000000003</c:v>
                </c:pt>
                <c:pt idx="643">
                  <c:v>36.770000000000003</c:v>
                </c:pt>
                <c:pt idx="644">
                  <c:v>36.770000000000003</c:v>
                </c:pt>
                <c:pt idx="645">
                  <c:v>36.880000000000003</c:v>
                </c:pt>
                <c:pt idx="646">
                  <c:v>36.99</c:v>
                </c:pt>
                <c:pt idx="647">
                  <c:v>36.99</c:v>
                </c:pt>
                <c:pt idx="648">
                  <c:v>37.090000000000003</c:v>
                </c:pt>
                <c:pt idx="649">
                  <c:v>37.31</c:v>
                </c:pt>
                <c:pt idx="650">
                  <c:v>37.31</c:v>
                </c:pt>
                <c:pt idx="651">
                  <c:v>37.75</c:v>
                </c:pt>
                <c:pt idx="652">
                  <c:v>37.97</c:v>
                </c:pt>
                <c:pt idx="653">
                  <c:v>37.86</c:v>
                </c:pt>
                <c:pt idx="654">
                  <c:v>38.08</c:v>
                </c:pt>
                <c:pt idx="655">
                  <c:v>38.19</c:v>
                </c:pt>
                <c:pt idx="656">
                  <c:v>37.97</c:v>
                </c:pt>
                <c:pt idx="657">
                  <c:v>37.86</c:v>
                </c:pt>
                <c:pt idx="658">
                  <c:v>37.64</c:v>
                </c:pt>
                <c:pt idx="659">
                  <c:v>37.64</c:v>
                </c:pt>
                <c:pt idx="660">
                  <c:v>37.53</c:v>
                </c:pt>
                <c:pt idx="661">
                  <c:v>37.53</c:v>
                </c:pt>
                <c:pt idx="662">
                  <c:v>37.64</c:v>
                </c:pt>
                <c:pt idx="663">
                  <c:v>37.64</c:v>
                </c:pt>
                <c:pt idx="664">
                  <c:v>37.64</c:v>
                </c:pt>
                <c:pt idx="665">
                  <c:v>37.42</c:v>
                </c:pt>
                <c:pt idx="666">
                  <c:v>36.880000000000003</c:v>
                </c:pt>
                <c:pt idx="667">
                  <c:v>36.880000000000003</c:v>
                </c:pt>
                <c:pt idx="668">
                  <c:v>37.090000000000003</c:v>
                </c:pt>
                <c:pt idx="669">
                  <c:v>36.880000000000003</c:v>
                </c:pt>
                <c:pt idx="670">
                  <c:v>36.880000000000003</c:v>
                </c:pt>
                <c:pt idx="671">
                  <c:v>36.659999999999997</c:v>
                </c:pt>
                <c:pt idx="672">
                  <c:v>36.44</c:v>
                </c:pt>
                <c:pt idx="673">
                  <c:v>36.33</c:v>
                </c:pt>
                <c:pt idx="674">
                  <c:v>36.33</c:v>
                </c:pt>
                <c:pt idx="675">
                  <c:v>36.22</c:v>
                </c:pt>
                <c:pt idx="676">
                  <c:v>35.89</c:v>
                </c:pt>
                <c:pt idx="677">
                  <c:v>36.22</c:v>
                </c:pt>
                <c:pt idx="678">
                  <c:v>36.33</c:v>
                </c:pt>
                <c:pt idx="679">
                  <c:v>36.33</c:v>
                </c:pt>
                <c:pt idx="680">
                  <c:v>36.33</c:v>
                </c:pt>
                <c:pt idx="681">
                  <c:v>36.22</c:v>
                </c:pt>
                <c:pt idx="682">
                  <c:v>36.22</c:v>
                </c:pt>
                <c:pt idx="683">
                  <c:v>36.33</c:v>
                </c:pt>
                <c:pt idx="684">
                  <c:v>36.44</c:v>
                </c:pt>
                <c:pt idx="685">
                  <c:v>36.549999999999997</c:v>
                </c:pt>
                <c:pt idx="686">
                  <c:v>36.549999999999997</c:v>
                </c:pt>
                <c:pt idx="687">
                  <c:v>36.549999999999997</c:v>
                </c:pt>
                <c:pt idx="688">
                  <c:v>36.549999999999997</c:v>
                </c:pt>
                <c:pt idx="689">
                  <c:v>36.549999999999997</c:v>
                </c:pt>
                <c:pt idx="690">
                  <c:v>36.659999999999997</c:v>
                </c:pt>
                <c:pt idx="691">
                  <c:v>36.770000000000003</c:v>
                </c:pt>
                <c:pt idx="692">
                  <c:v>36.770000000000003</c:v>
                </c:pt>
                <c:pt idx="693">
                  <c:v>37.090000000000003</c:v>
                </c:pt>
                <c:pt idx="694">
                  <c:v>36.99</c:v>
                </c:pt>
                <c:pt idx="695">
                  <c:v>36.99</c:v>
                </c:pt>
                <c:pt idx="696">
                  <c:v>37.090000000000003</c:v>
                </c:pt>
                <c:pt idx="697">
                  <c:v>36.99</c:v>
                </c:pt>
                <c:pt idx="698">
                  <c:v>36.99</c:v>
                </c:pt>
                <c:pt idx="699">
                  <c:v>36.99</c:v>
                </c:pt>
                <c:pt idx="700">
                  <c:v>36.99</c:v>
                </c:pt>
                <c:pt idx="701">
                  <c:v>37.42</c:v>
                </c:pt>
                <c:pt idx="702">
                  <c:v>37.090000000000003</c:v>
                </c:pt>
                <c:pt idx="703">
                  <c:v>36.880000000000003</c:v>
                </c:pt>
                <c:pt idx="704">
                  <c:v>37.090000000000003</c:v>
                </c:pt>
                <c:pt idx="705">
                  <c:v>37.200000000000003</c:v>
                </c:pt>
                <c:pt idx="706">
                  <c:v>37.200000000000003</c:v>
                </c:pt>
                <c:pt idx="707">
                  <c:v>37.200000000000003</c:v>
                </c:pt>
                <c:pt idx="708">
                  <c:v>37.42</c:v>
                </c:pt>
                <c:pt idx="709">
                  <c:v>37.75</c:v>
                </c:pt>
                <c:pt idx="710">
                  <c:v>37.97</c:v>
                </c:pt>
                <c:pt idx="711">
                  <c:v>37.75</c:v>
                </c:pt>
                <c:pt idx="712">
                  <c:v>37.53</c:v>
                </c:pt>
                <c:pt idx="713">
                  <c:v>37.200000000000003</c:v>
                </c:pt>
                <c:pt idx="714">
                  <c:v>37.64</c:v>
                </c:pt>
                <c:pt idx="715">
                  <c:v>37.53</c:v>
                </c:pt>
                <c:pt idx="716">
                  <c:v>37.64</c:v>
                </c:pt>
                <c:pt idx="717">
                  <c:v>37.75</c:v>
                </c:pt>
                <c:pt idx="718">
                  <c:v>38.299999999999997</c:v>
                </c:pt>
                <c:pt idx="719">
                  <c:v>38.08</c:v>
                </c:pt>
                <c:pt idx="720">
                  <c:v>38.08</c:v>
                </c:pt>
              </c:numCache>
            </c:numRef>
          </c:val>
          <c:smooth val="0"/>
        </c:ser>
        <c:ser>
          <c:idx val="1"/>
          <c:order val="1"/>
          <c:tx>
            <c:v>Campo</c:v>
          </c:tx>
          <c:marker>
            <c:symbol val="none"/>
          </c:marker>
          <c:val>
            <c:numRef>
              <c:f>'Analis larga M1240'!$F$3:$F$723</c:f>
              <c:numCache>
                <c:formatCode>_(* #,##0.00_);_(* \(#,##0.00\);_(* "-"??_);_(@_)</c:formatCode>
                <c:ptCount val="721"/>
                <c:pt idx="0">
                  <c:v>20</c:v>
                </c:pt>
                <c:pt idx="1">
                  <c:v>20</c:v>
                </c:pt>
                <c:pt idx="2">
                  <c:v>20</c:v>
                </c:pt>
                <c:pt idx="3">
                  <c:v>20</c:v>
                </c:pt>
                <c:pt idx="4">
                  <c:v>20</c:v>
                </c:pt>
                <c:pt idx="5">
                  <c:v>20</c:v>
                </c:pt>
                <c:pt idx="6">
                  <c:v>20</c:v>
                </c:pt>
                <c:pt idx="7">
                  <c:v>20</c:v>
                </c:pt>
                <c:pt idx="8">
                  <c:v>20</c:v>
                </c:pt>
                <c:pt idx="9">
                  <c:v>20</c:v>
                </c:pt>
                <c:pt idx="10">
                  <c:v>20</c:v>
                </c:pt>
                <c:pt idx="11">
                  <c:v>20</c:v>
                </c:pt>
                <c:pt idx="12">
                  <c:v>19</c:v>
                </c:pt>
                <c:pt idx="13">
                  <c:v>19</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pt idx="31">
                  <c:v>20</c:v>
                </c:pt>
                <c:pt idx="32">
                  <c:v>20</c:v>
                </c:pt>
                <c:pt idx="33">
                  <c:v>20</c:v>
                </c:pt>
                <c:pt idx="34">
                  <c:v>21</c:v>
                </c:pt>
                <c:pt idx="35">
                  <c:v>21</c:v>
                </c:pt>
                <c:pt idx="36">
                  <c:v>21</c:v>
                </c:pt>
                <c:pt idx="37">
                  <c:v>21</c:v>
                </c:pt>
                <c:pt idx="38">
                  <c:v>20</c:v>
                </c:pt>
                <c:pt idx="39">
                  <c:v>20</c:v>
                </c:pt>
                <c:pt idx="40">
                  <c:v>20</c:v>
                </c:pt>
                <c:pt idx="41">
                  <c:v>20</c:v>
                </c:pt>
                <c:pt idx="42">
                  <c:v>20</c:v>
                </c:pt>
                <c:pt idx="43">
                  <c:v>20</c:v>
                </c:pt>
                <c:pt idx="44">
                  <c:v>21</c:v>
                </c:pt>
                <c:pt idx="45">
                  <c:v>21</c:v>
                </c:pt>
                <c:pt idx="46">
                  <c:v>21</c:v>
                </c:pt>
                <c:pt idx="47">
                  <c:v>20</c:v>
                </c:pt>
                <c:pt idx="48">
                  <c:v>20</c:v>
                </c:pt>
                <c:pt idx="49">
                  <c:v>20</c:v>
                </c:pt>
                <c:pt idx="50">
                  <c:v>21</c:v>
                </c:pt>
                <c:pt idx="51">
                  <c:v>21</c:v>
                </c:pt>
                <c:pt idx="52">
                  <c:v>21</c:v>
                </c:pt>
                <c:pt idx="53">
                  <c:v>21</c:v>
                </c:pt>
                <c:pt idx="54">
                  <c:v>21</c:v>
                </c:pt>
                <c:pt idx="55">
                  <c:v>21</c:v>
                </c:pt>
                <c:pt idx="56">
                  <c:v>21</c:v>
                </c:pt>
                <c:pt idx="57">
                  <c:v>21</c:v>
                </c:pt>
                <c:pt idx="58">
                  <c:v>21</c:v>
                </c:pt>
                <c:pt idx="59">
                  <c:v>20</c:v>
                </c:pt>
                <c:pt idx="60">
                  <c:v>20</c:v>
                </c:pt>
                <c:pt idx="61">
                  <c:v>20</c:v>
                </c:pt>
                <c:pt idx="62">
                  <c:v>21</c:v>
                </c:pt>
                <c:pt idx="63">
                  <c:v>21</c:v>
                </c:pt>
                <c:pt idx="64">
                  <c:v>20</c:v>
                </c:pt>
                <c:pt idx="65">
                  <c:v>21</c:v>
                </c:pt>
                <c:pt idx="66">
                  <c:v>21</c:v>
                </c:pt>
                <c:pt idx="67">
                  <c:v>21</c:v>
                </c:pt>
                <c:pt idx="68">
                  <c:v>21</c:v>
                </c:pt>
                <c:pt idx="69">
                  <c:v>21</c:v>
                </c:pt>
                <c:pt idx="70">
                  <c:v>21</c:v>
                </c:pt>
                <c:pt idx="71">
                  <c:v>21</c:v>
                </c:pt>
                <c:pt idx="72">
                  <c:v>22</c:v>
                </c:pt>
                <c:pt idx="73">
                  <c:v>22</c:v>
                </c:pt>
                <c:pt idx="74">
                  <c:v>22</c:v>
                </c:pt>
                <c:pt idx="75">
                  <c:v>22</c:v>
                </c:pt>
                <c:pt idx="76">
                  <c:v>22</c:v>
                </c:pt>
                <c:pt idx="77">
                  <c:v>22</c:v>
                </c:pt>
                <c:pt idx="78">
                  <c:v>22</c:v>
                </c:pt>
                <c:pt idx="79">
                  <c:v>22</c:v>
                </c:pt>
                <c:pt idx="80">
                  <c:v>22</c:v>
                </c:pt>
                <c:pt idx="81">
                  <c:v>23</c:v>
                </c:pt>
                <c:pt idx="82">
                  <c:v>23</c:v>
                </c:pt>
                <c:pt idx="83">
                  <c:v>23</c:v>
                </c:pt>
                <c:pt idx="84">
                  <c:v>23</c:v>
                </c:pt>
                <c:pt idx="85">
                  <c:v>23</c:v>
                </c:pt>
                <c:pt idx="86">
                  <c:v>23</c:v>
                </c:pt>
                <c:pt idx="87">
                  <c:v>23</c:v>
                </c:pt>
                <c:pt idx="88">
                  <c:v>23</c:v>
                </c:pt>
                <c:pt idx="89">
                  <c:v>24</c:v>
                </c:pt>
                <c:pt idx="90">
                  <c:v>24</c:v>
                </c:pt>
                <c:pt idx="91">
                  <c:v>24</c:v>
                </c:pt>
                <c:pt idx="92">
                  <c:v>24</c:v>
                </c:pt>
                <c:pt idx="93">
                  <c:v>24</c:v>
                </c:pt>
                <c:pt idx="94">
                  <c:v>24</c:v>
                </c:pt>
                <c:pt idx="95">
                  <c:v>24</c:v>
                </c:pt>
                <c:pt idx="96">
                  <c:v>25</c:v>
                </c:pt>
                <c:pt idx="97">
                  <c:v>25</c:v>
                </c:pt>
                <c:pt idx="98">
                  <c:v>25</c:v>
                </c:pt>
                <c:pt idx="99">
                  <c:v>25</c:v>
                </c:pt>
                <c:pt idx="100">
                  <c:v>25</c:v>
                </c:pt>
                <c:pt idx="101">
                  <c:v>25</c:v>
                </c:pt>
                <c:pt idx="102">
                  <c:v>25</c:v>
                </c:pt>
                <c:pt idx="103">
                  <c:v>25</c:v>
                </c:pt>
                <c:pt idx="104">
                  <c:v>26</c:v>
                </c:pt>
                <c:pt idx="105">
                  <c:v>25</c:v>
                </c:pt>
                <c:pt idx="106">
                  <c:v>25</c:v>
                </c:pt>
                <c:pt idx="107">
                  <c:v>25</c:v>
                </c:pt>
                <c:pt idx="108">
                  <c:v>25</c:v>
                </c:pt>
                <c:pt idx="109">
                  <c:v>24</c:v>
                </c:pt>
                <c:pt idx="110">
                  <c:v>25</c:v>
                </c:pt>
                <c:pt idx="111">
                  <c:v>25</c:v>
                </c:pt>
                <c:pt idx="112">
                  <c:v>25</c:v>
                </c:pt>
                <c:pt idx="113">
                  <c:v>25</c:v>
                </c:pt>
                <c:pt idx="114">
                  <c:v>25</c:v>
                </c:pt>
                <c:pt idx="115">
                  <c:v>25</c:v>
                </c:pt>
                <c:pt idx="116">
                  <c:v>25</c:v>
                </c:pt>
                <c:pt idx="117">
                  <c:v>25</c:v>
                </c:pt>
                <c:pt idx="118">
                  <c:v>25</c:v>
                </c:pt>
                <c:pt idx="119">
                  <c:v>25</c:v>
                </c:pt>
                <c:pt idx="120">
                  <c:v>26</c:v>
                </c:pt>
                <c:pt idx="121">
                  <c:v>26</c:v>
                </c:pt>
                <c:pt idx="122">
                  <c:v>26</c:v>
                </c:pt>
                <c:pt idx="123">
                  <c:v>26</c:v>
                </c:pt>
                <c:pt idx="124">
                  <c:v>26</c:v>
                </c:pt>
                <c:pt idx="125">
                  <c:v>27</c:v>
                </c:pt>
                <c:pt idx="126">
                  <c:v>27</c:v>
                </c:pt>
                <c:pt idx="127">
                  <c:v>27</c:v>
                </c:pt>
                <c:pt idx="128">
                  <c:v>28</c:v>
                </c:pt>
                <c:pt idx="129">
                  <c:v>28</c:v>
                </c:pt>
                <c:pt idx="130">
                  <c:v>28</c:v>
                </c:pt>
                <c:pt idx="131">
                  <c:v>28</c:v>
                </c:pt>
                <c:pt idx="132">
                  <c:v>28</c:v>
                </c:pt>
                <c:pt idx="133">
                  <c:v>29</c:v>
                </c:pt>
                <c:pt idx="134">
                  <c:v>29</c:v>
                </c:pt>
                <c:pt idx="135">
                  <c:v>29</c:v>
                </c:pt>
                <c:pt idx="136">
                  <c:v>29</c:v>
                </c:pt>
                <c:pt idx="137">
                  <c:v>29</c:v>
                </c:pt>
                <c:pt idx="138">
                  <c:v>29</c:v>
                </c:pt>
                <c:pt idx="139">
                  <c:v>29</c:v>
                </c:pt>
                <c:pt idx="140">
                  <c:v>29</c:v>
                </c:pt>
                <c:pt idx="141">
                  <c:v>29</c:v>
                </c:pt>
                <c:pt idx="142">
                  <c:v>28</c:v>
                </c:pt>
                <c:pt idx="143">
                  <c:v>28</c:v>
                </c:pt>
                <c:pt idx="144">
                  <c:v>28</c:v>
                </c:pt>
                <c:pt idx="145">
                  <c:v>28</c:v>
                </c:pt>
                <c:pt idx="146">
                  <c:v>28</c:v>
                </c:pt>
                <c:pt idx="147">
                  <c:v>28</c:v>
                </c:pt>
                <c:pt idx="148">
                  <c:v>28</c:v>
                </c:pt>
                <c:pt idx="149">
                  <c:v>28</c:v>
                </c:pt>
                <c:pt idx="150">
                  <c:v>28</c:v>
                </c:pt>
                <c:pt idx="151">
                  <c:v>28</c:v>
                </c:pt>
                <c:pt idx="152">
                  <c:v>28</c:v>
                </c:pt>
                <c:pt idx="153">
                  <c:v>28</c:v>
                </c:pt>
                <c:pt idx="154">
                  <c:v>27</c:v>
                </c:pt>
                <c:pt idx="155">
                  <c:v>27</c:v>
                </c:pt>
                <c:pt idx="156">
                  <c:v>27</c:v>
                </c:pt>
                <c:pt idx="157">
                  <c:v>28</c:v>
                </c:pt>
                <c:pt idx="158">
                  <c:v>28</c:v>
                </c:pt>
                <c:pt idx="159">
                  <c:v>28</c:v>
                </c:pt>
                <c:pt idx="160">
                  <c:v>28</c:v>
                </c:pt>
                <c:pt idx="161">
                  <c:v>28</c:v>
                </c:pt>
                <c:pt idx="162">
                  <c:v>28</c:v>
                </c:pt>
                <c:pt idx="163">
                  <c:v>28</c:v>
                </c:pt>
                <c:pt idx="164">
                  <c:v>28</c:v>
                </c:pt>
                <c:pt idx="165">
                  <c:v>28</c:v>
                </c:pt>
                <c:pt idx="166">
                  <c:v>28</c:v>
                </c:pt>
                <c:pt idx="167">
                  <c:v>29</c:v>
                </c:pt>
                <c:pt idx="168">
                  <c:v>29</c:v>
                </c:pt>
                <c:pt idx="169">
                  <c:v>29</c:v>
                </c:pt>
                <c:pt idx="170">
                  <c:v>30</c:v>
                </c:pt>
                <c:pt idx="171">
                  <c:v>30</c:v>
                </c:pt>
                <c:pt idx="172">
                  <c:v>30</c:v>
                </c:pt>
                <c:pt idx="173">
                  <c:v>31</c:v>
                </c:pt>
                <c:pt idx="174">
                  <c:v>31</c:v>
                </c:pt>
                <c:pt idx="175">
                  <c:v>31</c:v>
                </c:pt>
                <c:pt idx="176">
                  <c:v>31</c:v>
                </c:pt>
                <c:pt idx="177">
                  <c:v>31</c:v>
                </c:pt>
                <c:pt idx="178">
                  <c:v>31</c:v>
                </c:pt>
                <c:pt idx="179">
                  <c:v>31</c:v>
                </c:pt>
                <c:pt idx="180">
                  <c:v>31</c:v>
                </c:pt>
                <c:pt idx="181">
                  <c:v>31</c:v>
                </c:pt>
                <c:pt idx="182">
                  <c:v>32</c:v>
                </c:pt>
                <c:pt idx="183">
                  <c:v>32</c:v>
                </c:pt>
                <c:pt idx="184">
                  <c:v>32</c:v>
                </c:pt>
                <c:pt idx="185">
                  <c:v>32</c:v>
                </c:pt>
                <c:pt idx="186">
                  <c:v>32</c:v>
                </c:pt>
                <c:pt idx="187">
                  <c:v>32</c:v>
                </c:pt>
                <c:pt idx="188">
                  <c:v>32</c:v>
                </c:pt>
                <c:pt idx="189">
                  <c:v>32</c:v>
                </c:pt>
                <c:pt idx="190">
                  <c:v>32</c:v>
                </c:pt>
                <c:pt idx="191">
                  <c:v>32</c:v>
                </c:pt>
                <c:pt idx="192">
                  <c:v>32</c:v>
                </c:pt>
                <c:pt idx="193">
                  <c:v>32</c:v>
                </c:pt>
                <c:pt idx="194">
                  <c:v>32</c:v>
                </c:pt>
                <c:pt idx="195">
                  <c:v>32</c:v>
                </c:pt>
                <c:pt idx="196">
                  <c:v>32</c:v>
                </c:pt>
                <c:pt idx="197">
                  <c:v>32</c:v>
                </c:pt>
                <c:pt idx="198">
                  <c:v>32</c:v>
                </c:pt>
                <c:pt idx="199">
                  <c:v>32</c:v>
                </c:pt>
                <c:pt idx="200">
                  <c:v>32</c:v>
                </c:pt>
                <c:pt idx="201">
                  <c:v>32</c:v>
                </c:pt>
                <c:pt idx="202">
                  <c:v>33</c:v>
                </c:pt>
                <c:pt idx="203">
                  <c:v>33</c:v>
                </c:pt>
                <c:pt idx="204">
                  <c:v>33</c:v>
                </c:pt>
                <c:pt idx="205">
                  <c:v>33</c:v>
                </c:pt>
                <c:pt idx="206">
                  <c:v>33</c:v>
                </c:pt>
                <c:pt idx="207">
                  <c:v>33</c:v>
                </c:pt>
                <c:pt idx="208">
                  <c:v>33</c:v>
                </c:pt>
                <c:pt idx="209">
                  <c:v>33</c:v>
                </c:pt>
                <c:pt idx="210">
                  <c:v>33</c:v>
                </c:pt>
                <c:pt idx="211">
                  <c:v>33</c:v>
                </c:pt>
                <c:pt idx="212">
                  <c:v>33</c:v>
                </c:pt>
                <c:pt idx="213">
                  <c:v>33</c:v>
                </c:pt>
                <c:pt idx="214">
                  <c:v>33</c:v>
                </c:pt>
                <c:pt idx="215">
                  <c:v>33</c:v>
                </c:pt>
                <c:pt idx="216">
                  <c:v>33</c:v>
                </c:pt>
                <c:pt idx="217">
                  <c:v>33</c:v>
                </c:pt>
                <c:pt idx="218">
                  <c:v>33</c:v>
                </c:pt>
                <c:pt idx="219">
                  <c:v>33</c:v>
                </c:pt>
                <c:pt idx="220">
                  <c:v>33</c:v>
                </c:pt>
                <c:pt idx="221">
                  <c:v>33</c:v>
                </c:pt>
                <c:pt idx="222">
                  <c:v>34</c:v>
                </c:pt>
                <c:pt idx="223">
                  <c:v>33</c:v>
                </c:pt>
                <c:pt idx="224">
                  <c:v>33</c:v>
                </c:pt>
                <c:pt idx="225">
                  <c:v>33</c:v>
                </c:pt>
                <c:pt idx="226">
                  <c:v>33</c:v>
                </c:pt>
                <c:pt idx="227">
                  <c:v>33</c:v>
                </c:pt>
                <c:pt idx="228">
                  <c:v>33</c:v>
                </c:pt>
                <c:pt idx="229">
                  <c:v>33</c:v>
                </c:pt>
                <c:pt idx="230">
                  <c:v>33</c:v>
                </c:pt>
                <c:pt idx="231">
                  <c:v>33</c:v>
                </c:pt>
                <c:pt idx="232">
                  <c:v>33</c:v>
                </c:pt>
                <c:pt idx="233">
                  <c:v>34</c:v>
                </c:pt>
                <c:pt idx="234">
                  <c:v>34</c:v>
                </c:pt>
                <c:pt idx="235">
                  <c:v>34</c:v>
                </c:pt>
                <c:pt idx="236">
                  <c:v>34</c:v>
                </c:pt>
                <c:pt idx="237">
                  <c:v>34</c:v>
                </c:pt>
                <c:pt idx="238">
                  <c:v>34</c:v>
                </c:pt>
                <c:pt idx="239">
                  <c:v>34</c:v>
                </c:pt>
                <c:pt idx="240">
                  <c:v>34</c:v>
                </c:pt>
                <c:pt idx="241">
                  <c:v>33</c:v>
                </c:pt>
                <c:pt idx="242">
                  <c:v>33</c:v>
                </c:pt>
                <c:pt idx="243">
                  <c:v>33</c:v>
                </c:pt>
                <c:pt idx="244">
                  <c:v>34</c:v>
                </c:pt>
                <c:pt idx="245">
                  <c:v>33</c:v>
                </c:pt>
                <c:pt idx="246">
                  <c:v>34</c:v>
                </c:pt>
                <c:pt idx="247">
                  <c:v>34</c:v>
                </c:pt>
                <c:pt idx="248">
                  <c:v>33</c:v>
                </c:pt>
                <c:pt idx="249">
                  <c:v>33</c:v>
                </c:pt>
                <c:pt idx="250">
                  <c:v>33</c:v>
                </c:pt>
                <c:pt idx="251">
                  <c:v>33</c:v>
                </c:pt>
                <c:pt idx="252">
                  <c:v>33</c:v>
                </c:pt>
                <c:pt idx="253">
                  <c:v>33</c:v>
                </c:pt>
                <c:pt idx="254">
                  <c:v>33</c:v>
                </c:pt>
                <c:pt idx="255">
                  <c:v>33</c:v>
                </c:pt>
                <c:pt idx="256">
                  <c:v>33</c:v>
                </c:pt>
                <c:pt idx="257">
                  <c:v>33</c:v>
                </c:pt>
                <c:pt idx="258">
                  <c:v>33</c:v>
                </c:pt>
                <c:pt idx="259">
                  <c:v>34</c:v>
                </c:pt>
                <c:pt idx="260">
                  <c:v>36</c:v>
                </c:pt>
                <c:pt idx="261">
                  <c:v>39</c:v>
                </c:pt>
                <c:pt idx="262">
                  <c:v>40</c:v>
                </c:pt>
                <c:pt idx="263">
                  <c:v>40</c:v>
                </c:pt>
                <c:pt idx="264">
                  <c:v>41</c:v>
                </c:pt>
                <c:pt idx="265">
                  <c:v>41</c:v>
                </c:pt>
                <c:pt idx="266">
                  <c:v>42</c:v>
                </c:pt>
                <c:pt idx="267">
                  <c:v>42</c:v>
                </c:pt>
                <c:pt idx="268">
                  <c:v>43</c:v>
                </c:pt>
                <c:pt idx="269">
                  <c:v>43</c:v>
                </c:pt>
                <c:pt idx="270">
                  <c:v>43</c:v>
                </c:pt>
                <c:pt idx="271">
                  <c:v>43</c:v>
                </c:pt>
                <c:pt idx="272">
                  <c:v>44</c:v>
                </c:pt>
                <c:pt idx="273">
                  <c:v>44</c:v>
                </c:pt>
                <c:pt idx="274">
                  <c:v>44</c:v>
                </c:pt>
                <c:pt idx="275">
                  <c:v>44</c:v>
                </c:pt>
                <c:pt idx="276">
                  <c:v>45</c:v>
                </c:pt>
                <c:pt idx="277">
                  <c:v>45</c:v>
                </c:pt>
                <c:pt idx="278">
                  <c:v>46</c:v>
                </c:pt>
                <c:pt idx="279">
                  <c:v>46</c:v>
                </c:pt>
                <c:pt idx="280">
                  <c:v>46</c:v>
                </c:pt>
                <c:pt idx="281">
                  <c:v>46</c:v>
                </c:pt>
                <c:pt idx="282">
                  <c:v>46</c:v>
                </c:pt>
                <c:pt idx="283">
                  <c:v>47</c:v>
                </c:pt>
                <c:pt idx="284">
                  <c:v>47</c:v>
                </c:pt>
                <c:pt idx="285">
                  <c:v>46</c:v>
                </c:pt>
                <c:pt idx="286">
                  <c:v>47</c:v>
                </c:pt>
                <c:pt idx="287">
                  <c:v>47</c:v>
                </c:pt>
                <c:pt idx="288">
                  <c:v>47</c:v>
                </c:pt>
                <c:pt idx="289">
                  <c:v>47</c:v>
                </c:pt>
                <c:pt idx="290">
                  <c:v>47</c:v>
                </c:pt>
                <c:pt idx="291">
                  <c:v>46</c:v>
                </c:pt>
                <c:pt idx="292">
                  <c:v>47</c:v>
                </c:pt>
                <c:pt idx="293">
                  <c:v>46</c:v>
                </c:pt>
                <c:pt idx="294">
                  <c:v>46</c:v>
                </c:pt>
                <c:pt idx="295">
                  <c:v>46</c:v>
                </c:pt>
                <c:pt idx="296">
                  <c:v>46</c:v>
                </c:pt>
                <c:pt idx="297">
                  <c:v>46</c:v>
                </c:pt>
                <c:pt idx="298">
                  <c:v>46</c:v>
                </c:pt>
                <c:pt idx="299">
                  <c:v>45</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46</c:v>
                </c:pt>
                <c:pt idx="315">
                  <c:v>46</c:v>
                </c:pt>
                <c:pt idx="316">
                  <c:v>46</c:v>
                </c:pt>
                <c:pt idx="317">
                  <c:v>46</c:v>
                </c:pt>
                <c:pt idx="318">
                  <c:v>46</c:v>
                </c:pt>
                <c:pt idx="319">
                  <c:v>46</c:v>
                </c:pt>
                <c:pt idx="320">
                  <c:v>46</c:v>
                </c:pt>
                <c:pt idx="321">
                  <c:v>46</c:v>
                </c:pt>
                <c:pt idx="322">
                  <c:v>46</c:v>
                </c:pt>
                <c:pt idx="323">
                  <c:v>46</c:v>
                </c:pt>
                <c:pt idx="324">
                  <c:v>46</c:v>
                </c:pt>
                <c:pt idx="325">
                  <c:v>47</c:v>
                </c:pt>
                <c:pt idx="326">
                  <c:v>47</c:v>
                </c:pt>
                <c:pt idx="327">
                  <c:v>47</c:v>
                </c:pt>
                <c:pt idx="328">
                  <c:v>47</c:v>
                </c:pt>
                <c:pt idx="329">
                  <c:v>47</c:v>
                </c:pt>
                <c:pt idx="330">
                  <c:v>47</c:v>
                </c:pt>
                <c:pt idx="331">
                  <c:v>47</c:v>
                </c:pt>
                <c:pt idx="332">
                  <c:v>47</c:v>
                </c:pt>
                <c:pt idx="333">
                  <c:v>47</c:v>
                </c:pt>
                <c:pt idx="334">
                  <c:v>48</c:v>
                </c:pt>
                <c:pt idx="335">
                  <c:v>48</c:v>
                </c:pt>
                <c:pt idx="336">
                  <c:v>48</c:v>
                </c:pt>
                <c:pt idx="337">
                  <c:v>48</c:v>
                </c:pt>
                <c:pt idx="338">
                  <c:v>48</c:v>
                </c:pt>
                <c:pt idx="339">
                  <c:v>48</c:v>
                </c:pt>
                <c:pt idx="340">
                  <c:v>48</c:v>
                </c:pt>
                <c:pt idx="341">
                  <c:v>48</c:v>
                </c:pt>
                <c:pt idx="342">
                  <c:v>48</c:v>
                </c:pt>
                <c:pt idx="343">
                  <c:v>48</c:v>
                </c:pt>
                <c:pt idx="344">
                  <c:v>48</c:v>
                </c:pt>
                <c:pt idx="345">
                  <c:v>48</c:v>
                </c:pt>
                <c:pt idx="346">
                  <c:v>48</c:v>
                </c:pt>
                <c:pt idx="347">
                  <c:v>48</c:v>
                </c:pt>
                <c:pt idx="348">
                  <c:v>48</c:v>
                </c:pt>
                <c:pt idx="349">
                  <c:v>48</c:v>
                </c:pt>
                <c:pt idx="350">
                  <c:v>48</c:v>
                </c:pt>
                <c:pt idx="351">
                  <c:v>48</c:v>
                </c:pt>
                <c:pt idx="352">
                  <c:v>47</c:v>
                </c:pt>
                <c:pt idx="353">
                  <c:v>47</c:v>
                </c:pt>
                <c:pt idx="354">
                  <c:v>47</c:v>
                </c:pt>
                <c:pt idx="355">
                  <c:v>46</c:v>
                </c:pt>
                <c:pt idx="356">
                  <c:v>45</c:v>
                </c:pt>
                <c:pt idx="357">
                  <c:v>45</c:v>
                </c:pt>
                <c:pt idx="358">
                  <c:v>44</c:v>
                </c:pt>
                <c:pt idx="359">
                  <c:v>44</c:v>
                </c:pt>
                <c:pt idx="360">
                  <c:v>44</c:v>
                </c:pt>
                <c:pt idx="361">
                  <c:v>44</c:v>
                </c:pt>
                <c:pt idx="362">
                  <c:v>44</c:v>
                </c:pt>
                <c:pt idx="363">
                  <c:v>44</c:v>
                </c:pt>
                <c:pt idx="364">
                  <c:v>44</c:v>
                </c:pt>
                <c:pt idx="365">
                  <c:v>44</c:v>
                </c:pt>
                <c:pt idx="366">
                  <c:v>44</c:v>
                </c:pt>
                <c:pt idx="367">
                  <c:v>44</c:v>
                </c:pt>
                <c:pt idx="368">
                  <c:v>44</c:v>
                </c:pt>
                <c:pt idx="369">
                  <c:v>45</c:v>
                </c:pt>
                <c:pt idx="370">
                  <c:v>45</c:v>
                </c:pt>
                <c:pt idx="371">
                  <c:v>44</c:v>
                </c:pt>
                <c:pt idx="372">
                  <c:v>44</c:v>
                </c:pt>
                <c:pt idx="373">
                  <c:v>44</c:v>
                </c:pt>
                <c:pt idx="374">
                  <c:v>44</c:v>
                </c:pt>
                <c:pt idx="375">
                  <c:v>44</c:v>
                </c:pt>
                <c:pt idx="376">
                  <c:v>44</c:v>
                </c:pt>
                <c:pt idx="377">
                  <c:v>45</c:v>
                </c:pt>
                <c:pt idx="378">
                  <c:v>45</c:v>
                </c:pt>
                <c:pt idx="379">
                  <c:v>45</c:v>
                </c:pt>
                <c:pt idx="380">
                  <c:v>45</c:v>
                </c:pt>
                <c:pt idx="381">
                  <c:v>45</c:v>
                </c:pt>
                <c:pt idx="382">
                  <c:v>45</c:v>
                </c:pt>
                <c:pt idx="383">
                  <c:v>44</c:v>
                </c:pt>
                <c:pt idx="384">
                  <c:v>44</c:v>
                </c:pt>
                <c:pt idx="385">
                  <c:v>43</c:v>
                </c:pt>
                <c:pt idx="386">
                  <c:v>43</c:v>
                </c:pt>
                <c:pt idx="387">
                  <c:v>43</c:v>
                </c:pt>
                <c:pt idx="388">
                  <c:v>43</c:v>
                </c:pt>
                <c:pt idx="389">
                  <c:v>43</c:v>
                </c:pt>
                <c:pt idx="390">
                  <c:v>43</c:v>
                </c:pt>
                <c:pt idx="391">
                  <c:v>43</c:v>
                </c:pt>
                <c:pt idx="392">
                  <c:v>43</c:v>
                </c:pt>
                <c:pt idx="393">
                  <c:v>43</c:v>
                </c:pt>
                <c:pt idx="394">
                  <c:v>43</c:v>
                </c:pt>
                <c:pt idx="395">
                  <c:v>43</c:v>
                </c:pt>
                <c:pt idx="396">
                  <c:v>43</c:v>
                </c:pt>
                <c:pt idx="397">
                  <c:v>43</c:v>
                </c:pt>
                <c:pt idx="398">
                  <c:v>42</c:v>
                </c:pt>
                <c:pt idx="399">
                  <c:v>42</c:v>
                </c:pt>
                <c:pt idx="400">
                  <c:v>42</c:v>
                </c:pt>
                <c:pt idx="401">
                  <c:v>41</c:v>
                </c:pt>
                <c:pt idx="402">
                  <c:v>41</c:v>
                </c:pt>
                <c:pt idx="403">
                  <c:v>41</c:v>
                </c:pt>
                <c:pt idx="404">
                  <c:v>41</c:v>
                </c:pt>
                <c:pt idx="405">
                  <c:v>41</c:v>
                </c:pt>
                <c:pt idx="406">
                  <c:v>41</c:v>
                </c:pt>
                <c:pt idx="407">
                  <c:v>41</c:v>
                </c:pt>
                <c:pt idx="408">
                  <c:v>41</c:v>
                </c:pt>
                <c:pt idx="409">
                  <c:v>40</c:v>
                </c:pt>
                <c:pt idx="410">
                  <c:v>40</c:v>
                </c:pt>
                <c:pt idx="411">
                  <c:v>40</c:v>
                </c:pt>
                <c:pt idx="412">
                  <c:v>40</c:v>
                </c:pt>
                <c:pt idx="413">
                  <c:v>40</c:v>
                </c:pt>
                <c:pt idx="414">
                  <c:v>40</c:v>
                </c:pt>
                <c:pt idx="415">
                  <c:v>40</c:v>
                </c:pt>
                <c:pt idx="416">
                  <c:v>40</c:v>
                </c:pt>
                <c:pt idx="417">
                  <c:v>40</c:v>
                </c:pt>
                <c:pt idx="418">
                  <c:v>40</c:v>
                </c:pt>
                <c:pt idx="419">
                  <c:v>41</c:v>
                </c:pt>
                <c:pt idx="420">
                  <c:v>41</c:v>
                </c:pt>
                <c:pt idx="421">
                  <c:v>41</c:v>
                </c:pt>
                <c:pt idx="422">
                  <c:v>41</c:v>
                </c:pt>
                <c:pt idx="423">
                  <c:v>41</c:v>
                </c:pt>
                <c:pt idx="424">
                  <c:v>41</c:v>
                </c:pt>
                <c:pt idx="425">
                  <c:v>41</c:v>
                </c:pt>
                <c:pt idx="426">
                  <c:v>41</c:v>
                </c:pt>
                <c:pt idx="427">
                  <c:v>41</c:v>
                </c:pt>
                <c:pt idx="428">
                  <c:v>41</c:v>
                </c:pt>
                <c:pt idx="429">
                  <c:v>41</c:v>
                </c:pt>
                <c:pt idx="430">
                  <c:v>41</c:v>
                </c:pt>
                <c:pt idx="431">
                  <c:v>41</c:v>
                </c:pt>
                <c:pt idx="432">
                  <c:v>41</c:v>
                </c:pt>
                <c:pt idx="433">
                  <c:v>41</c:v>
                </c:pt>
                <c:pt idx="434">
                  <c:v>41</c:v>
                </c:pt>
                <c:pt idx="435">
                  <c:v>41</c:v>
                </c:pt>
                <c:pt idx="436">
                  <c:v>41</c:v>
                </c:pt>
                <c:pt idx="437">
                  <c:v>41</c:v>
                </c:pt>
                <c:pt idx="438">
                  <c:v>41</c:v>
                </c:pt>
                <c:pt idx="439">
                  <c:v>41</c:v>
                </c:pt>
                <c:pt idx="440">
                  <c:v>41</c:v>
                </c:pt>
                <c:pt idx="441">
                  <c:v>41</c:v>
                </c:pt>
                <c:pt idx="442">
                  <c:v>41</c:v>
                </c:pt>
                <c:pt idx="443">
                  <c:v>41</c:v>
                </c:pt>
                <c:pt idx="444">
                  <c:v>41</c:v>
                </c:pt>
                <c:pt idx="445">
                  <c:v>41</c:v>
                </c:pt>
                <c:pt idx="446">
                  <c:v>41</c:v>
                </c:pt>
                <c:pt idx="447">
                  <c:v>41</c:v>
                </c:pt>
                <c:pt idx="448">
                  <c:v>41</c:v>
                </c:pt>
                <c:pt idx="449">
                  <c:v>41</c:v>
                </c:pt>
                <c:pt idx="450">
                  <c:v>41</c:v>
                </c:pt>
                <c:pt idx="451">
                  <c:v>40</c:v>
                </c:pt>
                <c:pt idx="452">
                  <c:v>40</c:v>
                </c:pt>
                <c:pt idx="453">
                  <c:v>41</c:v>
                </c:pt>
                <c:pt idx="454">
                  <c:v>41</c:v>
                </c:pt>
                <c:pt idx="455">
                  <c:v>41</c:v>
                </c:pt>
                <c:pt idx="456">
                  <c:v>41</c:v>
                </c:pt>
                <c:pt idx="457">
                  <c:v>41</c:v>
                </c:pt>
                <c:pt idx="458">
                  <c:v>41</c:v>
                </c:pt>
                <c:pt idx="459">
                  <c:v>41</c:v>
                </c:pt>
                <c:pt idx="460">
                  <c:v>41</c:v>
                </c:pt>
                <c:pt idx="461">
                  <c:v>41</c:v>
                </c:pt>
                <c:pt idx="462">
                  <c:v>41</c:v>
                </c:pt>
                <c:pt idx="463">
                  <c:v>41</c:v>
                </c:pt>
                <c:pt idx="464">
                  <c:v>41</c:v>
                </c:pt>
                <c:pt idx="465">
                  <c:v>41</c:v>
                </c:pt>
                <c:pt idx="466">
                  <c:v>41</c:v>
                </c:pt>
                <c:pt idx="467">
                  <c:v>41</c:v>
                </c:pt>
                <c:pt idx="468">
                  <c:v>41</c:v>
                </c:pt>
                <c:pt idx="469">
                  <c:v>41</c:v>
                </c:pt>
                <c:pt idx="470">
                  <c:v>41</c:v>
                </c:pt>
                <c:pt idx="471">
                  <c:v>41</c:v>
                </c:pt>
                <c:pt idx="472">
                  <c:v>41</c:v>
                </c:pt>
                <c:pt idx="473">
                  <c:v>41</c:v>
                </c:pt>
                <c:pt idx="474">
                  <c:v>41</c:v>
                </c:pt>
                <c:pt idx="475">
                  <c:v>41</c:v>
                </c:pt>
                <c:pt idx="476">
                  <c:v>41</c:v>
                </c:pt>
                <c:pt idx="477">
                  <c:v>41</c:v>
                </c:pt>
                <c:pt idx="478">
                  <c:v>41</c:v>
                </c:pt>
                <c:pt idx="479">
                  <c:v>41</c:v>
                </c:pt>
                <c:pt idx="480">
                  <c:v>41</c:v>
                </c:pt>
                <c:pt idx="481">
                  <c:v>42</c:v>
                </c:pt>
                <c:pt idx="482">
                  <c:v>42</c:v>
                </c:pt>
                <c:pt idx="483">
                  <c:v>42</c:v>
                </c:pt>
                <c:pt idx="484">
                  <c:v>42</c:v>
                </c:pt>
                <c:pt idx="485">
                  <c:v>42</c:v>
                </c:pt>
                <c:pt idx="486">
                  <c:v>42</c:v>
                </c:pt>
                <c:pt idx="487">
                  <c:v>41</c:v>
                </c:pt>
                <c:pt idx="488">
                  <c:v>41</c:v>
                </c:pt>
                <c:pt idx="489">
                  <c:v>41</c:v>
                </c:pt>
                <c:pt idx="490">
                  <c:v>42</c:v>
                </c:pt>
                <c:pt idx="491">
                  <c:v>41</c:v>
                </c:pt>
                <c:pt idx="492">
                  <c:v>41</c:v>
                </c:pt>
                <c:pt idx="493">
                  <c:v>41</c:v>
                </c:pt>
                <c:pt idx="494">
                  <c:v>41</c:v>
                </c:pt>
                <c:pt idx="495">
                  <c:v>41</c:v>
                </c:pt>
                <c:pt idx="496">
                  <c:v>41</c:v>
                </c:pt>
                <c:pt idx="497">
                  <c:v>41</c:v>
                </c:pt>
                <c:pt idx="498">
                  <c:v>42</c:v>
                </c:pt>
                <c:pt idx="499">
                  <c:v>42</c:v>
                </c:pt>
                <c:pt idx="500">
                  <c:v>41</c:v>
                </c:pt>
                <c:pt idx="501">
                  <c:v>41</c:v>
                </c:pt>
                <c:pt idx="502">
                  <c:v>41</c:v>
                </c:pt>
                <c:pt idx="503">
                  <c:v>41</c:v>
                </c:pt>
                <c:pt idx="504">
                  <c:v>41</c:v>
                </c:pt>
                <c:pt idx="505">
                  <c:v>41</c:v>
                </c:pt>
                <c:pt idx="506">
                  <c:v>41</c:v>
                </c:pt>
                <c:pt idx="507">
                  <c:v>41</c:v>
                </c:pt>
                <c:pt idx="508">
                  <c:v>41</c:v>
                </c:pt>
                <c:pt idx="509">
                  <c:v>41</c:v>
                </c:pt>
                <c:pt idx="510">
                  <c:v>41</c:v>
                </c:pt>
                <c:pt idx="511">
                  <c:v>41</c:v>
                </c:pt>
                <c:pt idx="512">
                  <c:v>41</c:v>
                </c:pt>
                <c:pt idx="513">
                  <c:v>40</c:v>
                </c:pt>
                <c:pt idx="514">
                  <c:v>40</c:v>
                </c:pt>
                <c:pt idx="515">
                  <c:v>40</c:v>
                </c:pt>
                <c:pt idx="516">
                  <c:v>40</c:v>
                </c:pt>
                <c:pt idx="517">
                  <c:v>40</c:v>
                </c:pt>
                <c:pt idx="518">
                  <c:v>40</c:v>
                </c:pt>
                <c:pt idx="519">
                  <c:v>40</c:v>
                </c:pt>
                <c:pt idx="520">
                  <c:v>40</c:v>
                </c:pt>
                <c:pt idx="521">
                  <c:v>39</c:v>
                </c:pt>
                <c:pt idx="522">
                  <c:v>39</c:v>
                </c:pt>
                <c:pt idx="523">
                  <c:v>39</c:v>
                </c:pt>
                <c:pt idx="524">
                  <c:v>38</c:v>
                </c:pt>
                <c:pt idx="525">
                  <c:v>38</c:v>
                </c:pt>
                <c:pt idx="526">
                  <c:v>38</c:v>
                </c:pt>
                <c:pt idx="527">
                  <c:v>38</c:v>
                </c:pt>
                <c:pt idx="528">
                  <c:v>38</c:v>
                </c:pt>
                <c:pt idx="529">
                  <c:v>38</c:v>
                </c:pt>
                <c:pt idx="530">
                  <c:v>38</c:v>
                </c:pt>
                <c:pt idx="531">
                  <c:v>37</c:v>
                </c:pt>
                <c:pt idx="532">
                  <c:v>38</c:v>
                </c:pt>
                <c:pt idx="533">
                  <c:v>38</c:v>
                </c:pt>
                <c:pt idx="534">
                  <c:v>37</c:v>
                </c:pt>
                <c:pt idx="535">
                  <c:v>37</c:v>
                </c:pt>
                <c:pt idx="536">
                  <c:v>37</c:v>
                </c:pt>
                <c:pt idx="537">
                  <c:v>37</c:v>
                </c:pt>
                <c:pt idx="538">
                  <c:v>38</c:v>
                </c:pt>
                <c:pt idx="539">
                  <c:v>38</c:v>
                </c:pt>
                <c:pt idx="540">
                  <c:v>38</c:v>
                </c:pt>
                <c:pt idx="541">
                  <c:v>38</c:v>
                </c:pt>
                <c:pt idx="542">
                  <c:v>38</c:v>
                </c:pt>
                <c:pt idx="543">
                  <c:v>38</c:v>
                </c:pt>
                <c:pt idx="544">
                  <c:v>38</c:v>
                </c:pt>
                <c:pt idx="545">
                  <c:v>38</c:v>
                </c:pt>
                <c:pt idx="546">
                  <c:v>37</c:v>
                </c:pt>
                <c:pt idx="547">
                  <c:v>37</c:v>
                </c:pt>
                <c:pt idx="548">
                  <c:v>37</c:v>
                </c:pt>
                <c:pt idx="549">
                  <c:v>37</c:v>
                </c:pt>
                <c:pt idx="550">
                  <c:v>37</c:v>
                </c:pt>
                <c:pt idx="551">
                  <c:v>37</c:v>
                </c:pt>
                <c:pt idx="552">
                  <c:v>37</c:v>
                </c:pt>
                <c:pt idx="553">
                  <c:v>37</c:v>
                </c:pt>
                <c:pt idx="554">
                  <c:v>37</c:v>
                </c:pt>
                <c:pt idx="555">
                  <c:v>37</c:v>
                </c:pt>
                <c:pt idx="556">
                  <c:v>37</c:v>
                </c:pt>
                <c:pt idx="557">
                  <c:v>37</c:v>
                </c:pt>
                <c:pt idx="558">
                  <c:v>37</c:v>
                </c:pt>
                <c:pt idx="559">
                  <c:v>37</c:v>
                </c:pt>
                <c:pt idx="560">
                  <c:v>37</c:v>
                </c:pt>
                <c:pt idx="561">
                  <c:v>37</c:v>
                </c:pt>
                <c:pt idx="562">
                  <c:v>37</c:v>
                </c:pt>
                <c:pt idx="563">
                  <c:v>37</c:v>
                </c:pt>
                <c:pt idx="564">
                  <c:v>37</c:v>
                </c:pt>
                <c:pt idx="565">
                  <c:v>37</c:v>
                </c:pt>
                <c:pt idx="566">
                  <c:v>37</c:v>
                </c:pt>
                <c:pt idx="567">
                  <c:v>37</c:v>
                </c:pt>
                <c:pt idx="568">
                  <c:v>37</c:v>
                </c:pt>
                <c:pt idx="569">
                  <c:v>37</c:v>
                </c:pt>
                <c:pt idx="570">
                  <c:v>37</c:v>
                </c:pt>
                <c:pt idx="571">
                  <c:v>37</c:v>
                </c:pt>
                <c:pt idx="572">
                  <c:v>36</c:v>
                </c:pt>
                <c:pt idx="573">
                  <c:v>36</c:v>
                </c:pt>
                <c:pt idx="574">
                  <c:v>36</c:v>
                </c:pt>
                <c:pt idx="575">
                  <c:v>36</c:v>
                </c:pt>
                <c:pt idx="576">
                  <c:v>36</c:v>
                </c:pt>
                <c:pt idx="577">
                  <c:v>36</c:v>
                </c:pt>
                <c:pt idx="578">
                  <c:v>36</c:v>
                </c:pt>
                <c:pt idx="579">
                  <c:v>36</c:v>
                </c:pt>
                <c:pt idx="580">
                  <c:v>36</c:v>
                </c:pt>
                <c:pt idx="581">
                  <c:v>36</c:v>
                </c:pt>
                <c:pt idx="582">
                  <c:v>36</c:v>
                </c:pt>
                <c:pt idx="583">
                  <c:v>36</c:v>
                </c:pt>
                <c:pt idx="584">
                  <c:v>36</c:v>
                </c:pt>
                <c:pt idx="585">
                  <c:v>36</c:v>
                </c:pt>
                <c:pt idx="586">
                  <c:v>36</c:v>
                </c:pt>
                <c:pt idx="587">
                  <c:v>37</c:v>
                </c:pt>
                <c:pt idx="588">
                  <c:v>37</c:v>
                </c:pt>
                <c:pt idx="589">
                  <c:v>37</c:v>
                </c:pt>
                <c:pt idx="590">
                  <c:v>37</c:v>
                </c:pt>
                <c:pt idx="591">
                  <c:v>37</c:v>
                </c:pt>
                <c:pt idx="592">
                  <c:v>37</c:v>
                </c:pt>
                <c:pt idx="593">
                  <c:v>37</c:v>
                </c:pt>
                <c:pt idx="594">
                  <c:v>37</c:v>
                </c:pt>
                <c:pt idx="595">
                  <c:v>37</c:v>
                </c:pt>
                <c:pt idx="596">
                  <c:v>37</c:v>
                </c:pt>
                <c:pt idx="597">
                  <c:v>37</c:v>
                </c:pt>
                <c:pt idx="598">
                  <c:v>37</c:v>
                </c:pt>
                <c:pt idx="599">
                  <c:v>37</c:v>
                </c:pt>
                <c:pt idx="600">
                  <c:v>37</c:v>
                </c:pt>
                <c:pt idx="601">
                  <c:v>37</c:v>
                </c:pt>
                <c:pt idx="602">
                  <c:v>37</c:v>
                </c:pt>
                <c:pt idx="603">
                  <c:v>37</c:v>
                </c:pt>
                <c:pt idx="604">
                  <c:v>37</c:v>
                </c:pt>
                <c:pt idx="605">
                  <c:v>36</c:v>
                </c:pt>
                <c:pt idx="606">
                  <c:v>36</c:v>
                </c:pt>
                <c:pt idx="607">
                  <c:v>36</c:v>
                </c:pt>
                <c:pt idx="608">
                  <c:v>36</c:v>
                </c:pt>
                <c:pt idx="609">
                  <c:v>36</c:v>
                </c:pt>
                <c:pt idx="610">
                  <c:v>36</c:v>
                </c:pt>
                <c:pt idx="611">
                  <c:v>37</c:v>
                </c:pt>
                <c:pt idx="612">
                  <c:v>37</c:v>
                </c:pt>
                <c:pt idx="613">
                  <c:v>37</c:v>
                </c:pt>
                <c:pt idx="614">
                  <c:v>37</c:v>
                </c:pt>
                <c:pt idx="615">
                  <c:v>37</c:v>
                </c:pt>
                <c:pt idx="616">
                  <c:v>37</c:v>
                </c:pt>
                <c:pt idx="617">
                  <c:v>37</c:v>
                </c:pt>
                <c:pt idx="618">
                  <c:v>37</c:v>
                </c:pt>
                <c:pt idx="619">
                  <c:v>37</c:v>
                </c:pt>
                <c:pt idx="620">
                  <c:v>37</c:v>
                </c:pt>
                <c:pt idx="621">
                  <c:v>37</c:v>
                </c:pt>
                <c:pt idx="622">
                  <c:v>37</c:v>
                </c:pt>
                <c:pt idx="623">
                  <c:v>37</c:v>
                </c:pt>
                <c:pt idx="624">
                  <c:v>37</c:v>
                </c:pt>
                <c:pt idx="625">
                  <c:v>37</c:v>
                </c:pt>
                <c:pt idx="626">
                  <c:v>37</c:v>
                </c:pt>
                <c:pt idx="627">
                  <c:v>38</c:v>
                </c:pt>
                <c:pt idx="628">
                  <c:v>38</c:v>
                </c:pt>
                <c:pt idx="629">
                  <c:v>38</c:v>
                </c:pt>
                <c:pt idx="630">
                  <c:v>38</c:v>
                </c:pt>
                <c:pt idx="631">
                  <c:v>37</c:v>
                </c:pt>
                <c:pt idx="632">
                  <c:v>37</c:v>
                </c:pt>
                <c:pt idx="633">
                  <c:v>37</c:v>
                </c:pt>
                <c:pt idx="634">
                  <c:v>37</c:v>
                </c:pt>
                <c:pt idx="635">
                  <c:v>37</c:v>
                </c:pt>
                <c:pt idx="636">
                  <c:v>37</c:v>
                </c:pt>
                <c:pt idx="637">
                  <c:v>37</c:v>
                </c:pt>
                <c:pt idx="638">
                  <c:v>37</c:v>
                </c:pt>
                <c:pt idx="639">
                  <c:v>37</c:v>
                </c:pt>
                <c:pt idx="640">
                  <c:v>37</c:v>
                </c:pt>
                <c:pt idx="641">
                  <c:v>37</c:v>
                </c:pt>
                <c:pt idx="642">
                  <c:v>37</c:v>
                </c:pt>
                <c:pt idx="643">
                  <c:v>37</c:v>
                </c:pt>
                <c:pt idx="644">
                  <c:v>37</c:v>
                </c:pt>
                <c:pt idx="645">
                  <c:v>37</c:v>
                </c:pt>
                <c:pt idx="646">
                  <c:v>37</c:v>
                </c:pt>
                <c:pt idx="647">
                  <c:v>37</c:v>
                </c:pt>
                <c:pt idx="648">
                  <c:v>37</c:v>
                </c:pt>
                <c:pt idx="649">
                  <c:v>38</c:v>
                </c:pt>
                <c:pt idx="650">
                  <c:v>38</c:v>
                </c:pt>
                <c:pt idx="651">
                  <c:v>38</c:v>
                </c:pt>
                <c:pt idx="652">
                  <c:v>38</c:v>
                </c:pt>
                <c:pt idx="653">
                  <c:v>38</c:v>
                </c:pt>
                <c:pt idx="654">
                  <c:v>39</c:v>
                </c:pt>
                <c:pt idx="655">
                  <c:v>39</c:v>
                </c:pt>
                <c:pt idx="656">
                  <c:v>39</c:v>
                </c:pt>
                <c:pt idx="657">
                  <c:v>39</c:v>
                </c:pt>
                <c:pt idx="658">
                  <c:v>39</c:v>
                </c:pt>
                <c:pt idx="659">
                  <c:v>39</c:v>
                </c:pt>
                <c:pt idx="660">
                  <c:v>38</c:v>
                </c:pt>
                <c:pt idx="661">
                  <c:v>38</c:v>
                </c:pt>
                <c:pt idx="662">
                  <c:v>38</c:v>
                </c:pt>
                <c:pt idx="663">
                  <c:v>38</c:v>
                </c:pt>
                <c:pt idx="664">
                  <c:v>38</c:v>
                </c:pt>
                <c:pt idx="665">
                  <c:v>38</c:v>
                </c:pt>
                <c:pt idx="666">
                  <c:v>38</c:v>
                </c:pt>
                <c:pt idx="667">
                  <c:v>38</c:v>
                </c:pt>
                <c:pt idx="668">
                  <c:v>37</c:v>
                </c:pt>
                <c:pt idx="669">
                  <c:v>37</c:v>
                </c:pt>
                <c:pt idx="670">
                  <c:v>37</c:v>
                </c:pt>
                <c:pt idx="671">
                  <c:v>37</c:v>
                </c:pt>
                <c:pt idx="672">
                  <c:v>37</c:v>
                </c:pt>
                <c:pt idx="673">
                  <c:v>37</c:v>
                </c:pt>
                <c:pt idx="674">
                  <c:v>37</c:v>
                </c:pt>
                <c:pt idx="675">
                  <c:v>37</c:v>
                </c:pt>
                <c:pt idx="676">
                  <c:v>37</c:v>
                </c:pt>
                <c:pt idx="677">
                  <c:v>37</c:v>
                </c:pt>
                <c:pt idx="678">
                  <c:v>37</c:v>
                </c:pt>
                <c:pt idx="679">
                  <c:v>37</c:v>
                </c:pt>
                <c:pt idx="680">
                  <c:v>37</c:v>
                </c:pt>
                <c:pt idx="681">
                  <c:v>37</c:v>
                </c:pt>
                <c:pt idx="682">
                  <c:v>37</c:v>
                </c:pt>
                <c:pt idx="683">
                  <c:v>37</c:v>
                </c:pt>
                <c:pt idx="684">
                  <c:v>37</c:v>
                </c:pt>
                <c:pt idx="685">
                  <c:v>37</c:v>
                </c:pt>
                <c:pt idx="686">
                  <c:v>37</c:v>
                </c:pt>
                <c:pt idx="687">
                  <c:v>37</c:v>
                </c:pt>
                <c:pt idx="688">
                  <c:v>37</c:v>
                </c:pt>
                <c:pt idx="689">
                  <c:v>37</c:v>
                </c:pt>
                <c:pt idx="690">
                  <c:v>37</c:v>
                </c:pt>
                <c:pt idx="691">
                  <c:v>37</c:v>
                </c:pt>
                <c:pt idx="692">
                  <c:v>37</c:v>
                </c:pt>
                <c:pt idx="693">
                  <c:v>37</c:v>
                </c:pt>
                <c:pt idx="694">
                  <c:v>37</c:v>
                </c:pt>
                <c:pt idx="695">
                  <c:v>37</c:v>
                </c:pt>
                <c:pt idx="696">
                  <c:v>37</c:v>
                </c:pt>
                <c:pt idx="697">
                  <c:v>37</c:v>
                </c:pt>
                <c:pt idx="698">
                  <c:v>37</c:v>
                </c:pt>
                <c:pt idx="699">
                  <c:v>37</c:v>
                </c:pt>
                <c:pt idx="700">
                  <c:v>37</c:v>
                </c:pt>
                <c:pt idx="701">
                  <c:v>37</c:v>
                </c:pt>
                <c:pt idx="702">
                  <c:v>37</c:v>
                </c:pt>
                <c:pt idx="703">
                  <c:v>38</c:v>
                </c:pt>
                <c:pt idx="704">
                  <c:v>38</c:v>
                </c:pt>
                <c:pt idx="705">
                  <c:v>37</c:v>
                </c:pt>
                <c:pt idx="706">
                  <c:v>37</c:v>
                </c:pt>
                <c:pt idx="707">
                  <c:v>38</c:v>
                </c:pt>
                <c:pt idx="708">
                  <c:v>38</c:v>
                </c:pt>
                <c:pt idx="709">
                  <c:v>38</c:v>
                </c:pt>
                <c:pt idx="710">
                  <c:v>38</c:v>
                </c:pt>
                <c:pt idx="711">
                  <c:v>38</c:v>
                </c:pt>
                <c:pt idx="712">
                  <c:v>38</c:v>
                </c:pt>
                <c:pt idx="713">
                  <c:v>38</c:v>
                </c:pt>
                <c:pt idx="714">
                  <c:v>38</c:v>
                </c:pt>
                <c:pt idx="715">
                  <c:v>38</c:v>
                </c:pt>
                <c:pt idx="716">
                  <c:v>38</c:v>
                </c:pt>
                <c:pt idx="717">
                  <c:v>38</c:v>
                </c:pt>
                <c:pt idx="718">
                  <c:v>38</c:v>
                </c:pt>
                <c:pt idx="719">
                  <c:v>38</c:v>
                </c:pt>
                <c:pt idx="720">
                  <c:v>39</c:v>
                </c:pt>
              </c:numCache>
            </c:numRef>
          </c:val>
          <c:smooth val="0"/>
        </c:ser>
        <c:dLbls>
          <c:showLegendKey val="0"/>
          <c:showVal val="0"/>
          <c:showCatName val="0"/>
          <c:showSerName val="0"/>
          <c:showPercent val="0"/>
          <c:showBubbleSize val="0"/>
        </c:dLbls>
        <c:marker val="1"/>
        <c:smooth val="0"/>
        <c:axId val="84228608"/>
        <c:axId val="81569472"/>
      </c:lineChart>
      <c:catAx>
        <c:axId val="84228608"/>
        <c:scaling>
          <c:orientation val="minMax"/>
        </c:scaling>
        <c:delete val="0"/>
        <c:axPos val="b"/>
        <c:numFmt formatCode="General" sourceLinked="1"/>
        <c:majorTickMark val="out"/>
        <c:minorTickMark val="none"/>
        <c:tickLblPos val="nextTo"/>
        <c:crossAx val="81569472"/>
        <c:crosses val="autoZero"/>
        <c:auto val="1"/>
        <c:lblAlgn val="ctr"/>
        <c:lblOffset val="100"/>
        <c:noMultiLvlLbl val="0"/>
      </c:catAx>
      <c:valAx>
        <c:axId val="81569472"/>
        <c:scaling>
          <c:orientation val="minMax"/>
        </c:scaling>
        <c:delete val="0"/>
        <c:axPos val="l"/>
        <c:majorGridlines/>
        <c:numFmt formatCode="_(* #,##0.00_);_(* \(#,##0.00\);_(* &quot;-&quot;??_);_(@_)" sourceLinked="1"/>
        <c:majorTickMark val="out"/>
        <c:minorTickMark val="none"/>
        <c:tickLblPos val="nextTo"/>
        <c:crossAx val="842286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Hoja1!$F$1</c:f>
              <c:strCache>
                <c:ptCount val="1"/>
                <c:pt idx="0">
                  <c:v>Temperatura</c:v>
                </c:pt>
              </c:strCache>
            </c:strRef>
          </c:tx>
          <c:marker>
            <c:symbol val="none"/>
          </c:marker>
          <c:cat>
            <c:numRef>
              <c:f>Hoja1!$E$2:$E$1444</c:f>
              <c:numCache>
                <c:formatCode>h:mm:ss</c:formatCode>
                <c:ptCount val="1443"/>
                <c:pt idx="0">
                  <c:v>0.58335648148148145</c:v>
                </c:pt>
                <c:pt idx="1">
                  <c:v>0.58402777777777781</c:v>
                </c:pt>
                <c:pt idx="2">
                  <c:v>0.58476851851851852</c:v>
                </c:pt>
                <c:pt idx="3">
                  <c:v>0.58543981481481489</c:v>
                </c:pt>
                <c:pt idx="4">
                  <c:v>0.58611111111111114</c:v>
                </c:pt>
                <c:pt idx="5">
                  <c:v>0.58685185185185185</c:v>
                </c:pt>
                <c:pt idx="6">
                  <c:v>0.5875231481481481</c:v>
                </c:pt>
                <c:pt idx="7">
                  <c:v>0.58819444444444446</c:v>
                </c:pt>
                <c:pt idx="8">
                  <c:v>0.58893518518518517</c:v>
                </c:pt>
                <c:pt idx="9">
                  <c:v>0.58960648148148154</c:v>
                </c:pt>
                <c:pt idx="10">
                  <c:v>0.59027777777777779</c:v>
                </c:pt>
                <c:pt idx="11">
                  <c:v>0.5910185185185185</c:v>
                </c:pt>
                <c:pt idx="12">
                  <c:v>0.59168981481481475</c:v>
                </c:pt>
                <c:pt idx="13">
                  <c:v>0.59236111111111112</c:v>
                </c:pt>
                <c:pt idx="14">
                  <c:v>0.59309027777777779</c:v>
                </c:pt>
                <c:pt idx="15">
                  <c:v>0.59377314814814819</c:v>
                </c:pt>
                <c:pt idx="16">
                  <c:v>0.59444444444444444</c:v>
                </c:pt>
                <c:pt idx="17">
                  <c:v>0.59450231481481486</c:v>
                </c:pt>
                <c:pt idx="18">
                  <c:v>0.59517361111111111</c:v>
                </c:pt>
                <c:pt idx="19">
                  <c:v>0.59584490740740736</c:v>
                </c:pt>
                <c:pt idx="20">
                  <c:v>0.59652777777777777</c:v>
                </c:pt>
                <c:pt idx="21">
                  <c:v>0.59725694444444444</c:v>
                </c:pt>
                <c:pt idx="22">
                  <c:v>0.5979282407407408</c:v>
                </c:pt>
                <c:pt idx="23">
                  <c:v>0.59866898148148151</c:v>
                </c:pt>
                <c:pt idx="24">
                  <c:v>0.59934027777777776</c:v>
                </c:pt>
                <c:pt idx="25">
                  <c:v>0.60001157407407402</c:v>
                </c:pt>
                <c:pt idx="26">
                  <c:v>0.60075231481481484</c:v>
                </c:pt>
                <c:pt idx="27">
                  <c:v>0.60142361111111109</c:v>
                </c:pt>
                <c:pt idx="28">
                  <c:v>0.60209490740740745</c:v>
                </c:pt>
                <c:pt idx="29">
                  <c:v>0.60283564814814816</c:v>
                </c:pt>
                <c:pt idx="30">
                  <c:v>0.60350694444444442</c:v>
                </c:pt>
                <c:pt idx="31">
                  <c:v>0.60417824074074067</c:v>
                </c:pt>
                <c:pt idx="32">
                  <c:v>0.60490740740740734</c:v>
                </c:pt>
                <c:pt idx="33">
                  <c:v>0.60559027777777774</c:v>
                </c:pt>
                <c:pt idx="34">
                  <c:v>0.60626157407407411</c:v>
                </c:pt>
                <c:pt idx="35">
                  <c:v>0.60699074074074078</c:v>
                </c:pt>
                <c:pt idx="36">
                  <c:v>0.60767361111111107</c:v>
                </c:pt>
                <c:pt idx="37">
                  <c:v>0.60834490740740743</c:v>
                </c:pt>
                <c:pt idx="38">
                  <c:v>0.6090740740740741</c:v>
                </c:pt>
                <c:pt idx="39">
                  <c:v>0.60974537037037035</c:v>
                </c:pt>
                <c:pt idx="40">
                  <c:v>0.61042824074074076</c:v>
                </c:pt>
                <c:pt idx="41">
                  <c:v>0.61115740740740743</c:v>
                </c:pt>
                <c:pt idx="42">
                  <c:v>0.61182870370370368</c:v>
                </c:pt>
                <c:pt idx="43">
                  <c:v>0.61249999999999993</c:v>
                </c:pt>
                <c:pt idx="44">
                  <c:v>0.61324074074074075</c:v>
                </c:pt>
                <c:pt idx="45">
                  <c:v>0.61391203703703701</c:v>
                </c:pt>
                <c:pt idx="46">
                  <c:v>0.61458333333333337</c:v>
                </c:pt>
                <c:pt idx="47">
                  <c:v>0.61532407407407408</c:v>
                </c:pt>
                <c:pt idx="48">
                  <c:v>0.61599537037037033</c:v>
                </c:pt>
                <c:pt idx="49">
                  <c:v>0.6166666666666667</c:v>
                </c:pt>
                <c:pt idx="50">
                  <c:v>0.6174074074074074</c:v>
                </c:pt>
                <c:pt idx="51">
                  <c:v>0.61807870370370377</c:v>
                </c:pt>
                <c:pt idx="52">
                  <c:v>0.61875000000000002</c:v>
                </c:pt>
                <c:pt idx="53">
                  <c:v>0.61949074074074073</c:v>
                </c:pt>
                <c:pt idx="54">
                  <c:v>0.62016203703703698</c:v>
                </c:pt>
                <c:pt idx="55">
                  <c:v>0.62083333333333335</c:v>
                </c:pt>
                <c:pt idx="56">
                  <c:v>0.62156250000000002</c:v>
                </c:pt>
                <c:pt idx="57">
                  <c:v>0.62224537037037042</c:v>
                </c:pt>
                <c:pt idx="58">
                  <c:v>0.62291666666666667</c:v>
                </c:pt>
                <c:pt idx="59">
                  <c:v>0.62364583333333334</c:v>
                </c:pt>
                <c:pt idx="60">
                  <c:v>0.62438657407407405</c:v>
                </c:pt>
                <c:pt idx="61">
                  <c:v>0.625</c:v>
                </c:pt>
                <c:pt idx="62">
                  <c:v>0.62572916666666667</c:v>
                </c:pt>
                <c:pt idx="63">
                  <c:v>0.62640046296296303</c:v>
                </c:pt>
                <c:pt idx="64">
                  <c:v>0.62714120370370374</c:v>
                </c:pt>
                <c:pt idx="65">
                  <c:v>0.6278125</c:v>
                </c:pt>
                <c:pt idx="66">
                  <c:v>0.62848379629629625</c:v>
                </c:pt>
                <c:pt idx="67">
                  <c:v>0.62922453703703707</c:v>
                </c:pt>
                <c:pt idx="68">
                  <c:v>0.62989583333333332</c:v>
                </c:pt>
                <c:pt idx="69">
                  <c:v>0.63056712962962969</c:v>
                </c:pt>
                <c:pt idx="70">
                  <c:v>0.63130787037037039</c:v>
                </c:pt>
                <c:pt idx="71">
                  <c:v>0.63197916666666665</c:v>
                </c:pt>
                <c:pt idx="72">
                  <c:v>0.6326504629629629</c:v>
                </c:pt>
                <c:pt idx="73">
                  <c:v>0.63337962962962957</c:v>
                </c:pt>
                <c:pt idx="74">
                  <c:v>0.63406249999999997</c:v>
                </c:pt>
                <c:pt idx="75">
                  <c:v>0.63473379629629634</c:v>
                </c:pt>
                <c:pt idx="76">
                  <c:v>0.63546296296296301</c:v>
                </c:pt>
                <c:pt idx="77">
                  <c:v>0.6361458333333333</c:v>
                </c:pt>
                <c:pt idx="78">
                  <c:v>0.63681712962962966</c:v>
                </c:pt>
                <c:pt idx="79">
                  <c:v>0.63754629629629633</c:v>
                </c:pt>
                <c:pt idx="80">
                  <c:v>0.63821759259259259</c:v>
                </c:pt>
                <c:pt idx="81">
                  <c:v>0.63890046296296299</c:v>
                </c:pt>
                <c:pt idx="82">
                  <c:v>0.63962962962962966</c:v>
                </c:pt>
                <c:pt idx="83">
                  <c:v>0.64030092592592591</c:v>
                </c:pt>
                <c:pt idx="84">
                  <c:v>0.64097222222222217</c:v>
                </c:pt>
                <c:pt idx="85">
                  <c:v>0.64171296296296299</c:v>
                </c:pt>
                <c:pt idx="86">
                  <c:v>0.64244212962962965</c:v>
                </c:pt>
                <c:pt idx="87">
                  <c:v>0.6430555555555556</c:v>
                </c:pt>
                <c:pt idx="88">
                  <c:v>0.64379629629629631</c:v>
                </c:pt>
                <c:pt idx="89">
                  <c:v>0.64446759259259256</c:v>
                </c:pt>
                <c:pt idx="90">
                  <c:v>0.64513888888888882</c:v>
                </c:pt>
                <c:pt idx="91">
                  <c:v>0.64587962962962964</c:v>
                </c:pt>
                <c:pt idx="92">
                  <c:v>0.646550925925926</c:v>
                </c:pt>
                <c:pt idx="93">
                  <c:v>0.64722222222222225</c:v>
                </c:pt>
                <c:pt idx="94">
                  <c:v>0.64796296296296296</c:v>
                </c:pt>
                <c:pt idx="95">
                  <c:v>0.64863425925925922</c:v>
                </c:pt>
                <c:pt idx="96">
                  <c:v>0.64930555555555558</c:v>
                </c:pt>
                <c:pt idx="97">
                  <c:v>0.65003472222222225</c:v>
                </c:pt>
                <c:pt idx="98">
                  <c:v>0.65071759259259265</c:v>
                </c:pt>
                <c:pt idx="99">
                  <c:v>0.65138888888888891</c:v>
                </c:pt>
                <c:pt idx="100">
                  <c:v>0.65211805555555558</c:v>
                </c:pt>
                <c:pt idx="101">
                  <c:v>0.65280092592592587</c:v>
                </c:pt>
                <c:pt idx="102">
                  <c:v>0.65347222222222223</c:v>
                </c:pt>
                <c:pt idx="103">
                  <c:v>0.6542013888888889</c:v>
                </c:pt>
                <c:pt idx="104">
                  <c:v>0.65487268518518515</c:v>
                </c:pt>
                <c:pt idx="105">
                  <c:v>0.65561342592592597</c:v>
                </c:pt>
                <c:pt idx="106">
                  <c:v>0.65628472222222223</c:v>
                </c:pt>
                <c:pt idx="107">
                  <c:v>0.65695601851851848</c:v>
                </c:pt>
                <c:pt idx="108">
                  <c:v>0.65769675925925919</c:v>
                </c:pt>
                <c:pt idx="109">
                  <c:v>0.65836805555555555</c:v>
                </c:pt>
                <c:pt idx="110">
                  <c:v>0.65903935185185192</c:v>
                </c:pt>
                <c:pt idx="111">
                  <c:v>0.65978009259259263</c:v>
                </c:pt>
                <c:pt idx="112">
                  <c:v>0.66045138888888888</c:v>
                </c:pt>
                <c:pt idx="113">
                  <c:v>0.66112268518518513</c:v>
                </c:pt>
                <c:pt idx="114">
                  <c:v>0.6618518518518518</c:v>
                </c:pt>
                <c:pt idx="115">
                  <c:v>0.66253472222222221</c:v>
                </c:pt>
                <c:pt idx="116">
                  <c:v>0.66320601851851857</c:v>
                </c:pt>
                <c:pt idx="117">
                  <c:v>0.66393518518518524</c:v>
                </c:pt>
                <c:pt idx="118">
                  <c:v>0.66461805555555553</c:v>
                </c:pt>
                <c:pt idx="119">
                  <c:v>0.66528935185185178</c:v>
                </c:pt>
                <c:pt idx="120">
                  <c:v>0.66601851851851845</c:v>
                </c:pt>
                <c:pt idx="121">
                  <c:v>0.66668981481481471</c:v>
                </c:pt>
                <c:pt idx="122">
                  <c:v>0.66737268518518522</c:v>
                </c:pt>
                <c:pt idx="123">
                  <c:v>0.66810185185185178</c:v>
                </c:pt>
                <c:pt idx="124">
                  <c:v>0.66877314814814814</c:v>
                </c:pt>
                <c:pt idx="125">
                  <c:v>0.66945601851851855</c:v>
                </c:pt>
                <c:pt idx="126">
                  <c:v>0.67018518518518511</c:v>
                </c:pt>
                <c:pt idx="127">
                  <c:v>0.67085648148148147</c:v>
                </c:pt>
                <c:pt idx="128">
                  <c:v>0.67152777777777783</c:v>
                </c:pt>
                <c:pt idx="129">
                  <c:v>0.67226851851851854</c:v>
                </c:pt>
                <c:pt idx="130">
                  <c:v>0.6729398148148148</c:v>
                </c:pt>
                <c:pt idx="131">
                  <c:v>0.67361111111111116</c:v>
                </c:pt>
                <c:pt idx="132">
                  <c:v>0.67435185185185187</c:v>
                </c:pt>
                <c:pt idx="133">
                  <c:v>0.67502314814814823</c:v>
                </c:pt>
                <c:pt idx="134">
                  <c:v>0.67569444444444438</c:v>
                </c:pt>
                <c:pt idx="135">
                  <c:v>0.67643518518518519</c:v>
                </c:pt>
                <c:pt idx="136">
                  <c:v>0.67710648148148145</c:v>
                </c:pt>
                <c:pt idx="137">
                  <c:v>0.6777777777777777</c:v>
                </c:pt>
                <c:pt idx="138">
                  <c:v>0.67850694444444448</c:v>
                </c:pt>
                <c:pt idx="139">
                  <c:v>0.67918981481481477</c:v>
                </c:pt>
                <c:pt idx="140">
                  <c:v>0.67986111111111114</c:v>
                </c:pt>
                <c:pt idx="141">
                  <c:v>0.68059027777777781</c:v>
                </c:pt>
                <c:pt idx="142">
                  <c:v>0.6812731481481481</c:v>
                </c:pt>
                <c:pt idx="143">
                  <c:v>0.68194444444444446</c:v>
                </c:pt>
                <c:pt idx="144">
                  <c:v>0.68267361111111102</c:v>
                </c:pt>
                <c:pt idx="145">
                  <c:v>0.68334490740740739</c:v>
                </c:pt>
                <c:pt idx="146">
                  <c:v>0.6840856481481481</c:v>
                </c:pt>
                <c:pt idx="147">
                  <c:v>0.68475694444444446</c:v>
                </c:pt>
                <c:pt idx="148">
                  <c:v>0.68542824074074071</c:v>
                </c:pt>
                <c:pt idx="149">
                  <c:v>0.68616898148148142</c:v>
                </c:pt>
                <c:pt idx="150">
                  <c:v>0.68684027777777779</c:v>
                </c:pt>
                <c:pt idx="151">
                  <c:v>0.68751157407407415</c:v>
                </c:pt>
                <c:pt idx="152">
                  <c:v>0.68825231481481486</c:v>
                </c:pt>
                <c:pt idx="153">
                  <c:v>0.68892361111111111</c:v>
                </c:pt>
                <c:pt idx="154">
                  <c:v>0.68959490740740748</c:v>
                </c:pt>
                <c:pt idx="155">
                  <c:v>0.69032407407407403</c:v>
                </c:pt>
                <c:pt idx="156">
                  <c:v>0.69100694444444455</c:v>
                </c:pt>
                <c:pt idx="157">
                  <c:v>0.69167824074074069</c:v>
                </c:pt>
                <c:pt idx="158">
                  <c:v>0.69240740740740747</c:v>
                </c:pt>
                <c:pt idx="159">
                  <c:v>0.69309027777777776</c:v>
                </c:pt>
                <c:pt idx="160">
                  <c:v>0.69376157407407402</c:v>
                </c:pt>
                <c:pt idx="161">
                  <c:v>0.6944907407407408</c:v>
                </c:pt>
                <c:pt idx="162">
                  <c:v>0.69516203703703694</c:v>
                </c:pt>
                <c:pt idx="163">
                  <c:v>0.69584490740740745</c:v>
                </c:pt>
                <c:pt idx="164">
                  <c:v>0.69657407407407401</c:v>
                </c:pt>
                <c:pt idx="165">
                  <c:v>0.69724537037037038</c:v>
                </c:pt>
                <c:pt idx="166">
                  <c:v>0.69791666666666663</c:v>
                </c:pt>
                <c:pt idx="167">
                  <c:v>0.69865740740740734</c:v>
                </c:pt>
                <c:pt idx="168">
                  <c:v>0.6993287037037037</c:v>
                </c:pt>
                <c:pt idx="169">
                  <c:v>0.70000000000000007</c:v>
                </c:pt>
                <c:pt idx="170">
                  <c:v>0.70074074074074078</c:v>
                </c:pt>
                <c:pt idx="171">
                  <c:v>0.70141203703703703</c:v>
                </c:pt>
                <c:pt idx="172">
                  <c:v>0.70208333333333339</c:v>
                </c:pt>
                <c:pt idx="173">
                  <c:v>0.7028240740740741</c:v>
                </c:pt>
                <c:pt idx="174">
                  <c:v>0.70349537037037047</c:v>
                </c:pt>
                <c:pt idx="175">
                  <c:v>0.70416666666666661</c:v>
                </c:pt>
                <c:pt idx="176">
                  <c:v>0.70490740740740743</c:v>
                </c:pt>
                <c:pt idx="177">
                  <c:v>0.70557870370370368</c:v>
                </c:pt>
                <c:pt idx="178">
                  <c:v>0.70624999999999993</c:v>
                </c:pt>
                <c:pt idx="179">
                  <c:v>0.70697916666666671</c:v>
                </c:pt>
                <c:pt idx="180">
                  <c:v>0.70766203703703701</c:v>
                </c:pt>
                <c:pt idx="181">
                  <c:v>0.70833333333333337</c:v>
                </c:pt>
                <c:pt idx="182">
                  <c:v>0.70906249999999993</c:v>
                </c:pt>
                <c:pt idx="183">
                  <c:v>0.70974537037037033</c:v>
                </c:pt>
                <c:pt idx="184">
                  <c:v>0.7104166666666667</c:v>
                </c:pt>
                <c:pt idx="185">
                  <c:v>0.71114583333333325</c:v>
                </c:pt>
                <c:pt idx="186">
                  <c:v>0.71181712962962962</c:v>
                </c:pt>
                <c:pt idx="187">
                  <c:v>0.71255787037037033</c:v>
                </c:pt>
                <c:pt idx="188">
                  <c:v>0.71322916666666669</c:v>
                </c:pt>
                <c:pt idx="189">
                  <c:v>0.71390046296296295</c:v>
                </c:pt>
                <c:pt idx="190">
                  <c:v>0.71464120370370365</c:v>
                </c:pt>
                <c:pt idx="191">
                  <c:v>0.71531250000000002</c:v>
                </c:pt>
                <c:pt idx="192">
                  <c:v>0.71598379629629638</c:v>
                </c:pt>
                <c:pt idx="193">
                  <c:v>0.71672453703703709</c:v>
                </c:pt>
                <c:pt idx="194">
                  <c:v>0.71739583333333334</c:v>
                </c:pt>
                <c:pt idx="195">
                  <c:v>0.7180671296296296</c:v>
                </c:pt>
                <c:pt idx="196">
                  <c:v>0.71879629629629627</c:v>
                </c:pt>
                <c:pt idx="197">
                  <c:v>0.71947916666666656</c:v>
                </c:pt>
                <c:pt idx="198">
                  <c:v>0.72015046296296292</c:v>
                </c:pt>
                <c:pt idx="199">
                  <c:v>0.7208796296296297</c:v>
                </c:pt>
                <c:pt idx="200">
                  <c:v>0.7215625</c:v>
                </c:pt>
                <c:pt idx="201">
                  <c:v>0.72223379629629625</c:v>
                </c:pt>
                <c:pt idx="202">
                  <c:v>0.72296296296296303</c:v>
                </c:pt>
                <c:pt idx="203">
                  <c:v>0.72363425925925917</c:v>
                </c:pt>
                <c:pt idx="204">
                  <c:v>0.72431712962962969</c:v>
                </c:pt>
                <c:pt idx="205">
                  <c:v>0.72504629629629624</c:v>
                </c:pt>
                <c:pt idx="206">
                  <c:v>0.72571759259259261</c:v>
                </c:pt>
                <c:pt idx="207">
                  <c:v>0.72638888888888886</c:v>
                </c:pt>
                <c:pt idx="208">
                  <c:v>0.72712962962962957</c:v>
                </c:pt>
                <c:pt idx="209">
                  <c:v>0.72780092592592593</c:v>
                </c:pt>
                <c:pt idx="210">
                  <c:v>0.7284722222222223</c:v>
                </c:pt>
                <c:pt idx="211">
                  <c:v>0.72921296296296301</c:v>
                </c:pt>
                <c:pt idx="212">
                  <c:v>0.72988425925925926</c:v>
                </c:pt>
                <c:pt idx="213">
                  <c:v>0.73055555555555562</c:v>
                </c:pt>
                <c:pt idx="214">
                  <c:v>0.73129629629629633</c:v>
                </c:pt>
                <c:pt idx="215">
                  <c:v>0.7319675925925927</c:v>
                </c:pt>
                <c:pt idx="216">
                  <c:v>0.73263888888888884</c:v>
                </c:pt>
                <c:pt idx="217">
                  <c:v>0.73337962962962966</c:v>
                </c:pt>
                <c:pt idx="218">
                  <c:v>0.73405092592592591</c:v>
                </c:pt>
                <c:pt idx="219">
                  <c:v>0.73472222222222217</c:v>
                </c:pt>
                <c:pt idx="220">
                  <c:v>0.73545138888888895</c:v>
                </c:pt>
                <c:pt idx="221">
                  <c:v>0.73613425925925924</c:v>
                </c:pt>
                <c:pt idx="222">
                  <c:v>0.7368055555555556</c:v>
                </c:pt>
                <c:pt idx="223">
                  <c:v>0.73753472222222216</c:v>
                </c:pt>
                <c:pt idx="224">
                  <c:v>0.73821759259259256</c:v>
                </c:pt>
                <c:pt idx="225">
                  <c:v>0.73888888888888893</c:v>
                </c:pt>
                <c:pt idx="226">
                  <c:v>0.73961805555555549</c:v>
                </c:pt>
                <c:pt idx="227">
                  <c:v>0.74028935185185185</c:v>
                </c:pt>
                <c:pt idx="228">
                  <c:v>0.74103009259259256</c:v>
                </c:pt>
                <c:pt idx="229">
                  <c:v>0.74170138888888892</c:v>
                </c:pt>
                <c:pt idx="230">
                  <c:v>0.74244212962962963</c:v>
                </c:pt>
                <c:pt idx="231">
                  <c:v>0.74311342592592589</c:v>
                </c:pt>
                <c:pt idx="232">
                  <c:v>0.74378472222222225</c:v>
                </c:pt>
                <c:pt idx="233">
                  <c:v>0.74445601851851861</c:v>
                </c:pt>
                <c:pt idx="234">
                  <c:v>0.74519675925925932</c:v>
                </c:pt>
                <c:pt idx="235">
                  <c:v>0.74586805555555558</c:v>
                </c:pt>
                <c:pt idx="236">
                  <c:v>0.74653935185185183</c:v>
                </c:pt>
                <c:pt idx="237">
                  <c:v>0.7472685185185185</c:v>
                </c:pt>
                <c:pt idx="238">
                  <c:v>0.74795138888888879</c:v>
                </c:pt>
                <c:pt idx="239">
                  <c:v>0.74862268518518515</c:v>
                </c:pt>
                <c:pt idx="240">
                  <c:v>0.74935185185185194</c:v>
                </c:pt>
                <c:pt idx="241">
                  <c:v>0.75002314814814808</c:v>
                </c:pt>
                <c:pt idx="242">
                  <c:v>0.75070601851851848</c:v>
                </c:pt>
                <c:pt idx="243">
                  <c:v>0.75143518518518515</c:v>
                </c:pt>
                <c:pt idx="244">
                  <c:v>0.7521064814814814</c:v>
                </c:pt>
                <c:pt idx="245">
                  <c:v>0.75278935185185192</c:v>
                </c:pt>
                <c:pt idx="246">
                  <c:v>0.75351851851851848</c:v>
                </c:pt>
                <c:pt idx="247">
                  <c:v>0.75418981481481484</c:v>
                </c:pt>
                <c:pt idx="248">
                  <c:v>0.75486111111111109</c:v>
                </c:pt>
                <c:pt idx="249">
                  <c:v>0.7556018518518518</c:v>
                </c:pt>
                <c:pt idx="250">
                  <c:v>0.75627314814814817</c:v>
                </c:pt>
                <c:pt idx="251">
                  <c:v>0.75694444444444453</c:v>
                </c:pt>
                <c:pt idx="252">
                  <c:v>0.75768518518518524</c:v>
                </c:pt>
                <c:pt idx="253">
                  <c:v>0.75835648148148149</c:v>
                </c:pt>
                <c:pt idx="254">
                  <c:v>0.75902777777777775</c:v>
                </c:pt>
                <c:pt idx="255">
                  <c:v>0.75976851851851857</c:v>
                </c:pt>
                <c:pt idx="256">
                  <c:v>0.76043981481481471</c:v>
                </c:pt>
                <c:pt idx="257">
                  <c:v>0.76111111111111107</c:v>
                </c:pt>
                <c:pt idx="258">
                  <c:v>0.76184027777777785</c:v>
                </c:pt>
                <c:pt idx="259">
                  <c:v>0.76252314814814814</c:v>
                </c:pt>
                <c:pt idx="260">
                  <c:v>0.7631944444444444</c:v>
                </c:pt>
                <c:pt idx="261">
                  <c:v>0.76392361111111118</c:v>
                </c:pt>
                <c:pt idx="262">
                  <c:v>0.76459490740740732</c:v>
                </c:pt>
                <c:pt idx="263">
                  <c:v>0.76527777777777783</c:v>
                </c:pt>
                <c:pt idx="264">
                  <c:v>0.76600694444444439</c:v>
                </c:pt>
                <c:pt idx="265">
                  <c:v>0.76667824074074076</c:v>
                </c:pt>
                <c:pt idx="266">
                  <c:v>0.76741898148148147</c:v>
                </c:pt>
                <c:pt idx="267">
                  <c:v>0.76809027777777772</c:v>
                </c:pt>
                <c:pt idx="268">
                  <c:v>0.76876157407407408</c:v>
                </c:pt>
                <c:pt idx="269">
                  <c:v>0.76950231481481479</c:v>
                </c:pt>
                <c:pt idx="270">
                  <c:v>0.77017361111111116</c:v>
                </c:pt>
                <c:pt idx="271">
                  <c:v>0.77084490740740741</c:v>
                </c:pt>
                <c:pt idx="272">
                  <c:v>0.77158564814814812</c:v>
                </c:pt>
                <c:pt idx="273">
                  <c:v>0.77225694444444448</c:v>
                </c:pt>
                <c:pt idx="274">
                  <c:v>0.77292824074074085</c:v>
                </c:pt>
                <c:pt idx="275">
                  <c:v>0.7736574074074074</c:v>
                </c:pt>
                <c:pt idx="276">
                  <c:v>0.77434027777777781</c:v>
                </c:pt>
                <c:pt idx="277">
                  <c:v>0.77506944444444448</c:v>
                </c:pt>
                <c:pt idx="278">
                  <c:v>0.77574074074074073</c:v>
                </c:pt>
                <c:pt idx="279">
                  <c:v>0.77641203703703709</c:v>
                </c:pt>
                <c:pt idx="280">
                  <c:v>0.77709490740740739</c:v>
                </c:pt>
                <c:pt idx="281">
                  <c:v>0.77782407407407417</c:v>
                </c:pt>
                <c:pt idx="282">
                  <c:v>0.77849537037037031</c:v>
                </c:pt>
                <c:pt idx="283">
                  <c:v>0.77916666666666667</c:v>
                </c:pt>
                <c:pt idx="284">
                  <c:v>0.77990740740740738</c:v>
                </c:pt>
                <c:pt idx="285">
                  <c:v>0.78057870370370364</c:v>
                </c:pt>
                <c:pt idx="286">
                  <c:v>0.78125</c:v>
                </c:pt>
                <c:pt idx="287">
                  <c:v>0.78199074074074071</c:v>
                </c:pt>
                <c:pt idx="288">
                  <c:v>0.78266203703703707</c:v>
                </c:pt>
                <c:pt idx="289">
                  <c:v>0.78333333333333333</c:v>
                </c:pt>
                <c:pt idx="290">
                  <c:v>0.78407407407407403</c:v>
                </c:pt>
                <c:pt idx="291">
                  <c:v>0.7847453703703704</c:v>
                </c:pt>
                <c:pt idx="292">
                  <c:v>0.78541666666666676</c:v>
                </c:pt>
                <c:pt idx="293">
                  <c:v>0.78615740740740747</c:v>
                </c:pt>
                <c:pt idx="294">
                  <c:v>0.78682870370370372</c:v>
                </c:pt>
                <c:pt idx="295">
                  <c:v>0.78749999999999998</c:v>
                </c:pt>
                <c:pt idx="296">
                  <c:v>0.78822916666666665</c:v>
                </c:pt>
                <c:pt idx="297">
                  <c:v>0.78891203703703694</c:v>
                </c:pt>
                <c:pt idx="298">
                  <c:v>0.7895833333333333</c:v>
                </c:pt>
                <c:pt idx="299">
                  <c:v>0.79031250000000008</c:v>
                </c:pt>
                <c:pt idx="300">
                  <c:v>0.79098379629629623</c:v>
                </c:pt>
                <c:pt idx="301">
                  <c:v>0.79172453703703705</c:v>
                </c:pt>
                <c:pt idx="302">
                  <c:v>0.7923958333333333</c:v>
                </c:pt>
                <c:pt idx="303">
                  <c:v>0.79306712962962955</c:v>
                </c:pt>
                <c:pt idx="304">
                  <c:v>0.79380787037037026</c:v>
                </c:pt>
                <c:pt idx="305">
                  <c:v>0.79447916666666663</c:v>
                </c:pt>
                <c:pt idx="306">
                  <c:v>0.79515046296296299</c:v>
                </c:pt>
                <c:pt idx="307">
                  <c:v>0.7958912037037037</c:v>
                </c:pt>
                <c:pt idx="308">
                  <c:v>0.79656249999999995</c:v>
                </c:pt>
                <c:pt idx="309">
                  <c:v>0.79723379629629632</c:v>
                </c:pt>
                <c:pt idx="310">
                  <c:v>0.79796296296296287</c:v>
                </c:pt>
                <c:pt idx="311">
                  <c:v>0.79864583333333339</c:v>
                </c:pt>
                <c:pt idx="312">
                  <c:v>0.79931712962962964</c:v>
                </c:pt>
                <c:pt idx="313">
                  <c:v>0.80004629629629631</c:v>
                </c:pt>
                <c:pt idx="314">
                  <c:v>0.80071759259259256</c:v>
                </c:pt>
                <c:pt idx="315">
                  <c:v>0.80140046296296286</c:v>
                </c:pt>
                <c:pt idx="316">
                  <c:v>0.80212962962962964</c:v>
                </c:pt>
                <c:pt idx="317">
                  <c:v>0.802800925925926</c:v>
                </c:pt>
                <c:pt idx="318">
                  <c:v>0.80348379629629629</c:v>
                </c:pt>
                <c:pt idx="319">
                  <c:v>0.80421296296296296</c:v>
                </c:pt>
                <c:pt idx="320">
                  <c:v>0.80488425925925933</c:v>
                </c:pt>
                <c:pt idx="321">
                  <c:v>0.80555555555555547</c:v>
                </c:pt>
                <c:pt idx="322">
                  <c:v>0.8062962962962964</c:v>
                </c:pt>
                <c:pt idx="323">
                  <c:v>0.80696759259259254</c:v>
                </c:pt>
                <c:pt idx="324">
                  <c:v>0.80763888888888891</c:v>
                </c:pt>
                <c:pt idx="325">
                  <c:v>0.80837962962962961</c:v>
                </c:pt>
                <c:pt idx="326">
                  <c:v>0.80905092592592587</c:v>
                </c:pt>
                <c:pt idx="327">
                  <c:v>0.80972222222222223</c:v>
                </c:pt>
                <c:pt idx="328">
                  <c:v>0.81046296296296294</c:v>
                </c:pt>
                <c:pt idx="329">
                  <c:v>0.8111342592592593</c:v>
                </c:pt>
                <c:pt idx="330">
                  <c:v>0.81180555555555556</c:v>
                </c:pt>
                <c:pt idx="331">
                  <c:v>0.81253472222222223</c:v>
                </c:pt>
                <c:pt idx="332">
                  <c:v>0.81321759259259263</c:v>
                </c:pt>
                <c:pt idx="333">
                  <c:v>0.81388888888888899</c:v>
                </c:pt>
                <c:pt idx="334">
                  <c:v>0.81461805555555555</c:v>
                </c:pt>
                <c:pt idx="335">
                  <c:v>0.81528935185185192</c:v>
                </c:pt>
                <c:pt idx="336">
                  <c:v>0.81597222222222221</c:v>
                </c:pt>
                <c:pt idx="337">
                  <c:v>0.81670138888888888</c:v>
                </c:pt>
                <c:pt idx="338">
                  <c:v>0.81737268518518524</c:v>
                </c:pt>
                <c:pt idx="339">
                  <c:v>0.81811342592592595</c:v>
                </c:pt>
                <c:pt idx="340">
                  <c:v>0.81878472222222232</c:v>
                </c:pt>
                <c:pt idx="341">
                  <c:v>0.81945601851851846</c:v>
                </c:pt>
                <c:pt idx="342">
                  <c:v>0.82019675925925928</c:v>
                </c:pt>
                <c:pt idx="343">
                  <c:v>0.82086805555555553</c:v>
                </c:pt>
                <c:pt idx="344">
                  <c:v>0.82153935185185178</c:v>
                </c:pt>
                <c:pt idx="345">
                  <c:v>0.82228009259259249</c:v>
                </c:pt>
                <c:pt idx="346">
                  <c:v>0.82295138888888886</c:v>
                </c:pt>
                <c:pt idx="347">
                  <c:v>0.82362268518518522</c:v>
                </c:pt>
                <c:pt idx="348">
                  <c:v>0.82435185185185189</c:v>
                </c:pt>
                <c:pt idx="349">
                  <c:v>0.82503472222222218</c:v>
                </c:pt>
                <c:pt idx="350">
                  <c:v>0.82570601851851855</c:v>
                </c:pt>
                <c:pt idx="351">
                  <c:v>0.82643518518518511</c:v>
                </c:pt>
                <c:pt idx="352">
                  <c:v>0.82710648148148147</c:v>
                </c:pt>
                <c:pt idx="353">
                  <c:v>0.82778935185185187</c:v>
                </c:pt>
                <c:pt idx="354">
                  <c:v>0.82851851851851854</c:v>
                </c:pt>
                <c:pt idx="355">
                  <c:v>0.8291898148148148</c:v>
                </c:pt>
                <c:pt idx="356">
                  <c:v>0.82986111111111116</c:v>
                </c:pt>
                <c:pt idx="357">
                  <c:v>0.83060185185185187</c:v>
                </c:pt>
                <c:pt idx="358">
                  <c:v>0.83127314814814823</c:v>
                </c:pt>
                <c:pt idx="359">
                  <c:v>0.83194444444444438</c:v>
                </c:pt>
                <c:pt idx="360">
                  <c:v>0.83268518518518519</c:v>
                </c:pt>
                <c:pt idx="361">
                  <c:v>0.83335648148148145</c:v>
                </c:pt>
                <c:pt idx="362">
                  <c:v>0.8340277777777777</c:v>
                </c:pt>
                <c:pt idx="363">
                  <c:v>0.83476851851851841</c:v>
                </c:pt>
                <c:pt idx="364">
                  <c:v>0.83543981481481477</c:v>
                </c:pt>
                <c:pt idx="365">
                  <c:v>0.83611111111111114</c:v>
                </c:pt>
                <c:pt idx="366">
                  <c:v>0.83685185185185185</c:v>
                </c:pt>
                <c:pt idx="367">
                  <c:v>0.8375231481481481</c:v>
                </c:pt>
                <c:pt idx="368">
                  <c:v>0.83819444444444446</c:v>
                </c:pt>
                <c:pt idx="369">
                  <c:v>0.83892361111111102</c:v>
                </c:pt>
                <c:pt idx="370">
                  <c:v>0.83960648148148154</c:v>
                </c:pt>
                <c:pt idx="371">
                  <c:v>0.84027777777777779</c:v>
                </c:pt>
                <c:pt idx="372">
                  <c:v>0.84100694444444446</c:v>
                </c:pt>
                <c:pt idx="373">
                  <c:v>0.84167824074074071</c:v>
                </c:pt>
                <c:pt idx="374">
                  <c:v>0.84241898148148142</c:v>
                </c:pt>
                <c:pt idx="375">
                  <c:v>0.84309027777777779</c:v>
                </c:pt>
                <c:pt idx="376">
                  <c:v>0.84376157407407415</c:v>
                </c:pt>
                <c:pt idx="377">
                  <c:v>0.84450231481481486</c:v>
                </c:pt>
                <c:pt idx="378">
                  <c:v>0.84517361111111111</c:v>
                </c:pt>
                <c:pt idx="379">
                  <c:v>0.84584490740740748</c:v>
                </c:pt>
                <c:pt idx="380">
                  <c:v>0.84658564814814818</c:v>
                </c:pt>
                <c:pt idx="381">
                  <c:v>0.84725694444444455</c:v>
                </c:pt>
                <c:pt idx="382">
                  <c:v>0.84792824074074069</c:v>
                </c:pt>
                <c:pt idx="383">
                  <c:v>0.84865740740740747</c:v>
                </c:pt>
                <c:pt idx="384">
                  <c:v>0.84934027777777776</c:v>
                </c:pt>
                <c:pt idx="385">
                  <c:v>0.85001157407407402</c:v>
                </c:pt>
                <c:pt idx="386">
                  <c:v>0.8507407407407408</c:v>
                </c:pt>
                <c:pt idx="387">
                  <c:v>0.85142361111111109</c:v>
                </c:pt>
                <c:pt idx="388">
                  <c:v>0.85209490740740745</c:v>
                </c:pt>
                <c:pt idx="389">
                  <c:v>0.85282407407407401</c:v>
                </c:pt>
                <c:pt idx="390">
                  <c:v>0.85349537037037038</c:v>
                </c:pt>
                <c:pt idx="391">
                  <c:v>0.85417824074074078</c:v>
                </c:pt>
                <c:pt idx="392">
                  <c:v>0.85490740740740734</c:v>
                </c:pt>
                <c:pt idx="393">
                  <c:v>0.8555787037037037</c:v>
                </c:pt>
                <c:pt idx="394">
                  <c:v>0.85625000000000007</c:v>
                </c:pt>
                <c:pt idx="395">
                  <c:v>0.85699074074074078</c:v>
                </c:pt>
                <c:pt idx="396">
                  <c:v>0.85766203703703703</c:v>
                </c:pt>
                <c:pt idx="397">
                  <c:v>0.85833333333333339</c:v>
                </c:pt>
                <c:pt idx="398">
                  <c:v>0.8590740740740741</c:v>
                </c:pt>
                <c:pt idx="399">
                  <c:v>0.85974537037037047</c:v>
                </c:pt>
                <c:pt idx="400">
                  <c:v>0.86041666666666661</c:v>
                </c:pt>
                <c:pt idx="401">
                  <c:v>0.86115740740740743</c:v>
                </c:pt>
                <c:pt idx="402">
                  <c:v>0.86182870370370368</c:v>
                </c:pt>
                <c:pt idx="403">
                  <c:v>0.86249999999999993</c:v>
                </c:pt>
                <c:pt idx="404">
                  <c:v>0.86322916666666671</c:v>
                </c:pt>
                <c:pt idx="405">
                  <c:v>0.86391203703703701</c:v>
                </c:pt>
                <c:pt idx="406">
                  <c:v>0.86458333333333337</c:v>
                </c:pt>
                <c:pt idx="407">
                  <c:v>0.86531249999999993</c:v>
                </c:pt>
                <c:pt idx="408">
                  <c:v>0.86598379629629629</c:v>
                </c:pt>
                <c:pt idx="409">
                  <c:v>0.8666666666666667</c:v>
                </c:pt>
                <c:pt idx="410">
                  <c:v>0.86739583333333325</c:v>
                </c:pt>
                <c:pt idx="411">
                  <c:v>0.86806712962962962</c:v>
                </c:pt>
                <c:pt idx="412">
                  <c:v>0.86880787037037033</c:v>
                </c:pt>
                <c:pt idx="413">
                  <c:v>0.86947916666666669</c:v>
                </c:pt>
                <c:pt idx="414">
                  <c:v>0.87015046296296295</c:v>
                </c:pt>
                <c:pt idx="415">
                  <c:v>0.87089120370370365</c:v>
                </c:pt>
                <c:pt idx="416">
                  <c:v>0.87156250000000002</c:v>
                </c:pt>
                <c:pt idx="417">
                  <c:v>0.87223379629629638</c:v>
                </c:pt>
                <c:pt idx="418">
                  <c:v>0.87297453703703709</c:v>
                </c:pt>
                <c:pt idx="419">
                  <c:v>0.87364583333333334</c:v>
                </c:pt>
                <c:pt idx="420">
                  <c:v>0.8743171296296296</c:v>
                </c:pt>
                <c:pt idx="421">
                  <c:v>0.87504629629629627</c:v>
                </c:pt>
                <c:pt idx="422">
                  <c:v>0.87572916666666656</c:v>
                </c:pt>
                <c:pt idx="423">
                  <c:v>0.87640046296296292</c:v>
                </c:pt>
                <c:pt idx="424">
                  <c:v>0.8771296296296297</c:v>
                </c:pt>
                <c:pt idx="425">
                  <c:v>0.87780092592592596</c:v>
                </c:pt>
                <c:pt idx="426">
                  <c:v>0.87848379629629625</c:v>
                </c:pt>
                <c:pt idx="427">
                  <c:v>0.87921296296296303</c:v>
                </c:pt>
                <c:pt idx="428">
                  <c:v>0.87988425925925917</c:v>
                </c:pt>
                <c:pt idx="429">
                  <c:v>0.88055555555555554</c:v>
                </c:pt>
                <c:pt idx="430">
                  <c:v>0.88129629629629624</c:v>
                </c:pt>
                <c:pt idx="431">
                  <c:v>0.88196759259259261</c:v>
                </c:pt>
                <c:pt idx="432">
                  <c:v>0.88263888888888886</c:v>
                </c:pt>
                <c:pt idx="433">
                  <c:v>0.88337962962962957</c:v>
                </c:pt>
                <c:pt idx="434">
                  <c:v>0.88405092592592593</c:v>
                </c:pt>
                <c:pt idx="435">
                  <c:v>0.8847222222222223</c:v>
                </c:pt>
                <c:pt idx="436">
                  <c:v>0.88546296296296301</c:v>
                </c:pt>
                <c:pt idx="437">
                  <c:v>0.88613425925925926</c:v>
                </c:pt>
                <c:pt idx="438">
                  <c:v>0.88680555555555562</c:v>
                </c:pt>
                <c:pt idx="439">
                  <c:v>0.88753472222222218</c:v>
                </c:pt>
                <c:pt idx="440">
                  <c:v>0.8882175925925927</c:v>
                </c:pt>
                <c:pt idx="441">
                  <c:v>0.88888888888888884</c:v>
                </c:pt>
                <c:pt idx="442">
                  <c:v>0.88961805555555562</c:v>
                </c:pt>
                <c:pt idx="443">
                  <c:v>0.89030092592592591</c:v>
                </c:pt>
                <c:pt idx="444">
                  <c:v>0.89097222222222217</c:v>
                </c:pt>
                <c:pt idx="445">
                  <c:v>0.89170138888888895</c:v>
                </c:pt>
                <c:pt idx="446">
                  <c:v>0.89237268518518509</c:v>
                </c:pt>
                <c:pt idx="447">
                  <c:v>0.89311342592592602</c:v>
                </c:pt>
                <c:pt idx="448">
                  <c:v>0.89378472222222216</c:v>
                </c:pt>
                <c:pt idx="449">
                  <c:v>0.89445601851851853</c:v>
                </c:pt>
                <c:pt idx="450">
                  <c:v>0.89519675925925923</c:v>
                </c:pt>
                <c:pt idx="451">
                  <c:v>0.89586805555555549</c:v>
                </c:pt>
                <c:pt idx="452">
                  <c:v>0.89653935185185185</c:v>
                </c:pt>
                <c:pt idx="453">
                  <c:v>0.89728009259259256</c:v>
                </c:pt>
                <c:pt idx="454">
                  <c:v>0.89795138888888892</c:v>
                </c:pt>
                <c:pt idx="455">
                  <c:v>0.89862268518518518</c:v>
                </c:pt>
                <c:pt idx="456">
                  <c:v>0.89935185185185185</c:v>
                </c:pt>
                <c:pt idx="457">
                  <c:v>0.90003472222222225</c:v>
                </c:pt>
                <c:pt idx="458">
                  <c:v>0.90070601851851861</c:v>
                </c:pt>
                <c:pt idx="459">
                  <c:v>0.90143518518518517</c:v>
                </c:pt>
                <c:pt idx="460">
                  <c:v>0.90210648148148154</c:v>
                </c:pt>
                <c:pt idx="461">
                  <c:v>0.90278935185185183</c:v>
                </c:pt>
                <c:pt idx="462">
                  <c:v>0.9035185185185185</c:v>
                </c:pt>
                <c:pt idx="463">
                  <c:v>0.90418981481481486</c:v>
                </c:pt>
                <c:pt idx="464">
                  <c:v>0.90487268518518515</c:v>
                </c:pt>
                <c:pt idx="465">
                  <c:v>0.90560185185185194</c:v>
                </c:pt>
                <c:pt idx="466">
                  <c:v>0.90627314814814808</c:v>
                </c:pt>
                <c:pt idx="467">
                  <c:v>0.90694444444444444</c:v>
                </c:pt>
                <c:pt idx="468">
                  <c:v>0.90768518518518526</c:v>
                </c:pt>
                <c:pt idx="469">
                  <c:v>0.9083564814814814</c:v>
                </c:pt>
                <c:pt idx="470">
                  <c:v>0.90902777777777777</c:v>
                </c:pt>
                <c:pt idx="471">
                  <c:v>0.90976851851851848</c:v>
                </c:pt>
                <c:pt idx="472">
                  <c:v>0.91043981481481484</c:v>
                </c:pt>
                <c:pt idx="473">
                  <c:v>0.91111111111111109</c:v>
                </c:pt>
                <c:pt idx="474">
                  <c:v>0.9118518518518518</c:v>
                </c:pt>
                <c:pt idx="475">
                  <c:v>0.91252314814814817</c:v>
                </c:pt>
                <c:pt idx="476">
                  <c:v>0.91319444444444453</c:v>
                </c:pt>
                <c:pt idx="477">
                  <c:v>0.91392361111111109</c:v>
                </c:pt>
                <c:pt idx="478">
                  <c:v>0.91460648148148149</c:v>
                </c:pt>
                <c:pt idx="479">
                  <c:v>0.91527777777777775</c:v>
                </c:pt>
                <c:pt idx="480">
                  <c:v>0.91600694444444442</c:v>
                </c:pt>
                <c:pt idx="481">
                  <c:v>0.91667824074074078</c:v>
                </c:pt>
                <c:pt idx="482">
                  <c:v>0.91736111111111107</c:v>
                </c:pt>
                <c:pt idx="483">
                  <c:v>0.91809027777777785</c:v>
                </c:pt>
                <c:pt idx="484">
                  <c:v>0.91876157407407411</c:v>
                </c:pt>
                <c:pt idx="485">
                  <c:v>0.91950231481481481</c:v>
                </c:pt>
                <c:pt idx="486">
                  <c:v>0.92017361111111118</c:v>
                </c:pt>
                <c:pt idx="487">
                  <c:v>0.92084490740740732</c:v>
                </c:pt>
                <c:pt idx="488">
                  <c:v>0.92158564814814825</c:v>
                </c:pt>
                <c:pt idx="489">
                  <c:v>0.92225694444444439</c:v>
                </c:pt>
                <c:pt idx="490">
                  <c:v>0.92292824074074076</c:v>
                </c:pt>
                <c:pt idx="491">
                  <c:v>0.92365740740740743</c:v>
                </c:pt>
                <c:pt idx="492">
                  <c:v>0.92434027777777772</c:v>
                </c:pt>
                <c:pt idx="493">
                  <c:v>0.92501157407407408</c:v>
                </c:pt>
                <c:pt idx="494">
                  <c:v>0.92574074074074064</c:v>
                </c:pt>
                <c:pt idx="495">
                  <c:v>0.92642361111111116</c:v>
                </c:pt>
                <c:pt idx="496">
                  <c:v>0.92709490740740741</c:v>
                </c:pt>
                <c:pt idx="497">
                  <c:v>0.92782407407407408</c:v>
                </c:pt>
                <c:pt idx="498">
                  <c:v>0.92849537037037033</c:v>
                </c:pt>
                <c:pt idx="499">
                  <c:v>0.92917824074074085</c:v>
                </c:pt>
                <c:pt idx="500">
                  <c:v>0.9299074074074074</c:v>
                </c:pt>
                <c:pt idx="501">
                  <c:v>0.93057870370370377</c:v>
                </c:pt>
                <c:pt idx="502">
                  <c:v>0.93125000000000002</c:v>
                </c:pt>
                <c:pt idx="503">
                  <c:v>0.93199074074074073</c:v>
                </c:pt>
                <c:pt idx="504">
                  <c:v>0.93266203703703709</c:v>
                </c:pt>
                <c:pt idx="505">
                  <c:v>0.93333333333333324</c:v>
                </c:pt>
                <c:pt idx="506">
                  <c:v>0.93407407407407417</c:v>
                </c:pt>
                <c:pt idx="507">
                  <c:v>0.93474537037037031</c:v>
                </c:pt>
                <c:pt idx="508">
                  <c:v>0.93541666666666667</c:v>
                </c:pt>
                <c:pt idx="509">
                  <c:v>0.93615740740740738</c:v>
                </c:pt>
                <c:pt idx="510">
                  <c:v>0.93682870370370364</c:v>
                </c:pt>
                <c:pt idx="511">
                  <c:v>0.9375</c:v>
                </c:pt>
                <c:pt idx="512">
                  <c:v>0.93822916666666656</c:v>
                </c:pt>
                <c:pt idx="513">
                  <c:v>0.93891203703703707</c:v>
                </c:pt>
                <c:pt idx="514">
                  <c:v>0.93958333333333333</c:v>
                </c:pt>
                <c:pt idx="515">
                  <c:v>0.9403125</c:v>
                </c:pt>
                <c:pt idx="516">
                  <c:v>0.9409953703703704</c:v>
                </c:pt>
                <c:pt idx="517">
                  <c:v>0.94166666666666676</c:v>
                </c:pt>
                <c:pt idx="518">
                  <c:v>0.94239583333333332</c:v>
                </c:pt>
                <c:pt idx="519">
                  <c:v>0.94306712962962969</c:v>
                </c:pt>
                <c:pt idx="520">
                  <c:v>0.94380787037037039</c:v>
                </c:pt>
                <c:pt idx="521">
                  <c:v>0.94447916666666665</c:v>
                </c:pt>
                <c:pt idx="522">
                  <c:v>0.94515046296296301</c:v>
                </c:pt>
                <c:pt idx="523">
                  <c:v>0.94589120370370372</c:v>
                </c:pt>
                <c:pt idx="524">
                  <c:v>0.94656250000000008</c:v>
                </c:pt>
                <c:pt idx="525">
                  <c:v>0.94723379629629623</c:v>
                </c:pt>
                <c:pt idx="526">
                  <c:v>0.94797453703703705</c:v>
                </c:pt>
                <c:pt idx="527">
                  <c:v>0.9486458333333333</c:v>
                </c:pt>
                <c:pt idx="528">
                  <c:v>0.94931712962962955</c:v>
                </c:pt>
                <c:pt idx="529">
                  <c:v>0.95004629629629633</c:v>
                </c:pt>
                <c:pt idx="530">
                  <c:v>0.95072916666666663</c:v>
                </c:pt>
                <c:pt idx="531">
                  <c:v>0.95140046296296299</c:v>
                </c:pt>
                <c:pt idx="532">
                  <c:v>0.95212962962962966</c:v>
                </c:pt>
                <c:pt idx="533">
                  <c:v>0.95280092592592591</c:v>
                </c:pt>
                <c:pt idx="534">
                  <c:v>0.95348379629629632</c:v>
                </c:pt>
                <c:pt idx="535">
                  <c:v>0.95421296296296287</c:v>
                </c:pt>
                <c:pt idx="536">
                  <c:v>0.95488425925925924</c:v>
                </c:pt>
                <c:pt idx="537">
                  <c:v>0.9555555555555556</c:v>
                </c:pt>
                <c:pt idx="538">
                  <c:v>0.95629629629629631</c:v>
                </c:pt>
                <c:pt idx="539">
                  <c:v>0.95696759259259256</c:v>
                </c:pt>
                <c:pt idx="540">
                  <c:v>0.95763888888888893</c:v>
                </c:pt>
                <c:pt idx="541">
                  <c:v>0.95837962962962964</c:v>
                </c:pt>
                <c:pt idx="542">
                  <c:v>0.959050925925926</c:v>
                </c:pt>
                <c:pt idx="543">
                  <c:v>0.95972222222222225</c:v>
                </c:pt>
                <c:pt idx="544">
                  <c:v>0.96046296296296296</c:v>
                </c:pt>
                <c:pt idx="545">
                  <c:v>0.96113425925925933</c:v>
                </c:pt>
                <c:pt idx="546">
                  <c:v>0.96180555555555547</c:v>
                </c:pt>
                <c:pt idx="547">
                  <c:v>0.9625462962962964</c:v>
                </c:pt>
                <c:pt idx="548">
                  <c:v>0.96321759259259254</c:v>
                </c:pt>
                <c:pt idx="549">
                  <c:v>0.96388888888888891</c:v>
                </c:pt>
                <c:pt idx="550">
                  <c:v>0.96461805555555558</c:v>
                </c:pt>
                <c:pt idx="551">
                  <c:v>0.96530092592592587</c:v>
                </c:pt>
                <c:pt idx="552">
                  <c:v>0.96597222222222223</c:v>
                </c:pt>
                <c:pt idx="553">
                  <c:v>0.96670138888888879</c:v>
                </c:pt>
                <c:pt idx="554">
                  <c:v>0.96737268518518515</c:v>
                </c:pt>
                <c:pt idx="555">
                  <c:v>0.96811342592592586</c:v>
                </c:pt>
                <c:pt idx="556">
                  <c:v>0.96878472222222223</c:v>
                </c:pt>
                <c:pt idx="557">
                  <c:v>0.96945601851851848</c:v>
                </c:pt>
                <c:pt idx="558">
                  <c:v>0.97019675925925919</c:v>
                </c:pt>
                <c:pt idx="559">
                  <c:v>0.97086805555555555</c:v>
                </c:pt>
                <c:pt idx="560">
                  <c:v>0.97153935185185192</c:v>
                </c:pt>
                <c:pt idx="561">
                  <c:v>0.97228009259259263</c:v>
                </c:pt>
                <c:pt idx="562">
                  <c:v>0.97295138888888888</c:v>
                </c:pt>
                <c:pt idx="563">
                  <c:v>0.97362268518518524</c:v>
                </c:pt>
                <c:pt idx="564">
                  <c:v>0.9743518518518518</c:v>
                </c:pt>
                <c:pt idx="565">
                  <c:v>0.97503472222222232</c:v>
                </c:pt>
                <c:pt idx="566">
                  <c:v>0.97570601851851846</c:v>
                </c:pt>
                <c:pt idx="567">
                  <c:v>0.97643518518518524</c:v>
                </c:pt>
                <c:pt idx="568">
                  <c:v>0.97710648148148149</c:v>
                </c:pt>
                <c:pt idx="569">
                  <c:v>0.97778935185185178</c:v>
                </c:pt>
                <c:pt idx="570">
                  <c:v>0.97851851851851857</c:v>
                </c:pt>
                <c:pt idx="571">
                  <c:v>0.97918981481481471</c:v>
                </c:pt>
                <c:pt idx="572">
                  <c:v>0.97987268518518522</c:v>
                </c:pt>
                <c:pt idx="573">
                  <c:v>0.98060185185185189</c:v>
                </c:pt>
                <c:pt idx="574">
                  <c:v>0.98127314814814814</c:v>
                </c:pt>
                <c:pt idx="575">
                  <c:v>0.9819444444444444</c:v>
                </c:pt>
                <c:pt idx="576">
                  <c:v>0.98268518518518511</c:v>
                </c:pt>
                <c:pt idx="577">
                  <c:v>0.98335648148148147</c:v>
                </c:pt>
                <c:pt idx="578">
                  <c:v>0.98402777777777783</c:v>
                </c:pt>
                <c:pt idx="579">
                  <c:v>0.98476851851851854</c:v>
                </c:pt>
                <c:pt idx="580">
                  <c:v>0.9854398148148148</c:v>
                </c:pt>
                <c:pt idx="581">
                  <c:v>0.98611111111111116</c:v>
                </c:pt>
                <c:pt idx="582">
                  <c:v>0.98685185185185187</c:v>
                </c:pt>
                <c:pt idx="583">
                  <c:v>0.98752314814814823</c:v>
                </c:pt>
                <c:pt idx="584">
                  <c:v>0.98819444444444438</c:v>
                </c:pt>
                <c:pt idx="585">
                  <c:v>0.98892361111111116</c:v>
                </c:pt>
                <c:pt idx="586">
                  <c:v>0.98960648148148145</c:v>
                </c:pt>
                <c:pt idx="587">
                  <c:v>0.9902777777777777</c:v>
                </c:pt>
                <c:pt idx="588">
                  <c:v>0.99100694444444448</c:v>
                </c:pt>
                <c:pt idx="589">
                  <c:v>0.99168981481481477</c:v>
                </c:pt>
                <c:pt idx="590">
                  <c:v>0.99236111111111114</c:v>
                </c:pt>
                <c:pt idx="591">
                  <c:v>0.99309027777777781</c:v>
                </c:pt>
                <c:pt idx="592">
                  <c:v>0.99376157407407406</c:v>
                </c:pt>
                <c:pt idx="593">
                  <c:v>0.99450231481481488</c:v>
                </c:pt>
                <c:pt idx="594">
                  <c:v>0.99517361111111102</c:v>
                </c:pt>
                <c:pt idx="595">
                  <c:v>0.99584490740740739</c:v>
                </c:pt>
                <c:pt idx="596">
                  <c:v>0.9965856481481481</c:v>
                </c:pt>
                <c:pt idx="597">
                  <c:v>0.99725694444444446</c:v>
                </c:pt>
                <c:pt idx="598">
                  <c:v>0.99792824074074071</c:v>
                </c:pt>
                <c:pt idx="599">
                  <c:v>0.99866898148148142</c:v>
                </c:pt>
                <c:pt idx="600">
                  <c:v>0.99934027777777779</c:v>
                </c:pt>
                <c:pt idx="601">
                  <c:v>1.1574074074074073E-5</c:v>
                </c:pt>
                <c:pt idx="602">
                  <c:v>7.407407407407407E-4</c:v>
                </c:pt>
                <c:pt idx="603">
                  <c:v>1.423611111111111E-3</c:v>
                </c:pt>
                <c:pt idx="604">
                  <c:v>2.0949074074074073E-3</c:v>
                </c:pt>
                <c:pt idx="605">
                  <c:v>2.8240740740740739E-3</c:v>
                </c:pt>
                <c:pt idx="606">
                  <c:v>3.4953703703703705E-3</c:v>
                </c:pt>
                <c:pt idx="607">
                  <c:v>4.1782407407407402E-3</c:v>
                </c:pt>
                <c:pt idx="608">
                  <c:v>4.9074074074074072E-3</c:v>
                </c:pt>
                <c:pt idx="609">
                  <c:v>5.5787037037037038E-3</c:v>
                </c:pt>
                <c:pt idx="610">
                  <c:v>6.2499999999999995E-3</c:v>
                </c:pt>
                <c:pt idx="611">
                  <c:v>6.9907407407407409E-3</c:v>
                </c:pt>
                <c:pt idx="612">
                  <c:v>7.6620370370370366E-3</c:v>
                </c:pt>
                <c:pt idx="613">
                  <c:v>8.3333333333333332E-3</c:v>
                </c:pt>
                <c:pt idx="614">
                  <c:v>9.0740740740740729E-3</c:v>
                </c:pt>
                <c:pt idx="615">
                  <c:v>9.7453703703703713E-3</c:v>
                </c:pt>
                <c:pt idx="616">
                  <c:v>1.0416666666666666E-2</c:v>
                </c:pt>
                <c:pt idx="617">
                  <c:v>1.1157407407407408E-2</c:v>
                </c:pt>
                <c:pt idx="618">
                  <c:v>1.1828703703703704E-2</c:v>
                </c:pt>
                <c:pt idx="619">
                  <c:v>1.2499999999999999E-2</c:v>
                </c:pt>
                <c:pt idx="620">
                  <c:v>1.324074074074074E-2</c:v>
                </c:pt>
                <c:pt idx="621">
                  <c:v>1.3912037037037037E-2</c:v>
                </c:pt>
                <c:pt idx="622">
                  <c:v>1.4583333333333332E-2</c:v>
                </c:pt>
                <c:pt idx="623">
                  <c:v>1.53125E-2</c:v>
                </c:pt>
                <c:pt idx="624">
                  <c:v>1.5995370370370372E-2</c:v>
                </c:pt>
                <c:pt idx="625">
                  <c:v>1.6666666666666666E-2</c:v>
                </c:pt>
                <c:pt idx="626">
                  <c:v>1.7395833333333336E-2</c:v>
                </c:pt>
                <c:pt idx="627">
                  <c:v>1.8067129629629631E-2</c:v>
                </c:pt>
                <c:pt idx="628">
                  <c:v>1.8749999999999999E-2</c:v>
                </c:pt>
                <c:pt idx="629">
                  <c:v>1.9479166666666669E-2</c:v>
                </c:pt>
                <c:pt idx="630">
                  <c:v>2.0150462962962964E-2</c:v>
                </c:pt>
                <c:pt idx="631">
                  <c:v>2.0891203703703703E-2</c:v>
                </c:pt>
                <c:pt idx="632">
                  <c:v>2.1562499999999998E-2</c:v>
                </c:pt>
                <c:pt idx="633">
                  <c:v>2.2233796296296297E-2</c:v>
                </c:pt>
                <c:pt idx="634">
                  <c:v>2.297453703703704E-2</c:v>
                </c:pt>
                <c:pt idx="635">
                  <c:v>2.3645833333333335E-2</c:v>
                </c:pt>
                <c:pt idx="636">
                  <c:v>2.431712962962963E-2</c:v>
                </c:pt>
                <c:pt idx="637">
                  <c:v>2.5046296296296299E-2</c:v>
                </c:pt>
                <c:pt idx="638">
                  <c:v>2.5729166666666664E-2</c:v>
                </c:pt>
                <c:pt idx="639">
                  <c:v>2.6400462962962962E-2</c:v>
                </c:pt>
                <c:pt idx="640">
                  <c:v>2.7129629629629632E-2</c:v>
                </c:pt>
                <c:pt idx="641">
                  <c:v>2.78125E-2</c:v>
                </c:pt>
                <c:pt idx="642">
                  <c:v>2.8483796296296295E-2</c:v>
                </c:pt>
                <c:pt idx="643">
                  <c:v>2.9212962962962965E-2</c:v>
                </c:pt>
                <c:pt idx="644">
                  <c:v>2.988425925925926E-2</c:v>
                </c:pt>
                <c:pt idx="645">
                  <c:v>3.0567129629629628E-2</c:v>
                </c:pt>
                <c:pt idx="646">
                  <c:v>3.1296296296296301E-2</c:v>
                </c:pt>
                <c:pt idx="647">
                  <c:v>3.1967592592592589E-2</c:v>
                </c:pt>
                <c:pt idx="648">
                  <c:v>3.2638888888888891E-2</c:v>
                </c:pt>
                <c:pt idx="649">
                  <c:v>3.3379629629629634E-2</c:v>
                </c:pt>
                <c:pt idx="650">
                  <c:v>3.4050925925925922E-2</c:v>
                </c:pt>
                <c:pt idx="651">
                  <c:v>3.4722222222222224E-2</c:v>
                </c:pt>
                <c:pt idx="652">
                  <c:v>3.5462962962962967E-2</c:v>
                </c:pt>
                <c:pt idx="653">
                  <c:v>3.6134259259259262E-2</c:v>
                </c:pt>
                <c:pt idx="654">
                  <c:v>3.6805555555555557E-2</c:v>
                </c:pt>
                <c:pt idx="655">
                  <c:v>3.75462962962963E-2</c:v>
                </c:pt>
                <c:pt idx="656">
                  <c:v>3.8217592592592588E-2</c:v>
                </c:pt>
                <c:pt idx="657">
                  <c:v>3.888888888888889E-2</c:v>
                </c:pt>
                <c:pt idx="658">
                  <c:v>3.9618055555555552E-2</c:v>
                </c:pt>
                <c:pt idx="659">
                  <c:v>4.0300925925925928E-2</c:v>
                </c:pt>
                <c:pt idx="660">
                  <c:v>4.0972222222222222E-2</c:v>
                </c:pt>
                <c:pt idx="661">
                  <c:v>4.1701388888888885E-2</c:v>
                </c:pt>
                <c:pt idx="662">
                  <c:v>4.2372685185185187E-2</c:v>
                </c:pt>
                <c:pt idx="663">
                  <c:v>4.3055555555555562E-2</c:v>
                </c:pt>
                <c:pt idx="664">
                  <c:v>4.3784722222222218E-2</c:v>
                </c:pt>
                <c:pt idx="665">
                  <c:v>4.445601851851852E-2</c:v>
                </c:pt>
                <c:pt idx="666">
                  <c:v>4.5196759259259256E-2</c:v>
                </c:pt>
                <c:pt idx="667">
                  <c:v>4.5868055555555558E-2</c:v>
                </c:pt>
                <c:pt idx="668">
                  <c:v>4.6539351851851853E-2</c:v>
                </c:pt>
                <c:pt idx="669">
                  <c:v>4.7280092592592589E-2</c:v>
                </c:pt>
                <c:pt idx="670">
                  <c:v>4.7951388888888891E-2</c:v>
                </c:pt>
                <c:pt idx="671">
                  <c:v>4.8622685185185179E-2</c:v>
                </c:pt>
                <c:pt idx="672">
                  <c:v>4.9363425925925929E-2</c:v>
                </c:pt>
                <c:pt idx="673">
                  <c:v>5.0034722222222223E-2</c:v>
                </c:pt>
                <c:pt idx="674">
                  <c:v>5.0706018518518518E-2</c:v>
                </c:pt>
                <c:pt idx="675">
                  <c:v>5.1435185185185188E-2</c:v>
                </c:pt>
                <c:pt idx="676">
                  <c:v>5.2118055555555563E-2</c:v>
                </c:pt>
                <c:pt idx="677">
                  <c:v>5.2789351851851851E-2</c:v>
                </c:pt>
                <c:pt idx="678">
                  <c:v>5.3518518518518521E-2</c:v>
                </c:pt>
                <c:pt idx="679">
                  <c:v>5.4189814814814809E-2</c:v>
                </c:pt>
                <c:pt idx="680">
                  <c:v>5.4872685185185184E-2</c:v>
                </c:pt>
                <c:pt idx="681">
                  <c:v>5.5601851851851847E-2</c:v>
                </c:pt>
                <c:pt idx="682">
                  <c:v>5.6273148148148149E-2</c:v>
                </c:pt>
                <c:pt idx="683">
                  <c:v>5.6956018518518524E-2</c:v>
                </c:pt>
                <c:pt idx="684">
                  <c:v>5.768518518518518E-2</c:v>
                </c:pt>
                <c:pt idx="685">
                  <c:v>5.8356481481481481E-2</c:v>
                </c:pt>
                <c:pt idx="686">
                  <c:v>5.9027777777777783E-2</c:v>
                </c:pt>
                <c:pt idx="687">
                  <c:v>5.9768518518518519E-2</c:v>
                </c:pt>
                <c:pt idx="688">
                  <c:v>6.0439814814814814E-2</c:v>
                </c:pt>
                <c:pt idx="689">
                  <c:v>6.1111111111111116E-2</c:v>
                </c:pt>
                <c:pt idx="690">
                  <c:v>6.1851851851851852E-2</c:v>
                </c:pt>
                <c:pt idx="691">
                  <c:v>6.2523148148148147E-2</c:v>
                </c:pt>
                <c:pt idx="692">
                  <c:v>6.3194444444444442E-2</c:v>
                </c:pt>
                <c:pt idx="693">
                  <c:v>6.3935185185185192E-2</c:v>
                </c:pt>
                <c:pt idx="694">
                  <c:v>6.4606481481481473E-2</c:v>
                </c:pt>
                <c:pt idx="695">
                  <c:v>6.5277777777777782E-2</c:v>
                </c:pt>
                <c:pt idx="696">
                  <c:v>6.6006944444444438E-2</c:v>
                </c:pt>
                <c:pt idx="697">
                  <c:v>6.6689814814814813E-2</c:v>
                </c:pt>
                <c:pt idx="698">
                  <c:v>6.7361111111111108E-2</c:v>
                </c:pt>
                <c:pt idx="699">
                  <c:v>6.8090277777777777E-2</c:v>
                </c:pt>
                <c:pt idx="700">
                  <c:v>6.8761574074074072E-2</c:v>
                </c:pt>
                <c:pt idx="701">
                  <c:v>6.9444444444444434E-2</c:v>
                </c:pt>
                <c:pt idx="702">
                  <c:v>7.0173611111111103E-2</c:v>
                </c:pt>
                <c:pt idx="703">
                  <c:v>7.0844907407407412E-2</c:v>
                </c:pt>
                <c:pt idx="704">
                  <c:v>7.1585648148148148E-2</c:v>
                </c:pt>
                <c:pt idx="705">
                  <c:v>7.2256944444444443E-2</c:v>
                </c:pt>
                <c:pt idx="706">
                  <c:v>7.2928240740740738E-2</c:v>
                </c:pt>
                <c:pt idx="707">
                  <c:v>7.3668981481481488E-2</c:v>
                </c:pt>
                <c:pt idx="708">
                  <c:v>7.4340277777777783E-2</c:v>
                </c:pt>
                <c:pt idx="709">
                  <c:v>7.5011574074074064E-2</c:v>
                </c:pt>
                <c:pt idx="710">
                  <c:v>7.5740740740740733E-2</c:v>
                </c:pt>
                <c:pt idx="711">
                  <c:v>7.6423611111111109E-2</c:v>
                </c:pt>
                <c:pt idx="712">
                  <c:v>7.7094907407407418E-2</c:v>
                </c:pt>
                <c:pt idx="713">
                  <c:v>7.7824074074074087E-2</c:v>
                </c:pt>
                <c:pt idx="714">
                  <c:v>7.8506944444444449E-2</c:v>
                </c:pt>
                <c:pt idx="715">
                  <c:v>7.9178240740740743E-2</c:v>
                </c:pt>
                <c:pt idx="716">
                  <c:v>7.9907407407407413E-2</c:v>
                </c:pt>
                <c:pt idx="717">
                  <c:v>8.0578703703703694E-2</c:v>
                </c:pt>
                <c:pt idx="718">
                  <c:v>8.1261574074074069E-2</c:v>
                </c:pt>
                <c:pt idx="719">
                  <c:v>8.1990740740740739E-2</c:v>
                </c:pt>
                <c:pt idx="720">
                  <c:v>8.2662037037037034E-2</c:v>
                </c:pt>
                <c:pt idx="721">
                  <c:v>8.3333333333333329E-2</c:v>
                </c:pt>
                <c:pt idx="722">
                  <c:v>8.4074074074074079E-2</c:v>
                </c:pt>
                <c:pt idx="723">
                  <c:v>8.4745370370370374E-2</c:v>
                </c:pt>
                <c:pt idx="724">
                  <c:v>8.5416666666666655E-2</c:v>
                </c:pt>
                <c:pt idx="725">
                  <c:v>8.6157407407407405E-2</c:v>
                </c:pt>
                <c:pt idx="726">
                  <c:v>8.68287037037037E-2</c:v>
                </c:pt>
                <c:pt idx="727">
                  <c:v>8.7500000000000008E-2</c:v>
                </c:pt>
                <c:pt idx="728">
                  <c:v>8.8240740740740745E-2</c:v>
                </c:pt>
                <c:pt idx="729">
                  <c:v>8.8912037037037039E-2</c:v>
                </c:pt>
                <c:pt idx="730">
                  <c:v>8.9583333333333334E-2</c:v>
                </c:pt>
                <c:pt idx="731">
                  <c:v>9.0312500000000004E-2</c:v>
                </c:pt>
                <c:pt idx="732">
                  <c:v>9.0995370370370365E-2</c:v>
                </c:pt>
                <c:pt idx="733">
                  <c:v>9.1666666666666674E-2</c:v>
                </c:pt>
                <c:pt idx="734">
                  <c:v>9.239583333333333E-2</c:v>
                </c:pt>
                <c:pt idx="735">
                  <c:v>9.3067129629629639E-2</c:v>
                </c:pt>
                <c:pt idx="736">
                  <c:v>9.375E-2</c:v>
                </c:pt>
                <c:pt idx="737">
                  <c:v>9.447916666666667E-2</c:v>
                </c:pt>
                <c:pt idx="738">
                  <c:v>9.5150462962962964E-2</c:v>
                </c:pt>
                <c:pt idx="739">
                  <c:v>9.5891203703703701E-2</c:v>
                </c:pt>
                <c:pt idx="740">
                  <c:v>9.6562499999999996E-2</c:v>
                </c:pt>
                <c:pt idx="741">
                  <c:v>9.723379629629629E-2</c:v>
                </c:pt>
                <c:pt idx="742">
                  <c:v>9.7974537037037027E-2</c:v>
                </c:pt>
                <c:pt idx="743">
                  <c:v>9.8645833333333335E-2</c:v>
                </c:pt>
                <c:pt idx="744">
                  <c:v>9.931712962962963E-2</c:v>
                </c:pt>
                <c:pt idx="745">
                  <c:v>0.10005787037037038</c:v>
                </c:pt>
                <c:pt idx="746">
                  <c:v>0.10072916666666666</c:v>
                </c:pt>
                <c:pt idx="747">
                  <c:v>0.10140046296296296</c:v>
                </c:pt>
                <c:pt idx="748">
                  <c:v>0.10212962962962963</c:v>
                </c:pt>
                <c:pt idx="749">
                  <c:v>0.10281250000000001</c:v>
                </c:pt>
                <c:pt idx="750">
                  <c:v>0.1034837962962963</c:v>
                </c:pt>
                <c:pt idx="751">
                  <c:v>0.10421296296296297</c:v>
                </c:pt>
                <c:pt idx="752">
                  <c:v>0.10488425925925926</c:v>
                </c:pt>
                <c:pt idx="753">
                  <c:v>0.10556712962962962</c:v>
                </c:pt>
                <c:pt idx="754">
                  <c:v>0.10629629629629629</c:v>
                </c:pt>
                <c:pt idx="755">
                  <c:v>0.10696759259259259</c:v>
                </c:pt>
                <c:pt idx="756">
                  <c:v>0.1076388888888889</c:v>
                </c:pt>
                <c:pt idx="757">
                  <c:v>0.10837962962962962</c:v>
                </c:pt>
                <c:pt idx="758">
                  <c:v>0.10905092592592593</c:v>
                </c:pt>
                <c:pt idx="759">
                  <c:v>0.10972222222222222</c:v>
                </c:pt>
                <c:pt idx="760">
                  <c:v>0.11046296296296297</c:v>
                </c:pt>
                <c:pt idx="761">
                  <c:v>0.11113425925925925</c:v>
                </c:pt>
                <c:pt idx="762">
                  <c:v>0.11180555555555556</c:v>
                </c:pt>
                <c:pt idx="763">
                  <c:v>0.1125462962962963</c:v>
                </c:pt>
                <c:pt idx="764">
                  <c:v>0.11321759259259261</c:v>
                </c:pt>
                <c:pt idx="765">
                  <c:v>0.11388888888888889</c:v>
                </c:pt>
                <c:pt idx="766">
                  <c:v>0.11462962962962964</c:v>
                </c:pt>
                <c:pt idx="767">
                  <c:v>0.11530092592592593</c:v>
                </c:pt>
                <c:pt idx="768">
                  <c:v>0.11597222222222221</c:v>
                </c:pt>
                <c:pt idx="769">
                  <c:v>0.11670138888888888</c:v>
                </c:pt>
                <c:pt idx="770">
                  <c:v>0.11738425925925926</c:v>
                </c:pt>
                <c:pt idx="771">
                  <c:v>0.11805555555555557</c:v>
                </c:pt>
                <c:pt idx="772">
                  <c:v>0.11878472222222221</c:v>
                </c:pt>
                <c:pt idx="773">
                  <c:v>0.11945601851851852</c:v>
                </c:pt>
                <c:pt idx="774">
                  <c:v>0.12019675925925927</c:v>
                </c:pt>
                <c:pt idx="775">
                  <c:v>0.12086805555555556</c:v>
                </c:pt>
                <c:pt idx="776">
                  <c:v>0.12153935185185184</c:v>
                </c:pt>
                <c:pt idx="777">
                  <c:v>0.12228009259259259</c:v>
                </c:pt>
                <c:pt idx="778">
                  <c:v>0.12295138888888889</c:v>
                </c:pt>
                <c:pt idx="779">
                  <c:v>0.1236226851851852</c:v>
                </c:pt>
                <c:pt idx="780">
                  <c:v>0.12436342592592593</c:v>
                </c:pt>
                <c:pt idx="781">
                  <c:v>0.12503472222222223</c:v>
                </c:pt>
                <c:pt idx="782">
                  <c:v>0.12570601851851851</c:v>
                </c:pt>
                <c:pt idx="783">
                  <c:v>0.12643518518518518</c:v>
                </c:pt>
                <c:pt idx="784">
                  <c:v>0.12711805555555555</c:v>
                </c:pt>
                <c:pt idx="785">
                  <c:v>0.12778935185185183</c:v>
                </c:pt>
                <c:pt idx="786">
                  <c:v>0.1285185185185185</c:v>
                </c:pt>
                <c:pt idx="787">
                  <c:v>0.12918981481481481</c:v>
                </c:pt>
                <c:pt idx="788">
                  <c:v>0.12987268518518519</c:v>
                </c:pt>
                <c:pt idx="789">
                  <c:v>0.13060185185185186</c:v>
                </c:pt>
                <c:pt idx="790">
                  <c:v>0.13127314814814814</c:v>
                </c:pt>
                <c:pt idx="791">
                  <c:v>0.13195601851851851</c:v>
                </c:pt>
                <c:pt idx="792">
                  <c:v>0.13268518518518518</c:v>
                </c:pt>
                <c:pt idx="793">
                  <c:v>0.13335648148148146</c:v>
                </c:pt>
                <c:pt idx="794">
                  <c:v>0.13402777777777777</c:v>
                </c:pt>
                <c:pt idx="795">
                  <c:v>0.13476851851851851</c:v>
                </c:pt>
                <c:pt idx="796">
                  <c:v>0.13543981481481482</c:v>
                </c:pt>
                <c:pt idx="797">
                  <c:v>0.1361111111111111</c:v>
                </c:pt>
                <c:pt idx="798">
                  <c:v>0.13685185185185186</c:v>
                </c:pt>
                <c:pt idx="799">
                  <c:v>0.13752314814814814</c:v>
                </c:pt>
                <c:pt idx="800">
                  <c:v>0.13819444444444443</c:v>
                </c:pt>
                <c:pt idx="801">
                  <c:v>0.13893518518518519</c:v>
                </c:pt>
                <c:pt idx="802">
                  <c:v>0.1396064814814815</c:v>
                </c:pt>
                <c:pt idx="803">
                  <c:v>0.14027777777777778</c:v>
                </c:pt>
                <c:pt idx="804">
                  <c:v>0.14100694444444445</c:v>
                </c:pt>
                <c:pt idx="805">
                  <c:v>0.14168981481481482</c:v>
                </c:pt>
                <c:pt idx="806">
                  <c:v>0.1423611111111111</c:v>
                </c:pt>
                <c:pt idx="807">
                  <c:v>0.14309027777777777</c:v>
                </c:pt>
                <c:pt idx="808">
                  <c:v>0.14376157407407408</c:v>
                </c:pt>
                <c:pt idx="809">
                  <c:v>0.14444444444444446</c:v>
                </c:pt>
                <c:pt idx="810">
                  <c:v>0.14517361111111113</c:v>
                </c:pt>
                <c:pt idx="811">
                  <c:v>0.14584490740740741</c:v>
                </c:pt>
                <c:pt idx="812">
                  <c:v>0.14658564814814815</c:v>
                </c:pt>
                <c:pt idx="813">
                  <c:v>0.14725694444444445</c:v>
                </c:pt>
                <c:pt idx="814">
                  <c:v>0.14792824074074074</c:v>
                </c:pt>
                <c:pt idx="815">
                  <c:v>0.14866898148148147</c:v>
                </c:pt>
                <c:pt idx="816">
                  <c:v>0.14934027777777778</c:v>
                </c:pt>
                <c:pt idx="817">
                  <c:v>0.15001157407407409</c:v>
                </c:pt>
                <c:pt idx="818">
                  <c:v>0.15074074074074076</c:v>
                </c:pt>
                <c:pt idx="819">
                  <c:v>0.15142361111111111</c:v>
                </c:pt>
                <c:pt idx="820">
                  <c:v>0.15209490740740741</c:v>
                </c:pt>
                <c:pt idx="821">
                  <c:v>0.15282407407407408</c:v>
                </c:pt>
                <c:pt idx="822">
                  <c:v>0.15350694444444443</c:v>
                </c:pt>
                <c:pt idx="823">
                  <c:v>0.15417824074074074</c:v>
                </c:pt>
                <c:pt idx="824">
                  <c:v>0.15490740740740741</c:v>
                </c:pt>
                <c:pt idx="825">
                  <c:v>0.15557870370370372</c:v>
                </c:pt>
                <c:pt idx="826">
                  <c:v>0.15626157407407407</c:v>
                </c:pt>
                <c:pt idx="827">
                  <c:v>0.15699074074074074</c:v>
                </c:pt>
                <c:pt idx="828">
                  <c:v>0.15766203703703704</c:v>
                </c:pt>
                <c:pt idx="829">
                  <c:v>0.15833333333333333</c:v>
                </c:pt>
                <c:pt idx="830">
                  <c:v>0.15907407407407406</c:v>
                </c:pt>
                <c:pt idx="831">
                  <c:v>0.15974537037037037</c:v>
                </c:pt>
                <c:pt idx="832">
                  <c:v>0.16041666666666668</c:v>
                </c:pt>
                <c:pt idx="833">
                  <c:v>0.16115740740740742</c:v>
                </c:pt>
                <c:pt idx="834">
                  <c:v>0.1618287037037037</c:v>
                </c:pt>
                <c:pt idx="835">
                  <c:v>0.16250000000000001</c:v>
                </c:pt>
                <c:pt idx="836">
                  <c:v>0.16324074074074074</c:v>
                </c:pt>
                <c:pt idx="837">
                  <c:v>0.16391203703703702</c:v>
                </c:pt>
                <c:pt idx="838">
                  <c:v>0.16458333333333333</c:v>
                </c:pt>
                <c:pt idx="839">
                  <c:v>0.1653125</c:v>
                </c:pt>
                <c:pt idx="840">
                  <c:v>0.16599537037037038</c:v>
                </c:pt>
                <c:pt idx="841">
                  <c:v>0.16666666666666666</c:v>
                </c:pt>
                <c:pt idx="842">
                  <c:v>0.16739583333333333</c:v>
                </c:pt>
                <c:pt idx="843">
                  <c:v>0.16806712962962964</c:v>
                </c:pt>
                <c:pt idx="844">
                  <c:v>0.16874999999999998</c:v>
                </c:pt>
                <c:pt idx="845">
                  <c:v>0.16947916666666665</c:v>
                </c:pt>
                <c:pt idx="846">
                  <c:v>0.17015046296296296</c:v>
                </c:pt>
                <c:pt idx="847">
                  <c:v>0.1708912037037037</c:v>
                </c:pt>
                <c:pt idx="848">
                  <c:v>0.17156249999999998</c:v>
                </c:pt>
                <c:pt idx="849">
                  <c:v>0.17223379629629632</c:v>
                </c:pt>
                <c:pt idx="850">
                  <c:v>0.17297453703703702</c:v>
                </c:pt>
                <c:pt idx="851">
                  <c:v>0.17364583333333336</c:v>
                </c:pt>
                <c:pt idx="852">
                  <c:v>0.17431712962962964</c:v>
                </c:pt>
                <c:pt idx="853">
                  <c:v>0.17505787037037038</c:v>
                </c:pt>
                <c:pt idx="854">
                  <c:v>0.17572916666666669</c:v>
                </c:pt>
                <c:pt idx="855">
                  <c:v>0.17640046296296297</c:v>
                </c:pt>
                <c:pt idx="856">
                  <c:v>0.17712962962962964</c:v>
                </c:pt>
                <c:pt idx="857">
                  <c:v>0.17781250000000001</c:v>
                </c:pt>
                <c:pt idx="858">
                  <c:v>0.17848379629629629</c:v>
                </c:pt>
                <c:pt idx="859">
                  <c:v>0.17921296296296296</c:v>
                </c:pt>
                <c:pt idx="860">
                  <c:v>0.17988425925925924</c:v>
                </c:pt>
                <c:pt idx="861">
                  <c:v>0.18056712962962962</c:v>
                </c:pt>
                <c:pt idx="862">
                  <c:v>0.18129629629629629</c:v>
                </c:pt>
                <c:pt idx="863">
                  <c:v>0.18196759259259257</c:v>
                </c:pt>
                <c:pt idx="864">
                  <c:v>0.18263888888888891</c:v>
                </c:pt>
                <c:pt idx="865">
                  <c:v>0.18337962962962961</c:v>
                </c:pt>
                <c:pt idx="866">
                  <c:v>0.18405092592592595</c:v>
                </c:pt>
                <c:pt idx="867">
                  <c:v>0.18479166666666666</c:v>
                </c:pt>
                <c:pt idx="868">
                  <c:v>0.18546296296296297</c:v>
                </c:pt>
                <c:pt idx="869">
                  <c:v>0.18613425925925928</c:v>
                </c:pt>
                <c:pt idx="870">
                  <c:v>0.18680555555555556</c:v>
                </c:pt>
                <c:pt idx="871">
                  <c:v>0.18754629629629629</c:v>
                </c:pt>
                <c:pt idx="872">
                  <c:v>0.1882175925925926</c:v>
                </c:pt>
                <c:pt idx="873">
                  <c:v>0.18888888888888888</c:v>
                </c:pt>
                <c:pt idx="874">
                  <c:v>0.18961805555555555</c:v>
                </c:pt>
                <c:pt idx="875">
                  <c:v>0.19030092592592593</c:v>
                </c:pt>
                <c:pt idx="876">
                  <c:v>0.19097222222222221</c:v>
                </c:pt>
                <c:pt idx="877">
                  <c:v>0.19170138888888888</c:v>
                </c:pt>
                <c:pt idx="878">
                  <c:v>0.19238425925925925</c:v>
                </c:pt>
                <c:pt idx="879">
                  <c:v>0.19305555555555554</c:v>
                </c:pt>
                <c:pt idx="880">
                  <c:v>0.19378472222222221</c:v>
                </c:pt>
                <c:pt idx="881">
                  <c:v>0.19445601851851854</c:v>
                </c:pt>
                <c:pt idx="882">
                  <c:v>0.19519675925925925</c:v>
                </c:pt>
                <c:pt idx="883">
                  <c:v>0.19586805555555556</c:v>
                </c:pt>
                <c:pt idx="884">
                  <c:v>0.19653935185185187</c:v>
                </c:pt>
                <c:pt idx="885">
                  <c:v>0.1972800925925926</c:v>
                </c:pt>
                <c:pt idx="886">
                  <c:v>0.19795138888888889</c:v>
                </c:pt>
                <c:pt idx="887">
                  <c:v>0.19862268518518519</c:v>
                </c:pt>
                <c:pt idx="888">
                  <c:v>0.19936342592592593</c:v>
                </c:pt>
                <c:pt idx="889">
                  <c:v>0.20003472222222221</c:v>
                </c:pt>
                <c:pt idx="890">
                  <c:v>0.20070601851851852</c:v>
                </c:pt>
                <c:pt idx="891">
                  <c:v>0.20143518518518519</c:v>
                </c:pt>
                <c:pt idx="892">
                  <c:v>0.20211805555555554</c:v>
                </c:pt>
                <c:pt idx="893">
                  <c:v>0.20278935185185185</c:v>
                </c:pt>
                <c:pt idx="894">
                  <c:v>0.20351851851851852</c:v>
                </c:pt>
                <c:pt idx="895">
                  <c:v>0.20420138888888886</c:v>
                </c:pt>
                <c:pt idx="896">
                  <c:v>0.2048726851851852</c:v>
                </c:pt>
                <c:pt idx="897">
                  <c:v>0.20560185185185187</c:v>
                </c:pt>
                <c:pt idx="898">
                  <c:v>0.20627314814814815</c:v>
                </c:pt>
                <c:pt idx="899">
                  <c:v>0.20695601851851853</c:v>
                </c:pt>
                <c:pt idx="900">
                  <c:v>0.20768518518518519</c:v>
                </c:pt>
                <c:pt idx="901">
                  <c:v>0.20835648148148148</c:v>
                </c:pt>
                <c:pt idx="902">
                  <c:v>0.20902777777777778</c:v>
                </c:pt>
                <c:pt idx="903">
                  <c:v>0.20976851851851852</c:v>
                </c:pt>
                <c:pt idx="904">
                  <c:v>0.2104398148148148</c:v>
                </c:pt>
                <c:pt idx="905">
                  <c:v>0.21111111111111111</c:v>
                </c:pt>
                <c:pt idx="906">
                  <c:v>0.21185185185185185</c:v>
                </c:pt>
                <c:pt idx="907">
                  <c:v>0.21252314814814813</c:v>
                </c:pt>
                <c:pt idx="908">
                  <c:v>0.21319444444444444</c:v>
                </c:pt>
                <c:pt idx="909">
                  <c:v>0.21393518518518517</c:v>
                </c:pt>
                <c:pt idx="910">
                  <c:v>0.21460648148148151</c:v>
                </c:pt>
                <c:pt idx="911">
                  <c:v>0.21527777777777779</c:v>
                </c:pt>
                <c:pt idx="912">
                  <c:v>0.21601851851851853</c:v>
                </c:pt>
                <c:pt idx="913">
                  <c:v>0.21668981481481484</c:v>
                </c:pt>
                <c:pt idx="914">
                  <c:v>0.21736111111111112</c:v>
                </c:pt>
                <c:pt idx="915">
                  <c:v>0.21809027777777779</c:v>
                </c:pt>
                <c:pt idx="916">
                  <c:v>0.21877314814814816</c:v>
                </c:pt>
                <c:pt idx="917">
                  <c:v>0.21944444444444444</c:v>
                </c:pt>
                <c:pt idx="918">
                  <c:v>0.22017361111111111</c:v>
                </c:pt>
                <c:pt idx="919">
                  <c:v>0.22084490740740739</c:v>
                </c:pt>
                <c:pt idx="920">
                  <c:v>0.22152777777777777</c:v>
                </c:pt>
                <c:pt idx="921">
                  <c:v>0.22225694444444444</c:v>
                </c:pt>
                <c:pt idx="922">
                  <c:v>0.22292824074074072</c:v>
                </c:pt>
                <c:pt idx="923">
                  <c:v>0.22366898148148148</c:v>
                </c:pt>
                <c:pt idx="924">
                  <c:v>0.22434027777777776</c:v>
                </c:pt>
                <c:pt idx="925">
                  <c:v>0.2250115740740741</c:v>
                </c:pt>
                <c:pt idx="926">
                  <c:v>0.22575231481481481</c:v>
                </c:pt>
                <c:pt idx="927">
                  <c:v>0.22642361111111112</c:v>
                </c:pt>
                <c:pt idx="928">
                  <c:v>0.22709490740740743</c:v>
                </c:pt>
                <c:pt idx="929">
                  <c:v>0.22783564814814816</c:v>
                </c:pt>
                <c:pt idx="930">
                  <c:v>0.22850694444444444</c:v>
                </c:pt>
                <c:pt idx="931">
                  <c:v>0.22917824074074075</c:v>
                </c:pt>
                <c:pt idx="932">
                  <c:v>0.22990740740740742</c:v>
                </c:pt>
                <c:pt idx="933">
                  <c:v>0.23059027777777777</c:v>
                </c:pt>
                <c:pt idx="934">
                  <c:v>0.23126157407407408</c:v>
                </c:pt>
                <c:pt idx="935">
                  <c:v>0.23199074074074075</c:v>
                </c:pt>
                <c:pt idx="936">
                  <c:v>0.23267361111111109</c:v>
                </c:pt>
                <c:pt idx="937">
                  <c:v>0.2333449074074074</c:v>
                </c:pt>
                <c:pt idx="938">
                  <c:v>0.23407407407407407</c:v>
                </c:pt>
                <c:pt idx="939">
                  <c:v>0.23474537037037035</c:v>
                </c:pt>
                <c:pt idx="940">
                  <c:v>0.23542824074074073</c:v>
                </c:pt>
                <c:pt idx="941">
                  <c:v>0.2361574074074074</c:v>
                </c:pt>
                <c:pt idx="942">
                  <c:v>0.23682870370370371</c:v>
                </c:pt>
                <c:pt idx="943">
                  <c:v>0.23750000000000002</c:v>
                </c:pt>
                <c:pt idx="944">
                  <c:v>0.23824074074074075</c:v>
                </c:pt>
                <c:pt idx="945">
                  <c:v>0.23891203703703703</c:v>
                </c:pt>
                <c:pt idx="946">
                  <c:v>0.23958333333333334</c:v>
                </c:pt>
                <c:pt idx="947">
                  <c:v>0.24032407407407408</c:v>
                </c:pt>
                <c:pt idx="948">
                  <c:v>0.24099537037037036</c:v>
                </c:pt>
                <c:pt idx="949">
                  <c:v>0.24166666666666667</c:v>
                </c:pt>
                <c:pt idx="950">
                  <c:v>0.2424074074074074</c:v>
                </c:pt>
                <c:pt idx="951">
                  <c:v>0.24307870370370369</c:v>
                </c:pt>
                <c:pt idx="952">
                  <c:v>0.24374999999999999</c:v>
                </c:pt>
                <c:pt idx="953">
                  <c:v>0.24449074074074073</c:v>
                </c:pt>
                <c:pt idx="954">
                  <c:v>0.24516203703703701</c:v>
                </c:pt>
                <c:pt idx="955">
                  <c:v>0.24583333333333335</c:v>
                </c:pt>
                <c:pt idx="956">
                  <c:v>0.24656250000000002</c:v>
                </c:pt>
                <c:pt idx="957">
                  <c:v>0.24724537037037039</c:v>
                </c:pt>
                <c:pt idx="958">
                  <c:v>0.24791666666666667</c:v>
                </c:pt>
                <c:pt idx="959">
                  <c:v>0.24864583333333334</c:v>
                </c:pt>
                <c:pt idx="960">
                  <c:v>0.24931712962962962</c:v>
                </c:pt>
                <c:pt idx="961">
                  <c:v>0.25</c:v>
                </c:pt>
                <c:pt idx="962">
                  <c:v>0.25072916666666667</c:v>
                </c:pt>
                <c:pt idx="963">
                  <c:v>0.25140046296296298</c:v>
                </c:pt>
                <c:pt idx="964">
                  <c:v>0.25214120370370369</c:v>
                </c:pt>
                <c:pt idx="965">
                  <c:v>0.2528125</c:v>
                </c:pt>
                <c:pt idx="966">
                  <c:v>0.2534837962962963</c:v>
                </c:pt>
                <c:pt idx="967">
                  <c:v>0.25422453703703701</c:v>
                </c:pt>
                <c:pt idx="968">
                  <c:v>0.25489583333333332</c:v>
                </c:pt>
                <c:pt idx="969">
                  <c:v>0.25556712962962963</c:v>
                </c:pt>
                <c:pt idx="970">
                  <c:v>0.25630787037037034</c:v>
                </c:pt>
                <c:pt idx="971">
                  <c:v>0.2569791666666667</c:v>
                </c:pt>
                <c:pt idx="972">
                  <c:v>0.25765046296296296</c:v>
                </c:pt>
                <c:pt idx="973">
                  <c:v>0.25837962962962963</c:v>
                </c:pt>
                <c:pt idx="974">
                  <c:v>0.25906250000000003</c:v>
                </c:pt>
                <c:pt idx="975">
                  <c:v>0.25973379629629628</c:v>
                </c:pt>
                <c:pt idx="976">
                  <c:v>0.26046296296296295</c:v>
                </c:pt>
                <c:pt idx="977">
                  <c:v>0.26113425925925926</c:v>
                </c:pt>
                <c:pt idx="978">
                  <c:v>0.26181712962962961</c:v>
                </c:pt>
                <c:pt idx="979">
                  <c:v>0.26254629629629628</c:v>
                </c:pt>
                <c:pt idx="980">
                  <c:v>0.26321759259259259</c:v>
                </c:pt>
                <c:pt idx="981">
                  <c:v>0.26390046296296293</c:v>
                </c:pt>
                <c:pt idx="982">
                  <c:v>0.2646296296296296</c:v>
                </c:pt>
                <c:pt idx="983">
                  <c:v>0.26530092592592591</c:v>
                </c:pt>
                <c:pt idx="984">
                  <c:v>0.26597222222222222</c:v>
                </c:pt>
                <c:pt idx="985">
                  <c:v>0.26671296296296293</c:v>
                </c:pt>
                <c:pt idx="986">
                  <c:v>0.26738425925925929</c:v>
                </c:pt>
                <c:pt idx="987">
                  <c:v>0.26805555555555555</c:v>
                </c:pt>
                <c:pt idx="988">
                  <c:v>0.26879629629629631</c:v>
                </c:pt>
                <c:pt idx="989">
                  <c:v>0.26946759259259262</c:v>
                </c:pt>
                <c:pt idx="990">
                  <c:v>0.27013888888888887</c:v>
                </c:pt>
                <c:pt idx="991">
                  <c:v>0.27087962962962964</c:v>
                </c:pt>
                <c:pt idx="992">
                  <c:v>0.27155092592592595</c:v>
                </c:pt>
                <c:pt idx="993">
                  <c:v>0.2722222222222222</c:v>
                </c:pt>
                <c:pt idx="994">
                  <c:v>0.27296296296296296</c:v>
                </c:pt>
                <c:pt idx="995">
                  <c:v>0.27363425925925927</c:v>
                </c:pt>
                <c:pt idx="996">
                  <c:v>0.27430555555555552</c:v>
                </c:pt>
                <c:pt idx="997">
                  <c:v>0.27503472222222219</c:v>
                </c:pt>
                <c:pt idx="998">
                  <c:v>0.2757175925925926</c:v>
                </c:pt>
                <c:pt idx="999">
                  <c:v>0.27638888888888885</c:v>
                </c:pt>
                <c:pt idx="1000">
                  <c:v>0.27711805555555552</c:v>
                </c:pt>
                <c:pt idx="1001">
                  <c:v>0.27778935185185188</c:v>
                </c:pt>
                <c:pt idx="1002">
                  <c:v>0.27853009259259259</c:v>
                </c:pt>
                <c:pt idx="1003">
                  <c:v>0.2792013888888889</c:v>
                </c:pt>
                <c:pt idx="1004">
                  <c:v>0.27987268518518521</c:v>
                </c:pt>
                <c:pt idx="1005">
                  <c:v>0.28061342592592592</c:v>
                </c:pt>
                <c:pt idx="1006">
                  <c:v>0.28128472222222223</c:v>
                </c:pt>
                <c:pt idx="1007">
                  <c:v>0.28195601851851854</c:v>
                </c:pt>
                <c:pt idx="1008">
                  <c:v>0.28269675925925924</c:v>
                </c:pt>
                <c:pt idx="1009">
                  <c:v>0.28336805555555555</c:v>
                </c:pt>
                <c:pt idx="1010">
                  <c:v>0.28403935185185186</c:v>
                </c:pt>
                <c:pt idx="1011">
                  <c:v>0.28476851851851853</c:v>
                </c:pt>
                <c:pt idx="1012">
                  <c:v>0.28545138888888888</c:v>
                </c:pt>
                <c:pt idx="1013">
                  <c:v>0.28618055555555555</c:v>
                </c:pt>
                <c:pt idx="1014">
                  <c:v>0.28685185185185186</c:v>
                </c:pt>
                <c:pt idx="1015">
                  <c:v>0.28752314814814817</c:v>
                </c:pt>
                <c:pt idx="1016">
                  <c:v>0.28820601851851851</c:v>
                </c:pt>
                <c:pt idx="1017">
                  <c:v>0.28893518518518518</c:v>
                </c:pt>
                <c:pt idx="1018">
                  <c:v>0.28960648148148149</c:v>
                </c:pt>
                <c:pt idx="1019">
                  <c:v>0.29028935185185184</c:v>
                </c:pt>
                <c:pt idx="1020">
                  <c:v>0.29101851851851851</c:v>
                </c:pt>
                <c:pt idx="1021">
                  <c:v>0.29168981481481482</c:v>
                </c:pt>
                <c:pt idx="1022">
                  <c:v>0.29236111111111113</c:v>
                </c:pt>
                <c:pt idx="1023">
                  <c:v>0.29310185185185184</c:v>
                </c:pt>
                <c:pt idx="1024">
                  <c:v>0.29377314814814814</c:v>
                </c:pt>
                <c:pt idx="1025">
                  <c:v>0.29444444444444445</c:v>
                </c:pt>
                <c:pt idx="1026">
                  <c:v>0.29518518518518516</c:v>
                </c:pt>
                <c:pt idx="1027">
                  <c:v>0.29585648148148147</c:v>
                </c:pt>
                <c:pt idx="1028">
                  <c:v>0.29652777777777778</c:v>
                </c:pt>
                <c:pt idx="1029">
                  <c:v>0.29726851851851849</c:v>
                </c:pt>
                <c:pt idx="1030">
                  <c:v>0.29793981481481485</c:v>
                </c:pt>
                <c:pt idx="1031">
                  <c:v>0.2986111111111111</c:v>
                </c:pt>
                <c:pt idx="1032">
                  <c:v>0.29934027777777777</c:v>
                </c:pt>
                <c:pt idx="1033">
                  <c:v>0.30002314814814818</c:v>
                </c:pt>
                <c:pt idx="1034">
                  <c:v>0.30069444444444443</c:v>
                </c:pt>
                <c:pt idx="1035">
                  <c:v>0.3014236111111111</c:v>
                </c:pt>
                <c:pt idx="1036">
                  <c:v>0.30209490740740741</c:v>
                </c:pt>
                <c:pt idx="1037">
                  <c:v>0.30277777777777776</c:v>
                </c:pt>
                <c:pt idx="1038">
                  <c:v>0.30350694444444443</c:v>
                </c:pt>
                <c:pt idx="1039">
                  <c:v>0.30417824074074074</c:v>
                </c:pt>
                <c:pt idx="1040">
                  <c:v>0.3049189814814815</c:v>
                </c:pt>
                <c:pt idx="1041">
                  <c:v>0.30559027777777775</c:v>
                </c:pt>
                <c:pt idx="1042">
                  <c:v>0.30626157407407406</c:v>
                </c:pt>
                <c:pt idx="1043">
                  <c:v>0.30700231481481483</c:v>
                </c:pt>
                <c:pt idx="1044">
                  <c:v>0.30767361111111108</c:v>
                </c:pt>
                <c:pt idx="1045">
                  <c:v>0.30834490740740744</c:v>
                </c:pt>
                <c:pt idx="1046">
                  <c:v>0.30908564814814815</c:v>
                </c:pt>
                <c:pt idx="1047">
                  <c:v>0.30975694444444446</c:v>
                </c:pt>
                <c:pt idx="1048">
                  <c:v>0.31042824074074077</c:v>
                </c:pt>
                <c:pt idx="1049">
                  <c:v>0.31115740740740744</c:v>
                </c:pt>
                <c:pt idx="1050">
                  <c:v>0.31184027777777779</c:v>
                </c:pt>
                <c:pt idx="1051">
                  <c:v>0.31251157407407409</c:v>
                </c:pt>
                <c:pt idx="1052">
                  <c:v>0.31324074074074076</c:v>
                </c:pt>
                <c:pt idx="1053">
                  <c:v>0.31391203703703702</c:v>
                </c:pt>
                <c:pt idx="1054">
                  <c:v>0.31459490740740742</c:v>
                </c:pt>
                <c:pt idx="1055">
                  <c:v>0.31532407407407409</c:v>
                </c:pt>
                <c:pt idx="1056">
                  <c:v>0.31599537037037034</c:v>
                </c:pt>
                <c:pt idx="1057">
                  <c:v>0.31666666666666665</c:v>
                </c:pt>
                <c:pt idx="1058">
                  <c:v>0.31740740740740742</c:v>
                </c:pt>
                <c:pt idx="1059">
                  <c:v>0.31807870370370367</c:v>
                </c:pt>
                <c:pt idx="1060">
                  <c:v>0.31875000000000003</c:v>
                </c:pt>
                <c:pt idx="1061">
                  <c:v>0.31949074074074074</c:v>
                </c:pt>
                <c:pt idx="1062">
                  <c:v>0.32016203703703705</c:v>
                </c:pt>
                <c:pt idx="1063">
                  <c:v>0.32083333333333336</c:v>
                </c:pt>
                <c:pt idx="1064">
                  <c:v>0.32157407407407407</c:v>
                </c:pt>
                <c:pt idx="1065">
                  <c:v>0.32224537037037038</c:v>
                </c:pt>
                <c:pt idx="1066">
                  <c:v>0.32291666666666669</c:v>
                </c:pt>
                <c:pt idx="1067">
                  <c:v>0.32365740740740739</c:v>
                </c:pt>
                <c:pt idx="1068">
                  <c:v>0.3243287037037037</c:v>
                </c:pt>
                <c:pt idx="1069">
                  <c:v>0.32500000000000001</c:v>
                </c:pt>
                <c:pt idx="1070">
                  <c:v>0.32572916666666668</c:v>
                </c:pt>
                <c:pt idx="1071">
                  <c:v>0.32641203703703703</c:v>
                </c:pt>
                <c:pt idx="1072">
                  <c:v>0.32708333333333334</c:v>
                </c:pt>
                <c:pt idx="1073">
                  <c:v>0.32781250000000001</c:v>
                </c:pt>
                <c:pt idx="1074">
                  <c:v>0.32848379629629632</c:v>
                </c:pt>
                <c:pt idx="1075">
                  <c:v>0.32922453703703702</c:v>
                </c:pt>
                <c:pt idx="1076">
                  <c:v>0.32989583333333333</c:v>
                </c:pt>
                <c:pt idx="1077">
                  <c:v>0.33056712962962964</c:v>
                </c:pt>
                <c:pt idx="1078">
                  <c:v>0.33130787037037041</c:v>
                </c:pt>
                <c:pt idx="1079">
                  <c:v>0.33197916666666666</c:v>
                </c:pt>
                <c:pt idx="1080">
                  <c:v>0.33265046296296297</c:v>
                </c:pt>
                <c:pt idx="1081">
                  <c:v>0.33339120370370368</c:v>
                </c:pt>
                <c:pt idx="1082">
                  <c:v>0.33406249999999998</c:v>
                </c:pt>
                <c:pt idx="1083">
                  <c:v>0.33473379629629635</c:v>
                </c:pt>
                <c:pt idx="1084">
                  <c:v>0.33546296296296302</c:v>
                </c:pt>
                <c:pt idx="1085">
                  <c:v>0.33614583333333337</c:v>
                </c:pt>
                <c:pt idx="1086">
                  <c:v>0.33681712962962962</c:v>
                </c:pt>
                <c:pt idx="1087">
                  <c:v>0.33754629629629629</c:v>
                </c:pt>
                <c:pt idx="1088">
                  <c:v>0.33822916666666664</c:v>
                </c:pt>
                <c:pt idx="1089">
                  <c:v>0.338900462962963</c:v>
                </c:pt>
                <c:pt idx="1090">
                  <c:v>0.33962962962962967</c:v>
                </c:pt>
                <c:pt idx="1091">
                  <c:v>0.34030092592592592</c:v>
                </c:pt>
                <c:pt idx="1092">
                  <c:v>0.34098379629629627</c:v>
                </c:pt>
                <c:pt idx="1093">
                  <c:v>0.34171296296296294</c:v>
                </c:pt>
                <c:pt idx="1094">
                  <c:v>0.34238425925925925</c:v>
                </c:pt>
                <c:pt idx="1095">
                  <c:v>0.3430555555555555</c:v>
                </c:pt>
                <c:pt idx="1096">
                  <c:v>0.34379629629629632</c:v>
                </c:pt>
                <c:pt idx="1097">
                  <c:v>0.34446759259259263</c:v>
                </c:pt>
                <c:pt idx="1098">
                  <c:v>0.34513888888888888</c:v>
                </c:pt>
                <c:pt idx="1099">
                  <c:v>0.34587962962962965</c:v>
                </c:pt>
                <c:pt idx="1100">
                  <c:v>0.3465509259259259</c:v>
                </c:pt>
                <c:pt idx="1101">
                  <c:v>0.34722222222222227</c:v>
                </c:pt>
                <c:pt idx="1102">
                  <c:v>0.34796296296296297</c:v>
                </c:pt>
                <c:pt idx="1103">
                  <c:v>0.34863425925925928</c:v>
                </c:pt>
                <c:pt idx="1104">
                  <c:v>0.34930555555555554</c:v>
                </c:pt>
                <c:pt idx="1105">
                  <c:v>0.35003472222222221</c:v>
                </c:pt>
                <c:pt idx="1106">
                  <c:v>0.35071759259259255</c:v>
                </c:pt>
                <c:pt idx="1107">
                  <c:v>0.35138888888888892</c:v>
                </c:pt>
                <c:pt idx="1108">
                  <c:v>0.35211805555555559</c:v>
                </c:pt>
                <c:pt idx="1109">
                  <c:v>0.35280092592592593</c:v>
                </c:pt>
                <c:pt idx="1110">
                  <c:v>0.35347222222222219</c:v>
                </c:pt>
                <c:pt idx="1111">
                  <c:v>0.35420138888888886</c:v>
                </c:pt>
                <c:pt idx="1112">
                  <c:v>0.35487268518518517</c:v>
                </c:pt>
                <c:pt idx="1113">
                  <c:v>0.35561342592592587</c:v>
                </c:pt>
                <c:pt idx="1114">
                  <c:v>0.35628472222222224</c:v>
                </c:pt>
                <c:pt idx="1115">
                  <c:v>0.35702546296296295</c:v>
                </c:pt>
                <c:pt idx="1116">
                  <c:v>0.35769675925925926</c:v>
                </c:pt>
                <c:pt idx="1117">
                  <c:v>0.35836805555555556</c:v>
                </c:pt>
                <c:pt idx="1118">
                  <c:v>0.35903935185185182</c:v>
                </c:pt>
                <c:pt idx="1119">
                  <c:v>0.35978009259259264</c:v>
                </c:pt>
                <c:pt idx="1120">
                  <c:v>0.36045138888888889</c:v>
                </c:pt>
                <c:pt idx="1121">
                  <c:v>0.3611226851851852</c:v>
                </c:pt>
                <c:pt idx="1122">
                  <c:v>0.36185185185185187</c:v>
                </c:pt>
                <c:pt idx="1123">
                  <c:v>0.36253472222222222</c:v>
                </c:pt>
                <c:pt idx="1124">
                  <c:v>0.36320601851851847</c:v>
                </c:pt>
                <c:pt idx="1125">
                  <c:v>0.36393518518518514</c:v>
                </c:pt>
                <c:pt idx="1126">
                  <c:v>0.36461805555555554</c:v>
                </c:pt>
                <c:pt idx="1127">
                  <c:v>0.36528935185185185</c:v>
                </c:pt>
                <c:pt idx="1128">
                  <c:v>0.36601851851851852</c:v>
                </c:pt>
                <c:pt idx="1129">
                  <c:v>0.36668981481481483</c:v>
                </c:pt>
                <c:pt idx="1130">
                  <c:v>0.36737268518518523</c:v>
                </c:pt>
                <c:pt idx="1131">
                  <c:v>0.3681018518518519</c:v>
                </c:pt>
                <c:pt idx="1132">
                  <c:v>0.36877314814814816</c:v>
                </c:pt>
                <c:pt idx="1133">
                  <c:v>0.3694560185185185</c:v>
                </c:pt>
                <c:pt idx="1134">
                  <c:v>0.37018518518518517</c:v>
                </c:pt>
                <c:pt idx="1135">
                  <c:v>0.37085648148148148</c:v>
                </c:pt>
                <c:pt idx="1136">
                  <c:v>0.37152777777777773</c:v>
                </c:pt>
                <c:pt idx="1137">
                  <c:v>0.37226851851851855</c:v>
                </c:pt>
                <c:pt idx="1138">
                  <c:v>0.37293981481481481</c:v>
                </c:pt>
                <c:pt idx="1139">
                  <c:v>0.37361111111111112</c:v>
                </c:pt>
                <c:pt idx="1140">
                  <c:v>0.37435185185185182</c:v>
                </c:pt>
                <c:pt idx="1141">
                  <c:v>0.37502314814814813</c:v>
                </c:pt>
                <c:pt idx="1142">
                  <c:v>0.3756944444444445</c:v>
                </c:pt>
                <c:pt idx="1143">
                  <c:v>0.37643518518518521</c:v>
                </c:pt>
                <c:pt idx="1144">
                  <c:v>0.37710648148148151</c:v>
                </c:pt>
                <c:pt idx="1145">
                  <c:v>0.37777777777777777</c:v>
                </c:pt>
                <c:pt idx="1146">
                  <c:v>0.37850694444444444</c:v>
                </c:pt>
                <c:pt idx="1147">
                  <c:v>0.37918981481481479</c:v>
                </c:pt>
                <c:pt idx="1148">
                  <c:v>0.37986111111111115</c:v>
                </c:pt>
                <c:pt idx="1149">
                  <c:v>0.38059027777777782</c:v>
                </c:pt>
                <c:pt idx="1150">
                  <c:v>0.38127314814814817</c:v>
                </c:pt>
                <c:pt idx="1151">
                  <c:v>0.38194444444444442</c:v>
                </c:pt>
                <c:pt idx="1152">
                  <c:v>0.38267361111111109</c:v>
                </c:pt>
                <c:pt idx="1153">
                  <c:v>0.3833449074074074</c:v>
                </c:pt>
                <c:pt idx="1154">
                  <c:v>0.38408564814814811</c:v>
                </c:pt>
                <c:pt idx="1155">
                  <c:v>0.38475694444444447</c:v>
                </c:pt>
                <c:pt idx="1156">
                  <c:v>0.38542824074074072</c:v>
                </c:pt>
                <c:pt idx="1157">
                  <c:v>0.38616898148148149</c:v>
                </c:pt>
                <c:pt idx="1158">
                  <c:v>0.3868402777777778</c:v>
                </c:pt>
                <c:pt idx="1159">
                  <c:v>0.38751157407407405</c:v>
                </c:pt>
                <c:pt idx="1160">
                  <c:v>0.38825231481481487</c:v>
                </c:pt>
                <c:pt idx="1161">
                  <c:v>0.38892361111111112</c:v>
                </c:pt>
                <c:pt idx="1162">
                  <c:v>0.38959490740740743</c:v>
                </c:pt>
                <c:pt idx="1163">
                  <c:v>0.39033564814814814</c:v>
                </c:pt>
                <c:pt idx="1164">
                  <c:v>0.39100694444444445</c:v>
                </c:pt>
                <c:pt idx="1165">
                  <c:v>0.3916782407407407</c:v>
                </c:pt>
                <c:pt idx="1166">
                  <c:v>0.39240740740740737</c:v>
                </c:pt>
                <c:pt idx="1167">
                  <c:v>0.39309027777777777</c:v>
                </c:pt>
                <c:pt idx="1168">
                  <c:v>0.39376157407407408</c:v>
                </c:pt>
                <c:pt idx="1169">
                  <c:v>0.39449074074074075</c:v>
                </c:pt>
                <c:pt idx="1170">
                  <c:v>0.39516203703703701</c:v>
                </c:pt>
                <c:pt idx="1171">
                  <c:v>0.39584490740740735</c:v>
                </c:pt>
                <c:pt idx="1172">
                  <c:v>0.39657407407407402</c:v>
                </c:pt>
                <c:pt idx="1173">
                  <c:v>0.39724537037037039</c:v>
                </c:pt>
                <c:pt idx="1174">
                  <c:v>0.39792824074074074</c:v>
                </c:pt>
                <c:pt idx="1175">
                  <c:v>0.3986574074074074</c:v>
                </c:pt>
                <c:pt idx="1176">
                  <c:v>0.39932870370370371</c:v>
                </c:pt>
                <c:pt idx="1177">
                  <c:v>0.39999999999999997</c:v>
                </c:pt>
                <c:pt idx="1178">
                  <c:v>0.40074074074074079</c:v>
                </c:pt>
                <c:pt idx="1179">
                  <c:v>0.40141203703703704</c:v>
                </c:pt>
                <c:pt idx="1180">
                  <c:v>0.40208333333333335</c:v>
                </c:pt>
                <c:pt idx="1181">
                  <c:v>0.40282407407407406</c:v>
                </c:pt>
                <c:pt idx="1182">
                  <c:v>0.40349537037037037</c:v>
                </c:pt>
                <c:pt idx="1183">
                  <c:v>0.40416666666666662</c:v>
                </c:pt>
                <c:pt idx="1184">
                  <c:v>0.40496527777777774</c:v>
                </c:pt>
                <c:pt idx="1185">
                  <c:v>0.40557870370370369</c:v>
                </c:pt>
                <c:pt idx="1186">
                  <c:v>0.40625</c:v>
                </c:pt>
                <c:pt idx="1187">
                  <c:v>0.40697916666666667</c:v>
                </c:pt>
                <c:pt idx="1188">
                  <c:v>0.40766203703703702</c:v>
                </c:pt>
                <c:pt idx="1189">
                  <c:v>0.40833333333333338</c:v>
                </c:pt>
                <c:pt idx="1190">
                  <c:v>0.40906250000000005</c:v>
                </c:pt>
                <c:pt idx="1191">
                  <c:v>0.4097453703703704</c:v>
                </c:pt>
                <c:pt idx="1192">
                  <c:v>0.41041666666666665</c:v>
                </c:pt>
                <c:pt idx="1193">
                  <c:v>0.41114583333333332</c:v>
                </c:pt>
                <c:pt idx="1194">
                  <c:v>0.41181712962962963</c:v>
                </c:pt>
                <c:pt idx="1195">
                  <c:v>0.41250000000000003</c:v>
                </c:pt>
                <c:pt idx="1196">
                  <c:v>0.4132291666666667</c:v>
                </c:pt>
                <c:pt idx="1197">
                  <c:v>0.41390046296296296</c:v>
                </c:pt>
                <c:pt idx="1198">
                  <c:v>0.41464120370370372</c:v>
                </c:pt>
                <c:pt idx="1199">
                  <c:v>0.41531249999999997</c:v>
                </c:pt>
                <c:pt idx="1200">
                  <c:v>0.41598379629629628</c:v>
                </c:pt>
                <c:pt idx="1201">
                  <c:v>0.41672453703703699</c:v>
                </c:pt>
                <c:pt idx="1202">
                  <c:v>0.41739583333333335</c:v>
                </c:pt>
                <c:pt idx="1203">
                  <c:v>0.41806712962962966</c:v>
                </c:pt>
                <c:pt idx="1204">
                  <c:v>0.41880787037037037</c:v>
                </c:pt>
                <c:pt idx="1205">
                  <c:v>0.41947916666666668</c:v>
                </c:pt>
                <c:pt idx="1206">
                  <c:v>0.42015046296296293</c:v>
                </c:pt>
                <c:pt idx="1207">
                  <c:v>0.4208796296296296</c:v>
                </c:pt>
                <c:pt idx="1208">
                  <c:v>0.42156250000000001</c:v>
                </c:pt>
                <c:pt idx="1209">
                  <c:v>0.42223379629629632</c:v>
                </c:pt>
                <c:pt idx="1210">
                  <c:v>0.42296296296296299</c:v>
                </c:pt>
                <c:pt idx="1211">
                  <c:v>0.42363425925925924</c:v>
                </c:pt>
                <c:pt idx="1212">
                  <c:v>0.42431712962962959</c:v>
                </c:pt>
                <c:pt idx="1213">
                  <c:v>0.42504629629629626</c:v>
                </c:pt>
                <c:pt idx="1214">
                  <c:v>0.42571759259259262</c:v>
                </c:pt>
                <c:pt idx="1215">
                  <c:v>0.42640046296296297</c:v>
                </c:pt>
                <c:pt idx="1216">
                  <c:v>0.42712962962962964</c:v>
                </c:pt>
                <c:pt idx="1217">
                  <c:v>0.42780092592592595</c:v>
                </c:pt>
                <c:pt idx="1218">
                  <c:v>0.4284722222222222</c:v>
                </c:pt>
                <c:pt idx="1219">
                  <c:v>0.42921296296296302</c:v>
                </c:pt>
                <c:pt idx="1220">
                  <c:v>0.42988425925925927</c:v>
                </c:pt>
                <c:pt idx="1221">
                  <c:v>0.43055555555555558</c:v>
                </c:pt>
                <c:pt idx="1222">
                  <c:v>0.43129629629629629</c:v>
                </c:pt>
                <c:pt idx="1223">
                  <c:v>0.4319675925925926</c:v>
                </c:pt>
                <c:pt idx="1224">
                  <c:v>0.43263888888888885</c:v>
                </c:pt>
                <c:pt idx="1225">
                  <c:v>0.43337962962962967</c:v>
                </c:pt>
                <c:pt idx="1226">
                  <c:v>0.43405092592592592</c:v>
                </c:pt>
                <c:pt idx="1227">
                  <c:v>0.43472222222222223</c:v>
                </c:pt>
                <c:pt idx="1228">
                  <c:v>0.43539351851851849</c:v>
                </c:pt>
                <c:pt idx="1229">
                  <c:v>0.43613425925925925</c:v>
                </c:pt>
                <c:pt idx="1230">
                  <c:v>0.4368055555555555</c:v>
                </c:pt>
                <c:pt idx="1231">
                  <c:v>0.43753472222222217</c:v>
                </c:pt>
                <c:pt idx="1232">
                  <c:v>0.43821759259259263</c:v>
                </c:pt>
                <c:pt idx="1233">
                  <c:v>0.43888888888888888</c:v>
                </c:pt>
                <c:pt idx="1234">
                  <c:v>0.43961805555555555</c:v>
                </c:pt>
                <c:pt idx="1235">
                  <c:v>0.44028935185185186</c:v>
                </c:pt>
                <c:pt idx="1236">
                  <c:v>0.44097222222222227</c:v>
                </c:pt>
                <c:pt idx="1237">
                  <c:v>0.44170138888888894</c:v>
                </c:pt>
                <c:pt idx="1238">
                  <c:v>0.44237268518518519</c:v>
                </c:pt>
                <c:pt idx="1239">
                  <c:v>0.44311342592592595</c:v>
                </c:pt>
                <c:pt idx="1240">
                  <c:v>0.44378472222222221</c:v>
                </c:pt>
                <c:pt idx="1241">
                  <c:v>0.44445601851851851</c:v>
                </c:pt>
                <c:pt idx="1242">
                  <c:v>0.44519675925925922</c:v>
                </c:pt>
                <c:pt idx="1243">
                  <c:v>0.44586805555555559</c:v>
                </c:pt>
                <c:pt idx="1244">
                  <c:v>0.44653935185185184</c:v>
                </c:pt>
                <c:pt idx="1245">
                  <c:v>0.4472800925925926</c:v>
                </c:pt>
                <c:pt idx="1246">
                  <c:v>0.44795138888888886</c:v>
                </c:pt>
                <c:pt idx="1247">
                  <c:v>0.44862268518518517</c:v>
                </c:pt>
                <c:pt idx="1248">
                  <c:v>0.44935185185185184</c:v>
                </c:pt>
                <c:pt idx="1249">
                  <c:v>0.45003472222222224</c:v>
                </c:pt>
                <c:pt idx="1250">
                  <c:v>0.45070601851851855</c:v>
                </c:pt>
                <c:pt idx="1251">
                  <c:v>0.45143518518518522</c:v>
                </c:pt>
                <c:pt idx="1252">
                  <c:v>0.45211805555555556</c:v>
                </c:pt>
                <c:pt idx="1253">
                  <c:v>0.45278935185185182</c:v>
                </c:pt>
                <c:pt idx="1254">
                  <c:v>0.45351851851851849</c:v>
                </c:pt>
                <c:pt idx="1255">
                  <c:v>0.45418981481481485</c:v>
                </c:pt>
                <c:pt idx="1256">
                  <c:v>0.4548726851851852</c:v>
                </c:pt>
                <c:pt idx="1257">
                  <c:v>0.45560185185185187</c:v>
                </c:pt>
                <c:pt idx="1258">
                  <c:v>0.45627314814814812</c:v>
                </c:pt>
                <c:pt idx="1259">
                  <c:v>0.45694444444444443</c:v>
                </c:pt>
                <c:pt idx="1260">
                  <c:v>0.45768518518518514</c:v>
                </c:pt>
                <c:pt idx="1261">
                  <c:v>0.4583564814814815</c:v>
                </c:pt>
                <c:pt idx="1262">
                  <c:v>0.45902777777777781</c:v>
                </c:pt>
                <c:pt idx="1263">
                  <c:v>0.45976851851851852</c:v>
                </c:pt>
                <c:pt idx="1264">
                  <c:v>0.46043981481481483</c:v>
                </c:pt>
                <c:pt idx="1265">
                  <c:v>0.46111111111111108</c:v>
                </c:pt>
                <c:pt idx="1266">
                  <c:v>0.4618518518518519</c:v>
                </c:pt>
                <c:pt idx="1267">
                  <c:v>0.46252314814814816</c:v>
                </c:pt>
                <c:pt idx="1268">
                  <c:v>0.46319444444444446</c:v>
                </c:pt>
                <c:pt idx="1269">
                  <c:v>0.46393518518518517</c:v>
                </c:pt>
                <c:pt idx="1270">
                  <c:v>0.46460648148148148</c:v>
                </c:pt>
                <c:pt idx="1271">
                  <c:v>0.46527777777777773</c:v>
                </c:pt>
                <c:pt idx="1272">
                  <c:v>0.4660069444444444</c:v>
                </c:pt>
                <c:pt idx="1273">
                  <c:v>0.46668981481481481</c:v>
                </c:pt>
                <c:pt idx="1274">
                  <c:v>0.46736111111111112</c:v>
                </c:pt>
                <c:pt idx="1275">
                  <c:v>0.46809027777777779</c:v>
                </c:pt>
                <c:pt idx="1276">
                  <c:v>0.46876157407407404</c:v>
                </c:pt>
                <c:pt idx="1277">
                  <c:v>0.4694444444444445</c:v>
                </c:pt>
                <c:pt idx="1278">
                  <c:v>0.47017361111111117</c:v>
                </c:pt>
                <c:pt idx="1279">
                  <c:v>0.47084490740740742</c:v>
                </c:pt>
                <c:pt idx="1280">
                  <c:v>0.47158564814814818</c:v>
                </c:pt>
                <c:pt idx="1281">
                  <c:v>0.47225694444444444</c:v>
                </c:pt>
                <c:pt idx="1282">
                  <c:v>0.47292824074074075</c:v>
                </c:pt>
                <c:pt idx="1283">
                  <c:v>0.47366898148148145</c:v>
                </c:pt>
                <c:pt idx="1284">
                  <c:v>0.47434027777777782</c:v>
                </c:pt>
                <c:pt idx="1285">
                  <c:v>0.47501157407407407</c:v>
                </c:pt>
                <c:pt idx="1286">
                  <c:v>0.47575231481481484</c:v>
                </c:pt>
                <c:pt idx="1287">
                  <c:v>0.47642361111111109</c:v>
                </c:pt>
                <c:pt idx="1288">
                  <c:v>0.4770949074074074</c:v>
                </c:pt>
                <c:pt idx="1289">
                  <c:v>0.47782407407407407</c:v>
                </c:pt>
                <c:pt idx="1290">
                  <c:v>0.47850694444444447</c:v>
                </c:pt>
                <c:pt idx="1291">
                  <c:v>0.47917824074074072</c:v>
                </c:pt>
                <c:pt idx="1292">
                  <c:v>0.47990740740740739</c:v>
                </c:pt>
                <c:pt idx="1293">
                  <c:v>0.48059027777777774</c:v>
                </c:pt>
                <c:pt idx="1294">
                  <c:v>0.48126157407407405</c:v>
                </c:pt>
                <c:pt idx="1295">
                  <c:v>0.48199074074074072</c:v>
                </c:pt>
                <c:pt idx="1296">
                  <c:v>0.48266203703703708</c:v>
                </c:pt>
                <c:pt idx="1297">
                  <c:v>0.48334490740740743</c:v>
                </c:pt>
                <c:pt idx="1298">
                  <c:v>0.4840740740740741</c:v>
                </c:pt>
                <c:pt idx="1299">
                  <c:v>0.48474537037037035</c:v>
                </c:pt>
                <c:pt idx="1300">
                  <c:v>0.48541666666666666</c:v>
                </c:pt>
                <c:pt idx="1301">
                  <c:v>0.48615740740740737</c:v>
                </c:pt>
                <c:pt idx="1302">
                  <c:v>0.48682870370370374</c:v>
                </c:pt>
                <c:pt idx="1303">
                  <c:v>0.48749999999999999</c:v>
                </c:pt>
                <c:pt idx="1304">
                  <c:v>0.48824074074074075</c:v>
                </c:pt>
                <c:pt idx="1305">
                  <c:v>0.48891203703703701</c:v>
                </c:pt>
                <c:pt idx="1306">
                  <c:v>0.48958333333333331</c:v>
                </c:pt>
                <c:pt idx="1307">
                  <c:v>0.49032407407407402</c:v>
                </c:pt>
                <c:pt idx="1308">
                  <c:v>0.49099537037037039</c:v>
                </c:pt>
                <c:pt idx="1309">
                  <c:v>0.4916666666666667</c:v>
                </c:pt>
                <c:pt idx="1310">
                  <c:v>0.4924074074074074</c:v>
                </c:pt>
                <c:pt idx="1311">
                  <c:v>0.49307870370370371</c:v>
                </c:pt>
                <c:pt idx="1312">
                  <c:v>0.49374999999999997</c:v>
                </c:pt>
                <c:pt idx="1313">
                  <c:v>0.49447916666666664</c:v>
                </c:pt>
                <c:pt idx="1314">
                  <c:v>0.49516203703703704</c:v>
                </c:pt>
                <c:pt idx="1315">
                  <c:v>0.49583333333333335</c:v>
                </c:pt>
                <c:pt idx="1316">
                  <c:v>0.49656250000000002</c:v>
                </c:pt>
                <c:pt idx="1317">
                  <c:v>0.49724537037037037</c:v>
                </c:pt>
                <c:pt idx="1318">
                  <c:v>0.49791666666666662</c:v>
                </c:pt>
                <c:pt idx="1319">
                  <c:v>0.49864583333333329</c:v>
                </c:pt>
                <c:pt idx="1320">
                  <c:v>0.49931712962962965</c:v>
                </c:pt>
                <c:pt idx="1321">
                  <c:v>0.50005787037037031</c:v>
                </c:pt>
                <c:pt idx="1322">
                  <c:v>0.50072916666666667</c:v>
                </c:pt>
                <c:pt idx="1323">
                  <c:v>0.50140046296296303</c:v>
                </c:pt>
                <c:pt idx="1324">
                  <c:v>0.50214120370370374</c:v>
                </c:pt>
                <c:pt idx="1325">
                  <c:v>0.5028125</c:v>
                </c:pt>
                <c:pt idx="1326">
                  <c:v>0.50348379629629625</c:v>
                </c:pt>
                <c:pt idx="1327">
                  <c:v>0.50422453703703707</c:v>
                </c:pt>
                <c:pt idx="1328">
                  <c:v>0.50489583333333332</c:v>
                </c:pt>
                <c:pt idx="1329">
                  <c:v>0.50556712962962969</c:v>
                </c:pt>
                <c:pt idx="1330">
                  <c:v>0.50629629629629636</c:v>
                </c:pt>
                <c:pt idx="1331">
                  <c:v>0.50697916666666665</c:v>
                </c:pt>
                <c:pt idx="1332">
                  <c:v>0.5076504629629629</c:v>
                </c:pt>
                <c:pt idx="1333">
                  <c:v>0.50837962962962957</c:v>
                </c:pt>
                <c:pt idx="1334">
                  <c:v>0.50906249999999997</c:v>
                </c:pt>
                <c:pt idx="1335">
                  <c:v>0.50973379629629634</c:v>
                </c:pt>
                <c:pt idx="1336">
                  <c:v>0.51046296296296301</c:v>
                </c:pt>
                <c:pt idx="1337">
                  <c:v>0.51113425925925926</c:v>
                </c:pt>
                <c:pt idx="1338">
                  <c:v>0.51181712962962966</c:v>
                </c:pt>
                <c:pt idx="1339">
                  <c:v>0.51254629629629633</c:v>
                </c:pt>
                <c:pt idx="1340">
                  <c:v>0.51321759259259259</c:v>
                </c:pt>
                <c:pt idx="1341">
                  <c:v>0.51383101851851853</c:v>
                </c:pt>
                <c:pt idx="1342">
                  <c:v>0.51462962962962966</c:v>
                </c:pt>
                <c:pt idx="1343">
                  <c:v>0.51530092592592591</c:v>
                </c:pt>
                <c:pt idx="1344">
                  <c:v>0.51597222222222217</c:v>
                </c:pt>
                <c:pt idx="1345">
                  <c:v>0.51671296296296299</c:v>
                </c:pt>
                <c:pt idx="1346">
                  <c:v>0.51738425925925924</c:v>
                </c:pt>
                <c:pt idx="1347">
                  <c:v>0.5180555555555556</c:v>
                </c:pt>
                <c:pt idx="1348">
                  <c:v>0.51879629629629631</c:v>
                </c:pt>
                <c:pt idx="1349">
                  <c:v>0.51946759259259256</c:v>
                </c:pt>
                <c:pt idx="1350">
                  <c:v>0.52013888888888882</c:v>
                </c:pt>
                <c:pt idx="1351">
                  <c:v>0.52087962962962964</c:v>
                </c:pt>
                <c:pt idx="1352">
                  <c:v>0.521550925925926</c:v>
                </c:pt>
                <c:pt idx="1353">
                  <c:v>0.52222222222222225</c:v>
                </c:pt>
                <c:pt idx="1354">
                  <c:v>0.52295138888888892</c:v>
                </c:pt>
                <c:pt idx="1355">
                  <c:v>0.52363425925925922</c:v>
                </c:pt>
                <c:pt idx="1356">
                  <c:v>0.52430555555555558</c:v>
                </c:pt>
                <c:pt idx="1357">
                  <c:v>0.52503472222222225</c:v>
                </c:pt>
                <c:pt idx="1358">
                  <c:v>0.52571759259259265</c:v>
                </c:pt>
                <c:pt idx="1359">
                  <c:v>0.52638888888888891</c:v>
                </c:pt>
                <c:pt idx="1360">
                  <c:v>0.52711805555555558</c:v>
                </c:pt>
                <c:pt idx="1361">
                  <c:v>0.52778935185185183</c:v>
                </c:pt>
                <c:pt idx="1362">
                  <c:v>0.52853009259259254</c:v>
                </c:pt>
                <c:pt idx="1363">
                  <c:v>0.5292013888888889</c:v>
                </c:pt>
                <c:pt idx="1364">
                  <c:v>0.52987268518518515</c:v>
                </c:pt>
                <c:pt idx="1365">
                  <c:v>0.53061342592592597</c:v>
                </c:pt>
                <c:pt idx="1366">
                  <c:v>0.53128472222222223</c:v>
                </c:pt>
                <c:pt idx="1367">
                  <c:v>0.53195601851851848</c:v>
                </c:pt>
                <c:pt idx="1368">
                  <c:v>0.53269675925925919</c:v>
                </c:pt>
                <c:pt idx="1369">
                  <c:v>0.53336805555555555</c:v>
                </c:pt>
                <c:pt idx="1370">
                  <c:v>0.53403935185185192</c:v>
                </c:pt>
                <c:pt idx="1371">
                  <c:v>0.53478009259259263</c:v>
                </c:pt>
                <c:pt idx="1372">
                  <c:v>0.53545138888888888</c:v>
                </c:pt>
                <c:pt idx="1373">
                  <c:v>0.53612268518518513</c:v>
                </c:pt>
                <c:pt idx="1374">
                  <c:v>0.5368518518518518</c:v>
                </c:pt>
                <c:pt idx="1375">
                  <c:v>0.53753472222222221</c:v>
                </c:pt>
                <c:pt idx="1376">
                  <c:v>0.53820601851851857</c:v>
                </c:pt>
                <c:pt idx="1377">
                  <c:v>0.53893518518518524</c:v>
                </c:pt>
                <c:pt idx="1378">
                  <c:v>0.53960648148148149</c:v>
                </c:pt>
                <c:pt idx="1379">
                  <c:v>0.54028935185185178</c:v>
                </c:pt>
                <c:pt idx="1380">
                  <c:v>0.54101851851851845</c:v>
                </c:pt>
                <c:pt idx="1381">
                  <c:v>0.54168981481481482</c:v>
                </c:pt>
                <c:pt idx="1382">
                  <c:v>0.54237268518518522</c:v>
                </c:pt>
                <c:pt idx="1383">
                  <c:v>0.54310185185185189</c:v>
                </c:pt>
                <c:pt idx="1384">
                  <c:v>0.54377314814814814</c:v>
                </c:pt>
                <c:pt idx="1385">
                  <c:v>0.5444444444444444</c:v>
                </c:pt>
                <c:pt idx="1386">
                  <c:v>0.54518518518518522</c:v>
                </c:pt>
                <c:pt idx="1387">
                  <c:v>0.54585648148148147</c:v>
                </c:pt>
                <c:pt idx="1388">
                  <c:v>0.54652777777777783</c:v>
                </c:pt>
                <c:pt idx="1389">
                  <c:v>0.54726851851851854</c:v>
                </c:pt>
                <c:pt idx="1390">
                  <c:v>0.5479398148148148</c:v>
                </c:pt>
                <c:pt idx="1391">
                  <c:v>0.54861111111111105</c:v>
                </c:pt>
                <c:pt idx="1392">
                  <c:v>0.54935185185185187</c:v>
                </c:pt>
                <c:pt idx="1393">
                  <c:v>0.55002314814814812</c:v>
                </c:pt>
                <c:pt idx="1394">
                  <c:v>0.55069444444444449</c:v>
                </c:pt>
                <c:pt idx="1395">
                  <c:v>0.55143518518518519</c:v>
                </c:pt>
                <c:pt idx="1396">
                  <c:v>0.55210648148148145</c:v>
                </c:pt>
                <c:pt idx="1397">
                  <c:v>0.55277777777777781</c:v>
                </c:pt>
                <c:pt idx="1398">
                  <c:v>0.55350694444444448</c:v>
                </c:pt>
                <c:pt idx="1399">
                  <c:v>0.55418981481481489</c:v>
                </c:pt>
                <c:pt idx="1400">
                  <c:v>0.55486111111111114</c:v>
                </c:pt>
                <c:pt idx="1401">
                  <c:v>0.55559027777777781</c:v>
                </c:pt>
                <c:pt idx="1402">
                  <c:v>0.55626157407407406</c:v>
                </c:pt>
                <c:pt idx="1403">
                  <c:v>0.55694444444444446</c:v>
                </c:pt>
                <c:pt idx="1404">
                  <c:v>0.55767361111111113</c:v>
                </c:pt>
                <c:pt idx="1405">
                  <c:v>0.55834490740740739</c:v>
                </c:pt>
                <c:pt idx="1406">
                  <c:v>0.55908564814814821</c:v>
                </c:pt>
                <c:pt idx="1407">
                  <c:v>0.55975694444444446</c:v>
                </c:pt>
                <c:pt idx="1408">
                  <c:v>0.56042824074074071</c:v>
                </c:pt>
                <c:pt idx="1409">
                  <c:v>0.56116898148148142</c:v>
                </c:pt>
                <c:pt idx="1410">
                  <c:v>0.56184027777777779</c:v>
                </c:pt>
                <c:pt idx="1411">
                  <c:v>0.56251157407407404</c:v>
                </c:pt>
                <c:pt idx="1412">
                  <c:v>0.56325231481481486</c:v>
                </c:pt>
                <c:pt idx="1413">
                  <c:v>0.56392361111111111</c:v>
                </c:pt>
                <c:pt idx="1414">
                  <c:v>0.56459490740740736</c:v>
                </c:pt>
                <c:pt idx="1415">
                  <c:v>0.56532407407407403</c:v>
                </c:pt>
                <c:pt idx="1416">
                  <c:v>0.56600694444444444</c:v>
                </c:pt>
                <c:pt idx="1417">
                  <c:v>0.5666782407407408</c:v>
                </c:pt>
                <c:pt idx="1418">
                  <c:v>0.56740740740740747</c:v>
                </c:pt>
                <c:pt idx="1419">
                  <c:v>0.56814814814814818</c:v>
                </c:pt>
                <c:pt idx="1420">
                  <c:v>0.56876157407407402</c:v>
                </c:pt>
                <c:pt idx="1421">
                  <c:v>0.56949074074074069</c:v>
                </c:pt>
                <c:pt idx="1422">
                  <c:v>0.57016203703703705</c:v>
                </c:pt>
                <c:pt idx="1423">
                  <c:v>0.57084490740740745</c:v>
                </c:pt>
                <c:pt idx="1424">
                  <c:v>0.57157407407407412</c:v>
                </c:pt>
                <c:pt idx="1425">
                  <c:v>0.57224537037037038</c:v>
                </c:pt>
                <c:pt idx="1426">
                  <c:v>0.57291666666666663</c:v>
                </c:pt>
                <c:pt idx="1427">
                  <c:v>0.57365740740740734</c:v>
                </c:pt>
                <c:pt idx="1428">
                  <c:v>0.5743287037037037</c:v>
                </c:pt>
                <c:pt idx="1429">
                  <c:v>0.57500000000000007</c:v>
                </c:pt>
                <c:pt idx="1430">
                  <c:v>0.57574074074074078</c:v>
                </c:pt>
                <c:pt idx="1431">
                  <c:v>0.57641203703703703</c:v>
                </c:pt>
                <c:pt idx="1432">
                  <c:v>0.57708333333333328</c:v>
                </c:pt>
                <c:pt idx="1433">
                  <c:v>0.5778240740740741</c:v>
                </c:pt>
                <c:pt idx="1434">
                  <c:v>0.57849537037037035</c:v>
                </c:pt>
                <c:pt idx="1435">
                  <c:v>0.57916666666666672</c:v>
                </c:pt>
                <c:pt idx="1436">
                  <c:v>0.57990740740740743</c:v>
                </c:pt>
                <c:pt idx="1437">
                  <c:v>0.58057870370370368</c:v>
                </c:pt>
                <c:pt idx="1438">
                  <c:v>0.58124999999999993</c:v>
                </c:pt>
                <c:pt idx="1439">
                  <c:v>0.5819791666666666</c:v>
                </c:pt>
                <c:pt idx="1440">
                  <c:v>0.58266203703703701</c:v>
                </c:pt>
                <c:pt idx="1441">
                  <c:v>0.58333333333333337</c:v>
                </c:pt>
              </c:numCache>
            </c:numRef>
          </c:cat>
          <c:val>
            <c:numRef>
              <c:f>Hoja1!$F$2:$F$1444</c:f>
              <c:numCache>
                <c:formatCode>General</c:formatCode>
                <c:ptCount val="1443"/>
                <c:pt idx="0">
                  <c:v>18.399999999999999</c:v>
                </c:pt>
                <c:pt idx="1">
                  <c:v>18.2</c:v>
                </c:pt>
                <c:pt idx="2">
                  <c:v>18.399999999999999</c:v>
                </c:pt>
                <c:pt idx="3">
                  <c:v>18.399999999999999</c:v>
                </c:pt>
                <c:pt idx="4">
                  <c:v>18.3</c:v>
                </c:pt>
                <c:pt idx="5">
                  <c:v>18.399999999999999</c:v>
                </c:pt>
                <c:pt idx="6">
                  <c:v>18.600000000000001</c:v>
                </c:pt>
                <c:pt idx="7">
                  <c:v>18.600000000000001</c:v>
                </c:pt>
                <c:pt idx="8">
                  <c:v>18.8</c:v>
                </c:pt>
                <c:pt idx="9">
                  <c:v>19</c:v>
                </c:pt>
                <c:pt idx="10">
                  <c:v>19</c:v>
                </c:pt>
                <c:pt idx="11">
                  <c:v>18.5</c:v>
                </c:pt>
                <c:pt idx="12">
                  <c:v>18.7</c:v>
                </c:pt>
                <c:pt idx="13">
                  <c:v>18.399999999999999</c:v>
                </c:pt>
                <c:pt idx="14">
                  <c:v>18.5</c:v>
                </c:pt>
                <c:pt idx="15">
                  <c:v>18.3</c:v>
                </c:pt>
                <c:pt idx="16">
                  <c:v>18.3</c:v>
                </c:pt>
                <c:pt idx="17">
                  <c:v>18.3</c:v>
                </c:pt>
                <c:pt idx="18">
                  <c:v>18.399999999999999</c:v>
                </c:pt>
                <c:pt idx="19">
                  <c:v>18.5</c:v>
                </c:pt>
                <c:pt idx="20">
                  <c:v>18.5</c:v>
                </c:pt>
                <c:pt idx="21">
                  <c:v>18.399999999999999</c:v>
                </c:pt>
                <c:pt idx="22">
                  <c:v>18.100000000000001</c:v>
                </c:pt>
                <c:pt idx="23">
                  <c:v>18.100000000000001</c:v>
                </c:pt>
                <c:pt idx="24">
                  <c:v>18.3</c:v>
                </c:pt>
                <c:pt idx="25">
                  <c:v>18.3</c:v>
                </c:pt>
                <c:pt idx="26">
                  <c:v>18.100000000000001</c:v>
                </c:pt>
                <c:pt idx="27">
                  <c:v>18.2</c:v>
                </c:pt>
                <c:pt idx="28">
                  <c:v>18.600000000000001</c:v>
                </c:pt>
                <c:pt idx="29">
                  <c:v>18.3</c:v>
                </c:pt>
                <c:pt idx="30">
                  <c:v>18.399999999999999</c:v>
                </c:pt>
                <c:pt idx="31">
                  <c:v>18.399999999999999</c:v>
                </c:pt>
                <c:pt idx="32">
                  <c:v>18.600000000000001</c:v>
                </c:pt>
                <c:pt idx="33">
                  <c:v>18.7</c:v>
                </c:pt>
                <c:pt idx="34">
                  <c:v>18.5</c:v>
                </c:pt>
                <c:pt idx="35">
                  <c:v>18.600000000000001</c:v>
                </c:pt>
                <c:pt idx="36">
                  <c:v>18.7</c:v>
                </c:pt>
                <c:pt idx="37">
                  <c:v>18.899999999999999</c:v>
                </c:pt>
                <c:pt idx="38">
                  <c:v>18.8</c:v>
                </c:pt>
                <c:pt idx="39">
                  <c:v>19</c:v>
                </c:pt>
                <c:pt idx="40">
                  <c:v>18.7</c:v>
                </c:pt>
                <c:pt idx="41">
                  <c:v>18.399999999999999</c:v>
                </c:pt>
                <c:pt idx="42">
                  <c:v>18.3</c:v>
                </c:pt>
                <c:pt idx="43">
                  <c:v>18.399999999999999</c:v>
                </c:pt>
                <c:pt idx="44">
                  <c:v>18.3</c:v>
                </c:pt>
                <c:pt idx="45">
                  <c:v>18.3</c:v>
                </c:pt>
                <c:pt idx="46">
                  <c:v>18.5</c:v>
                </c:pt>
                <c:pt idx="47">
                  <c:v>18.399999999999999</c:v>
                </c:pt>
                <c:pt idx="48">
                  <c:v>18.399999999999999</c:v>
                </c:pt>
                <c:pt idx="49">
                  <c:v>18</c:v>
                </c:pt>
                <c:pt idx="50">
                  <c:v>18.2</c:v>
                </c:pt>
                <c:pt idx="51">
                  <c:v>18.399999999999999</c:v>
                </c:pt>
                <c:pt idx="52">
                  <c:v>18.399999999999999</c:v>
                </c:pt>
                <c:pt idx="53">
                  <c:v>18.5</c:v>
                </c:pt>
                <c:pt idx="54">
                  <c:v>18.5</c:v>
                </c:pt>
                <c:pt idx="55">
                  <c:v>18.399999999999999</c:v>
                </c:pt>
                <c:pt idx="56">
                  <c:v>18.5</c:v>
                </c:pt>
                <c:pt idx="57">
                  <c:v>18.3</c:v>
                </c:pt>
                <c:pt idx="58">
                  <c:v>18.399999999999999</c:v>
                </c:pt>
                <c:pt idx="59">
                  <c:v>18.5</c:v>
                </c:pt>
                <c:pt idx="60">
                  <c:v>18.5</c:v>
                </c:pt>
                <c:pt idx="61">
                  <c:v>18.399999999999999</c:v>
                </c:pt>
                <c:pt idx="62">
                  <c:v>18.3</c:v>
                </c:pt>
                <c:pt idx="63">
                  <c:v>18.100000000000001</c:v>
                </c:pt>
                <c:pt idx="64">
                  <c:v>18</c:v>
                </c:pt>
                <c:pt idx="65">
                  <c:v>18.100000000000001</c:v>
                </c:pt>
                <c:pt idx="66">
                  <c:v>18.2</c:v>
                </c:pt>
                <c:pt idx="67">
                  <c:v>18.2</c:v>
                </c:pt>
                <c:pt idx="68">
                  <c:v>18.2</c:v>
                </c:pt>
                <c:pt idx="69">
                  <c:v>18.2</c:v>
                </c:pt>
                <c:pt idx="70">
                  <c:v>17.8</c:v>
                </c:pt>
                <c:pt idx="71">
                  <c:v>17.5</c:v>
                </c:pt>
                <c:pt idx="72">
                  <c:v>17.5</c:v>
                </c:pt>
                <c:pt idx="73">
                  <c:v>17.3</c:v>
                </c:pt>
                <c:pt idx="74">
                  <c:v>17.2</c:v>
                </c:pt>
                <c:pt idx="75">
                  <c:v>17.3</c:v>
                </c:pt>
                <c:pt idx="76">
                  <c:v>17.100000000000001</c:v>
                </c:pt>
                <c:pt idx="77">
                  <c:v>16.8</c:v>
                </c:pt>
                <c:pt idx="78">
                  <c:v>16.899999999999999</c:v>
                </c:pt>
                <c:pt idx="79">
                  <c:v>16.8</c:v>
                </c:pt>
                <c:pt idx="80">
                  <c:v>16.899999999999999</c:v>
                </c:pt>
                <c:pt idx="81">
                  <c:v>16.8</c:v>
                </c:pt>
                <c:pt idx="82">
                  <c:v>17</c:v>
                </c:pt>
                <c:pt idx="83">
                  <c:v>17.100000000000001</c:v>
                </c:pt>
                <c:pt idx="84">
                  <c:v>17.100000000000001</c:v>
                </c:pt>
                <c:pt idx="85">
                  <c:v>17</c:v>
                </c:pt>
                <c:pt idx="86">
                  <c:v>17.2</c:v>
                </c:pt>
                <c:pt idx="87">
                  <c:v>17.3</c:v>
                </c:pt>
                <c:pt idx="88">
                  <c:v>17.2</c:v>
                </c:pt>
                <c:pt idx="89">
                  <c:v>17</c:v>
                </c:pt>
                <c:pt idx="90">
                  <c:v>16.899999999999999</c:v>
                </c:pt>
                <c:pt idx="91">
                  <c:v>16.7</c:v>
                </c:pt>
                <c:pt idx="92">
                  <c:v>16.7</c:v>
                </c:pt>
                <c:pt idx="93">
                  <c:v>16.600000000000001</c:v>
                </c:pt>
                <c:pt idx="94">
                  <c:v>16.7</c:v>
                </c:pt>
                <c:pt idx="95">
                  <c:v>16.7</c:v>
                </c:pt>
                <c:pt idx="96">
                  <c:v>16.600000000000001</c:v>
                </c:pt>
                <c:pt idx="97">
                  <c:v>16.7</c:v>
                </c:pt>
                <c:pt idx="98">
                  <c:v>16.8</c:v>
                </c:pt>
                <c:pt idx="99">
                  <c:v>16.899999999999999</c:v>
                </c:pt>
                <c:pt idx="100">
                  <c:v>16.7</c:v>
                </c:pt>
                <c:pt idx="101">
                  <c:v>16.5</c:v>
                </c:pt>
                <c:pt idx="102">
                  <c:v>16.2</c:v>
                </c:pt>
                <c:pt idx="103">
                  <c:v>16.2</c:v>
                </c:pt>
                <c:pt idx="104">
                  <c:v>16.3</c:v>
                </c:pt>
                <c:pt idx="105">
                  <c:v>16.3</c:v>
                </c:pt>
                <c:pt idx="106">
                  <c:v>16.100000000000001</c:v>
                </c:pt>
                <c:pt idx="107">
                  <c:v>16</c:v>
                </c:pt>
                <c:pt idx="108">
                  <c:v>16</c:v>
                </c:pt>
                <c:pt idx="109">
                  <c:v>16</c:v>
                </c:pt>
                <c:pt idx="110">
                  <c:v>16</c:v>
                </c:pt>
                <c:pt idx="111">
                  <c:v>15.8</c:v>
                </c:pt>
                <c:pt idx="112">
                  <c:v>15.7</c:v>
                </c:pt>
                <c:pt idx="113">
                  <c:v>15.8</c:v>
                </c:pt>
                <c:pt idx="114">
                  <c:v>15.7</c:v>
                </c:pt>
                <c:pt idx="115">
                  <c:v>15.9</c:v>
                </c:pt>
                <c:pt idx="116">
                  <c:v>15.8</c:v>
                </c:pt>
                <c:pt idx="117">
                  <c:v>15.7</c:v>
                </c:pt>
                <c:pt idx="118">
                  <c:v>15.8</c:v>
                </c:pt>
                <c:pt idx="119">
                  <c:v>15.7</c:v>
                </c:pt>
                <c:pt idx="120">
                  <c:v>15.6</c:v>
                </c:pt>
                <c:pt idx="121">
                  <c:v>15.8</c:v>
                </c:pt>
                <c:pt idx="122">
                  <c:v>15.8</c:v>
                </c:pt>
                <c:pt idx="123">
                  <c:v>16</c:v>
                </c:pt>
                <c:pt idx="124">
                  <c:v>16</c:v>
                </c:pt>
                <c:pt idx="125">
                  <c:v>16</c:v>
                </c:pt>
                <c:pt idx="126">
                  <c:v>15.8</c:v>
                </c:pt>
                <c:pt idx="127">
                  <c:v>15.8</c:v>
                </c:pt>
                <c:pt idx="128">
                  <c:v>15.9</c:v>
                </c:pt>
                <c:pt idx="129">
                  <c:v>16</c:v>
                </c:pt>
                <c:pt idx="130">
                  <c:v>15.7</c:v>
                </c:pt>
                <c:pt idx="131">
                  <c:v>15.8</c:v>
                </c:pt>
                <c:pt idx="132">
                  <c:v>15.5</c:v>
                </c:pt>
                <c:pt idx="133">
                  <c:v>15.4</c:v>
                </c:pt>
                <c:pt idx="134">
                  <c:v>15.4</c:v>
                </c:pt>
                <c:pt idx="135">
                  <c:v>15.4</c:v>
                </c:pt>
                <c:pt idx="136">
                  <c:v>15.4</c:v>
                </c:pt>
                <c:pt idx="137">
                  <c:v>15.1</c:v>
                </c:pt>
                <c:pt idx="138">
                  <c:v>15</c:v>
                </c:pt>
                <c:pt idx="139">
                  <c:v>15</c:v>
                </c:pt>
                <c:pt idx="140">
                  <c:v>14.8</c:v>
                </c:pt>
                <c:pt idx="141">
                  <c:v>14.7</c:v>
                </c:pt>
                <c:pt idx="142">
                  <c:v>14.7</c:v>
                </c:pt>
                <c:pt idx="143">
                  <c:v>14.6</c:v>
                </c:pt>
                <c:pt idx="144">
                  <c:v>14.3</c:v>
                </c:pt>
                <c:pt idx="145">
                  <c:v>14.4</c:v>
                </c:pt>
                <c:pt idx="146">
                  <c:v>14.4</c:v>
                </c:pt>
                <c:pt idx="147">
                  <c:v>14.3</c:v>
                </c:pt>
                <c:pt idx="148">
                  <c:v>14.3</c:v>
                </c:pt>
                <c:pt idx="149">
                  <c:v>14.2</c:v>
                </c:pt>
                <c:pt idx="150">
                  <c:v>14.2</c:v>
                </c:pt>
                <c:pt idx="151">
                  <c:v>14.1</c:v>
                </c:pt>
                <c:pt idx="152">
                  <c:v>14.1</c:v>
                </c:pt>
                <c:pt idx="153">
                  <c:v>14.2</c:v>
                </c:pt>
                <c:pt idx="154">
                  <c:v>14.2</c:v>
                </c:pt>
                <c:pt idx="155">
                  <c:v>14.2</c:v>
                </c:pt>
                <c:pt idx="156">
                  <c:v>14.1</c:v>
                </c:pt>
                <c:pt idx="157">
                  <c:v>14.1</c:v>
                </c:pt>
                <c:pt idx="158">
                  <c:v>14.1</c:v>
                </c:pt>
                <c:pt idx="159">
                  <c:v>13.9</c:v>
                </c:pt>
                <c:pt idx="160">
                  <c:v>14</c:v>
                </c:pt>
                <c:pt idx="161">
                  <c:v>14.1</c:v>
                </c:pt>
                <c:pt idx="162">
                  <c:v>13.9</c:v>
                </c:pt>
                <c:pt idx="163">
                  <c:v>13.8</c:v>
                </c:pt>
                <c:pt idx="164">
                  <c:v>13.8</c:v>
                </c:pt>
                <c:pt idx="165">
                  <c:v>13.9</c:v>
                </c:pt>
                <c:pt idx="166">
                  <c:v>13.8</c:v>
                </c:pt>
                <c:pt idx="167">
                  <c:v>13.5</c:v>
                </c:pt>
                <c:pt idx="168">
                  <c:v>13.2</c:v>
                </c:pt>
                <c:pt idx="169">
                  <c:v>13.2</c:v>
                </c:pt>
                <c:pt idx="170">
                  <c:v>13.3</c:v>
                </c:pt>
                <c:pt idx="171">
                  <c:v>13.4</c:v>
                </c:pt>
                <c:pt idx="172">
                  <c:v>13.3</c:v>
                </c:pt>
                <c:pt idx="173">
                  <c:v>13.1</c:v>
                </c:pt>
                <c:pt idx="174">
                  <c:v>12.9</c:v>
                </c:pt>
                <c:pt idx="175">
                  <c:v>13</c:v>
                </c:pt>
                <c:pt idx="176">
                  <c:v>13.1</c:v>
                </c:pt>
                <c:pt idx="177">
                  <c:v>13.1</c:v>
                </c:pt>
                <c:pt idx="178">
                  <c:v>13.2</c:v>
                </c:pt>
                <c:pt idx="179">
                  <c:v>13.1</c:v>
                </c:pt>
                <c:pt idx="180">
                  <c:v>13</c:v>
                </c:pt>
                <c:pt idx="181">
                  <c:v>12.9</c:v>
                </c:pt>
                <c:pt idx="182">
                  <c:v>12.8</c:v>
                </c:pt>
                <c:pt idx="183">
                  <c:v>12.8</c:v>
                </c:pt>
                <c:pt idx="184">
                  <c:v>12.8</c:v>
                </c:pt>
                <c:pt idx="185">
                  <c:v>12.8</c:v>
                </c:pt>
                <c:pt idx="186">
                  <c:v>12.7</c:v>
                </c:pt>
                <c:pt idx="187">
                  <c:v>12.7</c:v>
                </c:pt>
                <c:pt idx="188">
                  <c:v>12.6</c:v>
                </c:pt>
                <c:pt idx="189">
                  <c:v>12.6</c:v>
                </c:pt>
                <c:pt idx="190">
                  <c:v>12.6</c:v>
                </c:pt>
                <c:pt idx="191">
                  <c:v>12.4</c:v>
                </c:pt>
                <c:pt idx="192">
                  <c:v>12.4</c:v>
                </c:pt>
                <c:pt idx="193">
                  <c:v>12.3</c:v>
                </c:pt>
                <c:pt idx="194">
                  <c:v>12.3</c:v>
                </c:pt>
                <c:pt idx="195">
                  <c:v>12.2</c:v>
                </c:pt>
                <c:pt idx="196">
                  <c:v>12.2</c:v>
                </c:pt>
                <c:pt idx="197">
                  <c:v>12.2</c:v>
                </c:pt>
                <c:pt idx="198">
                  <c:v>12.2</c:v>
                </c:pt>
                <c:pt idx="199">
                  <c:v>12.2</c:v>
                </c:pt>
                <c:pt idx="200">
                  <c:v>12.1</c:v>
                </c:pt>
                <c:pt idx="201">
                  <c:v>12.1</c:v>
                </c:pt>
                <c:pt idx="202">
                  <c:v>12.1</c:v>
                </c:pt>
                <c:pt idx="203">
                  <c:v>12.2</c:v>
                </c:pt>
                <c:pt idx="204">
                  <c:v>12.2</c:v>
                </c:pt>
                <c:pt idx="205">
                  <c:v>12.1</c:v>
                </c:pt>
                <c:pt idx="206">
                  <c:v>12.1</c:v>
                </c:pt>
                <c:pt idx="207">
                  <c:v>11.9</c:v>
                </c:pt>
                <c:pt idx="208">
                  <c:v>11.6</c:v>
                </c:pt>
                <c:pt idx="209">
                  <c:v>11.4</c:v>
                </c:pt>
                <c:pt idx="210">
                  <c:v>11.3</c:v>
                </c:pt>
                <c:pt idx="211">
                  <c:v>11.4</c:v>
                </c:pt>
                <c:pt idx="212">
                  <c:v>11.5</c:v>
                </c:pt>
                <c:pt idx="213">
                  <c:v>11.5</c:v>
                </c:pt>
                <c:pt idx="214">
                  <c:v>11.5</c:v>
                </c:pt>
                <c:pt idx="215">
                  <c:v>11.5</c:v>
                </c:pt>
                <c:pt idx="216">
                  <c:v>11.4</c:v>
                </c:pt>
                <c:pt idx="217">
                  <c:v>11.3</c:v>
                </c:pt>
                <c:pt idx="218">
                  <c:v>11.2</c:v>
                </c:pt>
                <c:pt idx="219">
                  <c:v>11.2</c:v>
                </c:pt>
                <c:pt idx="220">
                  <c:v>11</c:v>
                </c:pt>
                <c:pt idx="221">
                  <c:v>10.9</c:v>
                </c:pt>
                <c:pt idx="222">
                  <c:v>10.9</c:v>
                </c:pt>
                <c:pt idx="223">
                  <c:v>10.9</c:v>
                </c:pt>
                <c:pt idx="224">
                  <c:v>10.9</c:v>
                </c:pt>
                <c:pt idx="225">
                  <c:v>10.9</c:v>
                </c:pt>
                <c:pt idx="226">
                  <c:v>10.8</c:v>
                </c:pt>
                <c:pt idx="227">
                  <c:v>10.8</c:v>
                </c:pt>
                <c:pt idx="228">
                  <c:v>10.8</c:v>
                </c:pt>
                <c:pt idx="229">
                  <c:v>10.7</c:v>
                </c:pt>
                <c:pt idx="230">
                  <c:v>10.7</c:v>
                </c:pt>
                <c:pt idx="231">
                  <c:v>10.5</c:v>
                </c:pt>
                <c:pt idx="232">
                  <c:v>10.4</c:v>
                </c:pt>
                <c:pt idx="233">
                  <c:v>10.5</c:v>
                </c:pt>
                <c:pt idx="234">
                  <c:v>10.4</c:v>
                </c:pt>
                <c:pt idx="235">
                  <c:v>10.3</c:v>
                </c:pt>
                <c:pt idx="236">
                  <c:v>10.199999999999999</c:v>
                </c:pt>
                <c:pt idx="237">
                  <c:v>10</c:v>
                </c:pt>
                <c:pt idx="238">
                  <c:v>9.9</c:v>
                </c:pt>
                <c:pt idx="239">
                  <c:v>9.8000000000000007</c:v>
                </c:pt>
                <c:pt idx="240">
                  <c:v>9.6</c:v>
                </c:pt>
                <c:pt idx="241">
                  <c:v>9.6</c:v>
                </c:pt>
                <c:pt idx="242">
                  <c:v>9.5</c:v>
                </c:pt>
                <c:pt idx="243">
                  <c:v>9.5</c:v>
                </c:pt>
                <c:pt idx="244">
                  <c:v>9.5</c:v>
                </c:pt>
                <c:pt idx="245">
                  <c:v>9.4</c:v>
                </c:pt>
                <c:pt idx="246">
                  <c:v>9.4</c:v>
                </c:pt>
                <c:pt idx="247">
                  <c:v>9.4</c:v>
                </c:pt>
                <c:pt idx="248">
                  <c:v>9.4</c:v>
                </c:pt>
                <c:pt idx="249">
                  <c:v>9.3000000000000007</c:v>
                </c:pt>
                <c:pt idx="250">
                  <c:v>9.3000000000000007</c:v>
                </c:pt>
                <c:pt idx="251">
                  <c:v>9.3000000000000007</c:v>
                </c:pt>
                <c:pt idx="252">
                  <c:v>9.1999999999999993</c:v>
                </c:pt>
                <c:pt idx="253">
                  <c:v>9.1999999999999993</c:v>
                </c:pt>
                <c:pt idx="254">
                  <c:v>9.1999999999999993</c:v>
                </c:pt>
                <c:pt idx="255">
                  <c:v>9.1999999999999993</c:v>
                </c:pt>
                <c:pt idx="256">
                  <c:v>9.1</c:v>
                </c:pt>
                <c:pt idx="257">
                  <c:v>9.1999999999999993</c:v>
                </c:pt>
                <c:pt idx="258">
                  <c:v>9.1</c:v>
                </c:pt>
                <c:pt idx="259">
                  <c:v>9</c:v>
                </c:pt>
                <c:pt idx="260">
                  <c:v>9</c:v>
                </c:pt>
                <c:pt idx="261">
                  <c:v>9</c:v>
                </c:pt>
                <c:pt idx="262">
                  <c:v>9</c:v>
                </c:pt>
                <c:pt idx="263">
                  <c:v>9</c:v>
                </c:pt>
                <c:pt idx="264">
                  <c:v>9</c:v>
                </c:pt>
                <c:pt idx="265">
                  <c:v>8.9</c:v>
                </c:pt>
                <c:pt idx="266">
                  <c:v>9</c:v>
                </c:pt>
                <c:pt idx="267">
                  <c:v>9</c:v>
                </c:pt>
                <c:pt idx="268">
                  <c:v>9.1</c:v>
                </c:pt>
                <c:pt idx="269">
                  <c:v>9.1</c:v>
                </c:pt>
                <c:pt idx="270">
                  <c:v>9</c:v>
                </c:pt>
                <c:pt idx="271">
                  <c:v>9</c:v>
                </c:pt>
                <c:pt idx="272">
                  <c:v>8.9</c:v>
                </c:pt>
                <c:pt idx="273">
                  <c:v>8.9</c:v>
                </c:pt>
                <c:pt idx="274">
                  <c:v>8.9</c:v>
                </c:pt>
                <c:pt idx="275">
                  <c:v>8.8000000000000007</c:v>
                </c:pt>
                <c:pt idx="276">
                  <c:v>8.9</c:v>
                </c:pt>
                <c:pt idx="277">
                  <c:v>8.8000000000000007</c:v>
                </c:pt>
                <c:pt idx="278">
                  <c:v>8.9</c:v>
                </c:pt>
                <c:pt idx="279">
                  <c:v>8.8000000000000007</c:v>
                </c:pt>
                <c:pt idx="280">
                  <c:v>8.8000000000000007</c:v>
                </c:pt>
                <c:pt idx="281">
                  <c:v>8.6999999999999993</c:v>
                </c:pt>
                <c:pt idx="282">
                  <c:v>8.8000000000000007</c:v>
                </c:pt>
                <c:pt idx="283">
                  <c:v>8.9</c:v>
                </c:pt>
                <c:pt idx="284">
                  <c:v>8.9</c:v>
                </c:pt>
                <c:pt idx="285">
                  <c:v>8.8000000000000007</c:v>
                </c:pt>
                <c:pt idx="286">
                  <c:v>8.8000000000000007</c:v>
                </c:pt>
                <c:pt idx="287">
                  <c:v>8.8000000000000007</c:v>
                </c:pt>
                <c:pt idx="288">
                  <c:v>8.9</c:v>
                </c:pt>
                <c:pt idx="289">
                  <c:v>9</c:v>
                </c:pt>
                <c:pt idx="290">
                  <c:v>9</c:v>
                </c:pt>
                <c:pt idx="291">
                  <c:v>9</c:v>
                </c:pt>
                <c:pt idx="292">
                  <c:v>9</c:v>
                </c:pt>
                <c:pt idx="293">
                  <c:v>9</c:v>
                </c:pt>
                <c:pt idx="294">
                  <c:v>9</c:v>
                </c:pt>
                <c:pt idx="295">
                  <c:v>8.9</c:v>
                </c:pt>
                <c:pt idx="296">
                  <c:v>9</c:v>
                </c:pt>
                <c:pt idx="297">
                  <c:v>9</c:v>
                </c:pt>
                <c:pt idx="298">
                  <c:v>9.1</c:v>
                </c:pt>
                <c:pt idx="299">
                  <c:v>9</c:v>
                </c:pt>
                <c:pt idx="300">
                  <c:v>9.1</c:v>
                </c:pt>
                <c:pt idx="301">
                  <c:v>9.1</c:v>
                </c:pt>
                <c:pt idx="302">
                  <c:v>9.1</c:v>
                </c:pt>
                <c:pt idx="303">
                  <c:v>9.1</c:v>
                </c:pt>
                <c:pt idx="304">
                  <c:v>9.1</c:v>
                </c:pt>
                <c:pt idx="305">
                  <c:v>9.1</c:v>
                </c:pt>
                <c:pt idx="306">
                  <c:v>9.1</c:v>
                </c:pt>
                <c:pt idx="307">
                  <c:v>9.1999999999999993</c:v>
                </c:pt>
                <c:pt idx="308">
                  <c:v>9.1</c:v>
                </c:pt>
                <c:pt idx="309">
                  <c:v>9.1</c:v>
                </c:pt>
                <c:pt idx="310">
                  <c:v>9.1</c:v>
                </c:pt>
                <c:pt idx="311">
                  <c:v>9</c:v>
                </c:pt>
                <c:pt idx="312">
                  <c:v>9</c:v>
                </c:pt>
                <c:pt idx="313">
                  <c:v>9</c:v>
                </c:pt>
                <c:pt idx="314">
                  <c:v>9</c:v>
                </c:pt>
                <c:pt idx="315">
                  <c:v>9</c:v>
                </c:pt>
                <c:pt idx="316">
                  <c:v>8.9</c:v>
                </c:pt>
                <c:pt idx="317">
                  <c:v>8.9</c:v>
                </c:pt>
                <c:pt idx="318">
                  <c:v>8.9</c:v>
                </c:pt>
                <c:pt idx="319">
                  <c:v>8.8000000000000007</c:v>
                </c:pt>
                <c:pt idx="320">
                  <c:v>8.8000000000000007</c:v>
                </c:pt>
                <c:pt idx="321">
                  <c:v>8.8000000000000007</c:v>
                </c:pt>
                <c:pt idx="322">
                  <c:v>8.8000000000000007</c:v>
                </c:pt>
                <c:pt idx="323">
                  <c:v>8.8000000000000007</c:v>
                </c:pt>
                <c:pt idx="324">
                  <c:v>8.8000000000000007</c:v>
                </c:pt>
                <c:pt idx="325">
                  <c:v>8.8000000000000007</c:v>
                </c:pt>
                <c:pt idx="326">
                  <c:v>8.8000000000000007</c:v>
                </c:pt>
                <c:pt idx="327">
                  <c:v>8.6999999999999993</c:v>
                </c:pt>
                <c:pt idx="328">
                  <c:v>8.6</c:v>
                </c:pt>
                <c:pt idx="329">
                  <c:v>8.6</c:v>
                </c:pt>
                <c:pt idx="330">
                  <c:v>8.5</c:v>
                </c:pt>
                <c:pt idx="331">
                  <c:v>8.6</c:v>
                </c:pt>
                <c:pt idx="332">
                  <c:v>8.6999999999999993</c:v>
                </c:pt>
                <c:pt idx="333">
                  <c:v>8.6</c:v>
                </c:pt>
                <c:pt idx="334">
                  <c:v>8.6</c:v>
                </c:pt>
                <c:pt idx="335">
                  <c:v>8.6</c:v>
                </c:pt>
                <c:pt idx="336">
                  <c:v>8.5</c:v>
                </c:pt>
                <c:pt idx="337">
                  <c:v>8.5</c:v>
                </c:pt>
                <c:pt idx="338">
                  <c:v>8.6</c:v>
                </c:pt>
                <c:pt idx="339">
                  <c:v>8.6</c:v>
                </c:pt>
                <c:pt idx="340">
                  <c:v>8.6</c:v>
                </c:pt>
                <c:pt idx="341">
                  <c:v>8.6</c:v>
                </c:pt>
                <c:pt idx="342">
                  <c:v>8.5</c:v>
                </c:pt>
                <c:pt idx="343">
                  <c:v>8.5</c:v>
                </c:pt>
                <c:pt idx="344">
                  <c:v>8.5</c:v>
                </c:pt>
                <c:pt idx="345">
                  <c:v>8.5</c:v>
                </c:pt>
                <c:pt idx="346">
                  <c:v>8.5</c:v>
                </c:pt>
                <c:pt idx="347">
                  <c:v>8.4</c:v>
                </c:pt>
                <c:pt idx="348">
                  <c:v>8.4</c:v>
                </c:pt>
                <c:pt idx="349">
                  <c:v>8.4</c:v>
                </c:pt>
                <c:pt idx="350">
                  <c:v>8.4</c:v>
                </c:pt>
                <c:pt idx="351">
                  <c:v>8.3000000000000007</c:v>
                </c:pt>
                <c:pt idx="352">
                  <c:v>8.4</c:v>
                </c:pt>
                <c:pt idx="353">
                  <c:v>8.4</c:v>
                </c:pt>
                <c:pt idx="354">
                  <c:v>8.5</c:v>
                </c:pt>
                <c:pt idx="355">
                  <c:v>8.4</c:v>
                </c:pt>
                <c:pt idx="356">
                  <c:v>8.4</c:v>
                </c:pt>
                <c:pt idx="357">
                  <c:v>8.4</c:v>
                </c:pt>
                <c:pt idx="358">
                  <c:v>8.4</c:v>
                </c:pt>
                <c:pt idx="359">
                  <c:v>8.5</c:v>
                </c:pt>
                <c:pt idx="360">
                  <c:v>8.5</c:v>
                </c:pt>
                <c:pt idx="361">
                  <c:v>8.5</c:v>
                </c:pt>
                <c:pt idx="362">
                  <c:v>8.5</c:v>
                </c:pt>
                <c:pt idx="363">
                  <c:v>8.5</c:v>
                </c:pt>
                <c:pt idx="364">
                  <c:v>8.5</c:v>
                </c:pt>
                <c:pt idx="365">
                  <c:v>8.5</c:v>
                </c:pt>
                <c:pt idx="366">
                  <c:v>8.5</c:v>
                </c:pt>
                <c:pt idx="367">
                  <c:v>8.5</c:v>
                </c:pt>
                <c:pt idx="368">
                  <c:v>8.4</c:v>
                </c:pt>
                <c:pt idx="369">
                  <c:v>8.4</c:v>
                </c:pt>
                <c:pt idx="370">
                  <c:v>8.4</c:v>
                </c:pt>
                <c:pt idx="371">
                  <c:v>8.5</c:v>
                </c:pt>
                <c:pt idx="372">
                  <c:v>8.5</c:v>
                </c:pt>
                <c:pt idx="373">
                  <c:v>8.5</c:v>
                </c:pt>
                <c:pt idx="374">
                  <c:v>8.4</c:v>
                </c:pt>
                <c:pt idx="375">
                  <c:v>8.4</c:v>
                </c:pt>
                <c:pt idx="376">
                  <c:v>8.4</c:v>
                </c:pt>
                <c:pt idx="377">
                  <c:v>8.4</c:v>
                </c:pt>
                <c:pt idx="378">
                  <c:v>8.3000000000000007</c:v>
                </c:pt>
                <c:pt idx="379">
                  <c:v>8.3000000000000007</c:v>
                </c:pt>
                <c:pt idx="380">
                  <c:v>8.3000000000000007</c:v>
                </c:pt>
                <c:pt idx="381">
                  <c:v>8.1999999999999993</c:v>
                </c:pt>
                <c:pt idx="382">
                  <c:v>8.1999999999999993</c:v>
                </c:pt>
                <c:pt idx="383">
                  <c:v>8.1999999999999993</c:v>
                </c:pt>
                <c:pt idx="384">
                  <c:v>8.1999999999999993</c:v>
                </c:pt>
                <c:pt idx="385">
                  <c:v>8.1999999999999993</c:v>
                </c:pt>
                <c:pt idx="386">
                  <c:v>8.3000000000000007</c:v>
                </c:pt>
                <c:pt idx="387">
                  <c:v>8.3000000000000007</c:v>
                </c:pt>
                <c:pt idx="388">
                  <c:v>8.1999999999999993</c:v>
                </c:pt>
                <c:pt idx="389">
                  <c:v>8.1</c:v>
                </c:pt>
                <c:pt idx="390">
                  <c:v>8.1</c:v>
                </c:pt>
                <c:pt idx="391">
                  <c:v>8.1999999999999993</c:v>
                </c:pt>
                <c:pt idx="392">
                  <c:v>8.1999999999999993</c:v>
                </c:pt>
                <c:pt idx="393">
                  <c:v>8.1999999999999993</c:v>
                </c:pt>
                <c:pt idx="394">
                  <c:v>8.1</c:v>
                </c:pt>
                <c:pt idx="395">
                  <c:v>8.1999999999999993</c:v>
                </c:pt>
                <c:pt idx="396">
                  <c:v>8.1999999999999993</c:v>
                </c:pt>
                <c:pt idx="397">
                  <c:v>8.1999999999999993</c:v>
                </c:pt>
                <c:pt idx="398">
                  <c:v>8.1999999999999993</c:v>
                </c:pt>
                <c:pt idx="399">
                  <c:v>8.1</c:v>
                </c:pt>
                <c:pt idx="400">
                  <c:v>8.1</c:v>
                </c:pt>
                <c:pt idx="401">
                  <c:v>8</c:v>
                </c:pt>
                <c:pt idx="402">
                  <c:v>8</c:v>
                </c:pt>
                <c:pt idx="403">
                  <c:v>8.1</c:v>
                </c:pt>
                <c:pt idx="404">
                  <c:v>8.1</c:v>
                </c:pt>
                <c:pt idx="405">
                  <c:v>8.1999999999999993</c:v>
                </c:pt>
                <c:pt idx="406">
                  <c:v>8.1</c:v>
                </c:pt>
                <c:pt idx="407">
                  <c:v>8.1</c:v>
                </c:pt>
                <c:pt idx="408">
                  <c:v>8</c:v>
                </c:pt>
                <c:pt idx="409">
                  <c:v>8</c:v>
                </c:pt>
                <c:pt idx="410">
                  <c:v>8</c:v>
                </c:pt>
                <c:pt idx="411">
                  <c:v>8.1</c:v>
                </c:pt>
                <c:pt idx="412">
                  <c:v>8.1</c:v>
                </c:pt>
                <c:pt idx="413">
                  <c:v>8.1</c:v>
                </c:pt>
                <c:pt idx="414">
                  <c:v>8</c:v>
                </c:pt>
                <c:pt idx="415">
                  <c:v>8</c:v>
                </c:pt>
                <c:pt idx="416">
                  <c:v>8</c:v>
                </c:pt>
                <c:pt idx="417">
                  <c:v>8</c:v>
                </c:pt>
                <c:pt idx="418">
                  <c:v>8.1</c:v>
                </c:pt>
                <c:pt idx="419">
                  <c:v>8</c:v>
                </c:pt>
                <c:pt idx="420">
                  <c:v>8</c:v>
                </c:pt>
                <c:pt idx="421">
                  <c:v>8</c:v>
                </c:pt>
                <c:pt idx="422">
                  <c:v>8</c:v>
                </c:pt>
                <c:pt idx="423">
                  <c:v>7.9</c:v>
                </c:pt>
                <c:pt idx="424">
                  <c:v>7.9</c:v>
                </c:pt>
                <c:pt idx="425">
                  <c:v>7.8</c:v>
                </c:pt>
                <c:pt idx="426">
                  <c:v>7.8</c:v>
                </c:pt>
                <c:pt idx="427">
                  <c:v>7.7</c:v>
                </c:pt>
                <c:pt idx="428">
                  <c:v>7.7</c:v>
                </c:pt>
                <c:pt idx="429">
                  <c:v>7.7</c:v>
                </c:pt>
                <c:pt idx="430">
                  <c:v>7.7</c:v>
                </c:pt>
                <c:pt idx="431">
                  <c:v>7.7</c:v>
                </c:pt>
                <c:pt idx="432">
                  <c:v>7.7</c:v>
                </c:pt>
                <c:pt idx="433">
                  <c:v>7.8</c:v>
                </c:pt>
                <c:pt idx="434">
                  <c:v>7.8</c:v>
                </c:pt>
                <c:pt idx="435">
                  <c:v>7.9</c:v>
                </c:pt>
                <c:pt idx="436">
                  <c:v>8</c:v>
                </c:pt>
                <c:pt idx="437">
                  <c:v>8</c:v>
                </c:pt>
                <c:pt idx="438">
                  <c:v>8</c:v>
                </c:pt>
                <c:pt idx="439">
                  <c:v>7.9</c:v>
                </c:pt>
                <c:pt idx="440">
                  <c:v>7.8</c:v>
                </c:pt>
                <c:pt idx="441">
                  <c:v>7.9</c:v>
                </c:pt>
                <c:pt idx="442">
                  <c:v>7.9</c:v>
                </c:pt>
                <c:pt idx="443">
                  <c:v>7.8</c:v>
                </c:pt>
                <c:pt idx="444">
                  <c:v>7.8</c:v>
                </c:pt>
                <c:pt idx="445">
                  <c:v>7.8</c:v>
                </c:pt>
                <c:pt idx="446">
                  <c:v>7.7</c:v>
                </c:pt>
                <c:pt idx="447">
                  <c:v>7.7</c:v>
                </c:pt>
                <c:pt idx="448">
                  <c:v>7.7</c:v>
                </c:pt>
                <c:pt idx="449">
                  <c:v>7.6</c:v>
                </c:pt>
                <c:pt idx="450">
                  <c:v>7.1</c:v>
                </c:pt>
                <c:pt idx="451">
                  <c:v>6.8</c:v>
                </c:pt>
                <c:pt idx="452">
                  <c:v>6.5</c:v>
                </c:pt>
                <c:pt idx="453">
                  <c:v>6.4</c:v>
                </c:pt>
                <c:pt idx="454">
                  <c:v>6.3</c:v>
                </c:pt>
                <c:pt idx="455">
                  <c:v>6.1</c:v>
                </c:pt>
                <c:pt idx="456">
                  <c:v>5.9</c:v>
                </c:pt>
                <c:pt idx="457">
                  <c:v>5.7</c:v>
                </c:pt>
                <c:pt idx="458">
                  <c:v>5.9</c:v>
                </c:pt>
                <c:pt idx="459">
                  <c:v>6</c:v>
                </c:pt>
                <c:pt idx="460">
                  <c:v>5.9</c:v>
                </c:pt>
                <c:pt idx="461">
                  <c:v>5.9</c:v>
                </c:pt>
                <c:pt idx="462">
                  <c:v>5.9</c:v>
                </c:pt>
                <c:pt idx="463">
                  <c:v>6</c:v>
                </c:pt>
                <c:pt idx="464">
                  <c:v>6.2</c:v>
                </c:pt>
                <c:pt idx="465">
                  <c:v>6.5</c:v>
                </c:pt>
                <c:pt idx="466">
                  <c:v>6.8</c:v>
                </c:pt>
                <c:pt idx="467">
                  <c:v>7</c:v>
                </c:pt>
                <c:pt idx="468">
                  <c:v>7.2</c:v>
                </c:pt>
                <c:pt idx="469">
                  <c:v>7.4</c:v>
                </c:pt>
                <c:pt idx="470">
                  <c:v>7.4</c:v>
                </c:pt>
                <c:pt idx="471">
                  <c:v>7.1</c:v>
                </c:pt>
                <c:pt idx="472">
                  <c:v>7</c:v>
                </c:pt>
                <c:pt idx="473">
                  <c:v>6.8</c:v>
                </c:pt>
                <c:pt idx="474">
                  <c:v>6.5</c:v>
                </c:pt>
                <c:pt idx="475">
                  <c:v>6.2</c:v>
                </c:pt>
                <c:pt idx="476">
                  <c:v>6.3</c:v>
                </c:pt>
                <c:pt idx="477">
                  <c:v>6.5</c:v>
                </c:pt>
                <c:pt idx="478">
                  <c:v>6.7</c:v>
                </c:pt>
                <c:pt idx="479">
                  <c:v>7</c:v>
                </c:pt>
                <c:pt idx="480">
                  <c:v>7.1</c:v>
                </c:pt>
                <c:pt idx="481">
                  <c:v>6.8</c:v>
                </c:pt>
                <c:pt idx="482">
                  <c:v>6.7</c:v>
                </c:pt>
                <c:pt idx="483">
                  <c:v>6.7</c:v>
                </c:pt>
                <c:pt idx="484">
                  <c:v>6.6</c:v>
                </c:pt>
                <c:pt idx="485">
                  <c:v>6.3</c:v>
                </c:pt>
                <c:pt idx="486">
                  <c:v>6.3</c:v>
                </c:pt>
                <c:pt idx="487">
                  <c:v>6.4</c:v>
                </c:pt>
                <c:pt idx="488">
                  <c:v>6.4</c:v>
                </c:pt>
                <c:pt idx="489">
                  <c:v>6.3</c:v>
                </c:pt>
                <c:pt idx="490">
                  <c:v>6.6</c:v>
                </c:pt>
                <c:pt idx="491">
                  <c:v>6.7</c:v>
                </c:pt>
                <c:pt idx="492">
                  <c:v>6.7</c:v>
                </c:pt>
                <c:pt idx="493">
                  <c:v>6.9</c:v>
                </c:pt>
                <c:pt idx="494">
                  <c:v>6.9</c:v>
                </c:pt>
                <c:pt idx="495">
                  <c:v>7</c:v>
                </c:pt>
                <c:pt idx="496">
                  <c:v>7</c:v>
                </c:pt>
                <c:pt idx="497">
                  <c:v>7.3</c:v>
                </c:pt>
                <c:pt idx="498">
                  <c:v>7.6</c:v>
                </c:pt>
                <c:pt idx="499">
                  <c:v>7.5</c:v>
                </c:pt>
                <c:pt idx="500">
                  <c:v>7.3</c:v>
                </c:pt>
                <c:pt idx="501">
                  <c:v>7.3</c:v>
                </c:pt>
                <c:pt idx="502">
                  <c:v>7.3</c:v>
                </c:pt>
                <c:pt idx="503">
                  <c:v>7.3</c:v>
                </c:pt>
                <c:pt idx="504">
                  <c:v>7.4</c:v>
                </c:pt>
                <c:pt idx="505">
                  <c:v>7.3</c:v>
                </c:pt>
                <c:pt idx="506">
                  <c:v>7</c:v>
                </c:pt>
                <c:pt idx="507">
                  <c:v>6.5</c:v>
                </c:pt>
                <c:pt idx="508">
                  <c:v>6.2</c:v>
                </c:pt>
                <c:pt idx="509">
                  <c:v>6.1</c:v>
                </c:pt>
                <c:pt idx="510">
                  <c:v>6</c:v>
                </c:pt>
                <c:pt idx="511">
                  <c:v>5.9</c:v>
                </c:pt>
                <c:pt idx="512">
                  <c:v>5.8</c:v>
                </c:pt>
                <c:pt idx="513">
                  <c:v>5.7</c:v>
                </c:pt>
                <c:pt idx="514">
                  <c:v>5.6</c:v>
                </c:pt>
                <c:pt idx="515">
                  <c:v>5.5</c:v>
                </c:pt>
                <c:pt idx="516">
                  <c:v>5.3</c:v>
                </c:pt>
                <c:pt idx="517">
                  <c:v>5.2</c:v>
                </c:pt>
                <c:pt idx="518">
                  <c:v>5.0999999999999996</c:v>
                </c:pt>
                <c:pt idx="519">
                  <c:v>5.0999999999999996</c:v>
                </c:pt>
                <c:pt idx="520">
                  <c:v>5</c:v>
                </c:pt>
                <c:pt idx="521">
                  <c:v>4.9000000000000004</c:v>
                </c:pt>
                <c:pt idx="522">
                  <c:v>4.8</c:v>
                </c:pt>
                <c:pt idx="523">
                  <c:v>4.8</c:v>
                </c:pt>
                <c:pt idx="524">
                  <c:v>4.8</c:v>
                </c:pt>
                <c:pt idx="525">
                  <c:v>4.8</c:v>
                </c:pt>
                <c:pt idx="526">
                  <c:v>4.8</c:v>
                </c:pt>
                <c:pt idx="527">
                  <c:v>4.8</c:v>
                </c:pt>
                <c:pt idx="528">
                  <c:v>4.7</c:v>
                </c:pt>
                <c:pt idx="529">
                  <c:v>4.7</c:v>
                </c:pt>
                <c:pt idx="530">
                  <c:v>4.5999999999999996</c:v>
                </c:pt>
                <c:pt idx="531">
                  <c:v>4.5999999999999996</c:v>
                </c:pt>
                <c:pt idx="532">
                  <c:v>4.5</c:v>
                </c:pt>
                <c:pt idx="533">
                  <c:v>4.5</c:v>
                </c:pt>
                <c:pt idx="534">
                  <c:v>4.5</c:v>
                </c:pt>
                <c:pt idx="535">
                  <c:v>4.5</c:v>
                </c:pt>
                <c:pt idx="536">
                  <c:v>4.5</c:v>
                </c:pt>
                <c:pt idx="537">
                  <c:v>4.4000000000000004</c:v>
                </c:pt>
                <c:pt idx="538">
                  <c:v>4.4000000000000004</c:v>
                </c:pt>
                <c:pt idx="539">
                  <c:v>4.3</c:v>
                </c:pt>
                <c:pt idx="540">
                  <c:v>4.3</c:v>
                </c:pt>
                <c:pt idx="541">
                  <c:v>4.3</c:v>
                </c:pt>
                <c:pt idx="542">
                  <c:v>4.3</c:v>
                </c:pt>
                <c:pt idx="543">
                  <c:v>4.3</c:v>
                </c:pt>
                <c:pt idx="544">
                  <c:v>4.2</c:v>
                </c:pt>
                <c:pt idx="545">
                  <c:v>4.2</c:v>
                </c:pt>
                <c:pt idx="546">
                  <c:v>4.2</c:v>
                </c:pt>
                <c:pt idx="547">
                  <c:v>4.2</c:v>
                </c:pt>
                <c:pt idx="548">
                  <c:v>4.2</c:v>
                </c:pt>
                <c:pt idx="549">
                  <c:v>4.3</c:v>
                </c:pt>
                <c:pt idx="550">
                  <c:v>4.3</c:v>
                </c:pt>
                <c:pt idx="551">
                  <c:v>4.3</c:v>
                </c:pt>
                <c:pt idx="552">
                  <c:v>4.2</c:v>
                </c:pt>
                <c:pt idx="553">
                  <c:v>4.2</c:v>
                </c:pt>
                <c:pt idx="554">
                  <c:v>4.0999999999999996</c:v>
                </c:pt>
                <c:pt idx="555">
                  <c:v>4</c:v>
                </c:pt>
                <c:pt idx="556">
                  <c:v>3.9</c:v>
                </c:pt>
                <c:pt idx="557">
                  <c:v>3.9</c:v>
                </c:pt>
                <c:pt idx="558">
                  <c:v>3.9</c:v>
                </c:pt>
                <c:pt idx="559">
                  <c:v>3.8</c:v>
                </c:pt>
                <c:pt idx="560">
                  <c:v>3.8</c:v>
                </c:pt>
                <c:pt idx="561">
                  <c:v>3.7</c:v>
                </c:pt>
                <c:pt idx="562">
                  <c:v>3.6</c:v>
                </c:pt>
                <c:pt idx="563">
                  <c:v>3.5</c:v>
                </c:pt>
                <c:pt idx="564">
                  <c:v>3.5</c:v>
                </c:pt>
                <c:pt idx="565">
                  <c:v>3.4</c:v>
                </c:pt>
                <c:pt idx="566">
                  <c:v>3.3</c:v>
                </c:pt>
                <c:pt idx="567">
                  <c:v>3.3</c:v>
                </c:pt>
                <c:pt idx="568">
                  <c:v>3.2</c:v>
                </c:pt>
                <c:pt idx="569">
                  <c:v>3.2</c:v>
                </c:pt>
                <c:pt idx="570">
                  <c:v>3.1</c:v>
                </c:pt>
                <c:pt idx="571">
                  <c:v>3.1</c:v>
                </c:pt>
                <c:pt idx="572">
                  <c:v>3.1</c:v>
                </c:pt>
                <c:pt idx="573">
                  <c:v>3.1</c:v>
                </c:pt>
                <c:pt idx="574">
                  <c:v>3.1</c:v>
                </c:pt>
                <c:pt idx="575">
                  <c:v>3</c:v>
                </c:pt>
                <c:pt idx="576">
                  <c:v>3</c:v>
                </c:pt>
                <c:pt idx="577">
                  <c:v>3</c:v>
                </c:pt>
                <c:pt idx="578">
                  <c:v>3</c:v>
                </c:pt>
                <c:pt idx="579">
                  <c:v>2.9</c:v>
                </c:pt>
                <c:pt idx="580">
                  <c:v>2.9</c:v>
                </c:pt>
                <c:pt idx="581">
                  <c:v>2.7</c:v>
                </c:pt>
                <c:pt idx="582">
                  <c:v>2.7</c:v>
                </c:pt>
                <c:pt idx="583">
                  <c:v>2.7</c:v>
                </c:pt>
                <c:pt idx="584">
                  <c:v>2.6</c:v>
                </c:pt>
                <c:pt idx="585">
                  <c:v>2.6</c:v>
                </c:pt>
                <c:pt idx="586">
                  <c:v>2.6</c:v>
                </c:pt>
                <c:pt idx="587">
                  <c:v>2.6</c:v>
                </c:pt>
                <c:pt idx="588">
                  <c:v>2.6</c:v>
                </c:pt>
                <c:pt idx="589">
                  <c:v>2.7</c:v>
                </c:pt>
                <c:pt idx="590">
                  <c:v>2.7</c:v>
                </c:pt>
                <c:pt idx="591">
                  <c:v>2.8</c:v>
                </c:pt>
                <c:pt idx="592">
                  <c:v>2.9</c:v>
                </c:pt>
                <c:pt idx="593">
                  <c:v>2.9</c:v>
                </c:pt>
                <c:pt idx="594">
                  <c:v>3</c:v>
                </c:pt>
                <c:pt idx="595">
                  <c:v>3</c:v>
                </c:pt>
                <c:pt idx="596">
                  <c:v>3.1</c:v>
                </c:pt>
                <c:pt idx="597">
                  <c:v>3.2</c:v>
                </c:pt>
                <c:pt idx="598">
                  <c:v>3.3</c:v>
                </c:pt>
                <c:pt idx="599">
                  <c:v>3.3</c:v>
                </c:pt>
                <c:pt idx="600">
                  <c:v>3.3</c:v>
                </c:pt>
                <c:pt idx="601">
                  <c:v>3.3</c:v>
                </c:pt>
                <c:pt idx="602">
                  <c:v>3.3</c:v>
                </c:pt>
                <c:pt idx="603">
                  <c:v>3.3</c:v>
                </c:pt>
                <c:pt idx="604">
                  <c:v>3.2</c:v>
                </c:pt>
                <c:pt idx="605">
                  <c:v>3.2</c:v>
                </c:pt>
                <c:pt idx="606">
                  <c:v>3.1</c:v>
                </c:pt>
                <c:pt idx="607">
                  <c:v>3.1</c:v>
                </c:pt>
                <c:pt idx="608">
                  <c:v>3.1</c:v>
                </c:pt>
                <c:pt idx="609">
                  <c:v>3</c:v>
                </c:pt>
                <c:pt idx="610">
                  <c:v>3</c:v>
                </c:pt>
                <c:pt idx="611">
                  <c:v>3</c:v>
                </c:pt>
                <c:pt idx="612">
                  <c:v>2.9</c:v>
                </c:pt>
                <c:pt idx="613">
                  <c:v>2.9</c:v>
                </c:pt>
                <c:pt idx="614">
                  <c:v>2.8</c:v>
                </c:pt>
                <c:pt idx="615">
                  <c:v>2.8</c:v>
                </c:pt>
                <c:pt idx="616">
                  <c:v>2.8</c:v>
                </c:pt>
                <c:pt idx="617">
                  <c:v>2.8</c:v>
                </c:pt>
                <c:pt idx="618">
                  <c:v>2.8</c:v>
                </c:pt>
                <c:pt idx="619">
                  <c:v>2.8</c:v>
                </c:pt>
                <c:pt idx="620">
                  <c:v>2.8</c:v>
                </c:pt>
                <c:pt idx="621">
                  <c:v>2.8</c:v>
                </c:pt>
                <c:pt idx="622">
                  <c:v>2.8</c:v>
                </c:pt>
                <c:pt idx="623">
                  <c:v>2.7</c:v>
                </c:pt>
                <c:pt idx="624">
                  <c:v>2.7</c:v>
                </c:pt>
                <c:pt idx="625">
                  <c:v>2.8</c:v>
                </c:pt>
                <c:pt idx="626">
                  <c:v>2.7</c:v>
                </c:pt>
                <c:pt idx="627">
                  <c:v>2.6</c:v>
                </c:pt>
                <c:pt idx="628">
                  <c:v>2.6</c:v>
                </c:pt>
                <c:pt idx="629">
                  <c:v>2.6</c:v>
                </c:pt>
                <c:pt idx="630">
                  <c:v>2.6</c:v>
                </c:pt>
                <c:pt idx="631">
                  <c:v>2.5</c:v>
                </c:pt>
                <c:pt idx="632">
                  <c:v>2.5</c:v>
                </c:pt>
                <c:pt idx="633">
                  <c:v>2.6</c:v>
                </c:pt>
                <c:pt idx="634">
                  <c:v>2.5</c:v>
                </c:pt>
                <c:pt idx="635">
                  <c:v>2.6</c:v>
                </c:pt>
                <c:pt idx="636">
                  <c:v>2.6</c:v>
                </c:pt>
                <c:pt idx="637">
                  <c:v>2.6</c:v>
                </c:pt>
                <c:pt idx="638">
                  <c:v>2.5</c:v>
                </c:pt>
                <c:pt idx="639">
                  <c:v>2.5</c:v>
                </c:pt>
                <c:pt idx="640">
                  <c:v>2.5</c:v>
                </c:pt>
                <c:pt idx="641">
                  <c:v>2.5</c:v>
                </c:pt>
                <c:pt idx="642">
                  <c:v>2.5</c:v>
                </c:pt>
                <c:pt idx="643">
                  <c:v>2.5</c:v>
                </c:pt>
                <c:pt idx="644">
                  <c:v>2.6</c:v>
                </c:pt>
                <c:pt idx="645">
                  <c:v>2.6</c:v>
                </c:pt>
                <c:pt idx="646">
                  <c:v>2.5</c:v>
                </c:pt>
                <c:pt idx="647">
                  <c:v>2.5</c:v>
                </c:pt>
                <c:pt idx="648">
                  <c:v>2.5</c:v>
                </c:pt>
                <c:pt idx="649">
                  <c:v>2.5</c:v>
                </c:pt>
                <c:pt idx="650">
                  <c:v>2.5</c:v>
                </c:pt>
                <c:pt idx="651">
                  <c:v>2.4</c:v>
                </c:pt>
                <c:pt idx="652">
                  <c:v>2.4</c:v>
                </c:pt>
                <c:pt idx="653">
                  <c:v>2.4</c:v>
                </c:pt>
                <c:pt idx="654">
                  <c:v>2.2999999999999998</c:v>
                </c:pt>
                <c:pt idx="655">
                  <c:v>2.2999999999999998</c:v>
                </c:pt>
                <c:pt idx="656">
                  <c:v>2.2999999999999998</c:v>
                </c:pt>
                <c:pt idx="657">
                  <c:v>2.2000000000000002</c:v>
                </c:pt>
                <c:pt idx="658">
                  <c:v>2.1</c:v>
                </c:pt>
                <c:pt idx="659">
                  <c:v>2.1</c:v>
                </c:pt>
                <c:pt idx="660">
                  <c:v>2.2000000000000002</c:v>
                </c:pt>
                <c:pt idx="661">
                  <c:v>2.2000000000000002</c:v>
                </c:pt>
                <c:pt idx="662">
                  <c:v>2.2000000000000002</c:v>
                </c:pt>
                <c:pt idx="663">
                  <c:v>2.2999999999999998</c:v>
                </c:pt>
                <c:pt idx="664">
                  <c:v>2.2999999999999998</c:v>
                </c:pt>
                <c:pt idx="665">
                  <c:v>2.4</c:v>
                </c:pt>
                <c:pt idx="666">
                  <c:v>2.5</c:v>
                </c:pt>
                <c:pt idx="667">
                  <c:v>2.5</c:v>
                </c:pt>
                <c:pt idx="668">
                  <c:v>2.6</c:v>
                </c:pt>
                <c:pt idx="669">
                  <c:v>2.7</c:v>
                </c:pt>
                <c:pt idx="670">
                  <c:v>2.8</c:v>
                </c:pt>
                <c:pt idx="671">
                  <c:v>2.9</c:v>
                </c:pt>
                <c:pt idx="672">
                  <c:v>2.9</c:v>
                </c:pt>
                <c:pt idx="673">
                  <c:v>3</c:v>
                </c:pt>
                <c:pt idx="674">
                  <c:v>3</c:v>
                </c:pt>
                <c:pt idx="675">
                  <c:v>3.1</c:v>
                </c:pt>
                <c:pt idx="676">
                  <c:v>3.1</c:v>
                </c:pt>
                <c:pt idx="677">
                  <c:v>3.1</c:v>
                </c:pt>
                <c:pt idx="678">
                  <c:v>3.1</c:v>
                </c:pt>
                <c:pt idx="679">
                  <c:v>3.1</c:v>
                </c:pt>
                <c:pt idx="680">
                  <c:v>3.1</c:v>
                </c:pt>
                <c:pt idx="681">
                  <c:v>3.2</c:v>
                </c:pt>
                <c:pt idx="682">
                  <c:v>3.1</c:v>
                </c:pt>
                <c:pt idx="683">
                  <c:v>3.1</c:v>
                </c:pt>
                <c:pt idx="684">
                  <c:v>3.1</c:v>
                </c:pt>
                <c:pt idx="685">
                  <c:v>3</c:v>
                </c:pt>
                <c:pt idx="686">
                  <c:v>3</c:v>
                </c:pt>
                <c:pt idx="687">
                  <c:v>2.9</c:v>
                </c:pt>
                <c:pt idx="688">
                  <c:v>2.8</c:v>
                </c:pt>
                <c:pt idx="689">
                  <c:v>2.7</c:v>
                </c:pt>
                <c:pt idx="690">
                  <c:v>2.7</c:v>
                </c:pt>
                <c:pt idx="691">
                  <c:v>2.7</c:v>
                </c:pt>
                <c:pt idx="692">
                  <c:v>2.6</c:v>
                </c:pt>
                <c:pt idx="693">
                  <c:v>2.6</c:v>
                </c:pt>
                <c:pt idx="694">
                  <c:v>2.6</c:v>
                </c:pt>
                <c:pt idx="695">
                  <c:v>2.5</c:v>
                </c:pt>
                <c:pt idx="696">
                  <c:v>2.5</c:v>
                </c:pt>
                <c:pt idx="697">
                  <c:v>2.5</c:v>
                </c:pt>
                <c:pt idx="698">
                  <c:v>2.5</c:v>
                </c:pt>
                <c:pt idx="699">
                  <c:v>2.2999999999999998</c:v>
                </c:pt>
                <c:pt idx="700">
                  <c:v>2.2000000000000002</c:v>
                </c:pt>
                <c:pt idx="701">
                  <c:v>2.2999999999999998</c:v>
                </c:pt>
                <c:pt idx="702">
                  <c:v>2.2000000000000002</c:v>
                </c:pt>
                <c:pt idx="703">
                  <c:v>2.1</c:v>
                </c:pt>
                <c:pt idx="704">
                  <c:v>2</c:v>
                </c:pt>
                <c:pt idx="705">
                  <c:v>1.9</c:v>
                </c:pt>
                <c:pt idx="706">
                  <c:v>2</c:v>
                </c:pt>
                <c:pt idx="707">
                  <c:v>2</c:v>
                </c:pt>
                <c:pt idx="708">
                  <c:v>1.9</c:v>
                </c:pt>
                <c:pt idx="709">
                  <c:v>2</c:v>
                </c:pt>
                <c:pt idx="710">
                  <c:v>2</c:v>
                </c:pt>
                <c:pt idx="711">
                  <c:v>2</c:v>
                </c:pt>
                <c:pt idx="712">
                  <c:v>1.9</c:v>
                </c:pt>
                <c:pt idx="713">
                  <c:v>1.8</c:v>
                </c:pt>
                <c:pt idx="714">
                  <c:v>1.8</c:v>
                </c:pt>
                <c:pt idx="715">
                  <c:v>1.8</c:v>
                </c:pt>
                <c:pt idx="716">
                  <c:v>1.7</c:v>
                </c:pt>
                <c:pt idx="717">
                  <c:v>1.7</c:v>
                </c:pt>
                <c:pt idx="718">
                  <c:v>1.7</c:v>
                </c:pt>
                <c:pt idx="719">
                  <c:v>1.7</c:v>
                </c:pt>
                <c:pt idx="720">
                  <c:v>1.7</c:v>
                </c:pt>
                <c:pt idx="721">
                  <c:v>1.7</c:v>
                </c:pt>
                <c:pt idx="722">
                  <c:v>1.7</c:v>
                </c:pt>
                <c:pt idx="723">
                  <c:v>1.8</c:v>
                </c:pt>
                <c:pt idx="724">
                  <c:v>1.8</c:v>
                </c:pt>
                <c:pt idx="725">
                  <c:v>1.8</c:v>
                </c:pt>
                <c:pt idx="726">
                  <c:v>1.8</c:v>
                </c:pt>
                <c:pt idx="727">
                  <c:v>1.8</c:v>
                </c:pt>
                <c:pt idx="728">
                  <c:v>1.7</c:v>
                </c:pt>
                <c:pt idx="729">
                  <c:v>1.7</c:v>
                </c:pt>
                <c:pt idx="730">
                  <c:v>1.7</c:v>
                </c:pt>
                <c:pt idx="731">
                  <c:v>1.7</c:v>
                </c:pt>
                <c:pt idx="732">
                  <c:v>1.6</c:v>
                </c:pt>
                <c:pt idx="733">
                  <c:v>1.6</c:v>
                </c:pt>
                <c:pt idx="734">
                  <c:v>1.6</c:v>
                </c:pt>
                <c:pt idx="735">
                  <c:v>1.5</c:v>
                </c:pt>
                <c:pt idx="736">
                  <c:v>1.5</c:v>
                </c:pt>
                <c:pt idx="737">
                  <c:v>1.4</c:v>
                </c:pt>
                <c:pt idx="738">
                  <c:v>1.3</c:v>
                </c:pt>
                <c:pt idx="739">
                  <c:v>1.2</c:v>
                </c:pt>
                <c:pt idx="740">
                  <c:v>1.2</c:v>
                </c:pt>
                <c:pt idx="741">
                  <c:v>1.3</c:v>
                </c:pt>
                <c:pt idx="742">
                  <c:v>1.3</c:v>
                </c:pt>
                <c:pt idx="743">
                  <c:v>1.4</c:v>
                </c:pt>
                <c:pt idx="744">
                  <c:v>1.4</c:v>
                </c:pt>
                <c:pt idx="745">
                  <c:v>1.4</c:v>
                </c:pt>
                <c:pt idx="746">
                  <c:v>1.4</c:v>
                </c:pt>
                <c:pt idx="747">
                  <c:v>1.5</c:v>
                </c:pt>
                <c:pt idx="748">
                  <c:v>1.5</c:v>
                </c:pt>
                <c:pt idx="749">
                  <c:v>1.5</c:v>
                </c:pt>
                <c:pt idx="750">
                  <c:v>1.5</c:v>
                </c:pt>
                <c:pt idx="751">
                  <c:v>1.5</c:v>
                </c:pt>
                <c:pt idx="752">
                  <c:v>1.5</c:v>
                </c:pt>
                <c:pt idx="753">
                  <c:v>1.5</c:v>
                </c:pt>
                <c:pt idx="754">
                  <c:v>1.5</c:v>
                </c:pt>
                <c:pt idx="755">
                  <c:v>1.5</c:v>
                </c:pt>
                <c:pt idx="756">
                  <c:v>1.5</c:v>
                </c:pt>
                <c:pt idx="757">
                  <c:v>1.5</c:v>
                </c:pt>
                <c:pt idx="758">
                  <c:v>1.5</c:v>
                </c:pt>
                <c:pt idx="759">
                  <c:v>1.4</c:v>
                </c:pt>
                <c:pt idx="760">
                  <c:v>1.4</c:v>
                </c:pt>
                <c:pt idx="761">
                  <c:v>1.3</c:v>
                </c:pt>
                <c:pt idx="762">
                  <c:v>1.3</c:v>
                </c:pt>
                <c:pt idx="763">
                  <c:v>1.4</c:v>
                </c:pt>
                <c:pt idx="764">
                  <c:v>1.4</c:v>
                </c:pt>
                <c:pt idx="765">
                  <c:v>1.3</c:v>
                </c:pt>
                <c:pt idx="766">
                  <c:v>1.3</c:v>
                </c:pt>
                <c:pt idx="767">
                  <c:v>1.4</c:v>
                </c:pt>
                <c:pt idx="768">
                  <c:v>1.5</c:v>
                </c:pt>
                <c:pt idx="769">
                  <c:v>1.6</c:v>
                </c:pt>
                <c:pt idx="770">
                  <c:v>1.6</c:v>
                </c:pt>
                <c:pt idx="771">
                  <c:v>1.6</c:v>
                </c:pt>
                <c:pt idx="772">
                  <c:v>1.6</c:v>
                </c:pt>
                <c:pt idx="773">
                  <c:v>1.6</c:v>
                </c:pt>
                <c:pt idx="774">
                  <c:v>1.6</c:v>
                </c:pt>
                <c:pt idx="775">
                  <c:v>1.5</c:v>
                </c:pt>
                <c:pt idx="776">
                  <c:v>1.5</c:v>
                </c:pt>
                <c:pt idx="777">
                  <c:v>1.5</c:v>
                </c:pt>
                <c:pt idx="778">
                  <c:v>1.4</c:v>
                </c:pt>
                <c:pt idx="779">
                  <c:v>1.4</c:v>
                </c:pt>
                <c:pt idx="780">
                  <c:v>1.4</c:v>
                </c:pt>
                <c:pt idx="781">
                  <c:v>1.4</c:v>
                </c:pt>
                <c:pt idx="782">
                  <c:v>1.3</c:v>
                </c:pt>
                <c:pt idx="783">
                  <c:v>1.2</c:v>
                </c:pt>
                <c:pt idx="784">
                  <c:v>1.2</c:v>
                </c:pt>
                <c:pt idx="785">
                  <c:v>1.1000000000000001</c:v>
                </c:pt>
                <c:pt idx="786">
                  <c:v>1.1000000000000001</c:v>
                </c:pt>
                <c:pt idx="787">
                  <c:v>1</c:v>
                </c:pt>
                <c:pt idx="788">
                  <c:v>1</c:v>
                </c:pt>
                <c:pt idx="789">
                  <c:v>1</c:v>
                </c:pt>
                <c:pt idx="790">
                  <c:v>0.9</c:v>
                </c:pt>
                <c:pt idx="791">
                  <c:v>0.9</c:v>
                </c:pt>
                <c:pt idx="792">
                  <c:v>0.8</c:v>
                </c:pt>
                <c:pt idx="793">
                  <c:v>0.7</c:v>
                </c:pt>
                <c:pt idx="794">
                  <c:v>0.7</c:v>
                </c:pt>
                <c:pt idx="795">
                  <c:v>0.7</c:v>
                </c:pt>
                <c:pt idx="796">
                  <c:v>0.8</c:v>
                </c:pt>
                <c:pt idx="797">
                  <c:v>0.7</c:v>
                </c:pt>
                <c:pt idx="798">
                  <c:v>0.8</c:v>
                </c:pt>
                <c:pt idx="799">
                  <c:v>0.7</c:v>
                </c:pt>
                <c:pt idx="800">
                  <c:v>0.7</c:v>
                </c:pt>
                <c:pt idx="801">
                  <c:v>0.6</c:v>
                </c:pt>
                <c:pt idx="802">
                  <c:v>0.6</c:v>
                </c:pt>
                <c:pt idx="803">
                  <c:v>0.5</c:v>
                </c:pt>
                <c:pt idx="804">
                  <c:v>0.4</c:v>
                </c:pt>
                <c:pt idx="805">
                  <c:v>0.3</c:v>
                </c:pt>
                <c:pt idx="806">
                  <c:v>0.3</c:v>
                </c:pt>
                <c:pt idx="807">
                  <c:v>0.2</c:v>
                </c:pt>
                <c:pt idx="808">
                  <c:v>0.2</c:v>
                </c:pt>
                <c:pt idx="809">
                  <c:v>0.2</c:v>
                </c:pt>
                <c:pt idx="810">
                  <c:v>0.1</c:v>
                </c:pt>
                <c:pt idx="811">
                  <c:v>0.1</c:v>
                </c:pt>
                <c:pt idx="812">
                  <c:v>0.1</c:v>
                </c:pt>
                <c:pt idx="813">
                  <c:v>0.1</c:v>
                </c:pt>
                <c:pt idx="814">
                  <c:v>0.1</c:v>
                </c:pt>
                <c:pt idx="815">
                  <c:v>0.1</c:v>
                </c:pt>
                <c:pt idx="816">
                  <c:v>0.3</c:v>
                </c:pt>
                <c:pt idx="817">
                  <c:v>0.4</c:v>
                </c:pt>
                <c:pt idx="818">
                  <c:v>0.4</c:v>
                </c:pt>
                <c:pt idx="819">
                  <c:v>0.4</c:v>
                </c:pt>
                <c:pt idx="820">
                  <c:v>0.4</c:v>
                </c:pt>
                <c:pt idx="821">
                  <c:v>0.5</c:v>
                </c:pt>
                <c:pt idx="822">
                  <c:v>0.5</c:v>
                </c:pt>
                <c:pt idx="823">
                  <c:v>0.5</c:v>
                </c:pt>
                <c:pt idx="824">
                  <c:v>0.5</c:v>
                </c:pt>
                <c:pt idx="825">
                  <c:v>0.5</c:v>
                </c:pt>
                <c:pt idx="826">
                  <c:v>0.4</c:v>
                </c:pt>
                <c:pt idx="827">
                  <c:v>0.2</c:v>
                </c:pt>
                <c:pt idx="828">
                  <c:v>0.2</c:v>
                </c:pt>
                <c:pt idx="829">
                  <c:v>0.2</c:v>
                </c:pt>
                <c:pt idx="830">
                  <c:v>0.4</c:v>
                </c:pt>
                <c:pt idx="831">
                  <c:v>0.4</c:v>
                </c:pt>
                <c:pt idx="832">
                  <c:v>0.5</c:v>
                </c:pt>
                <c:pt idx="833">
                  <c:v>0.6</c:v>
                </c:pt>
                <c:pt idx="834">
                  <c:v>0.7</c:v>
                </c:pt>
                <c:pt idx="835">
                  <c:v>0.8</c:v>
                </c:pt>
                <c:pt idx="836">
                  <c:v>0.8</c:v>
                </c:pt>
                <c:pt idx="837">
                  <c:v>0.8</c:v>
                </c:pt>
                <c:pt idx="838">
                  <c:v>0.9</c:v>
                </c:pt>
                <c:pt idx="839">
                  <c:v>1</c:v>
                </c:pt>
                <c:pt idx="840">
                  <c:v>1</c:v>
                </c:pt>
                <c:pt idx="841">
                  <c:v>0.9</c:v>
                </c:pt>
                <c:pt idx="842">
                  <c:v>0.9</c:v>
                </c:pt>
                <c:pt idx="843">
                  <c:v>0.8</c:v>
                </c:pt>
                <c:pt idx="844">
                  <c:v>0.9</c:v>
                </c:pt>
                <c:pt idx="845">
                  <c:v>1</c:v>
                </c:pt>
                <c:pt idx="846">
                  <c:v>1</c:v>
                </c:pt>
                <c:pt idx="847">
                  <c:v>1</c:v>
                </c:pt>
                <c:pt idx="848">
                  <c:v>1</c:v>
                </c:pt>
                <c:pt idx="849">
                  <c:v>1.1000000000000001</c:v>
                </c:pt>
                <c:pt idx="850">
                  <c:v>1.1000000000000001</c:v>
                </c:pt>
                <c:pt idx="851">
                  <c:v>1.2</c:v>
                </c:pt>
                <c:pt idx="852">
                  <c:v>1.2</c:v>
                </c:pt>
                <c:pt idx="853">
                  <c:v>1.2</c:v>
                </c:pt>
                <c:pt idx="854">
                  <c:v>1.2</c:v>
                </c:pt>
                <c:pt idx="855">
                  <c:v>1.1000000000000001</c:v>
                </c:pt>
                <c:pt idx="856">
                  <c:v>1</c:v>
                </c:pt>
                <c:pt idx="857">
                  <c:v>1</c:v>
                </c:pt>
                <c:pt idx="858">
                  <c:v>0.9</c:v>
                </c:pt>
                <c:pt idx="859">
                  <c:v>0.9</c:v>
                </c:pt>
                <c:pt idx="860">
                  <c:v>0.9</c:v>
                </c:pt>
                <c:pt idx="861">
                  <c:v>0.8</c:v>
                </c:pt>
                <c:pt idx="862">
                  <c:v>0.7</c:v>
                </c:pt>
                <c:pt idx="863">
                  <c:v>0.7</c:v>
                </c:pt>
                <c:pt idx="864">
                  <c:v>0.7</c:v>
                </c:pt>
                <c:pt idx="865">
                  <c:v>0.7</c:v>
                </c:pt>
                <c:pt idx="866">
                  <c:v>0.6</c:v>
                </c:pt>
                <c:pt idx="867">
                  <c:v>0.5</c:v>
                </c:pt>
                <c:pt idx="868">
                  <c:v>0.5</c:v>
                </c:pt>
                <c:pt idx="869">
                  <c:v>0.5</c:v>
                </c:pt>
                <c:pt idx="870">
                  <c:v>0.5</c:v>
                </c:pt>
                <c:pt idx="871">
                  <c:v>0.4</c:v>
                </c:pt>
                <c:pt idx="872">
                  <c:v>0.4</c:v>
                </c:pt>
                <c:pt idx="873">
                  <c:v>0.4</c:v>
                </c:pt>
                <c:pt idx="874">
                  <c:v>0.2</c:v>
                </c:pt>
                <c:pt idx="875">
                  <c:v>0.1</c:v>
                </c:pt>
                <c:pt idx="876">
                  <c:v>0</c:v>
                </c:pt>
                <c:pt idx="877">
                  <c:v>0</c:v>
                </c:pt>
                <c:pt idx="878">
                  <c:v>0</c:v>
                </c:pt>
                <c:pt idx="879">
                  <c:v>-1.1000000000000001</c:v>
                </c:pt>
                <c:pt idx="880">
                  <c:v>-1.1000000000000001</c:v>
                </c:pt>
                <c:pt idx="881">
                  <c:v>-1.1000000000000001</c:v>
                </c:pt>
                <c:pt idx="882">
                  <c:v>-1.2</c:v>
                </c:pt>
                <c:pt idx="883">
                  <c:v>-1.2</c:v>
                </c:pt>
                <c:pt idx="884">
                  <c:v>-1.3</c:v>
                </c:pt>
                <c:pt idx="885">
                  <c:v>-1.3</c:v>
                </c:pt>
                <c:pt idx="886">
                  <c:v>-1.4</c:v>
                </c:pt>
                <c:pt idx="887">
                  <c:v>-1.4</c:v>
                </c:pt>
                <c:pt idx="888">
                  <c:v>-1.5</c:v>
                </c:pt>
                <c:pt idx="889">
                  <c:v>-1.5</c:v>
                </c:pt>
                <c:pt idx="890">
                  <c:v>-1.5</c:v>
                </c:pt>
                <c:pt idx="891">
                  <c:v>-1.5</c:v>
                </c:pt>
                <c:pt idx="892">
                  <c:v>-1.5</c:v>
                </c:pt>
                <c:pt idx="893">
                  <c:v>-1.6</c:v>
                </c:pt>
                <c:pt idx="894">
                  <c:v>-1.5</c:v>
                </c:pt>
                <c:pt idx="895">
                  <c:v>-1.5</c:v>
                </c:pt>
                <c:pt idx="896">
                  <c:v>-1.6</c:v>
                </c:pt>
                <c:pt idx="897">
                  <c:v>-1.6</c:v>
                </c:pt>
                <c:pt idx="898">
                  <c:v>-1.6</c:v>
                </c:pt>
                <c:pt idx="899">
                  <c:v>-1.6</c:v>
                </c:pt>
                <c:pt idx="900">
                  <c:v>-1.5</c:v>
                </c:pt>
                <c:pt idx="901">
                  <c:v>-1.6000000000000014</c:v>
                </c:pt>
                <c:pt idx="902">
                  <c:v>-1.6000000000000014</c:v>
                </c:pt>
                <c:pt idx="903">
                  <c:v>-1.6000000000000014</c:v>
                </c:pt>
                <c:pt idx="904">
                  <c:v>-1.6000000000000014</c:v>
                </c:pt>
                <c:pt idx="905">
                  <c:v>-1.6000000000000014</c:v>
                </c:pt>
                <c:pt idx="906">
                  <c:v>-1.6000000000000014</c:v>
                </c:pt>
                <c:pt idx="907">
                  <c:v>-1.5</c:v>
                </c:pt>
                <c:pt idx="908">
                  <c:v>-1.6000000000000014</c:v>
                </c:pt>
                <c:pt idx="909">
                  <c:v>-1.6999999999999993</c:v>
                </c:pt>
                <c:pt idx="910">
                  <c:v>-1.6999999999999993</c:v>
                </c:pt>
                <c:pt idx="911">
                  <c:v>-1.8000000000000007</c:v>
                </c:pt>
                <c:pt idx="912">
                  <c:v>-1.8000000000000007</c:v>
                </c:pt>
                <c:pt idx="913">
                  <c:v>-1.8000000000000007</c:v>
                </c:pt>
                <c:pt idx="914">
                  <c:v>-1.8999999999999986</c:v>
                </c:pt>
                <c:pt idx="915">
                  <c:v>-1.8999999999999986</c:v>
                </c:pt>
                <c:pt idx="916">
                  <c:v>-1.8999999999999986</c:v>
                </c:pt>
                <c:pt idx="917">
                  <c:v>-1.8999999999999986</c:v>
                </c:pt>
                <c:pt idx="918">
                  <c:v>-1.8000000000000007</c:v>
                </c:pt>
                <c:pt idx="919">
                  <c:v>-1.8000000000000007</c:v>
                </c:pt>
                <c:pt idx="920">
                  <c:v>-1.8000000000000007</c:v>
                </c:pt>
                <c:pt idx="921">
                  <c:v>-1.8000000000000007</c:v>
                </c:pt>
                <c:pt idx="922">
                  <c:v>-1.8999999999999986</c:v>
                </c:pt>
                <c:pt idx="923">
                  <c:v>-1.8999999999999986</c:v>
                </c:pt>
                <c:pt idx="924">
                  <c:v>-1.8999999999999986</c:v>
                </c:pt>
                <c:pt idx="925">
                  <c:v>-2</c:v>
                </c:pt>
                <c:pt idx="926">
                  <c:v>-2</c:v>
                </c:pt>
                <c:pt idx="927">
                  <c:v>-2</c:v>
                </c:pt>
                <c:pt idx="928">
                  <c:v>-2</c:v>
                </c:pt>
                <c:pt idx="929">
                  <c:v>-2</c:v>
                </c:pt>
                <c:pt idx="930">
                  <c:v>-2</c:v>
                </c:pt>
                <c:pt idx="931">
                  <c:v>-2</c:v>
                </c:pt>
                <c:pt idx="932">
                  <c:v>-2</c:v>
                </c:pt>
                <c:pt idx="933">
                  <c:v>-2</c:v>
                </c:pt>
                <c:pt idx="934">
                  <c:v>-2</c:v>
                </c:pt>
                <c:pt idx="935">
                  <c:v>-2</c:v>
                </c:pt>
                <c:pt idx="936">
                  <c:v>-2</c:v>
                </c:pt>
                <c:pt idx="937">
                  <c:v>-2</c:v>
                </c:pt>
                <c:pt idx="938">
                  <c:v>-1.8999999999999986</c:v>
                </c:pt>
                <c:pt idx="939">
                  <c:v>-1.8999999999999986</c:v>
                </c:pt>
                <c:pt idx="940">
                  <c:v>-1.8000000000000007</c:v>
                </c:pt>
                <c:pt idx="941">
                  <c:v>-1.8000000000000007</c:v>
                </c:pt>
                <c:pt idx="942">
                  <c:v>-1.8000000000000007</c:v>
                </c:pt>
                <c:pt idx="943">
                  <c:v>-1.8000000000000007</c:v>
                </c:pt>
                <c:pt idx="944">
                  <c:v>-1.8000000000000007</c:v>
                </c:pt>
                <c:pt idx="945">
                  <c:v>-1.8000000000000007</c:v>
                </c:pt>
                <c:pt idx="946">
                  <c:v>-1.8000000000000007</c:v>
                </c:pt>
                <c:pt idx="947">
                  <c:v>-1.6999999999999993</c:v>
                </c:pt>
                <c:pt idx="948">
                  <c:v>-1.6999999999999993</c:v>
                </c:pt>
                <c:pt idx="949">
                  <c:v>-1.8000000000000007</c:v>
                </c:pt>
                <c:pt idx="950">
                  <c:v>-1.6999999999999993</c:v>
                </c:pt>
                <c:pt idx="951">
                  <c:v>-1.6999999999999993</c:v>
                </c:pt>
                <c:pt idx="952">
                  <c:v>-1.6999999999999993</c:v>
                </c:pt>
                <c:pt idx="953">
                  <c:v>-1.6999999999999993</c:v>
                </c:pt>
                <c:pt idx="954">
                  <c:v>-1.6999999999999993</c:v>
                </c:pt>
                <c:pt idx="955">
                  <c:v>-1.6999999999999993</c:v>
                </c:pt>
                <c:pt idx="956">
                  <c:v>-1.6999999999999993</c:v>
                </c:pt>
                <c:pt idx="957">
                  <c:v>-1.6999999999999993</c:v>
                </c:pt>
                <c:pt idx="958">
                  <c:v>-1.6999999999999993</c:v>
                </c:pt>
                <c:pt idx="959">
                  <c:v>-1.6999999999999993</c:v>
                </c:pt>
                <c:pt idx="960">
                  <c:v>-1.6999999999999993</c:v>
                </c:pt>
                <c:pt idx="961">
                  <c:v>-1.6000000000000014</c:v>
                </c:pt>
                <c:pt idx="962">
                  <c:v>-1.6000000000000014</c:v>
                </c:pt>
                <c:pt idx="963">
                  <c:v>-1.6000000000000014</c:v>
                </c:pt>
                <c:pt idx="964">
                  <c:v>-1.6000000000000014</c:v>
                </c:pt>
                <c:pt idx="965">
                  <c:v>-1.6000000000000014</c:v>
                </c:pt>
                <c:pt idx="966">
                  <c:v>-1.6000000000000014</c:v>
                </c:pt>
                <c:pt idx="967">
                  <c:v>-1.6000000000000014</c:v>
                </c:pt>
                <c:pt idx="968">
                  <c:v>-1.6000000000000014</c:v>
                </c:pt>
                <c:pt idx="969">
                  <c:v>-1.6000000000000014</c:v>
                </c:pt>
                <c:pt idx="970">
                  <c:v>-1.5</c:v>
                </c:pt>
                <c:pt idx="971">
                  <c:v>-1.5</c:v>
                </c:pt>
                <c:pt idx="972">
                  <c:v>-1.5</c:v>
                </c:pt>
                <c:pt idx="973">
                  <c:v>-1.5</c:v>
                </c:pt>
                <c:pt idx="974">
                  <c:v>-1.6000000000000014</c:v>
                </c:pt>
                <c:pt idx="975">
                  <c:v>-1.6000000000000014</c:v>
                </c:pt>
                <c:pt idx="976">
                  <c:v>-1.6999999999999993</c:v>
                </c:pt>
                <c:pt idx="977">
                  <c:v>-1.6999999999999993</c:v>
                </c:pt>
                <c:pt idx="978">
                  <c:v>-1.6000000000000014</c:v>
                </c:pt>
                <c:pt idx="979">
                  <c:v>-1.6000000000000014</c:v>
                </c:pt>
                <c:pt idx="980">
                  <c:v>-1.6000000000000014</c:v>
                </c:pt>
                <c:pt idx="981">
                  <c:v>-1.6999999999999993</c:v>
                </c:pt>
                <c:pt idx="982">
                  <c:v>-1.6999999999999993</c:v>
                </c:pt>
                <c:pt idx="983">
                  <c:v>-1.6000000000000014</c:v>
                </c:pt>
                <c:pt idx="984">
                  <c:v>-1.6000000000000014</c:v>
                </c:pt>
                <c:pt idx="985">
                  <c:v>-1.6000000000000014</c:v>
                </c:pt>
                <c:pt idx="986">
                  <c:v>-1.6000000000000014</c:v>
                </c:pt>
                <c:pt idx="987">
                  <c:v>-1.6000000000000014</c:v>
                </c:pt>
                <c:pt idx="988">
                  <c:v>-1.6000000000000014</c:v>
                </c:pt>
                <c:pt idx="989">
                  <c:v>-1.5</c:v>
                </c:pt>
                <c:pt idx="990">
                  <c:v>-1.5</c:v>
                </c:pt>
                <c:pt idx="991">
                  <c:v>-1.5</c:v>
                </c:pt>
                <c:pt idx="992">
                  <c:v>-1.3999999999999986</c:v>
                </c:pt>
                <c:pt idx="993">
                  <c:v>-1.3999999999999986</c:v>
                </c:pt>
                <c:pt idx="994">
                  <c:v>-1.3000000000000007</c:v>
                </c:pt>
                <c:pt idx="995">
                  <c:v>-1.3000000000000007</c:v>
                </c:pt>
                <c:pt idx="996">
                  <c:v>-1.1999999999999993</c:v>
                </c:pt>
                <c:pt idx="997">
                  <c:v>-1.1999999999999993</c:v>
                </c:pt>
                <c:pt idx="998">
                  <c:v>-1.1999999999999993</c:v>
                </c:pt>
                <c:pt idx="999">
                  <c:v>-1.1000000000000014</c:v>
                </c:pt>
                <c:pt idx="1000">
                  <c:v>-1.1000000000000014</c:v>
                </c:pt>
                <c:pt idx="1001">
                  <c:v>-1.1000000000000014</c:v>
                </c:pt>
                <c:pt idx="1002">
                  <c:v>-1.1000000000000014</c:v>
                </c:pt>
                <c:pt idx="1003">
                  <c:v>-1.1000000000000014</c:v>
                </c:pt>
                <c:pt idx="1004">
                  <c:v>-1.1000000000000014</c:v>
                </c:pt>
                <c:pt idx="1005">
                  <c:v>-1.1000000000000014</c:v>
                </c:pt>
                <c:pt idx="1006">
                  <c:v>0</c:v>
                </c:pt>
                <c:pt idx="1007">
                  <c:v>-1.1000000000000014</c:v>
                </c:pt>
                <c:pt idx="1008">
                  <c:v>0</c:v>
                </c:pt>
                <c:pt idx="1009">
                  <c:v>0</c:v>
                </c:pt>
                <c:pt idx="1010">
                  <c:v>0.1</c:v>
                </c:pt>
                <c:pt idx="1011">
                  <c:v>0.1</c:v>
                </c:pt>
                <c:pt idx="1012">
                  <c:v>0.2</c:v>
                </c:pt>
                <c:pt idx="1013">
                  <c:v>0.2</c:v>
                </c:pt>
                <c:pt idx="1014">
                  <c:v>0.3</c:v>
                </c:pt>
                <c:pt idx="1015">
                  <c:v>0.3</c:v>
                </c:pt>
                <c:pt idx="1016">
                  <c:v>0.3</c:v>
                </c:pt>
                <c:pt idx="1017">
                  <c:v>0.3</c:v>
                </c:pt>
                <c:pt idx="1018">
                  <c:v>0.5</c:v>
                </c:pt>
                <c:pt idx="1019">
                  <c:v>0.6</c:v>
                </c:pt>
                <c:pt idx="1020">
                  <c:v>0.7</c:v>
                </c:pt>
                <c:pt idx="1021">
                  <c:v>0.8</c:v>
                </c:pt>
                <c:pt idx="1022">
                  <c:v>0.9</c:v>
                </c:pt>
                <c:pt idx="1023">
                  <c:v>0.9</c:v>
                </c:pt>
                <c:pt idx="1024">
                  <c:v>1</c:v>
                </c:pt>
                <c:pt idx="1025">
                  <c:v>1</c:v>
                </c:pt>
                <c:pt idx="1026">
                  <c:v>1.1000000000000001</c:v>
                </c:pt>
                <c:pt idx="1027">
                  <c:v>1.2</c:v>
                </c:pt>
                <c:pt idx="1028">
                  <c:v>1.3</c:v>
                </c:pt>
                <c:pt idx="1029">
                  <c:v>1.4</c:v>
                </c:pt>
                <c:pt idx="1030">
                  <c:v>1.4</c:v>
                </c:pt>
                <c:pt idx="1031">
                  <c:v>1.4</c:v>
                </c:pt>
                <c:pt idx="1032">
                  <c:v>1.5</c:v>
                </c:pt>
                <c:pt idx="1033">
                  <c:v>1.5</c:v>
                </c:pt>
                <c:pt idx="1034">
                  <c:v>1.6</c:v>
                </c:pt>
                <c:pt idx="1035">
                  <c:v>1.7</c:v>
                </c:pt>
                <c:pt idx="1036">
                  <c:v>1.8</c:v>
                </c:pt>
                <c:pt idx="1037">
                  <c:v>1.8</c:v>
                </c:pt>
                <c:pt idx="1038">
                  <c:v>1.9</c:v>
                </c:pt>
                <c:pt idx="1039">
                  <c:v>2</c:v>
                </c:pt>
                <c:pt idx="1040">
                  <c:v>2.1</c:v>
                </c:pt>
                <c:pt idx="1041">
                  <c:v>2.2000000000000002</c:v>
                </c:pt>
                <c:pt idx="1042">
                  <c:v>2.2999999999999998</c:v>
                </c:pt>
                <c:pt idx="1043">
                  <c:v>2.4</c:v>
                </c:pt>
                <c:pt idx="1044">
                  <c:v>2.5</c:v>
                </c:pt>
                <c:pt idx="1045">
                  <c:v>2.6</c:v>
                </c:pt>
                <c:pt idx="1046">
                  <c:v>2.7</c:v>
                </c:pt>
                <c:pt idx="1047">
                  <c:v>2.8</c:v>
                </c:pt>
                <c:pt idx="1048">
                  <c:v>2.9</c:v>
                </c:pt>
                <c:pt idx="1049">
                  <c:v>3</c:v>
                </c:pt>
                <c:pt idx="1050">
                  <c:v>3.1</c:v>
                </c:pt>
                <c:pt idx="1051">
                  <c:v>3.2</c:v>
                </c:pt>
                <c:pt idx="1052">
                  <c:v>3.3</c:v>
                </c:pt>
                <c:pt idx="1053">
                  <c:v>3.3</c:v>
                </c:pt>
                <c:pt idx="1054">
                  <c:v>3.4</c:v>
                </c:pt>
                <c:pt idx="1055">
                  <c:v>3.4</c:v>
                </c:pt>
                <c:pt idx="1056">
                  <c:v>3.5</c:v>
                </c:pt>
                <c:pt idx="1057">
                  <c:v>3.7</c:v>
                </c:pt>
                <c:pt idx="1058">
                  <c:v>3.7</c:v>
                </c:pt>
                <c:pt idx="1059">
                  <c:v>3.8</c:v>
                </c:pt>
                <c:pt idx="1060">
                  <c:v>3.9</c:v>
                </c:pt>
                <c:pt idx="1061">
                  <c:v>4</c:v>
                </c:pt>
                <c:pt idx="1062">
                  <c:v>4</c:v>
                </c:pt>
                <c:pt idx="1063">
                  <c:v>4.0999999999999996</c:v>
                </c:pt>
                <c:pt idx="1064">
                  <c:v>4.0999999999999996</c:v>
                </c:pt>
                <c:pt idx="1065">
                  <c:v>4.0999999999999996</c:v>
                </c:pt>
                <c:pt idx="1066">
                  <c:v>4.0999999999999996</c:v>
                </c:pt>
                <c:pt idx="1067">
                  <c:v>4.2</c:v>
                </c:pt>
                <c:pt idx="1068">
                  <c:v>4.0999999999999996</c:v>
                </c:pt>
                <c:pt idx="1069">
                  <c:v>4.0999999999999996</c:v>
                </c:pt>
                <c:pt idx="1070">
                  <c:v>4.0999999999999996</c:v>
                </c:pt>
                <c:pt idx="1071">
                  <c:v>4.0999999999999996</c:v>
                </c:pt>
                <c:pt idx="1072">
                  <c:v>4</c:v>
                </c:pt>
                <c:pt idx="1073">
                  <c:v>4</c:v>
                </c:pt>
                <c:pt idx="1074">
                  <c:v>4.0999999999999996</c:v>
                </c:pt>
                <c:pt idx="1075">
                  <c:v>4.0999999999999996</c:v>
                </c:pt>
                <c:pt idx="1076">
                  <c:v>4.2</c:v>
                </c:pt>
                <c:pt idx="1077">
                  <c:v>4.3</c:v>
                </c:pt>
                <c:pt idx="1078">
                  <c:v>4.4000000000000004</c:v>
                </c:pt>
                <c:pt idx="1079">
                  <c:v>4.5999999999999996</c:v>
                </c:pt>
                <c:pt idx="1080">
                  <c:v>4.8</c:v>
                </c:pt>
                <c:pt idx="1081">
                  <c:v>5</c:v>
                </c:pt>
                <c:pt idx="1082">
                  <c:v>5.2</c:v>
                </c:pt>
                <c:pt idx="1083">
                  <c:v>5.3</c:v>
                </c:pt>
                <c:pt idx="1084">
                  <c:v>5.5</c:v>
                </c:pt>
                <c:pt idx="1085">
                  <c:v>5.7</c:v>
                </c:pt>
                <c:pt idx="1086">
                  <c:v>5.9</c:v>
                </c:pt>
                <c:pt idx="1087">
                  <c:v>6</c:v>
                </c:pt>
                <c:pt idx="1088">
                  <c:v>6.2</c:v>
                </c:pt>
                <c:pt idx="1089">
                  <c:v>6.4</c:v>
                </c:pt>
                <c:pt idx="1090">
                  <c:v>6.7</c:v>
                </c:pt>
                <c:pt idx="1091">
                  <c:v>6.8</c:v>
                </c:pt>
                <c:pt idx="1092">
                  <c:v>6.9</c:v>
                </c:pt>
                <c:pt idx="1093">
                  <c:v>7.1</c:v>
                </c:pt>
                <c:pt idx="1094">
                  <c:v>7.3</c:v>
                </c:pt>
                <c:pt idx="1095">
                  <c:v>7.5</c:v>
                </c:pt>
                <c:pt idx="1096">
                  <c:v>7.7</c:v>
                </c:pt>
                <c:pt idx="1097">
                  <c:v>7.7</c:v>
                </c:pt>
                <c:pt idx="1098">
                  <c:v>8</c:v>
                </c:pt>
                <c:pt idx="1099">
                  <c:v>8.1999999999999993</c:v>
                </c:pt>
                <c:pt idx="1100">
                  <c:v>8.4</c:v>
                </c:pt>
                <c:pt idx="1101">
                  <c:v>8.6</c:v>
                </c:pt>
                <c:pt idx="1102">
                  <c:v>8.8000000000000007</c:v>
                </c:pt>
                <c:pt idx="1103">
                  <c:v>9</c:v>
                </c:pt>
                <c:pt idx="1104">
                  <c:v>9.1999999999999993</c:v>
                </c:pt>
                <c:pt idx="1105">
                  <c:v>9.4</c:v>
                </c:pt>
                <c:pt idx="1106">
                  <c:v>9.6</c:v>
                </c:pt>
                <c:pt idx="1107">
                  <c:v>9.8000000000000007</c:v>
                </c:pt>
                <c:pt idx="1108">
                  <c:v>10</c:v>
                </c:pt>
                <c:pt idx="1109">
                  <c:v>10.1</c:v>
                </c:pt>
                <c:pt idx="1110">
                  <c:v>10.3</c:v>
                </c:pt>
                <c:pt idx="1111">
                  <c:v>10.5</c:v>
                </c:pt>
                <c:pt idx="1112">
                  <c:v>10.7</c:v>
                </c:pt>
                <c:pt idx="1113">
                  <c:v>11</c:v>
                </c:pt>
                <c:pt idx="1114">
                  <c:v>11.2</c:v>
                </c:pt>
                <c:pt idx="1115">
                  <c:v>11.4</c:v>
                </c:pt>
                <c:pt idx="1116">
                  <c:v>11.6</c:v>
                </c:pt>
                <c:pt idx="1117">
                  <c:v>11.8</c:v>
                </c:pt>
                <c:pt idx="1118">
                  <c:v>12</c:v>
                </c:pt>
                <c:pt idx="1119">
                  <c:v>12.2</c:v>
                </c:pt>
                <c:pt idx="1120">
                  <c:v>12.3</c:v>
                </c:pt>
                <c:pt idx="1121">
                  <c:v>12.5</c:v>
                </c:pt>
                <c:pt idx="1122">
                  <c:v>12.9</c:v>
                </c:pt>
                <c:pt idx="1123">
                  <c:v>13.1</c:v>
                </c:pt>
                <c:pt idx="1124">
                  <c:v>13.3</c:v>
                </c:pt>
                <c:pt idx="1125">
                  <c:v>13.6</c:v>
                </c:pt>
                <c:pt idx="1126">
                  <c:v>13.8</c:v>
                </c:pt>
                <c:pt idx="1127">
                  <c:v>14.1</c:v>
                </c:pt>
                <c:pt idx="1128">
                  <c:v>14.3</c:v>
                </c:pt>
                <c:pt idx="1129">
                  <c:v>14.5</c:v>
                </c:pt>
                <c:pt idx="1130">
                  <c:v>14.7</c:v>
                </c:pt>
                <c:pt idx="1131">
                  <c:v>14.9</c:v>
                </c:pt>
                <c:pt idx="1132">
                  <c:v>14.9</c:v>
                </c:pt>
                <c:pt idx="1133">
                  <c:v>15</c:v>
                </c:pt>
                <c:pt idx="1134">
                  <c:v>15.2</c:v>
                </c:pt>
                <c:pt idx="1135">
                  <c:v>15.3</c:v>
                </c:pt>
                <c:pt idx="1136">
                  <c:v>15.4</c:v>
                </c:pt>
                <c:pt idx="1137">
                  <c:v>15.5</c:v>
                </c:pt>
                <c:pt idx="1138">
                  <c:v>15.8</c:v>
                </c:pt>
                <c:pt idx="1139">
                  <c:v>16</c:v>
                </c:pt>
                <c:pt idx="1140">
                  <c:v>16.2</c:v>
                </c:pt>
                <c:pt idx="1141">
                  <c:v>16.5</c:v>
                </c:pt>
                <c:pt idx="1142">
                  <c:v>16.7</c:v>
                </c:pt>
                <c:pt idx="1143">
                  <c:v>16.899999999999999</c:v>
                </c:pt>
                <c:pt idx="1144">
                  <c:v>17.2</c:v>
                </c:pt>
                <c:pt idx="1145">
                  <c:v>17.2</c:v>
                </c:pt>
                <c:pt idx="1146">
                  <c:v>17.100000000000001</c:v>
                </c:pt>
                <c:pt idx="1147">
                  <c:v>17.3</c:v>
                </c:pt>
                <c:pt idx="1148">
                  <c:v>17.3</c:v>
                </c:pt>
                <c:pt idx="1149">
                  <c:v>17.5</c:v>
                </c:pt>
                <c:pt idx="1150">
                  <c:v>17.5</c:v>
                </c:pt>
                <c:pt idx="1151">
                  <c:v>17.7</c:v>
                </c:pt>
                <c:pt idx="1152">
                  <c:v>17.899999999999999</c:v>
                </c:pt>
                <c:pt idx="1153">
                  <c:v>18.100000000000001</c:v>
                </c:pt>
                <c:pt idx="1154">
                  <c:v>18.3</c:v>
                </c:pt>
                <c:pt idx="1155">
                  <c:v>18.600000000000001</c:v>
                </c:pt>
                <c:pt idx="1156">
                  <c:v>18.8</c:v>
                </c:pt>
                <c:pt idx="1157">
                  <c:v>19.100000000000001</c:v>
                </c:pt>
                <c:pt idx="1158">
                  <c:v>19.3</c:v>
                </c:pt>
                <c:pt idx="1159">
                  <c:v>19.600000000000001</c:v>
                </c:pt>
                <c:pt idx="1160">
                  <c:v>19.7</c:v>
                </c:pt>
                <c:pt idx="1161">
                  <c:v>19.899999999999999</c:v>
                </c:pt>
                <c:pt idx="1162">
                  <c:v>19.5</c:v>
                </c:pt>
                <c:pt idx="1163">
                  <c:v>19.2</c:v>
                </c:pt>
                <c:pt idx="1164">
                  <c:v>19.3</c:v>
                </c:pt>
                <c:pt idx="1165">
                  <c:v>19.399999999999999</c:v>
                </c:pt>
                <c:pt idx="1166">
                  <c:v>19.5</c:v>
                </c:pt>
                <c:pt idx="1167">
                  <c:v>19.8</c:v>
                </c:pt>
                <c:pt idx="1168">
                  <c:v>20</c:v>
                </c:pt>
                <c:pt idx="1169">
                  <c:v>20.100000000000001</c:v>
                </c:pt>
                <c:pt idx="1170">
                  <c:v>20.3</c:v>
                </c:pt>
                <c:pt idx="1171">
                  <c:v>20.5</c:v>
                </c:pt>
                <c:pt idx="1172">
                  <c:v>20.399999999999999</c:v>
                </c:pt>
                <c:pt idx="1173">
                  <c:v>20.399999999999999</c:v>
                </c:pt>
                <c:pt idx="1174">
                  <c:v>20.399999999999999</c:v>
                </c:pt>
                <c:pt idx="1175">
                  <c:v>20.5</c:v>
                </c:pt>
                <c:pt idx="1176">
                  <c:v>20.5</c:v>
                </c:pt>
                <c:pt idx="1177">
                  <c:v>20.5</c:v>
                </c:pt>
                <c:pt idx="1178">
                  <c:v>20.5</c:v>
                </c:pt>
                <c:pt idx="1179">
                  <c:v>20.5</c:v>
                </c:pt>
                <c:pt idx="1180">
                  <c:v>20.100000000000001</c:v>
                </c:pt>
                <c:pt idx="1181">
                  <c:v>19.899999999999999</c:v>
                </c:pt>
                <c:pt idx="1182">
                  <c:v>19.899999999999999</c:v>
                </c:pt>
                <c:pt idx="1183">
                  <c:v>19.899999999999999</c:v>
                </c:pt>
                <c:pt idx="1184">
                  <c:v>20</c:v>
                </c:pt>
                <c:pt idx="1185">
                  <c:v>20</c:v>
                </c:pt>
                <c:pt idx="1186">
                  <c:v>20.100000000000001</c:v>
                </c:pt>
                <c:pt idx="1187">
                  <c:v>19.8</c:v>
                </c:pt>
                <c:pt idx="1188">
                  <c:v>19.899999999999999</c:v>
                </c:pt>
                <c:pt idx="1189">
                  <c:v>19.899999999999999</c:v>
                </c:pt>
                <c:pt idx="1190">
                  <c:v>20</c:v>
                </c:pt>
                <c:pt idx="1191">
                  <c:v>20.100000000000001</c:v>
                </c:pt>
                <c:pt idx="1192">
                  <c:v>20.399999999999999</c:v>
                </c:pt>
                <c:pt idx="1193">
                  <c:v>20.5</c:v>
                </c:pt>
                <c:pt idx="1194">
                  <c:v>20.3</c:v>
                </c:pt>
                <c:pt idx="1195">
                  <c:v>19.899999999999999</c:v>
                </c:pt>
                <c:pt idx="1196">
                  <c:v>19.600000000000001</c:v>
                </c:pt>
                <c:pt idx="1197">
                  <c:v>19.600000000000001</c:v>
                </c:pt>
                <c:pt idx="1198">
                  <c:v>19.899999999999999</c:v>
                </c:pt>
                <c:pt idx="1199">
                  <c:v>20.100000000000001</c:v>
                </c:pt>
                <c:pt idx="1200">
                  <c:v>20.399999999999999</c:v>
                </c:pt>
                <c:pt idx="1201">
                  <c:v>20.6</c:v>
                </c:pt>
                <c:pt idx="1202">
                  <c:v>20.9</c:v>
                </c:pt>
                <c:pt idx="1203">
                  <c:v>21.1</c:v>
                </c:pt>
                <c:pt idx="1204">
                  <c:v>21.2</c:v>
                </c:pt>
                <c:pt idx="1205">
                  <c:v>21.4</c:v>
                </c:pt>
                <c:pt idx="1206">
                  <c:v>21.6</c:v>
                </c:pt>
                <c:pt idx="1207">
                  <c:v>21.5</c:v>
                </c:pt>
                <c:pt idx="1208">
                  <c:v>21.5</c:v>
                </c:pt>
                <c:pt idx="1209">
                  <c:v>21.5</c:v>
                </c:pt>
                <c:pt idx="1210">
                  <c:v>21.7</c:v>
                </c:pt>
                <c:pt idx="1211">
                  <c:v>21.8</c:v>
                </c:pt>
                <c:pt idx="1212">
                  <c:v>21.9</c:v>
                </c:pt>
                <c:pt idx="1213">
                  <c:v>21.9</c:v>
                </c:pt>
                <c:pt idx="1214">
                  <c:v>22</c:v>
                </c:pt>
                <c:pt idx="1215">
                  <c:v>22.1</c:v>
                </c:pt>
                <c:pt idx="1216">
                  <c:v>22.2</c:v>
                </c:pt>
                <c:pt idx="1217">
                  <c:v>22.3</c:v>
                </c:pt>
                <c:pt idx="1218">
                  <c:v>22.3</c:v>
                </c:pt>
                <c:pt idx="1219">
                  <c:v>22.2</c:v>
                </c:pt>
                <c:pt idx="1220">
                  <c:v>22.1</c:v>
                </c:pt>
                <c:pt idx="1221">
                  <c:v>21.9</c:v>
                </c:pt>
                <c:pt idx="1222">
                  <c:v>21.5</c:v>
                </c:pt>
                <c:pt idx="1223">
                  <c:v>21.4</c:v>
                </c:pt>
                <c:pt idx="1224">
                  <c:v>21.2</c:v>
                </c:pt>
                <c:pt idx="1225">
                  <c:v>21.1</c:v>
                </c:pt>
                <c:pt idx="1226">
                  <c:v>21.1</c:v>
                </c:pt>
                <c:pt idx="1227">
                  <c:v>21.1</c:v>
                </c:pt>
                <c:pt idx="1228">
                  <c:v>21</c:v>
                </c:pt>
                <c:pt idx="1229">
                  <c:v>20.9</c:v>
                </c:pt>
                <c:pt idx="1230">
                  <c:v>21</c:v>
                </c:pt>
                <c:pt idx="1231">
                  <c:v>21.1</c:v>
                </c:pt>
                <c:pt idx="1232">
                  <c:v>21.2</c:v>
                </c:pt>
                <c:pt idx="1233">
                  <c:v>21.2</c:v>
                </c:pt>
                <c:pt idx="1234">
                  <c:v>21.1</c:v>
                </c:pt>
                <c:pt idx="1235">
                  <c:v>21.1</c:v>
                </c:pt>
                <c:pt idx="1236">
                  <c:v>21</c:v>
                </c:pt>
                <c:pt idx="1237">
                  <c:v>20.8</c:v>
                </c:pt>
                <c:pt idx="1238">
                  <c:v>20.6</c:v>
                </c:pt>
                <c:pt idx="1239">
                  <c:v>20.399999999999999</c:v>
                </c:pt>
                <c:pt idx="1240">
                  <c:v>20.3</c:v>
                </c:pt>
                <c:pt idx="1241">
                  <c:v>20.100000000000001</c:v>
                </c:pt>
                <c:pt idx="1242">
                  <c:v>20</c:v>
                </c:pt>
                <c:pt idx="1243">
                  <c:v>20</c:v>
                </c:pt>
                <c:pt idx="1244">
                  <c:v>20.100000000000001</c:v>
                </c:pt>
                <c:pt idx="1245">
                  <c:v>20.100000000000001</c:v>
                </c:pt>
                <c:pt idx="1246">
                  <c:v>20.100000000000001</c:v>
                </c:pt>
                <c:pt idx="1247">
                  <c:v>20.2</c:v>
                </c:pt>
                <c:pt idx="1248">
                  <c:v>20.2</c:v>
                </c:pt>
                <c:pt idx="1249">
                  <c:v>20.2</c:v>
                </c:pt>
                <c:pt idx="1250">
                  <c:v>20.2</c:v>
                </c:pt>
                <c:pt idx="1251">
                  <c:v>20.2</c:v>
                </c:pt>
                <c:pt idx="1252">
                  <c:v>20.399999999999999</c:v>
                </c:pt>
                <c:pt idx="1253">
                  <c:v>20.399999999999999</c:v>
                </c:pt>
                <c:pt idx="1254">
                  <c:v>20.5</c:v>
                </c:pt>
                <c:pt idx="1255">
                  <c:v>20.8</c:v>
                </c:pt>
                <c:pt idx="1256">
                  <c:v>21</c:v>
                </c:pt>
                <c:pt idx="1257">
                  <c:v>21.2</c:v>
                </c:pt>
                <c:pt idx="1258">
                  <c:v>21.4</c:v>
                </c:pt>
                <c:pt idx="1259">
                  <c:v>21.6</c:v>
                </c:pt>
                <c:pt idx="1260">
                  <c:v>21.8</c:v>
                </c:pt>
                <c:pt idx="1261">
                  <c:v>22</c:v>
                </c:pt>
                <c:pt idx="1262">
                  <c:v>22.2</c:v>
                </c:pt>
                <c:pt idx="1263">
                  <c:v>22.4</c:v>
                </c:pt>
                <c:pt idx="1264">
                  <c:v>22.6</c:v>
                </c:pt>
                <c:pt idx="1265">
                  <c:v>22.8</c:v>
                </c:pt>
                <c:pt idx="1266">
                  <c:v>23</c:v>
                </c:pt>
                <c:pt idx="1267">
                  <c:v>23.2</c:v>
                </c:pt>
                <c:pt idx="1268">
                  <c:v>23.3</c:v>
                </c:pt>
                <c:pt idx="1269">
                  <c:v>23.5</c:v>
                </c:pt>
                <c:pt idx="1270">
                  <c:v>23.7</c:v>
                </c:pt>
                <c:pt idx="1271">
                  <c:v>23.9</c:v>
                </c:pt>
                <c:pt idx="1272">
                  <c:v>23.9</c:v>
                </c:pt>
                <c:pt idx="1273">
                  <c:v>24.1</c:v>
                </c:pt>
                <c:pt idx="1274">
                  <c:v>24.2</c:v>
                </c:pt>
                <c:pt idx="1275">
                  <c:v>24.5</c:v>
                </c:pt>
                <c:pt idx="1276">
                  <c:v>24.6</c:v>
                </c:pt>
                <c:pt idx="1277">
                  <c:v>24.8</c:v>
                </c:pt>
                <c:pt idx="1278">
                  <c:v>24.8</c:v>
                </c:pt>
                <c:pt idx="1279">
                  <c:v>24.9</c:v>
                </c:pt>
                <c:pt idx="1280">
                  <c:v>24.8</c:v>
                </c:pt>
                <c:pt idx="1281">
                  <c:v>24.9</c:v>
                </c:pt>
                <c:pt idx="1282">
                  <c:v>25.1</c:v>
                </c:pt>
                <c:pt idx="1283">
                  <c:v>25.2</c:v>
                </c:pt>
                <c:pt idx="1284">
                  <c:v>25.3</c:v>
                </c:pt>
                <c:pt idx="1285">
                  <c:v>25.4</c:v>
                </c:pt>
                <c:pt idx="1286">
                  <c:v>25.6</c:v>
                </c:pt>
                <c:pt idx="1287">
                  <c:v>25.7</c:v>
                </c:pt>
                <c:pt idx="1288">
                  <c:v>25.9</c:v>
                </c:pt>
                <c:pt idx="1289">
                  <c:v>26</c:v>
                </c:pt>
                <c:pt idx="1290">
                  <c:v>26.1</c:v>
                </c:pt>
                <c:pt idx="1291">
                  <c:v>26.2</c:v>
                </c:pt>
                <c:pt idx="1292">
                  <c:v>26.4</c:v>
                </c:pt>
                <c:pt idx="1293">
                  <c:v>26.7</c:v>
                </c:pt>
                <c:pt idx="1294">
                  <c:v>26.9</c:v>
                </c:pt>
                <c:pt idx="1295">
                  <c:v>27.1</c:v>
                </c:pt>
                <c:pt idx="1296">
                  <c:v>27.3</c:v>
                </c:pt>
                <c:pt idx="1297">
                  <c:v>27.4</c:v>
                </c:pt>
                <c:pt idx="1298">
                  <c:v>27.6</c:v>
                </c:pt>
                <c:pt idx="1299">
                  <c:v>27.7</c:v>
                </c:pt>
                <c:pt idx="1300">
                  <c:v>27.8</c:v>
                </c:pt>
                <c:pt idx="1301">
                  <c:v>28</c:v>
                </c:pt>
                <c:pt idx="1302">
                  <c:v>28</c:v>
                </c:pt>
                <c:pt idx="1303">
                  <c:v>28.1</c:v>
                </c:pt>
                <c:pt idx="1304">
                  <c:v>28.2</c:v>
                </c:pt>
                <c:pt idx="1305">
                  <c:v>28.2</c:v>
                </c:pt>
                <c:pt idx="1306">
                  <c:v>28.3</c:v>
                </c:pt>
                <c:pt idx="1307">
                  <c:v>28.3</c:v>
                </c:pt>
                <c:pt idx="1308">
                  <c:v>28.3</c:v>
                </c:pt>
                <c:pt idx="1309">
                  <c:v>28.3</c:v>
                </c:pt>
                <c:pt idx="1310">
                  <c:v>28.5</c:v>
                </c:pt>
                <c:pt idx="1311">
                  <c:v>28.6</c:v>
                </c:pt>
                <c:pt idx="1312">
                  <c:v>28.7</c:v>
                </c:pt>
                <c:pt idx="1313">
                  <c:v>28.9</c:v>
                </c:pt>
                <c:pt idx="1314">
                  <c:v>29</c:v>
                </c:pt>
                <c:pt idx="1315">
                  <c:v>29</c:v>
                </c:pt>
                <c:pt idx="1316">
                  <c:v>29.2</c:v>
                </c:pt>
                <c:pt idx="1317">
                  <c:v>29.3</c:v>
                </c:pt>
                <c:pt idx="1318">
                  <c:v>29.3</c:v>
                </c:pt>
                <c:pt idx="1319">
                  <c:v>29.3</c:v>
                </c:pt>
                <c:pt idx="1320">
                  <c:v>29.3</c:v>
                </c:pt>
                <c:pt idx="1321">
                  <c:v>29.4</c:v>
                </c:pt>
                <c:pt idx="1322">
                  <c:v>29.5</c:v>
                </c:pt>
                <c:pt idx="1323">
                  <c:v>29.5</c:v>
                </c:pt>
                <c:pt idx="1324">
                  <c:v>29.7</c:v>
                </c:pt>
                <c:pt idx="1325">
                  <c:v>29.6</c:v>
                </c:pt>
                <c:pt idx="1326">
                  <c:v>29.6</c:v>
                </c:pt>
                <c:pt idx="1327">
                  <c:v>29.5</c:v>
                </c:pt>
                <c:pt idx="1328">
                  <c:v>29.5</c:v>
                </c:pt>
                <c:pt idx="1329">
                  <c:v>29.5</c:v>
                </c:pt>
                <c:pt idx="1330">
                  <c:v>29.1</c:v>
                </c:pt>
                <c:pt idx="1331">
                  <c:v>29.1</c:v>
                </c:pt>
                <c:pt idx="1332">
                  <c:v>29.1</c:v>
                </c:pt>
                <c:pt idx="1333">
                  <c:v>29.2</c:v>
                </c:pt>
                <c:pt idx="1334">
                  <c:v>29.3</c:v>
                </c:pt>
                <c:pt idx="1335">
                  <c:v>29.3</c:v>
                </c:pt>
                <c:pt idx="1336">
                  <c:v>29.4</c:v>
                </c:pt>
                <c:pt idx="1337">
                  <c:v>29.7</c:v>
                </c:pt>
                <c:pt idx="1338">
                  <c:v>29.9</c:v>
                </c:pt>
                <c:pt idx="1339">
                  <c:v>30.1</c:v>
                </c:pt>
                <c:pt idx="1340">
                  <c:v>30.3</c:v>
                </c:pt>
                <c:pt idx="1341">
                  <c:v>30.3</c:v>
                </c:pt>
                <c:pt idx="1342">
                  <c:v>30.4</c:v>
                </c:pt>
                <c:pt idx="1343">
                  <c:v>30.6</c:v>
                </c:pt>
                <c:pt idx="1344">
                  <c:v>30.6</c:v>
                </c:pt>
                <c:pt idx="1345">
                  <c:v>30.3</c:v>
                </c:pt>
                <c:pt idx="1346">
                  <c:v>30.2</c:v>
                </c:pt>
                <c:pt idx="1347">
                  <c:v>30</c:v>
                </c:pt>
                <c:pt idx="1348">
                  <c:v>30.2</c:v>
                </c:pt>
                <c:pt idx="1349">
                  <c:v>30.1</c:v>
                </c:pt>
                <c:pt idx="1350">
                  <c:v>30.1</c:v>
                </c:pt>
                <c:pt idx="1351">
                  <c:v>30.1</c:v>
                </c:pt>
                <c:pt idx="1352">
                  <c:v>30.3</c:v>
                </c:pt>
                <c:pt idx="1353">
                  <c:v>30.6</c:v>
                </c:pt>
                <c:pt idx="1354">
                  <c:v>30.7</c:v>
                </c:pt>
                <c:pt idx="1355">
                  <c:v>30.8</c:v>
                </c:pt>
                <c:pt idx="1356">
                  <c:v>31.1</c:v>
                </c:pt>
                <c:pt idx="1357">
                  <c:v>31.3</c:v>
                </c:pt>
                <c:pt idx="1358">
                  <c:v>31.6</c:v>
                </c:pt>
                <c:pt idx="1359">
                  <c:v>31.7</c:v>
                </c:pt>
                <c:pt idx="1360">
                  <c:v>31.7</c:v>
                </c:pt>
                <c:pt idx="1361">
                  <c:v>31.5</c:v>
                </c:pt>
                <c:pt idx="1362">
                  <c:v>31.4</c:v>
                </c:pt>
                <c:pt idx="1363">
                  <c:v>31.4</c:v>
                </c:pt>
                <c:pt idx="1364">
                  <c:v>31.5</c:v>
                </c:pt>
                <c:pt idx="1365">
                  <c:v>31.3</c:v>
                </c:pt>
                <c:pt idx="1366">
                  <c:v>31.3</c:v>
                </c:pt>
                <c:pt idx="1367">
                  <c:v>31.2</c:v>
                </c:pt>
                <c:pt idx="1368">
                  <c:v>31</c:v>
                </c:pt>
                <c:pt idx="1369">
                  <c:v>30.8</c:v>
                </c:pt>
                <c:pt idx="1370">
                  <c:v>30.9</c:v>
                </c:pt>
                <c:pt idx="1371">
                  <c:v>30.7</c:v>
                </c:pt>
                <c:pt idx="1372">
                  <c:v>30.6</c:v>
                </c:pt>
                <c:pt idx="1373">
                  <c:v>30.5</c:v>
                </c:pt>
                <c:pt idx="1374">
                  <c:v>30.2</c:v>
                </c:pt>
                <c:pt idx="1375">
                  <c:v>30.1</c:v>
                </c:pt>
                <c:pt idx="1376">
                  <c:v>30</c:v>
                </c:pt>
                <c:pt idx="1377">
                  <c:v>29.6</c:v>
                </c:pt>
                <c:pt idx="1378">
                  <c:v>29</c:v>
                </c:pt>
                <c:pt idx="1379">
                  <c:v>28.7</c:v>
                </c:pt>
                <c:pt idx="1380">
                  <c:v>28.7</c:v>
                </c:pt>
                <c:pt idx="1381">
                  <c:v>28.8</c:v>
                </c:pt>
                <c:pt idx="1382">
                  <c:v>28.9</c:v>
                </c:pt>
                <c:pt idx="1383">
                  <c:v>29.1</c:v>
                </c:pt>
                <c:pt idx="1384">
                  <c:v>29.1</c:v>
                </c:pt>
                <c:pt idx="1385">
                  <c:v>29.2</c:v>
                </c:pt>
                <c:pt idx="1386">
                  <c:v>29.3</c:v>
                </c:pt>
                <c:pt idx="1387">
                  <c:v>29.5</c:v>
                </c:pt>
                <c:pt idx="1388">
                  <c:v>29.8</c:v>
                </c:pt>
                <c:pt idx="1389">
                  <c:v>30.1</c:v>
                </c:pt>
                <c:pt idx="1390">
                  <c:v>30.3</c:v>
                </c:pt>
                <c:pt idx="1391">
                  <c:v>30.3</c:v>
                </c:pt>
                <c:pt idx="1392">
                  <c:v>30.3</c:v>
                </c:pt>
                <c:pt idx="1393">
                  <c:v>30.2</c:v>
                </c:pt>
                <c:pt idx="1394">
                  <c:v>30.3</c:v>
                </c:pt>
                <c:pt idx="1395">
                  <c:v>30.2</c:v>
                </c:pt>
                <c:pt idx="1396">
                  <c:v>30.2</c:v>
                </c:pt>
                <c:pt idx="1397">
                  <c:v>30.1</c:v>
                </c:pt>
                <c:pt idx="1398">
                  <c:v>30.1</c:v>
                </c:pt>
                <c:pt idx="1399">
                  <c:v>30</c:v>
                </c:pt>
                <c:pt idx="1400">
                  <c:v>30</c:v>
                </c:pt>
                <c:pt idx="1401">
                  <c:v>29.9</c:v>
                </c:pt>
                <c:pt idx="1402">
                  <c:v>29.8</c:v>
                </c:pt>
                <c:pt idx="1403">
                  <c:v>29.8</c:v>
                </c:pt>
                <c:pt idx="1404">
                  <c:v>30</c:v>
                </c:pt>
                <c:pt idx="1405">
                  <c:v>29.9</c:v>
                </c:pt>
                <c:pt idx="1406">
                  <c:v>29.9</c:v>
                </c:pt>
                <c:pt idx="1407">
                  <c:v>30</c:v>
                </c:pt>
                <c:pt idx="1408">
                  <c:v>29.8</c:v>
                </c:pt>
                <c:pt idx="1409">
                  <c:v>29.6</c:v>
                </c:pt>
                <c:pt idx="1410">
                  <c:v>29.6</c:v>
                </c:pt>
                <c:pt idx="1411">
                  <c:v>29.5</c:v>
                </c:pt>
                <c:pt idx="1412">
                  <c:v>29.5</c:v>
                </c:pt>
                <c:pt idx="1413">
                  <c:v>29.5</c:v>
                </c:pt>
                <c:pt idx="1414">
                  <c:v>29.4</c:v>
                </c:pt>
                <c:pt idx="1415">
                  <c:v>29.3</c:v>
                </c:pt>
                <c:pt idx="1416">
                  <c:v>29.2</c:v>
                </c:pt>
                <c:pt idx="1417">
                  <c:v>29.1</c:v>
                </c:pt>
                <c:pt idx="1418">
                  <c:v>29</c:v>
                </c:pt>
                <c:pt idx="1419">
                  <c:v>28.9</c:v>
                </c:pt>
                <c:pt idx="1420">
                  <c:v>29</c:v>
                </c:pt>
                <c:pt idx="1421">
                  <c:v>29</c:v>
                </c:pt>
                <c:pt idx="1422">
                  <c:v>29</c:v>
                </c:pt>
                <c:pt idx="1423">
                  <c:v>29.1</c:v>
                </c:pt>
                <c:pt idx="1424">
                  <c:v>29.2</c:v>
                </c:pt>
                <c:pt idx="1425">
                  <c:v>29.3</c:v>
                </c:pt>
                <c:pt idx="1426">
                  <c:v>29.4</c:v>
                </c:pt>
                <c:pt idx="1427">
                  <c:v>29.5</c:v>
                </c:pt>
                <c:pt idx="1428">
                  <c:v>29.5</c:v>
                </c:pt>
                <c:pt idx="1429">
                  <c:v>29.7</c:v>
                </c:pt>
                <c:pt idx="1430">
                  <c:v>29.9</c:v>
                </c:pt>
                <c:pt idx="1431">
                  <c:v>30.1</c:v>
                </c:pt>
                <c:pt idx="1432">
                  <c:v>30.1</c:v>
                </c:pt>
                <c:pt idx="1433">
                  <c:v>30.3</c:v>
                </c:pt>
                <c:pt idx="1434">
                  <c:v>30.3</c:v>
                </c:pt>
                <c:pt idx="1435">
                  <c:v>30.4</c:v>
                </c:pt>
                <c:pt idx="1436">
                  <c:v>30.6</c:v>
                </c:pt>
                <c:pt idx="1437">
                  <c:v>30.6</c:v>
                </c:pt>
                <c:pt idx="1438">
                  <c:v>30.5</c:v>
                </c:pt>
                <c:pt idx="1439">
                  <c:v>30.6</c:v>
                </c:pt>
                <c:pt idx="1440">
                  <c:v>30.6</c:v>
                </c:pt>
                <c:pt idx="1441">
                  <c:v>30.6</c:v>
                </c:pt>
              </c:numCache>
            </c:numRef>
          </c:val>
          <c:smooth val="0"/>
        </c:ser>
        <c:dLbls>
          <c:showLegendKey val="0"/>
          <c:showVal val="0"/>
          <c:showCatName val="0"/>
          <c:showSerName val="0"/>
          <c:showPercent val="0"/>
          <c:showBubbleSize val="0"/>
        </c:dLbls>
        <c:marker val="1"/>
        <c:smooth val="0"/>
        <c:axId val="86073856"/>
        <c:axId val="81571776"/>
      </c:lineChart>
      <c:catAx>
        <c:axId val="86073856"/>
        <c:scaling>
          <c:orientation val="minMax"/>
        </c:scaling>
        <c:delete val="0"/>
        <c:axPos val="b"/>
        <c:numFmt formatCode="h:mm:ss" sourceLinked="1"/>
        <c:majorTickMark val="out"/>
        <c:minorTickMark val="none"/>
        <c:tickLblPos val="nextTo"/>
        <c:crossAx val="81571776"/>
        <c:crosses val="autoZero"/>
        <c:auto val="1"/>
        <c:lblAlgn val="ctr"/>
        <c:lblOffset val="100"/>
        <c:noMultiLvlLbl val="0"/>
      </c:catAx>
      <c:valAx>
        <c:axId val="81571776"/>
        <c:scaling>
          <c:orientation val="minMax"/>
        </c:scaling>
        <c:delete val="0"/>
        <c:axPos val="l"/>
        <c:majorGridlines/>
        <c:numFmt formatCode="General" sourceLinked="1"/>
        <c:majorTickMark val="out"/>
        <c:minorTickMark val="none"/>
        <c:tickLblPos val="nextTo"/>
        <c:crossAx val="860738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Hoja1!$D$1</c:f>
              <c:strCache>
                <c:ptCount val="1"/>
                <c:pt idx="0">
                  <c:v>Humedad</c:v>
                </c:pt>
              </c:strCache>
            </c:strRef>
          </c:tx>
          <c:marker>
            <c:symbol val="none"/>
          </c:marker>
          <c:cat>
            <c:numRef>
              <c:f>Hoja1!$C$2:$C$1444</c:f>
              <c:numCache>
                <c:formatCode>h:mm:ss</c:formatCode>
                <c:ptCount val="1443"/>
                <c:pt idx="0">
                  <c:v>0.58335648148148145</c:v>
                </c:pt>
                <c:pt idx="1">
                  <c:v>0.58402777777777781</c:v>
                </c:pt>
                <c:pt idx="2">
                  <c:v>0.58476851851851852</c:v>
                </c:pt>
                <c:pt idx="3">
                  <c:v>0.58543981481481489</c:v>
                </c:pt>
                <c:pt idx="4">
                  <c:v>0.58611111111111114</c:v>
                </c:pt>
                <c:pt idx="5">
                  <c:v>0.58685185185185185</c:v>
                </c:pt>
                <c:pt idx="6">
                  <c:v>0.5875231481481481</c:v>
                </c:pt>
                <c:pt idx="7">
                  <c:v>0.58819444444444446</c:v>
                </c:pt>
                <c:pt idx="8">
                  <c:v>0.58893518518518517</c:v>
                </c:pt>
                <c:pt idx="9">
                  <c:v>0.58960648148148154</c:v>
                </c:pt>
                <c:pt idx="10">
                  <c:v>0.59027777777777779</c:v>
                </c:pt>
                <c:pt idx="11">
                  <c:v>0.59100694444444446</c:v>
                </c:pt>
                <c:pt idx="12">
                  <c:v>0.59168981481481475</c:v>
                </c:pt>
                <c:pt idx="13">
                  <c:v>0.59236111111111112</c:v>
                </c:pt>
                <c:pt idx="14">
                  <c:v>0.59309027777777779</c:v>
                </c:pt>
                <c:pt idx="15">
                  <c:v>0.59377314814814819</c:v>
                </c:pt>
                <c:pt idx="16">
                  <c:v>0.59444444444444444</c:v>
                </c:pt>
                <c:pt idx="17">
                  <c:v>0.59450231481481486</c:v>
                </c:pt>
                <c:pt idx="18">
                  <c:v>0.59517361111111111</c:v>
                </c:pt>
                <c:pt idx="19">
                  <c:v>0.59584490740740736</c:v>
                </c:pt>
                <c:pt idx="20">
                  <c:v>0.59652777777777777</c:v>
                </c:pt>
                <c:pt idx="21">
                  <c:v>0.59725694444444444</c:v>
                </c:pt>
                <c:pt idx="22">
                  <c:v>0.5979282407407408</c:v>
                </c:pt>
                <c:pt idx="23">
                  <c:v>0.59866898148148151</c:v>
                </c:pt>
                <c:pt idx="24">
                  <c:v>0.59934027777777776</c:v>
                </c:pt>
                <c:pt idx="25">
                  <c:v>0.60001157407407402</c:v>
                </c:pt>
                <c:pt idx="26">
                  <c:v>0.60075231481481484</c:v>
                </c:pt>
                <c:pt idx="27">
                  <c:v>0.60142361111111109</c:v>
                </c:pt>
                <c:pt idx="28">
                  <c:v>0.60209490740740745</c:v>
                </c:pt>
                <c:pt idx="29">
                  <c:v>0.60282407407407412</c:v>
                </c:pt>
                <c:pt idx="30">
                  <c:v>0.60350694444444442</c:v>
                </c:pt>
                <c:pt idx="31">
                  <c:v>0.60417824074074067</c:v>
                </c:pt>
                <c:pt idx="32">
                  <c:v>0.60490740740740734</c:v>
                </c:pt>
                <c:pt idx="33">
                  <c:v>0.60559027777777774</c:v>
                </c:pt>
                <c:pt idx="34">
                  <c:v>0.60626157407407411</c:v>
                </c:pt>
                <c:pt idx="35">
                  <c:v>0.60699074074074078</c:v>
                </c:pt>
                <c:pt idx="36">
                  <c:v>0.60766203703703703</c:v>
                </c:pt>
                <c:pt idx="37">
                  <c:v>0.60834490740740743</c:v>
                </c:pt>
                <c:pt idx="38">
                  <c:v>0.6090740740740741</c:v>
                </c:pt>
                <c:pt idx="39">
                  <c:v>0.60974537037037035</c:v>
                </c:pt>
                <c:pt idx="40">
                  <c:v>0.61041666666666672</c:v>
                </c:pt>
                <c:pt idx="41">
                  <c:v>0.61115740740740743</c:v>
                </c:pt>
                <c:pt idx="42">
                  <c:v>0.61182870370370368</c:v>
                </c:pt>
                <c:pt idx="43">
                  <c:v>0.61249999999999993</c:v>
                </c:pt>
                <c:pt idx="44">
                  <c:v>0.61324074074074075</c:v>
                </c:pt>
                <c:pt idx="45">
                  <c:v>0.61391203703703701</c:v>
                </c:pt>
                <c:pt idx="46">
                  <c:v>0.61458333333333337</c:v>
                </c:pt>
                <c:pt idx="47">
                  <c:v>0.61532407407407408</c:v>
                </c:pt>
                <c:pt idx="48">
                  <c:v>0.61599537037037033</c:v>
                </c:pt>
                <c:pt idx="49">
                  <c:v>0.6166666666666667</c:v>
                </c:pt>
                <c:pt idx="50">
                  <c:v>0.6174074074074074</c:v>
                </c:pt>
                <c:pt idx="51">
                  <c:v>0.61807870370370377</c:v>
                </c:pt>
                <c:pt idx="52">
                  <c:v>0.61875000000000002</c:v>
                </c:pt>
                <c:pt idx="53">
                  <c:v>0.61947916666666669</c:v>
                </c:pt>
                <c:pt idx="54">
                  <c:v>0.62016203703703698</c:v>
                </c:pt>
                <c:pt idx="55">
                  <c:v>0.62083333333333335</c:v>
                </c:pt>
                <c:pt idx="56">
                  <c:v>0.62156250000000002</c:v>
                </c:pt>
                <c:pt idx="57">
                  <c:v>0.62224537037037042</c:v>
                </c:pt>
                <c:pt idx="58">
                  <c:v>0.62291666666666667</c:v>
                </c:pt>
                <c:pt idx="59">
                  <c:v>0.62364583333333334</c:v>
                </c:pt>
                <c:pt idx="60">
                  <c:v>0.62438657407407405</c:v>
                </c:pt>
                <c:pt idx="61">
                  <c:v>0.625</c:v>
                </c:pt>
                <c:pt idx="62">
                  <c:v>0.62572916666666667</c:v>
                </c:pt>
                <c:pt idx="63">
                  <c:v>0.62640046296296303</c:v>
                </c:pt>
                <c:pt idx="64">
                  <c:v>0.62714120370370374</c:v>
                </c:pt>
                <c:pt idx="65">
                  <c:v>0.6278125</c:v>
                </c:pt>
                <c:pt idx="66">
                  <c:v>0.62848379629629625</c:v>
                </c:pt>
                <c:pt idx="67">
                  <c:v>0.62922453703703707</c:v>
                </c:pt>
                <c:pt idx="68">
                  <c:v>0.62989583333333332</c:v>
                </c:pt>
                <c:pt idx="69">
                  <c:v>0.63056712962962969</c:v>
                </c:pt>
                <c:pt idx="70">
                  <c:v>0.63129629629629636</c:v>
                </c:pt>
                <c:pt idx="71">
                  <c:v>0.63197916666666665</c:v>
                </c:pt>
                <c:pt idx="72">
                  <c:v>0.6326504629629629</c:v>
                </c:pt>
                <c:pt idx="73">
                  <c:v>0.63337962962962957</c:v>
                </c:pt>
                <c:pt idx="74">
                  <c:v>0.63406249999999997</c:v>
                </c:pt>
                <c:pt idx="75">
                  <c:v>0.63473379629629634</c:v>
                </c:pt>
                <c:pt idx="76">
                  <c:v>0.63546296296296301</c:v>
                </c:pt>
                <c:pt idx="77">
                  <c:v>0.63613425925925926</c:v>
                </c:pt>
                <c:pt idx="78">
                  <c:v>0.63681712962962966</c:v>
                </c:pt>
                <c:pt idx="79">
                  <c:v>0.63754629629629633</c:v>
                </c:pt>
                <c:pt idx="80">
                  <c:v>0.63821759259259259</c:v>
                </c:pt>
                <c:pt idx="81">
                  <c:v>0.63888888888888895</c:v>
                </c:pt>
                <c:pt idx="82">
                  <c:v>0.63962962962962966</c:v>
                </c:pt>
                <c:pt idx="83">
                  <c:v>0.64030092592592591</c:v>
                </c:pt>
                <c:pt idx="84">
                  <c:v>0.64097222222222217</c:v>
                </c:pt>
                <c:pt idx="85">
                  <c:v>0.64171296296296299</c:v>
                </c:pt>
                <c:pt idx="86">
                  <c:v>0.64244212962962965</c:v>
                </c:pt>
                <c:pt idx="87">
                  <c:v>0.6430555555555556</c:v>
                </c:pt>
                <c:pt idx="88">
                  <c:v>0.64379629629629631</c:v>
                </c:pt>
                <c:pt idx="89">
                  <c:v>0.64446759259259256</c:v>
                </c:pt>
                <c:pt idx="90">
                  <c:v>0.64513888888888882</c:v>
                </c:pt>
                <c:pt idx="91">
                  <c:v>0.64587962962962964</c:v>
                </c:pt>
                <c:pt idx="92">
                  <c:v>0.646550925925926</c:v>
                </c:pt>
                <c:pt idx="93">
                  <c:v>0.64722222222222225</c:v>
                </c:pt>
                <c:pt idx="94">
                  <c:v>0.64795138888888892</c:v>
                </c:pt>
                <c:pt idx="95">
                  <c:v>0.64863425925925922</c:v>
                </c:pt>
                <c:pt idx="96">
                  <c:v>0.64930555555555558</c:v>
                </c:pt>
                <c:pt idx="97">
                  <c:v>0.65003472222222225</c:v>
                </c:pt>
                <c:pt idx="98">
                  <c:v>0.65071759259259265</c:v>
                </c:pt>
                <c:pt idx="99">
                  <c:v>0.65138888888888891</c:v>
                </c:pt>
                <c:pt idx="100">
                  <c:v>0.65211805555555558</c:v>
                </c:pt>
                <c:pt idx="101">
                  <c:v>0.65278935185185183</c:v>
                </c:pt>
                <c:pt idx="102">
                  <c:v>0.65347222222222223</c:v>
                </c:pt>
                <c:pt idx="103">
                  <c:v>0.6542013888888889</c:v>
                </c:pt>
                <c:pt idx="104">
                  <c:v>0.65487268518518515</c:v>
                </c:pt>
                <c:pt idx="105">
                  <c:v>0.65561342592592597</c:v>
                </c:pt>
                <c:pt idx="106">
                  <c:v>0.65628472222222223</c:v>
                </c:pt>
                <c:pt idx="107">
                  <c:v>0.65695601851851848</c:v>
                </c:pt>
                <c:pt idx="108">
                  <c:v>0.65769675925925919</c:v>
                </c:pt>
                <c:pt idx="109">
                  <c:v>0.65836805555555555</c:v>
                </c:pt>
                <c:pt idx="110">
                  <c:v>0.65903935185185192</c:v>
                </c:pt>
                <c:pt idx="111">
                  <c:v>0.65978009259259263</c:v>
                </c:pt>
                <c:pt idx="112">
                  <c:v>0.66045138888888888</c:v>
                </c:pt>
                <c:pt idx="113">
                  <c:v>0.66112268518518513</c:v>
                </c:pt>
                <c:pt idx="114">
                  <c:v>0.6618518518518518</c:v>
                </c:pt>
                <c:pt idx="115">
                  <c:v>0.66253472222222221</c:v>
                </c:pt>
                <c:pt idx="116">
                  <c:v>0.66320601851851857</c:v>
                </c:pt>
                <c:pt idx="117">
                  <c:v>0.66393518518518524</c:v>
                </c:pt>
                <c:pt idx="118">
                  <c:v>0.66460648148148149</c:v>
                </c:pt>
                <c:pt idx="119">
                  <c:v>0.66528935185185178</c:v>
                </c:pt>
                <c:pt idx="120">
                  <c:v>0.66601851851851845</c:v>
                </c:pt>
                <c:pt idx="121">
                  <c:v>0.66668981481481471</c:v>
                </c:pt>
                <c:pt idx="122">
                  <c:v>0.66737268518518522</c:v>
                </c:pt>
                <c:pt idx="123">
                  <c:v>0.66810185185185178</c:v>
                </c:pt>
                <c:pt idx="124">
                  <c:v>0.66877314814814814</c:v>
                </c:pt>
                <c:pt idx="125">
                  <c:v>0.6694444444444444</c:v>
                </c:pt>
                <c:pt idx="126">
                  <c:v>0.67018518518518511</c:v>
                </c:pt>
                <c:pt idx="127">
                  <c:v>0.67085648148148147</c:v>
                </c:pt>
                <c:pt idx="128">
                  <c:v>0.67152777777777783</c:v>
                </c:pt>
                <c:pt idx="129">
                  <c:v>0.67226851851851854</c:v>
                </c:pt>
                <c:pt idx="130">
                  <c:v>0.6729398148148148</c:v>
                </c:pt>
                <c:pt idx="131">
                  <c:v>0.67361111111111116</c:v>
                </c:pt>
                <c:pt idx="132">
                  <c:v>0.67435185185185187</c:v>
                </c:pt>
                <c:pt idx="133">
                  <c:v>0.67502314814814823</c:v>
                </c:pt>
                <c:pt idx="134">
                  <c:v>0.67569444444444438</c:v>
                </c:pt>
                <c:pt idx="135">
                  <c:v>0.67642361111111116</c:v>
                </c:pt>
                <c:pt idx="136">
                  <c:v>0.67710648148148145</c:v>
                </c:pt>
                <c:pt idx="137">
                  <c:v>0.6777777777777777</c:v>
                </c:pt>
                <c:pt idx="138">
                  <c:v>0.67850694444444448</c:v>
                </c:pt>
                <c:pt idx="139">
                  <c:v>0.67918981481481477</c:v>
                </c:pt>
                <c:pt idx="140">
                  <c:v>0.67986111111111114</c:v>
                </c:pt>
                <c:pt idx="141">
                  <c:v>0.68059027777777781</c:v>
                </c:pt>
                <c:pt idx="142">
                  <c:v>0.68126157407407406</c:v>
                </c:pt>
                <c:pt idx="143">
                  <c:v>0.68194444444444446</c:v>
                </c:pt>
                <c:pt idx="144">
                  <c:v>0.68267361111111102</c:v>
                </c:pt>
                <c:pt idx="145">
                  <c:v>0.68334490740740739</c:v>
                </c:pt>
                <c:pt idx="146">
                  <c:v>0.6840856481481481</c:v>
                </c:pt>
                <c:pt idx="147">
                  <c:v>0.68475694444444446</c:v>
                </c:pt>
                <c:pt idx="148">
                  <c:v>0.68542824074074071</c:v>
                </c:pt>
                <c:pt idx="149">
                  <c:v>0.68616898148148142</c:v>
                </c:pt>
                <c:pt idx="150">
                  <c:v>0.68684027777777779</c:v>
                </c:pt>
                <c:pt idx="151">
                  <c:v>0.68751157407407415</c:v>
                </c:pt>
                <c:pt idx="152">
                  <c:v>0.68825231481481486</c:v>
                </c:pt>
                <c:pt idx="153">
                  <c:v>0.68892361111111111</c:v>
                </c:pt>
                <c:pt idx="154">
                  <c:v>0.68959490740740748</c:v>
                </c:pt>
                <c:pt idx="155">
                  <c:v>0.69032407407407403</c:v>
                </c:pt>
                <c:pt idx="156">
                  <c:v>0.69100694444444455</c:v>
                </c:pt>
                <c:pt idx="157">
                  <c:v>0.69167824074074069</c:v>
                </c:pt>
                <c:pt idx="158">
                  <c:v>0.69240740740740747</c:v>
                </c:pt>
                <c:pt idx="159">
                  <c:v>0.69307870370370372</c:v>
                </c:pt>
                <c:pt idx="160">
                  <c:v>0.69376157407407402</c:v>
                </c:pt>
                <c:pt idx="161">
                  <c:v>0.6944907407407408</c:v>
                </c:pt>
                <c:pt idx="162">
                  <c:v>0.69516203703703694</c:v>
                </c:pt>
                <c:pt idx="163">
                  <c:v>0.69584490740740745</c:v>
                </c:pt>
                <c:pt idx="164">
                  <c:v>0.69657407407407401</c:v>
                </c:pt>
                <c:pt idx="165">
                  <c:v>0.69724537037037038</c:v>
                </c:pt>
                <c:pt idx="166">
                  <c:v>0.69791666666666663</c:v>
                </c:pt>
                <c:pt idx="167">
                  <c:v>0.69865740740740734</c:v>
                </c:pt>
                <c:pt idx="168">
                  <c:v>0.6993287037037037</c:v>
                </c:pt>
                <c:pt idx="169">
                  <c:v>0.70000000000000007</c:v>
                </c:pt>
                <c:pt idx="170">
                  <c:v>0.70074074074074078</c:v>
                </c:pt>
                <c:pt idx="171">
                  <c:v>0.70141203703703703</c:v>
                </c:pt>
                <c:pt idx="172">
                  <c:v>0.70208333333333339</c:v>
                </c:pt>
                <c:pt idx="173">
                  <c:v>0.7028240740740741</c:v>
                </c:pt>
                <c:pt idx="174">
                  <c:v>0.70349537037037047</c:v>
                </c:pt>
                <c:pt idx="175">
                  <c:v>0.70416666666666661</c:v>
                </c:pt>
                <c:pt idx="176">
                  <c:v>0.70489583333333339</c:v>
                </c:pt>
                <c:pt idx="177">
                  <c:v>0.70557870370370368</c:v>
                </c:pt>
                <c:pt idx="178">
                  <c:v>0.70624999999999993</c:v>
                </c:pt>
                <c:pt idx="179">
                  <c:v>0.70697916666666671</c:v>
                </c:pt>
                <c:pt idx="180">
                  <c:v>0.70766203703703701</c:v>
                </c:pt>
                <c:pt idx="181">
                  <c:v>0.70833333333333337</c:v>
                </c:pt>
                <c:pt idx="182">
                  <c:v>0.70906249999999993</c:v>
                </c:pt>
                <c:pt idx="183">
                  <c:v>0.70973379629629629</c:v>
                </c:pt>
                <c:pt idx="184">
                  <c:v>0.7104166666666667</c:v>
                </c:pt>
                <c:pt idx="185">
                  <c:v>0.71114583333333325</c:v>
                </c:pt>
                <c:pt idx="186">
                  <c:v>0.71181712962962962</c:v>
                </c:pt>
                <c:pt idx="187">
                  <c:v>0.71255787037037033</c:v>
                </c:pt>
                <c:pt idx="188">
                  <c:v>0.71322916666666669</c:v>
                </c:pt>
                <c:pt idx="189">
                  <c:v>0.71390046296296295</c:v>
                </c:pt>
                <c:pt idx="190">
                  <c:v>0.71464120370370365</c:v>
                </c:pt>
                <c:pt idx="191">
                  <c:v>0.71531250000000002</c:v>
                </c:pt>
                <c:pt idx="192">
                  <c:v>0.71598379629629638</c:v>
                </c:pt>
                <c:pt idx="193">
                  <c:v>0.71671296296296294</c:v>
                </c:pt>
                <c:pt idx="194">
                  <c:v>0.71739583333333334</c:v>
                </c:pt>
                <c:pt idx="195">
                  <c:v>0.7180671296296296</c:v>
                </c:pt>
                <c:pt idx="196">
                  <c:v>0.71879629629629627</c:v>
                </c:pt>
                <c:pt idx="197">
                  <c:v>0.71947916666666656</c:v>
                </c:pt>
                <c:pt idx="198">
                  <c:v>0.72015046296296292</c:v>
                </c:pt>
                <c:pt idx="199">
                  <c:v>0.7208796296296297</c:v>
                </c:pt>
                <c:pt idx="200">
                  <c:v>0.72155092592592596</c:v>
                </c:pt>
                <c:pt idx="201">
                  <c:v>0.72223379629629625</c:v>
                </c:pt>
                <c:pt idx="202">
                  <c:v>0.72296296296296303</c:v>
                </c:pt>
                <c:pt idx="203">
                  <c:v>0.72363425925925917</c:v>
                </c:pt>
                <c:pt idx="204">
                  <c:v>0.72430555555555554</c:v>
                </c:pt>
                <c:pt idx="205">
                  <c:v>0.72504629629629624</c:v>
                </c:pt>
                <c:pt idx="206">
                  <c:v>0.72571759259259261</c:v>
                </c:pt>
                <c:pt idx="207">
                  <c:v>0.72638888888888886</c:v>
                </c:pt>
                <c:pt idx="208">
                  <c:v>0.72712962962962957</c:v>
                </c:pt>
                <c:pt idx="209">
                  <c:v>0.72780092592592593</c:v>
                </c:pt>
                <c:pt idx="210">
                  <c:v>0.7284722222222223</c:v>
                </c:pt>
                <c:pt idx="211">
                  <c:v>0.72921296296296301</c:v>
                </c:pt>
                <c:pt idx="212">
                  <c:v>0.72988425925925926</c:v>
                </c:pt>
                <c:pt idx="213">
                  <c:v>0.73055555555555562</c:v>
                </c:pt>
                <c:pt idx="214">
                  <c:v>0.73129629629629633</c:v>
                </c:pt>
                <c:pt idx="215">
                  <c:v>0.7319675925925927</c:v>
                </c:pt>
                <c:pt idx="216">
                  <c:v>0.73263888888888884</c:v>
                </c:pt>
                <c:pt idx="217">
                  <c:v>0.73336805555555562</c:v>
                </c:pt>
                <c:pt idx="218">
                  <c:v>0.73405092592592591</c:v>
                </c:pt>
                <c:pt idx="219">
                  <c:v>0.73472222222222217</c:v>
                </c:pt>
                <c:pt idx="220">
                  <c:v>0.73545138888888895</c:v>
                </c:pt>
                <c:pt idx="221">
                  <c:v>0.73613425925925924</c:v>
                </c:pt>
                <c:pt idx="222">
                  <c:v>0.7368055555555556</c:v>
                </c:pt>
                <c:pt idx="223">
                  <c:v>0.73753472222222216</c:v>
                </c:pt>
                <c:pt idx="224">
                  <c:v>0.73820601851851853</c:v>
                </c:pt>
                <c:pt idx="225">
                  <c:v>0.73888888888888893</c:v>
                </c:pt>
                <c:pt idx="226">
                  <c:v>0.73961805555555549</c:v>
                </c:pt>
                <c:pt idx="227">
                  <c:v>0.74028935185185185</c:v>
                </c:pt>
                <c:pt idx="228">
                  <c:v>0.74103009259259256</c:v>
                </c:pt>
                <c:pt idx="229">
                  <c:v>0.74170138888888892</c:v>
                </c:pt>
                <c:pt idx="230">
                  <c:v>0.74243055555555559</c:v>
                </c:pt>
                <c:pt idx="231">
                  <c:v>0.74311342592592589</c:v>
                </c:pt>
                <c:pt idx="232">
                  <c:v>0.74378472222222225</c:v>
                </c:pt>
                <c:pt idx="233">
                  <c:v>0.74445601851851861</c:v>
                </c:pt>
                <c:pt idx="234">
                  <c:v>0.74518518518518517</c:v>
                </c:pt>
                <c:pt idx="235">
                  <c:v>0.74586805555555558</c:v>
                </c:pt>
                <c:pt idx="236">
                  <c:v>0.74653935185185183</c:v>
                </c:pt>
                <c:pt idx="237">
                  <c:v>0.7472685185185185</c:v>
                </c:pt>
                <c:pt idx="238">
                  <c:v>0.74795138888888879</c:v>
                </c:pt>
                <c:pt idx="239">
                  <c:v>0.74862268518518515</c:v>
                </c:pt>
                <c:pt idx="240">
                  <c:v>0.74935185185185194</c:v>
                </c:pt>
                <c:pt idx="241">
                  <c:v>0.75002314814814808</c:v>
                </c:pt>
                <c:pt idx="242">
                  <c:v>0.75070601851851848</c:v>
                </c:pt>
                <c:pt idx="243">
                  <c:v>0.75143518518518515</c:v>
                </c:pt>
                <c:pt idx="244">
                  <c:v>0.7521064814814814</c:v>
                </c:pt>
                <c:pt idx="245">
                  <c:v>0.75277777777777777</c:v>
                </c:pt>
                <c:pt idx="246">
                  <c:v>0.75351851851851848</c:v>
                </c:pt>
                <c:pt idx="247">
                  <c:v>0.75418981481481484</c:v>
                </c:pt>
                <c:pt idx="248">
                  <c:v>0.75486111111111109</c:v>
                </c:pt>
                <c:pt idx="249">
                  <c:v>0.7556018518518518</c:v>
                </c:pt>
                <c:pt idx="250">
                  <c:v>0.75627314814814817</c:v>
                </c:pt>
                <c:pt idx="251">
                  <c:v>0.75694444444444453</c:v>
                </c:pt>
                <c:pt idx="252">
                  <c:v>0.75768518518518524</c:v>
                </c:pt>
                <c:pt idx="253">
                  <c:v>0.75835648148148149</c:v>
                </c:pt>
                <c:pt idx="254">
                  <c:v>0.75902777777777775</c:v>
                </c:pt>
                <c:pt idx="255">
                  <c:v>0.75975694444444442</c:v>
                </c:pt>
                <c:pt idx="256">
                  <c:v>0.76043981481481471</c:v>
                </c:pt>
                <c:pt idx="257">
                  <c:v>0.76111111111111107</c:v>
                </c:pt>
                <c:pt idx="258">
                  <c:v>0.76184027777777785</c:v>
                </c:pt>
                <c:pt idx="259">
                  <c:v>0.76252314814814814</c:v>
                </c:pt>
                <c:pt idx="260">
                  <c:v>0.7631944444444444</c:v>
                </c:pt>
                <c:pt idx="261">
                  <c:v>0.76392361111111118</c:v>
                </c:pt>
                <c:pt idx="262">
                  <c:v>0.76459490740740732</c:v>
                </c:pt>
                <c:pt idx="263">
                  <c:v>0.76527777777777783</c:v>
                </c:pt>
                <c:pt idx="264">
                  <c:v>0.76600694444444439</c:v>
                </c:pt>
                <c:pt idx="265">
                  <c:v>0.76667824074074076</c:v>
                </c:pt>
                <c:pt idx="266">
                  <c:v>0.76741898148148147</c:v>
                </c:pt>
                <c:pt idx="267">
                  <c:v>0.76809027777777772</c:v>
                </c:pt>
                <c:pt idx="268">
                  <c:v>0.76876157407407408</c:v>
                </c:pt>
                <c:pt idx="269">
                  <c:v>0.76950231481481479</c:v>
                </c:pt>
                <c:pt idx="270">
                  <c:v>0.77017361111111116</c:v>
                </c:pt>
                <c:pt idx="271">
                  <c:v>0.77084490740740741</c:v>
                </c:pt>
                <c:pt idx="272">
                  <c:v>0.77157407407407408</c:v>
                </c:pt>
                <c:pt idx="273">
                  <c:v>0.77225694444444448</c:v>
                </c:pt>
                <c:pt idx="274">
                  <c:v>0.77292824074074085</c:v>
                </c:pt>
                <c:pt idx="275">
                  <c:v>0.7736574074074074</c:v>
                </c:pt>
                <c:pt idx="276">
                  <c:v>0.77432870370370377</c:v>
                </c:pt>
                <c:pt idx="277">
                  <c:v>0.77506944444444448</c:v>
                </c:pt>
                <c:pt idx="278">
                  <c:v>0.77574074074074073</c:v>
                </c:pt>
                <c:pt idx="279">
                  <c:v>0.77641203703703709</c:v>
                </c:pt>
                <c:pt idx="280">
                  <c:v>0.77709490740740739</c:v>
                </c:pt>
                <c:pt idx="281">
                  <c:v>0.77782407407407417</c:v>
                </c:pt>
                <c:pt idx="282">
                  <c:v>0.77849537037037031</c:v>
                </c:pt>
                <c:pt idx="283">
                  <c:v>0.77916666666666667</c:v>
                </c:pt>
                <c:pt idx="284">
                  <c:v>0.77990740740740738</c:v>
                </c:pt>
                <c:pt idx="285">
                  <c:v>0.78057870370370364</c:v>
                </c:pt>
                <c:pt idx="286">
                  <c:v>0.78125</c:v>
                </c:pt>
                <c:pt idx="287">
                  <c:v>0.78199074074074071</c:v>
                </c:pt>
                <c:pt idx="288">
                  <c:v>0.78266203703703707</c:v>
                </c:pt>
                <c:pt idx="289">
                  <c:v>0.78333333333333333</c:v>
                </c:pt>
                <c:pt idx="290">
                  <c:v>0.78407407407407403</c:v>
                </c:pt>
                <c:pt idx="291">
                  <c:v>0.7847453703703704</c:v>
                </c:pt>
                <c:pt idx="292">
                  <c:v>0.78541666666666676</c:v>
                </c:pt>
                <c:pt idx="293">
                  <c:v>0.78614583333333332</c:v>
                </c:pt>
                <c:pt idx="294">
                  <c:v>0.78682870370370372</c:v>
                </c:pt>
                <c:pt idx="295">
                  <c:v>0.78749999999999998</c:v>
                </c:pt>
                <c:pt idx="296">
                  <c:v>0.78822916666666665</c:v>
                </c:pt>
                <c:pt idx="297">
                  <c:v>0.78890046296296301</c:v>
                </c:pt>
                <c:pt idx="298">
                  <c:v>0.7895833333333333</c:v>
                </c:pt>
                <c:pt idx="299">
                  <c:v>0.79031250000000008</c:v>
                </c:pt>
                <c:pt idx="300">
                  <c:v>0.79098379629629623</c:v>
                </c:pt>
                <c:pt idx="301">
                  <c:v>0.79172453703703705</c:v>
                </c:pt>
                <c:pt idx="302">
                  <c:v>0.7923958333333333</c:v>
                </c:pt>
                <c:pt idx="303">
                  <c:v>0.79306712962962955</c:v>
                </c:pt>
                <c:pt idx="304">
                  <c:v>0.79380787037037026</c:v>
                </c:pt>
                <c:pt idx="305">
                  <c:v>0.79447916666666663</c:v>
                </c:pt>
                <c:pt idx="306">
                  <c:v>0.79515046296296299</c:v>
                </c:pt>
                <c:pt idx="307">
                  <c:v>0.79587962962962966</c:v>
                </c:pt>
                <c:pt idx="308">
                  <c:v>0.79656249999999995</c:v>
                </c:pt>
                <c:pt idx="309">
                  <c:v>0.79723379629629632</c:v>
                </c:pt>
                <c:pt idx="310">
                  <c:v>0.79796296296296287</c:v>
                </c:pt>
                <c:pt idx="311">
                  <c:v>0.79864583333333339</c:v>
                </c:pt>
                <c:pt idx="312">
                  <c:v>0.79931712962962964</c:v>
                </c:pt>
                <c:pt idx="313">
                  <c:v>0.80004629629629631</c:v>
                </c:pt>
                <c:pt idx="314">
                  <c:v>0.80071759259259256</c:v>
                </c:pt>
                <c:pt idx="315">
                  <c:v>0.80140046296296286</c:v>
                </c:pt>
                <c:pt idx="316">
                  <c:v>0.80212962962962964</c:v>
                </c:pt>
                <c:pt idx="317">
                  <c:v>0.802800925925926</c:v>
                </c:pt>
                <c:pt idx="318">
                  <c:v>0.80347222222222225</c:v>
                </c:pt>
                <c:pt idx="319">
                  <c:v>0.80421296296296296</c:v>
                </c:pt>
                <c:pt idx="320">
                  <c:v>0.80488425925925933</c:v>
                </c:pt>
                <c:pt idx="321">
                  <c:v>0.80555555555555547</c:v>
                </c:pt>
                <c:pt idx="322">
                  <c:v>0.8062962962962964</c:v>
                </c:pt>
                <c:pt idx="323">
                  <c:v>0.80696759259259254</c:v>
                </c:pt>
                <c:pt idx="324">
                  <c:v>0.80763888888888891</c:v>
                </c:pt>
                <c:pt idx="325">
                  <c:v>0.80837962962962961</c:v>
                </c:pt>
                <c:pt idx="326">
                  <c:v>0.80905092592592587</c:v>
                </c:pt>
                <c:pt idx="327">
                  <c:v>0.80972222222222223</c:v>
                </c:pt>
                <c:pt idx="328">
                  <c:v>0.81045138888888879</c:v>
                </c:pt>
                <c:pt idx="329">
                  <c:v>0.8111342592592593</c:v>
                </c:pt>
                <c:pt idx="330">
                  <c:v>0.81180555555555556</c:v>
                </c:pt>
                <c:pt idx="331">
                  <c:v>0.81253472222222223</c:v>
                </c:pt>
                <c:pt idx="332">
                  <c:v>0.81321759259259263</c:v>
                </c:pt>
                <c:pt idx="333">
                  <c:v>0.81388888888888899</c:v>
                </c:pt>
                <c:pt idx="334">
                  <c:v>0.81461805555555555</c:v>
                </c:pt>
                <c:pt idx="335">
                  <c:v>0.81528935185185192</c:v>
                </c:pt>
                <c:pt idx="336">
                  <c:v>0.81597222222222221</c:v>
                </c:pt>
                <c:pt idx="337">
                  <c:v>0.81670138888888888</c:v>
                </c:pt>
                <c:pt idx="338">
                  <c:v>0.81737268518518524</c:v>
                </c:pt>
                <c:pt idx="339">
                  <c:v>0.81811342592592595</c:v>
                </c:pt>
                <c:pt idx="340">
                  <c:v>0.81878472222222232</c:v>
                </c:pt>
                <c:pt idx="341">
                  <c:v>0.81945601851851846</c:v>
                </c:pt>
                <c:pt idx="342">
                  <c:v>0.82019675925925928</c:v>
                </c:pt>
                <c:pt idx="343">
                  <c:v>0.82086805555555553</c:v>
                </c:pt>
                <c:pt idx="344">
                  <c:v>0.82153935185185178</c:v>
                </c:pt>
                <c:pt idx="345">
                  <c:v>0.82226851851851857</c:v>
                </c:pt>
                <c:pt idx="346">
                  <c:v>0.82295138888888886</c:v>
                </c:pt>
                <c:pt idx="347">
                  <c:v>0.82362268518518522</c:v>
                </c:pt>
                <c:pt idx="348">
                  <c:v>0.82435185185185189</c:v>
                </c:pt>
                <c:pt idx="349">
                  <c:v>0.82502314814814814</c:v>
                </c:pt>
                <c:pt idx="350">
                  <c:v>0.82570601851851855</c:v>
                </c:pt>
                <c:pt idx="351">
                  <c:v>0.82643518518518511</c:v>
                </c:pt>
                <c:pt idx="352">
                  <c:v>0.82710648148148147</c:v>
                </c:pt>
                <c:pt idx="353">
                  <c:v>0.82778935185185187</c:v>
                </c:pt>
                <c:pt idx="354">
                  <c:v>0.82851851851851854</c:v>
                </c:pt>
                <c:pt idx="355">
                  <c:v>0.8291898148148148</c:v>
                </c:pt>
                <c:pt idx="356">
                  <c:v>0.82986111111111116</c:v>
                </c:pt>
                <c:pt idx="357">
                  <c:v>0.83060185185185187</c:v>
                </c:pt>
                <c:pt idx="358">
                  <c:v>0.83127314814814823</c:v>
                </c:pt>
                <c:pt idx="359">
                  <c:v>0.83194444444444438</c:v>
                </c:pt>
                <c:pt idx="360">
                  <c:v>0.83268518518518519</c:v>
                </c:pt>
                <c:pt idx="361">
                  <c:v>0.83335648148148145</c:v>
                </c:pt>
                <c:pt idx="362">
                  <c:v>0.8340277777777777</c:v>
                </c:pt>
                <c:pt idx="363">
                  <c:v>0.83476851851851841</c:v>
                </c:pt>
                <c:pt idx="364">
                  <c:v>0.83543981481481477</c:v>
                </c:pt>
                <c:pt idx="365">
                  <c:v>0.83611111111111114</c:v>
                </c:pt>
                <c:pt idx="366">
                  <c:v>0.83684027777777781</c:v>
                </c:pt>
                <c:pt idx="367">
                  <c:v>0.8375231481481481</c:v>
                </c:pt>
                <c:pt idx="368">
                  <c:v>0.83819444444444446</c:v>
                </c:pt>
                <c:pt idx="369">
                  <c:v>0.83892361111111102</c:v>
                </c:pt>
                <c:pt idx="370">
                  <c:v>0.83959490740740739</c:v>
                </c:pt>
                <c:pt idx="371">
                  <c:v>0.84027777777777779</c:v>
                </c:pt>
                <c:pt idx="372">
                  <c:v>0.84100694444444446</c:v>
                </c:pt>
                <c:pt idx="373">
                  <c:v>0.84167824074074071</c:v>
                </c:pt>
                <c:pt idx="374">
                  <c:v>0.84241898148148142</c:v>
                </c:pt>
                <c:pt idx="375">
                  <c:v>0.84309027777777779</c:v>
                </c:pt>
                <c:pt idx="376">
                  <c:v>0.84376157407407415</c:v>
                </c:pt>
                <c:pt idx="377">
                  <c:v>0.84450231481481486</c:v>
                </c:pt>
                <c:pt idx="378">
                  <c:v>0.84517361111111111</c:v>
                </c:pt>
                <c:pt idx="379">
                  <c:v>0.84584490740740748</c:v>
                </c:pt>
                <c:pt idx="380">
                  <c:v>0.84657407407407403</c:v>
                </c:pt>
                <c:pt idx="381">
                  <c:v>0.84725694444444455</c:v>
                </c:pt>
                <c:pt idx="382">
                  <c:v>0.84792824074074069</c:v>
                </c:pt>
                <c:pt idx="383">
                  <c:v>0.84865740740740747</c:v>
                </c:pt>
                <c:pt idx="384">
                  <c:v>0.84934027777777776</c:v>
                </c:pt>
                <c:pt idx="385">
                  <c:v>0.85001157407407402</c:v>
                </c:pt>
                <c:pt idx="386">
                  <c:v>0.8507407407407408</c:v>
                </c:pt>
                <c:pt idx="387">
                  <c:v>0.85141203703703694</c:v>
                </c:pt>
                <c:pt idx="388">
                  <c:v>0.85209490740740745</c:v>
                </c:pt>
                <c:pt idx="389">
                  <c:v>0.85282407407407401</c:v>
                </c:pt>
                <c:pt idx="390">
                  <c:v>0.85349537037037038</c:v>
                </c:pt>
                <c:pt idx="391">
                  <c:v>0.85416666666666663</c:v>
                </c:pt>
                <c:pt idx="392">
                  <c:v>0.85490740740740734</c:v>
                </c:pt>
                <c:pt idx="393">
                  <c:v>0.8555787037037037</c:v>
                </c:pt>
                <c:pt idx="394">
                  <c:v>0.85625000000000007</c:v>
                </c:pt>
                <c:pt idx="395">
                  <c:v>0.85699074074074078</c:v>
                </c:pt>
                <c:pt idx="396">
                  <c:v>0.85766203703703703</c:v>
                </c:pt>
                <c:pt idx="397">
                  <c:v>0.85833333333333339</c:v>
                </c:pt>
                <c:pt idx="398">
                  <c:v>0.8590740740740741</c:v>
                </c:pt>
                <c:pt idx="399">
                  <c:v>0.85974537037037047</c:v>
                </c:pt>
                <c:pt idx="400">
                  <c:v>0.86041666666666661</c:v>
                </c:pt>
                <c:pt idx="401">
                  <c:v>0.86114583333333339</c:v>
                </c:pt>
                <c:pt idx="402">
                  <c:v>0.86182870370370368</c:v>
                </c:pt>
                <c:pt idx="403">
                  <c:v>0.86249999999999993</c:v>
                </c:pt>
                <c:pt idx="404">
                  <c:v>0.86322916666666671</c:v>
                </c:pt>
                <c:pt idx="405">
                  <c:v>0.86391203703703701</c:v>
                </c:pt>
                <c:pt idx="406">
                  <c:v>0.86458333333333337</c:v>
                </c:pt>
                <c:pt idx="407">
                  <c:v>0.86531249999999993</c:v>
                </c:pt>
                <c:pt idx="408">
                  <c:v>0.86598379629629629</c:v>
                </c:pt>
                <c:pt idx="409">
                  <c:v>0.8666666666666667</c:v>
                </c:pt>
                <c:pt idx="410">
                  <c:v>0.86739583333333325</c:v>
                </c:pt>
                <c:pt idx="411">
                  <c:v>0.86806712962962962</c:v>
                </c:pt>
                <c:pt idx="412">
                  <c:v>0.86880787037037033</c:v>
                </c:pt>
                <c:pt idx="413">
                  <c:v>0.86947916666666669</c:v>
                </c:pt>
                <c:pt idx="414">
                  <c:v>0.87015046296296295</c:v>
                </c:pt>
                <c:pt idx="415">
                  <c:v>0.87089120370370365</c:v>
                </c:pt>
                <c:pt idx="416">
                  <c:v>0.87156250000000002</c:v>
                </c:pt>
                <c:pt idx="417">
                  <c:v>0.87223379629629638</c:v>
                </c:pt>
                <c:pt idx="418">
                  <c:v>0.87296296296296294</c:v>
                </c:pt>
                <c:pt idx="419">
                  <c:v>0.87364583333333334</c:v>
                </c:pt>
                <c:pt idx="420">
                  <c:v>0.8743171296296296</c:v>
                </c:pt>
                <c:pt idx="421">
                  <c:v>0.87504629629629627</c:v>
                </c:pt>
                <c:pt idx="422">
                  <c:v>0.87571759259259263</c:v>
                </c:pt>
                <c:pt idx="423">
                  <c:v>0.87640046296296292</c:v>
                </c:pt>
                <c:pt idx="424">
                  <c:v>0.8771296296296297</c:v>
                </c:pt>
                <c:pt idx="425">
                  <c:v>0.87780092592592596</c:v>
                </c:pt>
                <c:pt idx="426">
                  <c:v>0.87847222222222221</c:v>
                </c:pt>
                <c:pt idx="427">
                  <c:v>0.87921296296296303</c:v>
                </c:pt>
                <c:pt idx="428">
                  <c:v>0.87988425925925917</c:v>
                </c:pt>
                <c:pt idx="429">
                  <c:v>0.88055555555555554</c:v>
                </c:pt>
                <c:pt idx="430">
                  <c:v>0.88129629629629624</c:v>
                </c:pt>
                <c:pt idx="431">
                  <c:v>0.88196759259259261</c:v>
                </c:pt>
                <c:pt idx="432">
                  <c:v>0.88263888888888886</c:v>
                </c:pt>
                <c:pt idx="433">
                  <c:v>0.88337962962962957</c:v>
                </c:pt>
                <c:pt idx="434">
                  <c:v>0.88405092592592593</c:v>
                </c:pt>
                <c:pt idx="435">
                  <c:v>0.8847222222222223</c:v>
                </c:pt>
                <c:pt idx="436">
                  <c:v>0.88546296296296301</c:v>
                </c:pt>
                <c:pt idx="437">
                  <c:v>0.88613425925925926</c:v>
                </c:pt>
                <c:pt idx="438">
                  <c:v>0.88680555555555562</c:v>
                </c:pt>
                <c:pt idx="439">
                  <c:v>0.88753472222222218</c:v>
                </c:pt>
                <c:pt idx="440">
                  <c:v>0.8882175925925927</c:v>
                </c:pt>
                <c:pt idx="441">
                  <c:v>0.88888888888888884</c:v>
                </c:pt>
                <c:pt idx="442">
                  <c:v>0.88961805555555562</c:v>
                </c:pt>
                <c:pt idx="443">
                  <c:v>0.89028935185185187</c:v>
                </c:pt>
                <c:pt idx="444">
                  <c:v>0.89097222222222217</c:v>
                </c:pt>
                <c:pt idx="445">
                  <c:v>0.89170138888888895</c:v>
                </c:pt>
                <c:pt idx="446">
                  <c:v>0.89237268518518509</c:v>
                </c:pt>
                <c:pt idx="447">
                  <c:v>0.89311342592592602</c:v>
                </c:pt>
                <c:pt idx="448">
                  <c:v>0.89378472222222216</c:v>
                </c:pt>
                <c:pt idx="449">
                  <c:v>0.89445601851851853</c:v>
                </c:pt>
                <c:pt idx="450">
                  <c:v>0.89519675925925923</c:v>
                </c:pt>
                <c:pt idx="451">
                  <c:v>0.89586805555555549</c:v>
                </c:pt>
                <c:pt idx="452">
                  <c:v>0.89653935185185185</c:v>
                </c:pt>
                <c:pt idx="453">
                  <c:v>0.89726851851851863</c:v>
                </c:pt>
                <c:pt idx="454">
                  <c:v>0.89795138888888892</c:v>
                </c:pt>
                <c:pt idx="455">
                  <c:v>0.89862268518518518</c:v>
                </c:pt>
                <c:pt idx="456">
                  <c:v>0.89935185185185185</c:v>
                </c:pt>
                <c:pt idx="457">
                  <c:v>0.9000231481481481</c:v>
                </c:pt>
                <c:pt idx="458">
                  <c:v>0.90070601851851861</c:v>
                </c:pt>
                <c:pt idx="459">
                  <c:v>0.90143518518518517</c:v>
                </c:pt>
                <c:pt idx="460">
                  <c:v>0.90210648148148154</c:v>
                </c:pt>
                <c:pt idx="461">
                  <c:v>0.90278935185185183</c:v>
                </c:pt>
                <c:pt idx="462">
                  <c:v>0.9035185185185185</c:v>
                </c:pt>
                <c:pt idx="463">
                  <c:v>0.90418981481481486</c:v>
                </c:pt>
                <c:pt idx="464">
                  <c:v>0.90486111111111101</c:v>
                </c:pt>
                <c:pt idx="465">
                  <c:v>0.90560185185185194</c:v>
                </c:pt>
                <c:pt idx="466">
                  <c:v>0.90627314814814808</c:v>
                </c:pt>
                <c:pt idx="467">
                  <c:v>0.90694444444444444</c:v>
                </c:pt>
                <c:pt idx="468">
                  <c:v>0.90768518518518526</c:v>
                </c:pt>
                <c:pt idx="469">
                  <c:v>0.9083564814814814</c:v>
                </c:pt>
                <c:pt idx="470">
                  <c:v>0.90902777777777777</c:v>
                </c:pt>
                <c:pt idx="471">
                  <c:v>0.90976851851851848</c:v>
                </c:pt>
                <c:pt idx="472">
                  <c:v>0.91043981481481484</c:v>
                </c:pt>
                <c:pt idx="473">
                  <c:v>0.91111111111111109</c:v>
                </c:pt>
                <c:pt idx="474">
                  <c:v>0.91184027777777776</c:v>
                </c:pt>
                <c:pt idx="475">
                  <c:v>0.91252314814814817</c:v>
                </c:pt>
                <c:pt idx="476">
                  <c:v>0.91319444444444453</c:v>
                </c:pt>
                <c:pt idx="477">
                  <c:v>0.91392361111111109</c:v>
                </c:pt>
                <c:pt idx="478">
                  <c:v>0.91459490740740745</c:v>
                </c:pt>
                <c:pt idx="479">
                  <c:v>0.91527777777777775</c:v>
                </c:pt>
                <c:pt idx="480">
                  <c:v>0.91600694444444442</c:v>
                </c:pt>
                <c:pt idx="481">
                  <c:v>0.91667824074074078</c:v>
                </c:pt>
                <c:pt idx="482">
                  <c:v>0.91736111111111107</c:v>
                </c:pt>
                <c:pt idx="483">
                  <c:v>0.91809027777777785</c:v>
                </c:pt>
                <c:pt idx="484">
                  <c:v>0.91876157407407411</c:v>
                </c:pt>
                <c:pt idx="485">
                  <c:v>0.91950231481481481</c:v>
                </c:pt>
                <c:pt idx="486">
                  <c:v>0.92017361111111118</c:v>
                </c:pt>
                <c:pt idx="487">
                  <c:v>0.92084490740740732</c:v>
                </c:pt>
                <c:pt idx="488">
                  <c:v>0.92158564814814825</c:v>
                </c:pt>
                <c:pt idx="489">
                  <c:v>0.92225694444444439</c:v>
                </c:pt>
                <c:pt idx="490">
                  <c:v>0.92292824074074076</c:v>
                </c:pt>
                <c:pt idx="491">
                  <c:v>0.92365740740740743</c:v>
                </c:pt>
                <c:pt idx="492">
                  <c:v>0.92434027777777772</c:v>
                </c:pt>
                <c:pt idx="493">
                  <c:v>0.92501157407407408</c:v>
                </c:pt>
                <c:pt idx="494">
                  <c:v>0.92574074074074064</c:v>
                </c:pt>
                <c:pt idx="495">
                  <c:v>0.92641203703703701</c:v>
                </c:pt>
                <c:pt idx="496">
                  <c:v>0.92709490740740741</c:v>
                </c:pt>
                <c:pt idx="497">
                  <c:v>0.92782407407407408</c:v>
                </c:pt>
                <c:pt idx="498">
                  <c:v>0.92849537037037033</c:v>
                </c:pt>
                <c:pt idx="499">
                  <c:v>0.9291666666666667</c:v>
                </c:pt>
                <c:pt idx="500">
                  <c:v>0.9299074074074074</c:v>
                </c:pt>
                <c:pt idx="501">
                  <c:v>0.93057870370370377</c:v>
                </c:pt>
                <c:pt idx="502">
                  <c:v>0.93125000000000002</c:v>
                </c:pt>
                <c:pt idx="503">
                  <c:v>0.93199074074074073</c:v>
                </c:pt>
                <c:pt idx="504">
                  <c:v>0.93266203703703709</c:v>
                </c:pt>
                <c:pt idx="505">
                  <c:v>0.93333333333333324</c:v>
                </c:pt>
                <c:pt idx="506">
                  <c:v>0.93407407407407417</c:v>
                </c:pt>
                <c:pt idx="507">
                  <c:v>0.93474537037037031</c:v>
                </c:pt>
                <c:pt idx="508">
                  <c:v>0.93541666666666667</c:v>
                </c:pt>
                <c:pt idx="509">
                  <c:v>0.93614583333333334</c:v>
                </c:pt>
                <c:pt idx="510">
                  <c:v>0.93682870370370364</c:v>
                </c:pt>
                <c:pt idx="511">
                  <c:v>0.9375</c:v>
                </c:pt>
                <c:pt idx="512">
                  <c:v>0.93822916666666656</c:v>
                </c:pt>
                <c:pt idx="513">
                  <c:v>0.93891203703703707</c:v>
                </c:pt>
                <c:pt idx="514">
                  <c:v>0.93958333333333333</c:v>
                </c:pt>
                <c:pt idx="515">
                  <c:v>0.9403125</c:v>
                </c:pt>
                <c:pt idx="516">
                  <c:v>0.94098379629629625</c:v>
                </c:pt>
                <c:pt idx="517">
                  <c:v>0.94166666666666676</c:v>
                </c:pt>
                <c:pt idx="518">
                  <c:v>0.94239583333333332</c:v>
                </c:pt>
                <c:pt idx="519">
                  <c:v>0.94306712962962969</c:v>
                </c:pt>
                <c:pt idx="520">
                  <c:v>0.94380787037037039</c:v>
                </c:pt>
                <c:pt idx="521">
                  <c:v>0.94447916666666665</c:v>
                </c:pt>
                <c:pt idx="522">
                  <c:v>0.94515046296296301</c:v>
                </c:pt>
                <c:pt idx="523">
                  <c:v>0.94589120370370372</c:v>
                </c:pt>
                <c:pt idx="524">
                  <c:v>0.94656250000000008</c:v>
                </c:pt>
                <c:pt idx="525">
                  <c:v>0.94723379629629623</c:v>
                </c:pt>
                <c:pt idx="526">
                  <c:v>0.94796296296296301</c:v>
                </c:pt>
                <c:pt idx="527">
                  <c:v>0.9486458333333333</c:v>
                </c:pt>
                <c:pt idx="528">
                  <c:v>0.94931712962962955</c:v>
                </c:pt>
                <c:pt idx="529">
                  <c:v>0.95004629629629633</c:v>
                </c:pt>
                <c:pt idx="530">
                  <c:v>0.9507175925925927</c:v>
                </c:pt>
                <c:pt idx="531">
                  <c:v>0.95140046296296299</c:v>
                </c:pt>
                <c:pt idx="532">
                  <c:v>0.95212962962962966</c:v>
                </c:pt>
                <c:pt idx="533">
                  <c:v>0.95280092592592591</c:v>
                </c:pt>
                <c:pt idx="534">
                  <c:v>0.95348379629629632</c:v>
                </c:pt>
                <c:pt idx="535">
                  <c:v>0.95421296296296287</c:v>
                </c:pt>
                <c:pt idx="536">
                  <c:v>0.95488425925925924</c:v>
                </c:pt>
                <c:pt idx="537">
                  <c:v>0.9555555555555556</c:v>
                </c:pt>
                <c:pt idx="538">
                  <c:v>0.95629629629629631</c:v>
                </c:pt>
                <c:pt idx="539">
                  <c:v>0.95696759259259256</c:v>
                </c:pt>
                <c:pt idx="540">
                  <c:v>0.95763888888888893</c:v>
                </c:pt>
                <c:pt idx="541">
                  <c:v>0.95837962962962964</c:v>
                </c:pt>
                <c:pt idx="542">
                  <c:v>0.959050925925926</c:v>
                </c:pt>
                <c:pt idx="543">
                  <c:v>0.95972222222222225</c:v>
                </c:pt>
                <c:pt idx="544">
                  <c:v>0.96046296296296296</c:v>
                </c:pt>
                <c:pt idx="545">
                  <c:v>0.96113425925925933</c:v>
                </c:pt>
                <c:pt idx="546">
                  <c:v>0.96180555555555547</c:v>
                </c:pt>
                <c:pt idx="547">
                  <c:v>0.96253472222222225</c:v>
                </c:pt>
                <c:pt idx="548">
                  <c:v>0.96321759259259254</c:v>
                </c:pt>
                <c:pt idx="549">
                  <c:v>0.96388888888888891</c:v>
                </c:pt>
                <c:pt idx="550">
                  <c:v>0.96461805555555558</c:v>
                </c:pt>
                <c:pt idx="551">
                  <c:v>0.96528935185185183</c:v>
                </c:pt>
                <c:pt idx="552">
                  <c:v>0.96597222222222223</c:v>
                </c:pt>
                <c:pt idx="553">
                  <c:v>0.96670138888888879</c:v>
                </c:pt>
                <c:pt idx="554">
                  <c:v>0.96737268518518515</c:v>
                </c:pt>
                <c:pt idx="555">
                  <c:v>0.96811342592592586</c:v>
                </c:pt>
                <c:pt idx="556">
                  <c:v>0.96878472222222223</c:v>
                </c:pt>
                <c:pt idx="557">
                  <c:v>0.96945601851851848</c:v>
                </c:pt>
                <c:pt idx="558">
                  <c:v>0.97019675925925919</c:v>
                </c:pt>
                <c:pt idx="559">
                  <c:v>0.97086805555555555</c:v>
                </c:pt>
                <c:pt idx="560">
                  <c:v>0.97153935185185192</c:v>
                </c:pt>
                <c:pt idx="561">
                  <c:v>0.97226851851851848</c:v>
                </c:pt>
                <c:pt idx="562">
                  <c:v>0.97295138888888888</c:v>
                </c:pt>
                <c:pt idx="563">
                  <c:v>0.97362268518518524</c:v>
                </c:pt>
                <c:pt idx="564">
                  <c:v>0.9743518518518518</c:v>
                </c:pt>
                <c:pt idx="565">
                  <c:v>0.97503472222222232</c:v>
                </c:pt>
                <c:pt idx="566">
                  <c:v>0.97570601851851846</c:v>
                </c:pt>
                <c:pt idx="567">
                  <c:v>0.97643518518518524</c:v>
                </c:pt>
                <c:pt idx="568">
                  <c:v>0.97710648148148149</c:v>
                </c:pt>
                <c:pt idx="569">
                  <c:v>0.97778935185185178</c:v>
                </c:pt>
                <c:pt idx="570">
                  <c:v>0.97851851851851857</c:v>
                </c:pt>
                <c:pt idx="571">
                  <c:v>0.97918981481481471</c:v>
                </c:pt>
                <c:pt idx="572">
                  <c:v>0.97986111111111107</c:v>
                </c:pt>
                <c:pt idx="573">
                  <c:v>0.98060185185185189</c:v>
                </c:pt>
                <c:pt idx="574">
                  <c:v>0.98127314814814814</c:v>
                </c:pt>
                <c:pt idx="575">
                  <c:v>0.9819444444444444</c:v>
                </c:pt>
                <c:pt idx="576">
                  <c:v>0.98268518518518511</c:v>
                </c:pt>
                <c:pt idx="577">
                  <c:v>0.98335648148148147</c:v>
                </c:pt>
                <c:pt idx="578">
                  <c:v>0.98402777777777783</c:v>
                </c:pt>
                <c:pt idx="579">
                  <c:v>0.98476851851851854</c:v>
                </c:pt>
                <c:pt idx="580">
                  <c:v>0.9854398148148148</c:v>
                </c:pt>
                <c:pt idx="581">
                  <c:v>0.98611111111111116</c:v>
                </c:pt>
                <c:pt idx="582">
                  <c:v>0.98684027777777772</c:v>
                </c:pt>
                <c:pt idx="583">
                  <c:v>0.98752314814814823</c:v>
                </c:pt>
                <c:pt idx="584">
                  <c:v>0.98819444444444438</c:v>
                </c:pt>
                <c:pt idx="585">
                  <c:v>0.98892361111111116</c:v>
                </c:pt>
                <c:pt idx="586">
                  <c:v>0.98960648148148145</c:v>
                </c:pt>
                <c:pt idx="587">
                  <c:v>0.9902777777777777</c:v>
                </c:pt>
                <c:pt idx="588">
                  <c:v>0.99100694444444448</c:v>
                </c:pt>
                <c:pt idx="589">
                  <c:v>0.99167824074074085</c:v>
                </c:pt>
                <c:pt idx="590">
                  <c:v>0.99236111111111114</c:v>
                </c:pt>
                <c:pt idx="591">
                  <c:v>0.99309027777777781</c:v>
                </c:pt>
                <c:pt idx="592">
                  <c:v>0.99376157407407406</c:v>
                </c:pt>
                <c:pt idx="593">
                  <c:v>0.99450231481481488</c:v>
                </c:pt>
                <c:pt idx="594">
                  <c:v>0.99517361111111102</c:v>
                </c:pt>
                <c:pt idx="595">
                  <c:v>0.99584490740740739</c:v>
                </c:pt>
                <c:pt idx="596">
                  <c:v>0.9965856481481481</c:v>
                </c:pt>
                <c:pt idx="597">
                  <c:v>0.99725694444444446</c:v>
                </c:pt>
                <c:pt idx="598">
                  <c:v>0.99792824074074071</c:v>
                </c:pt>
                <c:pt idx="599">
                  <c:v>0.99865740740740738</c:v>
                </c:pt>
                <c:pt idx="600">
                  <c:v>0.99934027777777779</c:v>
                </c:pt>
                <c:pt idx="601">
                  <c:v>1.1574074074074073E-5</c:v>
                </c:pt>
                <c:pt idx="602">
                  <c:v>7.407407407407407E-4</c:v>
                </c:pt>
                <c:pt idx="603">
                  <c:v>1.4120370370370369E-3</c:v>
                </c:pt>
                <c:pt idx="604">
                  <c:v>2.0949074074074073E-3</c:v>
                </c:pt>
                <c:pt idx="605">
                  <c:v>2.8240740740740739E-3</c:v>
                </c:pt>
                <c:pt idx="606">
                  <c:v>3.4953703703703705E-3</c:v>
                </c:pt>
                <c:pt idx="607">
                  <c:v>4.1782407407407402E-3</c:v>
                </c:pt>
                <c:pt idx="608">
                  <c:v>4.9074074074074072E-3</c:v>
                </c:pt>
                <c:pt idx="609">
                  <c:v>5.5787037037037038E-3</c:v>
                </c:pt>
                <c:pt idx="610">
                  <c:v>6.2499999999999995E-3</c:v>
                </c:pt>
                <c:pt idx="611">
                  <c:v>6.9907407407407409E-3</c:v>
                </c:pt>
                <c:pt idx="612">
                  <c:v>7.6620370370370366E-3</c:v>
                </c:pt>
                <c:pt idx="613">
                  <c:v>8.3333333333333332E-3</c:v>
                </c:pt>
                <c:pt idx="614">
                  <c:v>9.0740740740740729E-3</c:v>
                </c:pt>
                <c:pt idx="615">
                  <c:v>9.7453703703703713E-3</c:v>
                </c:pt>
                <c:pt idx="616">
                  <c:v>1.0416666666666666E-2</c:v>
                </c:pt>
                <c:pt idx="617">
                  <c:v>1.1157407407407408E-2</c:v>
                </c:pt>
                <c:pt idx="618">
                  <c:v>1.1828703703703704E-2</c:v>
                </c:pt>
                <c:pt idx="619">
                  <c:v>1.2499999999999999E-2</c:v>
                </c:pt>
                <c:pt idx="620">
                  <c:v>1.3229166666666667E-2</c:v>
                </c:pt>
                <c:pt idx="621">
                  <c:v>1.3912037037037037E-2</c:v>
                </c:pt>
                <c:pt idx="622">
                  <c:v>1.4583333333333332E-2</c:v>
                </c:pt>
                <c:pt idx="623">
                  <c:v>1.53125E-2</c:v>
                </c:pt>
                <c:pt idx="624">
                  <c:v>1.5983796296296295E-2</c:v>
                </c:pt>
                <c:pt idx="625">
                  <c:v>1.6666666666666666E-2</c:v>
                </c:pt>
                <c:pt idx="626">
                  <c:v>1.7395833333333336E-2</c:v>
                </c:pt>
                <c:pt idx="627">
                  <c:v>1.8067129629629631E-2</c:v>
                </c:pt>
                <c:pt idx="628">
                  <c:v>1.8749999999999999E-2</c:v>
                </c:pt>
                <c:pt idx="629">
                  <c:v>1.9479166666666669E-2</c:v>
                </c:pt>
                <c:pt idx="630">
                  <c:v>2.0150462962962964E-2</c:v>
                </c:pt>
                <c:pt idx="631">
                  <c:v>2.0891203703703703E-2</c:v>
                </c:pt>
                <c:pt idx="632">
                  <c:v>2.1562499999999998E-2</c:v>
                </c:pt>
                <c:pt idx="633">
                  <c:v>2.2233796296296297E-2</c:v>
                </c:pt>
                <c:pt idx="634">
                  <c:v>2.297453703703704E-2</c:v>
                </c:pt>
                <c:pt idx="635">
                  <c:v>2.3645833333333335E-2</c:v>
                </c:pt>
                <c:pt idx="636">
                  <c:v>2.431712962962963E-2</c:v>
                </c:pt>
                <c:pt idx="637">
                  <c:v>2.5046296296296299E-2</c:v>
                </c:pt>
                <c:pt idx="638">
                  <c:v>2.5729166666666664E-2</c:v>
                </c:pt>
                <c:pt idx="639">
                  <c:v>2.6400462962962962E-2</c:v>
                </c:pt>
                <c:pt idx="640">
                  <c:v>2.7129629629629632E-2</c:v>
                </c:pt>
                <c:pt idx="641">
                  <c:v>2.7800925925925923E-2</c:v>
                </c:pt>
                <c:pt idx="642">
                  <c:v>2.8483796296296295E-2</c:v>
                </c:pt>
                <c:pt idx="643">
                  <c:v>2.9212962962962965E-2</c:v>
                </c:pt>
                <c:pt idx="644">
                  <c:v>2.988425925925926E-2</c:v>
                </c:pt>
                <c:pt idx="645">
                  <c:v>3.0555555555555555E-2</c:v>
                </c:pt>
                <c:pt idx="646">
                  <c:v>3.1296296296296301E-2</c:v>
                </c:pt>
                <c:pt idx="647">
                  <c:v>3.1967592592592589E-2</c:v>
                </c:pt>
                <c:pt idx="648">
                  <c:v>3.2638888888888891E-2</c:v>
                </c:pt>
                <c:pt idx="649">
                  <c:v>3.3379629629629634E-2</c:v>
                </c:pt>
                <c:pt idx="650">
                  <c:v>3.4050925925925922E-2</c:v>
                </c:pt>
                <c:pt idx="651">
                  <c:v>3.4722222222222224E-2</c:v>
                </c:pt>
                <c:pt idx="652">
                  <c:v>3.5462962962962967E-2</c:v>
                </c:pt>
                <c:pt idx="653">
                  <c:v>3.6134259259259262E-2</c:v>
                </c:pt>
                <c:pt idx="654">
                  <c:v>3.6805555555555557E-2</c:v>
                </c:pt>
                <c:pt idx="655">
                  <c:v>3.7534722222222219E-2</c:v>
                </c:pt>
                <c:pt idx="656">
                  <c:v>3.8217592592592588E-2</c:v>
                </c:pt>
                <c:pt idx="657">
                  <c:v>3.888888888888889E-2</c:v>
                </c:pt>
                <c:pt idx="658">
                  <c:v>3.9618055555555552E-2</c:v>
                </c:pt>
                <c:pt idx="659">
                  <c:v>4.0300925925925928E-2</c:v>
                </c:pt>
                <c:pt idx="660">
                  <c:v>4.0972222222222222E-2</c:v>
                </c:pt>
                <c:pt idx="661">
                  <c:v>4.1701388888888885E-2</c:v>
                </c:pt>
                <c:pt idx="662">
                  <c:v>4.2372685185185187E-2</c:v>
                </c:pt>
                <c:pt idx="663">
                  <c:v>4.3055555555555562E-2</c:v>
                </c:pt>
                <c:pt idx="664">
                  <c:v>4.3784722222222218E-2</c:v>
                </c:pt>
                <c:pt idx="665">
                  <c:v>4.445601851851852E-2</c:v>
                </c:pt>
                <c:pt idx="666">
                  <c:v>4.5196759259259256E-2</c:v>
                </c:pt>
                <c:pt idx="667">
                  <c:v>4.5868055555555558E-2</c:v>
                </c:pt>
                <c:pt idx="668">
                  <c:v>4.6539351851851853E-2</c:v>
                </c:pt>
                <c:pt idx="669">
                  <c:v>4.7280092592592589E-2</c:v>
                </c:pt>
                <c:pt idx="670">
                  <c:v>4.7951388888888891E-2</c:v>
                </c:pt>
                <c:pt idx="671">
                  <c:v>4.8622685185185179E-2</c:v>
                </c:pt>
                <c:pt idx="672">
                  <c:v>4.9351851851851848E-2</c:v>
                </c:pt>
                <c:pt idx="673">
                  <c:v>5.0034722222222223E-2</c:v>
                </c:pt>
                <c:pt idx="674">
                  <c:v>5.0706018518518518E-2</c:v>
                </c:pt>
                <c:pt idx="675">
                  <c:v>5.1435185185185188E-2</c:v>
                </c:pt>
                <c:pt idx="676">
                  <c:v>5.2106481481481483E-2</c:v>
                </c:pt>
                <c:pt idx="677">
                  <c:v>5.2789351851851851E-2</c:v>
                </c:pt>
                <c:pt idx="678">
                  <c:v>5.3518518518518521E-2</c:v>
                </c:pt>
                <c:pt idx="679">
                  <c:v>5.4189814814814809E-2</c:v>
                </c:pt>
                <c:pt idx="680">
                  <c:v>5.4872685185185184E-2</c:v>
                </c:pt>
                <c:pt idx="681">
                  <c:v>5.5601851851851847E-2</c:v>
                </c:pt>
                <c:pt idx="682">
                  <c:v>5.6273148148148149E-2</c:v>
                </c:pt>
                <c:pt idx="683">
                  <c:v>5.6944444444444443E-2</c:v>
                </c:pt>
                <c:pt idx="684">
                  <c:v>5.768518518518518E-2</c:v>
                </c:pt>
                <c:pt idx="685">
                  <c:v>5.8356481481481481E-2</c:v>
                </c:pt>
                <c:pt idx="686">
                  <c:v>5.9027777777777783E-2</c:v>
                </c:pt>
                <c:pt idx="687">
                  <c:v>5.9768518518518519E-2</c:v>
                </c:pt>
                <c:pt idx="688">
                  <c:v>6.0439814814814814E-2</c:v>
                </c:pt>
                <c:pt idx="689">
                  <c:v>6.1111111111111116E-2</c:v>
                </c:pt>
                <c:pt idx="690">
                  <c:v>6.1851851851851852E-2</c:v>
                </c:pt>
                <c:pt idx="691">
                  <c:v>6.2523148148148147E-2</c:v>
                </c:pt>
                <c:pt idx="692">
                  <c:v>6.3194444444444442E-2</c:v>
                </c:pt>
                <c:pt idx="693">
                  <c:v>6.3923611111111112E-2</c:v>
                </c:pt>
                <c:pt idx="694">
                  <c:v>6.4606481481481473E-2</c:v>
                </c:pt>
                <c:pt idx="695">
                  <c:v>6.5277777777777782E-2</c:v>
                </c:pt>
                <c:pt idx="696">
                  <c:v>6.6006944444444438E-2</c:v>
                </c:pt>
                <c:pt idx="697">
                  <c:v>6.6678240740740746E-2</c:v>
                </c:pt>
                <c:pt idx="698">
                  <c:v>6.7361111111111108E-2</c:v>
                </c:pt>
                <c:pt idx="699">
                  <c:v>6.8090277777777777E-2</c:v>
                </c:pt>
                <c:pt idx="700">
                  <c:v>6.8761574074074072E-2</c:v>
                </c:pt>
                <c:pt idx="701">
                  <c:v>6.9444444444444434E-2</c:v>
                </c:pt>
                <c:pt idx="702">
                  <c:v>7.0173611111111103E-2</c:v>
                </c:pt>
                <c:pt idx="703">
                  <c:v>7.0844907407407412E-2</c:v>
                </c:pt>
                <c:pt idx="704">
                  <c:v>7.1585648148148148E-2</c:v>
                </c:pt>
                <c:pt idx="705">
                  <c:v>7.2256944444444443E-2</c:v>
                </c:pt>
                <c:pt idx="706">
                  <c:v>7.2928240740740738E-2</c:v>
                </c:pt>
                <c:pt idx="707">
                  <c:v>7.3668981481481488E-2</c:v>
                </c:pt>
                <c:pt idx="708">
                  <c:v>7.4340277777777783E-2</c:v>
                </c:pt>
                <c:pt idx="709">
                  <c:v>7.5011574074074064E-2</c:v>
                </c:pt>
                <c:pt idx="710">
                  <c:v>7.5740740740740733E-2</c:v>
                </c:pt>
                <c:pt idx="711">
                  <c:v>7.6423611111111109E-2</c:v>
                </c:pt>
                <c:pt idx="712">
                  <c:v>7.7094907407407418E-2</c:v>
                </c:pt>
                <c:pt idx="713">
                  <c:v>7.7824074074074087E-2</c:v>
                </c:pt>
                <c:pt idx="714">
                  <c:v>7.8495370370370368E-2</c:v>
                </c:pt>
                <c:pt idx="715">
                  <c:v>7.9178240740740743E-2</c:v>
                </c:pt>
                <c:pt idx="716">
                  <c:v>7.9907407407407413E-2</c:v>
                </c:pt>
                <c:pt idx="717">
                  <c:v>8.0578703703703694E-2</c:v>
                </c:pt>
                <c:pt idx="718">
                  <c:v>8.1250000000000003E-2</c:v>
                </c:pt>
                <c:pt idx="719">
                  <c:v>8.1990740740740739E-2</c:v>
                </c:pt>
                <c:pt idx="720">
                  <c:v>8.2662037037037034E-2</c:v>
                </c:pt>
                <c:pt idx="721">
                  <c:v>8.3333333333333329E-2</c:v>
                </c:pt>
                <c:pt idx="722">
                  <c:v>8.4074074074074079E-2</c:v>
                </c:pt>
                <c:pt idx="723">
                  <c:v>8.4745370370370374E-2</c:v>
                </c:pt>
                <c:pt idx="724">
                  <c:v>8.5416666666666655E-2</c:v>
                </c:pt>
                <c:pt idx="725">
                  <c:v>8.6157407407407405E-2</c:v>
                </c:pt>
                <c:pt idx="726">
                  <c:v>8.68287037037037E-2</c:v>
                </c:pt>
                <c:pt idx="727">
                  <c:v>8.7500000000000008E-2</c:v>
                </c:pt>
                <c:pt idx="728">
                  <c:v>8.8229166666666678E-2</c:v>
                </c:pt>
                <c:pt idx="729">
                  <c:v>8.8912037037037039E-2</c:v>
                </c:pt>
                <c:pt idx="730">
                  <c:v>8.9583333333333334E-2</c:v>
                </c:pt>
                <c:pt idx="731">
                  <c:v>9.0312500000000004E-2</c:v>
                </c:pt>
                <c:pt idx="732">
                  <c:v>9.0995370370370365E-2</c:v>
                </c:pt>
                <c:pt idx="733">
                  <c:v>9.1666666666666674E-2</c:v>
                </c:pt>
                <c:pt idx="734">
                  <c:v>9.239583333333333E-2</c:v>
                </c:pt>
                <c:pt idx="735">
                  <c:v>9.3067129629629639E-2</c:v>
                </c:pt>
                <c:pt idx="736">
                  <c:v>9.375E-2</c:v>
                </c:pt>
                <c:pt idx="737">
                  <c:v>9.447916666666667E-2</c:v>
                </c:pt>
                <c:pt idx="738">
                  <c:v>9.5150462962962964E-2</c:v>
                </c:pt>
                <c:pt idx="739">
                  <c:v>9.5891203703703701E-2</c:v>
                </c:pt>
                <c:pt idx="740">
                  <c:v>9.6562499999999996E-2</c:v>
                </c:pt>
                <c:pt idx="741">
                  <c:v>9.723379629629629E-2</c:v>
                </c:pt>
                <c:pt idx="742">
                  <c:v>9.7974537037037027E-2</c:v>
                </c:pt>
                <c:pt idx="743">
                  <c:v>9.8645833333333335E-2</c:v>
                </c:pt>
                <c:pt idx="744">
                  <c:v>9.931712962962963E-2</c:v>
                </c:pt>
                <c:pt idx="745">
                  <c:v>0.1000462962962963</c:v>
                </c:pt>
                <c:pt idx="746">
                  <c:v>0.10072916666666666</c:v>
                </c:pt>
                <c:pt idx="747">
                  <c:v>0.10140046296296296</c:v>
                </c:pt>
                <c:pt idx="748">
                  <c:v>0.10212962962962963</c:v>
                </c:pt>
                <c:pt idx="749">
                  <c:v>0.10280092592592593</c:v>
                </c:pt>
                <c:pt idx="750">
                  <c:v>0.1034837962962963</c:v>
                </c:pt>
                <c:pt idx="751">
                  <c:v>0.10421296296296297</c:v>
                </c:pt>
                <c:pt idx="752">
                  <c:v>0.10488425925925926</c:v>
                </c:pt>
                <c:pt idx="753">
                  <c:v>0.10556712962962962</c:v>
                </c:pt>
                <c:pt idx="754">
                  <c:v>0.10629629629629629</c:v>
                </c:pt>
                <c:pt idx="755">
                  <c:v>0.10696759259259259</c:v>
                </c:pt>
                <c:pt idx="756">
                  <c:v>0.1076388888888889</c:v>
                </c:pt>
                <c:pt idx="757">
                  <c:v>0.10837962962962962</c:v>
                </c:pt>
                <c:pt idx="758">
                  <c:v>0.10905092592592593</c:v>
                </c:pt>
                <c:pt idx="759">
                  <c:v>0.10972222222222222</c:v>
                </c:pt>
                <c:pt idx="760">
                  <c:v>0.11046296296296297</c:v>
                </c:pt>
                <c:pt idx="761">
                  <c:v>0.11113425925925925</c:v>
                </c:pt>
                <c:pt idx="762">
                  <c:v>0.11180555555555556</c:v>
                </c:pt>
                <c:pt idx="763">
                  <c:v>0.1125462962962963</c:v>
                </c:pt>
                <c:pt idx="764">
                  <c:v>0.11321759259259261</c:v>
                </c:pt>
                <c:pt idx="765">
                  <c:v>0.11388888888888889</c:v>
                </c:pt>
                <c:pt idx="766">
                  <c:v>0.11461805555555556</c:v>
                </c:pt>
                <c:pt idx="767">
                  <c:v>0.11530092592592593</c:v>
                </c:pt>
                <c:pt idx="768">
                  <c:v>0.11597222222222221</c:v>
                </c:pt>
                <c:pt idx="769">
                  <c:v>0.11670138888888888</c:v>
                </c:pt>
                <c:pt idx="770">
                  <c:v>0.11737268518518518</c:v>
                </c:pt>
                <c:pt idx="771">
                  <c:v>0.11805555555555557</c:v>
                </c:pt>
                <c:pt idx="772">
                  <c:v>0.11878472222222221</c:v>
                </c:pt>
                <c:pt idx="773">
                  <c:v>0.11945601851851852</c:v>
                </c:pt>
                <c:pt idx="774">
                  <c:v>0.12019675925925927</c:v>
                </c:pt>
                <c:pt idx="775">
                  <c:v>0.12086805555555556</c:v>
                </c:pt>
                <c:pt idx="776">
                  <c:v>0.12153935185185184</c:v>
                </c:pt>
                <c:pt idx="777">
                  <c:v>0.12228009259259259</c:v>
                </c:pt>
                <c:pt idx="778">
                  <c:v>0.12295138888888889</c:v>
                </c:pt>
                <c:pt idx="779">
                  <c:v>0.1236226851851852</c:v>
                </c:pt>
                <c:pt idx="780">
                  <c:v>0.12435185185185187</c:v>
                </c:pt>
                <c:pt idx="781">
                  <c:v>0.12503472222222223</c:v>
                </c:pt>
                <c:pt idx="782">
                  <c:v>0.12570601851851851</c:v>
                </c:pt>
                <c:pt idx="783">
                  <c:v>0.12643518518518518</c:v>
                </c:pt>
                <c:pt idx="784">
                  <c:v>0.12711805555555555</c:v>
                </c:pt>
                <c:pt idx="785">
                  <c:v>0.12778935185185183</c:v>
                </c:pt>
                <c:pt idx="786">
                  <c:v>0.1285185185185185</c:v>
                </c:pt>
                <c:pt idx="787">
                  <c:v>0.12918981481481481</c:v>
                </c:pt>
                <c:pt idx="788">
                  <c:v>0.12987268518518519</c:v>
                </c:pt>
                <c:pt idx="789">
                  <c:v>0.13060185185185186</c:v>
                </c:pt>
                <c:pt idx="790">
                  <c:v>0.13127314814814814</c:v>
                </c:pt>
                <c:pt idx="791">
                  <c:v>0.13194444444444445</c:v>
                </c:pt>
                <c:pt idx="792">
                  <c:v>0.13268518518518518</c:v>
                </c:pt>
                <c:pt idx="793">
                  <c:v>0.13335648148148146</c:v>
                </c:pt>
                <c:pt idx="794">
                  <c:v>0.13402777777777777</c:v>
                </c:pt>
                <c:pt idx="795">
                  <c:v>0.13476851851851851</c:v>
                </c:pt>
                <c:pt idx="796">
                  <c:v>0.13543981481481482</c:v>
                </c:pt>
                <c:pt idx="797">
                  <c:v>0.1361111111111111</c:v>
                </c:pt>
                <c:pt idx="798">
                  <c:v>0.13685185185185186</c:v>
                </c:pt>
                <c:pt idx="799">
                  <c:v>0.13752314814814814</c:v>
                </c:pt>
                <c:pt idx="800">
                  <c:v>0.13819444444444443</c:v>
                </c:pt>
                <c:pt idx="801">
                  <c:v>0.13892361111111109</c:v>
                </c:pt>
                <c:pt idx="802">
                  <c:v>0.1396064814814815</c:v>
                </c:pt>
                <c:pt idx="803">
                  <c:v>0.14027777777777778</c:v>
                </c:pt>
                <c:pt idx="804">
                  <c:v>0.14100694444444445</c:v>
                </c:pt>
                <c:pt idx="805">
                  <c:v>0.14167824074074073</c:v>
                </c:pt>
                <c:pt idx="806">
                  <c:v>0.1423611111111111</c:v>
                </c:pt>
                <c:pt idx="807">
                  <c:v>0.14309027777777777</c:v>
                </c:pt>
                <c:pt idx="808">
                  <c:v>0.14376157407407408</c:v>
                </c:pt>
                <c:pt idx="809">
                  <c:v>0.14444444444444446</c:v>
                </c:pt>
                <c:pt idx="810">
                  <c:v>0.14517361111111113</c:v>
                </c:pt>
                <c:pt idx="811">
                  <c:v>0.14584490740740741</c:v>
                </c:pt>
                <c:pt idx="812">
                  <c:v>0.14658564814814815</c:v>
                </c:pt>
                <c:pt idx="813">
                  <c:v>0.14725694444444445</c:v>
                </c:pt>
                <c:pt idx="814">
                  <c:v>0.14792824074074074</c:v>
                </c:pt>
                <c:pt idx="815">
                  <c:v>0.14866898148148147</c:v>
                </c:pt>
                <c:pt idx="816">
                  <c:v>0.14934027777777778</c:v>
                </c:pt>
                <c:pt idx="817">
                  <c:v>0.15001157407407409</c:v>
                </c:pt>
                <c:pt idx="818">
                  <c:v>0.15074074074074076</c:v>
                </c:pt>
                <c:pt idx="819">
                  <c:v>0.15142361111111111</c:v>
                </c:pt>
                <c:pt idx="820">
                  <c:v>0.15209490740740741</c:v>
                </c:pt>
                <c:pt idx="821">
                  <c:v>0.15282407407407408</c:v>
                </c:pt>
                <c:pt idx="822">
                  <c:v>0.15349537037037037</c:v>
                </c:pt>
                <c:pt idx="823">
                  <c:v>0.15417824074074074</c:v>
                </c:pt>
                <c:pt idx="824">
                  <c:v>0.15490740740740741</c:v>
                </c:pt>
                <c:pt idx="825">
                  <c:v>0.15557870370370372</c:v>
                </c:pt>
                <c:pt idx="826">
                  <c:v>0.15625</c:v>
                </c:pt>
                <c:pt idx="827">
                  <c:v>0.15699074074074074</c:v>
                </c:pt>
                <c:pt idx="828">
                  <c:v>0.15766203703703704</c:v>
                </c:pt>
                <c:pt idx="829">
                  <c:v>0.15833333333333333</c:v>
                </c:pt>
                <c:pt idx="830">
                  <c:v>0.15907407407407406</c:v>
                </c:pt>
                <c:pt idx="831">
                  <c:v>0.15974537037037037</c:v>
                </c:pt>
                <c:pt idx="832">
                  <c:v>0.16041666666666668</c:v>
                </c:pt>
                <c:pt idx="833">
                  <c:v>0.16115740740740742</c:v>
                </c:pt>
                <c:pt idx="834">
                  <c:v>0.1618287037037037</c:v>
                </c:pt>
                <c:pt idx="835">
                  <c:v>0.16250000000000001</c:v>
                </c:pt>
                <c:pt idx="836">
                  <c:v>0.16322916666666668</c:v>
                </c:pt>
                <c:pt idx="837">
                  <c:v>0.16391203703703702</c:v>
                </c:pt>
                <c:pt idx="838">
                  <c:v>0.16458333333333333</c:v>
                </c:pt>
                <c:pt idx="839">
                  <c:v>0.1653125</c:v>
                </c:pt>
                <c:pt idx="840">
                  <c:v>0.16599537037037038</c:v>
                </c:pt>
                <c:pt idx="841">
                  <c:v>0.16666666666666666</c:v>
                </c:pt>
                <c:pt idx="842">
                  <c:v>0.16739583333333333</c:v>
                </c:pt>
                <c:pt idx="843">
                  <c:v>0.16806712962962964</c:v>
                </c:pt>
                <c:pt idx="844">
                  <c:v>0.16874999999999998</c:v>
                </c:pt>
                <c:pt idx="845">
                  <c:v>0.16947916666666665</c:v>
                </c:pt>
                <c:pt idx="846">
                  <c:v>0.17015046296296296</c:v>
                </c:pt>
                <c:pt idx="847">
                  <c:v>0.1708912037037037</c:v>
                </c:pt>
                <c:pt idx="848">
                  <c:v>0.17156249999999998</c:v>
                </c:pt>
                <c:pt idx="849">
                  <c:v>0.17223379629629632</c:v>
                </c:pt>
                <c:pt idx="850">
                  <c:v>0.17297453703703702</c:v>
                </c:pt>
                <c:pt idx="851">
                  <c:v>0.17364583333333336</c:v>
                </c:pt>
                <c:pt idx="852">
                  <c:v>0.17431712962962964</c:v>
                </c:pt>
                <c:pt idx="853">
                  <c:v>0.17504629629629631</c:v>
                </c:pt>
                <c:pt idx="854">
                  <c:v>0.17572916666666669</c:v>
                </c:pt>
                <c:pt idx="855">
                  <c:v>0.17640046296296297</c:v>
                </c:pt>
                <c:pt idx="856">
                  <c:v>0.17712962962962964</c:v>
                </c:pt>
                <c:pt idx="857">
                  <c:v>0.17780092592592592</c:v>
                </c:pt>
                <c:pt idx="858">
                  <c:v>0.17848379629629629</c:v>
                </c:pt>
                <c:pt idx="859">
                  <c:v>0.17921296296296296</c:v>
                </c:pt>
                <c:pt idx="860">
                  <c:v>0.17988425925925924</c:v>
                </c:pt>
                <c:pt idx="861">
                  <c:v>0.18056712962962962</c:v>
                </c:pt>
                <c:pt idx="862">
                  <c:v>0.18129629629629629</c:v>
                </c:pt>
                <c:pt idx="863">
                  <c:v>0.18196759259259257</c:v>
                </c:pt>
                <c:pt idx="864">
                  <c:v>0.18263888888888891</c:v>
                </c:pt>
                <c:pt idx="865">
                  <c:v>0.18337962962962961</c:v>
                </c:pt>
                <c:pt idx="866">
                  <c:v>0.18405092592592595</c:v>
                </c:pt>
                <c:pt idx="867">
                  <c:v>0.18478009259259257</c:v>
                </c:pt>
                <c:pt idx="868">
                  <c:v>0.18546296296296297</c:v>
                </c:pt>
                <c:pt idx="869">
                  <c:v>0.18613425925925928</c:v>
                </c:pt>
                <c:pt idx="870">
                  <c:v>0.18680555555555556</c:v>
                </c:pt>
                <c:pt idx="871">
                  <c:v>0.18754629629629629</c:v>
                </c:pt>
                <c:pt idx="872">
                  <c:v>0.1882175925925926</c:v>
                </c:pt>
                <c:pt idx="873">
                  <c:v>0.18888888888888888</c:v>
                </c:pt>
                <c:pt idx="874">
                  <c:v>0.18961805555555555</c:v>
                </c:pt>
                <c:pt idx="875">
                  <c:v>0.19030092592592593</c:v>
                </c:pt>
                <c:pt idx="876">
                  <c:v>0.19097222222222221</c:v>
                </c:pt>
                <c:pt idx="877">
                  <c:v>0.19170138888888888</c:v>
                </c:pt>
                <c:pt idx="878">
                  <c:v>0.19237268518518516</c:v>
                </c:pt>
                <c:pt idx="879">
                  <c:v>0.19305555555555554</c:v>
                </c:pt>
                <c:pt idx="880">
                  <c:v>0.19378472222222221</c:v>
                </c:pt>
                <c:pt idx="881">
                  <c:v>0.19445601851851854</c:v>
                </c:pt>
                <c:pt idx="882">
                  <c:v>0.19519675925925925</c:v>
                </c:pt>
                <c:pt idx="883">
                  <c:v>0.19586805555555556</c:v>
                </c:pt>
                <c:pt idx="884">
                  <c:v>0.19653935185185187</c:v>
                </c:pt>
                <c:pt idx="885">
                  <c:v>0.1972800925925926</c:v>
                </c:pt>
                <c:pt idx="886">
                  <c:v>0.19795138888888889</c:v>
                </c:pt>
                <c:pt idx="887">
                  <c:v>0.19862268518518519</c:v>
                </c:pt>
                <c:pt idx="888">
                  <c:v>0.19935185185185186</c:v>
                </c:pt>
                <c:pt idx="889">
                  <c:v>0.20003472222222221</c:v>
                </c:pt>
                <c:pt idx="890">
                  <c:v>0.20070601851851852</c:v>
                </c:pt>
                <c:pt idx="891">
                  <c:v>0.20143518518518519</c:v>
                </c:pt>
                <c:pt idx="892">
                  <c:v>0.20211805555555554</c:v>
                </c:pt>
                <c:pt idx="893">
                  <c:v>0.20278935185185185</c:v>
                </c:pt>
                <c:pt idx="894">
                  <c:v>0.20351851851851852</c:v>
                </c:pt>
                <c:pt idx="895">
                  <c:v>0.20418981481481482</c:v>
                </c:pt>
                <c:pt idx="896">
                  <c:v>0.2048726851851852</c:v>
                </c:pt>
                <c:pt idx="897">
                  <c:v>0.20560185185185187</c:v>
                </c:pt>
                <c:pt idx="898">
                  <c:v>0.20627314814814815</c:v>
                </c:pt>
                <c:pt idx="899">
                  <c:v>0.20695601851851853</c:v>
                </c:pt>
                <c:pt idx="900">
                  <c:v>0.20768518518518519</c:v>
                </c:pt>
                <c:pt idx="901">
                  <c:v>0.20835648148148148</c:v>
                </c:pt>
                <c:pt idx="902">
                  <c:v>0.20902777777777778</c:v>
                </c:pt>
                <c:pt idx="903">
                  <c:v>0.20976851851851852</c:v>
                </c:pt>
                <c:pt idx="904">
                  <c:v>0.2104398148148148</c:v>
                </c:pt>
                <c:pt idx="905">
                  <c:v>0.21111111111111111</c:v>
                </c:pt>
                <c:pt idx="906">
                  <c:v>0.21185185185185185</c:v>
                </c:pt>
                <c:pt idx="907">
                  <c:v>0.21252314814814813</c:v>
                </c:pt>
                <c:pt idx="908">
                  <c:v>0.21319444444444444</c:v>
                </c:pt>
                <c:pt idx="909">
                  <c:v>0.21393518518518517</c:v>
                </c:pt>
                <c:pt idx="910">
                  <c:v>0.21460648148148151</c:v>
                </c:pt>
                <c:pt idx="911">
                  <c:v>0.21527777777777779</c:v>
                </c:pt>
                <c:pt idx="912">
                  <c:v>0.21600694444444446</c:v>
                </c:pt>
                <c:pt idx="913">
                  <c:v>0.21668981481481484</c:v>
                </c:pt>
                <c:pt idx="914">
                  <c:v>0.21736111111111112</c:v>
                </c:pt>
                <c:pt idx="915">
                  <c:v>0.21809027777777779</c:v>
                </c:pt>
                <c:pt idx="916">
                  <c:v>0.21877314814814816</c:v>
                </c:pt>
                <c:pt idx="917">
                  <c:v>0.21944444444444444</c:v>
                </c:pt>
                <c:pt idx="918">
                  <c:v>0.22017361111111111</c:v>
                </c:pt>
                <c:pt idx="919">
                  <c:v>0.22084490740740739</c:v>
                </c:pt>
                <c:pt idx="920">
                  <c:v>0.22152777777777777</c:v>
                </c:pt>
                <c:pt idx="921">
                  <c:v>0.22225694444444444</c:v>
                </c:pt>
                <c:pt idx="922">
                  <c:v>0.22292824074074072</c:v>
                </c:pt>
                <c:pt idx="923">
                  <c:v>0.22366898148148148</c:v>
                </c:pt>
                <c:pt idx="924">
                  <c:v>0.22434027777777776</c:v>
                </c:pt>
                <c:pt idx="925">
                  <c:v>0.2250115740740741</c:v>
                </c:pt>
                <c:pt idx="926">
                  <c:v>0.22575231481481481</c:v>
                </c:pt>
                <c:pt idx="927">
                  <c:v>0.22642361111111112</c:v>
                </c:pt>
                <c:pt idx="928">
                  <c:v>0.22709490740740743</c:v>
                </c:pt>
                <c:pt idx="929">
                  <c:v>0.2278240740740741</c:v>
                </c:pt>
                <c:pt idx="930">
                  <c:v>0.22850694444444444</c:v>
                </c:pt>
                <c:pt idx="931">
                  <c:v>0.22917824074074075</c:v>
                </c:pt>
                <c:pt idx="932">
                  <c:v>0.22990740740740742</c:v>
                </c:pt>
                <c:pt idx="933">
                  <c:v>0.23059027777777777</c:v>
                </c:pt>
                <c:pt idx="934">
                  <c:v>0.23126157407407408</c:v>
                </c:pt>
                <c:pt idx="935">
                  <c:v>0.23199074074074075</c:v>
                </c:pt>
                <c:pt idx="936">
                  <c:v>0.23266203703703703</c:v>
                </c:pt>
                <c:pt idx="937">
                  <c:v>0.2333449074074074</c:v>
                </c:pt>
                <c:pt idx="938">
                  <c:v>0.23407407407407407</c:v>
                </c:pt>
                <c:pt idx="939">
                  <c:v>0.23474537037037035</c:v>
                </c:pt>
                <c:pt idx="940">
                  <c:v>0.23541666666666669</c:v>
                </c:pt>
                <c:pt idx="941">
                  <c:v>0.2361574074074074</c:v>
                </c:pt>
                <c:pt idx="942">
                  <c:v>0.23682870370370371</c:v>
                </c:pt>
                <c:pt idx="943">
                  <c:v>0.23750000000000002</c:v>
                </c:pt>
                <c:pt idx="944">
                  <c:v>0.23824074074074075</c:v>
                </c:pt>
                <c:pt idx="945">
                  <c:v>0.23891203703703703</c:v>
                </c:pt>
                <c:pt idx="946">
                  <c:v>0.23958333333333334</c:v>
                </c:pt>
                <c:pt idx="947">
                  <c:v>0.24032407407407408</c:v>
                </c:pt>
                <c:pt idx="948">
                  <c:v>0.24099537037037036</c:v>
                </c:pt>
                <c:pt idx="949">
                  <c:v>0.24166666666666667</c:v>
                </c:pt>
                <c:pt idx="950">
                  <c:v>0.2424074074074074</c:v>
                </c:pt>
                <c:pt idx="951">
                  <c:v>0.24307870370370369</c:v>
                </c:pt>
                <c:pt idx="952">
                  <c:v>0.24374999999999999</c:v>
                </c:pt>
                <c:pt idx="953">
                  <c:v>0.24447916666666666</c:v>
                </c:pt>
                <c:pt idx="954">
                  <c:v>0.24516203703703701</c:v>
                </c:pt>
                <c:pt idx="955">
                  <c:v>0.24583333333333335</c:v>
                </c:pt>
                <c:pt idx="956">
                  <c:v>0.24656250000000002</c:v>
                </c:pt>
                <c:pt idx="957">
                  <c:v>0.2472337962962963</c:v>
                </c:pt>
                <c:pt idx="958">
                  <c:v>0.24791666666666667</c:v>
                </c:pt>
                <c:pt idx="959">
                  <c:v>0.24864583333333334</c:v>
                </c:pt>
                <c:pt idx="960">
                  <c:v>0.24931712962962962</c:v>
                </c:pt>
                <c:pt idx="961">
                  <c:v>0.25</c:v>
                </c:pt>
                <c:pt idx="962">
                  <c:v>0.25072916666666667</c:v>
                </c:pt>
                <c:pt idx="963">
                  <c:v>0.25140046296296298</c:v>
                </c:pt>
                <c:pt idx="964">
                  <c:v>0.25214120370370369</c:v>
                </c:pt>
                <c:pt idx="965">
                  <c:v>0.2528125</c:v>
                </c:pt>
                <c:pt idx="966">
                  <c:v>0.2534837962962963</c:v>
                </c:pt>
                <c:pt idx="967">
                  <c:v>0.25422453703703701</c:v>
                </c:pt>
                <c:pt idx="968">
                  <c:v>0.25489583333333332</c:v>
                </c:pt>
                <c:pt idx="969">
                  <c:v>0.25556712962962963</c:v>
                </c:pt>
                <c:pt idx="970">
                  <c:v>0.2562962962962963</c:v>
                </c:pt>
                <c:pt idx="971">
                  <c:v>0.2569791666666667</c:v>
                </c:pt>
                <c:pt idx="972">
                  <c:v>0.25765046296296296</c:v>
                </c:pt>
                <c:pt idx="973">
                  <c:v>0.25837962962962963</c:v>
                </c:pt>
                <c:pt idx="974">
                  <c:v>0.25905092592592593</c:v>
                </c:pt>
                <c:pt idx="975">
                  <c:v>0.25973379629629628</c:v>
                </c:pt>
                <c:pt idx="976">
                  <c:v>0.26046296296296295</c:v>
                </c:pt>
                <c:pt idx="977">
                  <c:v>0.26113425925925926</c:v>
                </c:pt>
                <c:pt idx="978">
                  <c:v>0.26181712962962961</c:v>
                </c:pt>
                <c:pt idx="979">
                  <c:v>0.26254629629629628</c:v>
                </c:pt>
                <c:pt idx="980">
                  <c:v>0.26321759259259259</c:v>
                </c:pt>
                <c:pt idx="981">
                  <c:v>0.2638888888888889</c:v>
                </c:pt>
                <c:pt idx="982">
                  <c:v>0.2646296296296296</c:v>
                </c:pt>
                <c:pt idx="983">
                  <c:v>0.26530092592592591</c:v>
                </c:pt>
                <c:pt idx="984">
                  <c:v>0.26597222222222222</c:v>
                </c:pt>
                <c:pt idx="985">
                  <c:v>0.26671296296296293</c:v>
                </c:pt>
                <c:pt idx="986">
                  <c:v>0.26738425925925929</c:v>
                </c:pt>
                <c:pt idx="987">
                  <c:v>0.26805555555555555</c:v>
                </c:pt>
                <c:pt idx="988">
                  <c:v>0.26879629629629631</c:v>
                </c:pt>
                <c:pt idx="989">
                  <c:v>0.26946759259259262</c:v>
                </c:pt>
                <c:pt idx="990">
                  <c:v>0.27013888888888887</c:v>
                </c:pt>
                <c:pt idx="991">
                  <c:v>0.27087962962962964</c:v>
                </c:pt>
                <c:pt idx="992">
                  <c:v>0.27155092592592595</c:v>
                </c:pt>
                <c:pt idx="993">
                  <c:v>0.2722222222222222</c:v>
                </c:pt>
                <c:pt idx="994">
                  <c:v>0.27295138888888887</c:v>
                </c:pt>
                <c:pt idx="995">
                  <c:v>0.27363425925925927</c:v>
                </c:pt>
                <c:pt idx="996">
                  <c:v>0.27430555555555552</c:v>
                </c:pt>
                <c:pt idx="997">
                  <c:v>0.27503472222222219</c:v>
                </c:pt>
                <c:pt idx="998">
                  <c:v>0.2757060185185185</c:v>
                </c:pt>
                <c:pt idx="999">
                  <c:v>0.27638888888888885</c:v>
                </c:pt>
                <c:pt idx="1000">
                  <c:v>0.27711805555555552</c:v>
                </c:pt>
                <c:pt idx="1001">
                  <c:v>0.27778935185185188</c:v>
                </c:pt>
                <c:pt idx="1002">
                  <c:v>0.27853009259259259</c:v>
                </c:pt>
                <c:pt idx="1003">
                  <c:v>0.2792013888888889</c:v>
                </c:pt>
                <c:pt idx="1004">
                  <c:v>0.27987268518518521</c:v>
                </c:pt>
                <c:pt idx="1005">
                  <c:v>0.28061342592592592</c:v>
                </c:pt>
                <c:pt idx="1006">
                  <c:v>0.28128472222222223</c:v>
                </c:pt>
                <c:pt idx="1007">
                  <c:v>0.28195601851851854</c:v>
                </c:pt>
                <c:pt idx="1008">
                  <c:v>0.28268518518518521</c:v>
                </c:pt>
                <c:pt idx="1009">
                  <c:v>0.28336805555555555</c:v>
                </c:pt>
                <c:pt idx="1010">
                  <c:v>0.28403935185185186</c:v>
                </c:pt>
                <c:pt idx="1011">
                  <c:v>0.28476851851851853</c:v>
                </c:pt>
                <c:pt idx="1012">
                  <c:v>0.28545138888888888</c:v>
                </c:pt>
                <c:pt idx="1013">
                  <c:v>0.28618055555555555</c:v>
                </c:pt>
                <c:pt idx="1014">
                  <c:v>0.28685185185185186</c:v>
                </c:pt>
                <c:pt idx="1015">
                  <c:v>0.28752314814814817</c:v>
                </c:pt>
                <c:pt idx="1016">
                  <c:v>0.28820601851851851</c:v>
                </c:pt>
                <c:pt idx="1017">
                  <c:v>0.28893518518518518</c:v>
                </c:pt>
                <c:pt idx="1018">
                  <c:v>0.28960648148148149</c:v>
                </c:pt>
                <c:pt idx="1019">
                  <c:v>0.2902777777777778</c:v>
                </c:pt>
                <c:pt idx="1020">
                  <c:v>0.29101851851851851</c:v>
                </c:pt>
                <c:pt idx="1021">
                  <c:v>0.29168981481481482</c:v>
                </c:pt>
                <c:pt idx="1022">
                  <c:v>0.29236111111111113</c:v>
                </c:pt>
                <c:pt idx="1023">
                  <c:v>0.29310185185185184</c:v>
                </c:pt>
                <c:pt idx="1024">
                  <c:v>0.29377314814814814</c:v>
                </c:pt>
                <c:pt idx="1025">
                  <c:v>0.29444444444444445</c:v>
                </c:pt>
                <c:pt idx="1026">
                  <c:v>0.29518518518518516</c:v>
                </c:pt>
                <c:pt idx="1027">
                  <c:v>0.29585648148148147</c:v>
                </c:pt>
                <c:pt idx="1028">
                  <c:v>0.29652777777777778</c:v>
                </c:pt>
                <c:pt idx="1029">
                  <c:v>0.29725694444444445</c:v>
                </c:pt>
                <c:pt idx="1030">
                  <c:v>0.29793981481481485</c:v>
                </c:pt>
                <c:pt idx="1031">
                  <c:v>0.2986111111111111</c:v>
                </c:pt>
                <c:pt idx="1032">
                  <c:v>0.29934027777777777</c:v>
                </c:pt>
                <c:pt idx="1033">
                  <c:v>0.30002314814814818</c:v>
                </c:pt>
                <c:pt idx="1034">
                  <c:v>0.30069444444444443</c:v>
                </c:pt>
                <c:pt idx="1035">
                  <c:v>0.3014236111111111</c:v>
                </c:pt>
                <c:pt idx="1036">
                  <c:v>0.30209490740740741</c:v>
                </c:pt>
                <c:pt idx="1037">
                  <c:v>0.30277777777777776</c:v>
                </c:pt>
                <c:pt idx="1038">
                  <c:v>0.30350694444444443</c:v>
                </c:pt>
                <c:pt idx="1039">
                  <c:v>0.30417824074074074</c:v>
                </c:pt>
                <c:pt idx="1040">
                  <c:v>0.3049189814814815</c:v>
                </c:pt>
                <c:pt idx="1041">
                  <c:v>0.30559027777777775</c:v>
                </c:pt>
                <c:pt idx="1042">
                  <c:v>0.30626157407407406</c:v>
                </c:pt>
                <c:pt idx="1043">
                  <c:v>0.30700231481481483</c:v>
                </c:pt>
                <c:pt idx="1044">
                  <c:v>0.30767361111111108</c:v>
                </c:pt>
                <c:pt idx="1045">
                  <c:v>0.30834490740740744</c:v>
                </c:pt>
                <c:pt idx="1046">
                  <c:v>0.30907407407407406</c:v>
                </c:pt>
                <c:pt idx="1047">
                  <c:v>0.30975694444444446</c:v>
                </c:pt>
                <c:pt idx="1048">
                  <c:v>0.31042824074074077</c:v>
                </c:pt>
                <c:pt idx="1049">
                  <c:v>0.31115740740740744</c:v>
                </c:pt>
                <c:pt idx="1050">
                  <c:v>0.31182870370370369</c:v>
                </c:pt>
                <c:pt idx="1051">
                  <c:v>0.31251157407407409</c:v>
                </c:pt>
                <c:pt idx="1052">
                  <c:v>0.31324074074074076</c:v>
                </c:pt>
                <c:pt idx="1053">
                  <c:v>0.31391203703703702</c:v>
                </c:pt>
                <c:pt idx="1054">
                  <c:v>0.31458333333333333</c:v>
                </c:pt>
                <c:pt idx="1055">
                  <c:v>0.31532407407407409</c:v>
                </c:pt>
                <c:pt idx="1056">
                  <c:v>0.31599537037037034</c:v>
                </c:pt>
                <c:pt idx="1057">
                  <c:v>0.31666666666666665</c:v>
                </c:pt>
                <c:pt idx="1058">
                  <c:v>0.31740740740740742</c:v>
                </c:pt>
                <c:pt idx="1059">
                  <c:v>0.31807870370370367</c:v>
                </c:pt>
                <c:pt idx="1060">
                  <c:v>0.31875000000000003</c:v>
                </c:pt>
                <c:pt idx="1061">
                  <c:v>0.31949074074074074</c:v>
                </c:pt>
                <c:pt idx="1062">
                  <c:v>0.32016203703703705</c:v>
                </c:pt>
                <c:pt idx="1063">
                  <c:v>0.32083333333333336</c:v>
                </c:pt>
                <c:pt idx="1064">
                  <c:v>0.32157407407407407</c:v>
                </c:pt>
                <c:pt idx="1065">
                  <c:v>0.32224537037037038</c:v>
                </c:pt>
                <c:pt idx="1066">
                  <c:v>0.32291666666666669</c:v>
                </c:pt>
                <c:pt idx="1067">
                  <c:v>0.32364583333333335</c:v>
                </c:pt>
                <c:pt idx="1068">
                  <c:v>0.3243287037037037</c:v>
                </c:pt>
                <c:pt idx="1069">
                  <c:v>0.32500000000000001</c:v>
                </c:pt>
                <c:pt idx="1070">
                  <c:v>0.32572916666666668</c:v>
                </c:pt>
                <c:pt idx="1071">
                  <c:v>0.32640046296296293</c:v>
                </c:pt>
                <c:pt idx="1072">
                  <c:v>0.32708333333333334</c:v>
                </c:pt>
                <c:pt idx="1073">
                  <c:v>0.32781250000000001</c:v>
                </c:pt>
                <c:pt idx="1074">
                  <c:v>0.32848379629629632</c:v>
                </c:pt>
                <c:pt idx="1075">
                  <c:v>0.32922453703703702</c:v>
                </c:pt>
                <c:pt idx="1076">
                  <c:v>0.32989583333333333</c:v>
                </c:pt>
                <c:pt idx="1077">
                  <c:v>0.33056712962962964</c:v>
                </c:pt>
                <c:pt idx="1078">
                  <c:v>0.33130787037037041</c:v>
                </c:pt>
                <c:pt idx="1079">
                  <c:v>0.33197916666666666</c:v>
                </c:pt>
                <c:pt idx="1080">
                  <c:v>0.33265046296296297</c:v>
                </c:pt>
                <c:pt idx="1081">
                  <c:v>0.33337962962962964</c:v>
                </c:pt>
                <c:pt idx="1082">
                  <c:v>0.33406249999999998</c:v>
                </c:pt>
                <c:pt idx="1083">
                  <c:v>0.33473379629629635</c:v>
                </c:pt>
                <c:pt idx="1084">
                  <c:v>0.33546296296296302</c:v>
                </c:pt>
                <c:pt idx="1085">
                  <c:v>0.33614583333333337</c:v>
                </c:pt>
                <c:pt idx="1086">
                  <c:v>0.33681712962962962</c:v>
                </c:pt>
                <c:pt idx="1087">
                  <c:v>0.33754629629629629</c:v>
                </c:pt>
                <c:pt idx="1088">
                  <c:v>0.3382175925925926</c:v>
                </c:pt>
                <c:pt idx="1089">
                  <c:v>0.338900462962963</c:v>
                </c:pt>
                <c:pt idx="1090">
                  <c:v>0.33962962962962967</c:v>
                </c:pt>
                <c:pt idx="1091">
                  <c:v>0.34030092592592592</c:v>
                </c:pt>
                <c:pt idx="1092">
                  <c:v>0.34097222222222223</c:v>
                </c:pt>
                <c:pt idx="1093">
                  <c:v>0.34171296296296294</c:v>
                </c:pt>
                <c:pt idx="1094">
                  <c:v>0.34238425925925925</c:v>
                </c:pt>
                <c:pt idx="1095">
                  <c:v>0.3430555555555555</c:v>
                </c:pt>
                <c:pt idx="1096">
                  <c:v>0.34379629629629632</c:v>
                </c:pt>
                <c:pt idx="1097">
                  <c:v>0.34446759259259263</c:v>
                </c:pt>
                <c:pt idx="1098">
                  <c:v>0.34513888888888888</c:v>
                </c:pt>
                <c:pt idx="1099">
                  <c:v>0.34587962962962965</c:v>
                </c:pt>
                <c:pt idx="1100">
                  <c:v>0.3465509259259259</c:v>
                </c:pt>
                <c:pt idx="1101">
                  <c:v>0.34722222222222227</c:v>
                </c:pt>
                <c:pt idx="1102">
                  <c:v>0.34795138888888894</c:v>
                </c:pt>
                <c:pt idx="1103">
                  <c:v>0.34863425925925928</c:v>
                </c:pt>
                <c:pt idx="1104">
                  <c:v>0.34930555555555554</c:v>
                </c:pt>
                <c:pt idx="1105">
                  <c:v>0.35003472222222221</c:v>
                </c:pt>
                <c:pt idx="1106">
                  <c:v>0.35071759259259255</c:v>
                </c:pt>
                <c:pt idx="1107">
                  <c:v>0.35138888888888892</c:v>
                </c:pt>
                <c:pt idx="1108">
                  <c:v>0.35211805555555559</c:v>
                </c:pt>
                <c:pt idx="1109">
                  <c:v>0.35278935185185184</c:v>
                </c:pt>
                <c:pt idx="1110">
                  <c:v>0.35347222222222219</c:v>
                </c:pt>
                <c:pt idx="1111">
                  <c:v>0.35420138888888886</c:v>
                </c:pt>
                <c:pt idx="1112">
                  <c:v>0.35487268518518517</c:v>
                </c:pt>
                <c:pt idx="1113">
                  <c:v>0.35561342592592587</c:v>
                </c:pt>
                <c:pt idx="1114">
                  <c:v>0.35628472222222224</c:v>
                </c:pt>
                <c:pt idx="1115">
                  <c:v>0.35701388888888891</c:v>
                </c:pt>
                <c:pt idx="1116">
                  <c:v>0.35769675925925926</c:v>
                </c:pt>
                <c:pt idx="1117">
                  <c:v>0.35836805555555556</c:v>
                </c:pt>
                <c:pt idx="1118">
                  <c:v>0.35903935185185182</c:v>
                </c:pt>
                <c:pt idx="1119">
                  <c:v>0.35978009259259264</c:v>
                </c:pt>
                <c:pt idx="1120">
                  <c:v>0.36045138888888889</c:v>
                </c:pt>
                <c:pt idx="1121">
                  <c:v>0.3611226851851852</c:v>
                </c:pt>
                <c:pt idx="1122">
                  <c:v>0.36185185185185187</c:v>
                </c:pt>
                <c:pt idx="1123">
                  <c:v>0.36253472222222222</c:v>
                </c:pt>
                <c:pt idx="1124">
                  <c:v>0.36320601851851847</c:v>
                </c:pt>
                <c:pt idx="1125">
                  <c:v>0.36393518518518514</c:v>
                </c:pt>
                <c:pt idx="1126">
                  <c:v>0.3646064814814815</c:v>
                </c:pt>
                <c:pt idx="1127">
                  <c:v>0.36528935185185185</c:v>
                </c:pt>
                <c:pt idx="1128">
                  <c:v>0.36601851851851852</c:v>
                </c:pt>
                <c:pt idx="1129">
                  <c:v>0.36668981481481483</c:v>
                </c:pt>
                <c:pt idx="1130">
                  <c:v>0.36737268518518523</c:v>
                </c:pt>
                <c:pt idx="1131">
                  <c:v>0.3681018518518519</c:v>
                </c:pt>
                <c:pt idx="1132">
                  <c:v>0.36877314814814816</c:v>
                </c:pt>
                <c:pt idx="1133">
                  <c:v>0.36944444444444446</c:v>
                </c:pt>
                <c:pt idx="1134">
                  <c:v>0.37018518518518517</c:v>
                </c:pt>
                <c:pt idx="1135">
                  <c:v>0.37085648148148148</c:v>
                </c:pt>
                <c:pt idx="1136">
                  <c:v>0.37152777777777773</c:v>
                </c:pt>
                <c:pt idx="1137">
                  <c:v>0.37226851851851855</c:v>
                </c:pt>
                <c:pt idx="1138">
                  <c:v>0.37293981481481481</c:v>
                </c:pt>
                <c:pt idx="1139">
                  <c:v>0.37361111111111112</c:v>
                </c:pt>
                <c:pt idx="1140">
                  <c:v>0.37435185185185182</c:v>
                </c:pt>
                <c:pt idx="1141">
                  <c:v>0.37502314814814813</c:v>
                </c:pt>
                <c:pt idx="1142">
                  <c:v>0.3756944444444445</c:v>
                </c:pt>
                <c:pt idx="1143">
                  <c:v>0.37642361111111106</c:v>
                </c:pt>
                <c:pt idx="1144">
                  <c:v>0.37710648148148151</c:v>
                </c:pt>
                <c:pt idx="1145">
                  <c:v>0.37777777777777777</c:v>
                </c:pt>
                <c:pt idx="1146">
                  <c:v>0.37850694444444444</c:v>
                </c:pt>
                <c:pt idx="1147">
                  <c:v>0.37918981481481479</c:v>
                </c:pt>
                <c:pt idx="1148">
                  <c:v>0.37986111111111115</c:v>
                </c:pt>
                <c:pt idx="1149">
                  <c:v>0.38059027777777782</c:v>
                </c:pt>
                <c:pt idx="1150">
                  <c:v>0.38126157407407407</c:v>
                </c:pt>
                <c:pt idx="1151">
                  <c:v>0.38194444444444442</c:v>
                </c:pt>
                <c:pt idx="1152">
                  <c:v>0.38267361111111109</c:v>
                </c:pt>
                <c:pt idx="1153">
                  <c:v>0.3833449074074074</c:v>
                </c:pt>
                <c:pt idx="1154">
                  <c:v>0.38408564814814811</c:v>
                </c:pt>
                <c:pt idx="1155">
                  <c:v>0.38475694444444447</c:v>
                </c:pt>
                <c:pt idx="1156">
                  <c:v>0.38542824074074072</c:v>
                </c:pt>
                <c:pt idx="1157">
                  <c:v>0.38616898148148149</c:v>
                </c:pt>
                <c:pt idx="1158">
                  <c:v>0.3868402777777778</c:v>
                </c:pt>
                <c:pt idx="1159">
                  <c:v>0.38751157407407405</c:v>
                </c:pt>
                <c:pt idx="1160">
                  <c:v>0.38825231481481487</c:v>
                </c:pt>
                <c:pt idx="1161">
                  <c:v>0.38892361111111112</c:v>
                </c:pt>
                <c:pt idx="1162">
                  <c:v>0.38959490740740743</c:v>
                </c:pt>
                <c:pt idx="1163">
                  <c:v>0.3903240740740741</c:v>
                </c:pt>
                <c:pt idx="1164">
                  <c:v>0.39100694444444445</c:v>
                </c:pt>
                <c:pt idx="1165">
                  <c:v>0.3916782407407407</c:v>
                </c:pt>
                <c:pt idx="1166">
                  <c:v>0.39240740740740737</c:v>
                </c:pt>
                <c:pt idx="1167">
                  <c:v>0.39307870370370374</c:v>
                </c:pt>
                <c:pt idx="1168">
                  <c:v>0.39376157407407408</c:v>
                </c:pt>
                <c:pt idx="1169">
                  <c:v>0.39449074074074075</c:v>
                </c:pt>
                <c:pt idx="1170">
                  <c:v>0.39516203703703701</c:v>
                </c:pt>
                <c:pt idx="1171">
                  <c:v>0.39584490740740735</c:v>
                </c:pt>
                <c:pt idx="1172">
                  <c:v>0.39657407407407402</c:v>
                </c:pt>
                <c:pt idx="1173">
                  <c:v>0.39724537037037039</c:v>
                </c:pt>
                <c:pt idx="1174">
                  <c:v>0.3979166666666667</c:v>
                </c:pt>
                <c:pt idx="1175">
                  <c:v>0.3986574074074074</c:v>
                </c:pt>
                <c:pt idx="1176">
                  <c:v>0.39932870370370371</c:v>
                </c:pt>
                <c:pt idx="1177">
                  <c:v>0.39999999999999997</c:v>
                </c:pt>
                <c:pt idx="1178">
                  <c:v>0.40074074074074079</c:v>
                </c:pt>
                <c:pt idx="1179">
                  <c:v>0.40141203703703704</c:v>
                </c:pt>
                <c:pt idx="1180">
                  <c:v>0.40208333333333335</c:v>
                </c:pt>
                <c:pt idx="1181">
                  <c:v>0.40282407407407406</c:v>
                </c:pt>
                <c:pt idx="1182">
                  <c:v>0.40349537037037037</c:v>
                </c:pt>
                <c:pt idx="1183">
                  <c:v>0.40416666666666662</c:v>
                </c:pt>
                <c:pt idx="1184">
                  <c:v>0.40496527777777774</c:v>
                </c:pt>
                <c:pt idx="1185">
                  <c:v>0.40557870370370369</c:v>
                </c:pt>
                <c:pt idx="1186">
                  <c:v>0.40625</c:v>
                </c:pt>
                <c:pt idx="1187">
                  <c:v>0.40697916666666667</c:v>
                </c:pt>
                <c:pt idx="1188">
                  <c:v>0.40766203703703702</c:v>
                </c:pt>
                <c:pt idx="1189">
                  <c:v>0.40833333333333338</c:v>
                </c:pt>
                <c:pt idx="1190">
                  <c:v>0.40906250000000005</c:v>
                </c:pt>
                <c:pt idx="1191">
                  <c:v>0.4097337962962963</c:v>
                </c:pt>
                <c:pt idx="1192">
                  <c:v>0.41041666666666665</c:v>
                </c:pt>
                <c:pt idx="1193">
                  <c:v>0.41114583333333332</c:v>
                </c:pt>
                <c:pt idx="1194">
                  <c:v>0.41181712962962963</c:v>
                </c:pt>
                <c:pt idx="1195">
                  <c:v>0.41250000000000003</c:v>
                </c:pt>
                <c:pt idx="1196">
                  <c:v>0.4132291666666667</c:v>
                </c:pt>
                <c:pt idx="1197">
                  <c:v>0.41390046296296296</c:v>
                </c:pt>
                <c:pt idx="1198">
                  <c:v>0.41464120370370372</c:v>
                </c:pt>
                <c:pt idx="1199">
                  <c:v>0.41531249999999997</c:v>
                </c:pt>
                <c:pt idx="1200">
                  <c:v>0.41598379629629628</c:v>
                </c:pt>
                <c:pt idx="1201">
                  <c:v>0.41672453703703699</c:v>
                </c:pt>
                <c:pt idx="1202">
                  <c:v>0.41739583333333335</c:v>
                </c:pt>
                <c:pt idx="1203">
                  <c:v>0.41806712962962966</c:v>
                </c:pt>
                <c:pt idx="1204">
                  <c:v>0.41879629629629633</c:v>
                </c:pt>
                <c:pt idx="1205">
                  <c:v>0.41947916666666668</c:v>
                </c:pt>
                <c:pt idx="1206">
                  <c:v>0.42015046296296293</c:v>
                </c:pt>
                <c:pt idx="1207">
                  <c:v>0.4208796296296296</c:v>
                </c:pt>
                <c:pt idx="1208">
                  <c:v>0.42155092592592597</c:v>
                </c:pt>
                <c:pt idx="1209">
                  <c:v>0.42223379629629632</c:v>
                </c:pt>
                <c:pt idx="1210">
                  <c:v>0.42296296296296299</c:v>
                </c:pt>
                <c:pt idx="1211">
                  <c:v>0.42363425925925924</c:v>
                </c:pt>
                <c:pt idx="1212">
                  <c:v>0.42431712962962959</c:v>
                </c:pt>
                <c:pt idx="1213">
                  <c:v>0.42504629629629626</c:v>
                </c:pt>
                <c:pt idx="1214">
                  <c:v>0.42571759259259262</c:v>
                </c:pt>
                <c:pt idx="1215">
                  <c:v>0.42638888888888887</c:v>
                </c:pt>
                <c:pt idx="1216">
                  <c:v>0.42712962962962964</c:v>
                </c:pt>
                <c:pt idx="1217">
                  <c:v>0.42780092592592595</c:v>
                </c:pt>
                <c:pt idx="1218">
                  <c:v>0.4284722222222222</c:v>
                </c:pt>
                <c:pt idx="1219">
                  <c:v>0.42921296296296302</c:v>
                </c:pt>
                <c:pt idx="1220">
                  <c:v>0.42988425925925927</c:v>
                </c:pt>
                <c:pt idx="1221">
                  <c:v>0.43055555555555558</c:v>
                </c:pt>
                <c:pt idx="1222">
                  <c:v>0.43129629629629629</c:v>
                </c:pt>
                <c:pt idx="1223">
                  <c:v>0.4319675925925926</c:v>
                </c:pt>
                <c:pt idx="1224">
                  <c:v>0.43263888888888885</c:v>
                </c:pt>
                <c:pt idx="1225">
                  <c:v>0.43337962962962967</c:v>
                </c:pt>
                <c:pt idx="1226">
                  <c:v>0.43405092592592592</c:v>
                </c:pt>
                <c:pt idx="1227">
                  <c:v>0.43472222222222223</c:v>
                </c:pt>
                <c:pt idx="1228">
                  <c:v>0.43539351851851849</c:v>
                </c:pt>
                <c:pt idx="1229">
                  <c:v>0.43613425925925925</c:v>
                </c:pt>
                <c:pt idx="1230">
                  <c:v>0.4368055555555555</c:v>
                </c:pt>
                <c:pt idx="1231">
                  <c:v>0.43753472222222217</c:v>
                </c:pt>
                <c:pt idx="1232">
                  <c:v>0.43820601851851854</c:v>
                </c:pt>
                <c:pt idx="1233">
                  <c:v>0.43888888888888888</c:v>
                </c:pt>
                <c:pt idx="1234">
                  <c:v>0.43961805555555555</c:v>
                </c:pt>
                <c:pt idx="1235">
                  <c:v>0.44028935185185186</c:v>
                </c:pt>
                <c:pt idx="1236">
                  <c:v>0.44097222222222227</c:v>
                </c:pt>
                <c:pt idx="1237">
                  <c:v>0.44170138888888894</c:v>
                </c:pt>
                <c:pt idx="1238">
                  <c:v>0.44237268518518519</c:v>
                </c:pt>
                <c:pt idx="1239">
                  <c:v>0.44311342592592595</c:v>
                </c:pt>
                <c:pt idx="1240">
                  <c:v>0.44378472222222221</c:v>
                </c:pt>
                <c:pt idx="1241">
                  <c:v>0.44445601851851851</c:v>
                </c:pt>
                <c:pt idx="1242">
                  <c:v>0.44519675925925922</c:v>
                </c:pt>
                <c:pt idx="1243">
                  <c:v>0.44586805555555559</c:v>
                </c:pt>
                <c:pt idx="1244">
                  <c:v>0.44653935185185184</c:v>
                </c:pt>
                <c:pt idx="1245">
                  <c:v>0.44726851851851851</c:v>
                </c:pt>
                <c:pt idx="1246">
                  <c:v>0.44795138888888886</c:v>
                </c:pt>
                <c:pt idx="1247">
                  <c:v>0.44862268518518517</c:v>
                </c:pt>
                <c:pt idx="1248">
                  <c:v>0.44935185185185184</c:v>
                </c:pt>
                <c:pt idx="1249">
                  <c:v>0.45003472222222224</c:v>
                </c:pt>
                <c:pt idx="1250">
                  <c:v>0.45070601851851855</c:v>
                </c:pt>
                <c:pt idx="1251">
                  <c:v>0.45143518518518522</c:v>
                </c:pt>
                <c:pt idx="1252">
                  <c:v>0.45210648148148147</c:v>
                </c:pt>
                <c:pt idx="1253">
                  <c:v>0.45278935185185182</c:v>
                </c:pt>
                <c:pt idx="1254">
                  <c:v>0.45351851851851849</c:v>
                </c:pt>
                <c:pt idx="1255">
                  <c:v>0.45418981481481485</c:v>
                </c:pt>
                <c:pt idx="1256">
                  <c:v>0.4548611111111111</c:v>
                </c:pt>
                <c:pt idx="1257">
                  <c:v>0.45560185185185187</c:v>
                </c:pt>
                <c:pt idx="1258">
                  <c:v>0.45627314814814812</c:v>
                </c:pt>
                <c:pt idx="1259">
                  <c:v>0.45694444444444443</c:v>
                </c:pt>
                <c:pt idx="1260">
                  <c:v>0.45768518518518514</c:v>
                </c:pt>
                <c:pt idx="1261">
                  <c:v>0.4583564814814815</c:v>
                </c:pt>
                <c:pt idx="1262">
                  <c:v>0.45902777777777781</c:v>
                </c:pt>
                <c:pt idx="1263">
                  <c:v>0.45976851851851852</c:v>
                </c:pt>
                <c:pt idx="1264">
                  <c:v>0.46043981481481483</c:v>
                </c:pt>
                <c:pt idx="1265">
                  <c:v>0.46111111111111108</c:v>
                </c:pt>
                <c:pt idx="1266">
                  <c:v>0.4618518518518519</c:v>
                </c:pt>
                <c:pt idx="1267">
                  <c:v>0.46252314814814816</c:v>
                </c:pt>
                <c:pt idx="1268">
                  <c:v>0.46319444444444446</c:v>
                </c:pt>
                <c:pt idx="1269">
                  <c:v>0.46392361111111113</c:v>
                </c:pt>
                <c:pt idx="1270">
                  <c:v>0.46460648148148148</c:v>
                </c:pt>
                <c:pt idx="1271">
                  <c:v>0.46527777777777773</c:v>
                </c:pt>
                <c:pt idx="1272">
                  <c:v>0.4660069444444444</c:v>
                </c:pt>
                <c:pt idx="1273">
                  <c:v>0.46668981481481481</c:v>
                </c:pt>
                <c:pt idx="1274">
                  <c:v>0.46736111111111112</c:v>
                </c:pt>
                <c:pt idx="1275">
                  <c:v>0.46809027777777779</c:v>
                </c:pt>
                <c:pt idx="1276">
                  <c:v>0.46876157407407404</c:v>
                </c:pt>
                <c:pt idx="1277">
                  <c:v>0.4694444444444445</c:v>
                </c:pt>
                <c:pt idx="1278">
                  <c:v>0.47017361111111117</c:v>
                </c:pt>
                <c:pt idx="1279">
                  <c:v>0.47084490740740742</c:v>
                </c:pt>
                <c:pt idx="1280">
                  <c:v>0.47158564814814818</c:v>
                </c:pt>
                <c:pt idx="1281">
                  <c:v>0.47225694444444444</c:v>
                </c:pt>
                <c:pt idx="1282">
                  <c:v>0.47292824074074075</c:v>
                </c:pt>
                <c:pt idx="1283">
                  <c:v>0.47366898148148145</c:v>
                </c:pt>
                <c:pt idx="1284">
                  <c:v>0.47434027777777782</c:v>
                </c:pt>
                <c:pt idx="1285">
                  <c:v>0.47501157407407407</c:v>
                </c:pt>
                <c:pt idx="1286">
                  <c:v>0.47574074074074074</c:v>
                </c:pt>
                <c:pt idx="1287">
                  <c:v>0.47642361111111109</c:v>
                </c:pt>
                <c:pt idx="1288">
                  <c:v>0.4770949074074074</c:v>
                </c:pt>
                <c:pt idx="1289">
                  <c:v>0.47782407407407407</c:v>
                </c:pt>
                <c:pt idx="1290">
                  <c:v>0.47850694444444447</c:v>
                </c:pt>
                <c:pt idx="1291">
                  <c:v>0.47917824074074072</c:v>
                </c:pt>
                <c:pt idx="1292">
                  <c:v>0.47990740740740739</c:v>
                </c:pt>
                <c:pt idx="1293">
                  <c:v>0.4805787037037037</c:v>
                </c:pt>
                <c:pt idx="1294">
                  <c:v>0.48126157407407405</c:v>
                </c:pt>
                <c:pt idx="1295">
                  <c:v>0.48199074074074072</c:v>
                </c:pt>
                <c:pt idx="1296">
                  <c:v>0.48266203703703708</c:v>
                </c:pt>
                <c:pt idx="1297">
                  <c:v>0.48333333333333334</c:v>
                </c:pt>
                <c:pt idx="1298">
                  <c:v>0.4840740740740741</c:v>
                </c:pt>
                <c:pt idx="1299">
                  <c:v>0.48474537037037035</c:v>
                </c:pt>
                <c:pt idx="1300">
                  <c:v>0.48541666666666666</c:v>
                </c:pt>
                <c:pt idx="1301">
                  <c:v>0.48615740740740737</c:v>
                </c:pt>
                <c:pt idx="1302">
                  <c:v>0.48682870370370374</c:v>
                </c:pt>
                <c:pt idx="1303">
                  <c:v>0.48749999999999999</c:v>
                </c:pt>
                <c:pt idx="1304">
                  <c:v>0.48824074074074075</c:v>
                </c:pt>
                <c:pt idx="1305">
                  <c:v>0.48891203703703701</c:v>
                </c:pt>
                <c:pt idx="1306">
                  <c:v>0.48958333333333331</c:v>
                </c:pt>
                <c:pt idx="1307">
                  <c:v>0.49032407407407402</c:v>
                </c:pt>
                <c:pt idx="1308">
                  <c:v>0.49099537037037039</c:v>
                </c:pt>
                <c:pt idx="1309">
                  <c:v>0.4916666666666667</c:v>
                </c:pt>
                <c:pt idx="1310">
                  <c:v>0.49239583333333337</c:v>
                </c:pt>
                <c:pt idx="1311">
                  <c:v>0.49307870370370371</c:v>
                </c:pt>
                <c:pt idx="1312">
                  <c:v>0.49374999999999997</c:v>
                </c:pt>
                <c:pt idx="1313">
                  <c:v>0.49447916666666664</c:v>
                </c:pt>
                <c:pt idx="1314">
                  <c:v>0.49516203703703704</c:v>
                </c:pt>
                <c:pt idx="1315">
                  <c:v>0.49583333333333335</c:v>
                </c:pt>
                <c:pt idx="1316">
                  <c:v>0.49656250000000002</c:v>
                </c:pt>
                <c:pt idx="1317">
                  <c:v>0.49723379629629627</c:v>
                </c:pt>
                <c:pt idx="1318">
                  <c:v>0.49791666666666662</c:v>
                </c:pt>
                <c:pt idx="1319">
                  <c:v>0.49864583333333329</c:v>
                </c:pt>
                <c:pt idx="1320">
                  <c:v>0.49931712962962965</c:v>
                </c:pt>
                <c:pt idx="1321">
                  <c:v>0.50005787037037031</c:v>
                </c:pt>
                <c:pt idx="1322">
                  <c:v>0.50072916666666667</c:v>
                </c:pt>
                <c:pt idx="1323">
                  <c:v>0.50140046296296303</c:v>
                </c:pt>
                <c:pt idx="1324">
                  <c:v>0.50214120370370374</c:v>
                </c:pt>
                <c:pt idx="1325">
                  <c:v>0.5028125</c:v>
                </c:pt>
                <c:pt idx="1326">
                  <c:v>0.50348379629629625</c:v>
                </c:pt>
                <c:pt idx="1327">
                  <c:v>0.50422453703703707</c:v>
                </c:pt>
                <c:pt idx="1328">
                  <c:v>0.50489583333333332</c:v>
                </c:pt>
                <c:pt idx="1329">
                  <c:v>0.50556712962962969</c:v>
                </c:pt>
                <c:pt idx="1330">
                  <c:v>0.50629629629629636</c:v>
                </c:pt>
                <c:pt idx="1331">
                  <c:v>0.50697916666666665</c:v>
                </c:pt>
                <c:pt idx="1332">
                  <c:v>0.5076504629629629</c:v>
                </c:pt>
                <c:pt idx="1333">
                  <c:v>0.50837962962962957</c:v>
                </c:pt>
                <c:pt idx="1334">
                  <c:v>0.50905092592592593</c:v>
                </c:pt>
                <c:pt idx="1335">
                  <c:v>0.50973379629629634</c:v>
                </c:pt>
                <c:pt idx="1336">
                  <c:v>0.51046296296296301</c:v>
                </c:pt>
                <c:pt idx="1337">
                  <c:v>0.51113425925925926</c:v>
                </c:pt>
                <c:pt idx="1338">
                  <c:v>0.51181712962962966</c:v>
                </c:pt>
                <c:pt idx="1339">
                  <c:v>0.51254629629629633</c:v>
                </c:pt>
                <c:pt idx="1340">
                  <c:v>0.51321759259259259</c:v>
                </c:pt>
                <c:pt idx="1341">
                  <c:v>0.51383101851851853</c:v>
                </c:pt>
                <c:pt idx="1342">
                  <c:v>0.51462962962962966</c:v>
                </c:pt>
                <c:pt idx="1343">
                  <c:v>0.51530092592592591</c:v>
                </c:pt>
                <c:pt idx="1344">
                  <c:v>0.51597222222222217</c:v>
                </c:pt>
                <c:pt idx="1345">
                  <c:v>0.51671296296296299</c:v>
                </c:pt>
                <c:pt idx="1346">
                  <c:v>0.51738425925925924</c:v>
                </c:pt>
                <c:pt idx="1347">
                  <c:v>0.5180555555555556</c:v>
                </c:pt>
                <c:pt idx="1348">
                  <c:v>0.51879629629629631</c:v>
                </c:pt>
                <c:pt idx="1349">
                  <c:v>0.51946759259259256</c:v>
                </c:pt>
                <c:pt idx="1350">
                  <c:v>0.52013888888888882</c:v>
                </c:pt>
                <c:pt idx="1351">
                  <c:v>0.52086805555555549</c:v>
                </c:pt>
                <c:pt idx="1352">
                  <c:v>0.521550925925926</c:v>
                </c:pt>
                <c:pt idx="1353">
                  <c:v>0.52222222222222225</c:v>
                </c:pt>
                <c:pt idx="1354">
                  <c:v>0.52295138888888892</c:v>
                </c:pt>
                <c:pt idx="1355">
                  <c:v>0.52363425925925922</c:v>
                </c:pt>
                <c:pt idx="1356">
                  <c:v>0.52430555555555558</c:v>
                </c:pt>
                <c:pt idx="1357">
                  <c:v>0.52503472222222225</c:v>
                </c:pt>
                <c:pt idx="1358">
                  <c:v>0.5257060185185185</c:v>
                </c:pt>
                <c:pt idx="1359">
                  <c:v>0.52638888888888891</c:v>
                </c:pt>
                <c:pt idx="1360">
                  <c:v>0.52711805555555558</c:v>
                </c:pt>
                <c:pt idx="1361">
                  <c:v>0.52778935185185183</c:v>
                </c:pt>
                <c:pt idx="1362">
                  <c:v>0.52853009259259254</c:v>
                </c:pt>
                <c:pt idx="1363">
                  <c:v>0.5292013888888889</c:v>
                </c:pt>
                <c:pt idx="1364">
                  <c:v>0.52987268518518515</c:v>
                </c:pt>
                <c:pt idx="1365">
                  <c:v>0.53061342592592597</c:v>
                </c:pt>
                <c:pt idx="1366">
                  <c:v>0.53128472222222223</c:v>
                </c:pt>
                <c:pt idx="1367">
                  <c:v>0.53195601851851848</c:v>
                </c:pt>
                <c:pt idx="1368">
                  <c:v>0.53269675925925919</c:v>
                </c:pt>
                <c:pt idx="1369">
                  <c:v>0.53336805555555555</c:v>
                </c:pt>
                <c:pt idx="1370">
                  <c:v>0.53403935185185192</c:v>
                </c:pt>
                <c:pt idx="1371">
                  <c:v>0.53476851851851859</c:v>
                </c:pt>
                <c:pt idx="1372">
                  <c:v>0.53545138888888888</c:v>
                </c:pt>
                <c:pt idx="1373">
                  <c:v>0.53612268518518513</c:v>
                </c:pt>
                <c:pt idx="1374">
                  <c:v>0.5368518518518518</c:v>
                </c:pt>
                <c:pt idx="1375">
                  <c:v>0.53752314814814817</c:v>
                </c:pt>
                <c:pt idx="1376">
                  <c:v>0.53820601851851857</c:v>
                </c:pt>
                <c:pt idx="1377">
                  <c:v>0.53893518518518524</c:v>
                </c:pt>
                <c:pt idx="1378">
                  <c:v>0.53960648148148149</c:v>
                </c:pt>
                <c:pt idx="1379">
                  <c:v>0.54028935185185178</c:v>
                </c:pt>
                <c:pt idx="1380">
                  <c:v>0.54101851851851845</c:v>
                </c:pt>
                <c:pt idx="1381">
                  <c:v>0.54168981481481482</c:v>
                </c:pt>
                <c:pt idx="1382">
                  <c:v>0.54236111111111118</c:v>
                </c:pt>
                <c:pt idx="1383">
                  <c:v>0.54310185185185189</c:v>
                </c:pt>
                <c:pt idx="1384">
                  <c:v>0.54377314814814814</c:v>
                </c:pt>
                <c:pt idx="1385">
                  <c:v>0.5444444444444444</c:v>
                </c:pt>
                <c:pt idx="1386">
                  <c:v>0.54518518518518522</c:v>
                </c:pt>
                <c:pt idx="1387">
                  <c:v>0.54585648148148147</c:v>
                </c:pt>
                <c:pt idx="1388">
                  <c:v>0.54652777777777783</c:v>
                </c:pt>
                <c:pt idx="1389">
                  <c:v>0.54726851851851854</c:v>
                </c:pt>
                <c:pt idx="1390">
                  <c:v>0.5479398148148148</c:v>
                </c:pt>
                <c:pt idx="1391">
                  <c:v>0.54861111111111105</c:v>
                </c:pt>
                <c:pt idx="1392">
                  <c:v>0.54935185185185187</c:v>
                </c:pt>
                <c:pt idx="1393">
                  <c:v>0.55002314814814812</c:v>
                </c:pt>
                <c:pt idx="1394">
                  <c:v>0.55069444444444449</c:v>
                </c:pt>
                <c:pt idx="1395">
                  <c:v>0.55142361111111116</c:v>
                </c:pt>
                <c:pt idx="1396">
                  <c:v>0.55210648148148145</c:v>
                </c:pt>
                <c:pt idx="1397">
                  <c:v>0.55277777777777781</c:v>
                </c:pt>
                <c:pt idx="1398">
                  <c:v>0.55350694444444448</c:v>
                </c:pt>
                <c:pt idx="1399">
                  <c:v>0.55417824074074074</c:v>
                </c:pt>
                <c:pt idx="1400">
                  <c:v>0.55486111111111114</c:v>
                </c:pt>
                <c:pt idx="1401">
                  <c:v>0.55559027777777781</c:v>
                </c:pt>
                <c:pt idx="1402">
                  <c:v>0.55626157407407406</c:v>
                </c:pt>
                <c:pt idx="1403">
                  <c:v>0.55694444444444446</c:v>
                </c:pt>
                <c:pt idx="1404">
                  <c:v>0.55767361111111113</c:v>
                </c:pt>
                <c:pt idx="1405">
                  <c:v>0.55834490740740739</c:v>
                </c:pt>
                <c:pt idx="1406">
                  <c:v>0.55908564814814821</c:v>
                </c:pt>
                <c:pt idx="1407">
                  <c:v>0.55975694444444446</c:v>
                </c:pt>
                <c:pt idx="1408">
                  <c:v>0.56042824074074071</c:v>
                </c:pt>
                <c:pt idx="1409">
                  <c:v>0.56116898148148142</c:v>
                </c:pt>
                <c:pt idx="1410">
                  <c:v>0.56184027777777779</c:v>
                </c:pt>
                <c:pt idx="1411">
                  <c:v>0.56251157407407404</c:v>
                </c:pt>
                <c:pt idx="1412">
                  <c:v>0.56324074074074071</c:v>
                </c:pt>
                <c:pt idx="1413">
                  <c:v>0.56392361111111111</c:v>
                </c:pt>
                <c:pt idx="1414">
                  <c:v>0.56459490740740736</c:v>
                </c:pt>
                <c:pt idx="1415">
                  <c:v>0.56532407407407403</c:v>
                </c:pt>
                <c:pt idx="1416">
                  <c:v>0.56600694444444444</c:v>
                </c:pt>
                <c:pt idx="1417">
                  <c:v>0.5666782407407408</c:v>
                </c:pt>
                <c:pt idx="1418">
                  <c:v>0.56740740740740747</c:v>
                </c:pt>
                <c:pt idx="1419">
                  <c:v>0.56814814814814818</c:v>
                </c:pt>
                <c:pt idx="1420">
                  <c:v>0.56876157407407402</c:v>
                </c:pt>
                <c:pt idx="1421">
                  <c:v>0.56949074074074069</c:v>
                </c:pt>
                <c:pt idx="1422">
                  <c:v>0.57016203703703705</c:v>
                </c:pt>
                <c:pt idx="1423">
                  <c:v>0.5708333333333333</c:v>
                </c:pt>
                <c:pt idx="1424">
                  <c:v>0.57157407407407412</c:v>
                </c:pt>
                <c:pt idx="1425">
                  <c:v>0.57224537037037038</c:v>
                </c:pt>
                <c:pt idx="1426">
                  <c:v>0.57291666666666663</c:v>
                </c:pt>
                <c:pt idx="1427">
                  <c:v>0.57365740740740734</c:v>
                </c:pt>
                <c:pt idx="1428">
                  <c:v>0.5743287037037037</c:v>
                </c:pt>
                <c:pt idx="1429">
                  <c:v>0.57500000000000007</c:v>
                </c:pt>
                <c:pt idx="1430">
                  <c:v>0.57574074074074078</c:v>
                </c:pt>
                <c:pt idx="1431">
                  <c:v>0.57641203703703703</c:v>
                </c:pt>
                <c:pt idx="1432">
                  <c:v>0.57708333333333328</c:v>
                </c:pt>
                <c:pt idx="1433">
                  <c:v>0.5778240740740741</c:v>
                </c:pt>
                <c:pt idx="1434">
                  <c:v>0.57849537037037035</c:v>
                </c:pt>
                <c:pt idx="1435">
                  <c:v>0.57916666666666672</c:v>
                </c:pt>
                <c:pt idx="1436">
                  <c:v>0.57989583333333339</c:v>
                </c:pt>
                <c:pt idx="1437">
                  <c:v>0.58057870370370368</c:v>
                </c:pt>
                <c:pt idx="1438">
                  <c:v>0.58124999999999993</c:v>
                </c:pt>
                <c:pt idx="1439">
                  <c:v>0.5819791666666666</c:v>
                </c:pt>
                <c:pt idx="1440">
                  <c:v>0.58265046296296297</c:v>
                </c:pt>
                <c:pt idx="1441">
                  <c:v>0.58333333333333337</c:v>
                </c:pt>
              </c:numCache>
            </c:numRef>
          </c:cat>
          <c:val>
            <c:numRef>
              <c:f>Hoja1!$D$2:$D$1444</c:f>
              <c:numCache>
                <c:formatCode>General</c:formatCode>
                <c:ptCount val="1443"/>
                <c:pt idx="0">
                  <c:v>38.619999999999997</c:v>
                </c:pt>
                <c:pt idx="1">
                  <c:v>38.840000000000003</c:v>
                </c:pt>
                <c:pt idx="2">
                  <c:v>39.06</c:v>
                </c:pt>
                <c:pt idx="3">
                  <c:v>37.53</c:v>
                </c:pt>
                <c:pt idx="4">
                  <c:v>38.619999999999997</c:v>
                </c:pt>
                <c:pt idx="5">
                  <c:v>40.15</c:v>
                </c:pt>
                <c:pt idx="6">
                  <c:v>38.840000000000003</c:v>
                </c:pt>
                <c:pt idx="7">
                  <c:v>39.82</c:v>
                </c:pt>
                <c:pt idx="8">
                  <c:v>40.479999999999997</c:v>
                </c:pt>
                <c:pt idx="9">
                  <c:v>38.729999999999997</c:v>
                </c:pt>
                <c:pt idx="10">
                  <c:v>38.840000000000003</c:v>
                </c:pt>
                <c:pt idx="11">
                  <c:v>38.51</c:v>
                </c:pt>
                <c:pt idx="12">
                  <c:v>38.729999999999997</c:v>
                </c:pt>
                <c:pt idx="13">
                  <c:v>38.619999999999997</c:v>
                </c:pt>
                <c:pt idx="14">
                  <c:v>38.729999999999997</c:v>
                </c:pt>
                <c:pt idx="15">
                  <c:v>39.06</c:v>
                </c:pt>
                <c:pt idx="16">
                  <c:v>38.840000000000003</c:v>
                </c:pt>
                <c:pt idx="17">
                  <c:v>38.840000000000003</c:v>
                </c:pt>
                <c:pt idx="18">
                  <c:v>40.92</c:v>
                </c:pt>
                <c:pt idx="19">
                  <c:v>36.770000000000003</c:v>
                </c:pt>
                <c:pt idx="20">
                  <c:v>37.200000000000003</c:v>
                </c:pt>
                <c:pt idx="21">
                  <c:v>38.950000000000003</c:v>
                </c:pt>
                <c:pt idx="22">
                  <c:v>39.72</c:v>
                </c:pt>
                <c:pt idx="23">
                  <c:v>38.299999999999997</c:v>
                </c:pt>
                <c:pt idx="24">
                  <c:v>37.86</c:v>
                </c:pt>
                <c:pt idx="25">
                  <c:v>38.729999999999997</c:v>
                </c:pt>
                <c:pt idx="26">
                  <c:v>39.61</c:v>
                </c:pt>
                <c:pt idx="27">
                  <c:v>39.93</c:v>
                </c:pt>
                <c:pt idx="28">
                  <c:v>43.1</c:v>
                </c:pt>
                <c:pt idx="29">
                  <c:v>40.700000000000003</c:v>
                </c:pt>
                <c:pt idx="30">
                  <c:v>41.35</c:v>
                </c:pt>
                <c:pt idx="31">
                  <c:v>39.28</c:v>
                </c:pt>
                <c:pt idx="32">
                  <c:v>37.200000000000003</c:v>
                </c:pt>
                <c:pt idx="33">
                  <c:v>35.78</c:v>
                </c:pt>
                <c:pt idx="34">
                  <c:v>36.659999999999997</c:v>
                </c:pt>
                <c:pt idx="35">
                  <c:v>38.4</c:v>
                </c:pt>
                <c:pt idx="36">
                  <c:v>38.729999999999997</c:v>
                </c:pt>
                <c:pt idx="37">
                  <c:v>37.75</c:v>
                </c:pt>
                <c:pt idx="38">
                  <c:v>36.99</c:v>
                </c:pt>
                <c:pt idx="39">
                  <c:v>39.61</c:v>
                </c:pt>
                <c:pt idx="40">
                  <c:v>38.729999999999997</c:v>
                </c:pt>
                <c:pt idx="41">
                  <c:v>38.08</c:v>
                </c:pt>
                <c:pt idx="42">
                  <c:v>40.04</c:v>
                </c:pt>
                <c:pt idx="43">
                  <c:v>40.81</c:v>
                </c:pt>
                <c:pt idx="44">
                  <c:v>42.34</c:v>
                </c:pt>
                <c:pt idx="45">
                  <c:v>37.53</c:v>
                </c:pt>
                <c:pt idx="46">
                  <c:v>41.9</c:v>
                </c:pt>
                <c:pt idx="47">
                  <c:v>39.61</c:v>
                </c:pt>
                <c:pt idx="48">
                  <c:v>39.39</c:v>
                </c:pt>
                <c:pt idx="49">
                  <c:v>39.61</c:v>
                </c:pt>
                <c:pt idx="50">
                  <c:v>38.08</c:v>
                </c:pt>
                <c:pt idx="51">
                  <c:v>42.45</c:v>
                </c:pt>
                <c:pt idx="52">
                  <c:v>39.82</c:v>
                </c:pt>
                <c:pt idx="53">
                  <c:v>41.46</c:v>
                </c:pt>
                <c:pt idx="54">
                  <c:v>38.619999999999997</c:v>
                </c:pt>
                <c:pt idx="55">
                  <c:v>40.81</c:v>
                </c:pt>
                <c:pt idx="56">
                  <c:v>40.479999999999997</c:v>
                </c:pt>
                <c:pt idx="57">
                  <c:v>41.9</c:v>
                </c:pt>
                <c:pt idx="58">
                  <c:v>42.77</c:v>
                </c:pt>
                <c:pt idx="59">
                  <c:v>39.72</c:v>
                </c:pt>
                <c:pt idx="60">
                  <c:v>42.34</c:v>
                </c:pt>
                <c:pt idx="61">
                  <c:v>38.729999999999997</c:v>
                </c:pt>
                <c:pt idx="62">
                  <c:v>42.55</c:v>
                </c:pt>
                <c:pt idx="63">
                  <c:v>40.81</c:v>
                </c:pt>
                <c:pt idx="64">
                  <c:v>43.32</c:v>
                </c:pt>
                <c:pt idx="65">
                  <c:v>42.12</c:v>
                </c:pt>
                <c:pt idx="66">
                  <c:v>43.21</c:v>
                </c:pt>
                <c:pt idx="67">
                  <c:v>43.76</c:v>
                </c:pt>
                <c:pt idx="68">
                  <c:v>42.66</c:v>
                </c:pt>
                <c:pt idx="69">
                  <c:v>41.35</c:v>
                </c:pt>
                <c:pt idx="70">
                  <c:v>41.68</c:v>
                </c:pt>
                <c:pt idx="71">
                  <c:v>41.35</c:v>
                </c:pt>
                <c:pt idx="72">
                  <c:v>43.76</c:v>
                </c:pt>
                <c:pt idx="73">
                  <c:v>42.45</c:v>
                </c:pt>
                <c:pt idx="74">
                  <c:v>41.46</c:v>
                </c:pt>
                <c:pt idx="75">
                  <c:v>44.19</c:v>
                </c:pt>
                <c:pt idx="76">
                  <c:v>42.01</c:v>
                </c:pt>
                <c:pt idx="77">
                  <c:v>42.12</c:v>
                </c:pt>
                <c:pt idx="78">
                  <c:v>41.13</c:v>
                </c:pt>
                <c:pt idx="79">
                  <c:v>41.68</c:v>
                </c:pt>
                <c:pt idx="80">
                  <c:v>42.99</c:v>
                </c:pt>
                <c:pt idx="81">
                  <c:v>43.43</c:v>
                </c:pt>
                <c:pt idx="82">
                  <c:v>47.25</c:v>
                </c:pt>
                <c:pt idx="83">
                  <c:v>42.23</c:v>
                </c:pt>
                <c:pt idx="84">
                  <c:v>43.86</c:v>
                </c:pt>
                <c:pt idx="85">
                  <c:v>45.07</c:v>
                </c:pt>
                <c:pt idx="86">
                  <c:v>41.68</c:v>
                </c:pt>
                <c:pt idx="87">
                  <c:v>40.26</c:v>
                </c:pt>
                <c:pt idx="88">
                  <c:v>41.68</c:v>
                </c:pt>
                <c:pt idx="89">
                  <c:v>40.26</c:v>
                </c:pt>
                <c:pt idx="90">
                  <c:v>43.54</c:v>
                </c:pt>
                <c:pt idx="91">
                  <c:v>40.26</c:v>
                </c:pt>
                <c:pt idx="92">
                  <c:v>39.82</c:v>
                </c:pt>
                <c:pt idx="93">
                  <c:v>42.66</c:v>
                </c:pt>
                <c:pt idx="94">
                  <c:v>43.86</c:v>
                </c:pt>
                <c:pt idx="95">
                  <c:v>45.28</c:v>
                </c:pt>
                <c:pt idx="96">
                  <c:v>40.92</c:v>
                </c:pt>
                <c:pt idx="97">
                  <c:v>42.12</c:v>
                </c:pt>
                <c:pt idx="98">
                  <c:v>42.88</c:v>
                </c:pt>
                <c:pt idx="99">
                  <c:v>44.19</c:v>
                </c:pt>
                <c:pt idx="100">
                  <c:v>43.76</c:v>
                </c:pt>
                <c:pt idx="101">
                  <c:v>43.1</c:v>
                </c:pt>
                <c:pt idx="102">
                  <c:v>43.65</c:v>
                </c:pt>
                <c:pt idx="103">
                  <c:v>45.5</c:v>
                </c:pt>
                <c:pt idx="104">
                  <c:v>45.83</c:v>
                </c:pt>
                <c:pt idx="105">
                  <c:v>45.18</c:v>
                </c:pt>
                <c:pt idx="106">
                  <c:v>45.72</c:v>
                </c:pt>
                <c:pt idx="107">
                  <c:v>45.28</c:v>
                </c:pt>
                <c:pt idx="108">
                  <c:v>46.92</c:v>
                </c:pt>
                <c:pt idx="109">
                  <c:v>45.5</c:v>
                </c:pt>
                <c:pt idx="110">
                  <c:v>45.94</c:v>
                </c:pt>
                <c:pt idx="111">
                  <c:v>46.49</c:v>
                </c:pt>
                <c:pt idx="112">
                  <c:v>46.38</c:v>
                </c:pt>
                <c:pt idx="113">
                  <c:v>45.94</c:v>
                </c:pt>
                <c:pt idx="114">
                  <c:v>46.49</c:v>
                </c:pt>
                <c:pt idx="115">
                  <c:v>48.23</c:v>
                </c:pt>
                <c:pt idx="116">
                  <c:v>45.94</c:v>
                </c:pt>
                <c:pt idx="117">
                  <c:v>47.69</c:v>
                </c:pt>
                <c:pt idx="118">
                  <c:v>48.01</c:v>
                </c:pt>
                <c:pt idx="119">
                  <c:v>45.94</c:v>
                </c:pt>
                <c:pt idx="120">
                  <c:v>45.83</c:v>
                </c:pt>
                <c:pt idx="121">
                  <c:v>46.81</c:v>
                </c:pt>
                <c:pt idx="122">
                  <c:v>47.8</c:v>
                </c:pt>
                <c:pt idx="123">
                  <c:v>47.91</c:v>
                </c:pt>
                <c:pt idx="124">
                  <c:v>45.83</c:v>
                </c:pt>
                <c:pt idx="125">
                  <c:v>48.01</c:v>
                </c:pt>
                <c:pt idx="126">
                  <c:v>47.8</c:v>
                </c:pt>
                <c:pt idx="127">
                  <c:v>48.12</c:v>
                </c:pt>
                <c:pt idx="128">
                  <c:v>48.23</c:v>
                </c:pt>
                <c:pt idx="129">
                  <c:v>49</c:v>
                </c:pt>
                <c:pt idx="130">
                  <c:v>47.47</c:v>
                </c:pt>
                <c:pt idx="131">
                  <c:v>49.54</c:v>
                </c:pt>
                <c:pt idx="132">
                  <c:v>49</c:v>
                </c:pt>
                <c:pt idx="133">
                  <c:v>50.96</c:v>
                </c:pt>
                <c:pt idx="134">
                  <c:v>51.07</c:v>
                </c:pt>
                <c:pt idx="135">
                  <c:v>51.07</c:v>
                </c:pt>
                <c:pt idx="136">
                  <c:v>51.62</c:v>
                </c:pt>
                <c:pt idx="137">
                  <c:v>51.29</c:v>
                </c:pt>
                <c:pt idx="138">
                  <c:v>52.49</c:v>
                </c:pt>
                <c:pt idx="139">
                  <c:v>52.27</c:v>
                </c:pt>
                <c:pt idx="140">
                  <c:v>52.82</c:v>
                </c:pt>
                <c:pt idx="141">
                  <c:v>53.8</c:v>
                </c:pt>
                <c:pt idx="142">
                  <c:v>53.26</c:v>
                </c:pt>
                <c:pt idx="143">
                  <c:v>54.35</c:v>
                </c:pt>
                <c:pt idx="144">
                  <c:v>54.89</c:v>
                </c:pt>
                <c:pt idx="145">
                  <c:v>55.33</c:v>
                </c:pt>
                <c:pt idx="146">
                  <c:v>56.2</c:v>
                </c:pt>
                <c:pt idx="147">
                  <c:v>54.68</c:v>
                </c:pt>
                <c:pt idx="148">
                  <c:v>55.44</c:v>
                </c:pt>
                <c:pt idx="149">
                  <c:v>54.57</c:v>
                </c:pt>
                <c:pt idx="150">
                  <c:v>56.53</c:v>
                </c:pt>
                <c:pt idx="151">
                  <c:v>54.13</c:v>
                </c:pt>
                <c:pt idx="152">
                  <c:v>55.77</c:v>
                </c:pt>
                <c:pt idx="153">
                  <c:v>56.1</c:v>
                </c:pt>
                <c:pt idx="154">
                  <c:v>53.91</c:v>
                </c:pt>
                <c:pt idx="155">
                  <c:v>53.47</c:v>
                </c:pt>
                <c:pt idx="156">
                  <c:v>52.82</c:v>
                </c:pt>
                <c:pt idx="157">
                  <c:v>54.57</c:v>
                </c:pt>
                <c:pt idx="158">
                  <c:v>53.69</c:v>
                </c:pt>
                <c:pt idx="159">
                  <c:v>53.15</c:v>
                </c:pt>
                <c:pt idx="160">
                  <c:v>54.57</c:v>
                </c:pt>
                <c:pt idx="161">
                  <c:v>53.58</c:v>
                </c:pt>
                <c:pt idx="162">
                  <c:v>53.37</c:v>
                </c:pt>
                <c:pt idx="163">
                  <c:v>54.79</c:v>
                </c:pt>
                <c:pt idx="164">
                  <c:v>55.88</c:v>
                </c:pt>
                <c:pt idx="165">
                  <c:v>54.35</c:v>
                </c:pt>
                <c:pt idx="166">
                  <c:v>54.13</c:v>
                </c:pt>
                <c:pt idx="167">
                  <c:v>53.69</c:v>
                </c:pt>
                <c:pt idx="168">
                  <c:v>55</c:v>
                </c:pt>
                <c:pt idx="169">
                  <c:v>55.11</c:v>
                </c:pt>
                <c:pt idx="170">
                  <c:v>55</c:v>
                </c:pt>
                <c:pt idx="171">
                  <c:v>55</c:v>
                </c:pt>
                <c:pt idx="172">
                  <c:v>55.33</c:v>
                </c:pt>
                <c:pt idx="173">
                  <c:v>55.22</c:v>
                </c:pt>
                <c:pt idx="174">
                  <c:v>55.99</c:v>
                </c:pt>
                <c:pt idx="175">
                  <c:v>55.77</c:v>
                </c:pt>
                <c:pt idx="176">
                  <c:v>55.66</c:v>
                </c:pt>
                <c:pt idx="177">
                  <c:v>55.44</c:v>
                </c:pt>
                <c:pt idx="178">
                  <c:v>56.1</c:v>
                </c:pt>
                <c:pt idx="179">
                  <c:v>55.66</c:v>
                </c:pt>
                <c:pt idx="180">
                  <c:v>55.66</c:v>
                </c:pt>
                <c:pt idx="181">
                  <c:v>55.99</c:v>
                </c:pt>
                <c:pt idx="182">
                  <c:v>55.99</c:v>
                </c:pt>
                <c:pt idx="183">
                  <c:v>56.1</c:v>
                </c:pt>
                <c:pt idx="184">
                  <c:v>56.42</c:v>
                </c:pt>
                <c:pt idx="185">
                  <c:v>56.31</c:v>
                </c:pt>
                <c:pt idx="186">
                  <c:v>57.08</c:v>
                </c:pt>
                <c:pt idx="187">
                  <c:v>56.64</c:v>
                </c:pt>
                <c:pt idx="188">
                  <c:v>55.77</c:v>
                </c:pt>
                <c:pt idx="189">
                  <c:v>56.42</c:v>
                </c:pt>
                <c:pt idx="190">
                  <c:v>56.75</c:v>
                </c:pt>
                <c:pt idx="191">
                  <c:v>56.86</c:v>
                </c:pt>
                <c:pt idx="192">
                  <c:v>57.52</c:v>
                </c:pt>
                <c:pt idx="193">
                  <c:v>57.84</c:v>
                </c:pt>
                <c:pt idx="194">
                  <c:v>57.19</c:v>
                </c:pt>
                <c:pt idx="195">
                  <c:v>55.77</c:v>
                </c:pt>
                <c:pt idx="196">
                  <c:v>56.31</c:v>
                </c:pt>
                <c:pt idx="197">
                  <c:v>57.3</c:v>
                </c:pt>
                <c:pt idx="198">
                  <c:v>56.53</c:v>
                </c:pt>
                <c:pt idx="199">
                  <c:v>56.1</c:v>
                </c:pt>
                <c:pt idx="200">
                  <c:v>54.46</c:v>
                </c:pt>
                <c:pt idx="201">
                  <c:v>54.79</c:v>
                </c:pt>
                <c:pt idx="202">
                  <c:v>54.79</c:v>
                </c:pt>
                <c:pt idx="203">
                  <c:v>54.68</c:v>
                </c:pt>
                <c:pt idx="204">
                  <c:v>54.13</c:v>
                </c:pt>
                <c:pt idx="205">
                  <c:v>52.6</c:v>
                </c:pt>
                <c:pt idx="206">
                  <c:v>54.68</c:v>
                </c:pt>
                <c:pt idx="207">
                  <c:v>55</c:v>
                </c:pt>
                <c:pt idx="208">
                  <c:v>55.11</c:v>
                </c:pt>
                <c:pt idx="209">
                  <c:v>56.1</c:v>
                </c:pt>
                <c:pt idx="210">
                  <c:v>55.77</c:v>
                </c:pt>
                <c:pt idx="211">
                  <c:v>55.55</c:v>
                </c:pt>
                <c:pt idx="212">
                  <c:v>55.88</c:v>
                </c:pt>
                <c:pt idx="213">
                  <c:v>55.33</c:v>
                </c:pt>
                <c:pt idx="214">
                  <c:v>55.33</c:v>
                </c:pt>
                <c:pt idx="215">
                  <c:v>54.13</c:v>
                </c:pt>
                <c:pt idx="216">
                  <c:v>55.33</c:v>
                </c:pt>
                <c:pt idx="217">
                  <c:v>55.66</c:v>
                </c:pt>
                <c:pt idx="218">
                  <c:v>56.2</c:v>
                </c:pt>
                <c:pt idx="219">
                  <c:v>55.55</c:v>
                </c:pt>
                <c:pt idx="220">
                  <c:v>56.53</c:v>
                </c:pt>
                <c:pt idx="221">
                  <c:v>56.97</c:v>
                </c:pt>
                <c:pt idx="222">
                  <c:v>56.97</c:v>
                </c:pt>
                <c:pt idx="223">
                  <c:v>56.75</c:v>
                </c:pt>
                <c:pt idx="224">
                  <c:v>57.3</c:v>
                </c:pt>
                <c:pt idx="225">
                  <c:v>57.95</c:v>
                </c:pt>
                <c:pt idx="226">
                  <c:v>56.97</c:v>
                </c:pt>
                <c:pt idx="227">
                  <c:v>57.19</c:v>
                </c:pt>
                <c:pt idx="228">
                  <c:v>57.08</c:v>
                </c:pt>
                <c:pt idx="229">
                  <c:v>56.75</c:v>
                </c:pt>
                <c:pt idx="230">
                  <c:v>56.42</c:v>
                </c:pt>
                <c:pt idx="231">
                  <c:v>56.2</c:v>
                </c:pt>
                <c:pt idx="232">
                  <c:v>56.53</c:v>
                </c:pt>
                <c:pt idx="233">
                  <c:v>56.42</c:v>
                </c:pt>
                <c:pt idx="234">
                  <c:v>56.42</c:v>
                </c:pt>
                <c:pt idx="235">
                  <c:v>56.31</c:v>
                </c:pt>
                <c:pt idx="236">
                  <c:v>56.2</c:v>
                </c:pt>
                <c:pt idx="237">
                  <c:v>56.75</c:v>
                </c:pt>
                <c:pt idx="238">
                  <c:v>56.86</c:v>
                </c:pt>
                <c:pt idx="239">
                  <c:v>57.19</c:v>
                </c:pt>
                <c:pt idx="240">
                  <c:v>57.52</c:v>
                </c:pt>
                <c:pt idx="241">
                  <c:v>57.08</c:v>
                </c:pt>
                <c:pt idx="242">
                  <c:v>57.19</c:v>
                </c:pt>
                <c:pt idx="243">
                  <c:v>57.08</c:v>
                </c:pt>
                <c:pt idx="244">
                  <c:v>56.75</c:v>
                </c:pt>
                <c:pt idx="245">
                  <c:v>55.88</c:v>
                </c:pt>
                <c:pt idx="246">
                  <c:v>56.1</c:v>
                </c:pt>
                <c:pt idx="247">
                  <c:v>55.88</c:v>
                </c:pt>
                <c:pt idx="248">
                  <c:v>55.44</c:v>
                </c:pt>
                <c:pt idx="249">
                  <c:v>55.44</c:v>
                </c:pt>
                <c:pt idx="250">
                  <c:v>55.33</c:v>
                </c:pt>
                <c:pt idx="251">
                  <c:v>55.33</c:v>
                </c:pt>
                <c:pt idx="252">
                  <c:v>55.44</c:v>
                </c:pt>
                <c:pt idx="253">
                  <c:v>55.44</c:v>
                </c:pt>
                <c:pt idx="254">
                  <c:v>55.55</c:v>
                </c:pt>
                <c:pt idx="255">
                  <c:v>55</c:v>
                </c:pt>
                <c:pt idx="256">
                  <c:v>55</c:v>
                </c:pt>
                <c:pt idx="257">
                  <c:v>54.79</c:v>
                </c:pt>
                <c:pt idx="258">
                  <c:v>55.33</c:v>
                </c:pt>
                <c:pt idx="259">
                  <c:v>55.66</c:v>
                </c:pt>
                <c:pt idx="260">
                  <c:v>55.99</c:v>
                </c:pt>
                <c:pt idx="261">
                  <c:v>55.77</c:v>
                </c:pt>
                <c:pt idx="262">
                  <c:v>55.22</c:v>
                </c:pt>
                <c:pt idx="263">
                  <c:v>55.88</c:v>
                </c:pt>
                <c:pt idx="264">
                  <c:v>55.55</c:v>
                </c:pt>
                <c:pt idx="265">
                  <c:v>56.1</c:v>
                </c:pt>
                <c:pt idx="266">
                  <c:v>55.33</c:v>
                </c:pt>
                <c:pt idx="267">
                  <c:v>55.44</c:v>
                </c:pt>
                <c:pt idx="268">
                  <c:v>54.89</c:v>
                </c:pt>
                <c:pt idx="269">
                  <c:v>55.11</c:v>
                </c:pt>
                <c:pt idx="270">
                  <c:v>55.33</c:v>
                </c:pt>
                <c:pt idx="271">
                  <c:v>55</c:v>
                </c:pt>
                <c:pt idx="272">
                  <c:v>55.33</c:v>
                </c:pt>
                <c:pt idx="273">
                  <c:v>55.55</c:v>
                </c:pt>
                <c:pt idx="274">
                  <c:v>55.44</c:v>
                </c:pt>
                <c:pt idx="275">
                  <c:v>55.33</c:v>
                </c:pt>
                <c:pt idx="276">
                  <c:v>55.11</c:v>
                </c:pt>
                <c:pt idx="277">
                  <c:v>55.22</c:v>
                </c:pt>
                <c:pt idx="278">
                  <c:v>55.33</c:v>
                </c:pt>
                <c:pt idx="279">
                  <c:v>55.88</c:v>
                </c:pt>
                <c:pt idx="280">
                  <c:v>55.88</c:v>
                </c:pt>
                <c:pt idx="281">
                  <c:v>55.99</c:v>
                </c:pt>
                <c:pt idx="282">
                  <c:v>55.66</c:v>
                </c:pt>
                <c:pt idx="283">
                  <c:v>55.44</c:v>
                </c:pt>
                <c:pt idx="284">
                  <c:v>55.66</c:v>
                </c:pt>
                <c:pt idx="285">
                  <c:v>55.11</c:v>
                </c:pt>
                <c:pt idx="286">
                  <c:v>55.33</c:v>
                </c:pt>
                <c:pt idx="287">
                  <c:v>55.33</c:v>
                </c:pt>
                <c:pt idx="288">
                  <c:v>56.2</c:v>
                </c:pt>
                <c:pt idx="289">
                  <c:v>55.88</c:v>
                </c:pt>
                <c:pt idx="290">
                  <c:v>55.55</c:v>
                </c:pt>
                <c:pt idx="291">
                  <c:v>55.66</c:v>
                </c:pt>
                <c:pt idx="292">
                  <c:v>55.77</c:v>
                </c:pt>
                <c:pt idx="293">
                  <c:v>55.88</c:v>
                </c:pt>
                <c:pt idx="294">
                  <c:v>55.88</c:v>
                </c:pt>
                <c:pt idx="295">
                  <c:v>56.42</c:v>
                </c:pt>
                <c:pt idx="296">
                  <c:v>56.53</c:v>
                </c:pt>
                <c:pt idx="297">
                  <c:v>56.2</c:v>
                </c:pt>
                <c:pt idx="298">
                  <c:v>56.42</c:v>
                </c:pt>
                <c:pt idx="299">
                  <c:v>56.42</c:v>
                </c:pt>
                <c:pt idx="300">
                  <c:v>56.64</c:v>
                </c:pt>
                <c:pt idx="301">
                  <c:v>56.75</c:v>
                </c:pt>
                <c:pt idx="302">
                  <c:v>56.42</c:v>
                </c:pt>
                <c:pt idx="303">
                  <c:v>56.2</c:v>
                </c:pt>
                <c:pt idx="304">
                  <c:v>56.42</c:v>
                </c:pt>
                <c:pt idx="305">
                  <c:v>56.64</c:v>
                </c:pt>
                <c:pt idx="306">
                  <c:v>57.08</c:v>
                </c:pt>
                <c:pt idx="307">
                  <c:v>56.86</c:v>
                </c:pt>
                <c:pt idx="308">
                  <c:v>57.41</c:v>
                </c:pt>
                <c:pt idx="309">
                  <c:v>57.19</c:v>
                </c:pt>
                <c:pt idx="310">
                  <c:v>57.62</c:v>
                </c:pt>
                <c:pt idx="311">
                  <c:v>57.95</c:v>
                </c:pt>
                <c:pt idx="312">
                  <c:v>58.61</c:v>
                </c:pt>
                <c:pt idx="313">
                  <c:v>58.61</c:v>
                </c:pt>
                <c:pt idx="314">
                  <c:v>58.5</c:v>
                </c:pt>
                <c:pt idx="315">
                  <c:v>58.83</c:v>
                </c:pt>
                <c:pt idx="316">
                  <c:v>59.26</c:v>
                </c:pt>
                <c:pt idx="317">
                  <c:v>59.15</c:v>
                </c:pt>
                <c:pt idx="318">
                  <c:v>59.81</c:v>
                </c:pt>
                <c:pt idx="319">
                  <c:v>60.35</c:v>
                </c:pt>
                <c:pt idx="320">
                  <c:v>60.79</c:v>
                </c:pt>
                <c:pt idx="321">
                  <c:v>61.23</c:v>
                </c:pt>
                <c:pt idx="322">
                  <c:v>61.34</c:v>
                </c:pt>
                <c:pt idx="323">
                  <c:v>61.56</c:v>
                </c:pt>
                <c:pt idx="324">
                  <c:v>61.66</c:v>
                </c:pt>
                <c:pt idx="325">
                  <c:v>61.66</c:v>
                </c:pt>
                <c:pt idx="326">
                  <c:v>61.88</c:v>
                </c:pt>
                <c:pt idx="327">
                  <c:v>63.08</c:v>
                </c:pt>
                <c:pt idx="328">
                  <c:v>63.08</c:v>
                </c:pt>
                <c:pt idx="329">
                  <c:v>63.3</c:v>
                </c:pt>
                <c:pt idx="330">
                  <c:v>63.52</c:v>
                </c:pt>
                <c:pt idx="331">
                  <c:v>63.08</c:v>
                </c:pt>
                <c:pt idx="332">
                  <c:v>62.87</c:v>
                </c:pt>
                <c:pt idx="333">
                  <c:v>63.19</c:v>
                </c:pt>
                <c:pt idx="334">
                  <c:v>63.08</c:v>
                </c:pt>
                <c:pt idx="335">
                  <c:v>63.41</c:v>
                </c:pt>
                <c:pt idx="336">
                  <c:v>63.74</c:v>
                </c:pt>
                <c:pt idx="337">
                  <c:v>63.19</c:v>
                </c:pt>
                <c:pt idx="338">
                  <c:v>63.52</c:v>
                </c:pt>
                <c:pt idx="339">
                  <c:v>63.74</c:v>
                </c:pt>
                <c:pt idx="340">
                  <c:v>63.96</c:v>
                </c:pt>
                <c:pt idx="341">
                  <c:v>64.180000000000007</c:v>
                </c:pt>
                <c:pt idx="342">
                  <c:v>64.180000000000007</c:v>
                </c:pt>
                <c:pt idx="343">
                  <c:v>64.290000000000006</c:v>
                </c:pt>
                <c:pt idx="344">
                  <c:v>64.39</c:v>
                </c:pt>
                <c:pt idx="345">
                  <c:v>64.180000000000007</c:v>
                </c:pt>
                <c:pt idx="346">
                  <c:v>64.290000000000006</c:v>
                </c:pt>
                <c:pt idx="347">
                  <c:v>64.39</c:v>
                </c:pt>
                <c:pt idx="348">
                  <c:v>64.39</c:v>
                </c:pt>
                <c:pt idx="349">
                  <c:v>64.180000000000007</c:v>
                </c:pt>
                <c:pt idx="350">
                  <c:v>64.069999999999993</c:v>
                </c:pt>
                <c:pt idx="351">
                  <c:v>64.5</c:v>
                </c:pt>
                <c:pt idx="352">
                  <c:v>64.180000000000007</c:v>
                </c:pt>
                <c:pt idx="353">
                  <c:v>64.069999999999993</c:v>
                </c:pt>
                <c:pt idx="354">
                  <c:v>63.85</c:v>
                </c:pt>
                <c:pt idx="355">
                  <c:v>63.85</c:v>
                </c:pt>
                <c:pt idx="356">
                  <c:v>63.85</c:v>
                </c:pt>
                <c:pt idx="357">
                  <c:v>63.96</c:v>
                </c:pt>
                <c:pt idx="358">
                  <c:v>63.74</c:v>
                </c:pt>
                <c:pt idx="359">
                  <c:v>63.52</c:v>
                </c:pt>
                <c:pt idx="360">
                  <c:v>63.63</c:v>
                </c:pt>
                <c:pt idx="361">
                  <c:v>63.63</c:v>
                </c:pt>
                <c:pt idx="362">
                  <c:v>63.3</c:v>
                </c:pt>
                <c:pt idx="363">
                  <c:v>63.08</c:v>
                </c:pt>
                <c:pt idx="364">
                  <c:v>63.08</c:v>
                </c:pt>
                <c:pt idx="365">
                  <c:v>62.76</c:v>
                </c:pt>
                <c:pt idx="366">
                  <c:v>62.43</c:v>
                </c:pt>
                <c:pt idx="367">
                  <c:v>62.65</c:v>
                </c:pt>
                <c:pt idx="368">
                  <c:v>62.1</c:v>
                </c:pt>
                <c:pt idx="369">
                  <c:v>61.88</c:v>
                </c:pt>
                <c:pt idx="370">
                  <c:v>61.01</c:v>
                </c:pt>
                <c:pt idx="371">
                  <c:v>60.35</c:v>
                </c:pt>
                <c:pt idx="372">
                  <c:v>59.15</c:v>
                </c:pt>
                <c:pt idx="373">
                  <c:v>59.81</c:v>
                </c:pt>
                <c:pt idx="374">
                  <c:v>59.81</c:v>
                </c:pt>
                <c:pt idx="375">
                  <c:v>59.37</c:v>
                </c:pt>
                <c:pt idx="376">
                  <c:v>59.15</c:v>
                </c:pt>
                <c:pt idx="377">
                  <c:v>59.37</c:v>
                </c:pt>
                <c:pt idx="378">
                  <c:v>58.83</c:v>
                </c:pt>
                <c:pt idx="379">
                  <c:v>58.93</c:v>
                </c:pt>
                <c:pt idx="380">
                  <c:v>59.26</c:v>
                </c:pt>
                <c:pt idx="381">
                  <c:v>58.28</c:v>
                </c:pt>
                <c:pt idx="382">
                  <c:v>58.5</c:v>
                </c:pt>
                <c:pt idx="383">
                  <c:v>58.28</c:v>
                </c:pt>
                <c:pt idx="384">
                  <c:v>58.28</c:v>
                </c:pt>
                <c:pt idx="385">
                  <c:v>57.84</c:v>
                </c:pt>
                <c:pt idx="386">
                  <c:v>56.86</c:v>
                </c:pt>
                <c:pt idx="387">
                  <c:v>57.08</c:v>
                </c:pt>
                <c:pt idx="388">
                  <c:v>57.3</c:v>
                </c:pt>
                <c:pt idx="389">
                  <c:v>56.86</c:v>
                </c:pt>
                <c:pt idx="390">
                  <c:v>56.1</c:v>
                </c:pt>
                <c:pt idx="391">
                  <c:v>56.2</c:v>
                </c:pt>
                <c:pt idx="392">
                  <c:v>55.99</c:v>
                </c:pt>
                <c:pt idx="393">
                  <c:v>56.2</c:v>
                </c:pt>
                <c:pt idx="394">
                  <c:v>56.1</c:v>
                </c:pt>
                <c:pt idx="395">
                  <c:v>55</c:v>
                </c:pt>
                <c:pt idx="396">
                  <c:v>54.57</c:v>
                </c:pt>
                <c:pt idx="397">
                  <c:v>54.89</c:v>
                </c:pt>
                <c:pt idx="398">
                  <c:v>54.68</c:v>
                </c:pt>
                <c:pt idx="399">
                  <c:v>54.89</c:v>
                </c:pt>
                <c:pt idx="400">
                  <c:v>55.77</c:v>
                </c:pt>
                <c:pt idx="401">
                  <c:v>55.55</c:v>
                </c:pt>
                <c:pt idx="402">
                  <c:v>55.55</c:v>
                </c:pt>
                <c:pt idx="403">
                  <c:v>55.44</c:v>
                </c:pt>
                <c:pt idx="404">
                  <c:v>54.89</c:v>
                </c:pt>
                <c:pt idx="405">
                  <c:v>54.89</c:v>
                </c:pt>
                <c:pt idx="406">
                  <c:v>54.89</c:v>
                </c:pt>
                <c:pt idx="407">
                  <c:v>55.33</c:v>
                </c:pt>
                <c:pt idx="408">
                  <c:v>55.22</c:v>
                </c:pt>
                <c:pt idx="409">
                  <c:v>55.33</c:v>
                </c:pt>
                <c:pt idx="410">
                  <c:v>54.89</c:v>
                </c:pt>
                <c:pt idx="411">
                  <c:v>55</c:v>
                </c:pt>
                <c:pt idx="412">
                  <c:v>54.57</c:v>
                </c:pt>
                <c:pt idx="413">
                  <c:v>54.79</c:v>
                </c:pt>
                <c:pt idx="414">
                  <c:v>54.89</c:v>
                </c:pt>
                <c:pt idx="415">
                  <c:v>54.68</c:v>
                </c:pt>
                <c:pt idx="416">
                  <c:v>54.24</c:v>
                </c:pt>
                <c:pt idx="417">
                  <c:v>54.35</c:v>
                </c:pt>
                <c:pt idx="418">
                  <c:v>54.89</c:v>
                </c:pt>
                <c:pt idx="419">
                  <c:v>54.89</c:v>
                </c:pt>
                <c:pt idx="420">
                  <c:v>55.99</c:v>
                </c:pt>
                <c:pt idx="421">
                  <c:v>55.11</c:v>
                </c:pt>
                <c:pt idx="422">
                  <c:v>54.89</c:v>
                </c:pt>
                <c:pt idx="423">
                  <c:v>55</c:v>
                </c:pt>
                <c:pt idx="424">
                  <c:v>55.44</c:v>
                </c:pt>
                <c:pt idx="425">
                  <c:v>55.11</c:v>
                </c:pt>
                <c:pt idx="426">
                  <c:v>55.33</c:v>
                </c:pt>
                <c:pt idx="427">
                  <c:v>55.33</c:v>
                </c:pt>
                <c:pt idx="428">
                  <c:v>55.22</c:v>
                </c:pt>
                <c:pt idx="429">
                  <c:v>55.22</c:v>
                </c:pt>
                <c:pt idx="430">
                  <c:v>55.22</c:v>
                </c:pt>
                <c:pt idx="431">
                  <c:v>54.79</c:v>
                </c:pt>
                <c:pt idx="432">
                  <c:v>54.24</c:v>
                </c:pt>
                <c:pt idx="433">
                  <c:v>54.13</c:v>
                </c:pt>
                <c:pt idx="434">
                  <c:v>54.13</c:v>
                </c:pt>
                <c:pt idx="435">
                  <c:v>53.58</c:v>
                </c:pt>
                <c:pt idx="436">
                  <c:v>52.16</c:v>
                </c:pt>
                <c:pt idx="437">
                  <c:v>52.49</c:v>
                </c:pt>
                <c:pt idx="438">
                  <c:v>52.06</c:v>
                </c:pt>
                <c:pt idx="439">
                  <c:v>51.62</c:v>
                </c:pt>
                <c:pt idx="440">
                  <c:v>51.29</c:v>
                </c:pt>
                <c:pt idx="441">
                  <c:v>50.64</c:v>
                </c:pt>
                <c:pt idx="442">
                  <c:v>49.87</c:v>
                </c:pt>
                <c:pt idx="443">
                  <c:v>49.87</c:v>
                </c:pt>
                <c:pt idx="444">
                  <c:v>51.73</c:v>
                </c:pt>
                <c:pt idx="445">
                  <c:v>51.62</c:v>
                </c:pt>
                <c:pt idx="446">
                  <c:v>50.85</c:v>
                </c:pt>
                <c:pt idx="447">
                  <c:v>50.53</c:v>
                </c:pt>
                <c:pt idx="448">
                  <c:v>48.78</c:v>
                </c:pt>
                <c:pt idx="449">
                  <c:v>49.54</c:v>
                </c:pt>
                <c:pt idx="450">
                  <c:v>56.42</c:v>
                </c:pt>
                <c:pt idx="451">
                  <c:v>58.5</c:v>
                </c:pt>
                <c:pt idx="452">
                  <c:v>58.93</c:v>
                </c:pt>
                <c:pt idx="453">
                  <c:v>59.48</c:v>
                </c:pt>
                <c:pt idx="454">
                  <c:v>60.03</c:v>
                </c:pt>
                <c:pt idx="455">
                  <c:v>59.59</c:v>
                </c:pt>
                <c:pt idx="456">
                  <c:v>59.7</c:v>
                </c:pt>
                <c:pt idx="457">
                  <c:v>60.25</c:v>
                </c:pt>
                <c:pt idx="458">
                  <c:v>57.52</c:v>
                </c:pt>
                <c:pt idx="459">
                  <c:v>58.61</c:v>
                </c:pt>
                <c:pt idx="460">
                  <c:v>59.15</c:v>
                </c:pt>
                <c:pt idx="461">
                  <c:v>59.59</c:v>
                </c:pt>
                <c:pt idx="462">
                  <c:v>57.19</c:v>
                </c:pt>
                <c:pt idx="463">
                  <c:v>53.69</c:v>
                </c:pt>
                <c:pt idx="464">
                  <c:v>50.2</c:v>
                </c:pt>
                <c:pt idx="465">
                  <c:v>49.98</c:v>
                </c:pt>
                <c:pt idx="466">
                  <c:v>46.27</c:v>
                </c:pt>
                <c:pt idx="467">
                  <c:v>46.16</c:v>
                </c:pt>
                <c:pt idx="468">
                  <c:v>45.5</c:v>
                </c:pt>
                <c:pt idx="469">
                  <c:v>45.83</c:v>
                </c:pt>
                <c:pt idx="470">
                  <c:v>45.72</c:v>
                </c:pt>
                <c:pt idx="471">
                  <c:v>48.23</c:v>
                </c:pt>
                <c:pt idx="472">
                  <c:v>53.04</c:v>
                </c:pt>
                <c:pt idx="473">
                  <c:v>54.13</c:v>
                </c:pt>
                <c:pt idx="474">
                  <c:v>55.66</c:v>
                </c:pt>
                <c:pt idx="475">
                  <c:v>54.24</c:v>
                </c:pt>
                <c:pt idx="476">
                  <c:v>49.87</c:v>
                </c:pt>
                <c:pt idx="477">
                  <c:v>47.58</c:v>
                </c:pt>
                <c:pt idx="478">
                  <c:v>44.63</c:v>
                </c:pt>
                <c:pt idx="479">
                  <c:v>43.97</c:v>
                </c:pt>
                <c:pt idx="480">
                  <c:v>49.76</c:v>
                </c:pt>
                <c:pt idx="481">
                  <c:v>48.23</c:v>
                </c:pt>
                <c:pt idx="482">
                  <c:v>42.23</c:v>
                </c:pt>
                <c:pt idx="483">
                  <c:v>45.61</c:v>
                </c:pt>
                <c:pt idx="484">
                  <c:v>50.96</c:v>
                </c:pt>
                <c:pt idx="485">
                  <c:v>50.85</c:v>
                </c:pt>
                <c:pt idx="486">
                  <c:v>48.78</c:v>
                </c:pt>
                <c:pt idx="487">
                  <c:v>39.93</c:v>
                </c:pt>
                <c:pt idx="488">
                  <c:v>44.52</c:v>
                </c:pt>
                <c:pt idx="489">
                  <c:v>46.38</c:v>
                </c:pt>
                <c:pt idx="490">
                  <c:v>42.23</c:v>
                </c:pt>
                <c:pt idx="491">
                  <c:v>43.54</c:v>
                </c:pt>
                <c:pt idx="492">
                  <c:v>36.11</c:v>
                </c:pt>
                <c:pt idx="493">
                  <c:v>36.659999999999997</c:v>
                </c:pt>
                <c:pt idx="494">
                  <c:v>40.479999999999997</c:v>
                </c:pt>
                <c:pt idx="495">
                  <c:v>35.68</c:v>
                </c:pt>
                <c:pt idx="496">
                  <c:v>32.07</c:v>
                </c:pt>
                <c:pt idx="497">
                  <c:v>31.31</c:v>
                </c:pt>
                <c:pt idx="498">
                  <c:v>31.09</c:v>
                </c:pt>
                <c:pt idx="499">
                  <c:v>40.15</c:v>
                </c:pt>
                <c:pt idx="500">
                  <c:v>36.11</c:v>
                </c:pt>
                <c:pt idx="501">
                  <c:v>33.49</c:v>
                </c:pt>
                <c:pt idx="502">
                  <c:v>32.4</c:v>
                </c:pt>
                <c:pt idx="503">
                  <c:v>32.07</c:v>
                </c:pt>
                <c:pt idx="504">
                  <c:v>31.53</c:v>
                </c:pt>
                <c:pt idx="505">
                  <c:v>35.57</c:v>
                </c:pt>
                <c:pt idx="506">
                  <c:v>46.6</c:v>
                </c:pt>
                <c:pt idx="507">
                  <c:v>50.2</c:v>
                </c:pt>
                <c:pt idx="508">
                  <c:v>51.4</c:v>
                </c:pt>
                <c:pt idx="509">
                  <c:v>52.49</c:v>
                </c:pt>
                <c:pt idx="510">
                  <c:v>49.43</c:v>
                </c:pt>
                <c:pt idx="511">
                  <c:v>46.27</c:v>
                </c:pt>
                <c:pt idx="512">
                  <c:v>49.33</c:v>
                </c:pt>
                <c:pt idx="513">
                  <c:v>51.73</c:v>
                </c:pt>
                <c:pt idx="514">
                  <c:v>50.2</c:v>
                </c:pt>
                <c:pt idx="515">
                  <c:v>51.62</c:v>
                </c:pt>
                <c:pt idx="516">
                  <c:v>46.49</c:v>
                </c:pt>
                <c:pt idx="517">
                  <c:v>45.18</c:v>
                </c:pt>
                <c:pt idx="518">
                  <c:v>52.49</c:v>
                </c:pt>
                <c:pt idx="519">
                  <c:v>56.53</c:v>
                </c:pt>
                <c:pt idx="520">
                  <c:v>52.6</c:v>
                </c:pt>
                <c:pt idx="521">
                  <c:v>56.31</c:v>
                </c:pt>
                <c:pt idx="522">
                  <c:v>53.58</c:v>
                </c:pt>
                <c:pt idx="523">
                  <c:v>48.01</c:v>
                </c:pt>
                <c:pt idx="524">
                  <c:v>47.03</c:v>
                </c:pt>
                <c:pt idx="525">
                  <c:v>51.84</c:v>
                </c:pt>
                <c:pt idx="526">
                  <c:v>52.38</c:v>
                </c:pt>
                <c:pt idx="527">
                  <c:v>55.99</c:v>
                </c:pt>
                <c:pt idx="528">
                  <c:v>57.19</c:v>
                </c:pt>
                <c:pt idx="529">
                  <c:v>58.28</c:v>
                </c:pt>
                <c:pt idx="530">
                  <c:v>57.95</c:v>
                </c:pt>
                <c:pt idx="531">
                  <c:v>51.51</c:v>
                </c:pt>
                <c:pt idx="532">
                  <c:v>56.1</c:v>
                </c:pt>
                <c:pt idx="533">
                  <c:v>56.1</c:v>
                </c:pt>
                <c:pt idx="534">
                  <c:v>56.1</c:v>
                </c:pt>
                <c:pt idx="535">
                  <c:v>55.77</c:v>
                </c:pt>
                <c:pt idx="536">
                  <c:v>59.81</c:v>
                </c:pt>
                <c:pt idx="537">
                  <c:v>55.99</c:v>
                </c:pt>
                <c:pt idx="538">
                  <c:v>54.89</c:v>
                </c:pt>
                <c:pt idx="539">
                  <c:v>51.51</c:v>
                </c:pt>
                <c:pt idx="540">
                  <c:v>54.89</c:v>
                </c:pt>
                <c:pt idx="541">
                  <c:v>53.58</c:v>
                </c:pt>
                <c:pt idx="542">
                  <c:v>55.44</c:v>
                </c:pt>
                <c:pt idx="543">
                  <c:v>57.08</c:v>
                </c:pt>
                <c:pt idx="544">
                  <c:v>56.64</c:v>
                </c:pt>
                <c:pt idx="545">
                  <c:v>55.44</c:v>
                </c:pt>
                <c:pt idx="546">
                  <c:v>53.37</c:v>
                </c:pt>
                <c:pt idx="547">
                  <c:v>51.4</c:v>
                </c:pt>
                <c:pt idx="548">
                  <c:v>55.33</c:v>
                </c:pt>
                <c:pt idx="549">
                  <c:v>55.66</c:v>
                </c:pt>
                <c:pt idx="550">
                  <c:v>59.92</c:v>
                </c:pt>
                <c:pt idx="551">
                  <c:v>61.45</c:v>
                </c:pt>
                <c:pt idx="552">
                  <c:v>61.56</c:v>
                </c:pt>
                <c:pt idx="553">
                  <c:v>61.23</c:v>
                </c:pt>
                <c:pt idx="554">
                  <c:v>60.25</c:v>
                </c:pt>
                <c:pt idx="555">
                  <c:v>63.74</c:v>
                </c:pt>
                <c:pt idx="556">
                  <c:v>65.16</c:v>
                </c:pt>
                <c:pt idx="557">
                  <c:v>67.45</c:v>
                </c:pt>
                <c:pt idx="558">
                  <c:v>69.2</c:v>
                </c:pt>
                <c:pt idx="559">
                  <c:v>70.510000000000005</c:v>
                </c:pt>
                <c:pt idx="560">
                  <c:v>71.930000000000007</c:v>
                </c:pt>
                <c:pt idx="561">
                  <c:v>65.81</c:v>
                </c:pt>
                <c:pt idx="562">
                  <c:v>63.3</c:v>
                </c:pt>
                <c:pt idx="563">
                  <c:v>65.05</c:v>
                </c:pt>
                <c:pt idx="564">
                  <c:v>65.489999999999995</c:v>
                </c:pt>
                <c:pt idx="565">
                  <c:v>65.92</c:v>
                </c:pt>
                <c:pt idx="566">
                  <c:v>65.81</c:v>
                </c:pt>
                <c:pt idx="567">
                  <c:v>67.89</c:v>
                </c:pt>
                <c:pt idx="568">
                  <c:v>69.09</c:v>
                </c:pt>
                <c:pt idx="569">
                  <c:v>69.53</c:v>
                </c:pt>
                <c:pt idx="570">
                  <c:v>68.11</c:v>
                </c:pt>
                <c:pt idx="571">
                  <c:v>68.87</c:v>
                </c:pt>
                <c:pt idx="572">
                  <c:v>70.84</c:v>
                </c:pt>
                <c:pt idx="573">
                  <c:v>71.27</c:v>
                </c:pt>
                <c:pt idx="574">
                  <c:v>72.260000000000005</c:v>
                </c:pt>
                <c:pt idx="575">
                  <c:v>72.8</c:v>
                </c:pt>
                <c:pt idx="576">
                  <c:v>72.69</c:v>
                </c:pt>
                <c:pt idx="577">
                  <c:v>74.44</c:v>
                </c:pt>
                <c:pt idx="578">
                  <c:v>76.52</c:v>
                </c:pt>
                <c:pt idx="579">
                  <c:v>74.33</c:v>
                </c:pt>
                <c:pt idx="580">
                  <c:v>73.680000000000007</c:v>
                </c:pt>
                <c:pt idx="581">
                  <c:v>73.349999999999994</c:v>
                </c:pt>
                <c:pt idx="582">
                  <c:v>73.89</c:v>
                </c:pt>
                <c:pt idx="583">
                  <c:v>74.77</c:v>
                </c:pt>
                <c:pt idx="584">
                  <c:v>75.53</c:v>
                </c:pt>
                <c:pt idx="585">
                  <c:v>72.91</c:v>
                </c:pt>
                <c:pt idx="586">
                  <c:v>70.069999999999993</c:v>
                </c:pt>
                <c:pt idx="587">
                  <c:v>68.430000000000007</c:v>
                </c:pt>
                <c:pt idx="588">
                  <c:v>67.78</c:v>
                </c:pt>
                <c:pt idx="589">
                  <c:v>68.87</c:v>
                </c:pt>
                <c:pt idx="590">
                  <c:v>72.150000000000006</c:v>
                </c:pt>
                <c:pt idx="591">
                  <c:v>68.760000000000005</c:v>
                </c:pt>
                <c:pt idx="592">
                  <c:v>73.02</c:v>
                </c:pt>
                <c:pt idx="593">
                  <c:v>70.290000000000006</c:v>
                </c:pt>
                <c:pt idx="594">
                  <c:v>69.53</c:v>
                </c:pt>
                <c:pt idx="595">
                  <c:v>70.069999999999993</c:v>
                </c:pt>
                <c:pt idx="596">
                  <c:v>68.540000000000006</c:v>
                </c:pt>
                <c:pt idx="597">
                  <c:v>67.45</c:v>
                </c:pt>
                <c:pt idx="598">
                  <c:v>70.62</c:v>
                </c:pt>
                <c:pt idx="599">
                  <c:v>70.180000000000007</c:v>
                </c:pt>
                <c:pt idx="600">
                  <c:v>71.16</c:v>
                </c:pt>
                <c:pt idx="601">
                  <c:v>71.709999999999994</c:v>
                </c:pt>
                <c:pt idx="602">
                  <c:v>74.88</c:v>
                </c:pt>
                <c:pt idx="603">
                  <c:v>71.27</c:v>
                </c:pt>
                <c:pt idx="604">
                  <c:v>69.53</c:v>
                </c:pt>
                <c:pt idx="605">
                  <c:v>71.930000000000007</c:v>
                </c:pt>
                <c:pt idx="606">
                  <c:v>70.73</c:v>
                </c:pt>
                <c:pt idx="607">
                  <c:v>72.260000000000005</c:v>
                </c:pt>
                <c:pt idx="608">
                  <c:v>71.819999999999993</c:v>
                </c:pt>
                <c:pt idx="609">
                  <c:v>72.150000000000006</c:v>
                </c:pt>
                <c:pt idx="610">
                  <c:v>73.13</c:v>
                </c:pt>
                <c:pt idx="611">
                  <c:v>73.02</c:v>
                </c:pt>
                <c:pt idx="612">
                  <c:v>73.680000000000007</c:v>
                </c:pt>
                <c:pt idx="613">
                  <c:v>72.260000000000005</c:v>
                </c:pt>
                <c:pt idx="614">
                  <c:v>70.84</c:v>
                </c:pt>
                <c:pt idx="615">
                  <c:v>72.260000000000005</c:v>
                </c:pt>
                <c:pt idx="616">
                  <c:v>70.62</c:v>
                </c:pt>
                <c:pt idx="617">
                  <c:v>71.27</c:v>
                </c:pt>
                <c:pt idx="618">
                  <c:v>74.55</c:v>
                </c:pt>
                <c:pt idx="619">
                  <c:v>75.97</c:v>
                </c:pt>
                <c:pt idx="620">
                  <c:v>77.39</c:v>
                </c:pt>
                <c:pt idx="621">
                  <c:v>79.03</c:v>
                </c:pt>
                <c:pt idx="622">
                  <c:v>77.06</c:v>
                </c:pt>
                <c:pt idx="623">
                  <c:v>77.06</c:v>
                </c:pt>
                <c:pt idx="624">
                  <c:v>78.92</c:v>
                </c:pt>
                <c:pt idx="625">
                  <c:v>82.3</c:v>
                </c:pt>
                <c:pt idx="626">
                  <c:v>80.12</c:v>
                </c:pt>
                <c:pt idx="627">
                  <c:v>78.81</c:v>
                </c:pt>
                <c:pt idx="628">
                  <c:v>77.17</c:v>
                </c:pt>
                <c:pt idx="629">
                  <c:v>75.97</c:v>
                </c:pt>
                <c:pt idx="630">
                  <c:v>73.680000000000007</c:v>
                </c:pt>
                <c:pt idx="631">
                  <c:v>72.150000000000006</c:v>
                </c:pt>
                <c:pt idx="632">
                  <c:v>74.22</c:v>
                </c:pt>
                <c:pt idx="633">
                  <c:v>75.209999999999994</c:v>
                </c:pt>
                <c:pt idx="634">
                  <c:v>76.95</c:v>
                </c:pt>
                <c:pt idx="635">
                  <c:v>77.83</c:v>
                </c:pt>
                <c:pt idx="636">
                  <c:v>79.790000000000006</c:v>
                </c:pt>
                <c:pt idx="637">
                  <c:v>78.59</c:v>
                </c:pt>
                <c:pt idx="638">
                  <c:v>75.75</c:v>
                </c:pt>
                <c:pt idx="639">
                  <c:v>74.88</c:v>
                </c:pt>
                <c:pt idx="640">
                  <c:v>75.53</c:v>
                </c:pt>
                <c:pt idx="641">
                  <c:v>78.040000000000006</c:v>
                </c:pt>
                <c:pt idx="642">
                  <c:v>79.36</c:v>
                </c:pt>
                <c:pt idx="643">
                  <c:v>80.12</c:v>
                </c:pt>
                <c:pt idx="644">
                  <c:v>80.45</c:v>
                </c:pt>
                <c:pt idx="645">
                  <c:v>81.540000000000006</c:v>
                </c:pt>
                <c:pt idx="646">
                  <c:v>78.48</c:v>
                </c:pt>
                <c:pt idx="647">
                  <c:v>78.7</c:v>
                </c:pt>
                <c:pt idx="648">
                  <c:v>78.92</c:v>
                </c:pt>
                <c:pt idx="649">
                  <c:v>79.459999999999994</c:v>
                </c:pt>
                <c:pt idx="650">
                  <c:v>79.14</c:v>
                </c:pt>
                <c:pt idx="651">
                  <c:v>79.25</c:v>
                </c:pt>
                <c:pt idx="652">
                  <c:v>79.569999999999993</c:v>
                </c:pt>
                <c:pt idx="653">
                  <c:v>78.48</c:v>
                </c:pt>
                <c:pt idx="654">
                  <c:v>77.94</c:v>
                </c:pt>
                <c:pt idx="655">
                  <c:v>76.95</c:v>
                </c:pt>
                <c:pt idx="656">
                  <c:v>79.25</c:v>
                </c:pt>
                <c:pt idx="657">
                  <c:v>75.53</c:v>
                </c:pt>
                <c:pt idx="658">
                  <c:v>72.37</c:v>
                </c:pt>
                <c:pt idx="659">
                  <c:v>75.42</c:v>
                </c:pt>
                <c:pt idx="660">
                  <c:v>76.52</c:v>
                </c:pt>
                <c:pt idx="661">
                  <c:v>76.41</c:v>
                </c:pt>
                <c:pt idx="662">
                  <c:v>76.41</c:v>
                </c:pt>
                <c:pt idx="663">
                  <c:v>75.099999999999994</c:v>
                </c:pt>
                <c:pt idx="664">
                  <c:v>75.209999999999994</c:v>
                </c:pt>
                <c:pt idx="665">
                  <c:v>77.28</c:v>
                </c:pt>
                <c:pt idx="666">
                  <c:v>74.77</c:v>
                </c:pt>
                <c:pt idx="667">
                  <c:v>72.37</c:v>
                </c:pt>
                <c:pt idx="668">
                  <c:v>72.8</c:v>
                </c:pt>
                <c:pt idx="669">
                  <c:v>72.48</c:v>
                </c:pt>
                <c:pt idx="670">
                  <c:v>73.569999999999993</c:v>
                </c:pt>
                <c:pt idx="671">
                  <c:v>72.8</c:v>
                </c:pt>
                <c:pt idx="672">
                  <c:v>70.510000000000005</c:v>
                </c:pt>
                <c:pt idx="673">
                  <c:v>72.37</c:v>
                </c:pt>
                <c:pt idx="674">
                  <c:v>74.88</c:v>
                </c:pt>
                <c:pt idx="675">
                  <c:v>75.97</c:v>
                </c:pt>
                <c:pt idx="676">
                  <c:v>74.989999999999995</c:v>
                </c:pt>
                <c:pt idx="677">
                  <c:v>69.959999999999994</c:v>
                </c:pt>
                <c:pt idx="678">
                  <c:v>73.02</c:v>
                </c:pt>
                <c:pt idx="679">
                  <c:v>72.8</c:v>
                </c:pt>
                <c:pt idx="680">
                  <c:v>75.42</c:v>
                </c:pt>
                <c:pt idx="681">
                  <c:v>77.06</c:v>
                </c:pt>
                <c:pt idx="682">
                  <c:v>76.95</c:v>
                </c:pt>
                <c:pt idx="683">
                  <c:v>76.52</c:v>
                </c:pt>
                <c:pt idx="684">
                  <c:v>75.64</c:v>
                </c:pt>
                <c:pt idx="685">
                  <c:v>76.73</c:v>
                </c:pt>
                <c:pt idx="686">
                  <c:v>76.95</c:v>
                </c:pt>
                <c:pt idx="687">
                  <c:v>77.06</c:v>
                </c:pt>
                <c:pt idx="688">
                  <c:v>77.17</c:v>
                </c:pt>
                <c:pt idx="689">
                  <c:v>77.39</c:v>
                </c:pt>
                <c:pt idx="690">
                  <c:v>78.150000000000006</c:v>
                </c:pt>
                <c:pt idx="691">
                  <c:v>79.569999999999993</c:v>
                </c:pt>
                <c:pt idx="692">
                  <c:v>77.94</c:v>
                </c:pt>
                <c:pt idx="693">
                  <c:v>80.34</c:v>
                </c:pt>
                <c:pt idx="694">
                  <c:v>81.87</c:v>
                </c:pt>
                <c:pt idx="695">
                  <c:v>82.96</c:v>
                </c:pt>
                <c:pt idx="696">
                  <c:v>83.18</c:v>
                </c:pt>
                <c:pt idx="697">
                  <c:v>83.72</c:v>
                </c:pt>
                <c:pt idx="698">
                  <c:v>83.61</c:v>
                </c:pt>
                <c:pt idx="699">
                  <c:v>80.12</c:v>
                </c:pt>
                <c:pt idx="700">
                  <c:v>82.41</c:v>
                </c:pt>
                <c:pt idx="701">
                  <c:v>85.03</c:v>
                </c:pt>
                <c:pt idx="702">
                  <c:v>83.94</c:v>
                </c:pt>
                <c:pt idx="703">
                  <c:v>84.49</c:v>
                </c:pt>
                <c:pt idx="704">
                  <c:v>85.14</c:v>
                </c:pt>
                <c:pt idx="705">
                  <c:v>85.36</c:v>
                </c:pt>
                <c:pt idx="706">
                  <c:v>86.13</c:v>
                </c:pt>
                <c:pt idx="707">
                  <c:v>85.58</c:v>
                </c:pt>
                <c:pt idx="708">
                  <c:v>84.6</c:v>
                </c:pt>
                <c:pt idx="709">
                  <c:v>85.69</c:v>
                </c:pt>
                <c:pt idx="710">
                  <c:v>86.45</c:v>
                </c:pt>
                <c:pt idx="711">
                  <c:v>85.47</c:v>
                </c:pt>
                <c:pt idx="712">
                  <c:v>84.49</c:v>
                </c:pt>
                <c:pt idx="713">
                  <c:v>84.38</c:v>
                </c:pt>
                <c:pt idx="714">
                  <c:v>83.94</c:v>
                </c:pt>
                <c:pt idx="715">
                  <c:v>83.61</c:v>
                </c:pt>
                <c:pt idx="716">
                  <c:v>83.61</c:v>
                </c:pt>
                <c:pt idx="717">
                  <c:v>84.27</c:v>
                </c:pt>
                <c:pt idx="718">
                  <c:v>85.14</c:v>
                </c:pt>
                <c:pt idx="719">
                  <c:v>85.36</c:v>
                </c:pt>
                <c:pt idx="720">
                  <c:v>85.03</c:v>
                </c:pt>
                <c:pt idx="721">
                  <c:v>84.6</c:v>
                </c:pt>
                <c:pt idx="722">
                  <c:v>85.47</c:v>
                </c:pt>
                <c:pt idx="723">
                  <c:v>86.56</c:v>
                </c:pt>
                <c:pt idx="724">
                  <c:v>87.11</c:v>
                </c:pt>
                <c:pt idx="725">
                  <c:v>86.56</c:v>
                </c:pt>
                <c:pt idx="726">
                  <c:v>85.8</c:v>
                </c:pt>
                <c:pt idx="727">
                  <c:v>85.69</c:v>
                </c:pt>
                <c:pt idx="728">
                  <c:v>84.92</c:v>
                </c:pt>
                <c:pt idx="729">
                  <c:v>84.49</c:v>
                </c:pt>
                <c:pt idx="730">
                  <c:v>84.6</c:v>
                </c:pt>
                <c:pt idx="731">
                  <c:v>84.16</c:v>
                </c:pt>
                <c:pt idx="732">
                  <c:v>82.41</c:v>
                </c:pt>
                <c:pt idx="733">
                  <c:v>83.83</c:v>
                </c:pt>
                <c:pt idx="734">
                  <c:v>84.92</c:v>
                </c:pt>
                <c:pt idx="735">
                  <c:v>84.71</c:v>
                </c:pt>
                <c:pt idx="736">
                  <c:v>84.38</c:v>
                </c:pt>
                <c:pt idx="737">
                  <c:v>83.4</c:v>
                </c:pt>
                <c:pt idx="738">
                  <c:v>83.83</c:v>
                </c:pt>
                <c:pt idx="739">
                  <c:v>84.49</c:v>
                </c:pt>
                <c:pt idx="740">
                  <c:v>85.69</c:v>
                </c:pt>
                <c:pt idx="741">
                  <c:v>86.89</c:v>
                </c:pt>
                <c:pt idx="742">
                  <c:v>87</c:v>
                </c:pt>
                <c:pt idx="743">
                  <c:v>87.33</c:v>
                </c:pt>
                <c:pt idx="744">
                  <c:v>87.11</c:v>
                </c:pt>
                <c:pt idx="745">
                  <c:v>86.67</c:v>
                </c:pt>
                <c:pt idx="746">
                  <c:v>86.78</c:v>
                </c:pt>
                <c:pt idx="747">
                  <c:v>86.67</c:v>
                </c:pt>
                <c:pt idx="748">
                  <c:v>86.02</c:v>
                </c:pt>
                <c:pt idx="749">
                  <c:v>85.58</c:v>
                </c:pt>
                <c:pt idx="750">
                  <c:v>86.02</c:v>
                </c:pt>
                <c:pt idx="751">
                  <c:v>86.23</c:v>
                </c:pt>
                <c:pt idx="752">
                  <c:v>86.34</c:v>
                </c:pt>
                <c:pt idx="753">
                  <c:v>87</c:v>
                </c:pt>
                <c:pt idx="754">
                  <c:v>86.02</c:v>
                </c:pt>
                <c:pt idx="755">
                  <c:v>85.47</c:v>
                </c:pt>
                <c:pt idx="756">
                  <c:v>87.11</c:v>
                </c:pt>
                <c:pt idx="757">
                  <c:v>86.67</c:v>
                </c:pt>
                <c:pt idx="758">
                  <c:v>86.02</c:v>
                </c:pt>
                <c:pt idx="759">
                  <c:v>86.13</c:v>
                </c:pt>
                <c:pt idx="760">
                  <c:v>87</c:v>
                </c:pt>
                <c:pt idx="761">
                  <c:v>86.56</c:v>
                </c:pt>
                <c:pt idx="762">
                  <c:v>86.78</c:v>
                </c:pt>
                <c:pt idx="763">
                  <c:v>87.87</c:v>
                </c:pt>
                <c:pt idx="764">
                  <c:v>87.33</c:v>
                </c:pt>
                <c:pt idx="765">
                  <c:v>87.11</c:v>
                </c:pt>
                <c:pt idx="766">
                  <c:v>86.89</c:v>
                </c:pt>
                <c:pt idx="767">
                  <c:v>87.87</c:v>
                </c:pt>
                <c:pt idx="768">
                  <c:v>87.98</c:v>
                </c:pt>
                <c:pt idx="769">
                  <c:v>88.2</c:v>
                </c:pt>
                <c:pt idx="770">
                  <c:v>88.53</c:v>
                </c:pt>
                <c:pt idx="771">
                  <c:v>88.09</c:v>
                </c:pt>
                <c:pt idx="772">
                  <c:v>87.33</c:v>
                </c:pt>
                <c:pt idx="773">
                  <c:v>87.11</c:v>
                </c:pt>
                <c:pt idx="774">
                  <c:v>86.67</c:v>
                </c:pt>
                <c:pt idx="775">
                  <c:v>86.23</c:v>
                </c:pt>
                <c:pt idx="776">
                  <c:v>86.13</c:v>
                </c:pt>
                <c:pt idx="777">
                  <c:v>85.25</c:v>
                </c:pt>
                <c:pt idx="778">
                  <c:v>83.94</c:v>
                </c:pt>
                <c:pt idx="779">
                  <c:v>83.94</c:v>
                </c:pt>
                <c:pt idx="780">
                  <c:v>84.6</c:v>
                </c:pt>
                <c:pt idx="781">
                  <c:v>84.92</c:v>
                </c:pt>
                <c:pt idx="782">
                  <c:v>83.29</c:v>
                </c:pt>
                <c:pt idx="783">
                  <c:v>84.05</c:v>
                </c:pt>
                <c:pt idx="784">
                  <c:v>84.71</c:v>
                </c:pt>
                <c:pt idx="785">
                  <c:v>84.92</c:v>
                </c:pt>
                <c:pt idx="786">
                  <c:v>85.03</c:v>
                </c:pt>
                <c:pt idx="787">
                  <c:v>84.81</c:v>
                </c:pt>
                <c:pt idx="788">
                  <c:v>84.38</c:v>
                </c:pt>
                <c:pt idx="789">
                  <c:v>84.05</c:v>
                </c:pt>
                <c:pt idx="790">
                  <c:v>83.61</c:v>
                </c:pt>
                <c:pt idx="791">
                  <c:v>81.540000000000006</c:v>
                </c:pt>
                <c:pt idx="792">
                  <c:v>81.430000000000007</c:v>
                </c:pt>
                <c:pt idx="793">
                  <c:v>82.41</c:v>
                </c:pt>
                <c:pt idx="794">
                  <c:v>82.3</c:v>
                </c:pt>
                <c:pt idx="795">
                  <c:v>84.16</c:v>
                </c:pt>
                <c:pt idx="796">
                  <c:v>86.02</c:v>
                </c:pt>
                <c:pt idx="797">
                  <c:v>85.8</c:v>
                </c:pt>
                <c:pt idx="798">
                  <c:v>86.13</c:v>
                </c:pt>
                <c:pt idx="799">
                  <c:v>85.47</c:v>
                </c:pt>
                <c:pt idx="800">
                  <c:v>85.25</c:v>
                </c:pt>
                <c:pt idx="801">
                  <c:v>84.71</c:v>
                </c:pt>
                <c:pt idx="802">
                  <c:v>84.49</c:v>
                </c:pt>
                <c:pt idx="803">
                  <c:v>83.61</c:v>
                </c:pt>
                <c:pt idx="804">
                  <c:v>82.96</c:v>
                </c:pt>
                <c:pt idx="805">
                  <c:v>83.4</c:v>
                </c:pt>
                <c:pt idx="806">
                  <c:v>83.94</c:v>
                </c:pt>
                <c:pt idx="807">
                  <c:v>84.16</c:v>
                </c:pt>
                <c:pt idx="808">
                  <c:v>84.49</c:v>
                </c:pt>
                <c:pt idx="809">
                  <c:v>84.81</c:v>
                </c:pt>
                <c:pt idx="810">
                  <c:v>85.25</c:v>
                </c:pt>
                <c:pt idx="811">
                  <c:v>85.69</c:v>
                </c:pt>
                <c:pt idx="812">
                  <c:v>86.13</c:v>
                </c:pt>
                <c:pt idx="813">
                  <c:v>86.23</c:v>
                </c:pt>
                <c:pt idx="814">
                  <c:v>86.67</c:v>
                </c:pt>
                <c:pt idx="815">
                  <c:v>87.11</c:v>
                </c:pt>
                <c:pt idx="816">
                  <c:v>88.53</c:v>
                </c:pt>
                <c:pt idx="817">
                  <c:v>88.86</c:v>
                </c:pt>
                <c:pt idx="818">
                  <c:v>88.75</c:v>
                </c:pt>
                <c:pt idx="819">
                  <c:v>88.75</c:v>
                </c:pt>
                <c:pt idx="820">
                  <c:v>88.86</c:v>
                </c:pt>
                <c:pt idx="821">
                  <c:v>89.18</c:v>
                </c:pt>
                <c:pt idx="822">
                  <c:v>89.18</c:v>
                </c:pt>
                <c:pt idx="823">
                  <c:v>88.86</c:v>
                </c:pt>
                <c:pt idx="824">
                  <c:v>88.75</c:v>
                </c:pt>
                <c:pt idx="825">
                  <c:v>88.75</c:v>
                </c:pt>
                <c:pt idx="826">
                  <c:v>87.11</c:v>
                </c:pt>
                <c:pt idx="827">
                  <c:v>87</c:v>
                </c:pt>
                <c:pt idx="828">
                  <c:v>87.54</c:v>
                </c:pt>
                <c:pt idx="829">
                  <c:v>88.09</c:v>
                </c:pt>
                <c:pt idx="830">
                  <c:v>89.18</c:v>
                </c:pt>
                <c:pt idx="831">
                  <c:v>89.29</c:v>
                </c:pt>
                <c:pt idx="832">
                  <c:v>89.73</c:v>
                </c:pt>
                <c:pt idx="833">
                  <c:v>89.95</c:v>
                </c:pt>
                <c:pt idx="834">
                  <c:v>90.27</c:v>
                </c:pt>
                <c:pt idx="835">
                  <c:v>90.38</c:v>
                </c:pt>
                <c:pt idx="836">
                  <c:v>90.38</c:v>
                </c:pt>
                <c:pt idx="837">
                  <c:v>90.38</c:v>
                </c:pt>
                <c:pt idx="838">
                  <c:v>90.6</c:v>
                </c:pt>
                <c:pt idx="839">
                  <c:v>90.71</c:v>
                </c:pt>
                <c:pt idx="840">
                  <c:v>90.6</c:v>
                </c:pt>
                <c:pt idx="841">
                  <c:v>90.38</c:v>
                </c:pt>
                <c:pt idx="842">
                  <c:v>90.06</c:v>
                </c:pt>
                <c:pt idx="843">
                  <c:v>89.84</c:v>
                </c:pt>
                <c:pt idx="844">
                  <c:v>90.06</c:v>
                </c:pt>
                <c:pt idx="845">
                  <c:v>90.38</c:v>
                </c:pt>
                <c:pt idx="846">
                  <c:v>90.49</c:v>
                </c:pt>
                <c:pt idx="847">
                  <c:v>89.51</c:v>
                </c:pt>
                <c:pt idx="848">
                  <c:v>89.4</c:v>
                </c:pt>
                <c:pt idx="849">
                  <c:v>89.62</c:v>
                </c:pt>
                <c:pt idx="850">
                  <c:v>89.62</c:v>
                </c:pt>
                <c:pt idx="851">
                  <c:v>89.62</c:v>
                </c:pt>
                <c:pt idx="852">
                  <c:v>89.73</c:v>
                </c:pt>
                <c:pt idx="853">
                  <c:v>89.84</c:v>
                </c:pt>
                <c:pt idx="854">
                  <c:v>88.64</c:v>
                </c:pt>
                <c:pt idx="855">
                  <c:v>87.33</c:v>
                </c:pt>
                <c:pt idx="856">
                  <c:v>86.56</c:v>
                </c:pt>
                <c:pt idx="857">
                  <c:v>87.11</c:v>
                </c:pt>
                <c:pt idx="858">
                  <c:v>86.78</c:v>
                </c:pt>
                <c:pt idx="859">
                  <c:v>87.11</c:v>
                </c:pt>
                <c:pt idx="860">
                  <c:v>86.67</c:v>
                </c:pt>
                <c:pt idx="861">
                  <c:v>85.69</c:v>
                </c:pt>
                <c:pt idx="862">
                  <c:v>85.25</c:v>
                </c:pt>
                <c:pt idx="863">
                  <c:v>85.69</c:v>
                </c:pt>
                <c:pt idx="864">
                  <c:v>86.56</c:v>
                </c:pt>
                <c:pt idx="865">
                  <c:v>85.91</c:v>
                </c:pt>
                <c:pt idx="866">
                  <c:v>85.69</c:v>
                </c:pt>
                <c:pt idx="867">
                  <c:v>85.58</c:v>
                </c:pt>
                <c:pt idx="868">
                  <c:v>85.58</c:v>
                </c:pt>
                <c:pt idx="869">
                  <c:v>86.23</c:v>
                </c:pt>
                <c:pt idx="870">
                  <c:v>86.56</c:v>
                </c:pt>
                <c:pt idx="871">
                  <c:v>86.45</c:v>
                </c:pt>
                <c:pt idx="872">
                  <c:v>86.45</c:v>
                </c:pt>
                <c:pt idx="873">
                  <c:v>85.36</c:v>
                </c:pt>
                <c:pt idx="874">
                  <c:v>82.96</c:v>
                </c:pt>
                <c:pt idx="875">
                  <c:v>82.74</c:v>
                </c:pt>
                <c:pt idx="876">
                  <c:v>82.74</c:v>
                </c:pt>
                <c:pt idx="877">
                  <c:v>83.5</c:v>
                </c:pt>
                <c:pt idx="878">
                  <c:v>84.16</c:v>
                </c:pt>
                <c:pt idx="879">
                  <c:v>84.81</c:v>
                </c:pt>
                <c:pt idx="880">
                  <c:v>84.16</c:v>
                </c:pt>
                <c:pt idx="881">
                  <c:v>83.4</c:v>
                </c:pt>
                <c:pt idx="882">
                  <c:v>83.61</c:v>
                </c:pt>
                <c:pt idx="883">
                  <c:v>83.94</c:v>
                </c:pt>
                <c:pt idx="884">
                  <c:v>84.05</c:v>
                </c:pt>
                <c:pt idx="885">
                  <c:v>83.83</c:v>
                </c:pt>
                <c:pt idx="886">
                  <c:v>83.83</c:v>
                </c:pt>
                <c:pt idx="887">
                  <c:v>83.94</c:v>
                </c:pt>
                <c:pt idx="888">
                  <c:v>84.16</c:v>
                </c:pt>
                <c:pt idx="889">
                  <c:v>84.6</c:v>
                </c:pt>
                <c:pt idx="890">
                  <c:v>84.92</c:v>
                </c:pt>
                <c:pt idx="891">
                  <c:v>85.36</c:v>
                </c:pt>
                <c:pt idx="892">
                  <c:v>85.58</c:v>
                </c:pt>
                <c:pt idx="893">
                  <c:v>85.58</c:v>
                </c:pt>
                <c:pt idx="894">
                  <c:v>85.91</c:v>
                </c:pt>
                <c:pt idx="895">
                  <c:v>86.02</c:v>
                </c:pt>
                <c:pt idx="896">
                  <c:v>85.8</c:v>
                </c:pt>
                <c:pt idx="897">
                  <c:v>85.58</c:v>
                </c:pt>
                <c:pt idx="898">
                  <c:v>85.58</c:v>
                </c:pt>
                <c:pt idx="899">
                  <c:v>86.23</c:v>
                </c:pt>
                <c:pt idx="900">
                  <c:v>86.56</c:v>
                </c:pt>
                <c:pt idx="901">
                  <c:v>86.23</c:v>
                </c:pt>
                <c:pt idx="902">
                  <c:v>85.8</c:v>
                </c:pt>
                <c:pt idx="903">
                  <c:v>86.02</c:v>
                </c:pt>
                <c:pt idx="904">
                  <c:v>85.91</c:v>
                </c:pt>
                <c:pt idx="905">
                  <c:v>86.45</c:v>
                </c:pt>
                <c:pt idx="906">
                  <c:v>87</c:v>
                </c:pt>
                <c:pt idx="907">
                  <c:v>87.22</c:v>
                </c:pt>
                <c:pt idx="908">
                  <c:v>86.02</c:v>
                </c:pt>
                <c:pt idx="909">
                  <c:v>85.36</c:v>
                </c:pt>
                <c:pt idx="910">
                  <c:v>85.14</c:v>
                </c:pt>
                <c:pt idx="911">
                  <c:v>85.14</c:v>
                </c:pt>
                <c:pt idx="912">
                  <c:v>85.14</c:v>
                </c:pt>
                <c:pt idx="913">
                  <c:v>85.03</c:v>
                </c:pt>
                <c:pt idx="914">
                  <c:v>85.14</c:v>
                </c:pt>
                <c:pt idx="915">
                  <c:v>85.69</c:v>
                </c:pt>
                <c:pt idx="916">
                  <c:v>86.02</c:v>
                </c:pt>
                <c:pt idx="917">
                  <c:v>86.23</c:v>
                </c:pt>
                <c:pt idx="918">
                  <c:v>86.34</c:v>
                </c:pt>
                <c:pt idx="919">
                  <c:v>85.8</c:v>
                </c:pt>
                <c:pt idx="920">
                  <c:v>86.02</c:v>
                </c:pt>
                <c:pt idx="921">
                  <c:v>86.34</c:v>
                </c:pt>
                <c:pt idx="922">
                  <c:v>85.69</c:v>
                </c:pt>
                <c:pt idx="923">
                  <c:v>85.14</c:v>
                </c:pt>
                <c:pt idx="924">
                  <c:v>85.14</c:v>
                </c:pt>
                <c:pt idx="925">
                  <c:v>85.25</c:v>
                </c:pt>
                <c:pt idx="926">
                  <c:v>85.47</c:v>
                </c:pt>
                <c:pt idx="927">
                  <c:v>85.58</c:v>
                </c:pt>
                <c:pt idx="928">
                  <c:v>85.58</c:v>
                </c:pt>
                <c:pt idx="929">
                  <c:v>85.91</c:v>
                </c:pt>
                <c:pt idx="930">
                  <c:v>86.45</c:v>
                </c:pt>
                <c:pt idx="931">
                  <c:v>86.67</c:v>
                </c:pt>
                <c:pt idx="932">
                  <c:v>86.02</c:v>
                </c:pt>
                <c:pt idx="933">
                  <c:v>86.02</c:v>
                </c:pt>
                <c:pt idx="934">
                  <c:v>86.23</c:v>
                </c:pt>
                <c:pt idx="935">
                  <c:v>86.67</c:v>
                </c:pt>
                <c:pt idx="936">
                  <c:v>87.22</c:v>
                </c:pt>
                <c:pt idx="937">
                  <c:v>87.54</c:v>
                </c:pt>
                <c:pt idx="938">
                  <c:v>87.98</c:v>
                </c:pt>
                <c:pt idx="939">
                  <c:v>88.2</c:v>
                </c:pt>
                <c:pt idx="940">
                  <c:v>88.42</c:v>
                </c:pt>
                <c:pt idx="941">
                  <c:v>88.53</c:v>
                </c:pt>
                <c:pt idx="942">
                  <c:v>88.53</c:v>
                </c:pt>
                <c:pt idx="943">
                  <c:v>88.42</c:v>
                </c:pt>
                <c:pt idx="944">
                  <c:v>88.42</c:v>
                </c:pt>
                <c:pt idx="945">
                  <c:v>88.42</c:v>
                </c:pt>
                <c:pt idx="946">
                  <c:v>88.31</c:v>
                </c:pt>
                <c:pt idx="947">
                  <c:v>88.31</c:v>
                </c:pt>
                <c:pt idx="948">
                  <c:v>88.31</c:v>
                </c:pt>
                <c:pt idx="949">
                  <c:v>88.09</c:v>
                </c:pt>
                <c:pt idx="950">
                  <c:v>88.2</c:v>
                </c:pt>
                <c:pt idx="951">
                  <c:v>88.2</c:v>
                </c:pt>
                <c:pt idx="952">
                  <c:v>88.2</c:v>
                </c:pt>
                <c:pt idx="953">
                  <c:v>88.09</c:v>
                </c:pt>
                <c:pt idx="954">
                  <c:v>88.2</c:v>
                </c:pt>
                <c:pt idx="955">
                  <c:v>88.2</c:v>
                </c:pt>
                <c:pt idx="956">
                  <c:v>88.2</c:v>
                </c:pt>
                <c:pt idx="957">
                  <c:v>88.2</c:v>
                </c:pt>
                <c:pt idx="958">
                  <c:v>87.98</c:v>
                </c:pt>
                <c:pt idx="959">
                  <c:v>87.87</c:v>
                </c:pt>
                <c:pt idx="960">
                  <c:v>87.87</c:v>
                </c:pt>
                <c:pt idx="961">
                  <c:v>87.98</c:v>
                </c:pt>
                <c:pt idx="962">
                  <c:v>87.87</c:v>
                </c:pt>
                <c:pt idx="963">
                  <c:v>87.65</c:v>
                </c:pt>
                <c:pt idx="964">
                  <c:v>87.65</c:v>
                </c:pt>
                <c:pt idx="965">
                  <c:v>87.87</c:v>
                </c:pt>
                <c:pt idx="966">
                  <c:v>87.87</c:v>
                </c:pt>
                <c:pt idx="967">
                  <c:v>87.87</c:v>
                </c:pt>
                <c:pt idx="968">
                  <c:v>87.54</c:v>
                </c:pt>
                <c:pt idx="969">
                  <c:v>88.2</c:v>
                </c:pt>
                <c:pt idx="970">
                  <c:v>88.64</c:v>
                </c:pt>
                <c:pt idx="971">
                  <c:v>88.53</c:v>
                </c:pt>
                <c:pt idx="972">
                  <c:v>88.64</c:v>
                </c:pt>
                <c:pt idx="973">
                  <c:v>88.2</c:v>
                </c:pt>
                <c:pt idx="974">
                  <c:v>87.54</c:v>
                </c:pt>
                <c:pt idx="975">
                  <c:v>87</c:v>
                </c:pt>
                <c:pt idx="976">
                  <c:v>86.89</c:v>
                </c:pt>
                <c:pt idx="977">
                  <c:v>87.11</c:v>
                </c:pt>
                <c:pt idx="978">
                  <c:v>87.87</c:v>
                </c:pt>
                <c:pt idx="979">
                  <c:v>88.2</c:v>
                </c:pt>
                <c:pt idx="980">
                  <c:v>87.65</c:v>
                </c:pt>
                <c:pt idx="981">
                  <c:v>87.22</c:v>
                </c:pt>
                <c:pt idx="982">
                  <c:v>87.11</c:v>
                </c:pt>
                <c:pt idx="983">
                  <c:v>87.11</c:v>
                </c:pt>
                <c:pt idx="984">
                  <c:v>87.11</c:v>
                </c:pt>
                <c:pt idx="985">
                  <c:v>87.11</c:v>
                </c:pt>
                <c:pt idx="986">
                  <c:v>87</c:v>
                </c:pt>
                <c:pt idx="987">
                  <c:v>87</c:v>
                </c:pt>
                <c:pt idx="988">
                  <c:v>87</c:v>
                </c:pt>
                <c:pt idx="989">
                  <c:v>87.22</c:v>
                </c:pt>
                <c:pt idx="990">
                  <c:v>86.89</c:v>
                </c:pt>
                <c:pt idx="991">
                  <c:v>87</c:v>
                </c:pt>
                <c:pt idx="992">
                  <c:v>87.11</c:v>
                </c:pt>
                <c:pt idx="993">
                  <c:v>87.33</c:v>
                </c:pt>
                <c:pt idx="994">
                  <c:v>87.54</c:v>
                </c:pt>
                <c:pt idx="995">
                  <c:v>87.44</c:v>
                </c:pt>
                <c:pt idx="996">
                  <c:v>88.31</c:v>
                </c:pt>
                <c:pt idx="997">
                  <c:v>88.53</c:v>
                </c:pt>
                <c:pt idx="998">
                  <c:v>88.42</c:v>
                </c:pt>
                <c:pt idx="999">
                  <c:v>88.53</c:v>
                </c:pt>
                <c:pt idx="1000">
                  <c:v>88.64</c:v>
                </c:pt>
                <c:pt idx="1001">
                  <c:v>88.42</c:v>
                </c:pt>
                <c:pt idx="1002">
                  <c:v>88.2</c:v>
                </c:pt>
                <c:pt idx="1003">
                  <c:v>88.2</c:v>
                </c:pt>
                <c:pt idx="1004">
                  <c:v>87.87</c:v>
                </c:pt>
                <c:pt idx="1005">
                  <c:v>88.31</c:v>
                </c:pt>
                <c:pt idx="1006">
                  <c:v>88.2</c:v>
                </c:pt>
                <c:pt idx="1007">
                  <c:v>88.2</c:v>
                </c:pt>
                <c:pt idx="1008">
                  <c:v>88.42</c:v>
                </c:pt>
                <c:pt idx="1009">
                  <c:v>88.86</c:v>
                </c:pt>
                <c:pt idx="1010">
                  <c:v>89.29</c:v>
                </c:pt>
                <c:pt idx="1011">
                  <c:v>88.96</c:v>
                </c:pt>
                <c:pt idx="1012">
                  <c:v>89.51</c:v>
                </c:pt>
                <c:pt idx="1013">
                  <c:v>89.62</c:v>
                </c:pt>
                <c:pt idx="1014">
                  <c:v>89.4</c:v>
                </c:pt>
                <c:pt idx="1015">
                  <c:v>89.07</c:v>
                </c:pt>
                <c:pt idx="1016">
                  <c:v>88.75</c:v>
                </c:pt>
                <c:pt idx="1017">
                  <c:v>88.09</c:v>
                </c:pt>
                <c:pt idx="1018">
                  <c:v>88.09</c:v>
                </c:pt>
                <c:pt idx="1019">
                  <c:v>88.42</c:v>
                </c:pt>
                <c:pt idx="1020">
                  <c:v>88.64</c:v>
                </c:pt>
                <c:pt idx="1021">
                  <c:v>88.75</c:v>
                </c:pt>
                <c:pt idx="1022">
                  <c:v>88.75</c:v>
                </c:pt>
                <c:pt idx="1023">
                  <c:v>88.86</c:v>
                </c:pt>
                <c:pt idx="1024">
                  <c:v>89.07</c:v>
                </c:pt>
                <c:pt idx="1025">
                  <c:v>89.18</c:v>
                </c:pt>
                <c:pt idx="1026">
                  <c:v>89.4</c:v>
                </c:pt>
                <c:pt idx="1027">
                  <c:v>89.51</c:v>
                </c:pt>
                <c:pt idx="1028">
                  <c:v>89.84</c:v>
                </c:pt>
                <c:pt idx="1029">
                  <c:v>89.95</c:v>
                </c:pt>
                <c:pt idx="1030">
                  <c:v>89.84</c:v>
                </c:pt>
                <c:pt idx="1031">
                  <c:v>90.06</c:v>
                </c:pt>
                <c:pt idx="1032">
                  <c:v>90.06</c:v>
                </c:pt>
                <c:pt idx="1033">
                  <c:v>90.06</c:v>
                </c:pt>
                <c:pt idx="1034">
                  <c:v>90.17</c:v>
                </c:pt>
                <c:pt idx="1035">
                  <c:v>90.27</c:v>
                </c:pt>
                <c:pt idx="1036">
                  <c:v>90.49</c:v>
                </c:pt>
                <c:pt idx="1037">
                  <c:v>90.71</c:v>
                </c:pt>
                <c:pt idx="1038">
                  <c:v>90.93</c:v>
                </c:pt>
                <c:pt idx="1039">
                  <c:v>90.93</c:v>
                </c:pt>
                <c:pt idx="1040">
                  <c:v>91.15</c:v>
                </c:pt>
                <c:pt idx="1041">
                  <c:v>91.15</c:v>
                </c:pt>
                <c:pt idx="1042">
                  <c:v>91.37</c:v>
                </c:pt>
                <c:pt idx="1043">
                  <c:v>91.48</c:v>
                </c:pt>
                <c:pt idx="1044">
                  <c:v>91.69</c:v>
                </c:pt>
                <c:pt idx="1045">
                  <c:v>91.69</c:v>
                </c:pt>
                <c:pt idx="1046">
                  <c:v>91.91</c:v>
                </c:pt>
                <c:pt idx="1047">
                  <c:v>91.91</c:v>
                </c:pt>
                <c:pt idx="1048">
                  <c:v>92.13</c:v>
                </c:pt>
                <c:pt idx="1049">
                  <c:v>92.13</c:v>
                </c:pt>
                <c:pt idx="1050">
                  <c:v>92.13</c:v>
                </c:pt>
                <c:pt idx="1051">
                  <c:v>92.24</c:v>
                </c:pt>
                <c:pt idx="1052">
                  <c:v>92.24</c:v>
                </c:pt>
                <c:pt idx="1053">
                  <c:v>92.02</c:v>
                </c:pt>
                <c:pt idx="1054">
                  <c:v>91.91</c:v>
                </c:pt>
                <c:pt idx="1055">
                  <c:v>91.69</c:v>
                </c:pt>
                <c:pt idx="1056">
                  <c:v>92.02</c:v>
                </c:pt>
                <c:pt idx="1057">
                  <c:v>92.24</c:v>
                </c:pt>
                <c:pt idx="1058">
                  <c:v>92.35</c:v>
                </c:pt>
                <c:pt idx="1059">
                  <c:v>92.35</c:v>
                </c:pt>
                <c:pt idx="1060">
                  <c:v>92.46</c:v>
                </c:pt>
                <c:pt idx="1061">
                  <c:v>92.57</c:v>
                </c:pt>
                <c:pt idx="1062">
                  <c:v>92.57</c:v>
                </c:pt>
                <c:pt idx="1063">
                  <c:v>92.68</c:v>
                </c:pt>
                <c:pt idx="1064">
                  <c:v>92.68</c:v>
                </c:pt>
                <c:pt idx="1065">
                  <c:v>92.79</c:v>
                </c:pt>
                <c:pt idx="1066">
                  <c:v>92.57</c:v>
                </c:pt>
                <c:pt idx="1067">
                  <c:v>92.46</c:v>
                </c:pt>
                <c:pt idx="1068">
                  <c:v>91.91</c:v>
                </c:pt>
                <c:pt idx="1069">
                  <c:v>91.91</c:v>
                </c:pt>
                <c:pt idx="1070">
                  <c:v>91.48</c:v>
                </c:pt>
                <c:pt idx="1071">
                  <c:v>90.06</c:v>
                </c:pt>
                <c:pt idx="1072">
                  <c:v>89.18</c:v>
                </c:pt>
                <c:pt idx="1073">
                  <c:v>90.38</c:v>
                </c:pt>
                <c:pt idx="1074">
                  <c:v>90.82</c:v>
                </c:pt>
                <c:pt idx="1075">
                  <c:v>90.6</c:v>
                </c:pt>
                <c:pt idx="1076">
                  <c:v>91.26</c:v>
                </c:pt>
                <c:pt idx="1077">
                  <c:v>91.59</c:v>
                </c:pt>
                <c:pt idx="1078">
                  <c:v>91.59</c:v>
                </c:pt>
                <c:pt idx="1079">
                  <c:v>92.13</c:v>
                </c:pt>
                <c:pt idx="1080">
                  <c:v>92.57</c:v>
                </c:pt>
                <c:pt idx="1081">
                  <c:v>92.9</c:v>
                </c:pt>
                <c:pt idx="1082">
                  <c:v>93.11</c:v>
                </c:pt>
                <c:pt idx="1083">
                  <c:v>93.22</c:v>
                </c:pt>
                <c:pt idx="1084">
                  <c:v>93.55</c:v>
                </c:pt>
                <c:pt idx="1085">
                  <c:v>93.66</c:v>
                </c:pt>
                <c:pt idx="1086">
                  <c:v>93.55</c:v>
                </c:pt>
                <c:pt idx="1087">
                  <c:v>93.55</c:v>
                </c:pt>
                <c:pt idx="1088">
                  <c:v>93.66</c:v>
                </c:pt>
                <c:pt idx="1089">
                  <c:v>93.77</c:v>
                </c:pt>
                <c:pt idx="1090">
                  <c:v>93.77</c:v>
                </c:pt>
                <c:pt idx="1091">
                  <c:v>93.33</c:v>
                </c:pt>
                <c:pt idx="1092">
                  <c:v>92.57</c:v>
                </c:pt>
                <c:pt idx="1093">
                  <c:v>92.02</c:v>
                </c:pt>
                <c:pt idx="1094">
                  <c:v>91.59</c:v>
                </c:pt>
                <c:pt idx="1095">
                  <c:v>92.13</c:v>
                </c:pt>
                <c:pt idx="1096">
                  <c:v>92.13</c:v>
                </c:pt>
                <c:pt idx="1097">
                  <c:v>78.81</c:v>
                </c:pt>
                <c:pt idx="1098">
                  <c:v>82.74</c:v>
                </c:pt>
                <c:pt idx="1099">
                  <c:v>81.209999999999994</c:v>
                </c:pt>
                <c:pt idx="1100">
                  <c:v>73.89</c:v>
                </c:pt>
                <c:pt idx="1101">
                  <c:v>71.709999999999994</c:v>
                </c:pt>
                <c:pt idx="1102">
                  <c:v>74.11</c:v>
                </c:pt>
                <c:pt idx="1103">
                  <c:v>73.680000000000007</c:v>
                </c:pt>
                <c:pt idx="1104">
                  <c:v>71.06</c:v>
                </c:pt>
                <c:pt idx="1105">
                  <c:v>73.459999999999994</c:v>
                </c:pt>
                <c:pt idx="1106">
                  <c:v>79.25</c:v>
                </c:pt>
                <c:pt idx="1107">
                  <c:v>81.209999999999994</c:v>
                </c:pt>
                <c:pt idx="1108">
                  <c:v>79.459999999999994</c:v>
                </c:pt>
                <c:pt idx="1109">
                  <c:v>77.28</c:v>
                </c:pt>
                <c:pt idx="1110">
                  <c:v>72.58</c:v>
                </c:pt>
                <c:pt idx="1111">
                  <c:v>71.489999999999995</c:v>
                </c:pt>
                <c:pt idx="1112">
                  <c:v>71.930000000000007</c:v>
                </c:pt>
                <c:pt idx="1113">
                  <c:v>73.349999999999994</c:v>
                </c:pt>
                <c:pt idx="1114">
                  <c:v>74.77</c:v>
                </c:pt>
                <c:pt idx="1115">
                  <c:v>74.22</c:v>
                </c:pt>
                <c:pt idx="1116">
                  <c:v>66.25</c:v>
                </c:pt>
                <c:pt idx="1117">
                  <c:v>64.5</c:v>
                </c:pt>
                <c:pt idx="1118">
                  <c:v>73.569999999999993</c:v>
                </c:pt>
                <c:pt idx="1119">
                  <c:v>65.16</c:v>
                </c:pt>
                <c:pt idx="1120">
                  <c:v>65.27</c:v>
                </c:pt>
                <c:pt idx="1121">
                  <c:v>66.14</c:v>
                </c:pt>
                <c:pt idx="1122">
                  <c:v>67.02</c:v>
                </c:pt>
                <c:pt idx="1123">
                  <c:v>66.03</c:v>
                </c:pt>
                <c:pt idx="1124">
                  <c:v>71.06</c:v>
                </c:pt>
                <c:pt idx="1125">
                  <c:v>64.069999999999993</c:v>
                </c:pt>
                <c:pt idx="1126">
                  <c:v>57.41</c:v>
                </c:pt>
                <c:pt idx="1127">
                  <c:v>68.22</c:v>
                </c:pt>
                <c:pt idx="1128">
                  <c:v>70.62</c:v>
                </c:pt>
                <c:pt idx="1129">
                  <c:v>63.52</c:v>
                </c:pt>
                <c:pt idx="1130">
                  <c:v>51.4</c:v>
                </c:pt>
                <c:pt idx="1131">
                  <c:v>59.26</c:v>
                </c:pt>
                <c:pt idx="1132">
                  <c:v>57.19</c:v>
                </c:pt>
                <c:pt idx="1133">
                  <c:v>55.44</c:v>
                </c:pt>
                <c:pt idx="1134">
                  <c:v>51.95</c:v>
                </c:pt>
                <c:pt idx="1135">
                  <c:v>58.17</c:v>
                </c:pt>
                <c:pt idx="1136">
                  <c:v>51.95</c:v>
                </c:pt>
                <c:pt idx="1137">
                  <c:v>55.11</c:v>
                </c:pt>
                <c:pt idx="1138">
                  <c:v>58.28</c:v>
                </c:pt>
                <c:pt idx="1139">
                  <c:v>55.33</c:v>
                </c:pt>
                <c:pt idx="1140">
                  <c:v>64.61</c:v>
                </c:pt>
                <c:pt idx="1141">
                  <c:v>65.599999999999994</c:v>
                </c:pt>
                <c:pt idx="1142">
                  <c:v>56.75</c:v>
                </c:pt>
                <c:pt idx="1143">
                  <c:v>56.75</c:v>
                </c:pt>
                <c:pt idx="1144">
                  <c:v>54.79</c:v>
                </c:pt>
                <c:pt idx="1145">
                  <c:v>58.72</c:v>
                </c:pt>
                <c:pt idx="1146">
                  <c:v>54.02</c:v>
                </c:pt>
                <c:pt idx="1147">
                  <c:v>61.45</c:v>
                </c:pt>
                <c:pt idx="1148">
                  <c:v>41.46</c:v>
                </c:pt>
                <c:pt idx="1149">
                  <c:v>51.07</c:v>
                </c:pt>
                <c:pt idx="1150">
                  <c:v>50.85</c:v>
                </c:pt>
                <c:pt idx="1151">
                  <c:v>50.09</c:v>
                </c:pt>
                <c:pt idx="1152">
                  <c:v>56.42</c:v>
                </c:pt>
                <c:pt idx="1153">
                  <c:v>56.1</c:v>
                </c:pt>
                <c:pt idx="1154">
                  <c:v>48.89</c:v>
                </c:pt>
                <c:pt idx="1155">
                  <c:v>58.39</c:v>
                </c:pt>
                <c:pt idx="1156">
                  <c:v>58.5</c:v>
                </c:pt>
                <c:pt idx="1157">
                  <c:v>56.64</c:v>
                </c:pt>
                <c:pt idx="1158">
                  <c:v>67.56</c:v>
                </c:pt>
                <c:pt idx="1159">
                  <c:v>61.77</c:v>
                </c:pt>
                <c:pt idx="1160">
                  <c:v>49.22</c:v>
                </c:pt>
                <c:pt idx="1161">
                  <c:v>46.38</c:v>
                </c:pt>
                <c:pt idx="1162">
                  <c:v>42.23</c:v>
                </c:pt>
                <c:pt idx="1163">
                  <c:v>40.479999999999997</c:v>
                </c:pt>
                <c:pt idx="1164">
                  <c:v>45.72</c:v>
                </c:pt>
                <c:pt idx="1165">
                  <c:v>51.73</c:v>
                </c:pt>
                <c:pt idx="1166">
                  <c:v>50.96</c:v>
                </c:pt>
                <c:pt idx="1167">
                  <c:v>58.28</c:v>
                </c:pt>
                <c:pt idx="1168">
                  <c:v>49.22</c:v>
                </c:pt>
                <c:pt idx="1169">
                  <c:v>50.31</c:v>
                </c:pt>
                <c:pt idx="1170">
                  <c:v>48.67</c:v>
                </c:pt>
                <c:pt idx="1171">
                  <c:v>57.08</c:v>
                </c:pt>
                <c:pt idx="1172">
                  <c:v>40.26</c:v>
                </c:pt>
                <c:pt idx="1173">
                  <c:v>51.29</c:v>
                </c:pt>
                <c:pt idx="1174">
                  <c:v>40.15</c:v>
                </c:pt>
                <c:pt idx="1175">
                  <c:v>46.05</c:v>
                </c:pt>
                <c:pt idx="1176">
                  <c:v>47.69</c:v>
                </c:pt>
                <c:pt idx="1177">
                  <c:v>46.6</c:v>
                </c:pt>
                <c:pt idx="1178">
                  <c:v>51.4</c:v>
                </c:pt>
                <c:pt idx="1179">
                  <c:v>37.31</c:v>
                </c:pt>
                <c:pt idx="1180">
                  <c:v>42.01</c:v>
                </c:pt>
                <c:pt idx="1181">
                  <c:v>36.99</c:v>
                </c:pt>
                <c:pt idx="1182">
                  <c:v>39.06</c:v>
                </c:pt>
                <c:pt idx="1183">
                  <c:v>55.77</c:v>
                </c:pt>
                <c:pt idx="1184">
                  <c:v>44.96</c:v>
                </c:pt>
                <c:pt idx="1185">
                  <c:v>44.08</c:v>
                </c:pt>
                <c:pt idx="1186">
                  <c:v>39.93</c:v>
                </c:pt>
                <c:pt idx="1187">
                  <c:v>47.69</c:v>
                </c:pt>
                <c:pt idx="1188">
                  <c:v>44.74</c:v>
                </c:pt>
                <c:pt idx="1189">
                  <c:v>37.090000000000003</c:v>
                </c:pt>
                <c:pt idx="1190">
                  <c:v>51.51</c:v>
                </c:pt>
                <c:pt idx="1191">
                  <c:v>52.6</c:v>
                </c:pt>
                <c:pt idx="1192">
                  <c:v>51.29</c:v>
                </c:pt>
                <c:pt idx="1193">
                  <c:v>50.2</c:v>
                </c:pt>
                <c:pt idx="1194">
                  <c:v>36.99</c:v>
                </c:pt>
                <c:pt idx="1195">
                  <c:v>33.82</c:v>
                </c:pt>
                <c:pt idx="1196">
                  <c:v>36.770000000000003</c:v>
                </c:pt>
                <c:pt idx="1197">
                  <c:v>54.13</c:v>
                </c:pt>
                <c:pt idx="1198">
                  <c:v>54.35</c:v>
                </c:pt>
                <c:pt idx="1199">
                  <c:v>45.83</c:v>
                </c:pt>
                <c:pt idx="1200">
                  <c:v>60.9</c:v>
                </c:pt>
                <c:pt idx="1201">
                  <c:v>49.43</c:v>
                </c:pt>
                <c:pt idx="1202">
                  <c:v>49.76</c:v>
                </c:pt>
                <c:pt idx="1203">
                  <c:v>48.45</c:v>
                </c:pt>
                <c:pt idx="1204">
                  <c:v>52.93</c:v>
                </c:pt>
                <c:pt idx="1205">
                  <c:v>48.89</c:v>
                </c:pt>
                <c:pt idx="1206">
                  <c:v>48.34</c:v>
                </c:pt>
                <c:pt idx="1207">
                  <c:v>39.61</c:v>
                </c:pt>
                <c:pt idx="1208">
                  <c:v>41.68</c:v>
                </c:pt>
                <c:pt idx="1209">
                  <c:v>49.76</c:v>
                </c:pt>
                <c:pt idx="1210">
                  <c:v>51.84</c:v>
                </c:pt>
                <c:pt idx="1211">
                  <c:v>45.72</c:v>
                </c:pt>
                <c:pt idx="1212">
                  <c:v>42.66</c:v>
                </c:pt>
                <c:pt idx="1213">
                  <c:v>53.26</c:v>
                </c:pt>
                <c:pt idx="1214">
                  <c:v>51.29</c:v>
                </c:pt>
                <c:pt idx="1215">
                  <c:v>61.66</c:v>
                </c:pt>
                <c:pt idx="1216">
                  <c:v>60.03</c:v>
                </c:pt>
                <c:pt idx="1217">
                  <c:v>58.93</c:v>
                </c:pt>
                <c:pt idx="1218">
                  <c:v>52.38</c:v>
                </c:pt>
                <c:pt idx="1219">
                  <c:v>47.25</c:v>
                </c:pt>
                <c:pt idx="1220">
                  <c:v>49.22</c:v>
                </c:pt>
                <c:pt idx="1221">
                  <c:v>38.840000000000003</c:v>
                </c:pt>
                <c:pt idx="1222">
                  <c:v>41.79</c:v>
                </c:pt>
                <c:pt idx="1223">
                  <c:v>42.99</c:v>
                </c:pt>
                <c:pt idx="1224">
                  <c:v>41.24</c:v>
                </c:pt>
                <c:pt idx="1225">
                  <c:v>44.08</c:v>
                </c:pt>
                <c:pt idx="1226">
                  <c:v>37.97</c:v>
                </c:pt>
                <c:pt idx="1227">
                  <c:v>48.34</c:v>
                </c:pt>
                <c:pt idx="1228">
                  <c:v>45.18</c:v>
                </c:pt>
                <c:pt idx="1229">
                  <c:v>45.39</c:v>
                </c:pt>
                <c:pt idx="1230">
                  <c:v>48.89</c:v>
                </c:pt>
                <c:pt idx="1231">
                  <c:v>56.53</c:v>
                </c:pt>
                <c:pt idx="1232">
                  <c:v>52.49</c:v>
                </c:pt>
                <c:pt idx="1233">
                  <c:v>52.38</c:v>
                </c:pt>
                <c:pt idx="1234">
                  <c:v>52.6</c:v>
                </c:pt>
                <c:pt idx="1235">
                  <c:v>55.66</c:v>
                </c:pt>
                <c:pt idx="1236">
                  <c:v>53.8</c:v>
                </c:pt>
                <c:pt idx="1237">
                  <c:v>40.81</c:v>
                </c:pt>
                <c:pt idx="1238">
                  <c:v>46.92</c:v>
                </c:pt>
                <c:pt idx="1239">
                  <c:v>53.8</c:v>
                </c:pt>
                <c:pt idx="1240">
                  <c:v>44.96</c:v>
                </c:pt>
                <c:pt idx="1241">
                  <c:v>43.54</c:v>
                </c:pt>
                <c:pt idx="1242">
                  <c:v>55.22</c:v>
                </c:pt>
                <c:pt idx="1243">
                  <c:v>49.65</c:v>
                </c:pt>
                <c:pt idx="1244">
                  <c:v>49.76</c:v>
                </c:pt>
                <c:pt idx="1245">
                  <c:v>50.31</c:v>
                </c:pt>
                <c:pt idx="1246">
                  <c:v>61.88</c:v>
                </c:pt>
                <c:pt idx="1247">
                  <c:v>52.49</c:v>
                </c:pt>
                <c:pt idx="1248">
                  <c:v>46.92</c:v>
                </c:pt>
                <c:pt idx="1249">
                  <c:v>48.01</c:v>
                </c:pt>
                <c:pt idx="1250">
                  <c:v>47.14</c:v>
                </c:pt>
                <c:pt idx="1251">
                  <c:v>58.83</c:v>
                </c:pt>
                <c:pt idx="1252">
                  <c:v>55.44</c:v>
                </c:pt>
                <c:pt idx="1253">
                  <c:v>42.55</c:v>
                </c:pt>
                <c:pt idx="1254">
                  <c:v>50.31</c:v>
                </c:pt>
                <c:pt idx="1255">
                  <c:v>59.04</c:v>
                </c:pt>
                <c:pt idx="1256">
                  <c:v>62.65</c:v>
                </c:pt>
                <c:pt idx="1257">
                  <c:v>61.99</c:v>
                </c:pt>
                <c:pt idx="1258">
                  <c:v>55.88</c:v>
                </c:pt>
                <c:pt idx="1259">
                  <c:v>57.41</c:v>
                </c:pt>
                <c:pt idx="1260">
                  <c:v>57.41</c:v>
                </c:pt>
                <c:pt idx="1261">
                  <c:v>60.46</c:v>
                </c:pt>
                <c:pt idx="1262">
                  <c:v>51.18</c:v>
                </c:pt>
                <c:pt idx="1263">
                  <c:v>52.06</c:v>
                </c:pt>
                <c:pt idx="1264">
                  <c:v>52.71</c:v>
                </c:pt>
                <c:pt idx="1265">
                  <c:v>54.46</c:v>
                </c:pt>
                <c:pt idx="1266">
                  <c:v>50.64</c:v>
                </c:pt>
                <c:pt idx="1267">
                  <c:v>62.97</c:v>
                </c:pt>
                <c:pt idx="1268">
                  <c:v>35.89</c:v>
                </c:pt>
                <c:pt idx="1269">
                  <c:v>53.58</c:v>
                </c:pt>
                <c:pt idx="1270">
                  <c:v>52.06</c:v>
                </c:pt>
                <c:pt idx="1271">
                  <c:v>45.83</c:v>
                </c:pt>
                <c:pt idx="1272">
                  <c:v>49.76</c:v>
                </c:pt>
                <c:pt idx="1273">
                  <c:v>50.64</c:v>
                </c:pt>
                <c:pt idx="1274">
                  <c:v>55.22</c:v>
                </c:pt>
                <c:pt idx="1275">
                  <c:v>45.28</c:v>
                </c:pt>
                <c:pt idx="1276">
                  <c:v>44.85</c:v>
                </c:pt>
                <c:pt idx="1277">
                  <c:v>50.42</c:v>
                </c:pt>
                <c:pt idx="1278">
                  <c:v>37.97</c:v>
                </c:pt>
                <c:pt idx="1279">
                  <c:v>46.49</c:v>
                </c:pt>
                <c:pt idx="1280">
                  <c:v>43.54</c:v>
                </c:pt>
                <c:pt idx="1281">
                  <c:v>53.04</c:v>
                </c:pt>
                <c:pt idx="1282">
                  <c:v>56.64</c:v>
                </c:pt>
                <c:pt idx="1283">
                  <c:v>40.26</c:v>
                </c:pt>
                <c:pt idx="1284">
                  <c:v>47.03</c:v>
                </c:pt>
                <c:pt idx="1285">
                  <c:v>43.97</c:v>
                </c:pt>
                <c:pt idx="1286">
                  <c:v>42.99</c:v>
                </c:pt>
                <c:pt idx="1287">
                  <c:v>41.57</c:v>
                </c:pt>
                <c:pt idx="1288">
                  <c:v>55.55</c:v>
                </c:pt>
                <c:pt idx="1289">
                  <c:v>33.49</c:v>
                </c:pt>
                <c:pt idx="1290">
                  <c:v>56.97</c:v>
                </c:pt>
                <c:pt idx="1291">
                  <c:v>41.68</c:v>
                </c:pt>
                <c:pt idx="1292">
                  <c:v>48.12</c:v>
                </c:pt>
                <c:pt idx="1293">
                  <c:v>43.32</c:v>
                </c:pt>
                <c:pt idx="1294">
                  <c:v>39.5</c:v>
                </c:pt>
                <c:pt idx="1295">
                  <c:v>50.96</c:v>
                </c:pt>
                <c:pt idx="1296">
                  <c:v>56.64</c:v>
                </c:pt>
                <c:pt idx="1297">
                  <c:v>44.63</c:v>
                </c:pt>
                <c:pt idx="1298">
                  <c:v>39.06</c:v>
                </c:pt>
                <c:pt idx="1299">
                  <c:v>39.93</c:v>
                </c:pt>
                <c:pt idx="1300">
                  <c:v>53.91</c:v>
                </c:pt>
                <c:pt idx="1301">
                  <c:v>53.37</c:v>
                </c:pt>
                <c:pt idx="1302">
                  <c:v>43.65</c:v>
                </c:pt>
                <c:pt idx="1303">
                  <c:v>47.36</c:v>
                </c:pt>
                <c:pt idx="1304">
                  <c:v>45.07</c:v>
                </c:pt>
                <c:pt idx="1305">
                  <c:v>50.31</c:v>
                </c:pt>
                <c:pt idx="1306">
                  <c:v>46.92</c:v>
                </c:pt>
                <c:pt idx="1307">
                  <c:v>39.06</c:v>
                </c:pt>
                <c:pt idx="1308">
                  <c:v>50.2</c:v>
                </c:pt>
                <c:pt idx="1309">
                  <c:v>39.93</c:v>
                </c:pt>
                <c:pt idx="1310">
                  <c:v>49.87</c:v>
                </c:pt>
                <c:pt idx="1311">
                  <c:v>50.85</c:v>
                </c:pt>
                <c:pt idx="1312">
                  <c:v>48.56</c:v>
                </c:pt>
                <c:pt idx="1313">
                  <c:v>46.6</c:v>
                </c:pt>
                <c:pt idx="1314">
                  <c:v>42.45</c:v>
                </c:pt>
                <c:pt idx="1315">
                  <c:v>52.82</c:v>
                </c:pt>
                <c:pt idx="1316">
                  <c:v>44.08</c:v>
                </c:pt>
                <c:pt idx="1317">
                  <c:v>40.81</c:v>
                </c:pt>
                <c:pt idx="1318">
                  <c:v>41.9</c:v>
                </c:pt>
                <c:pt idx="1319">
                  <c:v>43.65</c:v>
                </c:pt>
                <c:pt idx="1320">
                  <c:v>45.18</c:v>
                </c:pt>
                <c:pt idx="1321">
                  <c:v>39.06</c:v>
                </c:pt>
                <c:pt idx="1322">
                  <c:v>46.81</c:v>
                </c:pt>
                <c:pt idx="1323">
                  <c:v>50.09</c:v>
                </c:pt>
                <c:pt idx="1324">
                  <c:v>47.03</c:v>
                </c:pt>
                <c:pt idx="1325">
                  <c:v>39.39</c:v>
                </c:pt>
                <c:pt idx="1326">
                  <c:v>34.26</c:v>
                </c:pt>
                <c:pt idx="1327">
                  <c:v>36.880000000000003</c:v>
                </c:pt>
                <c:pt idx="1328">
                  <c:v>38.299999999999997</c:v>
                </c:pt>
                <c:pt idx="1329">
                  <c:v>35.020000000000003</c:v>
                </c:pt>
                <c:pt idx="1330">
                  <c:v>33.82</c:v>
                </c:pt>
                <c:pt idx="1331">
                  <c:v>36.659999999999997</c:v>
                </c:pt>
                <c:pt idx="1332">
                  <c:v>48.89</c:v>
                </c:pt>
                <c:pt idx="1333">
                  <c:v>54.57</c:v>
                </c:pt>
                <c:pt idx="1334">
                  <c:v>35.020000000000003</c:v>
                </c:pt>
                <c:pt idx="1335">
                  <c:v>34.47</c:v>
                </c:pt>
                <c:pt idx="1336">
                  <c:v>57.95</c:v>
                </c:pt>
                <c:pt idx="1337">
                  <c:v>47.14</c:v>
                </c:pt>
                <c:pt idx="1338">
                  <c:v>55.44</c:v>
                </c:pt>
                <c:pt idx="1339">
                  <c:v>52.06</c:v>
                </c:pt>
                <c:pt idx="1340">
                  <c:v>48.89</c:v>
                </c:pt>
                <c:pt idx="1341">
                  <c:v>38.4</c:v>
                </c:pt>
                <c:pt idx="1342">
                  <c:v>39.93</c:v>
                </c:pt>
                <c:pt idx="1343">
                  <c:v>41.68</c:v>
                </c:pt>
                <c:pt idx="1344">
                  <c:v>38.619999999999997</c:v>
                </c:pt>
                <c:pt idx="1345">
                  <c:v>31.85</c:v>
                </c:pt>
                <c:pt idx="1346">
                  <c:v>34.69</c:v>
                </c:pt>
                <c:pt idx="1347">
                  <c:v>34.47</c:v>
                </c:pt>
                <c:pt idx="1348">
                  <c:v>38.299999999999997</c:v>
                </c:pt>
                <c:pt idx="1349">
                  <c:v>36.659999999999997</c:v>
                </c:pt>
                <c:pt idx="1350">
                  <c:v>47.69</c:v>
                </c:pt>
                <c:pt idx="1351">
                  <c:v>43.54</c:v>
                </c:pt>
                <c:pt idx="1352">
                  <c:v>53.91</c:v>
                </c:pt>
                <c:pt idx="1353">
                  <c:v>48.01</c:v>
                </c:pt>
                <c:pt idx="1354">
                  <c:v>41.57</c:v>
                </c:pt>
                <c:pt idx="1355">
                  <c:v>43.21</c:v>
                </c:pt>
                <c:pt idx="1356">
                  <c:v>52.38</c:v>
                </c:pt>
                <c:pt idx="1357">
                  <c:v>43.86</c:v>
                </c:pt>
                <c:pt idx="1358">
                  <c:v>42.23</c:v>
                </c:pt>
                <c:pt idx="1359">
                  <c:v>40.369999999999997</c:v>
                </c:pt>
                <c:pt idx="1360">
                  <c:v>35.46</c:v>
                </c:pt>
                <c:pt idx="1361">
                  <c:v>33.270000000000003</c:v>
                </c:pt>
                <c:pt idx="1362">
                  <c:v>36.770000000000003</c:v>
                </c:pt>
                <c:pt idx="1363">
                  <c:v>46.7</c:v>
                </c:pt>
                <c:pt idx="1364">
                  <c:v>49.22</c:v>
                </c:pt>
                <c:pt idx="1365">
                  <c:v>33.380000000000003</c:v>
                </c:pt>
                <c:pt idx="1366">
                  <c:v>34.47</c:v>
                </c:pt>
                <c:pt idx="1367">
                  <c:v>38.619999999999997</c:v>
                </c:pt>
                <c:pt idx="1368">
                  <c:v>32.840000000000003</c:v>
                </c:pt>
                <c:pt idx="1369">
                  <c:v>29.89</c:v>
                </c:pt>
                <c:pt idx="1370">
                  <c:v>48.12</c:v>
                </c:pt>
                <c:pt idx="1371">
                  <c:v>39.39</c:v>
                </c:pt>
                <c:pt idx="1372">
                  <c:v>38.08</c:v>
                </c:pt>
                <c:pt idx="1373">
                  <c:v>33.93</c:v>
                </c:pt>
                <c:pt idx="1374">
                  <c:v>31.53</c:v>
                </c:pt>
                <c:pt idx="1375">
                  <c:v>35.35</c:v>
                </c:pt>
                <c:pt idx="1376">
                  <c:v>32.07</c:v>
                </c:pt>
                <c:pt idx="1377">
                  <c:v>29.56</c:v>
                </c:pt>
                <c:pt idx="1378">
                  <c:v>31.85</c:v>
                </c:pt>
                <c:pt idx="1379">
                  <c:v>37.53</c:v>
                </c:pt>
                <c:pt idx="1380">
                  <c:v>56.31</c:v>
                </c:pt>
                <c:pt idx="1381">
                  <c:v>37.090000000000003</c:v>
                </c:pt>
                <c:pt idx="1382">
                  <c:v>42.55</c:v>
                </c:pt>
                <c:pt idx="1383">
                  <c:v>44.74</c:v>
                </c:pt>
                <c:pt idx="1384">
                  <c:v>50.42</c:v>
                </c:pt>
                <c:pt idx="1385">
                  <c:v>46.16</c:v>
                </c:pt>
                <c:pt idx="1386">
                  <c:v>47.58</c:v>
                </c:pt>
                <c:pt idx="1387">
                  <c:v>39.93</c:v>
                </c:pt>
                <c:pt idx="1388">
                  <c:v>61.01</c:v>
                </c:pt>
                <c:pt idx="1389">
                  <c:v>51.73</c:v>
                </c:pt>
                <c:pt idx="1390">
                  <c:v>45.83</c:v>
                </c:pt>
                <c:pt idx="1391">
                  <c:v>36.44</c:v>
                </c:pt>
                <c:pt idx="1392">
                  <c:v>50.74</c:v>
                </c:pt>
                <c:pt idx="1393">
                  <c:v>40.369999999999997</c:v>
                </c:pt>
                <c:pt idx="1394">
                  <c:v>40.700000000000003</c:v>
                </c:pt>
                <c:pt idx="1395">
                  <c:v>51.51</c:v>
                </c:pt>
                <c:pt idx="1396">
                  <c:v>49.87</c:v>
                </c:pt>
                <c:pt idx="1397">
                  <c:v>47.91</c:v>
                </c:pt>
                <c:pt idx="1398">
                  <c:v>45.18</c:v>
                </c:pt>
                <c:pt idx="1399">
                  <c:v>43.76</c:v>
                </c:pt>
                <c:pt idx="1400">
                  <c:v>44.19</c:v>
                </c:pt>
                <c:pt idx="1401">
                  <c:v>37.31</c:v>
                </c:pt>
                <c:pt idx="1402">
                  <c:v>40.700000000000003</c:v>
                </c:pt>
                <c:pt idx="1403">
                  <c:v>53.58</c:v>
                </c:pt>
                <c:pt idx="1404">
                  <c:v>39.5</c:v>
                </c:pt>
                <c:pt idx="1405">
                  <c:v>44.63</c:v>
                </c:pt>
                <c:pt idx="1406">
                  <c:v>52.82</c:v>
                </c:pt>
                <c:pt idx="1407">
                  <c:v>44.41</c:v>
                </c:pt>
                <c:pt idx="1408">
                  <c:v>38.619999999999997</c:v>
                </c:pt>
                <c:pt idx="1409">
                  <c:v>42.88</c:v>
                </c:pt>
                <c:pt idx="1410">
                  <c:v>45.61</c:v>
                </c:pt>
                <c:pt idx="1411">
                  <c:v>39.72</c:v>
                </c:pt>
                <c:pt idx="1412">
                  <c:v>47.47</c:v>
                </c:pt>
                <c:pt idx="1413">
                  <c:v>36</c:v>
                </c:pt>
                <c:pt idx="1414">
                  <c:v>49.54</c:v>
                </c:pt>
                <c:pt idx="1415">
                  <c:v>38.619999999999997</c:v>
                </c:pt>
                <c:pt idx="1416">
                  <c:v>39.28</c:v>
                </c:pt>
                <c:pt idx="1417">
                  <c:v>46.49</c:v>
                </c:pt>
                <c:pt idx="1418">
                  <c:v>38.19</c:v>
                </c:pt>
                <c:pt idx="1419">
                  <c:v>42.23</c:v>
                </c:pt>
                <c:pt idx="1420">
                  <c:v>49.22</c:v>
                </c:pt>
                <c:pt idx="1421">
                  <c:v>51.51</c:v>
                </c:pt>
                <c:pt idx="1422">
                  <c:v>49.33</c:v>
                </c:pt>
                <c:pt idx="1423">
                  <c:v>51.51</c:v>
                </c:pt>
                <c:pt idx="1424">
                  <c:v>43.21</c:v>
                </c:pt>
                <c:pt idx="1425">
                  <c:v>38.08</c:v>
                </c:pt>
                <c:pt idx="1426">
                  <c:v>48.78</c:v>
                </c:pt>
                <c:pt idx="1427">
                  <c:v>40.700000000000003</c:v>
                </c:pt>
                <c:pt idx="1428">
                  <c:v>54.13</c:v>
                </c:pt>
                <c:pt idx="1429">
                  <c:v>49.76</c:v>
                </c:pt>
                <c:pt idx="1430">
                  <c:v>49.11</c:v>
                </c:pt>
                <c:pt idx="1431">
                  <c:v>46.92</c:v>
                </c:pt>
                <c:pt idx="1432">
                  <c:v>52.93</c:v>
                </c:pt>
                <c:pt idx="1433">
                  <c:v>42.45</c:v>
                </c:pt>
                <c:pt idx="1434">
                  <c:v>41.46</c:v>
                </c:pt>
                <c:pt idx="1435">
                  <c:v>42.88</c:v>
                </c:pt>
                <c:pt idx="1436">
                  <c:v>38.729999999999997</c:v>
                </c:pt>
                <c:pt idx="1437">
                  <c:v>38.08</c:v>
                </c:pt>
                <c:pt idx="1438">
                  <c:v>34.36</c:v>
                </c:pt>
                <c:pt idx="1439">
                  <c:v>40.369999999999997</c:v>
                </c:pt>
                <c:pt idx="1440">
                  <c:v>52.38</c:v>
                </c:pt>
                <c:pt idx="1441">
                  <c:v>41.9</c:v>
                </c:pt>
              </c:numCache>
            </c:numRef>
          </c:val>
          <c:smooth val="0"/>
        </c:ser>
        <c:dLbls>
          <c:showLegendKey val="0"/>
          <c:showVal val="0"/>
          <c:showCatName val="0"/>
          <c:showSerName val="0"/>
          <c:showPercent val="0"/>
          <c:showBubbleSize val="0"/>
        </c:dLbls>
        <c:marker val="1"/>
        <c:smooth val="0"/>
        <c:axId val="86075904"/>
        <c:axId val="81574080"/>
      </c:lineChart>
      <c:catAx>
        <c:axId val="86075904"/>
        <c:scaling>
          <c:orientation val="minMax"/>
        </c:scaling>
        <c:delete val="0"/>
        <c:axPos val="b"/>
        <c:numFmt formatCode="h:mm:ss" sourceLinked="1"/>
        <c:majorTickMark val="out"/>
        <c:minorTickMark val="none"/>
        <c:tickLblPos val="nextTo"/>
        <c:crossAx val="81574080"/>
        <c:crosses val="autoZero"/>
        <c:auto val="1"/>
        <c:lblAlgn val="ctr"/>
        <c:lblOffset val="100"/>
        <c:noMultiLvlLbl val="0"/>
      </c:catAx>
      <c:valAx>
        <c:axId val="81574080"/>
        <c:scaling>
          <c:orientation val="minMax"/>
        </c:scaling>
        <c:delete val="0"/>
        <c:axPos val="l"/>
        <c:majorGridlines/>
        <c:numFmt formatCode="General" sourceLinked="1"/>
        <c:majorTickMark val="out"/>
        <c:minorTickMark val="none"/>
        <c:tickLblPos val="nextTo"/>
        <c:crossAx val="860759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Hoja1!$F$1</c:f>
              <c:strCache>
                <c:ptCount val="1"/>
                <c:pt idx="0">
                  <c:v>Temperatura</c:v>
                </c:pt>
              </c:strCache>
            </c:strRef>
          </c:tx>
          <c:marker>
            <c:symbol val="none"/>
          </c:marker>
          <c:cat>
            <c:numRef>
              <c:f>Hoja1!$E$2:$E$1443</c:f>
              <c:numCache>
                <c:formatCode>h:mm:ss</c:formatCode>
                <c:ptCount val="1442"/>
                <c:pt idx="0">
                  <c:v>0.58335648148148145</c:v>
                </c:pt>
                <c:pt idx="1">
                  <c:v>0.58402777777777781</c:v>
                </c:pt>
                <c:pt idx="2">
                  <c:v>0.58476851851851852</c:v>
                </c:pt>
                <c:pt idx="3">
                  <c:v>0.58543981481481489</c:v>
                </c:pt>
                <c:pt idx="4">
                  <c:v>0.58611111111111114</c:v>
                </c:pt>
                <c:pt idx="5">
                  <c:v>0.58685185185185185</c:v>
                </c:pt>
                <c:pt idx="6">
                  <c:v>0.5875231481481481</c:v>
                </c:pt>
                <c:pt idx="7">
                  <c:v>0.58819444444444446</c:v>
                </c:pt>
                <c:pt idx="8">
                  <c:v>0.58893518518518517</c:v>
                </c:pt>
                <c:pt idx="9">
                  <c:v>0.58960648148148154</c:v>
                </c:pt>
                <c:pt idx="10">
                  <c:v>0.59027777777777779</c:v>
                </c:pt>
                <c:pt idx="11">
                  <c:v>0.5910185185185185</c:v>
                </c:pt>
                <c:pt idx="12">
                  <c:v>0.59168981481481475</c:v>
                </c:pt>
                <c:pt idx="13">
                  <c:v>0.59236111111111112</c:v>
                </c:pt>
                <c:pt idx="14">
                  <c:v>0.59309027777777779</c:v>
                </c:pt>
                <c:pt idx="15">
                  <c:v>0.59377314814814819</c:v>
                </c:pt>
                <c:pt idx="16">
                  <c:v>0.59444444444444444</c:v>
                </c:pt>
                <c:pt idx="17">
                  <c:v>0.59450231481481486</c:v>
                </c:pt>
                <c:pt idx="18">
                  <c:v>0.59517361111111111</c:v>
                </c:pt>
                <c:pt idx="19">
                  <c:v>0.59584490740740736</c:v>
                </c:pt>
                <c:pt idx="20">
                  <c:v>0.59652777777777777</c:v>
                </c:pt>
                <c:pt idx="21">
                  <c:v>0.59725694444444444</c:v>
                </c:pt>
                <c:pt idx="22">
                  <c:v>0.5979282407407408</c:v>
                </c:pt>
                <c:pt idx="23">
                  <c:v>0.59866898148148151</c:v>
                </c:pt>
                <c:pt idx="24">
                  <c:v>0.59934027777777776</c:v>
                </c:pt>
                <c:pt idx="25">
                  <c:v>0.60001157407407402</c:v>
                </c:pt>
                <c:pt idx="26">
                  <c:v>0.60075231481481484</c:v>
                </c:pt>
                <c:pt idx="27">
                  <c:v>0.60142361111111109</c:v>
                </c:pt>
                <c:pt idx="28">
                  <c:v>0.60209490740740745</c:v>
                </c:pt>
                <c:pt idx="29">
                  <c:v>0.60283564814814816</c:v>
                </c:pt>
                <c:pt idx="30">
                  <c:v>0.60350694444444442</c:v>
                </c:pt>
                <c:pt idx="31">
                  <c:v>0.60417824074074067</c:v>
                </c:pt>
                <c:pt idx="32">
                  <c:v>0.60490740740740734</c:v>
                </c:pt>
                <c:pt idx="33">
                  <c:v>0.60559027777777774</c:v>
                </c:pt>
                <c:pt idx="34">
                  <c:v>0.60626157407407411</c:v>
                </c:pt>
                <c:pt idx="35">
                  <c:v>0.60699074074074078</c:v>
                </c:pt>
                <c:pt idx="36">
                  <c:v>0.60767361111111107</c:v>
                </c:pt>
                <c:pt idx="37">
                  <c:v>0.60834490740740743</c:v>
                </c:pt>
                <c:pt idx="38">
                  <c:v>0.6090740740740741</c:v>
                </c:pt>
                <c:pt idx="39">
                  <c:v>0.60974537037037035</c:v>
                </c:pt>
                <c:pt idx="40">
                  <c:v>0.61042824074074076</c:v>
                </c:pt>
                <c:pt idx="41">
                  <c:v>0.61115740740740743</c:v>
                </c:pt>
                <c:pt idx="42">
                  <c:v>0.61182870370370368</c:v>
                </c:pt>
                <c:pt idx="43">
                  <c:v>0.61249999999999993</c:v>
                </c:pt>
                <c:pt idx="44">
                  <c:v>0.61324074074074075</c:v>
                </c:pt>
                <c:pt idx="45">
                  <c:v>0.61391203703703701</c:v>
                </c:pt>
                <c:pt idx="46">
                  <c:v>0.61458333333333337</c:v>
                </c:pt>
                <c:pt idx="47">
                  <c:v>0.61532407407407408</c:v>
                </c:pt>
                <c:pt idx="48">
                  <c:v>0.61599537037037033</c:v>
                </c:pt>
                <c:pt idx="49">
                  <c:v>0.6166666666666667</c:v>
                </c:pt>
                <c:pt idx="50">
                  <c:v>0.6174074074074074</c:v>
                </c:pt>
                <c:pt idx="51">
                  <c:v>0.61807870370370377</c:v>
                </c:pt>
                <c:pt idx="52">
                  <c:v>0.61875000000000002</c:v>
                </c:pt>
                <c:pt idx="53">
                  <c:v>0.61949074074074073</c:v>
                </c:pt>
                <c:pt idx="54">
                  <c:v>0.62016203703703698</c:v>
                </c:pt>
                <c:pt idx="55">
                  <c:v>0.62083333333333335</c:v>
                </c:pt>
                <c:pt idx="56">
                  <c:v>0.62156250000000002</c:v>
                </c:pt>
                <c:pt idx="57">
                  <c:v>0.62224537037037042</c:v>
                </c:pt>
                <c:pt idx="58">
                  <c:v>0.62291666666666667</c:v>
                </c:pt>
                <c:pt idx="59">
                  <c:v>0.62364583333333334</c:v>
                </c:pt>
                <c:pt idx="60">
                  <c:v>0.62438657407407405</c:v>
                </c:pt>
                <c:pt idx="61">
                  <c:v>0.625</c:v>
                </c:pt>
                <c:pt idx="62">
                  <c:v>0.62572916666666667</c:v>
                </c:pt>
                <c:pt idx="63">
                  <c:v>0.62640046296296303</c:v>
                </c:pt>
                <c:pt idx="64">
                  <c:v>0.62714120370370374</c:v>
                </c:pt>
                <c:pt idx="65">
                  <c:v>0.6278125</c:v>
                </c:pt>
                <c:pt idx="66">
                  <c:v>0.62848379629629625</c:v>
                </c:pt>
                <c:pt idx="67">
                  <c:v>0.62922453703703707</c:v>
                </c:pt>
                <c:pt idx="68">
                  <c:v>0.62989583333333332</c:v>
                </c:pt>
                <c:pt idx="69">
                  <c:v>0.63056712962962969</c:v>
                </c:pt>
                <c:pt idx="70">
                  <c:v>0.63130787037037039</c:v>
                </c:pt>
                <c:pt idx="71">
                  <c:v>0.63197916666666665</c:v>
                </c:pt>
                <c:pt idx="72">
                  <c:v>0.6326504629629629</c:v>
                </c:pt>
                <c:pt idx="73">
                  <c:v>0.63337962962962957</c:v>
                </c:pt>
                <c:pt idx="74">
                  <c:v>0.63406249999999997</c:v>
                </c:pt>
                <c:pt idx="75">
                  <c:v>0.63473379629629634</c:v>
                </c:pt>
                <c:pt idx="76">
                  <c:v>0.63546296296296301</c:v>
                </c:pt>
                <c:pt idx="77">
                  <c:v>0.6361458333333333</c:v>
                </c:pt>
                <c:pt idx="78">
                  <c:v>0.63681712962962966</c:v>
                </c:pt>
                <c:pt idx="79">
                  <c:v>0.63754629629629633</c:v>
                </c:pt>
                <c:pt idx="80">
                  <c:v>0.63821759259259259</c:v>
                </c:pt>
                <c:pt idx="81">
                  <c:v>0.63890046296296299</c:v>
                </c:pt>
                <c:pt idx="82">
                  <c:v>0.63962962962962966</c:v>
                </c:pt>
                <c:pt idx="83">
                  <c:v>0.64030092592592591</c:v>
                </c:pt>
                <c:pt idx="84">
                  <c:v>0.64097222222222217</c:v>
                </c:pt>
                <c:pt idx="85">
                  <c:v>0.64171296296296299</c:v>
                </c:pt>
                <c:pt idx="86">
                  <c:v>0.64244212962962965</c:v>
                </c:pt>
                <c:pt idx="87">
                  <c:v>0.6430555555555556</c:v>
                </c:pt>
                <c:pt idx="88">
                  <c:v>0.64379629629629631</c:v>
                </c:pt>
                <c:pt idx="89">
                  <c:v>0.64446759259259256</c:v>
                </c:pt>
                <c:pt idx="90">
                  <c:v>0.64513888888888882</c:v>
                </c:pt>
                <c:pt idx="91">
                  <c:v>0.64587962962962964</c:v>
                </c:pt>
                <c:pt idx="92">
                  <c:v>0.646550925925926</c:v>
                </c:pt>
                <c:pt idx="93">
                  <c:v>0.64722222222222225</c:v>
                </c:pt>
                <c:pt idx="94">
                  <c:v>0.64796296296296296</c:v>
                </c:pt>
                <c:pt idx="95">
                  <c:v>0.64863425925925922</c:v>
                </c:pt>
                <c:pt idx="96">
                  <c:v>0.64930555555555558</c:v>
                </c:pt>
                <c:pt idx="97">
                  <c:v>0.65003472222222225</c:v>
                </c:pt>
                <c:pt idx="98">
                  <c:v>0.65071759259259265</c:v>
                </c:pt>
                <c:pt idx="99">
                  <c:v>0.65138888888888891</c:v>
                </c:pt>
                <c:pt idx="100">
                  <c:v>0.65211805555555558</c:v>
                </c:pt>
                <c:pt idx="101">
                  <c:v>0.65280092592592587</c:v>
                </c:pt>
                <c:pt idx="102">
                  <c:v>0.65347222222222223</c:v>
                </c:pt>
                <c:pt idx="103">
                  <c:v>0.6542013888888889</c:v>
                </c:pt>
                <c:pt idx="104">
                  <c:v>0.65487268518518515</c:v>
                </c:pt>
                <c:pt idx="105">
                  <c:v>0.65561342592592597</c:v>
                </c:pt>
                <c:pt idx="106">
                  <c:v>0.65628472222222223</c:v>
                </c:pt>
                <c:pt idx="107">
                  <c:v>0.65695601851851848</c:v>
                </c:pt>
                <c:pt idx="108">
                  <c:v>0.65769675925925919</c:v>
                </c:pt>
                <c:pt idx="109">
                  <c:v>0.65836805555555555</c:v>
                </c:pt>
                <c:pt idx="110">
                  <c:v>0.65903935185185192</c:v>
                </c:pt>
                <c:pt idx="111">
                  <c:v>0.65978009259259263</c:v>
                </c:pt>
                <c:pt idx="112">
                  <c:v>0.66045138888888888</c:v>
                </c:pt>
                <c:pt idx="113">
                  <c:v>0.66112268518518513</c:v>
                </c:pt>
                <c:pt idx="114">
                  <c:v>0.6618518518518518</c:v>
                </c:pt>
                <c:pt idx="115">
                  <c:v>0.66253472222222221</c:v>
                </c:pt>
                <c:pt idx="116">
                  <c:v>0.66320601851851857</c:v>
                </c:pt>
                <c:pt idx="117">
                  <c:v>0.66393518518518524</c:v>
                </c:pt>
                <c:pt idx="118">
                  <c:v>0.66461805555555553</c:v>
                </c:pt>
                <c:pt idx="119">
                  <c:v>0.66528935185185178</c:v>
                </c:pt>
                <c:pt idx="120">
                  <c:v>0.66601851851851845</c:v>
                </c:pt>
                <c:pt idx="121">
                  <c:v>0.66668981481481471</c:v>
                </c:pt>
                <c:pt idx="122">
                  <c:v>0.66737268518518522</c:v>
                </c:pt>
                <c:pt idx="123">
                  <c:v>0.66810185185185178</c:v>
                </c:pt>
                <c:pt idx="124">
                  <c:v>0.66877314814814814</c:v>
                </c:pt>
                <c:pt idx="125">
                  <c:v>0.66945601851851855</c:v>
                </c:pt>
                <c:pt idx="126">
                  <c:v>0.67018518518518511</c:v>
                </c:pt>
                <c:pt idx="127">
                  <c:v>0.67085648148148147</c:v>
                </c:pt>
                <c:pt idx="128">
                  <c:v>0.67152777777777783</c:v>
                </c:pt>
                <c:pt idx="129">
                  <c:v>0.67226851851851854</c:v>
                </c:pt>
                <c:pt idx="130">
                  <c:v>0.6729398148148148</c:v>
                </c:pt>
                <c:pt idx="131">
                  <c:v>0.67361111111111116</c:v>
                </c:pt>
                <c:pt idx="132">
                  <c:v>0.67435185185185187</c:v>
                </c:pt>
                <c:pt idx="133">
                  <c:v>0.67502314814814823</c:v>
                </c:pt>
                <c:pt idx="134">
                  <c:v>0.67569444444444438</c:v>
                </c:pt>
                <c:pt idx="135">
                  <c:v>0.67643518518518519</c:v>
                </c:pt>
                <c:pt idx="136">
                  <c:v>0.67710648148148145</c:v>
                </c:pt>
                <c:pt idx="137">
                  <c:v>0.6777777777777777</c:v>
                </c:pt>
                <c:pt idx="138">
                  <c:v>0.67850694444444448</c:v>
                </c:pt>
                <c:pt idx="139">
                  <c:v>0.67918981481481477</c:v>
                </c:pt>
                <c:pt idx="140">
                  <c:v>0.67986111111111114</c:v>
                </c:pt>
                <c:pt idx="141">
                  <c:v>0.68059027777777781</c:v>
                </c:pt>
                <c:pt idx="142">
                  <c:v>0.6812731481481481</c:v>
                </c:pt>
                <c:pt idx="143">
                  <c:v>0.68194444444444446</c:v>
                </c:pt>
                <c:pt idx="144">
                  <c:v>0.68267361111111102</c:v>
                </c:pt>
                <c:pt idx="145">
                  <c:v>0.68334490740740739</c:v>
                </c:pt>
                <c:pt idx="146">
                  <c:v>0.6840856481481481</c:v>
                </c:pt>
                <c:pt idx="147">
                  <c:v>0.68475694444444446</c:v>
                </c:pt>
                <c:pt idx="148">
                  <c:v>0.68542824074074071</c:v>
                </c:pt>
                <c:pt idx="149">
                  <c:v>0.68616898148148142</c:v>
                </c:pt>
                <c:pt idx="150">
                  <c:v>0.68684027777777779</c:v>
                </c:pt>
                <c:pt idx="151">
                  <c:v>0.68751157407407415</c:v>
                </c:pt>
                <c:pt idx="152">
                  <c:v>0.68825231481481486</c:v>
                </c:pt>
                <c:pt idx="153">
                  <c:v>0.68892361111111111</c:v>
                </c:pt>
                <c:pt idx="154">
                  <c:v>0.68959490740740748</c:v>
                </c:pt>
                <c:pt idx="155">
                  <c:v>0.69032407407407403</c:v>
                </c:pt>
                <c:pt idx="156">
                  <c:v>0.69100694444444455</c:v>
                </c:pt>
                <c:pt idx="157">
                  <c:v>0.69167824074074069</c:v>
                </c:pt>
                <c:pt idx="158">
                  <c:v>0.69240740740740747</c:v>
                </c:pt>
                <c:pt idx="159">
                  <c:v>0.69309027777777776</c:v>
                </c:pt>
                <c:pt idx="160">
                  <c:v>0.69376157407407402</c:v>
                </c:pt>
                <c:pt idx="161">
                  <c:v>0.6944907407407408</c:v>
                </c:pt>
                <c:pt idx="162">
                  <c:v>0.69516203703703694</c:v>
                </c:pt>
                <c:pt idx="163">
                  <c:v>0.69584490740740745</c:v>
                </c:pt>
                <c:pt idx="164">
                  <c:v>0.69657407407407401</c:v>
                </c:pt>
                <c:pt idx="165">
                  <c:v>0.69724537037037038</c:v>
                </c:pt>
                <c:pt idx="166">
                  <c:v>0.69791666666666663</c:v>
                </c:pt>
                <c:pt idx="167">
                  <c:v>0.69865740740740734</c:v>
                </c:pt>
                <c:pt idx="168">
                  <c:v>0.6993287037037037</c:v>
                </c:pt>
                <c:pt idx="169">
                  <c:v>0.70000000000000007</c:v>
                </c:pt>
                <c:pt idx="170">
                  <c:v>0.70074074074074078</c:v>
                </c:pt>
                <c:pt idx="171">
                  <c:v>0.70141203703703703</c:v>
                </c:pt>
                <c:pt idx="172">
                  <c:v>0.70208333333333339</c:v>
                </c:pt>
                <c:pt idx="173">
                  <c:v>0.7028240740740741</c:v>
                </c:pt>
                <c:pt idx="174">
                  <c:v>0.70349537037037047</c:v>
                </c:pt>
                <c:pt idx="175">
                  <c:v>0.70416666666666661</c:v>
                </c:pt>
                <c:pt idx="176">
                  <c:v>0.70490740740740743</c:v>
                </c:pt>
                <c:pt idx="177">
                  <c:v>0.70557870370370368</c:v>
                </c:pt>
                <c:pt idx="178">
                  <c:v>0.70624999999999993</c:v>
                </c:pt>
                <c:pt idx="179">
                  <c:v>0.70697916666666671</c:v>
                </c:pt>
                <c:pt idx="180">
                  <c:v>0.70766203703703701</c:v>
                </c:pt>
                <c:pt idx="181">
                  <c:v>0.70833333333333337</c:v>
                </c:pt>
                <c:pt idx="182">
                  <c:v>0.70906249999999993</c:v>
                </c:pt>
                <c:pt idx="183">
                  <c:v>0.70974537037037033</c:v>
                </c:pt>
                <c:pt idx="184">
                  <c:v>0.7104166666666667</c:v>
                </c:pt>
                <c:pt idx="185">
                  <c:v>0.71114583333333325</c:v>
                </c:pt>
                <c:pt idx="186">
                  <c:v>0.71181712962962962</c:v>
                </c:pt>
                <c:pt idx="187">
                  <c:v>0.71255787037037033</c:v>
                </c:pt>
                <c:pt idx="188">
                  <c:v>0.71322916666666669</c:v>
                </c:pt>
                <c:pt idx="189">
                  <c:v>0.71390046296296295</c:v>
                </c:pt>
                <c:pt idx="190">
                  <c:v>0.71464120370370365</c:v>
                </c:pt>
                <c:pt idx="191">
                  <c:v>0.71531250000000002</c:v>
                </c:pt>
                <c:pt idx="192">
                  <c:v>0.71598379629629638</c:v>
                </c:pt>
                <c:pt idx="193">
                  <c:v>0.71672453703703709</c:v>
                </c:pt>
                <c:pt idx="194">
                  <c:v>0.71739583333333334</c:v>
                </c:pt>
                <c:pt idx="195">
                  <c:v>0.7180671296296296</c:v>
                </c:pt>
                <c:pt idx="196">
                  <c:v>0.71879629629629627</c:v>
                </c:pt>
                <c:pt idx="197">
                  <c:v>0.71947916666666656</c:v>
                </c:pt>
                <c:pt idx="198">
                  <c:v>0.72015046296296292</c:v>
                </c:pt>
                <c:pt idx="199">
                  <c:v>0.7208796296296297</c:v>
                </c:pt>
                <c:pt idx="200">
                  <c:v>0.7215625</c:v>
                </c:pt>
                <c:pt idx="201">
                  <c:v>0.72223379629629625</c:v>
                </c:pt>
                <c:pt idx="202">
                  <c:v>0.72296296296296303</c:v>
                </c:pt>
                <c:pt idx="203">
                  <c:v>0.72363425925925917</c:v>
                </c:pt>
                <c:pt idx="204">
                  <c:v>0.72431712962962969</c:v>
                </c:pt>
                <c:pt idx="205">
                  <c:v>0.72504629629629624</c:v>
                </c:pt>
                <c:pt idx="206">
                  <c:v>0.72571759259259261</c:v>
                </c:pt>
                <c:pt idx="207">
                  <c:v>0.72638888888888886</c:v>
                </c:pt>
                <c:pt idx="208">
                  <c:v>0.72712962962962957</c:v>
                </c:pt>
                <c:pt idx="209">
                  <c:v>0.72780092592592593</c:v>
                </c:pt>
                <c:pt idx="210">
                  <c:v>0.7284722222222223</c:v>
                </c:pt>
                <c:pt idx="211">
                  <c:v>0.72921296296296301</c:v>
                </c:pt>
                <c:pt idx="212">
                  <c:v>0.72988425925925926</c:v>
                </c:pt>
                <c:pt idx="213">
                  <c:v>0.73055555555555562</c:v>
                </c:pt>
                <c:pt idx="214">
                  <c:v>0.73129629629629633</c:v>
                </c:pt>
                <c:pt idx="215">
                  <c:v>0.7319675925925927</c:v>
                </c:pt>
                <c:pt idx="216">
                  <c:v>0.73263888888888884</c:v>
                </c:pt>
                <c:pt idx="217">
                  <c:v>0.73337962962962966</c:v>
                </c:pt>
                <c:pt idx="218">
                  <c:v>0.73405092592592591</c:v>
                </c:pt>
                <c:pt idx="219">
                  <c:v>0.73472222222222217</c:v>
                </c:pt>
                <c:pt idx="220">
                  <c:v>0.73545138888888895</c:v>
                </c:pt>
                <c:pt idx="221">
                  <c:v>0.73613425925925924</c:v>
                </c:pt>
                <c:pt idx="222">
                  <c:v>0.7368055555555556</c:v>
                </c:pt>
                <c:pt idx="223">
                  <c:v>0.73753472222222216</c:v>
                </c:pt>
                <c:pt idx="224">
                  <c:v>0.73821759259259256</c:v>
                </c:pt>
                <c:pt idx="225">
                  <c:v>0.73888888888888893</c:v>
                </c:pt>
                <c:pt idx="226">
                  <c:v>0.73961805555555549</c:v>
                </c:pt>
                <c:pt idx="227">
                  <c:v>0.74028935185185185</c:v>
                </c:pt>
                <c:pt idx="228">
                  <c:v>0.74103009259259256</c:v>
                </c:pt>
                <c:pt idx="229">
                  <c:v>0.74170138888888892</c:v>
                </c:pt>
                <c:pt idx="230">
                  <c:v>0.74244212962962963</c:v>
                </c:pt>
                <c:pt idx="231">
                  <c:v>0.74311342592592589</c:v>
                </c:pt>
                <c:pt idx="232">
                  <c:v>0.74378472222222225</c:v>
                </c:pt>
                <c:pt idx="233">
                  <c:v>0.74445601851851861</c:v>
                </c:pt>
                <c:pt idx="234">
                  <c:v>0.74519675925925932</c:v>
                </c:pt>
                <c:pt idx="235">
                  <c:v>0.74586805555555558</c:v>
                </c:pt>
                <c:pt idx="236">
                  <c:v>0.74653935185185183</c:v>
                </c:pt>
                <c:pt idx="237">
                  <c:v>0.7472685185185185</c:v>
                </c:pt>
                <c:pt idx="238">
                  <c:v>0.74795138888888879</c:v>
                </c:pt>
                <c:pt idx="239">
                  <c:v>0.74862268518518515</c:v>
                </c:pt>
                <c:pt idx="240">
                  <c:v>0.74935185185185194</c:v>
                </c:pt>
                <c:pt idx="241">
                  <c:v>0.75002314814814808</c:v>
                </c:pt>
                <c:pt idx="242">
                  <c:v>0.75070601851851848</c:v>
                </c:pt>
                <c:pt idx="243">
                  <c:v>0.75143518518518515</c:v>
                </c:pt>
                <c:pt idx="244">
                  <c:v>0.7521064814814814</c:v>
                </c:pt>
                <c:pt idx="245">
                  <c:v>0.75278935185185192</c:v>
                </c:pt>
                <c:pt idx="246">
                  <c:v>0.75351851851851848</c:v>
                </c:pt>
                <c:pt idx="247">
                  <c:v>0.75418981481481484</c:v>
                </c:pt>
                <c:pt idx="248">
                  <c:v>0.75486111111111109</c:v>
                </c:pt>
                <c:pt idx="249">
                  <c:v>0.7556018518518518</c:v>
                </c:pt>
                <c:pt idx="250">
                  <c:v>0.75627314814814817</c:v>
                </c:pt>
                <c:pt idx="251">
                  <c:v>0.75694444444444453</c:v>
                </c:pt>
                <c:pt idx="252">
                  <c:v>0.75768518518518524</c:v>
                </c:pt>
                <c:pt idx="253">
                  <c:v>0.75835648148148149</c:v>
                </c:pt>
                <c:pt idx="254">
                  <c:v>0.75902777777777775</c:v>
                </c:pt>
                <c:pt idx="255">
                  <c:v>0.75976851851851857</c:v>
                </c:pt>
                <c:pt idx="256">
                  <c:v>0.76043981481481471</c:v>
                </c:pt>
                <c:pt idx="257">
                  <c:v>0.76111111111111107</c:v>
                </c:pt>
                <c:pt idx="258">
                  <c:v>0.76184027777777785</c:v>
                </c:pt>
                <c:pt idx="259">
                  <c:v>0.76252314814814814</c:v>
                </c:pt>
                <c:pt idx="260">
                  <c:v>0.7631944444444444</c:v>
                </c:pt>
                <c:pt idx="261">
                  <c:v>0.76392361111111118</c:v>
                </c:pt>
                <c:pt idx="262">
                  <c:v>0.76459490740740732</c:v>
                </c:pt>
                <c:pt idx="263">
                  <c:v>0.76527777777777783</c:v>
                </c:pt>
                <c:pt idx="264">
                  <c:v>0.76600694444444439</c:v>
                </c:pt>
                <c:pt idx="265">
                  <c:v>0.76667824074074076</c:v>
                </c:pt>
                <c:pt idx="266">
                  <c:v>0.76741898148148147</c:v>
                </c:pt>
                <c:pt idx="267">
                  <c:v>0.76809027777777772</c:v>
                </c:pt>
                <c:pt idx="268">
                  <c:v>0.76876157407407408</c:v>
                </c:pt>
                <c:pt idx="269">
                  <c:v>0.76950231481481479</c:v>
                </c:pt>
                <c:pt idx="270">
                  <c:v>0.77017361111111116</c:v>
                </c:pt>
                <c:pt idx="271">
                  <c:v>0.77084490740740741</c:v>
                </c:pt>
                <c:pt idx="272">
                  <c:v>0.77158564814814812</c:v>
                </c:pt>
                <c:pt idx="273">
                  <c:v>0.77225694444444448</c:v>
                </c:pt>
                <c:pt idx="274">
                  <c:v>0.77292824074074085</c:v>
                </c:pt>
                <c:pt idx="275">
                  <c:v>0.7736574074074074</c:v>
                </c:pt>
                <c:pt idx="276">
                  <c:v>0.77434027777777781</c:v>
                </c:pt>
                <c:pt idx="277">
                  <c:v>0.77506944444444448</c:v>
                </c:pt>
                <c:pt idx="278">
                  <c:v>0.77574074074074073</c:v>
                </c:pt>
                <c:pt idx="279">
                  <c:v>0.77641203703703709</c:v>
                </c:pt>
                <c:pt idx="280">
                  <c:v>0.77709490740740739</c:v>
                </c:pt>
                <c:pt idx="281">
                  <c:v>0.77782407407407417</c:v>
                </c:pt>
                <c:pt idx="282">
                  <c:v>0.77849537037037031</c:v>
                </c:pt>
                <c:pt idx="283">
                  <c:v>0.77916666666666667</c:v>
                </c:pt>
                <c:pt idx="284">
                  <c:v>0.77990740740740738</c:v>
                </c:pt>
                <c:pt idx="285">
                  <c:v>0.78057870370370364</c:v>
                </c:pt>
                <c:pt idx="286">
                  <c:v>0.78125</c:v>
                </c:pt>
                <c:pt idx="287">
                  <c:v>0.78199074074074071</c:v>
                </c:pt>
                <c:pt idx="288">
                  <c:v>0.78266203703703707</c:v>
                </c:pt>
                <c:pt idx="289">
                  <c:v>0.78333333333333333</c:v>
                </c:pt>
                <c:pt idx="290">
                  <c:v>0.78407407407407403</c:v>
                </c:pt>
                <c:pt idx="291">
                  <c:v>0.7847453703703704</c:v>
                </c:pt>
                <c:pt idx="292">
                  <c:v>0.78541666666666676</c:v>
                </c:pt>
                <c:pt idx="293">
                  <c:v>0.78615740740740747</c:v>
                </c:pt>
                <c:pt idx="294">
                  <c:v>0.78682870370370372</c:v>
                </c:pt>
                <c:pt idx="295">
                  <c:v>0.78749999999999998</c:v>
                </c:pt>
                <c:pt idx="296">
                  <c:v>0.78822916666666665</c:v>
                </c:pt>
                <c:pt idx="297">
                  <c:v>0.78891203703703694</c:v>
                </c:pt>
                <c:pt idx="298">
                  <c:v>0.7895833333333333</c:v>
                </c:pt>
                <c:pt idx="299">
                  <c:v>0.79031250000000008</c:v>
                </c:pt>
                <c:pt idx="300">
                  <c:v>0.79098379629629623</c:v>
                </c:pt>
                <c:pt idx="301">
                  <c:v>0.79172453703703705</c:v>
                </c:pt>
                <c:pt idx="302">
                  <c:v>0.7923958333333333</c:v>
                </c:pt>
                <c:pt idx="303">
                  <c:v>0.79306712962962955</c:v>
                </c:pt>
                <c:pt idx="304">
                  <c:v>0.79380787037037026</c:v>
                </c:pt>
                <c:pt idx="305">
                  <c:v>0.79447916666666663</c:v>
                </c:pt>
                <c:pt idx="306">
                  <c:v>0.79515046296296299</c:v>
                </c:pt>
                <c:pt idx="307">
                  <c:v>0.7958912037037037</c:v>
                </c:pt>
                <c:pt idx="308">
                  <c:v>0.79656249999999995</c:v>
                </c:pt>
                <c:pt idx="309">
                  <c:v>0.79723379629629632</c:v>
                </c:pt>
                <c:pt idx="310">
                  <c:v>0.79796296296296287</c:v>
                </c:pt>
                <c:pt idx="311">
                  <c:v>0.79864583333333339</c:v>
                </c:pt>
                <c:pt idx="312">
                  <c:v>0.79931712962962964</c:v>
                </c:pt>
                <c:pt idx="313">
                  <c:v>0.80004629629629631</c:v>
                </c:pt>
                <c:pt idx="314">
                  <c:v>0.80071759259259256</c:v>
                </c:pt>
                <c:pt idx="315">
                  <c:v>0.80140046296296286</c:v>
                </c:pt>
                <c:pt idx="316">
                  <c:v>0.80212962962962964</c:v>
                </c:pt>
                <c:pt idx="317">
                  <c:v>0.802800925925926</c:v>
                </c:pt>
                <c:pt idx="318">
                  <c:v>0.80348379629629629</c:v>
                </c:pt>
                <c:pt idx="319">
                  <c:v>0.80421296296296296</c:v>
                </c:pt>
                <c:pt idx="320">
                  <c:v>0.80488425925925933</c:v>
                </c:pt>
                <c:pt idx="321">
                  <c:v>0.80555555555555547</c:v>
                </c:pt>
                <c:pt idx="322">
                  <c:v>0.8062962962962964</c:v>
                </c:pt>
                <c:pt idx="323">
                  <c:v>0.80696759259259254</c:v>
                </c:pt>
                <c:pt idx="324">
                  <c:v>0.80763888888888891</c:v>
                </c:pt>
                <c:pt idx="325">
                  <c:v>0.80837962962962961</c:v>
                </c:pt>
                <c:pt idx="326">
                  <c:v>0.80905092592592587</c:v>
                </c:pt>
                <c:pt idx="327">
                  <c:v>0.80972222222222223</c:v>
                </c:pt>
                <c:pt idx="328">
                  <c:v>0.81046296296296294</c:v>
                </c:pt>
                <c:pt idx="329">
                  <c:v>0.8111342592592593</c:v>
                </c:pt>
                <c:pt idx="330">
                  <c:v>0.81180555555555556</c:v>
                </c:pt>
                <c:pt idx="331">
                  <c:v>0.81253472222222223</c:v>
                </c:pt>
                <c:pt idx="332">
                  <c:v>0.81321759259259263</c:v>
                </c:pt>
                <c:pt idx="333">
                  <c:v>0.81388888888888899</c:v>
                </c:pt>
                <c:pt idx="334">
                  <c:v>0.81461805555555555</c:v>
                </c:pt>
                <c:pt idx="335">
                  <c:v>0.81528935185185192</c:v>
                </c:pt>
                <c:pt idx="336">
                  <c:v>0.81597222222222221</c:v>
                </c:pt>
                <c:pt idx="337">
                  <c:v>0.81670138888888888</c:v>
                </c:pt>
                <c:pt idx="338">
                  <c:v>0.81737268518518524</c:v>
                </c:pt>
                <c:pt idx="339">
                  <c:v>0.81811342592592595</c:v>
                </c:pt>
                <c:pt idx="340">
                  <c:v>0.81878472222222232</c:v>
                </c:pt>
                <c:pt idx="341">
                  <c:v>0.81945601851851846</c:v>
                </c:pt>
                <c:pt idx="342">
                  <c:v>0.82019675925925928</c:v>
                </c:pt>
                <c:pt idx="343">
                  <c:v>0.82086805555555553</c:v>
                </c:pt>
                <c:pt idx="344">
                  <c:v>0.82153935185185178</c:v>
                </c:pt>
                <c:pt idx="345">
                  <c:v>0.82228009259259249</c:v>
                </c:pt>
                <c:pt idx="346">
                  <c:v>0.82295138888888886</c:v>
                </c:pt>
                <c:pt idx="347">
                  <c:v>0.82362268518518522</c:v>
                </c:pt>
                <c:pt idx="348">
                  <c:v>0.82435185185185189</c:v>
                </c:pt>
                <c:pt idx="349">
                  <c:v>0.82503472222222218</c:v>
                </c:pt>
                <c:pt idx="350">
                  <c:v>0.82570601851851855</c:v>
                </c:pt>
                <c:pt idx="351">
                  <c:v>0.82643518518518511</c:v>
                </c:pt>
                <c:pt idx="352">
                  <c:v>0.82710648148148147</c:v>
                </c:pt>
                <c:pt idx="353">
                  <c:v>0.82778935185185187</c:v>
                </c:pt>
                <c:pt idx="354">
                  <c:v>0.82851851851851854</c:v>
                </c:pt>
                <c:pt idx="355">
                  <c:v>0.8291898148148148</c:v>
                </c:pt>
                <c:pt idx="356">
                  <c:v>0.82986111111111116</c:v>
                </c:pt>
                <c:pt idx="357">
                  <c:v>0.83060185185185187</c:v>
                </c:pt>
                <c:pt idx="358">
                  <c:v>0.83127314814814823</c:v>
                </c:pt>
                <c:pt idx="359">
                  <c:v>0.83194444444444438</c:v>
                </c:pt>
                <c:pt idx="360">
                  <c:v>0.83268518518518519</c:v>
                </c:pt>
                <c:pt idx="361">
                  <c:v>0.83335648148148145</c:v>
                </c:pt>
                <c:pt idx="362">
                  <c:v>0.8340277777777777</c:v>
                </c:pt>
                <c:pt idx="363">
                  <c:v>0.83476851851851841</c:v>
                </c:pt>
                <c:pt idx="364">
                  <c:v>0.83543981481481477</c:v>
                </c:pt>
                <c:pt idx="365">
                  <c:v>0.83611111111111114</c:v>
                </c:pt>
                <c:pt idx="366">
                  <c:v>0.83685185185185185</c:v>
                </c:pt>
                <c:pt idx="367">
                  <c:v>0.8375231481481481</c:v>
                </c:pt>
                <c:pt idx="368">
                  <c:v>0.83819444444444446</c:v>
                </c:pt>
                <c:pt idx="369">
                  <c:v>0.83892361111111102</c:v>
                </c:pt>
                <c:pt idx="370">
                  <c:v>0.83960648148148154</c:v>
                </c:pt>
                <c:pt idx="371">
                  <c:v>0.84027777777777779</c:v>
                </c:pt>
                <c:pt idx="372">
                  <c:v>0.84100694444444446</c:v>
                </c:pt>
                <c:pt idx="373">
                  <c:v>0.84167824074074071</c:v>
                </c:pt>
                <c:pt idx="374">
                  <c:v>0.84241898148148142</c:v>
                </c:pt>
                <c:pt idx="375">
                  <c:v>0.84309027777777779</c:v>
                </c:pt>
                <c:pt idx="376">
                  <c:v>0.84376157407407415</c:v>
                </c:pt>
                <c:pt idx="377">
                  <c:v>0.84450231481481486</c:v>
                </c:pt>
                <c:pt idx="378">
                  <c:v>0.84517361111111111</c:v>
                </c:pt>
                <c:pt idx="379">
                  <c:v>0.84584490740740748</c:v>
                </c:pt>
                <c:pt idx="380">
                  <c:v>0.84658564814814818</c:v>
                </c:pt>
                <c:pt idx="381">
                  <c:v>0.84725694444444455</c:v>
                </c:pt>
                <c:pt idx="382">
                  <c:v>0.84792824074074069</c:v>
                </c:pt>
                <c:pt idx="383">
                  <c:v>0.84865740740740747</c:v>
                </c:pt>
                <c:pt idx="384">
                  <c:v>0.84934027777777776</c:v>
                </c:pt>
                <c:pt idx="385">
                  <c:v>0.85001157407407402</c:v>
                </c:pt>
                <c:pt idx="386">
                  <c:v>0.8507407407407408</c:v>
                </c:pt>
                <c:pt idx="387">
                  <c:v>0.85142361111111109</c:v>
                </c:pt>
                <c:pt idx="388">
                  <c:v>0.85209490740740745</c:v>
                </c:pt>
                <c:pt idx="389">
                  <c:v>0.85282407407407401</c:v>
                </c:pt>
                <c:pt idx="390">
                  <c:v>0.85349537037037038</c:v>
                </c:pt>
                <c:pt idx="391">
                  <c:v>0.85417824074074078</c:v>
                </c:pt>
                <c:pt idx="392">
                  <c:v>0.85490740740740734</c:v>
                </c:pt>
                <c:pt idx="393">
                  <c:v>0.8555787037037037</c:v>
                </c:pt>
                <c:pt idx="394">
                  <c:v>0.85625000000000007</c:v>
                </c:pt>
                <c:pt idx="395">
                  <c:v>0.85699074074074078</c:v>
                </c:pt>
                <c:pt idx="396">
                  <c:v>0.85766203703703703</c:v>
                </c:pt>
                <c:pt idx="397">
                  <c:v>0.85833333333333339</c:v>
                </c:pt>
                <c:pt idx="398">
                  <c:v>0.8590740740740741</c:v>
                </c:pt>
                <c:pt idx="399">
                  <c:v>0.85974537037037047</c:v>
                </c:pt>
                <c:pt idx="400">
                  <c:v>0.86041666666666661</c:v>
                </c:pt>
                <c:pt idx="401">
                  <c:v>0.86115740740740743</c:v>
                </c:pt>
                <c:pt idx="402">
                  <c:v>0.86182870370370368</c:v>
                </c:pt>
                <c:pt idx="403">
                  <c:v>0.86249999999999993</c:v>
                </c:pt>
                <c:pt idx="404">
                  <c:v>0.86322916666666671</c:v>
                </c:pt>
                <c:pt idx="405">
                  <c:v>0.86391203703703701</c:v>
                </c:pt>
                <c:pt idx="406">
                  <c:v>0.86458333333333337</c:v>
                </c:pt>
                <c:pt idx="407">
                  <c:v>0.86531249999999993</c:v>
                </c:pt>
                <c:pt idx="408">
                  <c:v>0.86598379629629629</c:v>
                </c:pt>
                <c:pt idx="409">
                  <c:v>0.8666666666666667</c:v>
                </c:pt>
                <c:pt idx="410">
                  <c:v>0.86739583333333325</c:v>
                </c:pt>
                <c:pt idx="411">
                  <c:v>0.86806712962962962</c:v>
                </c:pt>
                <c:pt idx="412">
                  <c:v>0.86880787037037033</c:v>
                </c:pt>
                <c:pt idx="413">
                  <c:v>0.86947916666666669</c:v>
                </c:pt>
                <c:pt idx="414">
                  <c:v>0.87015046296296295</c:v>
                </c:pt>
                <c:pt idx="415">
                  <c:v>0.87089120370370365</c:v>
                </c:pt>
                <c:pt idx="416">
                  <c:v>0.87156250000000002</c:v>
                </c:pt>
                <c:pt idx="417">
                  <c:v>0.87223379629629638</c:v>
                </c:pt>
                <c:pt idx="418">
                  <c:v>0.87297453703703709</c:v>
                </c:pt>
                <c:pt idx="419">
                  <c:v>0.87364583333333334</c:v>
                </c:pt>
                <c:pt idx="420">
                  <c:v>0.8743171296296296</c:v>
                </c:pt>
                <c:pt idx="421">
                  <c:v>0.87504629629629627</c:v>
                </c:pt>
                <c:pt idx="422">
                  <c:v>0.87572916666666656</c:v>
                </c:pt>
                <c:pt idx="423">
                  <c:v>0.87640046296296292</c:v>
                </c:pt>
                <c:pt idx="424">
                  <c:v>0.8771296296296297</c:v>
                </c:pt>
                <c:pt idx="425">
                  <c:v>0.87780092592592596</c:v>
                </c:pt>
                <c:pt idx="426">
                  <c:v>0.87848379629629625</c:v>
                </c:pt>
                <c:pt idx="427">
                  <c:v>0.87921296296296303</c:v>
                </c:pt>
                <c:pt idx="428">
                  <c:v>0.87988425925925917</c:v>
                </c:pt>
                <c:pt idx="429">
                  <c:v>0.88055555555555554</c:v>
                </c:pt>
                <c:pt idx="430">
                  <c:v>0.88129629629629624</c:v>
                </c:pt>
                <c:pt idx="431">
                  <c:v>0.88196759259259261</c:v>
                </c:pt>
                <c:pt idx="432">
                  <c:v>0.88263888888888886</c:v>
                </c:pt>
                <c:pt idx="433">
                  <c:v>0.88337962962962957</c:v>
                </c:pt>
                <c:pt idx="434">
                  <c:v>0.88405092592592593</c:v>
                </c:pt>
                <c:pt idx="435">
                  <c:v>0.8847222222222223</c:v>
                </c:pt>
                <c:pt idx="436">
                  <c:v>0.88546296296296301</c:v>
                </c:pt>
                <c:pt idx="437">
                  <c:v>0.88613425925925926</c:v>
                </c:pt>
                <c:pt idx="438">
                  <c:v>0.88680555555555562</c:v>
                </c:pt>
                <c:pt idx="439">
                  <c:v>0.88753472222222218</c:v>
                </c:pt>
                <c:pt idx="440">
                  <c:v>0.8882175925925927</c:v>
                </c:pt>
                <c:pt idx="441">
                  <c:v>0.88888888888888884</c:v>
                </c:pt>
                <c:pt idx="442">
                  <c:v>0.88961805555555562</c:v>
                </c:pt>
                <c:pt idx="443">
                  <c:v>0.89030092592592591</c:v>
                </c:pt>
                <c:pt idx="444">
                  <c:v>0.89097222222222217</c:v>
                </c:pt>
                <c:pt idx="445">
                  <c:v>0.89170138888888895</c:v>
                </c:pt>
                <c:pt idx="446">
                  <c:v>0.89237268518518509</c:v>
                </c:pt>
                <c:pt idx="447">
                  <c:v>0.89311342592592602</c:v>
                </c:pt>
                <c:pt idx="448">
                  <c:v>0.89378472222222216</c:v>
                </c:pt>
                <c:pt idx="449">
                  <c:v>0.89445601851851853</c:v>
                </c:pt>
                <c:pt idx="450">
                  <c:v>0.89519675925925923</c:v>
                </c:pt>
                <c:pt idx="451">
                  <c:v>0.89586805555555549</c:v>
                </c:pt>
                <c:pt idx="452">
                  <c:v>0.89653935185185185</c:v>
                </c:pt>
                <c:pt idx="453">
                  <c:v>0.89728009259259256</c:v>
                </c:pt>
                <c:pt idx="454">
                  <c:v>0.89795138888888892</c:v>
                </c:pt>
                <c:pt idx="455">
                  <c:v>0.89862268518518518</c:v>
                </c:pt>
                <c:pt idx="456">
                  <c:v>0.89935185185185185</c:v>
                </c:pt>
                <c:pt idx="457">
                  <c:v>0.90003472222222225</c:v>
                </c:pt>
                <c:pt idx="458">
                  <c:v>0.90070601851851861</c:v>
                </c:pt>
                <c:pt idx="459">
                  <c:v>0.90143518518518517</c:v>
                </c:pt>
                <c:pt idx="460">
                  <c:v>0.90210648148148154</c:v>
                </c:pt>
                <c:pt idx="461">
                  <c:v>0.90278935185185183</c:v>
                </c:pt>
                <c:pt idx="462">
                  <c:v>0.9035185185185185</c:v>
                </c:pt>
                <c:pt idx="463">
                  <c:v>0.90418981481481486</c:v>
                </c:pt>
                <c:pt idx="464">
                  <c:v>0.90487268518518515</c:v>
                </c:pt>
                <c:pt idx="465">
                  <c:v>0.90560185185185194</c:v>
                </c:pt>
                <c:pt idx="466">
                  <c:v>0.90627314814814808</c:v>
                </c:pt>
                <c:pt idx="467">
                  <c:v>0.90694444444444444</c:v>
                </c:pt>
                <c:pt idx="468">
                  <c:v>0.90768518518518526</c:v>
                </c:pt>
                <c:pt idx="469">
                  <c:v>0.9083564814814814</c:v>
                </c:pt>
                <c:pt idx="470">
                  <c:v>0.90902777777777777</c:v>
                </c:pt>
                <c:pt idx="471">
                  <c:v>0.90976851851851848</c:v>
                </c:pt>
                <c:pt idx="472">
                  <c:v>0.91043981481481484</c:v>
                </c:pt>
                <c:pt idx="473">
                  <c:v>0.91111111111111109</c:v>
                </c:pt>
                <c:pt idx="474">
                  <c:v>0.9118518518518518</c:v>
                </c:pt>
                <c:pt idx="475">
                  <c:v>0.91252314814814817</c:v>
                </c:pt>
                <c:pt idx="476">
                  <c:v>0.91319444444444453</c:v>
                </c:pt>
                <c:pt idx="477">
                  <c:v>0.91392361111111109</c:v>
                </c:pt>
                <c:pt idx="478">
                  <c:v>0.91460648148148149</c:v>
                </c:pt>
                <c:pt idx="479">
                  <c:v>0.91527777777777775</c:v>
                </c:pt>
                <c:pt idx="480">
                  <c:v>0.91600694444444442</c:v>
                </c:pt>
                <c:pt idx="481">
                  <c:v>0.91667824074074078</c:v>
                </c:pt>
                <c:pt idx="482">
                  <c:v>0.91736111111111107</c:v>
                </c:pt>
                <c:pt idx="483">
                  <c:v>0.91809027777777785</c:v>
                </c:pt>
                <c:pt idx="484">
                  <c:v>0.91876157407407411</c:v>
                </c:pt>
                <c:pt idx="485">
                  <c:v>0.91950231481481481</c:v>
                </c:pt>
                <c:pt idx="486">
                  <c:v>0.92017361111111118</c:v>
                </c:pt>
                <c:pt idx="487">
                  <c:v>0.92084490740740732</c:v>
                </c:pt>
                <c:pt idx="488">
                  <c:v>0.92158564814814825</c:v>
                </c:pt>
                <c:pt idx="489">
                  <c:v>0.92225694444444439</c:v>
                </c:pt>
                <c:pt idx="490">
                  <c:v>0.92292824074074076</c:v>
                </c:pt>
                <c:pt idx="491">
                  <c:v>0.92365740740740743</c:v>
                </c:pt>
                <c:pt idx="492">
                  <c:v>0.92434027777777772</c:v>
                </c:pt>
                <c:pt idx="493">
                  <c:v>0.92501157407407408</c:v>
                </c:pt>
                <c:pt idx="494">
                  <c:v>0.92574074074074064</c:v>
                </c:pt>
                <c:pt idx="495">
                  <c:v>0.92642361111111116</c:v>
                </c:pt>
                <c:pt idx="496">
                  <c:v>0.92709490740740741</c:v>
                </c:pt>
                <c:pt idx="497">
                  <c:v>0.92782407407407408</c:v>
                </c:pt>
                <c:pt idx="498">
                  <c:v>0.92849537037037033</c:v>
                </c:pt>
                <c:pt idx="499">
                  <c:v>0.92917824074074085</c:v>
                </c:pt>
                <c:pt idx="500">
                  <c:v>0.9299074074074074</c:v>
                </c:pt>
                <c:pt idx="501">
                  <c:v>0.93057870370370377</c:v>
                </c:pt>
                <c:pt idx="502">
                  <c:v>0.93125000000000002</c:v>
                </c:pt>
                <c:pt idx="503">
                  <c:v>0.93199074074074073</c:v>
                </c:pt>
                <c:pt idx="504">
                  <c:v>0.93266203703703709</c:v>
                </c:pt>
                <c:pt idx="505">
                  <c:v>0.93333333333333324</c:v>
                </c:pt>
                <c:pt idx="506">
                  <c:v>0.93407407407407417</c:v>
                </c:pt>
                <c:pt idx="507">
                  <c:v>0.93474537037037031</c:v>
                </c:pt>
                <c:pt idx="508">
                  <c:v>0.93541666666666667</c:v>
                </c:pt>
                <c:pt idx="509">
                  <c:v>0.93615740740740738</c:v>
                </c:pt>
                <c:pt idx="510">
                  <c:v>0.93682870370370364</c:v>
                </c:pt>
                <c:pt idx="511">
                  <c:v>0.9375</c:v>
                </c:pt>
                <c:pt idx="512">
                  <c:v>0.93822916666666656</c:v>
                </c:pt>
                <c:pt idx="513">
                  <c:v>0.93891203703703707</c:v>
                </c:pt>
                <c:pt idx="514">
                  <c:v>0.93958333333333333</c:v>
                </c:pt>
                <c:pt idx="515">
                  <c:v>0.9403125</c:v>
                </c:pt>
                <c:pt idx="516">
                  <c:v>0.9409953703703704</c:v>
                </c:pt>
                <c:pt idx="517">
                  <c:v>0.94166666666666676</c:v>
                </c:pt>
                <c:pt idx="518">
                  <c:v>0.94239583333333332</c:v>
                </c:pt>
                <c:pt idx="519">
                  <c:v>0.94306712962962969</c:v>
                </c:pt>
                <c:pt idx="520">
                  <c:v>0.94380787037037039</c:v>
                </c:pt>
                <c:pt idx="521">
                  <c:v>0.94447916666666665</c:v>
                </c:pt>
                <c:pt idx="522">
                  <c:v>0.94515046296296301</c:v>
                </c:pt>
                <c:pt idx="523">
                  <c:v>0.94589120370370372</c:v>
                </c:pt>
                <c:pt idx="524">
                  <c:v>0.94656250000000008</c:v>
                </c:pt>
                <c:pt idx="525">
                  <c:v>0.94723379629629623</c:v>
                </c:pt>
                <c:pt idx="526">
                  <c:v>0.94797453703703705</c:v>
                </c:pt>
                <c:pt idx="527">
                  <c:v>0.9486458333333333</c:v>
                </c:pt>
                <c:pt idx="528">
                  <c:v>0.94931712962962955</c:v>
                </c:pt>
                <c:pt idx="529">
                  <c:v>0.95004629629629633</c:v>
                </c:pt>
                <c:pt idx="530">
                  <c:v>0.95072916666666663</c:v>
                </c:pt>
                <c:pt idx="531">
                  <c:v>0.95140046296296299</c:v>
                </c:pt>
                <c:pt idx="532">
                  <c:v>0.95212962962962966</c:v>
                </c:pt>
                <c:pt idx="533">
                  <c:v>0.95280092592592591</c:v>
                </c:pt>
                <c:pt idx="534">
                  <c:v>0.95348379629629632</c:v>
                </c:pt>
                <c:pt idx="535">
                  <c:v>0.95421296296296287</c:v>
                </c:pt>
                <c:pt idx="536">
                  <c:v>0.95488425925925924</c:v>
                </c:pt>
                <c:pt idx="537">
                  <c:v>0.9555555555555556</c:v>
                </c:pt>
                <c:pt idx="538">
                  <c:v>0.95629629629629631</c:v>
                </c:pt>
                <c:pt idx="539">
                  <c:v>0.95696759259259256</c:v>
                </c:pt>
                <c:pt idx="540">
                  <c:v>0.95763888888888893</c:v>
                </c:pt>
                <c:pt idx="541">
                  <c:v>0.95837962962962964</c:v>
                </c:pt>
                <c:pt idx="542">
                  <c:v>0.959050925925926</c:v>
                </c:pt>
                <c:pt idx="543">
                  <c:v>0.95972222222222225</c:v>
                </c:pt>
                <c:pt idx="544">
                  <c:v>0.96046296296296296</c:v>
                </c:pt>
                <c:pt idx="545">
                  <c:v>0.96113425925925933</c:v>
                </c:pt>
                <c:pt idx="546">
                  <c:v>0.96180555555555547</c:v>
                </c:pt>
                <c:pt idx="547">
                  <c:v>0.9625462962962964</c:v>
                </c:pt>
                <c:pt idx="548">
                  <c:v>0.96321759259259254</c:v>
                </c:pt>
                <c:pt idx="549">
                  <c:v>0.96388888888888891</c:v>
                </c:pt>
                <c:pt idx="550">
                  <c:v>0.96461805555555558</c:v>
                </c:pt>
                <c:pt idx="551">
                  <c:v>0.96530092592592587</c:v>
                </c:pt>
                <c:pt idx="552">
                  <c:v>0.96597222222222223</c:v>
                </c:pt>
                <c:pt idx="553">
                  <c:v>0.96670138888888879</c:v>
                </c:pt>
                <c:pt idx="554">
                  <c:v>0.96737268518518515</c:v>
                </c:pt>
                <c:pt idx="555">
                  <c:v>0.96811342592592586</c:v>
                </c:pt>
                <c:pt idx="556">
                  <c:v>0.96878472222222223</c:v>
                </c:pt>
                <c:pt idx="557">
                  <c:v>0.96945601851851848</c:v>
                </c:pt>
                <c:pt idx="558">
                  <c:v>0.97019675925925919</c:v>
                </c:pt>
                <c:pt idx="559">
                  <c:v>0.97086805555555555</c:v>
                </c:pt>
                <c:pt idx="560">
                  <c:v>0.97153935185185192</c:v>
                </c:pt>
                <c:pt idx="561">
                  <c:v>0.97228009259259263</c:v>
                </c:pt>
                <c:pt idx="562">
                  <c:v>0.97295138888888888</c:v>
                </c:pt>
                <c:pt idx="563">
                  <c:v>0.97362268518518524</c:v>
                </c:pt>
                <c:pt idx="564">
                  <c:v>0.9743518518518518</c:v>
                </c:pt>
                <c:pt idx="565">
                  <c:v>0.97503472222222232</c:v>
                </c:pt>
                <c:pt idx="566">
                  <c:v>0.97570601851851846</c:v>
                </c:pt>
                <c:pt idx="567">
                  <c:v>0.97643518518518524</c:v>
                </c:pt>
                <c:pt idx="568">
                  <c:v>0.97710648148148149</c:v>
                </c:pt>
                <c:pt idx="569">
                  <c:v>0.97778935185185178</c:v>
                </c:pt>
                <c:pt idx="570">
                  <c:v>0.97851851851851857</c:v>
                </c:pt>
                <c:pt idx="571">
                  <c:v>0.97918981481481471</c:v>
                </c:pt>
                <c:pt idx="572">
                  <c:v>0.97987268518518522</c:v>
                </c:pt>
                <c:pt idx="573">
                  <c:v>0.98060185185185189</c:v>
                </c:pt>
                <c:pt idx="574">
                  <c:v>0.98127314814814814</c:v>
                </c:pt>
                <c:pt idx="575">
                  <c:v>0.9819444444444444</c:v>
                </c:pt>
                <c:pt idx="576">
                  <c:v>0.98268518518518511</c:v>
                </c:pt>
                <c:pt idx="577">
                  <c:v>0.98335648148148147</c:v>
                </c:pt>
                <c:pt idx="578">
                  <c:v>0.98402777777777783</c:v>
                </c:pt>
                <c:pt idx="579">
                  <c:v>0.98476851851851854</c:v>
                </c:pt>
                <c:pt idx="580">
                  <c:v>0.9854398148148148</c:v>
                </c:pt>
                <c:pt idx="581">
                  <c:v>0.98611111111111116</c:v>
                </c:pt>
                <c:pt idx="582">
                  <c:v>0.98685185185185187</c:v>
                </c:pt>
                <c:pt idx="583">
                  <c:v>0.98752314814814823</c:v>
                </c:pt>
                <c:pt idx="584">
                  <c:v>0.98819444444444438</c:v>
                </c:pt>
                <c:pt idx="585">
                  <c:v>0.98892361111111116</c:v>
                </c:pt>
                <c:pt idx="586">
                  <c:v>0.98960648148148145</c:v>
                </c:pt>
                <c:pt idx="587">
                  <c:v>0.9902777777777777</c:v>
                </c:pt>
                <c:pt idx="588">
                  <c:v>0.99100694444444448</c:v>
                </c:pt>
                <c:pt idx="589">
                  <c:v>0.99168981481481477</c:v>
                </c:pt>
                <c:pt idx="590">
                  <c:v>0.99236111111111114</c:v>
                </c:pt>
                <c:pt idx="591">
                  <c:v>0.99309027777777781</c:v>
                </c:pt>
                <c:pt idx="592">
                  <c:v>0.99376157407407406</c:v>
                </c:pt>
                <c:pt idx="593">
                  <c:v>0.99450231481481488</c:v>
                </c:pt>
                <c:pt idx="594">
                  <c:v>0.99517361111111102</c:v>
                </c:pt>
                <c:pt idx="595">
                  <c:v>0.99584490740740739</c:v>
                </c:pt>
                <c:pt idx="596">
                  <c:v>0.9965856481481481</c:v>
                </c:pt>
                <c:pt idx="597">
                  <c:v>0.99725694444444446</c:v>
                </c:pt>
                <c:pt idx="598">
                  <c:v>0.99792824074074071</c:v>
                </c:pt>
                <c:pt idx="599">
                  <c:v>0.99866898148148142</c:v>
                </c:pt>
                <c:pt idx="600">
                  <c:v>0.99934027777777779</c:v>
                </c:pt>
                <c:pt idx="601">
                  <c:v>1.1574074074074073E-5</c:v>
                </c:pt>
                <c:pt idx="602">
                  <c:v>7.407407407407407E-4</c:v>
                </c:pt>
                <c:pt idx="603">
                  <c:v>1.423611111111111E-3</c:v>
                </c:pt>
                <c:pt idx="604">
                  <c:v>2.0949074074074073E-3</c:v>
                </c:pt>
                <c:pt idx="605">
                  <c:v>2.8240740740740739E-3</c:v>
                </c:pt>
                <c:pt idx="606">
                  <c:v>3.4953703703703705E-3</c:v>
                </c:pt>
                <c:pt idx="607">
                  <c:v>4.1782407407407402E-3</c:v>
                </c:pt>
                <c:pt idx="608">
                  <c:v>4.9074074074074072E-3</c:v>
                </c:pt>
                <c:pt idx="609">
                  <c:v>5.5787037037037038E-3</c:v>
                </c:pt>
                <c:pt idx="610">
                  <c:v>6.2499999999999995E-3</c:v>
                </c:pt>
                <c:pt idx="611">
                  <c:v>6.9907407407407409E-3</c:v>
                </c:pt>
                <c:pt idx="612">
                  <c:v>7.6620370370370366E-3</c:v>
                </c:pt>
                <c:pt idx="613">
                  <c:v>8.3333333333333332E-3</c:v>
                </c:pt>
                <c:pt idx="614">
                  <c:v>9.0740740740740729E-3</c:v>
                </c:pt>
                <c:pt idx="615">
                  <c:v>9.7453703703703713E-3</c:v>
                </c:pt>
                <c:pt idx="616">
                  <c:v>1.0416666666666666E-2</c:v>
                </c:pt>
                <c:pt idx="617">
                  <c:v>1.1157407407407408E-2</c:v>
                </c:pt>
                <c:pt idx="618">
                  <c:v>1.1828703703703704E-2</c:v>
                </c:pt>
                <c:pt idx="619">
                  <c:v>1.2499999999999999E-2</c:v>
                </c:pt>
                <c:pt idx="620">
                  <c:v>1.324074074074074E-2</c:v>
                </c:pt>
                <c:pt idx="621">
                  <c:v>1.3912037037037037E-2</c:v>
                </c:pt>
                <c:pt idx="622">
                  <c:v>1.4583333333333332E-2</c:v>
                </c:pt>
                <c:pt idx="623">
                  <c:v>1.53125E-2</c:v>
                </c:pt>
                <c:pt idx="624">
                  <c:v>1.5995370370370372E-2</c:v>
                </c:pt>
                <c:pt idx="625">
                  <c:v>1.6666666666666666E-2</c:v>
                </c:pt>
                <c:pt idx="626">
                  <c:v>1.7395833333333336E-2</c:v>
                </c:pt>
                <c:pt idx="627">
                  <c:v>1.8067129629629631E-2</c:v>
                </c:pt>
                <c:pt idx="628">
                  <c:v>1.8749999999999999E-2</c:v>
                </c:pt>
                <c:pt idx="629">
                  <c:v>1.9479166666666669E-2</c:v>
                </c:pt>
                <c:pt idx="630">
                  <c:v>2.0150462962962964E-2</c:v>
                </c:pt>
                <c:pt idx="631">
                  <c:v>2.0891203703703703E-2</c:v>
                </c:pt>
                <c:pt idx="632">
                  <c:v>2.1562499999999998E-2</c:v>
                </c:pt>
                <c:pt idx="633">
                  <c:v>2.2233796296296297E-2</c:v>
                </c:pt>
                <c:pt idx="634">
                  <c:v>2.297453703703704E-2</c:v>
                </c:pt>
                <c:pt idx="635">
                  <c:v>2.3645833333333335E-2</c:v>
                </c:pt>
                <c:pt idx="636">
                  <c:v>2.431712962962963E-2</c:v>
                </c:pt>
                <c:pt idx="637">
                  <c:v>2.5046296296296299E-2</c:v>
                </c:pt>
                <c:pt idx="638">
                  <c:v>2.5729166666666664E-2</c:v>
                </c:pt>
                <c:pt idx="639">
                  <c:v>2.6400462962962962E-2</c:v>
                </c:pt>
                <c:pt idx="640">
                  <c:v>2.7129629629629632E-2</c:v>
                </c:pt>
                <c:pt idx="641">
                  <c:v>2.78125E-2</c:v>
                </c:pt>
                <c:pt idx="642">
                  <c:v>2.8483796296296295E-2</c:v>
                </c:pt>
                <c:pt idx="643">
                  <c:v>2.9212962962962965E-2</c:v>
                </c:pt>
                <c:pt idx="644">
                  <c:v>2.988425925925926E-2</c:v>
                </c:pt>
                <c:pt idx="645">
                  <c:v>3.0567129629629628E-2</c:v>
                </c:pt>
                <c:pt idx="646">
                  <c:v>3.1296296296296301E-2</c:v>
                </c:pt>
                <c:pt idx="647">
                  <c:v>3.1967592592592589E-2</c:v>
                </c:pt>
                <c:pt idx="648">
                  <c:v>3.2638888888888891E-2</c:v>
                </c:pt>
                <c:pt idx="649">
                  <c:v>3.3379629629629634E-2</c:v>
                </c:pt>
                <c:pt idx="650">
                  <c:v>3.4050925925925922E-2</c:v>
                </c:pt>
                <c:pt idx="651">
                  <c:v>3.4722222222222224E-2</c:v>
                </c:pt>
                <c:pt idx="652">
                  <c:v>3.5462962962962967E-2</c:v>
                </c:pt>
                <c:pt idx="653">
                  <c:v>3.6134259259259262E-2</c:v>
                </c:pt>
                <c:pt idx="654">
                  <c:v>3.6805555555555557E-2</c:v>
                </c:pt>
                <c:pt idx="655">
                  <c:v>3.75462962962963E-2</c:v>
                </c:pt>
                <c:pt idx="656">
                  <c:v>3.8217592592592588E-2</c:v>
                </c:pt>
                <c:pt idx="657">
                  <c:v>3.888888888888889E-2</c:v>
                </c:pt>
                <c:pt idx="658">
                  <c:v>3.9618055555555552E-2</c:v>
                </c:pt>
                <c:pt idx="659">
                  <c:v>4.0300925925925928E-2</c:v>
                </c:pt>
                <c:pt idx="660">
                  <c:v>4.0972222222222222E-2</c:v>
                </c:pt>
                <c:pt idx="661">
                  <c:v>4.1701388888888885E-2</c:v>
                </c:pt>
                <c:pt idx="662">
                  <c:v>4.2372685185185187E-2</c:v>
                </c:pt>
                <c:pt idx="663">
                  <c:v>4.3055555555555562E-2</c:v>
                </c:pt>
                <c:pt idx="664">
                  <c:v>4.3784722222222218E-2</c:v>
                </c:pt>
                <c:pt idx="665">
                  <c:v>4.445601851851852E-2</c:v>
                </c:pt>
                <c:pt idx="666">
                  <c:v>4.5196759259259256E-2</c:v>
                </c:pt>
                <c:pt idx="667">
                  <c:v>4.5868055555555558E-2</c:v>
                </c:pt>
                <c:pt idx="668">
                  <c:v>4.6539351851851853E-2</c:v>
                </c:pt>
                <c:pt idx="669">
                  <c:v>4.7280092592592589E-2</c:v>
                </c:pt>
                <c:pt idx="670">
                  <c:v>4.7951388888888891E-2</c:v>
                </c:pt>
                <c:pt idx="671">
                  <c:v>4.8622685185185179E-2</c:v>
                </c:pt>
                <c:pt idx="672">
                  <c:v>4.9363425925925929E-2</c:v>
                </c:pt>
                <c:pt idx="673">
                  <c:v>5.0034722222222223E-2</c:v>
                </c:pt>
                <c:pt idx="674">
                  <c:v>5.0706018518518518E-2</c:v>
                </c:pt>
                <c:pt idx="675">
                  <c:v>5.1435185185185188E-2</c:v>
                </c:pt>
                <c:pt idx="676">
                  <c:v>5.2118055555555563E-2</c:v>
                </c:pt>
                <c:pt idx="677">
                  <c:v>5.2789351851851851E-2</c:v>
                </c:pt>
                <c:pt idx="678">
                  <c:v>5.3518518518518521E-2</c:v>
                </c:pt>
                <c:pt idx="679">
                  <c:v>5.4189814814814809E-2</c:v>
                </c:pt>
                <c:pt idx="680">
                  <c:v>5.4872685185185184E-2</c:v>
                </c:pt>
                <c:pt idx="681">
                  <c:v>5.5601851851851847E-2</c:v>
                </c:pt>
                <c:pt idx="682">
                  <c:v>5.6273148148148149E-2</c:v>
                </c:pt>
                <c:pt idx="683">
                  <c:v>5.6956018518518524E-2</c:v>
                </c:pt>
                <c:pt idx="684">
                  <c:v>5.768518518518518E-2</c:v>
                </c:pt>
                <c:pt idx="685">
                  <c:v>5.8356481481481481E-2</c:v>
                </c:pt>
                <c:pt idx="686">
                  <c:v>5.9027777777777783E-2</c:v>
                </c:pt>
                <c:pt idx="687">
                  <c:v>5.9768518518518519E-2</c:v>
                </c:pt>
                <c:pt idx="688">
                  <c:v>6.0439814814814814E-2</c:v>
                </c:pt>
                <c:pt idx="689">
                  <c:v>6.1111111111111116E-2</c:v>
                </c:pt>
                <c:pt idx="690">
                  <c:v>6.1851851851851852E-2</c:v>
                </c:pt>
                <c:pt idx="691">
                  <c:v>6.2523148148148147E-2</c:v>
                </c:pt>
                <c:pt idx="692">
                  <c:v>6.3194444444444442E-2</c:v>
                </c:pt>
                <c:pt idx="693">
                  <c:v>6.3935185185185192E-2</c:v>
                </c:pt>
                <c:pt idx="694">
                  <c:v>6.4606481481481473E-2</c:v>
                </c:pt>
                <c:pt idx="695">
                  <c:v>6.5277777777777782E-2</c:v>
                </c:pt>
                <c:pt idx="696">
                  <c:v>6.6006944444444438E-2</c:v>
                </c:pt>
                <c:pt idx="697">
                  <c:v>6.6689814814814813E-2</c:v>
                </c:pt>
                <c:pt idx="698">
                  <c:v>6.7361111111111108E-2</c:v>
                </c:pt>
                <c:pt idx="699">
                  <c:v>6.8090277777777777E-2</c:v>
                </c:pt>
                <c:pt idx="700">
                  <c:v>6.8761574074074072E-2</c:v>
                </c:pt>
                <c:pt idx="701">
                  <c:v>6.9444444444444434E-2</c:v>
                </c:pt>
                <c:pt idx="702">
                  <c:v>7.0173611111111103E-2</c:v>
                </c:pt>
                <c:pt idx="703">
                  <c:v>7.0844907407407412E-2</c:v>
                </c:pt>
                <c:pt idx="704">
                  <c:v>7.1585648148148148E-2</c:v>
                </c:pt>
                <c:pt idx="705">
                  <c:v>7.2256944444444443E-2</c:v>
                </c:pt>
                <c:pt idx="706">
                  <c:v>7.2928240740740738E-2</c:v>
                </c:pt>
                <c:pt idx="707">
                  <c:v>7.3668981481481488E-2</c:v>
                </c:pt>
                <c:pt idx="708">
                  <c:v>7.4340277777777783E-2</c:v>
                </c:pt>
                <c:pt idx="709">
                  <c:v>7.5011574074074064E-2</c:v>
                </c:pt>
                <c:pt idx="710">
                  <c:v>7.5740740740740733E-2</c:v>
                </c:pt>
                <c:pt idx="711">
                  <c:v>7.6423611111111109E-2</c:v>
                </c:pt>
                <c:pt idx="712">
                  <c:v>7.7094907407407418E-2</c:v>
                </c:pt>
                <c:pt idx="713">
                  <c:v>7.7824074074074087E-2</c:v>
                </c:pt>
                <c:pt idx="714">
                  <c:v>7.8506944444444449E-2</c:v>
                </c:pt>
                <c:pt idx="715">
                  <c:v>7.9178240740740743E-2</c:v>
                </c:pt>
                <c:pt idx="716">
                  <c:v>7.9907407407407413E-2</c:v>
                </c:pt>
                <c:pt idx="717">
                  <c:v>8.0578703703703694E-2</c:v>
                </c:pt>
                <c:pt idx="718">
                  <c:v>8.1261574074074069E-2</c:v>
                </c:pt>
                <c:pt idx="719">
                  <c:v>8.1990740740740739E-2</c:v>
                </c:pt>
                <c:pt idx="720">
                  <c:v>8.2662037037037034E-2</c:v>
                </c:pt>
                <c:pt idx="721">
                  <c:v>8.3333333333333329E-2</c:v>
                </c:pt>
                <c:pt idx="722">
                  <c:v>8.4074074074074079E-2</c:v>
                </c:pt>
                <c:pt idx="723">
                  <c:v>8.4745370370370374E-2</c:v>
                </c:pt>
                <c:pt idx="724">
                  <c:v>8.5416666666666655E-2</c:v>
                </c:pt>
                <c:pt idx="725">
                  <c:v>8.6157407407407405E-2</c:v>
                </c:pt>
                <c:pt idx="726">
                  <c:v>8.68287037037037E-2</c:v>
                </c:pt>
                <c:pt idx="727">
                  <c:v>8.7500000000000008E-2</c:v>
                </c:pt>
                <c:pt idx="728">
                  <c:v>8.8240740740740745E-2</c:v>
                </c:pt>
                <c:pt idx="729">
                  <c:v>8.8912037037037039E-2</c:v>
                </c:pt>
                <c:pt idx="730">
                  <c:v>8.9583333333333334E-2</c:v>
                </c:pt>
                <c:pt idx="731">
                  <c:v>9.0312500000000004E-2</c:v>
                </c:pt>
                <c:pt idx="732">
                  <c:v>9.0995370370370365E-2</c:v>
                </c:pt>
                <c:pt idx="733">
                  <c:v>9.1666666666666674E-2</c:v>
                </c:pt>
                <c:pt idx="734">
                  <c:v>9.239583333333333E-2</c:v>
                </c:pt>
                <c:pt idx="735">
                  <c:v>9.3067129629629639E-2</c:v>
                </c:pt>
                <c:pt idx="736">
                  <c:v>9.375E-2</c:v>
                </c:pt>
                <c:pt idx="737">
                  <c:v>9.447916666666667E-2</c:v>
                </c:pt>
                <c:pt idx="738">
                  <c:v>9.5150462962962964E-2</c:v>
                </c:pt>
                <c:pt idx="739">
                  <c:v>9.5891203703703701E-2</c:v>
                </c:pt>
                <c:pt idx="740">
                  <c:v>9.6562499999999996E-2</c:v>
                </c:pt>
                <c:pt idx="741">
                  <c:v>9.723379629629629E-2</c:v>
                </c:pt>
                <c:pt idx="742">
                  <c:v>9.7974537037037027E-2</c:v>
                </c:pt>
                <c:pt idx="743">
                  <c:v>9.8645833333333335E-2</c:v>
                </c:pt>
                <c:pt idx="744">
                  <c:v>9.931712962962963E-2</c:v>
                </c:pt>
                <c:pt idx="745">
                  <c:v>0.10005787037037038</c:v>
                </c:pt>
                <c:pt idx="746">
                  <c:v>0.10072916666666666</c:v>
                </c:pt>
                <c:pt idx="747">
                  <c:v>0.10140046296296296</c:v>
                </c:pt>
                <c:pt idx="748">
                  <c:v>0.10212962962962963</c:v>
                </c:pt>
                <c:pt idx="749">
                  <c:v>0.10281250000000001</c:v>
                </c:pt>
                <c:pt idx="750">
                  <c:v>0.1034837962962963</c:v>
                </c:pt>
                <c:pt idx="751">
                  <c:v>0.10421296296296297</c:v>
                </c:pt>
                <c:pt idx="752">
                  <c:v>0.10488425925925926</c:v>
                </c:pt>
                <c:pt idx="753">
                  <c:v>0.10556712962962962</c:v>
                </c:pt>
                <c:pt idx="754">
                  <c:v>0.10629629629629629</c:v>
                </c:pt>
                <c:pt idx="755">
                  <c:v>0.10696759259259259</c:v>
                </c:pt>
                <c:pt idx="756">
                  <c:v>0.1076388888888889</c:v>
                </c:pt>
                <c:pt idx="757">
                  <c:v>0.10837962962962962</c:v>
                </c:pt>
                <c:pt idx="758">
                  <c:v>0.10905092592592593</c:v>
                </c:pt>
                <c:pt idx="759">
                  <c:v>0.10972222222222222</c:v>
                </c:pt>
                <c:pt idx="760">
                  <c:v>0.11046296296296297</c:v>
                </c:pt>
                <c:pt idx="761">
                  <c:v>0.11113425925925925</c:v>
                </c:pt>
                <c:pt idx="762">
                  <c:v>0.11180555555555556</c:v>
                </c:pt>
                <c:pt idx="763">
                  <c:v>0.1125462962962963</c:v>
                </c:pt>
                <c:pt idx="764">
                  <c:v>0.11321759259259261</c:v>
                </c:pt>
                <c:pt idx="765">
                  <c:v>0.11388888888888889</c:v>
                </c:pt>
                <c:pt idx="766">
                  <c:v>0.11462962962962964</c:v>
                </c:pt>
                <c:pt idx="767">
                  <c:v>0.11530092592592593</c:v>
                </c:pt>
                <c:pt idx="768">
                  <c:v>0.11597222222222221</c:v>
                </c:pt>
                <c:pt idx="769">
                  <c:v>0.11670138888888888</c:v>
                </c:pt>
                <c:pt idx="770">
                  <c:v>0.11738425925925926</c:v>
                </c:pt>
                <c:pt idx="771">
                  <c:v>0.11805555555555557</c:v>
                </c:pt>
                <c:pt idx="772">
                  <c:v>0.11878472222222221</c:v>
                </c:pt>
                <c:pt idx="773">
                  <c:v>0.11945601851851852</c:v>
                </c:pt>
                <c:pt idx="774">
                  <c:v>0.12019675925925927</c:v>
                </c:pt>
                <c:pt idx="775">
                  <c:v>0.12086805555555556</c:v>
                </c:pt>
                <c:pt idx="776">
                  <c:v>0.12153935185185184</c:v>
                </c:pt>
                <c:pt idx="777">
                  <c:v>0.12228009259259259</c:v>
                </c:pt>
                <c:pt idx="778">
                  <c:v>0.12295138888888889</c:v>
                </c:pt>
                <c:pt idx="779">
                  <c:v>0.1236226851851852</c:v>
                </c:pt>
                <c:pt idx="780">
                  <c:v>0.12436342592592593</c:v>
                </c:pt>
                <c:pt idx="781">
                  <c:v>0.12503472222222223</c:v>
                </c:pt>
                <c:pt idx="782">
                  <c:v>0.12570601851851851</c:v>
                </c:pt>
                <c:pt idx="783">
                  <c:v>0.12643518518518518</c:v>
                </c:pt>
                <c:pt idx="784">
                  <c:v>0.12711805555555555</c:v>
                </c:pt>
                <c:pt idx="785">
                  <c:v>0.12778935185185183</c:v>
                </c:pt>
                <c:pt idx="786">
                  <c:v>0.1285185185185185</c:v>
                </c:pt>
                <c:pt idx="787">
                  <c:v>0.12918981481481481</c:v>
                </c:pt>
                <c:pt idx="788">
                  <c:v>0.12987268518518519</c:v>
                </c:pt>
                <c:pt idx="789">
                  <c:v>0.13060185185185186</c:v>
                </c:pt>
                <c:pt idx="790">
                  <c:v>0.13127314814814814</c:v>
                </c:pt>
                <c:pt idx="791">
                  <c:v>0.13195601851851851</c:v>
                </c:pt>
                <c:pt idx="792">
                  <c:v>0.13268518518518518</c:v>
                </c:pt>
                <c:pt idx="793">
                  <c:v>0.13335648148148146</c:v>
                </c:pt>
                <c:pt idx="794">
                  <c:v>0.13402777777777777</c:v>
                </c:pt>
                <c:pt idx="795">
                  <c:v>0.13476851851851851</c:v>
                </c:pt>
                <c:pt idx="796">
                  <c:v>0.13543981481481482</c:v>
                </c:pt>
                <c:pt idx="797">
                  <c:v>0.1361111111111111</c:v>
                </c:pt>
                <c:pt idx="798">
                  <c:v>0.13685185185185186</c:v>
                </c:pt>
                <c:pt idx="799">
                  <c:v>0.13752314814814814</c:v>
                </c:pt>
                <c:pt idx="800">
                  <c:v>0.13819444444444443</c:v>
                </c:pt>
                <c:pt idx="801">
                  <c:v>0.13893518518518519</c:v>
                </c:pt>
                <c:pt idx="802">
                  <c:v>0.1396064814814815</c:v>
                </c:pt>
                <c:pt idx="803">
                  <c:v>0.14027777777777778</c:v>
                </c:pt>
                <c:pt idx="804">
                  <c:v>0.14100694444444445</c:v>
                </c:pt>
                <c:pt idx="805">
                  <c:v>0.14168981481481482</c:v>
                </c:pt>
                <c:pt idx="806">
                  <c:v>0.1423611111111111</c:v>
                </c:pt>
                <c:pt idx="807">
                  <c:v>0.14309027777777777</c:v>
                </c:pt>
                <c:pt idx="808">
                  <c:v>0.14376157407407408</c:v>
                </c:pt>
                <c:pt idx="809">
                  <c:v>0.14444444444444446</c:v>
                </c:pt>
                <c:pt idx="810">
                  <c:v>0.14517361111111113</c:v>
                </c:pt>
                <c:pt idx="811">
                  <c:v>0.14584490740740741</c:v>
                </c:pt>
                <c:pt idx="812">
                  <c:v>0.14658564814814815</c:v>
                </c:pt>
                <c:pt idx="813">
                  <c:v>0.14725694444444445</c:v>
                </c:pt>
                <c:pt idx="814">
                  <c:v>0.14792824074074074</c:v>
                </c:pt>
                <c:pt idx="815">
                  <c:v>0.14866898148148147</c:v>
                </c:pt>
                <c:pt idx="816">
                  <c:v>0.14934027777777778</c:v>
                </c:pt>
                <c:pt idx="817">
                  <c:v>0.15001157407407409</c:v>
                </c:pt>
                <c:pt idx="818">
                  <c:v>0.15074074074074076</c:v>
                </c:pt>
                <c:pt idx="819">
                  <c:v>0.15142361111111111</c:v>
                </c:pt>
                <c:pt idx="820">
                  <c:v>0.15209490740740741</c:v>
                </c:pt>
                <c:pt idx="821">
                  <c:v>0.15282407407407408</c:v>
                </c:pt>
                <c:pt idx="822">
                  <c:v>0.15350694444444443</c:v>
                </c:pt>
                <c:pt idx="823">
                  <c:v>0.15417824074074074</c:v>
                </c:pt>
                <c:pt idx="824">
                  <c:v>0.15490740740740741</c:v>
                </c:pt>
                <c:pt idx="825">
                  <c:v>0.15557870370370372</c:v>
                </c:pt>
                <c:pt idx="826">
                  <c:v>0.15626157407407407</c:v>
                </c:pt>
                <c:pt idx="827">
                  <c:v>0.15699074074074074</c:v>
                </c:pt>
                <c:pt idx="828">
                  <c:v>0.15766203703703704</c:v>
                </c:pt>
                <c:pt idx="829">
                  <c:v>0.15833333333333333</c:v>
                </c:pt>
                <c:pt idx="830">
                  <c:v>0.15907407407407406</c:v>
                </c:pt>
                <c:pt idx="831">
                  <c:v>0.15974537037037037</c:v>
                </c:pt>
                <c:pt idx="832">
                  <c:v>0.16041666666666668</c:v>
                </c:pt>
                <c:pt idx="833">
                  <c:v>0.16115740740740742</c:v>
                </c:pt>
                <c:pt idx="834">
                  <c:v>0.1618287037037037</c:v>
                </c:pt>
                <c:pt idx="835">
                  <c:v>0.16250000000000001</c:v>
                </c:pt>
                <c:pt idx="836">
                  <c:v>0.16324074074074074</c:v>
                </c:pt>
                <c:pt idx="837">
                  <c:v>0.16391203703703702</c:v>
                </c:pt>
                <c:pt idx="838">
                  <c:v>0.16458333333333333</c:v>
                </c:pt>
                <c:pt idx="839">
                  <c:v>0.1653125</c:v>
                </c:pt>
                <c:pt idx="840">
                  <c:v>0.16599537037037038</c:v>
                </c:pt>
                <c:pt idx="841">
                  <c:v>0.16666666666666666</c:v>
                </c:pt>
                <c:pt idx="842">
                  <c:v>0.16739583333333333</c:v>
                </c:pt>
                <c:pt idx="843">
                  <c:v>0.16806712962962964</c:v>
                </c:pt>
                <c:pt idx="844">
                  <c:v>0.16874999999999998</c:v>
                </c:pt>
                <c:pt idx="845">
                  <c:v>0.16947916666666665</c:v>
                </c:pt>
                <c:pt idx="846">
                  <c:v>0.17015046296296296</c:v>
                </c:pt>
                <c:pt idx="847">
                  <c:v>0.1708912037037037</c:v>
                </c:pt>
                <c:pt idx="848">
                  <c:v>0.17156249999999998</c:v>
                </c:pt>
                <c:pt idx="849">
                  <c:v>0.17223379629629632</c:v>
                </c:pt>
                <c:pt idx="850">
                  <c:v>0.17297453703703702</c:v>
                </c:pt>
                <c:pt idx="851">
                  <c:v>0.17364583333333336</c:v>
                </c:pt>
                <c:pt idx="852">
                  <c:v>0.17431712962962964</c:v>
                </c:pt>
                <c:pt idx="853">
                  <c:v>0.17505787037037038</c:v>
                </c:pt>
                <c:pt idx="854">
                  <c:v>0.17572916666666669</c:v>
                </c:pt>
                <c:pt idx="855">
                  <c:v>0.17640046296296297</c:v>
                </c:pt>
                <c:pt idx="856">
                  <c:v>0.17712962962962964</c:v>
                </c:pt>
                <c:pt idx="857">
                  <c:v>0.17781250000000001</c:v>
                </c:pt>
                <c:pt idx="858">
                  <c:v>0.17848379629629629</c:v>
                </c:pt>
                <c:pt idx="859">
                  <c:v>0.17921296296296296</c:v>
                </c:pt>
                <c:pt idx="860">
                  <c:v>0.17988425925925924</c:v>
                </c:pt>
                <c:pt idx="861">
                  <c:v>0.18056712962962962</c:v>
                </c:pt>
                <c:pt idx="862">
                  <c:v>0.18129629629629629</c:v>
                </c:pt>
                <c:pt idx="863">
                  <c:v>0.18196759259259257</c:v>
                </c:pt>
                <c:pt idx="864">
                  <c:v>0.18263888888888891</c:v>
                </c:pt>
                <c:pt idx="865">
                  <c:v>0.18337962962962961</c:v>
                </c:pt>
                <c:pt idx="866">
                  <c:v>0.18405092592592595</c:v>
                </c:pt>
                <c:pt idx="867">
                  <c:v>0.18479166666666666</c:v>
                </c:pt>
                <c:pt idx="868">
                  <c:v>0.18546296296296297</c:v>
                </c:pt>
                <c:pt idx="869">
                  <c:v>0.18613425925925928</c:v>
                </c:pt>
                <c:pt idx="870">
                  <c:v>0.18680555555555556</c:v>
                </c:pt>
                <c:pt idx="871">
                  <c:v>0.18754629629629629</c:v>
                </c:pt>
                <c:pt idx="872">
                  <c:v>0.1882175925925926</c:v>
                </c:pt>
                <c:pt idx="873">
                  <c:v>0.18888888888888888</c:v>
                </c:pt>
                <c:pt idx="874">
                  <c:v>0.18961805555555555</c:v>
                </c:pt>
                <c:pt idx="875">
                  <c:v>0.19030092592592593</c:v>
                </c:pt>
                <c:pt idx="876">
                  <c:v>0.19097222222222221</c:v>
                </c:pt>
                <c:pt idx="877">
                  <c:v>0.19170138888888888</c:v>
                </c:pt>
                <c:pt idx="878">
                  <c:v>0.19238425925925925</c:v>
                </c:pt>
                <c:pt idx="879">
                  <c:v>0.19305555555555554</c:v>
                </c:pt>
                <c:pt idx="880">
                  <c:v>0.19378472222222221</c:v>
                </c:pt>
                <c:pt idx="881">
                  <c:v>0.19445601851851854</c:v>
                </c:pt>
                <c:pt idx="882">
                  <c:v>0.19519675925925925</c:v>
                </c:pt>
                <c:pt idx="883">
                  <c:v>0.19586805555555556</c:v>
                </c:pt>
                <c:pt idx="884">
                  <c:v>0.19653935185185187</c:v>
                </c:pt>
                <c:pt idx="885">
                  <c:v>0.1972800925925926</c:v>
                </c:pt>
                <c:pt idx="886">
                  <c:v>0.19795138888888889</c:v>
                </c:pt>
                <c:pt idx="887">
                  <c:v>0.19862268518518519</c:v>
                </c:pt>
                <c:pt idx="888">
                  <c:v>0.19936342592592593</c:v>
                </c:pt>
                <c:pt idx="889">
                  <c:v>0.20003472222222221</c:v>
                </c:pt>
                <c:pt idx="890">
                  <c:v>0.20070601851851852</c:v>
                </c:pt>
                <c:pt idx="891">
                  <c:v>0.20143518518518519</c:v>
                </c:pt>
                <c:pt idx="892">
                  <c:v>0.20211805555555554</c:v>
                </c:pt>
                <c:pt idx="893">
                  <c:v>0.20278935185185185</c:v>
                </c:pt>
                <c:pt idx="894">
                  <c:v>0.20351851851851852</c:v>
                </c:pt>
                <c:pt idx="895">
                  <c:v>0.20420138888888886</c:v>
                </c:pt>
                <c:pt idx="896">
                  <c:v>0.2048726851851852</c:v>
                </c:pt>
                <c:pt idx="897">
                  <c:v>0.20560185185185187</c:v>
                </c:pt>
                <c:pt idx="898">
                  <c:v>0.20627314814814815</c:v>
                </c:pt>
                <c:pt idx="899">
                  <c:v>0.20695601851851853</c:v>
                </c:pt>
                <c:pt idx="900">
                  <c:v>0.20768518518518519</c:v>
                </c:pt>
                <c:pt idx="901">
                  <c:v>0.20835648148148148</c:v>
                </c:pt>
                <c:pt idx="902">
                  <c:v>0.20902777777777778</c:v>
                </c:pt>
                <c:pt idx="903">
                  <c:v>0.20976851851851852</c:v>
                </c:pt>
                <c:pt idx="904">
                  <c:v>0.2104398148148148</c:v>
                </c:pt>
                <c:pt idx="905">
                  <c:v>0.21111111111111111</c:v>
                </c:pt>
                <c:pt idx="906">
                  <c:v>0.21185185185185185</c:v>
                </c:pt>
                <c:pt idx="907">
                  <c:v>0.21252314814814813</c:v>
                </c:pt>
                <c:pt idx="908">
                  <c:v>0.21319444444444444</c:v>
                </c:pt>
                <c:pt idx="909">
                  <c:v>0.21393518518518517</c:v>
                </c:pt>
                <c:pt idx="910">
                  <c:v>0.21460648148148151</c:v>
                </c:pt>
                <c:pt idx="911">
                  <c:v>0.21527777777777779</c:v>
                </c:pt>
                <c:pt idx="912">
                  <c:v>0.21601851851851853</c:v>
                </c:pt>
                <c:pt idx="913">
                  <c:v>0.21668981481481484</c:v>
                </c:pt>
                <c:pt idx="914">
                  <c:v>0.21736111111111112</c:v>
                </c:pt>
                <c:pt idx="915">
                  <c:v>0.21809027777777779</c:v>
                </c:pt>
                <c:pt idx="916">
                  <c:v>0.21877314814814816</c:v>
                </c:pt>
                <c:pt idx="917">
                  <c:v>0.21944444444444444</c:v>
                </c:pt>
                <c:pt idx="918">
                  <c:v>0.22017361111111111</c:v>
                </c:pt>
                <c:pt idx="919">
                  <c:v>0.22084490740740739</c:v>
                </c:pt>
                <c:pt idx="920">
                  <c:v>0.22152777777777777</c:v>
                </c:pt>
                <c:pt idx="921">
                  <c:v>0.22225694444444444</c:v>
                </c:pt>
                <c:pt idx="922">
                  <c:v>0.22292824074074072</c:v>
                </c:pt>
                <c:pt idx="923">
                  <c:v>0.22366898148148148</c:v>
                </c:pt>
                <c:pt idx="924">
                  <c:v>0.22434027777777776</c:v>
                </c:pt>
                <c:pt idx="925">
                  <c:v>0.2250115740740741</c:v>
                </c:pt>
                <c:pt idx="926">
                  <c:v>0.22575231481481481</c:v>
                </c:pt>
                <c:pt idx="927">
                  <c:v>0.22642361111111112</c:v>
                </c:pt>
                <c:pt idx="928">
                  <c:v>0.22709490740740743</c:v>
                </c:pt>
                <c:pt idx="929">
                  <c:v>0.22783564814814816</c:v>
                </c:pt>
                <c:pt idx="930">
                  <c:v>0.22850694444444444</c:v>
                </c:pt>
                <c:pt idx="931">
                  <c:v>0.22917824074074075</c:v>
                </c:pt>
                <c:pt idx="932">
                  <c:v>0.22990740740740742</c:v>
                </c:pt>
                <c:pt idx="933">
                  <c:v>0.23059027777777777</c:v>
                </c:pt>
                <c:pt idx="934">
                  <c:v>0.23126157407407408</c:v>
                </c:pt>
                <c:pt idx="935">
                  <c:v>0.23199074074074075</c:v>
                </c:pt>
                <c:pt idx="936">
                  <c:v>0.23267361111111109</c:v>
                </c:pt>
                <c:pt idx="937">
                  <c:v>0.2333449074074074</c:v>
                </c:pt>
                <c:pt idx="938">
                  <c:v>0.23407407407407407</c:v>
                </c:pt>
                <c:pt idx="939">
                  <c:v>0.23474537037037035</c:v>
                </c:pt>
                <c:pt idx="940">
                  <c:v>0.23542824074074073</c:v>
                </c:pt>
                <c:pt idx="941">
                  <c:v>0.2361574074074074</c:v>
                </c:pt>
                <c:pt idx="942">
                  <c:v>0.23682870370370371</c:v>
                </c:pt>
                <c:pt idx="943">
                  <c:v>0.23750000000000002</c:v>
                </c:pt>
                <c:pt idx="944">
                  <c:v>0.23824074074074075</c:v>
                </c:pt>
                <c:pt idx="945">
                  <c:v>0.23891203703703703</c:v>
                </c:pt>
                <c:pt idx="946">
                  <c:v>0.23958333333333334</c:v>
                </c:pt>
                <c:pt idx="947">
                  <c:v>0.24032407407407408</c:v>
                </c:pt>
                <c:pt idx="948">
                  <c:v>0.24099537037037036</c:v>
                </c:pt>
                <c:pt idx="949">
                  <c:v>0.24166666666666667</c:v>
                </c:pt>
                <c:pt idx="950">
                  <c:v>0.2424074074074074</c:v>
                </c:pt>
                <c:pt idx="951">
                  <c:v>0.24307870370370369</c:v>
                </c:pt>
                <c:pt idx="952">
                  <c:v>0.24374999999999999</c:v>
                </c:pt>
                <c:pt idx="953">
                  <c:v>0.24449074074074073</c:v>
                </c:pt>
                <c:pt idx="954">
                  <c:v>0.24516203703703701</c:v>
                </c:pt>
                <c:pt idx="955">
                  <c:v>0.24583333333333335</c:v>
                </c:pt>
                <c:pt idx="956">
                  <c:v>0.24656250000000002</c:v>
                </c:pt>
                <c:pt idx="957">
                  <c:v>0.24724537037037039</c:v>
                </c:pt>
                <c:pt idx="958">
                  <c:v>0.24791666666666667</c:v>
                </c:pt>
                <c:pt idx="959">
                  <c:v>0.24864583333333334</c:v>
                </c:pt>
                <c:pt idx="960">
                  <c:v>0.24931712962962962</c:v>
                </c:pt>
                <c:pt idx="961">
                  <c:v>0.25</c:v>
                </c:pt>
                <c:pt idx="962">
                  <c:v>0.25072916666666667</c:v>
                </c:pt>
                <c:pt idx="963">
                  <c:v>0.25140046296296298</c:v>
                </c:pt>
                <c:pt idx="964">
                  <c:v>0.25214120370370369</c:v>
                </c:pt>
                <c:pt idx="965">
                  <c:v>0.2528125</c:v>
                </c:pt>
                <c:pt idx="966">
                  <c:v>0.2534837962962963</c:v>
                </c:pt>
                <c:pt idx="967">
                  <c:v>0.25422453703703701</c:v>
                </c:pt>
                <c:pt idx="968">
                  <c:v>0.25489583333333332</c:v>
                </c:pt>
                <c:pt idx="969">
                  <c:v>0.25556712962962963</c:v>
                </c:pt>
                <c:pt idx="970">
                  <c:v>0.25630787037037034</c:v>
                </c:pt>
                <c:pt idx="971">
                  <c:v>0.2569791666666667</c:v>
                </c:pt>
                <c:pt idx="972">
                  <c:v>0.25765046296296296</c:v>
                </c:pt>
                <c:pt idx="973">
                  <c:v>0.25837962962962963</c:v>
                </c:pt>
                <c:pt idx="974">
                  <c:v>0.25906250000000003</c:v>
                </c:pt>
                <c:pt idx="975">
                  <c:v>0.25973379629629628</c:v>
                </c:pt>
                <c:pt idx="976">
                  <c:v>0.26046296296296295</c:v>
                </c:pt>
                <c:pt idx="977">
                  <c:v>0.26113425925925926</c:v>
                </c:pt>
                <c:pt idx="978">
                  <c:v>0.26181712962962961</c:v>
                </c:pt>
                <c:pt idx="979">
                  <c:v>0.26254629629629628</c:v>
                </c:pt>
                <c:pt idx="980">
                  <c:v>0.26321759259259259</c:v>
                </c:pt>
                <c:pt idx="981">
                  <c:v>0.26390046296296293</c:v>
                </c:pt>
                <c:pt idx="982">
                  <c:v>0.2646296296296296</c:v>
                </c:pt>
                <c:pt idx="983">
                  <c:v>0.26530092592592591</c:v>
                </c:pt>
                <c:pt idx="984">
                  <c:v>0.26597222222222222</c:v>
                </c:pt>
                <c:pt idx="985">
                  <c:v>0.26671296296296293</c:v>
                </c:pt>
                <c:pt idx="986">
                  <c:v>0.26738425925925929</c:v>
                </c:pt>
                <c:pt idx="987">
                  <c:v>0.26805555555555555</c:v>
                </c:pt>
                <c:pt idx="988">
                  <c:v>0.26879629629629631</c:v>
                </c:pt>
                <c:pt idx="989">
                  <c:v>0.26946759259259262</c:v>
                </c:pt>
                <c:pt idx="990">
                  <c:v>0.27013888888888887</c:v>
                </c:pt>
                <c:pt idx="991">
                  <c:v>0.27087962962962964</c:v>
                </c:pt>
                <c:pt idx="992">
                  <c:v>0.27155092592592595</c:v>
                </c:pt>
                <c:pt idx="993">
                  <c:v>0.2722222222222222</c:v>
                </c:pt>
                <c:pt idx="994">
                  <c:v>0.27296296296296296</c:v>
                </c:pt>
                <c:pt idx="995">
                  <c:v>0.27363425925925927</c:v>
                </c:pt>
                <c:pt idx="996">
                  <c:v>0.27430555555555552</c:v>
                </c:pt>
                <c:pt idx="997">
                  <c:v>0.27503472222222219</c:v>
                </c:pt>
                <c:pt idx="998">
                  <c:v>0.2757175925925926</c:v>
                </c:pt>
                <c:pt idx="999">
                  <c:v>0.27638888888888885</c:v>
                </c:pt>
                <c:pt idx="1000">
                  <c:v>0.27711805555555552</c:v>
                </c:pt>
                <c:pt idx="1001">
                  <c:v>0.27778935185185188</c:v>
                </c:pt>
                <c:pt idx="1002">
                  <c:v>0.27853009259259259</c:v>
                </c:pt>
                <c:pt idx="1003">
                  <c:v>0.2792013888888889</c:v>
                </c:pt>
                <c:pt idx="1004">
                  <c:v>0.27987268518518521</c:v>
                </c:pt>
                <c:pt idx="1005">
                  <c:v>0.28061342592592592</c:v>
                </c:pt>
                <c:pt idx="1006">
                  <c:v>0.28128472222222223</c:v>
                </c:pt>
                <c:pt idx="1007">
                  <c:v>0.28195601851851854</c:v>
                </c:pt>
                <c:pt idx="1008">
                  <c:v>0.28269675925925924</c:v>
                </c:pt>
                <c:pt idx="1009">
                  <c:v>0.28336805555555555</c:v>
                </c:pt>
                <c:pt idx="1010">
                  <c:v>0.28403935185185186</c:v>
                </c:pt>
                <c:pt idx="1011">
                  <c:v>0.28476851851851853</c:v>
                </c:pt>
                <c:pt idx="1012">
                  <c:v>0.28545138888888888</c:v>
                </c:pt>
                <c:pt idx="1013">
                  <c:v>0.28618055555555555</c:v>
                </c:pt>
                <c:pt idx="1014">
                  <c:v>0.28685185185185186</c:v>
                </c:pt>
                <c:pt idx="1015">
                  <c:v>0.28752314814814817</c:v>
                </c:pt>
                <c:pt idx="1016">
                  <c:v>0.28820601851851851</c:v>
                </c:pt>
                <c:pt idx="1017">
                  <c:v>0.28893518518518518</c:v>
                </c:pt>
                <c:pt idx="1018">
                  <c:v>0.28960648148148149</c:v>
                </c:pt>
                <c:pt idx="1019">
                  <c:v>0.29028935185185184</c:v>
                </c:pt>
                <c:pt idx="1020">
                  <c:v>0.29101851851851851</c:v>
                </c:pt>
                <c:pt idx="1021">
                  <c:v>0.29168981481481482</c:v>
                </c:pt>
                <c:pt idx="1022">
                  <c:v>0.29236111111111113</c:v>
                </c:pt>
                <c:pt idx="1023">
                  <c:v>0.29310185185185184</c:v>
                </c:pt>
                <c:pt idx="1024">
                  <c:v>0.29377314814814814</c:v>
                </c:pt>
                <c:pt idx="1025">
                  <c:v>0.29444444444444445</c:v>
                </c:pt>
                <c:pt idx="1026">
                  <c:v>0.29518518518518516</c:v>
                </c:pt>
                <c:pt idx="1027">
                  <c:v>0.29585648148148147</c:v>
                </c:pt>
                <c:pt idx="1028">
                  <c:v>0.29652777777777778</c:v>
                </c:pt>
                <c:pt idx="1029">
                  <c:v>0.29726851851851849</c:v>
                </c:pt>
                <c:pt idx="1030">
                  <c:v>0.29793981481481485</c:v>
                </c:pt>
                <c:pt idx="1031">
                  <c:v>0.2986111111111111</c:v>
                </c:pt>
                <c:pt idx="1032">
                  <c:v>0.29934027777777777</c:v>
                </c:pt>
                <c:pt idx="1033">
                  <c:v>0.30002314814814818</c:v>
                </c:pt>
                <c:pt idx="1034">
                  <c:v>0.30069444444444443</c:v>
                </c:pt>
                <c:pt idx="1035">
                  <c:v>0.3014236111111111</c:v>
                </c:pt>
                <c:pt idx="1036">
                  <c:v>0.30209490740740741</c:v>
                </c:pt>
                <c:pt idx="1037">
                  <c:v>0.30277777777777776</c:v>
                </c:pt>
                <c:pt idx="1038">
                  <c:v>0.30350694444444443</c:v>
                </c:pt>
                <c:pt idx="1039">
                  <c:v>0.30417824074074074</c:v>
                </c:pt>
                <c:pt idx="1040">
                  <c:v>0.3049189814814815</c:v>
                </c:pt>
                <c:pt idx="1041">
                  <c:v>0.30559027777777775</c:v>
                </c:pt>
                <c:pt idx="1042">
                  <c:v>0.30626157407407406</c:v>
                </c:pt>
                <c:pt idx="1043">
                  <c:v>0.30700231481481483</c:v>
                </c:pt>
                <c:pt idx="1044">
                  <c:v>0.30767361111111108</c:v>
                </c:pt>
                <c:pt idx="1045">
                  <c:v>0.30834490740740744</c:v>
                </c:pt>
                <c:pt idx="1046">
                  <c:v>0.30908564814814815</c:v>
                </c:pt>
                <c:pt idx="1047">
                  <c:v>0.30975694444444446</c:v>
                </c:pt>
                <c:pt idx="1048">
                  <c:v>0.31042824074074077</c:v>
                </c:pt>
                <c:pt idx="1049">
                  <c:v>0.31115740740740744</c:v>
                </c:pt>
                <c:pt idx="1050">
                  <c:v>0.31184027777777779</c:v>
                </c:pt>
                <c:pt idx="1051">
                  <c:v>0.31251157407407409</c:v>
                </c:pt>
                <c:pt idx="1052">
                  <c:v>0.31324074074074076</c:v>
                </c:pt>
                <c:pt idx="1053">
                  <c:v>0.31391203703703702</c:v>
                </c:pt>
                <c:pt idx="1054">
                  <c:v>0.31459490740740742</c:v>
                </c:pt>
                <c:pt idx="1055">
                  <c:v>0.31532407407407409</c:v>
                </c:pt>
                <c:pt idx="1056">
                  <c:v>0.31599537037037034</c:v>
                </c:pt>
                <c:pt idx="1057">
                  <c:v>0.31666666666666665</c:v>
                </c:pt>
                <c:pt idx="1058">
                  <c:v>0.31740740740740742</c:v>
                </c:pt>
                <c:pt idx="1059">
                  <c:v>0.31807870370370367</c:v>
                </c:pt>
                <c:pt idx="1060">
                  <c:v>0.31875000000000003</c:v>
                </c:pt>
                <c:pt idx="1061">
                  <c:v>0.31949074074074074</c:v>
                </c:pt>
                <c:pt idx="1062">
                  <c:v>0.32016203703703705</c:v>
                </c:pt>
                <c:pt idx="1063">
                  <c:v>0.32083333333333336</c:v>
                </c:pt>
                <c:pt idx="1064">
                  <c:v>0.32157407407407407</c:v>
                </c:pt>
                <c:pt idx="1065">
                  <c:v>0.32224537037037038</c:v>
                </c:pt>
                <c:pt idx="1066">
                  <c:v>0.32291666666666669</c:v>
                </c:pt>
                <c:pt idx="1067">
                  <c:v>0.32365740740740739</c:v>
                </c:pt>
                <c:pt idx="1068">
                  <c:v>0.3243287037037037</c:v>
                </c:pt>
                <c:pt idx="1069">
                  <c:v>0.32500000000000001</c:v>
                </c:pt>
                <c:pt idx="1070">
                  <c:v>0.32572916666666668</c:v>
                </c:pt>
                <c:pt idx="1071">
                  <c:v>0.32641203703703703</c:v>
                </c:pt>
                <c:pt idx="1072">
                  <c:v>0.32708333333333334</c:v>
                </c:pt>
                <c:pt idx="1073">
                  <c:v>0.32781250000000001</c:v>
                </c:pt>
                <c:pt idx="1074">
                  <c:v>0.32848379629629632</c:v>
                </c:pt>
                <c:pt idx="1075">
                  <c:v>0.32922453703703702</c:v>
                </c:pt>
                <c:pt idx="1076">
                  <c:v>0.32989583333333333</c:v>
                </c:pt>
                <c:pt idx="1077">
                  <c:v>0.33056712962962964</c:v>
                </c:pt>
                <c:pt idx="1078">
                  <c:v>0.33130787037037041</c:v>
                </c:pt>
                <c:pt idx="1079">
                  <c:v>0.33197916666666666</c:v>
                </c:pt>
                <c:pt idx="1080">
                  <c:v>0.33265046296296297</c:v>
                </c:pt>
                <c:pt idx="1081">
                  <c:v>0.33339120370370368</c:v>
                </c:pt>
                <c:pt idx="1082">
                  <c:v>0.33406249999999998</c:v>
                </c:pt>
                <c:pt idx="1083">
                  <c:v>0.33473379629629635</c:v>
                </c:pt>
                <c:pt idx="1084">
                  <c:v>0.33546296296296302</c:v>
                </c:pt>
                <c:pt idx="1085">
                  <c:v>0.33614583333333337</c:v>
                </c:pt>
                <c:pt idx="1086">
                  <c:v>0.33681712962962962</c:v>
                </c:pt>
                <c:pt idx="1087">
                  <c:v>0.33754629629629629</c:v>
                </c:pt>
                <c:pt idx="1088">
                  <c:v>0.33822916666666664</c:v>
                </c:pt>
                <c:pt idx="1089">
                  <c:v>0.338900462962963</c:v>
                </c:pt>
                <c:pt idx="1090">
                  <c:v>0.33962962962962967</c:v>
                </c:pt>
                <c:pt idx="1091">
                  <c:v>0.34030092592592592</c:v>
                </c:pt>
                <c:pt idx="1092">
                  <c:v>0.34098379629629627</c:v>
                </c:pt>
                <c:pt idx="1093">
                  <c:v>0.34171296296296294</c:v>
                </c:pt>
                <c:pt idx="1094">
                  <c:v>0.34238425925925925</c:v>
                </c:pt>
                <c:pt idx="1095">
                  <c:v>0.3430555555555555</c:v>
                </c:pt>
                <c:pt idx="1096">
                  <c:v>0.34379629629629632</c:v>
                </c:pt>
                <c:pt idx="1097">
                  <c:v>0.34446759259259263</c:v>
                </c:pt>
                <c:pt idx="1098">
                  <c:v>0.34513888888888888</c:v>
                </c:pt>
                <c:pt idx="1099">
                  <c:v>0.34587962962962965</c:v>
                </c:pt>
                <c:pt idx="1100">
                  <c:v>0.3465509259259259</c:v>
                </c:pt>
                <c:pt idx="1101">
                  <c:v>0.34722222222222227</c:v>
                </c:pt>
                <c:pt idx="1102">
                  <c:v>0.34796296296296297</c:v>
                </c:pt>
                <c:pt idx="1103">
                  <c:v>0.34863425925925928</c:v>
                </c:pt>
                <c:pt idx="1104">
                  <c:v>0.34930555555555554</c:v>
                </c:pt>
                <c:pt idx="1105">
                  <c:v>0.35003472222222221</c:v>
                </c:pt>
                <c:pt idx="1106">
                  <c:v>0.35071759259259255</c:v>
                </c:pt>
                <c:pt idx="1107">
                  <c:v>0.35138888888888892</c:v>
                </c:pt>
                <c:pt idx="1108">
                  <c:v>0.35211805555555559</c:v>
                </c:pt>
                <c:pt idx="1109">
                  <c:v>0.35280092592592593</c:v>
                </c:pt>
                <c:pt idx="1110">
                  <c:v>0.35347222222222219</c:v>
                </c:pt>
                <c:pt idx="1111">
                  <c:v>0.35420138888888886</c:v>
                </c:pt>
                <c:pt idx="1112">
                  <c:v>0.35487268518518517</c:v>
                </c:pt>
                <c:pt idx="1113">
                  <c:v>0.35561342592592587</c:v>
                </c:pt>
                <c:pt idx="1114">
                  <c:v>0.35628472222222224</c:v>
                </c:pt>
                <c:pt idx="1115">
                  <c:v>0.35702546296296295</c:v>
                </c:pt>
                <c:pt idx="1116">
                  <c:v>0.35769675925925926</c:v>
                </c:pt>
                <c:pt idx="1117">
                  <c:v>0.35836805555555556</c:v>
                </c:pt>
                <c:pt idx="1118">
                  <c:v>0.35903935185185182</c:v>
                </c:pt>
                <c:pt idx="1119">
                  <c:v>0.35978009259259264</c:v>
                </c:pt>
                <c:pt idx="1120">
                  <c:v>0.36045138888888889</c:v>
                </c:pt>
                <c:pt idx="1121">
                  <c:v>0.3611226851851852</c:v>
                </c:pt>
                <c:pt idx="1122">
                  <c:v>0.36185185185185187</c:v>
                </c:pt>
                <c:pt idx="1123">
                  <c:v>0.36253472222222222</c:v>
                </c:pt>
                <c:pt idx="1124">
                  <c:v>0.36320601851851847</c:v>
                </c:pt>
                <c:pt idx="1125">
                  <c:v>0.36393518518518514</c:v>
                </c:pt>
                <c:pt idx="1126">
                  <c:v>0.36461805555555554</c:v>
                </c:pt>
                <c:pt idx="1127">
                  <c:v>0.36528935185185185</c:v>
                </c:pt>
                <c:pt idx="1128">
                  <c:v>0.36601851851851852</c:v>
                </c:pt>
                <c:pt idx="1129">
                  <c:v>0.36668981481481483</c:v>
                </c:pt>
                <c:pt idx="1130">
                  <c:v>0.36737268518518523</c:v>
                </c:pt>
                <c:pt idx="1131">
                  <c:v>0.3681018518518519</c:v>
                </c:pt>
                <c:pt idx="1132">
                  <c:v>0.36877314814814816</c:v>
                </c:pt>
                <c:pt idx="1133">
                  <c:v>0.3694560185185185</c:v>
                </c:pt>
                <c:pt idx="1134">
                  <c:v>0.37018518518518517</c:v>
                </c:pt>
                <c:pt idx="1135">
                  <c:v>0.37085648148148148</c:v>
                </c:pt>
                <c:pt idx="1136">
                  <c:v>0.37152777777777773</c:v>
                </c:pt>
                <c:pt idx="1137">
                  <c:v>0.37226851851851855</c:v>
                </c:pt>
                <c:pt idx="1138">
                  <c:v>0.37293981481481481</c:v>
                </c:pt>
                <c:pt idx="1139">
                  <c:v>0.37361111111111112</c:v>
                </c:pt>
                <c:pt idx="1140">
                  <c:v>0.37435185185185182</c:v>
                </c:pt>
                <c:pt idx="1141">
                  <c:v>0.37502314814814813</c:v>
                </c:pt>
                <c:pt idx="1142">
                  <c:v>0.3756944444444445</c:v>
                </c:pt>
                <c:pt idx="1143">
                  <c:v>0.37643518518518521</c:v>
                </c:pt>
                <c:pt idx="1144">
                  <c:v>0.37710648148148151</c:v>
                </c:pt>
                <c:pt idx="1145">
                  <c:v>0.37777777777777777</c:v>
                </c:pt>
                <c:pt idx="1146">
                  <c:v>0.37850694444444444</c:v>
                </c:pt>
                <c:pt idx="1147">
                  <c:v>0.37918981481481479</c:v>
                </c:pt>
                <c:pt idx="1148">
                  <c:v>0.37986111111111115</c:v>
                </c:pt>
                <c:pt idx="1149">
                  <c:v>0.38059027777777782</c:v>
                </c:pt>
                <c:pt idx="1150">
                  <c:v>0.38127314814814817</c:v>
                </c:pt>
                <c:pt idx="1151">
                  <c:v>0.38194444444444442</c:v>
                </c:pt>
                <c:pt idx="1152">
                  <c:v>0.38267361111111109</c:v>
                </c:pt>
                <c:pt idx="1153">
                  <c:v>0.3833449074074074</c:v>
                </c:pt>
                <c:pt idx="1154">
                  <c:v>0.38408564814814811</c:v>
                </c:pt>
                <c:pt idx="1155">
                  <c:v>0.38475694444444447</c:v>
                </c:pt>
                <c:pt idx="1156">
                  <c:v>0.38542824074074072</c:v>
                </c:pt>
                <c:pt idx="1157">
                  <c:v>0.38616898148148149</c:v>
                </c:pt>
                <c:pt idx="1158">
                  <c:v>0.3868402777777778</c:v>
                </c:pt>
                <c:pt idx="1159">
                  <c:v>0.38751157407407405</c:v>
                </c:pt>
                <c:pt idx="1160">
                  <c:v>0.38825231481481487</c:v>
                </c:pt>
                <c:pt idx="1161">
                  <c:v>0.38892361111111112</c:v>
                </c:pt>
                <c:pt idx="1162">
                  <c:v>0.38959490740740743</c:v>
                </c:pt>
                <c:pt idx="1163">
                  <c:v>0.39033564814814814</c:v>
                </c:pt>
                <c:pt idx="1164">
                  <c:v>0.39100694444444445</c:v>
                </c:pt>
                <c:pt idx="1165">
                  <c:v>0.3916782407407407</c:v>
                </c:pt>
                <c:pt idx="1166">
                  <c:v>0.39240740740740737</c:v>
                </c:pt>
                <c:pt idx="1167">
                  <c:v>0.39309027777777777</c:v>
                </c:pt>
                <c:pt idx="1168">
                  <c:v>0.39376157407407408</c:v>
                </c:pt>
                <c:pt idx="1169">
                  <c:v>0.39449074074074075</c:v>
                </c:pt>
                <c:pt idx="1170">
                  <c:v>0.39516203703703701</c:v>
                </c:pt>
                <c:pt idx="1171">
                  <c:v>0.39584490740740735</c:v>
                </c:pt>
                <c:pt idx="1172">
                  <c:v>0.39657407407407402</c:v>
                </c:pt>
                <c:pt idx="1173">
                  <c:v>0.39724537037037039</c:v>
                </c:pt>
                <c:pt idx="1174">
                  <c:v>0.39792824074074074</c:v>
                </c:pt>
                <c:pt idx="1175">
                  <c:v>0.3986574074074074</c:v>
                </c:pt>
                <c:pt idx="1176">
                  <c:v>0.39932870370370371</c:v>
                </c:pt>
                <c:pt idx="1177">
                  <c:v>0.39999999999999997</c:v>
                </c:pt>
                <c:pt idx="1178">
                  <c:v>0.40074074074074079</c:v>
                </c:pt>
                <c:pt idx="1179">
                  <c:v>0.40141203703703704</c:v>
                </c:pt>
                <c:pt idx="1180">
                  <c:v>0.40208333333333335</c:v>
                </c:pt>
                <c:pt idx="1181">
                  <c:v>0.40282407407407406</c:v>
                </c:pt>
                <c:pt idx="1182">
                  <c:v>0.40349537037037037</c:v>
                </c:pt>
                <c:pt idx="1183">
                  <c:v>0.40416666666666662</c:v>
                </c:pt>
                <c:pt idx="1184">
                  <c:v>0.40496527777777774</c:v>
                </c:pt>
                <c:pt idx="1185">
                  <c:v>0.40557870370370369</c:v>
                </c:pt>
                <c:pt idx="1186">
                  <c:v>0.40625</c:v>
                </c:pt>
                <c:pt idx="1187">
                  <c:v>0.40697916666666667</c:v>
                </c:pt>
                <c:pt idx="1188">
                  <c:v>0.40766203703703702</c:v>
                </c:pt>
                <c:pt idx="1189">
                  <c:v>0.40833333333333338</c:v>
                </c:pt>
                <c:pt idx="1190">
                  <c:v>0.40906250000000005</c:v>
                </c:pt>
                <c:pt idx="1191">
                  <c:v>0.4097453703703704</c:v>
                </c:pt>
                <c:pt idx="1192">
                  <c:v>0.41041666666666665</c:v>
                </c:pt>
                <c:pt idx="1193">
                  <c:v>0.41114583333333332</c:v>
                </c:pt>
                <c:pt idx="1194">
                  <c:v>0.41181712962962963</c:v>
                </c:pt>
                <c:pt idx="1195">
                  <c:v>0.41250000000000003</c:v>
                </c:pt>
                <c:pt idx="1196">
                  <c:v>0.4132291666666667</c:v>
                </c:pt>
                <c:pt idx="1197">
                  <c:v>0.41390046296296296</c:v>
                </c:pt>
                <c:pt idx="1198">
                  <c:v>0.41464120370370372</c:v>
                </c:pt>
                <c:pt idx="1199">
                  <c:v>0.41531249999999997</c:v>
                </c:pt>
                <c:pt idx="1200">
                  <c:v>0.41598379629629628</c:v>
                </c:pt>
                <c:pt idx="1201">
                  <c:v>0.41672453703703699</c:v>
                </c:pt>
                <c:pt idx="1202">
                  <c:v>0.41739583333333335</c:v>
                </c:pt>
                <c:pt idx="1203">
                  <c:v>0.41806712962962966</c:v>
                </c:pt>
                <c:pt idx="1204">
                  <c:v>0.41880787037037037</c:v>
                </c:pt>
                <c:pt idx="1205">
                  <c:v>0.41947916666666668</c:v>
                </c:pt>
                <c:pt idx="1206">
                  <c:v>0.42015046296296293</c:v>
                </c:pt>
                <c:pt idx="1207">
                  <c:v>0.4208796296296296</c:v>
                </c:pt>
                <c:pt idx="1208">
                  <c:v>0.42156250000000001</c:v>
                </c:pt>
                <c:pt idx="1209">
                  <c:v>0.42223379629629632</c:v>
                </c:pt>
                <c:pt idx="1210">
                  <c:v>0.42296296296296299</c:v>
                </c:pt>
                <c:pt idx="1211">
                  <c:v>0.42363425925925924</c:v>
                </c:pt>
                <c:pt idx="1212">
                  <c:v>0.42431712962962959</c:v>
                </c:pt>
                <c:pt idx="1213">
                  <c:v>0.42504629629629626</c:v>
                </c:pt>
                <c:pt idx="1214">
                  <c:v>0.42571759259259262</c:v>
                </c:pt>
                <c:pt idx="1215">
                  <c:v>0.42640046296296297</c:v>
                </c:pt>
                <c:pt idx="1216">
                  <c:v>0.42712962962962964</c:v>
                </c:pt>
                <c:pt idx="1217">
                  <c:v>0.42780092592592595</c:v>
                </c:pt>
                <c:pt idx="1218">
                  <c:v>0.4284722222222222</c:v>
                </c:pt>
                <c:pt idx="1219">
                  <c:v>0.42921296296296302</c:v>
                </c:pt>
                <c:pt idx="1220">
                  <c:v>0.42988425925925927</c:v>
                </c:pt>
                <c:pt idx="1221">
                  <c:v>0.43055555555555558</c:v>
                </c:pt>
                <c:pt idx="1222">
                  <c:v>0.43129629629629629</c:v>
                </c:pt>
                <c:pt idx="1223">
                  <c:v>0.4319675925925926</c:v>
                </c:pt>
                <c:pt idx="1224">
                  <c:v>0.43263888888888885</c:v>
                </c:pt>
                <c:pt idx="1225">
                  <c:v>0.43337962962962967</c:v>
                </c:pt>
                <c:pt idx="1226">
                  <c:v>0.43405092592592592</c:v>
                </c:pt>
                <c:pt idx="1227">
                  <c:v>0.43472222222222223</c:v>
                </c:pt>
                <c:pt idx="1228">
                  <c:v>0.43539351851851849</c:v>
                </c:pt>
                <c:pt idx="1229">
                  <c:v>0.43613425925925925</c:v>
                </c:pt>
                <c:pt idx="1230">
                  <c:v>0.4368055555555555</c:v>
                </c:pt>
                <c:pt idx="1231">
                  <c:v>0.43753472222222217</c:v>
                </c:pt>
                <c:pt idx="1232">
                  <c:v>0.43821759259259263</c:v>
                </c:pt>
                <c:pt idx="1233">
                  <c:v>0.43888888888888888</c:v>
                </c:pt>
                <c:pt idx="1234">
                  <c:v>0.43961805555555555</c:v>
                </c:pt>
                <c:pt idx="1235">
                  <c:v>0.44028935185185186</c:v>
                </c:pt>
                <c:pt idx="1236">
                  <c:v>0.44097222222222227</c:v>
                </c:pt>
                <c:pt idx="1237">
                  <c:v>0.44170138888888894</c:v>
                </c:pt>
                <c:pt idx="1238">
                  <c:v>0.44237268518518519</c:v>
                </c:pt>
                <c:pt idx="1239">
                  <c:v>0.44311342592592595</c:v>
                </c:pt>
                <c:pt idx="1240">
                  <c:v>0.44378472222222221</c:v>
                </c:pt>
                <c:pt idx="1241">
                  <c:v>0.44445601851851851</c:v>
                </c:pt>
                <c:pt idx="1242">
                  <c:v>0.44519675925925922</c:v>
                </c:pt>
                <c:pt idx="1243">
                  <c:v>0.44586805555555559</c:v>
                </c:pt>
                <c:pt idx="1244">
                  <c:v>0.44653935185185184</c:v>
                </c:pt>
                <c:pt idx="1245">
                  <c:v>0.4472800925925926</c:v>
                </c:pt>
                <c:pt idx="1246">
                  <c:v>0.44795138888888886</c:v>
                </c:pt>
                <c:pt idx="1247">
                  <c:v>0.44862268518518517</c:v>
                </c:pt>
                <c:pt idx="1248">
                  <c:v>0.44935185185185184</c:v>
                </c:pt>
                <c:pt idx="1249">
                  <c:v>0.45003472222222224</c:v>
                </c:pt>
                <c:pt idx="1250">
                  <c:v>0.45070601851851855</c:v>
                </c:pt>
                <c:pt idx="1251">
                  <c:v>0.45143518518518522</c:v>
                </c:pt>
                <c:pt idx="1252">
                  <c:v>0.45211805555555556</c:v>
                </c:pt>
                <c:pt idx="1253">
                  <c:v>0.45278935185185182</c:v>
                </c:pt>
                <c:pt idx="1254">
                  <c:v>0.45351851851851849</c:v>
                </c:pt>
                <c:pt idx="1255">
                  <c:v>0.45418981481481485</c:v>
                </c:pt>
                <c:pt idx="1256">
                  <c:v>0.4548726851851852</c:v>
                </c:pt>
                <c:pt idx="1257">
                  <c:v>0.45560185185185187</c:v>
                </c:pt>
                <c:pt idx="1258">
                  <c:v>0.45627314814814812</c:v>
                </c:pt>
                <c:pt idx="1259">
                  <c:v>0.45694444444444443</c:v>
                </c:pt>
                <c:pt idx="1260">
                  <c:v>0.45768518518518514</c:v>
                </c:pt>
                <c:pt idx="1261">
                  <c:v>0.4583564814814815</c:v>
                </c:pt>
                <c:pt idx="1262">
                  <c:v>0.45902777777777781</c:v>
                </c:pt>
                <c:pt idx="1263">
                  <c:v>0.45976851851851852</c:v>
                </c:pt>
                <c:pt idx="1264">
                  <c:v>0.46043981481481483</c:v>
                </c:pt>
                <c:pt idx="1265">
                  <c:v>0.46111111111111108</c:v>
                </c:pt>
                <c:pt idx="1266">
                  <c:v>0.4618518518518519</c:v>
                </c:pt>
                <c:pt idx="1267">
                  <c:v>0.46252314814814816</c:v>
                </c:pt>
                <c:pt idx="1268">
                  <c:v>0.46319444444444446</c:v>
                </c:pt>
                <c:pt idx="1269">
                  <c:v>0.46393518518518517</c:v>
                </c:pt>
                <c:pt idx="1270">
                  <c:v>0.46460648148148148</c:v>
                </c:pt>
                <c:pt idx="1271">
                  <c:v>0.46527777777777773</c:v>
                </c:pt>
                <c:pt idx="1272">
                  <c:v>0.4660069444444444</c:v>
                </c:pt>
                <c:pt idx="1273">
                  <c:v>0.46668981481481481</c:v>
                </c:pt>
                <c:pt idx="1274">
                  <c:v>0.46736111111111112</c:v>
                </c:pt>
                <c:pt idx="1275">
                  <c:v>0.46809027777777779</c:v>
                </c:pt>
                <c:pt idx="1276">
                  <c:v>0.46876157407407404</c:v>
                </c:pt>
                <c:pt idx="1277">
                  <c:v>0.4694444444444445</c:v>
                </c:pt>
                <c:pt idx="1278">
                  <c:v>0.47017361111111117</c:v>
                </c:pt>
                <c:pt idx="1279">
                  <c:v>0.47084490740740742</c:v>
                </c:pt>
                <c:pt idx="1280">
                  <c:v>0.47158564814814818</c:v>
                </c:pt>
                <c:pt idx="1281">
                  <c:v>0.47225694444444444</c:v>
                </c:pt>
                <c:pt idx="1282">
                  <c:v>0.47292824074074075</c:v>
                </c:pt>
                <c:pt idx="1283">
                  <c:v>0.47366898148148145</c:v>
                </c:pt>
                <c:pt idx="1284">
                  <c:v>0.47434027777777782</c:v>
                </c:pt>
                <c:pt idx="1285">
                  <c:v>0.47501157407407407</c:v>
                </c:pt>
                <c:pt idx="1286">
                  <c:v>0.47575231481481484</c:v>
                </c:pt>
                <c:pt idx="1287">
                  <c:v>0.47642361111111109</c:v>
                </c:pt>
                <c:pt idx="1288">
                  <c:v>0.4770949074074074</c:v>
                </c:pt>
                <c:pt idx="1289">
                  <c:v>0.47782407407407407</c:v>
                </c:pt>
                <c:pt idx="1290">
                  <c:v>0.47850694444444447</c:v>
                </c:pt>
                <c:pt idx="1291">
                  <c:v>0.47917824074074072</c:v>
                </c:pt>
                <c:pt idx="1292">
                  <c:v>0.47990740740740739</c:v>
                </c:pt>
                <c:pt idx="1293">
                  <c:v>0.48059027777777774</c:v>
                </c:pt>
                <c:pt idx="1294">
                  <c:v>0.48126157407407405</c:v>
                </c:pt>
                <c:pt idx="1295">
                  <c:v>0.48199074074074072</c:v>
                </c:pt>
                <c:pt idx="1296">
                  <c:v>0.48266203703703708</c:v>
                </c:pt>
                <c:pt idx="1297">
                  <c:v>0.48334490740740743</c:v>
                </c:pt>
                <c:pt idx="1298">
                  <c:v>0.4840740740740741</c:v>
                </c:pt>
                <c:pt idx="1299">
                  <c:v>0.48474537037037035</c:v>
                </c:pt>
                <c:pt idx="1300">
                  <c:v>0.48541666666666666</c:v>
                </c:pt>
                <c:pt idx="1301">
                  <c:v>0.48615740740740737</c:v>
                </c:pt>
                <c:pt idx="1302">
                  <c:v>0.48682870370370374</c:v>
                </c:pt>
                <c:pt idx="1303">
                  <c:v>0.48749999999999999</c:v>
                </c:pt>
                <c:pt idx="1304">
                  <c:v>0.48824074074074075</c:v>
                </c:pt>
                <c:pt idx="1305">
                  <c:v>0.48891203703703701</c:v>
                </c:pt>
                <c:pt idx="1306">
                  <c:v>0.48958333333333331</c:v>
                </c:pt>
                <c:pt idx="1307">
                  <c:v>0.49032407407407402</c:v>
                </c:pt>
                <c:pt idx="1308">
                  <c:v>0.49099537037037039</c:v>
                </c:pt>
                <c:pt idx="1309">
                  <c:v>0.4916666666666667</c:v>
                </c:pt>
                <c:pt idx="1310">
                  <c:v>0.4924074074074074</c:v>
                </c:pt>
                <c:pt idx="1311">
                  <c:v>0.49307870370370371</c:v>
                </c:pt>
                <c:pt idx="1312">
                  <c:v>0.49374999999999997</c:v>
                </c:pt>
                <c:pt idx="1313">
                  <c:v>0.49447916666666664</c:v>
                </c:pt>
                <c:pt idx="1314">
                  <c:v>0.49516203703703704</c:v>
                </c:pt>
                <c:pt idx="1315">
                  <c:v>0.49583333333333335</c:v>
                </c:pt>
                <c:pt idx="1316">
                  <c:v>0.49656250000000002</c:v>
                </c:pt>
                <c:pt idx="1317">
                  <c:v>0.49724537037037037</c:v>
                </c:pt>
                <c:pt idx="1318">
                  <c:v>0.49791666666666662</c:v>
                </c:pt>
                <c:pt idx="1319">
                  <c:v>0.49864583333333329</c:v>
                </c:pt>
                <c:pt idx="1320">
                  <c:v>0.49931712962962965</c:v>
                </c:pt>
                <c:pt idx="1321">
                  <c:v>0.50005787037037031</c:v>
                </c:pt>
                <c:pt idx="1322">
                  <c:v>0.50072916666666667</c:v>
                </c:pt>
                <c:pt idx="1323">
                  <c:v>0.50140046296296303</c:v>
                </c:pt>
                <c:pt idx="1324">
                  <c:v>0.50214120370370374</c:v>
                </c:pt>
                <c:pt idx="1325">
                  <c:v>0.5028125</c:v>
                </c:pt>
                <c:pt idx="1326">
                  <c:v>0.50348379629629625</c:v>
                </c:pt>
                <c:pt idx="1327">
                  <c:v>0.50422453703703707</c:v>
                </c:pt>
                <c:pt idx="1328">
                  <c:v>0.50489583333333332</c:v>
                </c:pt>
                <c:pt idx="1329">
                  <c:v>0.50556712962962969</c:v>
                </c:pt>
                <c:pt idx="1330">
                  <c:v>0.50629629629629636</c:v>
                </c:pt>
                <c:pt idx="1331">
                  <c:v>0.50697916666666665</c:v>
                </c:pt>
                <c:pt idx="1332">
                  <c:v>0.5076504629629629</c:v>
                </c:pt>
                <c:pt idx="1333">
                  <c:v>0.50837962962962957</c:v>
                </c:pt>
                <c:pt idx="1334">
                  <c:v>0.50906249999999997</c:v>
                </c:pt>
                <c:pt idx="1335">
                  <c:v>0.50973379629629634</c:v>
                </c:pt>
                <c:pt idx="1336">
                  <c:v>0.51046296296296301</c:v>
                </c:pt>
                <c:pt idx="1337">
                  <c:v>0.51113425925925926</c:v>
                </c:pt>
                <c:pt idx="1338">
                  <c:v>0.51181712962962966</c:v>
                </c:pt>
                <c:pt idx="1339">
                  <c:v>0.51254629629629633</c:v>
                </c:pt>
                <c:pt idx="1340">
                  <c:v>0.51321759259259259</c:v>
                </c:pt>
                <c:pt idx="1341">
                  <c:v>0.51383101851851853</c:v>
                </c:pt>
                <c:pt idx="1342">
                  <c:v>0.51462962962962966</c:v>
                </c:pt>
                <c:pt idx="1343">
                  <c:v>0.51530092592592591</c:v>
                </c:pt>
                <c:pt idx="1344">
                  <c:v>0.51597222222222217</c:v>
                </c:pt>
                <c:pt idx="1345">
                  <c:v>0.51671296296296299</c:v>
                </c:pt>
                <c:pt idx="1346">
                  <c:v>0.51738425925925924</c:v>
                </c:pt>
                <c:pt idx="1347">
                  <c:v>0.5180555555555556</c:v>
                </c:pt>
                <c:pt idx="1348">
                  <c:v>0.51879629629629631</c:v>
                </c:pt>
                <c:pt idx="1349">
                  <c:v>0.51946759259259256</c:v>
                </c:pt>
                <c:pt idx="1350">
                  <c:v>0.52013888888888882</c:v>
                </c:pt>
                <c:pt idx="1351">
                  <c:v>0.52087962962962964</c:v>
                </c:pt>
                <c:pt idx="1352">
                  <c:v>0.521550925925926</c:v>
                </c:pt>
                <c:pt idx="1353">
                  <c:v>0.52222222222222225</c:v>
                </c:pt>
                <c:pt idx="1354">
                  <c:v>0.52295138888888892</c:v>
                </c:pt>
                <c:pt idx="1355">
                  <c:v>0.52363425925925922</c:v>
                </c:pt>
                <c:pt idx="1356">
                  <c:v>0.52430555555555558</c:v>
                </c:pt>
                <c:pt idx="1357">
                  <c:v>0.52503472222222225</c:v>
                </c:pt>
                <c:pt idx="1358">
                  <c:v>0.52571759259259265</c:v>
                </c:pt>
                <c:pt idx="1359">
                  <c:v>0.52638888888888891</c:v>
                </c:pt>
                <c:pt idx="1360">
                  <c:v>0.52711805555555558</c:v>
                </c:pt>
                <c:pt idx="1361">
                  <c:v>0.52778935185185183</c:v>
                </c:pt>
                <c:pt idx="1362">
                  <c:v>0.52853009259259254</c:v>
                </c:pt>
                <c:pt idx="1363">
                  <c:v>0.5292013888888889</c:v>
                </c:pt>
                <c:pt idx="1364">
                  <c:v>0.52987268518518515</c:v>
                </c:pt>
                <c:pt idx="1365">
                  <c:v>0.53061342592592597</c:v>
                </c:pt>
                <c:pt idx="1366">
                  <c:v>0.53128472222222223</c:v>
                </c:pt>
                <c:pt idx="1367">
                  <c:v>0.53195601851851848</c:v>
                </c:pt>
                <c:pt idx="1368">
                  <c:v>0.53269675925925919</c:v>
                </c:pt>
                <c:pt idx="1369">
                  <c:v>0.53336805555555555</c:v>
                </c:pt>
                <c:pt idx="1370">
                  <c:v>0.53403935185185192</c:v>
                </c:pt>
                <c:pt idx="1371">
                  <c:v>0.53478009259259263</c:v>
                </c:pt>
                <c:pt idx="1372">
                  <c:v>0.53545138888888888</c:v>
                </c:pt>
                <c:pt idx="1373">
                  <c:v>0.53612268518518513</c:v>
                </c:pt>
                <c:pt idx="1374">
                  <c:v>0.5368518518518518</c:v>
                </c:pt>
                <c:pt idx="1375">
                  <c:v>0.53753472222222221</c:v>
                </c:pt>
                <c:pt idx="1376">
                  <c:v>0.53820601851851857</c:v>
                </c:pt>
                <c:pt idx="1377">
                  <c:v>0.53893518518518524</c:v>
                </c:pt>
                <c:pt idx="1378">
                  <c:v>0.53960648148148149</c:v>
                </c:pt>
                <c:pt idx="1379">
                  <c:v>0.54028935185185178</c:v>
                </c:pt>
                <c:pt idx="1380">
                  <c:v>0.54101851851851845</c:v>
                </c:pt>
                <c:pt idx="1381">
                  <c:v>0.54168981481481482</c:v>
                </c:pt>
                <c:pt idx="1382">
                  <c:v>0.54237268518518522</c:v>
                </c:pt>
                <c:pt idx="1383">
                  <c:v>0.54310185185185189</c:v>
                </c:pt>
                <c:pt idx="1384">
                  <c:v>0.54377314814814814</c:v>
                </c:pt>
                <c:pt idx="1385">
                  <c:v>0.5444444444444444</c:v>
                </c:pt>
                <c:pt idx="1386">
                  <c:v>0.54518518518518522</c:v>
                </c:pt>
                <c:pt idx="1387">
                  <c:v>0.54585648148148147</c:v>
                </c:pt>
                <c:pt idx="1388">
                  <c:v>0.54652777777777783</c:v>
                </c:pt>
                <c:pt idx="1389">
                  <c:v>0.54726851851851854</c:v>
                </c:pt>
                <c:pt idx="1390">
                  <c:v>0.5479398148148148</c:v>
                </c:pt>
                <c:pt idx="1391">
                  <c:v>0.54861111111111105</c:v>
                </c:pt>
                <c:pt idx="1392">
                  <c:v>0.54935185185185187</c:v>
                </c:pt>
                <c:pt idx="1393">
                  <c:v>0.55002314814814812</c:v>
                </c:pt>
                <c:pt idx="1394">
                  <c:v>0.55069444444444449</c:v>
                </c:pt>
                <c:pt idx="1395">
                  <c:v>0.55143518518518519</c:v>
                </c:pt>
                <c:pt idx="1396">
                  <c:v>0.55210648148148145</c:v>
                </c:pt>
                <c:pt idx="1397">
                  <c:v>0.55277777777777781</c:v>
                </c:pt>
                <c:pt idx="1398">
                  <c:v>0.55350694444444448</c:v>
                </c:pt>
                <c:pt idx="1399">
                  <c:v>0.55418981481481489</c:v>
                </c:pt>
                <c:pt idx="1400">
                  <c:v>0.55486111111111114</c:v>
                </c:pt>
                <c:pt idx="1401">
                  <c:v>0.55559027777777781</c:v>
                </c:pt>
                <c:pt idx="1402">
                  <c:v>0.55626157407407406</c:v>
                </c:pt>
                <c:pt idx="1403">
                  <c:v>0.55694444444444446</c:v>
                </c:pt>
                <c:pt idx="1404">
                  <c:v>0.55767361111111113</c:v>
                </c:pt>
                <c:pt idx="1405">
                  <c:v>0.55834490740740739</c:v>
                </c:pt>
                <c:pt idx="1406">
                  <c:v>0.55908564814814821</c:v>
                </c:pt>
                <c:pt idx="1407">
                  <c:v>0.55975694444444446</c:v>
                </c:pt>
                <c:pt idx="1408">
                  <c:v>0.56042824074074071</c:v>
                </c:pt>
                <c:pt idx="1409">
                  <c:v>0.56116898148148142</c:v>
                </c:pt>
                <c:pt idx="1410">
                  <c:v>0.56184027777777779</c:v>
                </c:pt>
                <c:pt idx="1411">
                  <c:v>0.56251157407407404</c:v>
                </c:pt>
                <c:pt idx="1412">
                  <c:v>0.56325231481481486</c:v>
                </c:pt>
                <c:pt idx="1413">
                  <c:v>0.56392361111111111</c:v>
                </c:pt>
                <c:pt idx="1414">
                  <c:v>0.56459490740740736</c:v>
                </c:pt>
                <c:pt idx="1415">
                  <c:v>0.56532407407407403</c:v>
                </c:pt>
                <c:pt idx="1416">
                  <c:v>0.56600694444444444</c:v>
                </c:pt>
                <c:pt idx="1417">
                  <c:v>0.5666782407407408</c:v>
                </c:pt>
                <c:pt idx="1418">
                  <c:v>0.56740740740740747</c:v>
                </c:pt>
                <c:pt idx="1419">
                  <c:v>0.56814814814814818</c:v>
                </c:pt>
                <c:pt idx="1420">
                  <c:v>0.56876157407407402</c:v>
                </c:pt>
                <c:pt idx="1421">
                  <c:v>0.56949074074074069</c:v>
                </c:pt>
                <c:pt idx="1422">
                  <c:v>0.57016203703703705</c:v>
                </c:pt>
                <c:pt idx="1423">
                  <c:v>0.57084490740740745</c:v>
                </c:pt>
                <c:pt idx="1424">
                  <c:v>0.57157407407407412</c:v>
                </c:pt>
                <c:pt idx="1425">
                  <c:v>0.57224537037037038</c:v>
                </c:pt>
                <c:pt idx="1426">
                  <c:v>0.57291666666666663</c:v>
                </c:pt>
                <c:pt idx="1427">
                  <c:v>0.57365740740740734</c:v>
                </c:pt>
                <c:pt idx="1428">
                  <c:v>0.5743287037037037</c:v>
                </c:pt>
                <c:pt idx="1429">
                  <c:v>0.57500000000000007</c:v>
                </c:pt>
                <c:pt idx="1430">
                  <c:v>0.57574074074074078</c:v>
                </c:pt>
                <c:pt idx="1431">
                  <c:v>0.57641203703703703</c:v>
                </c:pt>
                <c:pt idx="1432">
                  <c:v>0.57708333333333328</c:v>
                </c:pt>
                <c:pt idx="1433">
                  <c:v>0.5778240740740741</c:v>
                </c:pt>
                <c:pt idx="1434">
                  <c:v>0.57849537037037035</c:v>
                </c:pt>
                <c:pt idx="1435">
                  <c:v>0.57916666666666672</c:v>
                </c:pt>
                <c:pt idx="1436">
                  <c:v>0.57990740740740743</c:v>
                </c:pt>
                <c:pt idx="1437">
                  <c:v>0.58057870370370368</c:v>
                </c:pt>
                <c:pt idx="1438">
                  <c:v>0.58124999999999993</c:v>
                </c:pt>
                <c:pt idx="1439">
                  <c:v>0.5819791666666666</c:v>
                </c:pt>
                <c:pt idx="1440">
                  <c:v>0.58266203703703701</c:v>
                </c:pt>
                <c:pt idx="1441">
                  <c:v>0.58333333333333337</c:v>
                </c:pt>
              </c:numCache>
            </c:numRef>
          </c:cat>
          <c:val>
            <c:numRef>
              <c:f>Hoja1!$F$2:$F$1443</c:f>
              <c:numCache>
                <c:formatCode>General</c:formatCode>
                <c:ptCount val="1442"/>
                <c:pt idx="0">
                  <c:v>18.399999999999999</c:v>
                </c:pt>
                <c:pt idx="1">
                  <c:v>18.2</c:v>
                </c:pt>
                <c:pt idx="2">
                  <c:v>18.399999999999999</c:v>
                </c:pt>
                <c:pt idx="3">
                  <c:v>18.399999999999999</c:v>
                </c:pt>
                <c:pt idx="4">
                  <c:v>18.3</c:v>
                </c:pt>
                <c:pt idx="5">
                  <c:v>18.399999999999999</c:v>
                </c:pt>
                <c:pt idx="6">
                  <c:v>18.600000000000001</c:v>
                </c:pt>
                <c:pt idx="7">
                  <c:v>18.600000000000001</c:v>
                </c:pt>
                <c:pt idx="8">
                  <c:v>18.8</c:v>
                </c:pt>
                <c:pt idx="9">
                  <c:v>19</c:v>
                </c:pt>
                <c:pt idx="10">
                  <c:v>19</c:v>
                </c:pt>
                <c:pt idx="11">
                  <c:v>18.5</c:v>
                </c:pt>
                <c:pt idx="12">
                  <c:v>18.7</c:v>
                </c:pt>
                <c:pt idx="13">
                  <c:v>18.399999999999999</c:v>
                </c:pt>
                <c:pt idx="14">
                  <c:v>18.5</c:v>
                </c:pt>
                <c:pt idx="15">
                  <c:v>18.3</c:v>
                </c:pt>
                <c:pt idx="16">
                  <c:v>18.3</c:v>
                </c:pt>
                <c:pt idx="17">
                  <c:v>18.3</c:v>
                </c:pt>
                <c:pt idx="18">
                  <c:v>18.399999999999999</c:v>
                </c:pt>
                <c:pt idx="19">
                  <c:v>18.5</c:v>
                </c:pt>
                <c:pt idx="20">
                  <c:v>18.5</c:v>
                </c:pt>
                <c:pt idx="21">
                  <c:v>18.399999999999999</c:v>
                </c:pt>
                <c:pt idx="22">
                  <c:v>18.100000000000001</c:v>
                </c:pt>
                <c:pt idx="23">
                  <c:v>18.100000000000001</c:v>
                </c:pt>
                <c:pt idx="24">
                  <c:v>18.3</c:v>
                </c:pt>
                <c:pt idx="25">
                  <c:v>18.3</c:v>
                </c:pt>
                <c:pt idx="26">
                  <c:v>18.100000000000001</c:v>
                </c:pt>
                <c:pt idx="27">
                  <c:v>18.2</c:v>
                </c:pt>
                <c:pt idx="28">
                  <c:v>18.600000000000001</c:v>
                </c:pt>
                <c:pt idx="29">
                  <c:v>18.3</c:v>
                </c:pt>
                <c:pt idx="30">
                  <c:v>18.399999999999999</c:v>
                </c:pt>
                <c:pt idx="31">
                  <c:v>18.399999999999999</c:v>
                </c:pt>
                <c:pt idx="32">
                  <c:v>18.600000000000001</c:v>
                </c:pt>
                <c:pt idx="33">
                  <c:v>18.7</c:v>
                </c:pt>
                <c:pt idx="34">
                  <c:v>18.5</c:v>
                </c:pt>
                <c:pt idx="35">
                  <c:v>18.600000000000001</c:v>
                </c:pt>
                <c:pt idx="36">
                  <c:v>18.7</c:v>
                </c:pt>
                <c:pt idx="37">
                  <c:v>18.899999999999999</c:v>
                </c:pt>
                <c:pt idx="38">
                  <c:v>18.8</c:v>
                </c:pt>
                <c:pt idx="39">
                  <c:v>19</c:v>
                </c:pt>
                <c:pt idx="40">
                  <c:v>18.7</c:v>
                </c:pt>
                <c:pt idx="41">
                  <c:v>18.399999999999999</c:v>
                </c:pt>
                <c:pt idx="42">
                  <c:v>18.3</c:v>
                </c:pt>
                <c:pt idx="43">
                  <c:v>18.399999999999999</c:v>
                </c:pt>
                <c:pt idx="44">
                  <c:v>18.3</c:v>
                </c:pt>
                <c:pt idx="45">
                  <c:v>18.3</c:v>
                </c:pt>
                <c:pt idx="46">
                  <c:v>18.5</c:v>
                </c:pt>
                <c:pt idx="47">
                  <c:v>18.399999999999999</c:v>
                </c:pt>
                <c:pt idx="48">
                  <c:v>18.399999999999999</c:v>
                </c:pt>
                <c:pt idx="49">
                  <c:v>18</c:v>
                </c:pt>
                <c:pt idx="50">
                  <c:v>18.2</c:v>
                </c:pt>
                <c:pt idx="51">
                  <c:v>18.399999999999999</c:v>
                </c:pt>
                <c:pt idx="52">
                  <c:v>18.399999999999999</c:v>
                </c:pt>
                <c:pt idx="53">
                  <c:v>18.5</c:v>
                </c:pt>
                <c:pt idx="54">
                  <c:v>18.5</c:v>
                </c:pt>
                <c:pt idx="55">
                  <c:v>18.399999999999999</c:v>
                </c:pt>
                <c:pt idx="56">
                  <c:v>18.5</c:v>
                </c:pt>
                <c:pt idx="57">
                  <c:v>18.3</c:v>
                </c:pt>
                <c:pt idx="58">
                  <c:v>18.399999999999999</c:v>
                </c:pt>
                <c:pt idx="59">
                  <c:v>18.5</c:v>
                </c:pt>
                <c:pt idx="60">
                  <c:v>18.5</c:v>
                </c:pt>
                <c:pt idx="61">
                  <c:v>18.399999999999999</c:v>
                </c:pt>
                <c:pt idx="62">
                  <c:v>18.3</c:v>
                </c:pt>
                <c:pt idx="63">
                  <c:v>18.100000000000001</c:v>
                </c:pt>
                <c:pt idx="64">
                  <c:v>18</c:v>
                </c:pt>
                <c:pt idx="65">
                  <c:v>18.100000000000001</c:v>
                </c:pt>
                <c:pt idx="66">
                  <c:v>18.2</c:v>
                </c:pt>
                <c:pt idx="67">
                  <c:v>18.2</c:v>
                </c:pt>
                <c:pt idx="68">
                  <c:v>18.2</c:v>
                </c:pt>
                <c:pt idx="69">
                  <c:v>18.2</c:v>
                </c:pt>
                <c:pt idx="70">
                  <c:v>17.8</c:v>
                </c:pt>
                <c:pt idx="71">
                  <c:v>17.5</c:v>
                </c:pt>
                <c:pt idx="72">
                  <c:v>17.5</c:v>
                </c:pt>
                <c:pt idx="73">
                  <c:v>17.3</c:v>
                </c:pt>
                <c:pt idx="74">
                  <c:v>17.2</c:v>
                </c:pt>
                <c:pt idx="75">
                  <c:v>17.3</c:v>
                </c:pt>
                <c:pt idx="76">
                  <c:v>17.100000000000001</c:v>
                </c:pt>
                <c:pt idx="77">
                  <c:v>16.8</c:v>
                </c:pt>
                <c:pt idx="78">
                  <c:v>16.899999999999999</c:v>
                </c:pt>
                <c:pt idx="79">
                  <c:v>16.8</c:v>
                </c:pt>
                <c:pt idx="80">
                  <c:v>16.899999999999999</c:v>
                </c:pt>
                <c:pt idx="81">
                  <c:v>16.8</c:v>
                </c:pt>
                <c:pt idx="82">
                  <c:v>17</c:v>
                </c:pt>
                <c:pt idx="83">
                  <c:v>17.100000000000001</c:v>
                </c:pt>
                <c:pt idx="84">
                  <c:v>17.100000000000001</c:v>
                </c:pt>
                <c:pt idx="85">
                  <c:v>17</c:v>
                </c:pt>
                <c:pt idx="86">
                  <c:v>17.2</c:v>
                </c:pt>
                <c:pt idx="87">
                  <c:v>17.3</c:v>
                </c:pt>
                <c:pt idx="88">
                  <c:v>17.2</c:v>
                </c:pt>
                <c:pt idx="89">
                  <c:v>17</c:v>
                </c:pt>
                <c:pt idx="90">
                  <c:v>16.899999999999999</c:v>
                </c:pt>
                <c:pt idx="91">
                  <c:v>16.7</c:v>
                </c:pt>
                <c:pt idx="92">
                  <c:v>16.7</c:v>
                </c:pt>
                <c:pt idx="93">
                  <c:v>16.600000000000001</c:v>
                </c:pt>
                <c:pt idx="94">
                  <c:v>16.7</c:v>
                </c:pt>
                <c:pt idx="95">
                  <c:v>16.7</c:v>
                </c:pt>
                <c:pt idx="96">
                  <c:v>16.600000000000001</c:v>
                </c:pt>
                <c:pt idx="97">
                  <c:v>16.7</c:v>
                </c:pt>
                <c:pt idx="98">
                  <c:v>16.8</c:v>
                </c:pt>
                <c:pt idx="99">
                  <c:v>16.899999999999999</c:v>
                </c:pt>
                <c:pt idx="100">
                  <c:v>16.7</c:v>
                </c:pt>
                <c:pt idx="101">
                  <c:v>16.5</c:v>
                </c:pt>
                <c:pt idx="102">
                  <c:v>16.2</c:v>
                </c:pt>
                <c:pt idx="103">
                  <c:v>16.2</c:v>
                </c:pt>
                <c:pt idx="104">
                  <c:v>16.3</c:v>
                </c:pt>
                <c:pt idx="105">
                  <c:v>16.3</c:v>
                </c:pt>
                <c:pt idx="106">
                  <c:v>16.100000000000001</c:v>
                </c:pt>
                <c:pt idx="107">
                  <c:v>16</c:v>
                </c:pt>
                <c:pt idx="108">
                  <c:v>16</c:v>
                </c:pt>
                <c:pt idx="109">
                  <c:v>16</c:v>
                </c:pt>
                <c:pt idx="110">
                  <c:v>16</c:v>
                </c:pt>
                <c:pt idx="111">
                  <c:v>15.8</c:v>
                </c:pt>
                <c:pt idx="112">
                  <c:v>15.7</c:v>
                </c:pt>
                <c:pt idx="113">
                  <c:v>15.8</c:v>
                </c:pt>
                <c:pt idx="114">
                  <c:v>15.7</c:v>
                </c:pt>
                <c:pt idx="115">
                  <c:v>15.9</c:v>
                </c:pt>
                <c:pt idx="116">
                  <c:v>15.8</c:v>
                </c:pt>
                <c:pt idx="117">
                  <c:v>15.7</c:v>
                </c:pt>
                <c:pt idx="118">
                  <c:v>15.8</c:v>
                </c:pt>
                <c:pt idx="119">
                  <c:v>15.7</c:v>
                </c:pt>
                <c:pt idx="120">
                  <c:v>15.6</c:v>
                </c:pt>
                <c:pt idx="121">
                  <c:v>15.8</c:v>
                </c:pt>
                <c:pt idx="122">
                  <c:v>15.8</c:v>
                </c:pt>
                <c:pt idx="123">
                  <c:v>16</c:v>
                </c:pt>
                <c:pt idx="124">
                  <c:v>16</c:v>
                </c:pt>
                <c:pt idx="125">
                  <c:v>16</c:v>
                </c:pt>
                <c:pt idx="126">
                  <c:v>15.8</c:v>
                </c:pt>
                <c:pt idx="127">
                  <c:v>15.8</c:v>
                </c:pt>
                <c:pt idx="128">
                  <c:v>15.9</c:v>
                </c:pt>
                <c:pt idx="129">
                  <c:v>16</c:v>
                </c:pt>
                <c:pt idx="130">
                  <c:v>15.7</c:v>
                </c:pt>
                <c:pt idx="131">
                  <c:v>15.8</c:v>
                </c:pt>
                <c:pt idx="132">
                  <c:v>15.5</c:v>
                </c:pt>
                <c:pt idx="133">
                  <c:v>15.4</c:v>
                </c:pt>
                <c:pt idx="134">
                  <c:v>15.4</c:v>
                </c:pt>
                <c:pt idx="135">
                  <c:v>15.4</c:v>
                </c:pt>
                <c:pt idx="136">
                  <c:v>15.4</c:v>
                </c:pt>
                <c:pt idx="137">
                  <c:v>15.1</c:v>
                </c:pt>
                <c:pt idx="138">
                  <c:v>15</c:v>
                </c:pt>
                <c:pt idx="139">
                  <c:v>15</c:v>
                </c:pt>
                <c:pt idx="140">
                  <c:v>14.8</c:v>
                </c:pt>
                <c:pt idx="141">
                  <c:v>14.7</c:v>
                </c:pt>
                <c:pt idx="142">
                  <c:v>14.7</c:v>
                </c:pt>
                <c:pt idx="143">
                  <c:v>14.6</c:v>
                </c:pt>
                <c:pt idx="144">
                  <c:v>14.3</c:v>
                </c:pt>
                <c:pt idx="145">
                  <c:v>14.4</c:v>
                </c:pt>
                <c:pt idx="146">
                  <c:v>14.4</c:v>
                </c:pt>
                <c:pt idx="147">
                  <c:v>14.3</c:v>
                </c:pt>
                <c:pt idx="148">
                  <c:v>14.3</c:v>
                </c:pt>
                <c:pt idx="149">
                  <c:v>14.2</c:v>
                </c:pt>
                <c:pt idx="150">
                  <c:v>14.2</c:v>
                </c:pt>
                <c:pt idx="151">
                  <c:v>14.1</c:v>
                </c:pt>
                <c:pt idx="152">
                  <c:v>14.1</c:v>
                </c:pt>
                <c:pt idx="153">
                  <c:v>14.2</c:v>
                </c:pt>
                <c:pt idx="154">
                  <c:v>14.2</c:v>
                </c:pt>
                <c:pt idx="155">
                  <c:v>14.2</c:v>
                </c:pt>
                <c:pt idx="156">
                  <c:v>14.1</c:v>
                </c:pt>
                <c:pt idx="157">
                  <c:v>14.1</c:v>
                </c:pt>
                <c:pt idx="158">
                  <c:v>14.1</c:v>
                </c:pt>
                <c:pt idx="159">
                  <c:v>13.9</c:v>
                </c:pt>
                <c:pt idx="160">
                  <c:v>14</c:v>
                </c:pt>
                <c:pt idx="161">
                  <c:v>14.1</c:v>
                </c:pt>
                <c:pt idx="162">
                  <c:v>13.9</c:v>
                </c:pt>
                <c:pt idx="163">
                  <c:v>13.8</c:v>
                </c:pt>
                <c:pt idx="164">
                  <c:v>13.8</c:v>
                </c:pt>
                <c:pt idx="165">
                  <c:v>13.9</c:v>
                </c:pt>
                <c:pt idx="166">
                  <c:v>13.8</c:v>
                </c:pt>
                <c:pt idx="167">
                  <c:v>13.5</c:v>
                </c:pt>
                <c:pt idx="168">
                  <c:v>13.2</c:v>
                </c:pt>
                <c:pt idx="169">
                  <c:v>13.2</c:v>
                </c:pt>
                <c:pt idx="170">
                  <c:v>13.3</c:v>
                </c:pt>
                <c:pt idx="171">
                  <c:v>13.4</c:v>
                </c:pt>
                <c:pt idx="172">
                  <c:v>13.3</c:v>
                </c:pt>
                <c:pt idx="173">
                  <c:v>13.1</c:v>
                </c:pt>
                <c:pt idx="174">
                  <c:v>12.9</c:v>
                </c:pt>
                <c:pt idx="175">
                  <c:v>13</c:v>
                </c:pt>
                <c:pt idx="176">
                  <c:v>13.1</c:v>
                </c:pt>
                <c:pt idx="177">
                  <c:v>13.1</c:v>
                </c:pt>
                <c:pt idx="178">
                  <c:v>13.2</c:v>
                </c:pt>
                <c:pt idx="179">
                  <c:v>13.1</c:v>
                </c:pt>
                <c:pt idx="180">
                  <c:v>13</c:v>
                </c:pt>
                <c:pt idx="181">
                  <c:v>12.9</c:v>
                </c:pt>
                <c:pt idx="182">
                  <c:v>12.8</c:v>
                </c:pt>
                <c:pt idx="183">
                  <c:v>12.8</c:v>
                </c:pt>
                <c:pt idx="184">
                  <c:v>12.8</c:v>
                </c:pt>
                <c:pt idx="185">
                  <c:v>12.8</c:v>
                </c:pt>
                <c:pt idx="186">
                  <c:v>12.7</c:v>
                </c:pt>
                <c:pt idx="187">
                  <c:v>12.7</c:v>
                </c:pt>
                <c:pt idx="188">
                  <c:v>12.6</c:v>
                </c:pt>
                <c:pt idx="189">
                  <c:v>12.6</c:v>
                </c:pt>
                <c:pt idx="190">
                  <c:v>12.6</c:v>
                </c:pt>
                <c:pt idx="191">
                  <c:v>12.4</c:v>
                </c:pt>
                <c:pt idx="192">
                  <c:v>12.4</c:v>
                </c:pt>
                <c:pt idx="193">
                  <c:v>12.3</c:v>
                </c:pt>
                <c:pt idx="194">
                  <c:v>12.3</c:v>
                </c:pt>
                <c:pt idx="195">
                  <c:v>12.2</c:v>
                </c:pt>
                <c:pt idx="196">
                  <c:v>12.2</c:v>
                </c:pt>
                <c:pt idx="197">
                  <c:v>12.2</c:v>
                </c:pt>
                <c:pt idx="198">
                  <c:v>12.2</c:v>
                </c:pt>
                <c:pt idx="199">
                  <c:v>12.2</c:v>
                </c:pt>
                <c:pt idx="200">
                  <c:v>12.1</c:v>
                </c:pt>
                <c:pt idx="201">
                  <c:v>12.1</c:v>
                </c:pt>
                <c:pt idx="202">
                  <c:v>12.1</c:v>
                </c:pt>
                <c:pt idx="203">
                  <c:v>12.2</c:v>
                </c:pt>
                <c:pt idx="204">
                  <c:v>12.2</c:v>
                </c:pt>
                <c:pt idx="205">
                  <c:v>12.1</c:v>
                </c:pt>
                <c:pt idx="206">
                  <c:v>12.1</c:v>
                </c:pt>
                <c:pt idx="207">
                  <c:v>11.9</c:v>
                </c:pt>
                <c:pt idx="208">
                  <c:v>11.6</c:v>
                </c:pt>
                <c:pt idx="209">
                  <c:v>11.4</c:v>
                </c:pt>
                <c:pt idx="210">
                  <c:v>11.3</c:v>
                </c:pt>
                <c:pt idx="211">
                  <c:v>11.4</c:v>
                </c:pt>
                <c:pt idx="212">
                  <c:v>11.5</c:v>
                </c:pt>
                <c:pt idx="213">
                  <c:v>11.5</c:v>
                </c:pt>
                <c:pt idx="214">
                  <c:v>11.5</c:v>
                </c:pt>
                <c:pt idx="215">
                  <c:v>11.5</c:v>
                </c:pt>
                <c:pt idx="216">
                  <c:v>11.4</c:v>
                </c:pt>
                <c:pt idx="217">
                  <c:v>11.3</c:v>
                </c:pt>
                <c:pt idx="218">
                  <c:v>11.2</c:v>
                </c:pt>
                <c:pt idx="219">
                  <c:v>11.2</c:v>
                </c:pt>
                <c:pt idx="220">
                  <c:v>11</c:v>
                </c:pt>
                <c:pt idx="221">
                  <c:v>10.9</c:v>
                </c:pt>
                <c:pt idx="222">
                  <c:v>10.9</c:v>
                </c:pt>
                <c:pt idx="223">
                  <c:v>10.9</c:v>
                </c:pt>
                <c:pt idx="224">
                  <c:v>10.9</c:v>
                </c:pt>
                <c:pt idx="225">
                  <c:v>10.9</c:v>
                </c:pt>
                <c:pt idx="226">
                  <c:v>10.8</c:v>
                </c:pt>
                <c:pt idx="227">
                  <c:v>10.8</c:v>
                </c:pt>
                <c:pt idx="228">
                  <c:v>10.8</c:v>
                </c:pt>
                <c:pt idx="229">
                  <c:v>10.7</c:v>
                </c:pt>
                <c:pt idx="230">
                  <c:v>10.7</c:v>
                </c:pt>
                <c:pt idx="231">
                  <c:v>10.5</c:v>
                </c:pt>
                <c:pt idx="232">
                  <c:v>10.4</c:v>
                </c:pt>
                <c:pt idx="233">
                  <c:v>10.5</c:v>
                </c:pt>
                <c:pt idx="234">
                  <c:v>10.4</c:v>
                </c:pt>
                <c:pt idx="235">
                  <c:v>10.3</c:v>
                </c:pt>
                <c:pt idx="236">
                  <c:v>10.199999999999999</c:v>
                </c:pt>
                <c:pt idx="237">
                  <c:v>10</c:v>
                </c:pt>
                <c:pt idx="238">
                  <c:v>9.9</c:v>
                </c:pt>
                <c:pt idx="239">
                  <c:v>9.8000000000000007</c:v>
                </c:pt>
                <c:pt idx="240">
                  <c:v>9.6</c:v>
                </c:pt>
                <c:pt idx="241">
                  <c:v>9.6</c:v>
                </c:pt>
                <c:pt idx="242">
                  <c:v>9.5</c:v>
                </c:pt>
                <c:pt idx="243">
                  <c:v>9.5</c:v>
                </c:pt>
                <c:pt idx="244">
                  <c:v>9.5</c:v>
                </c:pt>
                <c:pt idx="245">
                  <c:v>9.4</c:v>
                </c:pt>
                <c:pt idx="246">
                  <c:v>9.4</c:v>
                </c:pt>
                <c:pt idx="247">
                  <c:v>9.4</c:v>
                </c:pt>
                <c:pt idx="248">
                  <c:v>9.4</c:v>
                </c:pt>
                <c:pt idx="249">
                  <c:v>9.3000000000000007</c:v>
                </c:pt>
                <c:pt idx="250">
                  <c:v>9.3000000000000007</c:v>
                </c:pt>
                <c:pt idx="251">
                  <c:v>9.3000000000000007</c:v>
                </c:pt>
                <c:pt idx="252">
                  <c:v>9.1999999999999993</c:v>
                </c:pt>
                <c:pt idx="253">
                  <c:v>9.1999999999999993</c:v>
                </c:pt>
                <c:pt idx="254">
                  <c:v>9.1999999999999993</c:v>
                </c:pt>
                <c:pt idx="255">
                  <c:v>9.1999999999999993</c:v>
                </c:pt>
                <c:pt idx="256">
                  <c:v>9.1</c:v>
                </c:pt>
                <c:pt idx="257">
                  <c:v>9.1999999999999993</c:v>
                </c:pt>
                <c:pt idx="258">
                  <c:v>9.1</c:v>
                </c:pt>
                <c:pt idx="259">
                  <c:v>9</c:v>
                </c:pt>
                <c:pt idx="260">
                  <c:v>9</c:v>
                </c:pt>
                <c:pt idx="261">
                  <c:v>9</c:v>
                </c:pt>
                <c:pt idx="262">
                  <c:v>9</c:v>
                </c:pt>
                <c:pt idx="263">
                  <c:v>9</c:v>
                </c:pt>
                <c:pt idx="264">
                  <c:v>9</c:v>
                </c:pt>
                <c:pt idx="265">
                  <c:v>8.9</c:v>
                </c:pt>
                <c:pt idx="266">
                  <c:v>9</c:v>
                </c:pt>
                <c:pt idx="267">
                  <c:v>9</c:v>
                </c:pt>
                <c:pt idx="268">
                  <c:v>9.1</c:v>
                </c:pt>
                <c:pt idx="269">
                  <c:v>9.1</c:v>
                </c:pt>
                <c:pt idx="270">
                  <c:v>9</c:v>
                </c:pt>
                <c:pt idx="271">
                  <c:v>9</c:v>
                </c:pt>
                <c:pt idx="272">
                  <c:v>8.9</c:v>
                </c:pt>
                <c:pt idx="273">
                  <c:v>8.9</c:v>
                </c:pt>
                <c:pt idx="274">
                  <c:v>8.9</c:v>
                </c:pt>
                <c:pt idx="275">
                  <c:v>8.8000000000000007</c:v>
                </c:pt>
                <c:pt idx="276">
                  <c:v>8.9</c:v>
                </c:pt>
                <c:pt idx="277">
                  <c:v>8.8000000000000007</c:v>
                </c:pt>
                <c:pt idx="278">
                  <c:v>8.9</c:v>
                </c:pt>
                <c:pt idx="279">
                  <c:v>8.8000000000000007</c:v>
                </c:pt>
                <c:pt idx="280">
                  <c:v>8.8000000000000007</c:v>
                </c:pt>
                <c:pt idx="281">
                  <c:v>8.6999999999999993</c:v>
                </c:pt>
                <c:pt idx="282">
                  <c:v>8.8000000000000007</c:v>
                </c:pt>
                <c:pt idx="283">
                  <c:v>8.9</c:v>
                </c:pt>
                <c:pt idx="284">
                  <c:v>8.9</c:v>
                </c:pt>
                <c:pt idx="285">
                  <c:v>8.8000000000000007</c:v>
                </c:pt>
                <c:pt idx="286">
                  <c:v>8.8000000000000007</c:v>
                </c:pt>
                <c:pt idx="287">
                  <c:v>8.8000000000000007</c:v>
                </c:pt>
                <c:pt idx="288">
                  <c:v>8.9</c:v>
                </c:pt>
                <c:pt idx="289">
                  <c:v>9</c:v>
                </c:pt>
                <c:pt idx="290">
                  <c:v>9</c:v>
                </c:pt>
                <c:pt idx="291">
                  <c:v>9</c:v>
                </c:pt>
                <c:pt idx="292">
                  <c:v>9</c:v>
                </c:pt>
                <c:pt idx="293">
                  <c:v>9</c:v>
                </c:pt>
                <c:pt idx="294">
                  <c:v>9</c:v>
                </c:pt>
                <c:pt idx="295">
                  <c:v>8.9</c:v>
                </c:pt>
                <c:pt idx="296">
                  <c:v>9</c:v>
                </c:pt>
                <c:pt idx="297">
                  <c:v>9</c:v>
                </c:pt>
                <c:pt idx="298">
                  <c:v>9.1</c:v>
                </c:pt>
                <c:pt idx="299">
                  <c:v>9</c:v>
                </c:pt>
                <c:pt idx="300">
                  <c:v>9.1</c:v>
                </c:pt>
                <c:pt idx="301">
                  <c:v>9.1</c:v>
                </c:pt>
                <c:pt idx="302">
                  <c:v>9.1</c:v>
                </c:pt>
                <c:pt idx="303">
                  <c:v>9.1</c:v>
                </c:pt>
                <c:pt idx="304">
                  <c:v>9.1</c:v>
                </c:pt>
                <c:pt idx="305">
                  <c:v>9.1</c:v>
                </c:pt>
                <c:pt idx="306">
                  <c:v>9.1</c:v>
                </c:pt>
                <c:pt idx="307">
                  <c:v>9.1999999999999993</c:v>
                </c:pt>
                <c:pt idx="308">
                  <c:v>9.1</c:v>
                </c:pt>
                <c:pt idx="309">
                  <c:v>9.1</c:v>
                </c:pt>
                <c:pt idx="310">
                  <c:v>9.1</c:v>
                </c:pt>
                <c:pt idx="311">
                  <c:v>9</c:v>
                </c:pt>
                <c:pt idx="312">
                  <c:v>9</c:v>
                </c:pt>
                <c:pt idx="313">
                  <c:v>9</c:v>
                </c:pt>
                <c:pt idx="314">
                  <c:v>9</c:v>
                </c:pt>
                <c:pt idx="315">
                  <c:v>9</c:v>
                </c:pt>
                <c:pt idx="316">
                  <c:v>8.9</c:v>
                </c:pt>
                <c:pt idx="317">
                  <c:v>8.9</c:v>
                </c:pt>
                <c:pt idx="318">
                  <c:v>8.9</c:v>
                </c:pt>
                <c:pt idx="319">
                  <c:v>8.8000000000000007</c:v>
                </c:pt>
                <c:pt idx="320">
                  <c:v>8.8000000000000007</c:v>
                </c:pt>
                <c:pt idx="321">
                  <c:v>8.8000000000000007</c:v>
                </c:pt>
                <c:pt idx="322">
                  <c:v>8.8000000000000007</c:v>
                </c:pt>
                <c:pt idx="323">
                  <c:v>8.8000000000000007</c:v>
                </c:pt>
                <c:pt idx="324">
                  <c:v>8.8000000000000007</c:v>
                </c:pt>
                <c:pt idx="325">
                  <c:v>8.8000000000000007</c:v>
                </c:pt>
                <c:pt idx="326">
                  <c:v>8.8000000000000007</c:v>
                </c:pt>
                <c:pt idx="327">
                  <c:v>8.6999999999999993</c:v>
                </c:pt>
                <c:pt idx="328">
                  <c:v>8.6</c:v>
                </c:pt>
                <c:pt idx="329">
                  <c:v>8.6</c:v>
                </c:pt>
                <c:pt idx="330">
                  <c:v>8.5</c:v>
                </c:pt>
                <c:pt idx="331">
                  <c:v>8.6</c:v>
                </c:pt>
                <c:pt idx="332">
                  <c:v>8.6999999999999993</c:v>
                </c:pt>
                <c:pt idx="333">
                  <c:v>8.6</c:v>
                </c:pt>
                <c:pt idx="334">
                  <c:v>8.6</c:v>
                </c:pt>
                <c:pt idx="335">
                  <c:v>8.6</c:v>
                </c:pt>
                <c:pt idx="336">
                  <c:v>8.5</c:v>
                </c:pt>
                <c:pt idx="337">
                  <c:v>8.5</c:v>
                </c:pt>
                <c:pt idx="338">
                  <c:v>8.6</c:v>
                </c:pt>
                <c:pt idx="339">
                  <c:v>8.6</c:v>
                </c:pt>
                <c:pt idx="340">
                  <c:v>8.6</c:v>
                </c:pt>
                <c:pt idx="341">
                  <c:v>8.6</c:v>
                </c:pt>
                <c:pt idx="342">
                  <c:v>8.5</c:v>
                </c:pt>
                <c:pt idx="343">
                  <c:v>8.5</c:v>
                </c:pt>
                <c:pt idx="344">
                  <c:v>8.5</c:v>
                </c:pt>
                <c:pt idx="345">
                  <c:v>8.5</c:v>
                </c:pt>
                <c:pt idx="346">
                  <c:v>8.5</c:v>
                </c:pt>
                <c:pt idx="347">
                  <c:v>8.4</c:v>
                </c:pt>
                <c:pt idx="348">
                  <c:v>8.4</c:v>
                </c:pt>
                <c:pt idx="349">
                  <c:v>8.4</c:v>
                </c:pt>
                <c:pt idx="350">
                  <c:v>8.4</c:v>
                </c:pt>
                <c:pt idx="351">
                  <c:v>8.3000000000000007</c:v>
                </c:pt>
                <c:pt idx="352">
                  <c:v>8.4</c:v>
                </c:pt>
                <c:pt idx="353">
                  <c:v>8.4</c:v>
                </c:pt>
                <c:pt idx="354">
                  <c:v>8.5</c:v>
                </c:pt>
                <c:pt idx="355">
                  <c:v>8.4</c:v>
                </c:pt>
                <c:pt idx="356">
                  <c:v>8.4</c:v>
                </c:pt>
                <c:pt idx="357">
                  <c:v>8.4</c:v>
                </c:pt>
                <c:pt idx="358">
                  <c:v>8.4</c:v>
                </c:pt>
                <c:pt idx="359">
                  <c:v>8.5</c:v>
                </c:pt>
                <c:pt idx="360">
                  <c:v>8.5</c:v>
                </c:pt>
                <c:pt idx="361">
                  <c:v>8.5</c:v>
                </c:pt>
                <c:pt idx="362">
                  <c:v>8.5</c:v>
                </c:pt>
                <c:pt idx="363">
                  <c:v>8.5</c:v>
                </c:pt>
                <c:pt idx="364">
                  <c:v>8.5</c:v>
                </c:pt>
                <c:pt idx="365">
                  <c:v>8.5</c:v>
                </c:pt>
                <c:pt idx="366">
                  <c:v>8.5</c:v>
                </c:pt>
                <c:pt idx="367">
                  <c:v>8.5</c:v>
                </c:pt>
                <c:pt idx="368">
                  <c:v>8.4</c:v>
                </c:pt>
                <c:pt idx="369">
                  <c:v>8.4</c:v>
                </c:pt>
                <c:pt idx="370">
                  <c:v>8.4</c:v>
                </c:pt>
                <c:pt idx="371">
                  <c:v>8.5</c:v>
                </c:pt>
                <c:pt idx="372">
                  <c:v>8.5</c:v>
                </c:pt>
                <c:pt idx="373">
                  <c:v>8.5</c:v>
                </c:pt>
                <c:pt idx="374">
                  <c:v>8.4</c:v>
                </c:pt>
                <c:pt idx="375">
                  <c:v>8.4</c:v>
                </c:pt>
                <c:pt idx="376">
                  <c:v>8.4</c:v>
                </c:pt>
                <c:pt idx="377">
                  <c:v>8.4</c:v>
                </c:pt>
                <c:pt idx="378">
                  <c:v>8.3000000000000007</c:v>
                </c:pt>
                <c:pt idx="379">
                  <c:v>8.3000000000000007</c:v>
                </c:pt>
                <c:pt idx="380">
                  <c:v>8.3000000000000007</c:v>
                </c:pt>
                <c:pt idx="381">
                  <c:v>8.1999999999999993</c:v>
                </c:pt>
                <c:pt idx="382">
                  <c:v>8.1999999999999993</c:v>
                </c:pt>
                <c:pt idx="383">
                  <c:v>8.1999999999999993</c:v>
                </c:pt>
                <c:pt idx="384">
                  <c:v>8.1999999999999993</c:v>
                </c:pt>
                <c:pt idx="385">
                  <c:v>8.1999999999999993</c:v>
                </c:pt>
                <c:pt idx="386">
                  <c:v>8.3000000000000007</c:v>
                </c:pt>
                <c:pt idx="387">
                  <c:v>8.3000000000000007</c:v>
                </c:pt>
                <c:pt idx="388">
                  <c:v>8.1999999999999993</c:v>
                </c:pt>
                <c:pt idx="389">
                  <c:v>8.1</c:v>
                </c:pt>
                <c:pt idx="390">
                  <c:v>8.1</c:v>
                </c:pt>
                <c:pt idx="391">
                  <c:v>8.1999999999999993</c:v>
                </c:pt>
                <c:pt idx="392">
                  <c:v>8.1999999999999993</c:v>
                </c:pt>
                <c:pt idx="393">
                  <c:v>8.1999999999999993</c:v>
                </c:pt>
                <c:pt idx="394">
                  <c:v>8.1</c:v>
                </c:pt>
                <c:pt idx="395">
                  <c:v>8.1999999999999993</c:v>
                </c:pt>
                <c:pt idx="396">
                  <c:v>8.1999999999999993</c:v>
                </c:pt>
                <c:pt idx="397">
                  <c:v>8.1999999999999993</c:v>
                </c:pt>
                <c:pt idx="398">
                  <c:v>8.1999999999999993</c:v>
                </c:pt>
                <c:pt idx="399">
                  <c:v>8.1</c:v>
                </c:pt>
                <c:pt idx="400">
                  <c:v>8.1</c:v>
                </c:pt>
                <c:pt idx="401">
                  <c:v>8</c:v>
                </c:pt>
                <c:pt idx="402">
                  <c:v>8</c:v>
                </c:pt>
                <c:pt idx="403">
                  <c:v>8.1</c:v>
                </c:pt>
                <c:pt idx="404">
                  <c:v>8.1</c:v>
                </c:pt>
                <c:pt idx="405">
                  <c:v>8.1999999999999993</c:v>
                </c:pt>
                <c:pt idx="406">
                  <c:v>8.1</c:v>
                </c:pt>
                <c:pt idx="407">
                  <c:v>8.1</c:v>
                </c:pt>
                <c:pt idx="408">
                  <c:v>8</c:v>
                </c:pt>
                <c:pt idx="409">
                  <c:v>8</c:v>
                </c:pt>
                <c:pt idx="410">
                  <c:v>8</c:v>
                </c:pt>
                <c:pt idx="411">
                  <c:v>8.1</c:v>
                </c:pt>
                <c:pt idx="412">
                  <c:v>8.1</c:v>
                </c:pt>
                <c:pt idx="413">
                  <c:v>8.1</c:v>
                </c:pt>
                <c:pt idx="414">
                  <c:v>8</c:v>
                </c:pt>
                <c:pt idx="415">
                  <c:v>8</c:v>
                </c:pt>
                <c:pt idx="416">
                  <c:v>8</c:v>
                </c:pt>
                <c:pt idx="417">
                  <c:v>8</c:v>
                </c:pt>
                <c:pt idx="418">
                  <c:v>8.1</c:v>
                </c:pt>
                <c:pt idx="419">
                  <c:v>8</c:v>
                </c:pt>
                <c:pt idx="420">
                  <c:v>8</c:v>
                </c:pt>
                <c:pt idx="421">
                  <c:v>8</c:v>
                </c:pt>
                <c:pt idx="422">
                  <c:v>8</c:v>
                </c:pt>
                <c:pt idx="423">
                  <c:v>7.9</c:v>
                </c:pt>
                <c:pt idx="424">
                  <c:v>7.9</c:v>
                </c:pt>
                <c:pt idx="425">
                  <c:v>7.8</c:v>
                </c:pt>
                <c:pt idx="426">
                  <c:v>7.8</c:v>
                </c:pt>
                <c:pt idx="427">
                  <c:v>7.7</c:v>
                </c:pt>
                <c:pt idx="428">
                  <c:v>7.7</c:v>
                </c:pt>
                <c:pt idx="429">
                  <c:v>7.7</c:v>
                </c:pt>
                <c:pt idx="430">
                  <c:v>7.7</c:v>
                </c:pt>
                <c:pt idx="431">
                  <c:v>7.7</c:v>
                </c:pt>
                <c:pt idx="432">
                  <c:v>7.7</c:v>
                </c:pt>
                <c:pt idx="433">
                  <c:v>7.8</c:v>
                </c:pt>
                <c:pt idx="434">
                  <c:v>7.8</c:v>
                </c:pt>
                <c:pt idx="435">
                  <c:v>7.9</c:v>
                </c:pt>
                <c:pt idx="436">
                  <c:v>8</c:v>
                </c:pt>
                <c:pt idx="437">
                  <c:v>8</c:v>
                </c:pt>
                <c:pt idx="438">
                  <c:v>8</c:v>
                </c:pt>
                <c:pt idx="439">
                  <c:v>7.9</c:v>
                </c:pt>
                <c:pt idx="440">
                  <c:v>7.8</c:v>
                </c:pt>
                <c:pt idx="441">
                  <c:v>7.9</c:v>
                </c:pt>
                <c:pt idx="442">
                  <c:v>7.9</c:v>
                </c:pt>
                <c:pt idx="443">
                  <c:v>7.8</c:v>
                </c:pt>
                <c:pt idx="444">
                  <c:v>7.8</c:v>
                </c:pt>
                <c:pt idx="445">
                  <c:v>7.8</c:v>
                </c:pt>
                <c:pt idx="446">
                  <c:v>7.7</c:v>
                </c:pt>
                <c:pt idx="447">
                  <c:v>7.7</c:v>
                </c:pt>
                <c:pt idx="448">
                  <c:v>7.7</c:v>
                </c:pt>
                <c:pt idx="449">
                  <c:v>7.6</c:v>
                </c:pt>
                <c:pt idx="450">
                  <c:v>7.1</c:v>
                </c:pt>
                <c:pt idx="451">
                  <c:v>6.8</c:v>
                </c:pt>
                <c:pt idx="452">
                  <c:v>6.5</c:v>
                </c:pt>
                <c:pt idx="453">
                  <c:v>6.4</c:v>
                </c:pt>
                <c:pt idx="454">
                  <c:v>6.3</c:v>
                </c:pt>
                <c:pt idx="455">
                  <c:v>6.1</c:v>
                </c:pt>
                <c:pt idx="456">
                  <c:v>5.9</c:v>
                </c:pt>
                <c:pt idx="457">
                  <c:v>5.7</c:v>
                </c:pt>
                <c:pt idx="458">
                  <c:v>5.9</c:v>
                </c:pt>
                <c:pt idx="459">
                  <c:v>6</c:v>
                </c:pt>
                <c:pt idx="460">
                  <c:v>5.9</c:v>
                </c:pt>
                <c:pt idx="461">
                  <c:v>5.9</c:v>
                </c:pt>
                <c:pt idx="462">
                  <c:v>5.9</c:v>
                </c:pt>
                <c:pt idx="463">
                  <c:v>6</c:v>
                </c:pt>
                <c:pt idx="464">
                  <c:v>6.2</c:v>
                </c:pt>
                <c:pt idx="465">
                  <c:v>6.5</c:v>
                </c:pt>
                <c:pt idx="466">
                  <c:v>6.8</c:v>
                </c:pt>
                <c:pt idx="467">
                  <c:v>7</c:v>
                </c:pt>
                <c:pt idx="468">
                  <c:v>7.2</c:v>
                </c:pt>
                <c:pt idx="469">
                  <c:v>7.4</c:v>
                </c:pt>
                <c:pt idx="470">
                  <c:v>7.4</c:v>
                </c:pt>
                <c:pt idx="471">
                  <c:v>7.1</c:v>
                </c:pt>
                <c:pt idx="472">
                  <c:v>7</c:v>
                </c:pt>
                <c:pt idx="473">
                  <c:v>6.8</c:v>
                </c:pt>
                <c:pt idx="474">
                  <c:v>6.5</c:v>
                </c:pt>
                <c:pt idx="475">
                  <c:v>6.2</c:v>
                </c:pt>
                <c:pt idx="476">
                  <c:v>6.3</c:v>
                </c:pt>
                <c:pt idx="477">
                  <c:v>6.5</c:v>
                </c:pt>
                <c:pt idx="478">
                  <c:v>6.7</c:v>
                </c:pt>
                <c:pt idx="479">
                  <c:v>7</c:v>
                </c:pt>
                <c:pt idx="480">
                  <c:v>7.1</c:v>
                </c:pt>
                <c:pt idx="481">
                  <c:v>6.8</c:v>
                </c:pt>
                <c:pt idx="482">
                  <c:v>6.7</c:v>
                </c:pt>
                <c:pt idx="483">
                  <c:v>6.7</c:v>
                </c:pt>
                <c:pt idx="484">
                  <c:v>6.6</c:v>
                </c:pt>
                <c:pt idx="485">
                  <c:v>6.3</c:v>
                </c:pt>
                <c:pt idx="486">
                  <c:v>6.3</c:v>
                </c:pt>
                <c:pt idx="487">
                  <c:v>6.4</c:v>
                </c:pt>
                <c:pt idx="488">
                  <c:v>6.4</c:v>
                </c:pt>
                <c:pt idx="489">
                  <c:v>6.3</c:v>
                </c:pt>
                <c:pt idx="490">
                  <c:v>6.6</c:v>
                </c:pt>
                <c:pt idx="491">
                  <c:v>6.7</c:v>
                </c:pt>
                <c:pt idx="492">
                  <c:v>6.7</c:v>
                </c:pt>
                <c:pt idx="493">
                  <c:v>6.9</c:v>
                </c:pt>
                <c:pt idx="494">
                  <c:v>6.9</c:v>
                </c:pt>
                <c:pt idx="495">
                  <c:v>7</c:v>
                </c:pt>
                <c:pt idx="496">
                  <c:v>7</c:v>
                </c:pt>
                <c:pt idx="497">
                  <c:v>7.3</c:v>
                </c:pt>
                <c:pt idx="498">
                  <c:v>7.6</c:v>
                </c:pt>
                <c:pt idx="499">
                  <c:v>7.5</c:v>
                </c:pt>
                <c:pt idx="500">
                  <c:v>7.3</c:v>
                </c:pt>
                <c:pt idx="501">
                  <c:v>7.3</c:v>
                </c:pt>
                <c:pt idx="502">
                  <c:v>7.3</c:v>
                </c:pt>
                <c:pt idx="503">
                  <c:v>7.3</c:v>
                </c:pt>
                <c:pt idx="504">
                  <c:v>7.4</c:v>
                </c:pt>
                <c:pt idx="505">
                  <c:v>7.3</c:v>
                </c:pt>
                <c:pt idx="506">
                  <c:v>7</c:v>
                </c:pt>
                <c:pt idx="507">
                  <c:v>6.5</c:v>
                </c:pt>
                <c:pt idx="508">
                  <c:v>6.2</c:v>
                </c:pt>
                <c:pt idx="509">
                  <c:v>6.1</c:v>
                </c:pt>
                <c:pt idx="510">
                  <c:v>6</c:v>
                </c:pt>
                <c:pt idx="511">
                  <c:v>5.9</c:v>
                </c:pt>
                <c:pt idx="512">
                  <c:v>5.8</c:v>
                </c:pt>
                <c:pt idx="513">
                  <c:v>5.7</c:v>
                </c:pt>
                <c:pt idx="514">
                  <c:v>5.6</c:v>
                </c:pt>
                <c:pt idx="515">
                  <c:v>5.5</c:v>
                </c:pt>
                <c:pt idx="516">
                  <c:v>5.3</c:v>
                </c:pt>
                <c:pt idx="517">
                  <c:v>5.2</c:v>
                </c:pt>
                <c:pt idx="518">
                  <c:v>5.0999999999999996</c:v>
                </c:pt>
                <c:pt idx="519">
                  <c:v>5.0999999999999996</c:v>
                </c:pt>
                <c:pt idx="520">
                  <c:v>5</c:v>
                </c:pt>
                <c:pt idx="521">
                  <c:v>4.9000000000000004</c:v>
                </c:pt>
                <c:pt idx="522">
                  <c:v>4.8</c:v>
                </c:pt>
                <c:pt idx="523">
                  <c:v>4.8</c:v>
                </c:pt>
                <c:pt idx="524">
                  <c:v>4.8</c:v>
                </c:pt>
                <c:pt idx="525">
                  <c:v>4.8</c:v>
                </c:pt>
                <c:pt idx="526">
                  <c:v>4.8</c:v>
                </c:pt>
                <c:pt idx="527">
                  <c:v>4.8</c:v>
                </c:pt>
                <c:pt idx="528">
                  <c:v>4.7</c:v>
                </c:pt>
                <c:pt idx="529">
                  <c:v>4.7</c:v>
                </c:pt>
                <c:pt idx="530">
                  <c:v>4.5999999999999996</c:v>
                </c:pt>
                <c:pt idx="531">
                  <c:v>4.5999999999999996</c:v>
                </c:pt>
                <c:pt idx="532">
                  <c:v>4.5</c:v>
                </c:pt>
                <c:pt idx="533">
                  <c:v>4.5</c:v>
                </c:pt>
                <c:pt idx="534">
                  <c:v>4.5</c:v>
                </c:pt>
                <c:pt idx="535">
                  <c:v>4.5</c:v>
                </c:pt>
                <c:pt idx="536">
                  <c:v>4.5</c:v>
                </c:pt>
                <c:pt idx="537">
                  <c:v>4.4000000000000004</c:v>
                </c:pt>
                <c:pt idx="538">
                  <c:v>4.4000000000000004</c:v>
                </c:pt>
                <c:pt idx="539">
                  <c:v>4.3</c:v>
                </c:pt>
                <c:pt idx="540">
                  <c:v>4.3</c:v>
                </c:pt>
                <c:pt idx="541">
                  <c:v>4.3</c:v>
                </c:pt>
                <c:pt idx="542">
                  <c:v>4.3</c:v>
                </c:pt>
                <c:pt idx="543">
                  <c:v>4.3</c:v>
                </c:pt>
                <c:pt idx="544">
                  <c:v>4.2</c:v>
                </c:pt>
                <c:pt idx="545">
                  <c:v>4.2</c:v>
                </c:pt>
                <c:pt idx="546">
                  <c:v>4.2</c:v>
                </c:pt>
                <c:pt idx="547">
                  <c:v>4.2</c:v>
                </c:pt>
                <c:pt idx="548">
                  <c:v>4.2</c:v>
                </c:pt>
                <c:pt idx="549">
                  <c:v>4.3</c:v>
                </c:pt>
                <c:pt idx="550">
                  <c:v>4.3</c:v>
                </c:pt>
                <c:pt idx="551">
                  <c:v>4.3</c:v>
                </c:pt>
                <c:pt idx="552">
                  <c:v>4.2</c:v>
                </c:pt>
                <c:pt idx="553">
                  <c:v>4.2</c:v>
                </c:pt>
                <c:pt idx="554">
                  <c:v>4.0999999999999996</c:v>
                </c:pt>
                <c:pt idx="555">
                  <c:v>4</c:v>
                </c:pt>
                <c:pt idx="556">
                  <c:v>3.9</c:v>
                </c:pt>
                <c:pt idx="557">
                  <c:v>3.9</c:v>
                </c:pt>
                <c:pt idx="558">
                  <c:v>3.9</c:v>
                </c:pt>
                <c:pt idx="559">
                  <c:v>3.8</c:v>
                </c:pt>
                <c:pt idx="560">
                  <c:v>3.8</c:v>
                </c:pt>
                <c:pt idx="561">
                  <c:v>3.7</c:v>
                </c:pt>
                <c:pt idx="562">
                  <c:v>3.6</c:v>
                </c:pt>
                <c:pt idx="563">
                  <c:v>3.5</c:v>
                </c:pt>
                <c:pt idx="564">
                  <c:v>3.5</c:v>
                </c:pt>
                <c:pt idx="565">
                  <c:v>3.4</c:v>
                </c:pt>
                <c:pt idx="566">
                  <c:v>3.3</c:v>
                </c:pt>
                <c:pt idx="567">
                  <c:v>3.3</c:v>
                </c:pt>
                <c:pt idx="568">
                  <c:v>3.2</c:v>
                </c:pt>
                <c:pt idx="569">
                  <c:v>3.2</c:v>
                </c:pt>
                <c:pt idx="570">
                  <c:v>3.1</c:v>
                </c:pt>
                <c:pt idx="571">
                  <c:v>3.1</c:v>
                </c:pt>
                <c:pt idx="572">
                  <c:v>3.1</c:v>
                </c:pt>
                <c:pt idx="573">
                  <c:v>3.1</c:v>
                </c:pt>
                <c:pt idx="574">
                  <c:v>3.1</c:v>
                </c:pt>
                <c:pt idx="575">
                  <c:v>3</c:v>
                </c:pt>
                <c:pt idx="576">
                  <c:v>3</c:v>
                </c:pt>
                <c:pt idx="577">
                  <c:v>3</c:v>
                </c:pt>
                <c:pt idx="578">
                  <c:v>3</c:v>
                </c:pt>
                <c:pt idx="579">
                  <c:v>2.9</c:v>
                </c:pt>
                <c:pt idx="580">
                  <c:v>2.9</c:v>
                </c:pt>
                <c:pt idx="581">
                  <c:v>2.7</c:v>
                </c:pt>
                <c:pt idx="582">
                  <c:v>2.7</c:v>
                </c:pt>
                <c:pt idx="583">
                  <c:v>2.7</c:v>
                </c:pt>
                <c:pt idx="584">
                  <c:v>2.6</c:v>
                </c:pt>
                <c:pt idx="585">
                  <c:v>2.6</c:v>
                </c:pt>
                <c:pt idx="586">
                  <c:v>2.6</c:v>
                </c:pt>
                <c:pt idx="587">
                  <c:v>2.6</c:v>
                </c:pt>
                <c:pt idx="588">
                  <c:v>2.6</c:v>
                </c:pt>
                <c:pt idx="589">
                  <c:v>2.7</c:v>
                </c:pt>
                <c:pt idx="590">
                  <c:v>2.7</c:v>
                </c:pt>
                <c:pt idx="591">
                  <c:v>2.8</c:v>
                </c:pt>
                <c:pt idx="592">
                  <c:v>2.9</c:v>
                </c:pt>
                <c:pt idx="593">
                  <c:v>2.9</c:v>
                </c:pt>
                <c:pt idx="594">
                  <c:v>3</c:v>
                </c:pt>
                <c:pt idx="595">
                  <c:v>3</c:v>
                </c:pt>
                <c:pt idx="596">
                  <c:v>3.1</c:v>
                </c:pt>
                <c:pt idx="597">
                  <c:v>3.2</c:v>
                </c:pt>
                <c:pt idx="598">
                  <c:v>3.3</c:v>
                </c:pt>
                <c:pt idx="599">
                  <c:v>3.3</c:v>
                </c:pt>
                <c:pt idx="600">
                  <c:v>3.3</c:v>
                </c:pt>
                <c:pt idx="601">
                  <c:v>3.3</c:v>
                </c:pt>
                <c:pt idx="602">
                  <c:v>3.3</c:v>
                </c:pt>
                <c:pt idx="603">
                  <c:v>3.3</c:v>
                </c:pt>
                <c:pt idx="604">
                  <c:v>3.2</c:v>
                </c:pt>
                <c:pt idx="605">
                  <c:v>3.2</c:v>
                </c:pt>
                <c:pt idx="606">
                  <c:v>3.1</c:v>
                </c:pt>
                <c:pt idx="607">
                  <c:v>3.1</c:v>
                </c:pt>
                <c:pt idx="608">
                  <c:v>3.1</c:v>
                </c:pt>
                <c:pt idx="609">
                  <c:v>3</c:v>
                </c:pt>
                <c:pt idx="610">
                  <c:v>3</c:v>
                </c:pt>
                <c:pt idx="611">
                  <c:v>3</c:v>
                </c:pt>
                <c:pt idx="612">
                  <c:v>2.9</c:v>
                </c:pt>
                <c:pt idx="613">
                  <c:v>2.9</c:v>
                </c:pt>
                <c:pt idx="614">
                  <c:v>2.8</c:v>
                </c:pt>
                <c:pt idx="615">
                  <c:v>2.8</c:v>
                </c:pt>
                <c:pt idx="616">
                  <c:v>2.8</c:v>
                </c:pt>
                <c:pt idx="617">
                  <c:v>2.8</c:v>
                </c:pt>
                <c:pt idx="618">
                  <c:v>2.8</c:v>
                </c:pt>
                <c:pt idx="619">
                  <c:v>2.8</c:v>
                </c:pt>
                <c:pt idx="620">
                  <c:v>2.8</c:v>
                </c:pt>
                <c:pt idx="621">
                  <c:v>2.8</c:v>
                </c:pt>
                <c:pt idx="622">
                  <c:v>2.8</c:v>
                </c:pt>
                <c:pt idx="623">
                  <c:v>2.7</c:v>
                </c:pt>
                <c:pt idx="624">
                  <c:v>2.7</c:v>
                </c:pt>
                <c:pt idx="625">
                  <c:v>2.8</c:v>
                </c:pt>
                <c:pt idx="626">
                  <c:v>2.7</c:v>
                </c:pt>
                <c:pt idx="627">
                  <c:v>2.6</c:v>
                </c:pt>
                <c:pt idx="628">
                  <c:v>2.6</c:v>
                </c:pt>
                <c:pt idx="629">
                  <c:v>2.6</c:v>
                </c:pt>
                <c:pt idx="630">
                  <c:v>2.6</c:v>
                </c:pt>
                <c:pt idx="631">
                  <c:v>2.5</c:v>
                </c:pt>
                <c:pt idx="632">
                  <c:v>2.5</c:v>
                </c:pt>
                <c:pt idx="633">
                  <c:v>2.6</c:v>
                </c:pt>
                <c:pt idx="634">
                  <c:v>2.5</c:v>
                </c:pt>
                <c:pt idx="635">
                  <c:v>2.6</c:v>
                </c:pt>
                <c:pt idx="636">
                  <c:v>2.6</c:v>
                </c:pt>
                <c:pt idx="637">
                  <c:v>2.6</c:v>
                </c:pt>
                <c:pt idx="638">
                  <c:v>2.5</c:v>
                </c:pt>
                <c:pt idx="639">
                  <c:v>2.5</c:v>
                </c:pt>
                <c:pt idx="640">
                  <c:v>2.5</c:v>
                </c:pt>
                <c:pt idx="641">
                  <c:v>2.5</c:v>
                </c:pt>
                <c:pt idx="642">
                  <c:v>2.5</c:v>
                </c:pt>
                <c:pt idx="643">
                  <c:v>2.5</c:v>
                </c:pt>
                <c:pt idx="644">
                  <c:v>2.6</c:v>
                </c:pt>
                <c:pt idx="645">
                  <c:v>2.6</c:v>
                </c:pt>
                <c:pt idx="646">
                  <c:v>2.5</c:v>
                </c:pt>
                <c:pt idx="647">
                  <c:v>2.5</c:v>
                </c:pt>
                <c:pt idx="648">
                  <c:v>2.5</c:v>
                </c:pt>
                <c:pt idx="649">
                  <c:v>2.5</c:v>
                </c:pt>
                <c:pt idx="650">
                  <c:v>2.5</c:v>
                </c:pt>
                <c:pt idx="651">
                  <c:v>2.4</c:v>
                </c:pt>
                <c:pt idx="652">
                  <c:v>2.4</c:v>
                </c:pt>
                <c:pt idx="653">
                  <c:v>2.4</c:v>
                </c:pt>
                <c:pt idx="654">
                  <c:v>2.2999999999999998</c:v>
                </c:pt>
                <c:pt idx="655">
                  <c:v>2.2999999999999998</c:v>
                </c:pt>
                <c:pt idx="656">
                  <c:v>2.2999999999999998</c:v>
                </c:pt>
                <c:pt idx="657">
                  <c:v>2.2000000000000002</c:v>
                </c:pt>
                <c:pt idx="658">
                  <c:v>2.1</c:v>
                </c:pt>
                <c:pt idx="659">
                  <c:v>2.1</c:v>
                </c:pt>
                <c:pt idx="660">
                  <c:v>2.2000000000000002</c:v>
                </c:pt>
                <c:pt idx="661">
                  <c:v>2.2000000000000002</c:v>
                </c:pt>
                <c:pt idx="662">
                  <c:v>2.2000000000000002</c:v>
                </c:pt>
                <c:pt idx="663">
                  <c:v>2.2999999999999998</c:v>
                </c:pt>
                <c:pt idx="664">
                  <c:v>2.2999999999999998</c:v>
                </c:pt>
                <c:pt idx="665">
                  <c:v>2.4</c:v>
                </c:pt>
                <c:pt idx="666">
                  <c:v>2.5</c:v>
                </c:pt>
                <c:pt idx="667">
                  <c:v>2.5</c:v>
                </c:pt>
                <c:pt idx="668">
                  <c:v>2.6</c:v>
                </c:pt>
                <c:pt idx="669">
                  <c:v>2.7</c:v>
                </c:pt>
                <c:pt idx="670">
                  <c:v>2.8</c:v>
                </c:pt>
                <c:pt idx="671">
                  <c:v>2.9</c:v>
                </c:pt>
                <c:pt idx="672">
                  <c:v>2.9</c:v>
                </c:pt>
                <c:pt idx="673">
                  <c:v>3</c:v>
                </c:pt>
                <c:pt idx="674">
                  <c:v>3</c:v>
                </c:pt>
                <c:pt idx="675">
                  <c:v>3.1</c:v>
                </c:pt>
                <c:pt idx="676">
                  <c:v>3.1</c:v>
                </c:pt>
                <c:pt idx="677">
                  <c:v>3.1</c:v>
                </c:pt>
                <c:pt idx="678">
                  <c:v>3.1</c:v>
                </c:pt>
                <c:pt idx="679">
                  <c:v>3.1</c:v>
                </c:pt>
                <c:pt idx="680">
                  <c:v>3.1</c:v>
                </c:pt>
                <c:pt idx="681">
                  <c:v>3.2</c:v>
                </c:pt>
                <c:pt idx="682">
                  <c:v>3.1</c:v>
                </c:pt>
                <c:pt idx="683">
                  <c:v>3.1</c:v>
                </c:pt>
                <c:pt idx="684">
                  <c:v>3.1</c:v>
                </c:pt>
                <c:pt idx="685">
                  <c:v>3</c:v>
                </c:pt>
                <c:pt idx="686">
                  <c:v>3</c:v>
                </c:pt>
                <c:pt idx="687">
                  <c:v>2.9</c:v>
                </c:pt>
                <c:pt idx="688">
                  <c:v>2.8</c:v>
                </c:pt>
                <c:pt idx="689">
                  <c:v>2.7</c:v>
                </c:pt>
                <c:pt idx="690">
                  <c:v>2.7</c:v>
                </c:pt>
                <c:pt idx="691">
                  <c:v>2.7</c:v>
                </c:pt>
                <c:pt idx="692">
                  <c:v>2.6</c:v>
                </c:pt>
                <c:pt idx="693">
                  <c:v>2.6</c:v>
                </c:pt>
                <c:pt idx="694">
                  <c:v>2.6</c:v>
                </c:pt>
                <c:pt idx="695">
                  <c:v>2.5</c:v>
                </c:pt>
                <c:pt idx="696">
                  <c:v>2.5</c:v>
                </c:pt>
                <c:pt idx="697">
                  <c:v>2.5</c:v>
                </c:pt>
                <c:pt idx="698">
                  <c:v>2.5</c:v>
                </c:pt>
                <c:pt idx="699">
                  <c:v>2.2999999999999998</c:v>
                </c:pt>
                <c:pt idx="700">
                  <c:v>2.2000000000000002</c:v>
                </c:pt>
                <c:pt idx="701">
                  <c:v>2.2999999999999998</c:v>
                </c:pt>
                <c:pt idx="702">
                  <c:v>2.2000000000000002</c:v>
                </c:pt>
                <c:pt idx="703">
                  <c:v>2.1</c:v>
                </c:pt>
                <c:pt idx="704">
                  <c:v>2</c:v>
                </c:pt>
                <c:pt idx="705">
                  <c:v>1.9</c:v>
                </c:pt>
                <c:pt idx="706">
                  <c:v>2</c:v>
                </c:pt>
                <c:pt idx="707">
                  <c:v>2</c:v>
                </c:pt>
                <c:pt idx="708">
                  <c:v>1.9</c:v>
                </c:pt>
                <c:pt idx="709">
                  <c:v>2</c:v>
                </c:pt>
                <c:pt idx="710">
                  <c:v>2</c:v>
                </c:pt>
                <c:pt idx="711">
                  <c:v>2</c:v>
                </c:pt>
                <c:pt idx="712">
                  <c:v>1.9</c:v>
                </c:pt>
                <c:pt idx="713">
                  <c:v>1.8</c:v>
                </c:pt>
                <c:pt idx="714">
                  <c:v>1.8</c:v>
                </c:pt>
                <c:pt idx="715">
                  <c:v>1.8</c:v>
                </c:pt>
                <c:pt idx="716">
                  <c:v>1.7</c:v>
                </c:pt>
                <c:pt idx="717">
                  <c:v>1.7</c:v>
                </c:pt>
                <c:pt idx="718">
                  <c:v>1.7</c:v>
                </c:pt>
                <c:pt idx="719">
                  <c:v>1.7</c:v>
                </c:pt>
                <c:pt idx="720">
                  <c:v>1.7</c:v>
                </c:pt>
                <c:pt idx="721">
                  <c:v>1.7</c:v>
                </c:pt>
                <c:pt idx="722">
                  <c:v>1.7</c:v>
                </c:pt>
                <c:pt idx="723">
                  <c:v>1.8</c:v>
                </c:pt>
                <c:pt idx="724">
                  <c:v>1.8</c:v>
                </c:pt>
                <c:pt idx="725">
                  <c:v>1.8</c:v>
                </c:pt>
                <c:pt idx="726">
                  <c:v>1.8</c:v>
                </c:pt>
                <c:pt idx="727">
                  <c:v>1.8</c:v>
                </c:pt>
                <c:pt idx="728">
                  <c:v>1.7</c:v>
                </c:pt>
                <c:pt idx="729">
                  <c:v>1.7</c:v>
                </c:pt>
                <c:pt idx="730">
                  <c:v>1.7</c:v>
                </c:pt>
                <c:pt idx="731">
                  <c:v>1.7</c:v>
                </c:pt>
                <c:pt idx="732">
                  <c:v>1.6</c:v>
                </c:pt>
                <c:pt idx="733">
                  <c:v>1.6</c:v>
                </c:pt>
                <c:pt idx="734">
                  <c:v>1.6</c:v>
                </c:pt>
                <c:pt idx="735">
                  <c:v>1.5</c:v>
                </c:pt>
                <c:pt idx="736">
                  <c:v>1.5</c:v>
                </c:pt>
                <c:pt idx="737">
                  <c:v>1.4</c:v>
                </c:pt>
                <c:pt idx="738">
                  <c:v>1.3</c:v>
                </c:pt>
                <c:pt idx="739">
                  <c:v>1.2</c:v>
                </c:pt>
                <c:pt idx="740">
                  <c:v>1.2</c:v>
                </c:pt>
                <c:pt idx="741">
                  <c:v>1.3</c:v>
                </c:pt>
                <c:pt idx="742">
                  <c:v>1.3</c:v>
                </c:pt>
                <c:pt idx="743">
                  <c:v>1.4</c:v>
                </c:pt>
                <c:pt idx="744">
                  <c:v>1.4</c:v>
                </c:pt>
                <c:pt idx="745">
                  <c:v>1.4</c:v>
                </c:pt>
                <c:pt idx="746">
                  <c:v>1.4</c:v>
                </c:pt>
                <c:pt idx="747">
                  <c:v>1.5</c:v>
                </c:pt>
                <c:pt idx="748">
                  <c:v>1.5</c:v>
                </c:pt>
                <c:pt idx="749">
                  <c:v>1.5</c:v>
                </c:pt>
                <c:pt idx="750">
                  <c:v>1.5</c:v>
                </c:pt>
                <c:pt idx="751">
                  <c:v>1.5</c:v>
                </c:pt>
                <c:pt idx="752">
                  <c:v>1.5</c:v>
                </c:pt>
                <c:pt idx="753">
                  <c:v>1.5</c:v>
                </c:pt>
                <c:pt idx="754">
                  <c:v>1.5</c:v>
                </c:pt>
                <c:pt idx="755">
                  <c:v>1.5</c:v>
                </c:pt>
                <c:pt idx="756">
                  <c:v>1.5</c:v>
                </c:pt>
                <c:pt idx="757">
                  <c:v>1.5</c:v>
                </c:pt>
                <c:pt idx="758">
                  <c:v>1.5</c:v>
                </c:pt>
                <c:pt idx="759">
                  <c:v>1.4</c:v>
                </c:pt>
                <c:pt idx="760">
                  <c:v>1.4</c:v>
                </c:pt>
                <c:pt idx="761">
                  <c:v>1.3</c:v>
                </c:pt>
                <c:pt idx="762">
                  <c:v>1.3</c:v>
                </c:pt>
                <c:pt idx="763">
                  <c:v>1.4</c:v>
                </c:pt>
                <c:pt idx="764">
                  <c:v>1.4</c:v>
                </c:pt>
                <c:pt idx="765">
                  <c:v>1.3</c:v>
                </c:pt>
                <c:pt idx="766">
                  <c:v>1.3</c:v>
                </c:pt>
                <c:pt idx="767">
                  <c:v>1.4</c:v>
                </c:pt>
                <c:pt idx="768">
                  <c:v>1.5</c:v>
                </c:pt>
                <c:pt idx="769">
                  <c:v>1.6</c:v>
                </c:pt>
                <c:pt idx="770">
                  <c:v>1.6</c:v>
                </c:pt>
                <c:pt idx="771">
                  <c:v>1.6</c:v>
                </c:pt>
                <c:pt idx="772">
                  <c:v>1.6</c:v>
                </c:pt>
                <c:pt idx="773">
                  <c:v>1.6</c:v>
                </c:pt>
                <c:pt idx="774">
                  <c:v>1.6</c:v>
                </c:pt>
                <c:pt idx="775">
                  <c:v>1.5</c:v>
                </c:pt>
                <c:pt idx="776">
                  <c:v>1.5</c:v>
                </c:pt>
                <c:pt idx="777">
                  <c:v>1.5</c:v>
                </c:pt>
                <c:pt idx="778">
                  <c:v>1.4</c:v>
                </c:pt>
                <c:pt idx="779">
                  <c:v>1.4</c:v>
                </c:pt>
                <c:pt idx="780">
                  <c:v>1.4</c:v>
                </c:pt>
                <c:pt idx="781">
                  <c:v>1.4</c:v>
                </c:pt>
                <c:pt idx="782">
                  <c:v>1.3</c:v>
                </c:pt>
                <c:pt idx="783">
                  <c:v>1.2</c:v>
                </c:pt>
                <c:pt idx="784">
                  <c:v>1.2</c:v>
                </c:pt>
                <c:pt idx="785">
                  <c:v>1.1000000000000001</c:v>
                </c:pt>
                <c:pt idx="786">
                  <c:v>1.1000000000000001</c:v>
                </c:pt>
                <c:pt idx="787">
                  <c:v>1</c:v>
                </c:pt>
                <c:pt idx="788">
                  <c:v>1</c:v>
                </c:pt>
                <c:pt idx="789">
                  <c:v>1</c:v>
                </c:pt>
                <c:pt idx="790">
                  <c:v>0.9</c:v>
                </c:pt>
                <c:pt idx="791">
                  <c:v>0.9</c:v>
                </c:pt>
                <c:pt idx="792">
                  <c:v>0.8</c:v>
                </c:pt>
                <c:pt idx="793">
                  <c:v>0.7</c:v>
                </c:pt>
                <c:pt idx="794">
                  <c:v>0.7</c:v>
                </c:pt>
                <c:pt idx="795">
                  <c:v>0.7</c:v>
                </c:pt>
                <c:pt idx="796">
                  <c:v>0.8</c:v>
                </c:pt>
                <c:pt idx="797">
                  <c:v>0.7</c:v>
                </c:pt>
                <c:pt idx="798">
                  <c:v>0.8</c:v>
                </c:pt>
                <c:pt idx="799">
                  <c:v>0.7</c:v>
                </c:pt>
                <c:pt idx="800">
                  <c:v>0.7</c:v>
                </c:pt>
                <c:pt idx="801">
                  <c:v>0.6</c:v>
                </c:pt>
                <c:pt idx="802">
                  <c:v>0.6</c:v>
                </c:pt>
                <c:pt idx="803">
                  <c:v>0.5</c:v>
                </c:pt>
                <c:pt idx="804">
                  <c:v>0.4</c:v>
                </c:pt>
                <c:pt idx="805">
                  <c:v>0.3</c:v>
                </c:pt>
                <c:pt idx="806">
                  <c:v>0.3</c:v>
                </c:pt>
                <c:pt idx="807">
                  <c:v>0.2</c:v>
                </c:pt>
                <c:pt idx="808">
                  <c:v>0.2</c:v>
                </c:pt>
                <c:pt idx="809">
                  <c:v>0.2</c:v>
                </c:pt>
                <c:pt idx="810">
                  <c:v>0.1</c:v>
                </c:pt>
                <c:pt idx="811">
                  <c:v>0.1</c:v>
                </c:pt>
                <c:pt idx="812">
                  <c:v>0.1</c:v>
                </c:pt>
                <c:pt idx="813">
                  <c:v>0.1</c:v>
                </c:pt>
                <c:pt idx="814">
                  <c:v>0.1</c:v>
                </c:pt>
                <c:pt idx="815">
                  <c:v>0.1</c:v>
                </c:pt>
                <c:pt idx="816">
                  <c:v>0.3</c:v>
                </c:pt>
                <c:pt idx="817">
                  <c:v>0.4</c:v>
                </c:pt>
                <c:pt idx="818">
                  <c:v>0.4</c:v>
                </c:pt>
                <c:pt idx="819">
                  <c:v>0.4</c:v>
                </c:pt>
                <c:pt idx="820">
                  <c:v>0.4</c:v>
                </c:pt>
                <c:pt idx="821">
                  <c:v>0.5</c:v>
                </c:pt>
                <c:pt idx="822">
                  <c:v>0.5</c:v>
                </c:pt>
                <c:pt idx="823">
                  <c:v>0.5</c:v>
                </c:pt>
                <c:pt idx="824">
                  <c:v>0.5</c:v>
                </c:pt>
                <c:pt idx="825">
                  <c:v>0.5</c:v>
                </c:pt>
                <c:pt idx="826">
                  <c:v>0.4</c:v>
                </c:pt>
                <c:pt idx="827">
                  <c:v>0.2</c:v>
                </c:pt>
                <c:pt idx="828">
                  <c:v>0.2</c:v>
                </c:pt>
                <c:pt idx="829">
                  <c:v>0.2</c:v>
                </c:pt>
                <c:pt idx="830">
                  <c:v>0.4</c:v>
                </c:pt>
                <c:pt idx="831">
                  <c:v>0.4</c:v>
                </c:pt>
                <c:pt idx="832">
                  <c:v>0.5</c:v>
                </c:pt>
                <c:pt idx="833">
                  <c:v>0.6</c:v>
                </c:pt>
                <c:pt idx="834">
                  <c:v>0.7</c:v>
                </c:pt>
                <c:pt idx="835">
                  <c:v>0.8</c:v>
                </c:pt>
                <c:pt idx="836">
                  <c:v>0.8</c:v>
                </c:pt>
                <c:pt idx="837">
                  <c:v>0.8</c:v>
                </c:pt>
                <c:pt idx="838">
                  <c:v>0.9</c:v>
                </c:pt>
                <c:pt idx="839">
                  <c:v>1</c:v>
                </c:pt>
                <c:pt idx="840">
                  <c:v>1</c:v>
                </c:pt>
                <c:pt idx="841">
                  <c:v>0.9</c:v>
                </c:pt>
                <c:pt idx="842">
                  <c:v>0.9</c:v>
                </c:pt>
                <c:pt idx="843">
                  <c:v>0.8</c:v>
                </c:pt>
                <c:pt idx="844">
                  <c:v>0.9</c:v>
                </c:pt>
                <c:pt idx="845">
                  <c:v>1</c:v>
                </c:pt>
                <c:pt idx="846">
                  <c:v>1</c:v>
                </c:pt>
                <c:pt idx="847">
                  <c:v>1</c:v>
                </c:pt>
                <c:pt idx="848">
                  <c:v>1</c:v>
                </c:pt>
                <c:pt idx="849">
                  <c:v>1.1000000000000001</c:v>
                </c:pt>
                <c:pt idx="850">
                  <c:v>1.1000000000000001</c:v>
                </c:pt>
                <c:pt idx="851">
                  <c:v>1.2</c:v>
                </c:pt>
                <c:pt idx="852">
                  <c:v>1.2</c:v>
                </c:pt>
                <c:pt idx="853">
                  <c:v>1.2</c:v>
                </c:pt>
                <c:pt idx="854">
                  <c:v>1.2</c:v>
                </c:pt>
                <c:pt idx="855">
                  <c:v>1.1000000000000001</c:v>
                </c:pt>
                <c:pt idx="856">
                  <c:v>1</c:v>
                </c:pt>
                <c:pt idx="857">
                  <c:v>1</c:v>
                </c:pt>
                <c:pt idx="858">
                  <c:v>0.9</c:v>
                </c:pt>
                <c:pt idx="859">
                  <c:v>0.9</c:v>
                </c:pt>
                <c:pt idx="860">
                  <c:v>0.9</c:v>
                </c:pt>
                <c:pt idx="861">
                  <c:v>0.8</c:v>
                </c:pt>
                <c:pt idx="862">
                  <c:v>0.7</c:v>
                </c:pt>
                <c:pt idx="863">
                  <c:v>0.7</c:v>
                </c:pt>
                <c:pt idx="864">
                  <c:v>0.7</c:v>
                </c:pt>
                <c:pt idx="865">
                  <c:v>0.7</c:v>
                </c:pt>
                <c:pt idx="866">
                  <c:v>0.6</c:v>
                </c:pt>
                <c:pt idx="867">
                  <c:v>0.5</c:v>
                </c:pt>
                <c:pt idx="868">
                  <c:v>0.5</c:v>
                </c:pt>
                <c:pt idx="869">
                  <c:v>0.5</c:v>
                </c:pt>
                <c:pt idx="870">
                  <c:v>0.5</c:v>
                </c:pt>
                <c:pt idx="871">
                  <c:v>0.4</c:v>
                </c:pt>
                <c:pt idx="872">
                  <c:v>0.4</c:v>
                </c:pt>
                <c:pt idx="873">
                  <c:v>0.4</c:v>
                </c:pt>
                <c:pt idx="874">
                  <c:v>0.2</c:v>
                </c:pt>
                <c:pt idx="875">
                  <c:v>0.1</c:v>
                </c:pt>
                <c:pt idx="876">
                  <c:v>0</c:v>
                </c:pt>
                <c:pt idx="877">
                  <c:v>0</c:v>
                </c:pt>
                <c:pt idx="878">
                  <c:v>0</c:v>
                </c:pt>
                <c:pt idx="879">
                  <c:v>-1.1000000000000001</c:v>
                </c:pt>
                <c:pt idx="880">
                  <c:v>-1.1000000000000001</c:v>
                </c:pt>
                <c:pt idx="881">
                  <c:v>-1.1000000000000001</c:v>
                </c:pt>
                <c:pt idx="882">
                  <c:v>-1.2</c:v>
                </c:pt>
                <c:pt idx="883">
                  <c:v>-1.2</c:v>
                </c:pt>
                <c:pt idx="884">
                  <c:v>-1.3</c:v>
                </c:pt>
                <c:pt idx="885">
                  <c:v>-1.3</c:v>
                </c:pt>
                <c:pt idx="886">
                  <c:v>-1.4</c:v>
                </c:pt>
                <c:pt idx="887">
                  <c:v>-1.4</c:v>
                </c:pt>
                <c:pt idx="888">
                  <c:v>-1.5</c:v>
                </c:pt>
                <c:pt idx="889">
                  <c:v>-1.5</c:v>
                </c:pt>
                <c:pt idx="890">
                  <c:v>-1.5</c:v>
                </c:pt>
                <c:pt idx="891">
                  <c:v>-1.5</c:v>
                </c:pt>
                <c:pt idx="892">
                  <c:v>-1.5</c:v>
                </c:pt>
                <c:pt idx="893">
                  <c:v>-1.6</c:v>
                </c:pt>
                <c:pt idx="894">
                  <c:v>-1.5</c:v>
                </c:pt>
                <c:pt idx="895">
                  <c:v>-1.5</c:v>
                </c:pt>
                <c:pt idx="896">
                  <c:v>-1.6</c:v>
                </c:pt>
                <c:pt idx="897">
                  <c:v>-1.6</c:v>
                </c:pt>
                <c:pt idx="898">
                  <c:v>-1.6</c:v>
                </c:pt>
                <c:pt idx="899">
                  <c:v>-1.6</c:v>
                </c:pt>
                <c:pt idx="900">
                  <c:v>-1.5</c:v>
                </c:pt>
                <c:pt idx="901">
                  <c:v>-1.6000000000000014</c:v>
                </c:pt>
                <c:pt idx="902">
                  <c:v>-1.6000000000000014</c:v>
                </c:pt>
                <c:pt idx="903">
                  <c:v>-1.6000000000000014</c:v>
                </c:pt>
                <c:pt idx="904">
                  <c:v>-1.6000000000000014</c:v>
                </c:pt>
                <c:pt idx="905">
                  <c:v>-1.6000000000000014</c:v>
                </c:pt>
                <c:pt idx="906">
                  <c:v>-1.6000000000000014</c:v>
                </c:pt>
                <c:pt idx="907">
                  <c:v>-1.5</c:v>
                </c:pt>
                <c:pt idx="908">
                  <c:v>-1.6000000000000014</c:v>
                </c:pt>
                <c:pt idx="909">
                  <c:v>-1.6999999999999993</c:v>
                </c:pt>
                <c:pt idx="910">
                  <c:v>-1.6999999999999993</c:v>
                </c:pt>
                <c:pt idx="911">
                  <c:v>-1.8000000000000007</c:v>
                </c:pt>
                <c:pt idx="912">
                  <c:v>-1.8000000000000007</c:v>
                </c:pt>
                <c:pt idx="913">
                  <c:v>-1.8000000000000007</c:v>
                </c:pt>
                <c:pt idx="914">
                  <c:v>-1.8999999999999986</c:v>
                </c:pt>
                <c:pt idx="915">
                  <c:v>-1.8999999999999986</c:v>
                </c:pt>
                <c:pt idx="916">
                  <c:v>-1.8999999999999986</c:v>
                </c:pt>
                <c:pt idx="917">
                  <c:v>-1.8999999999999986</c:v>
                </c:pt>
                <c:pt idx="918">
                  <c:v>-1.8000000000000007</c:v>
                </c:pt>
                <c:pt idx="919">
                  <c:v>-1.8000000000000007</c:v>
                </c:pt>
                <c:pt idx="920">
                  <c:v>-1.8000000000000007</c:v>
                </c:pt>
                <c:pt idx="921">
                  <c:v>-1.8000000000000007</c:v>
                </c:pt>
                <c:pt idx="922">
                  <c:v>-1.8999999999999986</c:v>
                </c:pt>
                <c:pt idx="923">
                  <c:v>-1.8999999999999986</c:v>
                </c:pt>
                <c:pt idx="924">
                  <c:v>-1.8999999999999986</c:v>
                </c:pt>
                <c:pt idx="925">
                  <c:v>-2</c:v>
                </c:pt>
                <c:pt idx="926">
                  <c:v>-2</c:v>
                </c:pt>
                <c:pt idx="927">
                  <c:v>-2</c:v>
                </c:pt>
                <c:pt idx="928">
                  <c:v>-2</c:v>
                </c:pt>
                <c:pt idx="929">
                  <c:v>-2</c:v>
                </c:pt>
                <c:pt idx="930">
                  <c:v>-2</c:v>
                </c:pt>
                <c:pt idx="931">
                  <c:v>-2</c:v>
                </c:pt>
                <c:pt idx="932">
                  <c:v>-2</c:v>
                </c:pt>
                <c:pt idx="933">
                  <c:v>-2</c:v>
                </c:pt>
                <c:pt idx="934">
                  <c:v>-2</c:v>
                </c:pt>
                <c:pt idx="935">
                  <c:v>-2</c:v>
                </c:pt>
                <c:pt idx="936">
                  <c:v>-2</c:v>
                </c:pt>
                <c:pt idx="937">
                  <c:v>-2</c:v>
                </c:pt>
                <c:pt idx="938">
                  <c:v>-1.8999999999999986</c:v>
                </c:pt>
                <c:pt idx="939">
                  <c:v>-1.8999999999999986</c:v>
                </c:pt>
                <c:pt idx="940">
                  <c:v>-1.8000000000000007</c:v>
                </c:pt>
                <c:pt idx="941">
                  <c:v>-1.8000000000000007</c:v>
                </c:pt>
                <c:pt idx="942">
                  <c:v>-1.8000000000000007</c:v>
                </c:pt>
                <c:pt idx="943">
                  <c:v>-1.8000000000000007</c:v>
                </c:pt>
                <c:pt idx="944">
                  <c:v>-1.8000000000000007</c:v>
                </c:pt>
                <c:pt idx="945">
                  <c:v>-1.8000000000000007</c:v>
                </c:pt>
                <c:pt idx="946">
                  <c:v>-1.8000000000000007</c:v>
                </c:pt>
                <c:pt idx="947">
                  <c:v>-1.6999999999999993</c:v>
                </c:pt>
                <c:pt idx="948">
                  <c:v>-1.6999999999999993</c:v>
                </c:pt>
                <c:pt idx="949">
                  <c:v>-1.8000000000000007</c:v>
                </c:pt>
                <c:pt idx="950">
                  <c:v>-1.6999999999999993</c:v>
                </c:pt>
                <c:pt idx="951">
                  <c:v>-1.6999999999999993</c:v>
                </c:pt>
                <c:pt idx="952">
                  <c:v>-1.6999999999999993</c:v>
                </c:pt>
                <c:pt idx="953">
                  <c:v>-1.6999999999999993</c:v>
                </c:pt>
                <c:pt idx="954">
                  <c:v>-1.6999999999999993</c:v>
                </c:pt>
                <c:pt idx="955">
                  <c:v>-1.6999999999999993</c:v>
                </c:pt>
                <c:pt idx="956">
                  <c:v>-1.6999999999999993</c:v>
                </c:pt>
                <c:pt idx="957">
                  <c:v>-1.6999999999999993</c:v>
                </c:pt>
                <c:pt idx="958">
                  <c:v>-1.6999999999999993</c:v>
                </c:pt>
                <c:pt idx="959">
                  <c:v>-1.6999999999999993</c:v>
                </c:pt>
                <c:pt idx="960">
                  <c:v>-1.6999999999999993</c:v>
                </c:pt>
                <c:pt idx="961">
                  <c:v>-1.6000000000000014</c:v>
                </c:pt>
                <c:pt idx="962">
                  <c:v>-1.6000000000000014</c:v>
                </c:pt>
                <c:pt idx="963">
                  <c:v>-1.6000000000000014</c:v>
                </c:pt>
                <c:pt idx="964">
                  <c:v>-1.6000000000000014</c:v>
                </c:pt>
                <c:pt idx="965">
                  <c:v>-1.6000000000000014</c:v>
                </c:pt>
                <c:pt idx="966">
                  <c:v>-1.6000000000000014</c:v>
                </c:pt>
                <c:pt idx="967">
                  <c:v>-1.6000000000000014</c:v>
                </c:pt>
                <c:pt idx="968">
                  <c:v>-1.6000000000000014</c:v>
                </c:pt>
                <c:pt idx="969">
                  <c:v>-1.6000000000000014</c:v>
                </c:pt>
                <c:pt idx="970">
                  <c:v>-1.5</c:v>
                </c:pt>
                <c:pt idx="971">
                  <c:v>-1.5</c:v>
                </c:pt>
                <c:pt idx="972">
                  <c:v>-1.5</c:v>
                </c:pt>
                <c:pt idx="973">
                  <c:v>-1.5</c:v>
                </c:pt>
                <c:pt idx="974">
                  <c:v>-1.6000000000000014</c:v>
                </c:pt>
                <c:pt idx="975">
                  <c:v>-1.6000000000000014</c:v>
                </c:pt>
                <c:pt idx="976">
                  <c:v>-1.6999999999999993</c:v>
                </c:pt>
                <c:pt idx="977">
                  <c:v>-1.6999999999999993</c:v>
                </c:pt>
                <c:pt idx="978">
                  <c:v>-1.6000000000000014</c:v>
                </c:pt>
                <c:pt idx="979">
                  <c:v>-1.6000000000000014</c:v>
                </c:pt>
                <c:pt idx="980">
                  <c:v>-1.6000000000000014</c:v>
                </c:pt>
                <c:pt idx="981">
                  <c:v>-1.6999999999999993</c:v>
                </c:pt>
                <c:pt idx="982">
                  <c:v>-1.6999999999999993</c:v>
                </c:pt>
                <c:pt idx="983">
                  <c:v>-1.6000000000000014</c:v>
                </c:pt>
                <c:pt idx="984">
                  <c:v>-1.6000000000000014</c:v>
                </c:pt>
                <c:pt idx="985">
                  <c:v>-1.6000000000000014</c:v>
                </c:pt>
                <c:pt idx="986">
                  <c:v>-1.6000000000000014</c:v>
                </c:pt>
                <c:pt idx="987">
                  <c:v>-1.6000000000000014</c:v>
                </c:pt>
                <c:pt idx="988">
                  <c:v>-1.6000000000000014</c:v>
                </c:pt>
                <c:pt idx="989">
                  <c:v>-1.5</c:v>
                </c:pt>
                <c:pt idx="990">
                  <c:v>-1.5</c:v>
                </c:pt>
                <c:pt idx="991">
                  <c:v>-1.5</c:v>
                </c:pt>
                <c:pt idx="992">
                  <c:v>-1.3999999999999986</c:v>
                </c:pt>
                <c:pt idx="993">
                  <c:v>-1.3999999999999986</c:v>
                </c:pt>
                <c:pt idx="994">
                  <c:v>-1.3000000000000007</c:v>
                </c:pt>
                <c:pt idx="995">
                  <c:v>-1.3000000000000007</c:v>
                </c:pt>
                <c:pt idx="996">
                  <c:v>-1.1999999999999993</c:v>
                </c:pt>
                <c:pt idx="997">
                  <c:v>-1.1999999999999993</c:v>
                </c:pt>
                <c:pt idx="998">
                  <c:v>-1.1999999999999993</c:v>
                </c:pt>
                <c:pt idx="999">
                  <c:v>-1.1000000000000014</c:v>
                </c:pt>
                <c:pt idx="1000">
                  <c:v>-1.1000000000000014</c:v>
                </c:pt>
                <c:pt idx="1001">
                  <c:v>-1.1000000000000014</c:v>
                </c:pt>
                <c:pt idx="1002">
                  <c:v>-1.1000000000000014</c:v>
                </c:pt>
                <c:pt idx="1003">
                  <c:v>-1.1000000000000014</c:v>
                </c:pt>
                <c:pt idx="1004">
                  <c:v>-1.1000000000000014</c:v>
                </c:pt>
                <c:pt idx="1005">
                  <c:v>-1.1000000000000014</c:v>
                </c:pt>
                <c:pt idx="1006">
                  <c:v>0</c:v>
                </c:pt>
                <c:pt idx="1007">
                  <c:v>-1.1000000000000014</c:v>
                </c:pt>
                <c:pt idx="1008">
                  <c:v>0</c:v>
                </c:pt>
                <c:pt idx="1009">
                  <c:v>0</c:v>
                </c:pt>
                <c:pt idx="1010">
                  <c:v>0.1</c:v>
                </c:pt>
                <c:pt idx="1011">
                  <c:v>0.1</c:v>
                </c:pt>
                <c:pt idx="1012">
                  <c:v>0.2</c:v>
                </c:pt>
                <c:pt idx="1013">
                  <c:v>0.2</c:v>
                </c:pt>
                <c:pt idx="1014">
                  <c:v>0.3</c:v>
                </c:pt>
                <c:pt idx="1015">
                  <c:v>0.3</c:v>
                </c:pt>
                <c:pt idx="1016">
                  <c:v>0.3</c:v>
                </c:pt>
                <c:pt idx="1017">
                  <c:v>0.3</c:v>
                </c:pt>
                <c:pt idx="1018">
                  <c:v>0.5</c:v>
                </c:pt>
                <c:pt idx="1019">
                  <c:v>0.6</c:v>
                </c:pt>
                <c:pt idx="1020">
                  <c:v>0.7</c:v>
                </c:pt>
                <c:pt idx="1021">
                  <c:v>0.8</c:v>
                </c:pt>
                <c:pt idx="1022">
                  <c:v>0.9</c:v>
                </c:pt>
                <c:pt idx="1023">
                  <c:v>0.9</c:v>
                </c:pt>
                <c:pt idx="1024">
                  <c:v>1</c:v>
                </c:pt>
                <c:pt idx="1025">
                  <c:v>1</c:v>
                </c:pt>
                <c:pt idx="1026">
                  <c:v>1.1000000000000001</c:v>
                </c:pt>
                <c:pt idx="1027">
                  <c:v>1.2</c:v>
                </c:pt>
                <c:pt idx="1028">
                  <c:v>1.3</c:v>
                </c:pt>
                <c:pt idx="1029">
                  <c:v>1.4</c:v>
                </c:pt>
                <c:pt idx="1030">
                  <c:v>1.4</c:v>
                </c:pt>
                <c:pt idx="1031">
                  <c:v>1.4</c:v>
                </c:pt>
                <c:pt idx="1032">
                  <c:v>1.5</c:v>
                </c:pt>
                <c:pt idx="1033">
                  <c:v>1.5</c:v>
                </c:pt>
                <c:pt idx="1034">
                  <c:v>1.6</c:v>
                </c:pt>
                <c:pt idx="1035">
                  <c:v>1.7</c:v>
                </c:pt>
                <c:pt idx="1036">
                  <c:v>1.8</c:v>
                </c:pt>
                <c:pt idx="1037">
                  <c:v>1.8</c:v>
                </c:pt>
                <c:pt idx="1038">
                  <c:v>1.9</c:v>
                </c:pt>
                <c:pt idx="1039">
                  <c:v>2</c:v>
                </c:pt>
                <c:pt idx="1040">
                  <c:v>2.1</c:v>
                </c:pt>
                <c:pt idx="1041">
                  <c:v>2.2000000000000002</c:v>
                </c:pt>
                <c:pt idx="1042">
                  <c:v>2.2999999999999998</c:v>
                </c:pt>
                <c:pt idx="1043">
                  <c:v>2.4</c:v>
                </c:pt>
                <c:pt idx="1044">
                  <c:v>2.5</c:v>
                </c:pt>
                <c:pt idx="1045">
                  <c:v>2.6</c:v>
                </c:pt>
                <c:pt idx="1046">
                  <c:v>2.7</c:v>
                </c:pt>
                <c:pt idx="1047">
                  <c:v>2.8</c:v>
                </c:pt>
                <c:pt idx="1048">
                  <c:v>2.9</c:v>
                </c:pt>
                <c:pt idx="1049">
                  <c:v>3</c:v>
                </c:pt>
                <c:pt idx="1050">
                  <c:v>3.1</c:v>
                </c:pt>
                <c:pt idx="1051">
                  <c:v>3.2</c:v>
                </c:pt>
                <c:pt idx="1052">
                  <c:v>3.3</c:v>
                </c:pt>
                <c:pt idx="1053">
                  <c:v>3.3</c:v>
                </c:pt>
                <c:pt idx="1054">
                  <c:v>3.4</c:v>
                </c:pt>
                <c:pt idx="1055">
                  <c:v>3.4</c:v>
                </c:pt>
                <c:pt idx="1056">
                  <c:v>3.5</c:v>
                </c:pt>
                <c:pt idx="1057">
                  <c:v>3.7</c:v>
                </c:pt>
                <c:pt idx="1058">
                  <c:v>3.7</c:v>
                </c:pt>
                <c:pt idx="1059">
                  <c:v>3.8</c:v>
                </c:pt>
                <c:pt idx="1060">
                  <c:v>3.9</c:v>
                </c:pt>
                <c:pt idx="1061">
                  <c:v>4</c:v>
                </c:pt>
                <c:pt idx="1062">
                  <c:v>4</c:v>
                </c:pt>
                <c:pt idx="1063">
                  <c:v>4.0999999999999996</c:v>
                </c:pt>
                <c:pt idx="1064">
                  <c:v>4.0999999999999996</c:v>
                </c:pt>
                <c:pt idx="1065">
                  <c:v>4.0999999999999996</c:v>
                </c:pt>
                <c:pt idx="1066">
                  <c:v>4.0999999999999996</c:v>
                </c:pt>
                <c:pt idx="1067">
                  <c:v>4.2</c:v>
                </c:pt>
                <c:pt idx="1068">
                  <c:v>4.0999999999999996</c:v>
                </c:pt>
                <c:pt idx="1069">
                  <c:v>4.0999999999999996</c:v>
                </c:pt>
                <c:pt idx="1070">
                  <c:v>4.0999999999999996</c:v>
                </c:pt>
                <c:pt idx="1071">
                  <c:v>4.0999999999999996</c:v>
                </c:pt>
                <c:pt idx="1072">
                  <c:v>4</c:v>
                </c:pt>
                <c:pt idx="1073">
                  <c:v>4</c:v>
                </c:pt>
                <c:pt idx="1074">
                  <c:v>4.0999999999999996</c:v>
                </c:pt>
                <c:pt idx="1075">
                  <c:v>4.0999999999999996</c:v>
                </c:pt>
                <c:pt idx="1076">
                  <c:v>4.2</c:v>
                </c:pt>
                <c:pt idx="1077">
                  <c:v>4.3</c:v>
                </c:pt>
                <c:pt idx="1078">
                  <c:v>4.4000000000000004</c:v>
                </c:pt>
                <c:pt idx="1079">
                  <c:v>4.5999999999999996</c:v>
                </c:pt>
                <c:pt idx="1080">
                  <c:v>4.8</c:v>
                </c:pt>
                <c:pt idx="1081">
                  <c:v>5</c:v>
                </c:pt>
                <c:pt idx="1082">
                  <c:v>5.2</c:v>
                </c:pt>
                <c:pt idx="1083">
                  <c:v>5.3</c:v>
                </c:pt>
                <c:pt idx="1084">
                  <c:v>5.5</c:v>
                </c:pt>
                <c:pt idx="1085">
                  <c:v>5.7</c:v>
                </c:pt>
                <c:pt idx="1086">
                  <c:v>5.9</c:v>
                </c:pt>
                <c:pt idx="1087">
                  <c:v>6</c:v>
                </c:pt>
                <c:pt idx="1088">
                  <c:v>6.2</c:v>
                </c:pt>
                <c:pt idx="1089">
                  <c:v>6.4</c:v>
                </c:pt>
                <c:pt idx="1090">
                  <c:v>6.7</c:v>
                </c:pt>
                <c:pt idx="1091">
                  <c:v>6.8</c:v>
                </c:pt>
                <c:pt idx="1092">
                  <c:v>6.9</c:v>
                </c:pt>
                <c:pt idx="1093">
                  <c:v>7.1</c:v>
                </c:pt>
                <c:pt idx="1094">
                  <c:v>7.3</c:v>
                </c:pt>
                <c:pt idx="1095">
                  <c:v>7.5</c:v>
                </c:pt>
                <c:pt idx="1096">
                  <c:v>7.7</c:v>
                </c:pt>
                <c:pt idx="1097">
                  <c:v>7.7</c:v>
                </c:pt>
                <c:pt idx="1098">
                  <c:v>8</c:v>
                </c:pt>
                <c:pt idx="1099">
                  <c:v>8.1999999999999993</c:v>
                </c:pt>
                <c:pt idx="1100">
                  <c:v>8.4</c:v>
                </c:pt>
                <c:pt idx="1101">
                  <c:v>8.6</c:v>
                </c:pt>
                <c:pt idx="1102">
                  <c:v>8.8000000000000007</c:v>
                </c:pt>
                <c:pt idx="1103">
                  <c:v>9</c:v>
                </c:pt>
                <c:pt idx="1104">
                  <c:v>9.1999999999999993</c:v>
                </c:pt>
                <c:pt idx="1105">
                  <c:v>9.4</c:v>
                </c:pt>
                <c:pt idx="1106">
                  <c:v>9.6</c:v>
                </c:pt>
                <c:pt idx="1107">
                  <c:v>9.8000000000000007</c:v>
                </c:pt>
                <c:pt idx="1108">
                  <c:v>10</c:v>
                </c:pt>
                <c:pt idx="1109">
                  <c:v>10.1</c:v>
                </c:pt>
                <c:pt idx="1110">
                  <c:v>10.3</c:v>
                </c:pt>
                <c:pt idx="1111">
                  <c:v>10.5</c:v>
                </c:pt>
                <c:pt idx="1112">
                  <c:v>10.7</c:v>
                </c:pt>
                <c:pt idx="1113">
                  <c:v>11</c:v>
                </c:pt>
                <c:pt idx="1114">
                  <c:v>11.2</c:v>
                </c:pt>
                <c:pt idx="1115">
                  <c:v>11.4</c:v>
                </c:pt>
                <c:pt idx="1116">
                  <c:v>11.6</c:v>
                </c:pt>
                <c:pt idx="1117">
                  <c:v>11.8</c:v>
                </c:pt>
                <c:pt idx="1118">
                  <c:v>12</c:v>
                </c:pt>
                <c:pt idx="1119">
                  <c:v>12.2</c:v>
                </c:pt>
                <c:pt idx="1120">
                  <c:v>12.3</c:v>
                </c:pt>
                <c:pt idx="1121">
                  <c:v>12.5</c:v>
                </c:pt>
                <c:pt idx="1122">
                  <c:v>12.9</c:v>
                </c:pt>
                <c:pt idx="1123">
                  <c:v>13.1</c:v>
                </c:pt>
                <c:pt idx="1124">
                  <c:v>13.3</c:v>
                </c:pt>
                <c:pt idx="1125">
                  <c:v>13.6</c:v>
                </c:pt>
                <c:pt idx="1126">
                  <c:v>13.8</c:v>
                </c:pt>
                <c:pt idx="1127">
                  <c:v>14.1</c:v>
                </c:pt>
                <c:pt idx="1128">
                  <c:v>14.3</c:v>
                </c:pt>
                <c:pt idx="1129">
                  <c:v>14.5</c:v>
                </c:pt>
                <c:pt idx="1130">
                  <c:v>14.7</c:v>
                </c:pt>
                <c:pt idx="1131">
                  <c:v>14.9</c:v>
                </c:pt>
                <c:pt idx="1132">
                  <c:v>14.9</c:v>
                </c:pt>
                <c:pt idx="1133">
                  <c:v>15</c:v>
                </c:pt>
                <c:pt idx="1134">
                  <c:v>15.2</c:v>
                </c:pt>
                <c:pt idx="1135">
                  <c:v>15.3</c:v>
                </c:pt>
                <c:pt idx="1136">
                  <c:v>15.4</c:v>
                </c:pt>
                <c:pt idx="1137">
                  <c:v>15.5</c:v>
                </c:pt>
                <c:pt idx="1138">
                  <c:v>15.8</c:v>
                </c:pt>
                <c:pt idx="1139">
                  <c:v>16</c:v>
                </c:pt>
                <c:pt idx="1140">
                  <c:v>16.2</c:v>
                </c:pt>
                <c:pt idx="1141">
                  <c:v>16.5</c:v>
                </c:pt>
                <c:pt idx="1142">
                  <c:v>16.7</c:v>
                </c:pt>
                <c:pt idx="1143">
                  <c:v>16.899999999999999</c:v>
                </c:pt>
                <c:pt idx="1144">
                  <c:v>17.2</c:v>
                </c:pt>
                <c:pt idx="1145">
                  <c:v>17.2</c:v>
                </c:pt>
                <c:pt idx="1146">
                  <c:v>17.100000000000001</c:v>
                </c:pt>
                <c:pt idx="1147">
                  <c:v>17.3</c:v>
                </c:pt>
                <c:pt idx="1148">
                  <c:v>17.3</c:v>
                </c:pt>
                <c:pt idx="1149">
                  <c:v>17.5</c:v>
                </c:pt>
                <c:pt idx="1150">
                  <c:v>17.5</c:v>
                </c:pt>
                <c:pt idx="1151">
                  <c:v>17.7</c:v>
                </c:pt>
                <c:pt idx="1152">
                  <c:v>17.899999999999999</c:v>
                </c:pt>
                <c:pt idx="1153">
                  <c:v>18.100000000000001</c:v>
                </c:pt>
                <c:pt idx="1154">
                  <c:v>18.3</c:v>
                </c:pt>
                <c:pt idx="1155">
                  <c:v>18.600000000000001</c:v>
                </c:pt>
                <c:pt idx="1156">
                  <c:v>18.8</c:v>
                </c:pt>
                <c:pt idx="1157">
                  <c:v>19.100000000000001</c:v>
                </c:pt>
                <c:pt idx="1158">
                  <c:v>19.3</c:v>
                </c:pt>
                <c:pt idx="1159">
                  <c:v>19.600000000000001</c:v>
                </c:pt>
                <c:pt idx="1160">
                  <c:v>19.7</c:v>
                </c:pt>
                <c:pt idx="1161">
                  <c:v>19.899999999999999</c:v>
                </c:pt>
                <c:pt idx="1162">
                  <c:v>19.5</c:v>
                </c:pt>
                <c:pt idx="1163">
                  <c:v>19.2</c:v>
                </c:pt>
                <c:pt idx="1164">
                  <c:v>19.3</c:v>
                </c:pt>
                <c:pt idx="1165">
                  <c:v>19.399999999999999</c:v>
                </c:pt>
                <c:pt idx="1166">
                  <c:v>19.5</c:v>
                </c:pt>
                <c:pt idx="1167">
                  <c:v>19.8</c:v>
                </c:pt>
                <c:pt idx="1168">
                  <c:v>20</c:v>
                </c:pt>
                <c:pt idx="1169">
                  <c:v>20.100000000000001</c:v>
                </c:pt>
                <c:pt idx="1170">
                  <c:v>20.3</c:v>
                </c:pt>
                <c:pt idx="1171">
                  <c:v>20.5</c:v>
                </c:pt>
                <c:pt idx="1172">
                  <c:v>20.399999999999999</c:v>
                </c:pt>
                <c:pt idx="1173">
                  <c:v>20.399999999999999</c:v>
                </c:pt>
                <c:pt idx="1174">
                  <c:v>20.399999999999999</c:v>
                </c:pt>
                <c:pt idx="1175">
                  <c:v>20.5</c:v>
                </c:pt>
                <c:pt idx="1176">
                  <c:v>20.5</c:v>
                </c:pt>
                <c:pt idx="1177">
                  <c:v>20.5</c:v>
                </c:pt>
                <c:pt idx="1178">
                  <c:v>20.5</c:v>
                </c:pt>
                <c:pt idx="1179">
                  <c:v>20.5</c:v>
                </c:pt>
                <c:pt idx="1180">
                  <c:v>20.100000000000001</c:v>
                </c:pt>
                <c:pt idx="1181">
                  <c:v>19.899999999999999</c:v>
                </c:pt>
                <c:pt idx="1182">
                  <c:v>19.899999999999999</c:v>
                </c:pt>
                <c:pt idx="1183">
                  <c:v>19.899999999999999</c:v>
                </c:pt>
                <c:pt idx="1184">
                  <c:v>20</c:v>
                </c:pt>
                <c:pt idx="1185">
                  <c:v>20</c:v>
                </c:pt>
                <c:pt idx="1186">
                  <c:v>20.100000000000001</c:v>
                </c:pt>
                <c:pt idx="1187">
                  <c:v>19.8</c:v>
                </c:pt>
                <c:pt idx="1188">
                  <c:v>19.899999999999999</c:v>
                </c:pt>
                <c:pt idx="1189">
                  <c:v>19.899999999999999</c:v>
                </c:pt>
                <c:pt idx="1190">
                  <c:v>20</c:v>
                </c:pt>
                <c:pt idx="1191">
                  <c:v>20.100000000000001</c:v>
                </c:pt>
                <c:pt idx="1192">
                  <c:v>20.399999999999999</c:v>
                </c:pt>
                <c:pt idx="1193">
                  <c:v>20.5</c:v>
                </c:pt>
                <c:pt idx="1194">
                  <c:v>20.3</c:v>
                </c:pt>
                <c:pt idx="1195">
                  <c:v>19.899999999999999</c:v>
                </c:pt>
                <c:pt idx="1196">
                  <c:v>19.600000000000001</c:v>
                </c:pt>
                <c:pt idx="1197">
                  <c:v>19.600000000000001</c:v>
                </c:pt>
                <c:pt idx="1198">
                  <c:v>19.899999999999999</c:v>
                </c:pt>
                <c:pt idx="1199">
                  <c:v>20.100000000000001</c:v>
                </c:pt>
                <c:pt idx="1200">
                  <c:v>20.399999999999999</c:v>
                </c:pt>
                <c:pt idx="1201">
                  <c:v>20.6</c:v>
                </c:pt>
                <c:pt idx="1202">
                  <c:v>20.9</c:v>
                </c:pt>
                <c:pt idx="1203">
                  <c:v>21.1</c:v>
                </c:pt>
                <c:pt idx="1204">
                  <c:v>21.2</c:v>
                </c:pt>
                <c:pt idx="1205">
                  <c:v>21.4</c:v>
                </c:pt>
                <c:pt idx="1206">
                  <c:v>21.6</c:v>
                </c:pt>
                <c:pt idx="1207">
                  <c:v>21.5</c:v>
                </c:pt>
                <c:pt idx="1208">
                  <c:v>21.5</c:v>
                </c:pt>
                <c:pt idx="1209">
                  <c:v>21.5</c:v>
                </c:pt>
                <c:pt idx="1210">
                  <c:v>21.7</c:v>
                </c:pt>
                <c:pt idx="1211">
                  <c:v>21.8</c:v>
                </c:pt>
                <c:pt idx="1212">
                  <c:v>21.9</c:v>
                </c:pt>
                <c:pt idx="1213">
                  <c:v>21.9</c:v>
                </c:pt>
                <c:pt idx="1214">
                  <c:v>22</c:v>
                </c:pt>
                <c:pt idx="1215">
                  <c:v>22.1</c:v>
                </c:pt>
                <c:pt idx="1216">
                  <c:v>22.2</c:v>
                </c:pt>
                <c:pt idx="1217">
                  <c:v>22.3</c:v>
                </c:pt>
                <c:pt idx="1218">
                  <c:v>22.3</c:v>
                </c:pt>
                <c:pt idx="1219">
                  <c:v>22.2</c:v>
                </c:pt>
                <c:pt idx="1220">
                  <c:v>22.1</c:v>
                </c:pt>
                <c:pt idx="1221">
                  <c:v>21.9</c:v>
                </c:pt>
                <c:pt idx="1222">
                  <c:v>21.5</c:v>
                </c:pt>
                <c:pt idx="1223">
                  <c:v>21.4</c:v>
                </c:pt>
                <c:pt idx="1224">
                  <c:v>21.2</c:v>
                </c:pt>
                <c:pt idx="1225">
                  <c:v>21.1</c:v>
                </c:pt>
                <c:pt idx="1226">
                  <c:v>21.1</c:v>
                </c:pt>
                <c:pt idx="1227">
                  <c:v>21.1</c:v>
                </c:pt>
                <c:pt idx="1228">
                  <c:v>21</c:v>
                </c:pt>
                <c:pt idx="1229">
                  <c:v>20.9</c:v>
                </c:pt>
                <c:pt idx="1230">
                  <c:v>21</c:v>
                </c:pt>
                <c:pt idx="1231">
                  <c:v>21.1</c:v>
                </c:pt>
                <c:pt idx="1232">
                  <c:v>21.2</c:v>
                </c:pt>
                <c:pt idx="1233">
                  <c:v>21.2</c:v>
                </c:pt>
                <c:pt idx="1234">
                  <c:v>21.1</c:v>
                </c:pt>
                <c:pt idx="1235">
                  <c:v>21.1</c:v>
                </c:pt>
                <c:pt idx="1236">
                  <c:v>21</c:v>
                </c:pt>
                <c:pt idx="1237">
                  <c:v>20.8</c:v>
                </c:pt>
                <c:pt idx="1238">
                  <c:v>20.6</c:v>
                </c:pt>
                <c:pt idx="1239">
                  <c:v>20.399999999999999</c:v>
                </c:pt>
                <c:pt idx="1240">
                  <c:v>20.3</c:v>
                </c:pt>
                <c:pt idx="1241">
                  <c:v>20.100000000000001</c:v>
                </c:pt>
                <c:pt idx="1242">
                  <c:v>20</c:v>
                </c:pt>
                <c:pt idx="1243">
                  <c:v>20</c:v>
                </c:pt>
                <c:pt idx="1244">
                  <c:v>20.100000000000001</c:v>
                </c:pt>
                <c:pt idx="1245">
                  <c:v>20.100000000000001</c:v>
                </c:pt>
                <c:pt idx="1246">
                  <c:v>20.100000000000001</c:v>
                </c:pt>
                <c:pt idx="1247">
                  <c:v>20.2</c:v>
                </c:pt>
                <c:pt idx="1248">
                  <c:v>20.2</c:v>
                </c:pt>
                <c:pt idx="1249">
                  <c:v>20.2</c:v>
                </c:pt>
                <c:pt idx="1250">
                  <c:v>20.2</c:v>
                </c:pt>
                <c:pt idx="1251">
                  <c:v>20.2</c:v>
                </c:pt>
                <c:pt idx="1252">
                  <c:v>20.399999999999999</c:v>
                </c:pt>
                <c:pt idx="1253">
                  <c:v>20.399999999999999</c:v>
                </c:pt>
                <c:pt idx="1254">
                  <c:v>20.5</c:v>
                </c:pt>
                <c:pt idx="1255">
                  <c:v>20.8</c:v>
                </c:pt>
                <c:pt idx="1256">
                  <c:v>21</c:v>
                </c:pt>
                <c:pt idx="1257">
                  <c:v>21.2</c:v>
                </c:pt>
                <c:pt idx="1258">
                  <c:v>21.4</c:v>
                </c:pt>
                <c:pt idx="1259">
                  <c:v>21.6</c:v>
                </c:pt>
                <c:pt idx="1260">
                  <c:v>21.8</c:v>
                </c:pt>
                <c:pt idx="1261">
                  <c:v>22</c:v>
                </c:pt>
                <c:pt idx="1262">
                  <c:v>22.2</c:v>
                </c:pt>
                <c:pt idx="1263">
                  <c:v>22.4</c:v>
                </c:pt>
                <c:pt idx="1264">
                  <c:v>22.6</c:v>
                </c:pt>
                <c:pt idx="1265">
                  <c:v>22.8</c:v>
                </c:pt>
                <c:pt idx="1266">
                  <c:v>23</c:v>
                </c:pt>
                <c:pt idx="1267">
                  <c:v>23.2</c:v>
                </c:pt>
                <c:pt idx="1268">
                  <c:v>23.3</c:v>
                </c:pt>
                <c:pt idx="1269">
                  <c:v>23.5</c:v>
                </c:pt>
                <c:pt idx="1270">
                  <c:v>23.7</c:v>
                </c:pt>
                <c:pt idx="1271">
                  <c:v>23.9</c:v>
                </c:pt>
                <c:pt idx="1272">
                  <c:v>23.9</c:v>
                </c:pt>
                <c:pt idx="1273">
                  <c:v>24.1</c:v>
                </c:pt>
                <c:pt idx="1274">
                  <c:v>24.2</c:v>
                </c:pt>
                <c:pt idx="1275">
                  <c:v>24.5</c:v>
                </c:pt>
                <c:pt idx="1276">
                  <c:v>24.6</c:v>
                </c:pt>
                <c:pt idx="1277">
                  <c:v>24.8</c:v>
                </c:pt>
                <c:pt idx="1278">
                  <c:v>24.8</c:v>
                </c:pt>
                <c:pt idx="1279">
                  <c:v>24.9</c:v>
                </c:pt>
                <c:pt idx="1280">
                  <c:v>24.8</c:v>
                </c:pt>
                <c:pt idx="1281">
                  <c:v>24.9</c:v>
                </c:pt>
                <c:pt idx="1282">
                  <c:v>25.1</c:v>
                </c:pt>
                <c:pt idx="1283">
                  <c:v>25.2</c:v>
                </c:pt>
                <c:pt idx="1284">
                  <c:v>25.3</c:v>
                </c:pt>
                <c:pt idx="1285">
                  <c:v>25.4</c:v>
                </c:pt>
                <c:pt idx="1286">
                  <c:v>25.6</c:v>
                </c:pt>
                <c:pt idx="1287">
                  <c:v>25.7</c:v>
                </c:pt>
                <c:pt idx="1288">
                  <c:v>25.9</c:v>
                </c:pt>
                <c:pt idx="1289">
                  <c:v>26</c:v>
                </c:pt>
                <c:pt idx="1290">
                  <c:v>26.1</c:v>
                </c:pt>
                <c:pt idx="1291">
                  <c:v>26.2</c:v>
                </c:pt>
                <c:pt idx="1292">
                  <c:v>26.4</c:v>
                </c:pt>
                <c:pt idx="1293">
                  <c:v>26.7</c:v>
                </c:pt>
                <c:pt idx="1294">
                  <c:v>26.9</c:v>
                </c:pt>
                <c:pt idx="1295">
                  <c:v>27.1</c:v>
                </c:pt>
                <c:pt idx="1296">
                  <c:v>27.3</c:v>
                </c:pt>
                <c:pt idx="1297">
                  <c:v>27.4</c:v>
                </c:pt>
                <c:pt idx="1298">
                  <c:v>27.6</c:v>
                </c:pt>
                <c:pt idx="1299">
                  <c:v>27.7</c:v>
                </c:pt>
                <c:pt idx="1300">
                  <c:v>27.8</c:v>
                </c:pt>
                <c:pt idx="1301">
                  <c:v>28</c:v>
                </c:pt>
                <c:pt idx="1302">
                  <c:v>28</c:v>
                </c:pt>
                <c:pt idx="1303">
                  <c:v>28.1</c:v>
                </c:pt>
                <c:pt idx="1304">
                  <c:v>28.2</c:v>
                </c:pt>
                <c:pt idx="1305">
                  <c:v>28.2</c:v>
                </c:pt>
                <c:pt idx="1306">
                  <c:v>28.3</c:v>
                </c:pt>
                <c:pt idx="1307">
                  <c:v>28.3</c:v>
                </c:pt>
                <c:pt idx="1308">
                  <c:v>28.3</c:v>
                </c:pt>
                <c:pt idx="1309">
                  <c:v>28.3</c:v>
                </c:pt>
                <c:pt idx="1310">
                  <c:v>28.5</c:v>
                </c:pt>
                <c:pt idx="1311">
                  <c:v>28.6</c:v>
                </c:pt>
                <c:pt idx="1312">
                  <c:v>28.7</c:v>
                </c:pt>
                <c:pt idx="1313">
                  <c:v>28.9</c:v>
                </c:pt>
                <c:pt idx="1314">
                  <c:v>29</c:v>
                </c:pt>
                <c:pt idx="1315">
                  <c:v>29</c:v>
                </c:pt>
                <c:pt idx="1316">
                  <c:v>29.2</c:v>
                </c:pt>
                <c:pt idx="1317">
                  <c:v>29.3</c:v>
                </c:pt>
                <c:pt idx="1318">
                  <c:v>29.3</c:v>
                </c:pt>
                <c:pt idx="1319">
                  <c:v>29.3</c:v>
                </c:pt>
                <c:pt idx="1320">
                  <c:v>29.3</c:v>
                </c:pt>
                <c:pt idx="1321">
                  <c:v>29.4</c:v>
                </c:pt>
                <c:pt idx="1322">
                  <c:v>29.5</c:v>
                </c:pt>
                <c:pt idx="1323">
                  <c:v>29.5</c:v>
                </c:pt>
                <c:pt idx="1324">
                  <c:v>29.7</c:v>
                </c:pt>
                <c:pt idx="1325">
                  <c:v>29.6</c:v>
                </c:pt>
                <c:pt idx="1326">
                  <c:v>29.6</c:v>
                </c:pt>
                <c:pt idx="1327">
                  <c:v>29.5</c:v>
                </c:pt>
                <c:pt idx="1328">
                  <c:v>29.5</c:v>
                </c:pt>
                <c:pt idx="1329">
                  <c:v>29.5</c:v>
                </c:pt>
                <c:pt idx="1330">
                  <c:v>29.1</c:v>
                </c:pt>
                <c:pt idx="1331">
                  <c:v>29.1</c:v>
                </c:pt>
                <c:pt idx="1332">
                  <c:v>29.1</c:v>
                </c:pt>
                <c:pt idx="1333">
                  <c:v>29.2</c:v>
                </c:pt>
                <c:pt idx="1334">
                  <c:v>29.3</c:v>
                </c:pt>
                <c:pt idx="1335">
                  <c:v>29.3</c:v>
                </c:pt>
                <c:pt idx="1336">
                  <c:v>29.4</c:v>
                </c:pt>
                <c:pt idx="1337">
                  <c:v>29.7</c:v>
                </c:pt>
                <c:pt idx="1338">
                  <c:v>29.9</c:v>
                </c:pt>
                <c:pt idx="1339">
                  <c:v>30.1</c:v>
                </c:pt>
                <c:pt idx="1340">
                  <c:v>30.3</c:v>
                </c:pt>
                <c:pt idx="1341">
                  <c:v>30.3</c:v>
                </c:pt>
                <c:pt idx="1342">
                  <c:v>30.4</c:v>
                </c:pt>
                <c:pt idx="1343">
                  <c:v>30.6</c:v>
                </c:pt>
                <c:pt idx="1344">
                  <c:v>30.6</c:v>
                </c:pt>
                <c:pt idx="1345">
                  <c:v>30.3</c:v>
                </c:pt>
                <c:pt idx="1346">
                  <c:v>30.2</c:v>
                </c:pt>
                <c:pt idx="1347">
                  <c:v>30</c:v>
                </c:pt>
                <c:pt idx="1348">
                  <c:v>30.2</c:v>
                </c:pt>
                <c:pt idx="1349">
                  <c:v>30.1</c:v>
                </c:pt>
                <c:pt idx="1350">
                  <c:v>30.1</c:v>
                </c:pt>
                <c:pt idx="1351">
                  <c:v>30.1</c:v>
                </c:pt>
                <c:pt idx="1352">
                  <c:v>30.3</c:v>
                </c:pt>
                <c:pt idx="1353">
                  <c:v>30.6</c:v>
                </c:pt>
                <c:pt idx="1354">
                  <c:v>30.7</c:v>
                </c:pt>
                <c:pt idx="1355">
                  <c:v>30.8</c:v>
                </c:pt>
                <c:pt idx="1356">
                  <c:v>31.1</c:v>
                </c:pt>
                <c:pt idx="1357">
                  <c:v>31.3</c:v>
                </c:pt>
                <c:pt idx="1358">
                  <c:v>31.6</c:v>
                </c:pt>
                <c:pt idx="1359">
                  <c:v>31.7</c:v>
                </c:pt>
                <c:pt idx="1360">
                  <c:v>31.7</c:v>
                </c:pt>
                <c:pt idx="1361">
                  <c:v>31.5</c:v>
                </c:pt>
                <c:pt idx="1362">
                  <c:v>31.4</c:v>
                </c:pt>
                <c:pt idx="1363">
                  <c:v>31.4</c:v>
                </c:pt>
                <c:pt idx="1364">
                  <c:v>31.5</c:v>
                </c:pt>
                <c:pt idx="1365">
                  <c:v>31.3</c:v>
                </c:pt>
                <c:pt idx="1366">
                  <c:v>31.3</c:v>
                </c:pt>
                <c:pt idx="1367">
                  <c:v>31.2</c:v>
                </c:pt>
                <c:pt idx="1368">
                  <c:v>31</c:v>
                </c:pt>
                <c:pt idx="1369">
                  <c:v>30.8</c:v>
                </c:pt>
                <c:pt idx="1370">
                  <c:v>30.9</c:v>
                </c:pt>
                <c:pt idx="1371">
                  <c:v>30.7</c:v>
                </c:pt>
                <c:pt idx="1372">
                  <c:v>30.6</c:v>
                </c:pt>
                <c:pt idx="1373">
                  <c:v>30.5</c:v>
                </c:pt>
                <c:pt idx="1374">
                  <c:v>30.2</c:v>
                </c:pt>
                <c:pt idx="1375">
                  <c:v>30.1</c:v>
                </c:pt>
                <c:pt idx="1376">
                  <c:v>30</c:v>
                </c:pt>
                <c:pt idx="1377">
                  <c:v>29.6</c:v>
                </c:pt>
                <c:pt idx="1378">
                  <c:v>29</c:v>
                </c:pt>
                <c:pt idx="1379">
                  <c:v>28.7</c:v>
                </c:pt>
                <c:pt idx="1380">
                  <c:v>28.7</c:v>
                </c:pt>
                <c:pt idx="1381">
                  <c:v>28.8</c:v>
                </c:pt>
                <c:pt idx="1382">
                  <c:v>28.9</c:v>
                </c:pt>
                <c:pt idx="1383">
                  <c:v>29.1</c:v>
                </c:pt>
                <c:pt idx="1384">
                  <c:v>29.1</c:v>
                </c:pt>
                <c:pt idx="1385">
                  <c:v>29.2</c:v>
                </c:pt>
                <c:pt idx="1386">
                  <c:v>29.3</c:v>
                </c:pt>
                <c:pt idx="1387">
                  <c:v>29.5</c:v>
                </c:pt>
                <c:pt idx="1388">
                  <c:v>29.8</c:v>
                </c:pt>
                <c:pt idx="1389">
                  <c:v>30.1</c:v>
                </c:pt>
                <c:pt idx="1390">
                  <c:v>30.3</c:v>
                </c:pt>
                <c:pt idx="1391">
                  <c:v>30.3</c:v>
                </c:pt>
                <c:pt idx="1392">
                  <c:v>30.3</c:v>
                </c:pt>
                <c:pt idx="1393">
                  <c:v>30.2</c:v>
                </c:pt>
                <c:pt idx="1394">
                  <c:v>30.3</c:v>
                </c:pt>
                <c:pt idx="1395">
                  <c:v>30.2</c:v>
                </c:pt>
                <c:pt idx="1396">
                  <c:v>30.2</c:v>
                </c:pt>
                <c:pt idx="1397">
                  <c:v>30.1</c:v>
                </c:pt>
                <c:pt idx="1398">
                  <c:v>30.1</c:v>
                </c:pt>
                <c:pt idx="1399">
                  <c:v>30</c:v>
                </c:pt>
                <c:pt idx="1400">
                  <c:v>30</c:v>
                </c:pt>
                <c:pt idx="1401">
                  <c:v>29.9</c:v>
                </c:pt>
                <c:pt idx="1402">
                  <c:v>29.8</c:v>
                </c:pt>
                <c:pt idx="1403">
                  <c:v>29.8</c:v>
                </c:pt>
                <c:pt idx="1404">
                  <c:v>30</c:v>
                </c:pt>
                <c:pt idx="1405">
                  <c:v>29.9</c:v>
                </c:pt>
                <c:pt idx="1406">
                  <c:v>29.9</c:v>
                </c:pt>
                <c:pt idx="1407">
                  <c:v>30</c:v>
                </c:pt>
                <c:pt idx="1408">
                  <c:v>29.8</c:v>
                </c:pt>
                <c:pt idx="1409">
                  <c:v>29.6</c:v>
                </c:pt>
                <c:pt idx="1410">
                  <c:v>29.6</c:v>
                </c:pt>
                <c:pt idx="1411">
                  <c:v>29.5</c:v>
                </c:pt>
                <c:pt idx="1412">
                  <c:v>29.5</c:v>
                </c:pt>
                <c:pt idx="1413">
                  <c:v>29.5</c:v>
                </c:pt>
                <c:pt idx="1414">
                  <c:v>29.4</c:v>
                </c:pt>
                <c:pt idx="1415">
                  <c:v>29.3</c:v>
                </c:pt>
                <c:pt idx="1416">
                  <c:v>29.2</c:v>
                </c:pt>
                <c:pt idx="1417">
                  <c:v>29.1</c:v>
                </c:pt>
                <c:pt idx="1418">
                  <c:v>29</c:v>
                </c:pt>
                <c:pt idx="1419">
                  <c:v>28.9</c:v>
                </c:pt>
                <c:pt idx="1420">
                  <c:v>29</c:v>
                </c:pt>
                <c:pt idx="1421">
                  <c:v>29</c:v>
                </c:pt>
                <c:pt idx="1422">
                  <c:v>29</c:v>
                </c:pt>
                <c:pt idx="1423">
                  <c:v>29.1</c:v>
                </c:pt>
                <c:pt idx="1424">
                  <c:v>29.2</c:v>
                </c:pt>
                <c:pt idx="1425">
                  <c:v>29.3</c:v>
                </c:pt>
                <c:pt idx="1426">
                  <c:v>29.4</c:v>
                </c:pt>
                <c:pt idx="1427">
                  <c:v>29.5</c:v>
                </c:pt>
                <c:pt idx="1428">
                  <c:v>29.5</c:v>
                </c:pt>
                <c:pt idx="1429">
                  <c:v>29.7</c:v>
                </c:pt>
                <c:pt idx="1430">
                  <c:v>29.9</c:v>
                </c:pt>
                <c:pt idx="1431">
                  <c:v>30.1</c:v>
                </c:pt>
                <c:pt idx="1432">
                  <c:v>30.1</c:v>
                </c:pt>
                <c:pt idx="1433">
                  <c:v>30.3</c:v>
                </c:pt>
                <c:pt idx="1434">
                  <c:v>30.3</c:v>
                </c:pt>
                <c:pt idx="1435">
                  <c:v>30.4</c:v>
                </c:pt>
                <c:pt idx="1436">
                  <c:v>30.6</c:v>
                </c:pt>
                <c:pt idx="1437">
                  <c:v>30.6</c:v>
                </c:pt>
                <c:pt idx="1438">
                  <c:v>30.5</c:v>
                </c:pt>
                <c:pt idx="1439">
                  <c:v>30.6</c:v>
                </c:pt>
                <c:pt idx="1440">
                  <c:v>30.6</c:v>
                </c:pt>
                <c:pt idx="1441">
                  <c:v>30.6</c:v>
                </c:pt>
              </c:numCache>
            </c:numRef>
          </c:val>
          <c:smooth val="0"/>
        </c:ser>
        <c:ser>
          <c:idx val="1"/>
          <c:order val="1"/>
          <c:tx>
            <c:strRef>
              <c:f>Hoja1!$H$1</c:f>
              <c:strCache>
                <c:ptCount val="1"/>
                <c:pt idx="0">
                  <c:v>Temperatura de rocío</c:v>
                </c:pt>
              </c:strCache>
            </c:strRef>
          </c:tx>
          <c:marker>
            <c:symbol val="none"/>
          </c:marker>
          <c:cat>
            <c:numRef>
              <c:f>Hoja1!$E$2:$E$1443</c:f>
              <c:numCache>
                <c:formatCode>h:mm:ss</c:formatCode>
                <c:ptCount val="1442"/>
                <c:pt idx="0">
                  <c:v>0.58335648148148145</c:v>
                </c:pt>
                <c:pt idx="1">
                  <c:v>0.58402777777777781</c:v>
                </c:pt>
                <c:pt idx="2">
                  <c:v>0.58476851851851852</c:v>
                </c:pt>
                <c:pt idx="3">
                  <c:v>0.58543981481481489</c:v>
                </c:pt>
                <c:pt idx="4">
                  <c:v>0.58611111111111114</c:v>
                </c:pt>
                <c:pt idx="5">
                  <c:v>0.58685185185185185</c:v>
                </c:pt>
                <c:pt idx="6">
                  <c:v>0.5875231481481481</c:v>
                </c:pt>
                <c:pt idx="7">
                  <c:v>0.58819444444444446</c:v>
                </c:pt>
                <c:pt idx="8">
                  <c:v>0.58893518518518517</c:v>
                </c:pt>
                <c:pt idx="9">
                  <c:v>0.58960648148148154</c:v>
                </c:pt>
                <c:pt idx="10">
                  <c:v>0.59027777777777779</c:v>
                </c:pt>
                <c:pt idx="11">
                  <c:v>0.5910185185185185</c:v>
                </c:pt>
                <c:pt idx="12">
                  <c:v>0.59168981481481475</c:v>
                </c:pt>
                <c:pt idx="13">
                  <c:v>0.59236111111111112</c:v>
                </c:pt>
                <c:pt idx="14">
                  <c:v>0.59309027777777779</c:v>
                </c:pt>
                <c:pt idx="15">
                  <c:v>0.59377314814814819</c:v>
                </c:pt>
                <c:pt idx="16">
                  <c:v>0.59444444444444444</c:v>
                </c:pt>
                <c:pt idx="17">
                  <c:v>0.59450231481481486</c:v>
                </c:pt>
                <c:pt idx="18">
                  <c:v>0.59517361111111111</c:v>
                </c:pt>
                <c:pt idx="19">
                  <c:v>0.59584490740740736</c:v>
                </c:pt>
                <c:pt idx="20">
                  <c:v>0.59652777777777777</c:v>
                </c:pt>
                <c:pt idx="21">
                  <c:v>0.59725694444444444</c:v>
                </c:pt>
                <c:pt idx="22">
                  <c:v>0.5979282407407408</c:v>
                </c:pt>
                <c:pt idx="23">
                  <c:v>0.59866898148148151</c:v>
                </c:pt>
                <c:pt idx="24">
                  <c:v>0.59934027777777776</c:v>
                </c:pt>
                <c:pt idx="25">
                  <c:v>0.60001157407407402</c:v>
                </c:pt>
                <c:pt idx="26">
                  <c:v>0.60075231481481484</c:v>
                </c:pt>
                <c:pt idx="27">
                  <c:v>0.60142361111111109</c:v>
                </c:pt>
                <c:pt idx="28">
                  <c:v>0.60209490740740745</c:v>
                </c:pt>
                <c:pt idx="29">
                  <c:v>0.60283564814814816</c:v>
                </c:pt>
                <c:pt idx="30">
                  <c:v>0.60350694444444442</c:v>
                </c:pt>
                <c:pt idx="31">
                  <c:v>0.60417824074074067</c:v>
                </c:pt>
                <c:pt idx="32">
                  <c:v>0.60490740740740734</c:v>
                </c:pt>
                <c:pt idx="33">
                  <c:v>0.60559027777777774</c:v>
                </c:pt>
                <c:pt idx="34">
                  <c:v>0.60626157407407411</c:v>
                </c:pt>
                <c:pt idx="35">
                  <c:v>0.60699074074074078</c:v>
                </c:pt>
                <c:pt idx="36">
                  <c:v>0.60767361111111107</c:v>
                </c:pt>
                <c:pt idx="37">
                  <c:v>0.60834490740740743</c:v>
                </c:pt>
                <c:pt idx="38">
                  <c:v>0.6090740740740741</c:v>
                </c:pt>
                <c:pt idx="39">
                  <c:v>0.60974537037037035</c:v>
                </c:pt>
                <c:pt idx="40">
                  <c:v>0.61042824074074076</c:v>
                </c:pt>
                <c:pt idx="41">
                  <c:v>0.61115740740740743</c:v>
                </c:pt>
                <c:pt idx="42">
                  <c:v>0.61182870370370368</c:v>
                </c:pt>
                <c:pt idx="43">
                  <c:v>0.61249999999999993</c:v>
                </c:pt>
                <c:pt idx="44">
                  <c:v>0.61324074074074075</c:v>
                </c:pt>
                <c:pt idx="45">
                  <c:v>0.61391203703703701</c:v>
                </c:pt>
                <c:pt idx="46">
                  <c:v>0.61458333333333337</c:v>
                </c:pt>
                <c:pt idx="47">
                  <c:v>0.61532407407407408</c:v>
                </c:pt>
                <c:pt idx="48">
                  <c:v>0.61599537037037033</c:v>
                </c:pt>
                <c:pt idx="49">
                  <c:v>0.6166666666666667</c:v>
                </c:pt>
                <c:pt idx="50">
                  <c:v>0.6174074074074074</c:v>
                </c:pt>
                <c:pt idx="51">
                  <c:v>0.61807870370370377</c:v>
                </c:pt>
                <c:pt idx="52">
                  <c:v>0.61875000000000002</c:v>
                </c:pt>
                <c:pt idx="53">
                  <c:v>0.61949074074074073</c:v>
                </c:pt>
                <c:pt idx="54">
                  <c:v>0.62016203703703698</c:v>
                </c:pt>
                <c:pt idx="55">
                  <c:v>0.62083333333333335</c:v>
                </c:pt>
                <c:pt idx="56">
                  <c:v>0.62156250000000002</c:v>
                </c:pt>
                <c:pt idx="57">
                  <c:v>0.62224537037037042</c:v>
                </c:pt>
                <c:pt idx="58">
                  <c:v>0.62291666666666667</c:v>
                </c:pt>
                <c:pt idx="59">
                  <c:v>0.62364583333333334</c:v>
                </c:pt>
                <c:pt idx="60">
                  <c:v>0.62438657407407405</c:v>
                </c:pt>
                <c:pt idx="61">
                  <c:v>0.625</c:v>
                </c:pt>
                <c:pt idx="62">
                  <c:v>0.62572916666666667</c:v>
                </c:pt>
                <c:pt idx="63">
                  <c:v>0.62640046296296303</c:v>
                </c:pt>
                <c:pt idx="64">
                  <c:v>0.62714120370370374</c:v>
                </c:pt>
                <c:pt idx="65">
                  <c:v>0.6278125</c:v>
                </c:pt>
                <c:pt idx="66">
                  <c:v>0.62848379629629625</c:v>
                </c:pt>
                <c:pt idx="67">
                  <c:v>0.62922453703703707</c:v>
                </c:pt>
                <c:pt idx="68">
                  <c:v>0.62989583333333332</c:v>
                </c:pt>
                <c:pt idx="69">
                  <c:v>0.63056712962962969</c:v>
                </c:pt>
                <c:pt idx="70">
                  <c:v>0.63130787037037039</c:v>
                </c:pt>
                <c:pt idx="71">
                  <c:v>0.63197916666666665</c:v>
                </c:pt>
                <c:pt idx="72">
                  <c:v>0.6326504629629629</c:v>
                </c:pt>
                <c:pt idx="73">
                  <c:v>0.63337962962962957</c:v>
                </c:pt>
                <c:pt idx="74">
                  <c:v>0.63406249999999997</c:v>
                </c:pt>
                <c:pt idx="75">
                  <c:v>0.63473379629629634</c:v>
                </c:pt>
                <c:pt idx="76">
                  <c:v>0.63546296296296301</c:v>
                </c:pt>
                <c:pt idx="77">
                  <c:v>0.6361458333333333</c:v>
                </c:pt>
                <c:pt idx="78">
                  <c:v>0.63681712962962966</c:v>
                </c:pt>
                <c:pt idx="79">
                  <c:v>0.63754629629629633</c:v>
                </c:pt>
                <c:pt idx="80">
                  <c:v>0.63821759259259259</c:v>
                </c:pt>
                <c:pt idx="81">
                  <c:v>0.63890046296296299</c:v>
                </c:pt>
                <c:pt idx="82">
                  <c:v>0.63962962962962966</c:v>
                </c:pt>
                <c:pt idx="83">
                  <c:v>0.64030092592592591</c:v>
                </c:pt>
                <c:pt idx="84">
                  <c:v>0.64097222222222217</c:v>
                </c:pt>
                <c:pt idx="85">
                  <c:v>0.64171296296296299</c:v>
                </c:pt>
                <c:pt idx="86">
                  <c:v>0.64244212962962965</c:v>
                </c:pt>
                <c:pt idx="87">
                  <c:v>0.6430555555555556</c:v>
                </c:pt>
                <c:pt idx="88">
                  <c:v>0.64379629629629631</c:v>
                </c:pt>
                <c:pt idx="89">
                  <c:v>0.64446759259259256</c:v>
                </c:pt>
                <c:pt idx="90">
                  <c:v>0.64513888888888882</c:v>
                </c:pt>
                <c:pt idx="91">
                  <c:v>0.64587962962962964</c:v>
                </c:pt>
                <c:pt idx="92">
                  <c:v>0.646550925925926</c:v>
                </c:pt>
                <c:pt idx="93">
                  <c:v>0.64722222222222225</c:v>
                </c:pt>
                <c:pt idx="94">
                  <c:v>0.64796296296296296</c:v>
                </c:pt>
                <c:pt idx="95">
                  <c:v>0.64863425925925922</c:v>
                </c:pt>
                <c:pt idx="96">
                  <c:v>0.64930555555555558</c:v>
                </c:pt>
                <c:pt idx="97">
                  <c:v>0.65003472222222225</c:v>
                </c:pt>
                <c:pt idx="98">
                  <c:v>0.65071759259259265</c:v>
                </c:pt>
                <c:pt idx="99">
                  <c:v>0.65138888888888891</c:v>
                </c:pt>
                <c:pt idx="100">
                  <c:v>0.65211805555555558</c:v>
                </c:pt>
                <c:pt idx="101">
                  <c:v>0.65280092592592587</c:v>
                </c:pt>
                <c:pt idx="102">
                  <c:v>0.65347222222222223</c:v>
                </c:pt>
                <c:pt idx="103">
                  <c:v>0.6542013888888889</c:v>
                </c:pt>
                <c:pt idx="104">
                  <c:v>0.65487268518518515</c:v>
                </c:pt>
                <c:pt idx="105">
                  <c:v>0.65561342592592597</c:v>
                </c:pt>
                <c:pt idx="106">
                  <c:v>0.65628472222222223</c:v>
                </c:pt>
                <c:pt idx="107">
                  <c:v>0.65695601851851848</c:v>
                </c:pt>
                <c:pt idx="108">
                  <c:v>0.65769675925925919</c:v>
                </c:pt>
                <c:pt idx="109">
                  <c:v>0.65836805555555555</c:v>
                </c:pt>
                <c:pt idx="110">
                  <c:v>0.65903935185185192</c:v>
                </c:pt>
                <c:pt idx="111">
                  <c:v>0.65978009259259263</c:v>
                </c:pt>
                <c:pt idx="112">
                  <c:v>0.66045138888888888</c:v>
                </c:pt>
                <c:pt idx="113">
                  <c:v>0.66112268518518513</c:v>
                </c:pt>
                <c:pt idx="114">
                  <c:v>0.6618518518518518</c:v>
                </c:pt>
                <c:pt idx="115">
                  <c:v>0.66253472222222221</c:v>
                </c:pt>
                <c:pt idx="116">
                  <c:v>0.66320601851851857</c:v>
                </c:pt>
                <c:pt idx="117">
                  <c:v>0.66393518518518524</c:v>
                </c:pt>
                <c:pt idx="118">
                  <c:v>0.66461805555555553</c:v>
                </c:pt>
                <c:pt idx="119">
                  <c:v>0.66528935185185178</c:v>
                </c:pt>
                <c:pt idx="120">
                  <c:v>0.66601851851851845</c:v>
                </c:pt>
                <c:pt idx="121">
                  <c:v>0.66668981481481471</c:v>
                </c:pt>
                <c:pt idx="122">
                  <c:v>0.66737268518518522</c:v>
                </c:pt>
                <c:pt idx="123">
                  <c:v>0.66810185185185178</c:v>
                </c:pt>
                <c:pt idx="124">
                  <c:v>0.66877314814814814</c:v>
                </c:pt>
                <c:pt idx="125">
                  <c:v>0.66945601851851855</c:v>
                </c:pt>
                <c:pt idx="126">
                  <c:v>0.67018518518518511</c:v>
                </c:pt>
                <c:pt idx="127">
                  <c:v>0.67085648148148147</c:v>
                </c:pt>
                <c:pt idx="128">
                  <c:v>0.67152777777777783</c:v>
                </c:pt>
                <c:pt idx="129">
                  <c:v>0.67226851851851854</c:v>
                </c:pt>
                <c:pt idx="130">
                  <c:v>0.6729398148148148</c:v>
                </c:pt>
                <c:pt idx="131">
                  <c:v>0.67361111111111116</c:v>
                </c:pt>
                <c:pt idx="132">
                  <c:v>0.67435185185185187</c:v>
                </c:pt>
                <c:pt idx="133">
                  <c:v>0.67502314814814823</c:v>
                </c:pt>
                <c:pt idx="134">
                  <c:v>0.67569444444444438</c:v>
                </c:pt>
                <c:pt idx="135">
                  <c:v>0.67643518518518519</c:v>
                </c:pt>
                <c:pt idx="136">
                  <c:v>0.67710648148148145</c:v>
                </c:pt>
                <c:pt idx="137">
                  <c:v>0.6777777777777777</c:v>
                </c:pt>
                <c:pt idx="138">
                  <c:v>0.67850694444444448</c:v>
                </c:pt>
                <c:pt idx="139">
                  <c:v>0.67918981481481477</c:v>
                </c:pt>
                <c:pt idx="140">
                  <c:v>0.67986111111111114</c:v>
                </c:pt>
                <c:pt idx="141">
                  <c:v>0.68059027777777781</c:v>
                </c:pt>
                <c:pt idx="142">
                  <c:v>0.6812731481481481</c:v>
                </c:pt>
                <c:pt idx="143">
                  <c:v>0.68194444444444446</c:v>
                </c:pt>
                <c:pt idx="144">
                  <c:v>0.68267361111111102</c:v>
                </c:pt>
                <c:pt idx="145">
                  <c:v>0.68334490740740739</c:v>
                </c:pt>
                <c:pt idx="146">
                  <c:v>0.6840856481481481</c:v>
                </c:pt>
                <c:pt idx="147">
                  <c:v>0.68475694444444446</c:v>
                </c:pt>
                <c:pt idx="148">
                  <c:v>0.68542824074074071</c:v>
                </c:pt>
                <c:pt idx="149">
                  <c:v>0.68616898148148142</c:v>
                </c:pt>
                <c:pt idx="150">
                  <c:v>0.68684027777777779</c:v>
                </c:pt>
                <c:pt idx="151">
                  <c:v>0.68751157407407415</c:v>
                </c:pt>
                <c:pt idx="152">
                  <c:v>0.68825231481481486</c:v>
                </c:pt>
                <c:pt idx="153">
                  <c:v>0.68892361111111111</c:v>
                </c:pt>
                <c:pt idx="154">
                  <c:v>0.68959490740740748</c:v>
                </c:pt>
                <c:pt idx="155">
                  <c:v>0.69032407407407403</c:v>
                </c:pt>
                <c:pt idx="156">
                  <c:v>0.69100694444444455</c:v>
                </c:pt>
                <c:pt idx="157">
                  <c:v>0.69167824074074069</c:v>
                </c:pt>
                <c:pt idx="158">
                  <c:v>0.69240740740740747</c:v>
                </c:pt>
                <c:pt idx="159">
                  <c:v>0.69309027777777776</c:v>
                </c:pt>
                <c:pt idx="160">
                  <c:v>0.69376157407407402</c:v>
                </c:pt>
                <c:pt idx="161">
                  <c:v>0.6944907407407408</c:v>
                </c:pt>
                <c:pt idx="162">
                  <c:v>0.69516203703703694</c:v>
                </c:pt>
                <c:pt idx="163">
                  <c:v>0.69584490740740745</c:v>
                </c:pt>
                <c:pt idx="164">
                  <c:v>0.69657407407407401</c:v>
                </c:pt>
                <c:pt idx="165">
                  <c:v>0.69724537037037038</c:v>
                </c:pt>
                <c:pt idx="166">
                  <c:v>0.69791666666666663</c:v>
                </c:pt>
                <c:pt idx="167">
                  <c:v>0.69865740740740734</c:v>
                </c:pt>
                <c:pt idx="168">
                  <c:v>0.6993287037037037</c:v>
                </c:pt>
                <c:pt idx="169">
                  <c:v>0.70000000000000007</c:v>
                </c:pt>
                <c:pt idx="170">
                  <c:v>0.70074074074074078</c:v>
                </c:pt>
                <c:pt idx="171">
                  <c:v>0.70141203703703703</c:v>
                </c:pt>
                <c:pt idx="172">
                  <c:v>0.70208333333333339</c:v>
                </c:pt>
                <c:pt idx="173">
                  <c:v>0.7028240740740741</c:v>
                </c:pt>
                <c:pt idx="174">
                  <c:v>0.70349537037037047</c:v>
                </c:pt>
                <c:pt idx="175">
                  <c:v>0.70416666666666661</c:v>
                </c:pt>
                <c:pt idx="176">
                  <c:v>0.70490740740740743</c:v>
                </c:pt>
                <c:pt idx="177">
                  <c:v>0.70557870370370368</c:v>
                </c:pt>
                <c:pt idx="178">
                  <c:v>0.70624999999999993</c:v>
                </c:pt>
                <c:pt idx="179">
                  <c:v>0.70697916666666671</c:v>
                </c:pt>
                <c:pt idx="180">
                  <c:v>0.70766203703703701</c:v>
                </c:pt>
                <c:pt idx="181">
                  <c:v>0.70833333333333337</c:v>
                </c:pt>
                <c:pt idx="182">
                  <c:v>0.70906249999999993</c:v>
                </c:pt>
                <c:pt idx="183">
                  <c:v>0.70974537037037033</c:v>
                </c:pt>
                <c:pt idx="184">
                  <c:v>0.7104166666666667</c:v>
                </c:pt>
                <c:pt idx="185">
                  <c:v>0.71114583333333325</c:v>
                </c:pt>
                <c:pt idx="186">
                  <c:v>0.71181712962962962</c:v>
                </c:pt>
                <c:pt idx="187">
                  <c:v>0.71255787037037033</c:v>
                </c:pt>
                <c:pt idx="188">
                  <c:v>0.71322916666666669</c:v>
                </c:pt>
                <c:pt idx="189">
                  <c:v>0.71390046296296295</c:v>
                </c:pt>
                <c:pt idx="190">
                  <c:v>0.71464120370370365</c:v>
                </c:pt>
                <c:pt idx="191">
                  <c:v>0.71531250000000002</c:v>
                </c:pt>
                <c:pt idx="192">
                  <c:v>0.71598379629629638</c:v>
                </c:pt>
                <c:pt idx="193">
                  <c:v>0.71672453703703709</c:v>
                </c:pt>
                <c:pt idx="194">
                  <c:v>0.71739583333333334</c:v>
                </c:pt>
                <c:pt idx="195">
                  <c:v>0.7180671296296296</c:v>
                </c:pt>
                <c:pt idx="196">
                  <c:v>0.71879629629629627</c:v>
                </c:pt>
                <c:pt idx="197">
                  <c:v>0.71947916666666656</c:v>
                </c:pt>
                <c:pt idx="198">
                  <c:v>0.72015046296296292</c:v>
                </c:pt>
                <c:pt idx="199">
                  <c:v>0.7208796296296297</c:v>
                </c:pt>
                <c:pt idx="200">
                  <c:v>0.7215625</c:v>
                </c:pt>
                <c:pt idx="201">
                  <c:v>0.72223379629629625</c:v>
                </c:pt>
                <c:pt idx="202">
                  <c:v>0.72296296296296303</c:v>
                </c:pt>
                <c:pt idx="203">
                  <c:v>0.72363425925925917</c:v>
                </c:pt>
                <c:pt idx="204">
                  <c:v>0.72431712962962969</c:v>
                </c:pt>
                <c:pt idx="205">
                  <c:v>0.72504629629629624</c:v>
                </c:pt>
                <c:pt idx="206">
                  <c:v>0.72571759259259261</c:v>
                </c:pt>
                <c:pt idx="207">
                  <c:v>0.72638888888888886</c:v>
                </c:pt>
                <c:pt idx="208">
                  <c:v>0.72712962962962957</c:v>
                </c:pt>
                <c:pt idx="209">
                  <c:v>0.72780092592592593</c:v>
                </c:pt>
                <c:pt idx="210">
                  <c:v>0.7284722222222223</c:v>
                </c:pt>
                <c:pt idx="211">
                  <c:v>0.72921296296296301</c:v>
                </c:pt>
                <c:pt idx="212">
                  <c:v>0.72988425925925926</c:v>
                </c:pt>
                <c:pt idx="213">
                  <c:v>0.73055555555555562</c:v>
                </c:pt>
                <c:pt idx="214">
                  <c:v>0.73129629629629633</c:v>
                </c:pt>
                <c:pt idx="215">
                  <c:v>0.7319675925925927</c:v>
                </c:pt>
                <c:pt idx="216">
                  <c:v>0.73263888888888884</c:v>
                </c:pt>
                <c:pt idx="217">
                  <c:v>0.73337962962962966</c:v>
                </c:pt>
                <c:pt idx="218">
                  <c:v>0.73405092592592591</c:v>
                </c:pt>
                <c:pt idx="219">
                  <c:v>0.73472222222222217</c:v>
                </c:pt>
                <c:pt idx="220">
                  <c:v>0.73545138888888895</c:v>
                </c:pt>
                <c:pt idx="221">
                  <c:v>0.73613425925925924</c:v>
                </c:pt>
                <c:pt idx="222">
                  <c:v>0.7368055555555556</c:v>
                </c:pt>
                <c:pt idx="223">
                  <c:v>0.73753472222222216</c:v>
                </c:pt>
                <c:pt idx="224">
                  <c:v>0.73821759259259256</c:v>
                </c:pt>
                <c:pt idx="225">
                  <c:v>0.73888888888888893</c:v>
                </c:pt>
                <c:pt idx="226">
                  <c:v>0.73961805555555549</c:v>
                </c:pt>
                <c:pt idx="227">
                  <c:v>0.74028935185185185</c:v>
                </c:pt>
                <c:pt idx="228">
                  <c:v>0.74103009259259256</c:v>
                </c:pt>
                <c:pt idx="229">
                  <c:v>0.74170138888888892</c:v>
                </c:pt>
                <c:pt idx="230">
                  <c:v>0.74244212962962963</c:v>
                </c:pt>
                <c:pt idx="231">
                  <c:v>0.74311342592592589</c:v>
                </c:pt>
                <c:pt idx="232">
                  <c:v>0.74378472222222225</c:v>
                </c:pt>
                <c:pt idx="233">
                  <c:v>0.74445601851851861</c:v>
                </c:pt>
                <c:pt idx="234">
                  <c:v>0.74519675925925932</c:v>
                </c:pt>
                <c:pt idx="235">
                  <c:v>0.74586805555555558</c:v>
                </c:pt>
                <c:pt idx="236">
                  <c:v>0.74653935185185183</c:v>
                </c:pt>
                <c:pt idx="237">
                  <c:v>0.7472685185185185</c:v>
                </c:pt>
                <c:pt idx="238">
                  <c:v>0.74795138888888879</c:v>
                </c:pt>
                <c:pt idx="239">
                  <c:v>0.74862268518518515</c:v>
                </c:pt>
                <c:pt idx="240">
                  <c:v>0.74935185185185194</c:v>
                </c:pt>
                <c:pt idx="241">
                  <c:v>0.75002314814814808</c:v>
                </c:pt>
                <c:pt idx="242">
                  <c:v>0.75070601851851848</c:v>
                </c:pt>
                <c:pt idx="243">
                  <c:v>0.75143518518518515</c:v>
                </c:pt>
                <c:pt idx="244">
                  <c:v>0.7521064814814814</c:v>
                </c:pt>
                <c:pt idx="245">
                  <c:v>0.75278935185185192</c:v>
                </c:pt>
                <c:pt idx="246">
                  <c:v>0.75351851851851848</c:v>
                </c:pt>
                <c:pt idx="247">
                  <c:v>0.75418981481481484</c:v>
                </c:pt>
                <c:pt idx="248">
                  <c:v>0.75486111111111109</c:v>
                </c:pt>
                <c:pt idx="249">
                  <c:v>0.7556018518518518</c:v>
                </c:pt>
                <c:pt idx="250">
                  <c:v>0.75627314814814817</c:v>
                </c:pt>
                <c:pt idx="251">
                  <c:v>0.75694444444444453</c:v>
                </c:pt>
                <c:pt idx="252">
                  <c:v>0.75768518518518524</c:v>
                </c:pt>
                <c:pt idx="253">
                  <c:v>0.75835648148148149</c:v>
                </c:pt>
                <c:pt idx="254">
                  <c:v>0.75902777777777775</c:v>
                </c:pt>
                <c:pt idx="255">
                  <c:v>0.75976851851851857</c:v>
                </c:pt>
                <c:pt idx="256">
                  <c:v>0.76043981481481471</c:v>
                </c:pt>
                <c:pt idx="257">
                  <c:v>0.76111111111111107</c:v>
                </c:pt>
                <c:pt idx="258">
                  <c:v>0.76184027777777785</c:v>
                </c:pt>
                <c:pt idx="259">
                  <c:v>0.76252314814814814</c:v>
                </c:pt>
                <c:pt idx="260">
                  <c:v>0.7631944444444444</c:v>
                </c:pt>
                <c:pt idx="261">
                  <c:v>0.76392361111111118</c:v>
                </c:pt>
                <c:pt idx="262">
                  <c:v>0.76459490740740732</c:v>
                </c:pt>
                <c:pt idx="263">
                  <c:v>0.76527777777777783</c:v>
                </c:pt>
                <c:pt idx="264">
                  <c:v>0.76600694444444439</c:v>
                </c:pt>
                <c:pt idx="265">
                  <c:v>0.76667824074074076</c:v>
                </c:pt>
                <c:pt idx="266">
                  <c:v>0.76741898148148147</c:v>
                </c:pt>
                <c:pt idx="267">
                  <c:v>0.76809027777777772</c:v>
                </c:pt>
                <c:pt idx="268">
                  <c:v>0.76876157407407408</c:v>
                </c:pt>
                <c:pt idx="269">
                  <c:v>0.76950231481481479</c:v>
                </c:pt>
                <c:pt idx="270">
                  <c:v>0.77017361111111116</c:v>
                </c:pt>
                <c:pt idx="271">
                  <c:v>0.77084490740740741</c:v>
                </c:pt>
                <c:pt idx="272">
                  <c:v>0.77158564814814812</c:v>
                </c:pt>
                <c:pt idx="273">
                  <c:v>0.77225694444444448</c:v>
                </c:pt>
                <c:pt idx="274">
                  <c:v>0.77292824074074085</c:v>
                </c:pt>
                <c:pt idx="275">
                  <c:v>0.7736574074074074</c:v>
                </c:pt>
                <c:pt idx="276">
                  <c:v>0.77434027777777781</c:v>
                </c:pt>
                <c:pt idx="277">
                  <c:v>0.77506944444444448</c:v>
                </c:pt>
                <c:pt idx="278">
                  <c:v>0.77574074074074073</c:v>
                </c:pt>
                <c:pt idx="279">
                  <c:v>0.77641203703703709</c:v>
                </c:pt>
                <c:pt idx="280">
                  <c:v>0.77709490740740739</c:v>
                </c:pt>
                <c:pt idx="281">
                  <c:v>0.77782407407407417</c:v>
                </c:pt>
                <c:pt idx="282">
                  <c:v>0.77849537037037031</c:v>
                </c:pt>
                <c:pt idx="283">
                  <c:v>0.77916666666666667</c:v>
                </c:pt>
                <c:pt idx="284">
                  <c:v>0.77990740740740738</c:v>
                </c:pt>
                <c:pt idx="285">
                  <c:v>0.78057870370370364</c:v>
                </c:pt>
                <c:pt idx="286">
                  <c:v>0.78125</c:v>
                </c:pt>
                <c:pt idx="287">
                  <c:v>0.78199074074074071</c:v>
                </c:pt>
                <c:pt idx="288">
                  <c:v>0.78266203703703707</c:v>
                </c:pt>
                <c:pt idx="289">
                  <c:v>0.78333333333333333</c:v>
                </c:pt>
                <c:pt idx="290">
                  <c:v>0.78407407407407403</c:v>
                </c:pt>
                <c:pt idx="291">
                  <c:v>0.7847453703703704</c:v>
                </c:pt>
                <c:pt idx="292">
                  <c:v>0.78541666666666676</c:v>
                </c:pt>
                <c:pt idx="293">
                  <c:v>0.78615740740740747</c:v>
                </c:pt>
                <c:pt idx="294">
                  <c:v>0.78682870370370372</c:v>
                </c:pt>
                <c:pt idx="295">
                  <c:v>0.78749999999999998</c:v>
                </c:pt>
                <c:pt idx="296">
                  <c:v>0.78822916666666665</c:v>
                </c:pt>
                <c:pt idx="297">
                  <c:v>0.78891203703703694</c:v>
                </c:pt>
                <c:pt idx="298">
                  <c:v>0.7895833333333333</c:v>
                </c:pt>
                <c:pt idx="299">
                  <c:v>0.79031250000000008</c:v>
                </c:pt>
                <c:pt idx="300">
                  <c:v>0.79098379629629623</c:v>
                </c:pt>
                <c:pt idx="301">
                  <c:v>0.79172453703703705</c:v>
                </c:pt>
                <c:pt idx="302">
                  <c:v>0.7923958333333333</c:v>
                </c:pt>
                <c:pt idx="303">
                  <c:v>0.79306712962962955</c:v>
                </c:pt>
                <c:pt idx="304">
                  <c:v>0.79380787037037026</c:v>
                </c:pt>
                <c:pt idx="305">
                  <c:v>0.79447916666666663</c:v>
                </c:pt>
                <c:pt idx="306">
                  <c:v>0.79515046296296299</c:v>
                </c:pt>
                <c:pt idx="307">
                  <c:v>0.7958912037037037</c:v>
                </c:pt>
                <c:pt idx="308">
                  <c:v>0.79656249999999995</c:v>
                </c:pt>
                <c:pt idx="309">
                  <c:v>0.79723379629629632</c:v>
                </c:pt>
                <c:pt idx="310">
                  <c:v>0.79796296296296287</c:v>
                </c:pt>
                <c:pt idx="311">
                  <c:v>0.79864583333333339</c:v>
                </c:pt>
                <c:pt idx="312">
                  <c:v>0.79931712962962964</c:v>
                </c:pt>
                <c:pt idx="313">
                  <c:v>0.80004629629629631</c:v>
                </c:pt>
                <c:pt idx="314">
                  <c:v>0.80071759259259256</c:v>
                </c:pt>
                <c:pt idx="315">
                  <c:v>0.80140046296296286</c:v>
                </c:pt>
                <c:pt idx="316">
                  <c:v>0.80212962962962964</c:v>
                </c:pt>
                <c:pt idx="317">
                  <c:v>0.802800925925926</c:v>
                </c:pt>
                <c:pt idx="318">
                  <c:v>0.80348379629629629</c:v>
                </c:pt>
                <c:pt idx="319">
                  <c:v>0.80421296296296296</c:v>
                </c:pt>
                <c:pt idx="320">
                  <c:v>0.80488425925925933</c:v>
                </c:pt>
                <c:pt idx="321">
                  <c:v>0.80555555555555547</c:v>
                </c:pt>
                <c:pt idx="322">
                  <c:v>0.8062962962962964</c:v>
                </c:pt>
                <c:pt idx="323">
                  <c:v>0.80696759259259254</c:v>
                </c:pt>
                <c:pt idx="324">
                  <c:v>0.80763888888888891</c:v>
                </c:pt>
                <c:pt idx="325">
                  <c:v>0.80837962962962961</c:v>
                </c:pt>
                <c:pt idx="326">
                  <c:v>0.80905092592592587</c:v>
                </c:pt>
                <c:pt idx="327">
                  <c:v>0.80972222222222223</c:v>
                </c:pt>
                <c:pt idx="328">
                  <c:v>0.81046296296296294</c:v>
                </c:pt>
                <c:pt idx="329">
                  <c:v>0.8111342592592593</c:v>
                </c:pt>
                <c:pt idx="330">
                  <c:v>0.81180555555555556</c:v>
                </c:pt>
                <c:pt idx="331">
                  <c:v>0.81253472222222223</c:v>
                </c:pt>
                <c:pt idx="332">
                  <c:v>0.81321759259259263</c:v>
                </c:pt>
                <c:pt idx="333">
                  <c:v>0.81388888888888899</c:v>
                </c:pt>
                <c:pt idx="334">
                  <c:v>0.81461805555555555</c:v>
                </c:pt>
                <c:pt idx="335">
                  <c:v>0.81528935185185192</c:v>
                </c:pt>
                <c:pt idx="336">
                  <c:v>0.81597222222222221</c:v>
                </c:pt>
                <c:pt idx="337">
                  <c:v>0.81670138888888888</c:v>
                </c:pt>
                <c:pt idx="338">
                  <c:v>0.81737268518518524</c:v>
                </c:pt>
                <c:pt idx="339">
                  <c:v>0.81811342592592595</c:v>
                </c:pt>
                <c:pt idx="340">
                  <c:v>0.81878472222222232</c:v>
                </c:pt>
                <c:pt idx="341">
                  <c:v>0.81945601851851846</c:v>
                </c:pt>
                <c:pt idx="342">
                  <c:v>0.82019675925925928</c:v>
                </c:pt>
                <c:pt idx="343">
                  <c:v>0.82086805555555553</c:v>
                </c:pt>
                <c:pt idx="344">
                  <c:v>0.82153935185185178</c:v>
                </c:pt>
                <c:pt idx="345">
                  <c:v>0.82228009259259249</c:v>
                </c:pt>
                <c:pt idx="346">
                  <c:v>0.82295138888888886</c:v>
                </c:pt>
                <c:pt idx="347">
                  <c:v>0.82362268518518522</c:v>
                </c:pt>
                <c:pt idx="348">
                  <c:v>0.82435185185185189</c:v>
                </c:pt>
                <c:pt idx="349">
                  <c:v>0.82503472222222218</c:v>
                </c:pt>
                <c:pt idx="350">
                  <c:v>0.82570601851851855</c:v>
                </c:pt>
                <c:pt idx="351">
                  <c:v>0.82643518518518511</c:v>
                </c:pt>
                <c:pt idx="352">
                  <c:v>0.82710648148148147</c:v>
                </c:pt>
                <c:pt idx="353">
                  <c:v>0.82778935185185187</c:v>
                </c:pt>
                <c:pt idx="354">
                  <c:v>0.82851851851851854</c:v>
                </c:pt>
                <c:pt idx="355">
                  <c:v>0.8291898148148148</c:v>
                </c:pt>
                <c:pt idx="356">
                  <c:v>0.82986111111111116</c:v>
                </c:pt>
                <c:pt idx="357">
                  <c:v>0.83060185185185187</c:v>
                </c:pt>
                <c:pt idx="358">
                  <c:v>0.83127314814814823</c:v>
                </c:pt>
                <c:pt idx="359">
                  <c:v>0.83194444444444438</c:v>
                </c:pt>
                <c:pt idx="360">
                  <c:v>0.83268518518518519</c:v>
                </c:pt>
                <c:pt idx="361">
                  <c:v>0.83335648148148145</c:v>
                </c:pt>
                <c:pt idx="362">
                  <c:v>0.8340277777777777</c:v>
                </c:pt>
                <c:pt idx="363">
                  <c:v>0.83476851851851841</c:v>
                </c:pt>
                <c:pt idx="364">
                  <c:v>0.83543981481481477</c:v>
                </c:pt>
                <c:pt idx="365">
                  <c:v>0.83611111111111114</c:v>
                </c:pt>
                <c:pt idx="366">
                  <c:v>0.83685185185185185</c:v>
                </c:pt>
                <c:pt idx="367">
                  <c:v>0.8375231481481481</c:v>
                </c:pt>
                <c:pt idx="368">
                  <c:v>0.83819444444444446</c:v>
                </c:pt>
                <c:pt idx="369">
                  <c:v>0.83892361111111102</c:v>
                </c:pt>
                <c:pt idx="370">
                  <c:v>0.83960648148148154</c:v>
                </c:pt>
                <c:pt idx="371">
                  <c:v>0.84027777777777779</c:v>
                </c:pt>
                <c:pt idx="372">
                  <c:v>0.84100694444444446</c:v>
                </c:pt>
                <c:pt idx="373">
                  <c:v>0.84167824074074071</c:v>
                </c:pt>
                <c:pt idx="374">
                  <c:v>0.84241898148148142</c:v>
                </c:pt>
                <c:pt idx="375">
                  <c:v>0.84309027777777779</c:v>
                </c:pt>
                <c:pt idx="376">
                  <c:v>0.84376157407407415</c:v>
                </c:pt>
                <c:pt idx="377">
                  <c:v>0.84450231481481486</c:v>
                </c:pt>
                <c:pt idx="378">
                  <c:v>0.84517361111111111</c:v>
                </c:pt>
                <c:pt idx="379">
                  <c:v>0.84584490740740748</c:v>
                </c:pt>
                <c:pt idx="380">
                  <c:v>0.84658564814814818</c:v>
                </c:pt>
                <c:pt idx="381">
                  <c:v>0.84725694444444455</c:v>
                </c:pt>
                <c:pt idx="382">
                  <c:v>0.84792824074074069</c:v>
                </c:pt>
                <c:pt idx="383">
                  <c:v>0.84865740740740747</c:v>
                </c:pt>
                <c:pt idx="384">
                  <c:v>0.84934027777777776</c:v>
                </c:pt>
                <c:pt idx="385">
                  <c:v>0.85001157407407402</c:v>
                </c:pt>
                <c:pt idx="386">
                  <c:v>0.8507407407407408</c:v>
                </c:pt>
                <c:pt idx="387">
                  <c:v>0.85142361111111109</c:v>
                </c:pt>
                <c:pt idx="388">
                  <c:v>0.85209490740740745</c:v>
                </c:pt>
                <c:pt idx="389">
                  <c:v>0.85282407407407401</c:v>
                </c:pt>
                <c:pt idx="390">
                  <c:v>0.85349537037037038</c:v>
                </c:pt>
                <c:pt idx="391">
                  <c:v>0.85417824074074078</c:v>
                </c:pt>
                <c:pt idx="392">
                  <c:v>0.85490740740740734</c:v>
                </c:pt>
                <c:pt idx="393">
                  <c:v>0.8555787037037037</c:v>
                </c:pt>
                <c:pt idx="394">
                  <c:v>0.85625000000000007</c:v>
                </c:pt>
                <c:pt idx="395">
                  <c:v>0.85699074074074078</c:v>
                </c:pt>
                <c:pt idx="396">
                  <c:v>0.85766203703703703</c:v>
                </c:pt>
                <c:pt idx="397">
                  <c:v>0.85833333333333339</c:v>
                </c:pt>
                <c:pt idx="398">
                  <c:v>0.8590740740740741</c:v>
                </c:pt>
                <c:pt idx="399">
                  <c:v>0.85974537037037047</c:v>
                </c:pt>
                <c:pt idx="400">
                  <c:v>0.86041666666666661</c:v>
                </c:pt>
                <c:pt idx="401">
                  <c:v>0.86115740740740743</c:v>
                </c:pt>
                <c:pt idx="402">
                  <c:v>0.86182870370370368</c:v>
                </c:pt>
                <c:pt idx="403">
                  <c:v>0.86249999999999993</c:v>
                </c:pt>
                <c:pt idx="404">
                  <c:v>0.86322916666666671</c:v>
                </c:pt>
                <c:pt idx="405">
                  <c:v>0.86391203703703701</c:v>
                </c:pt>
                <c:pt idx="406">
                  <c:v>0.86458333333333337</c:v>
                </c:pt>
                <c:pt idx="407">
                  <c:v>0.86531249999999993</c:v>
                </c:pt>
                <c:pt idx="408">
                  <c:v>0.86598379629629629</c:v>
                </c:pt>
                <c:pt idx="409">
                  <c:v>0.8666666666666667</c:v>
                </c:pt>
                <c:pt idx="410">
                  <c:v>0.86739583333333325</c:v>
                </c:pt>
                <c:pt idx="411">
                  <c:v>0.86806712962962962</c:v>
                </c:pt>
                <c:pt idx="412">
                  <c:v>0.86880787037037033</c:v>
                </c:pt>
                <c:pt idx="413">
                  <c:v>0.86947916666666669</c:v>
                </c:pt>
                <c:pt idx="414">
                  <c:v>0.87015046296296295</c:v>
                </c:pt>
                <c:pt idx="415">
                  <c:v>0.87089120370370365</c:v>
                </c:pt>
                <c:pt idx="416">
                  <c:v>0.87156250000000002</c:v>
                </c:pt>
                <c:pt idx="417">
                  <c:v>0.87223379629629638</c:v>
                </c:pt>
                <c:pt idx="418">
                  <c:v>0.87297453703703709</c:v>
                </c:pt>
                <c:pt idx="419">
                  <c:v>0.87364583333333334</c:v>
                </c:pt>
                <c:pt idx="420">
                  <c:v>0.8743171296296296</c:v>
                </c:pt>
                <c:pt idx="421">
                  <c:v>0.87504629629629627</c:v>
                </c:pt>
                <c:pt idx="422">
                  <c:v>0.87572916666666656</c:v>
                </c:pt>
                <c:pt idx="423">
                  <c:v>0.87640046296296292</c:v>
                </c:pt>
                <c:pt idx="424">
                  <c:v>0.8771296296296297</c:v>
                </c:pt>
                <c:pt idx="425">
                  <c:v>0.87780092592592596</c:v>
                </c:pt>
                <c:pt idx="426">
                  <c:v>0.87848379629629625</c:v>
                </c:pt>
                <c:pt idx="427">
                  <c:v>0.87921296296296303</c:v>
                </c:pt>
                <c:pt idx="428">
                  <c:v>0.87988425925925917</c:v>
                </c:pt>
                <c:pt idx="429">
                  <c:v>0.88055555555555554</c:v>
                </c:pt>
                <c:pt idx="430">
                  <c:v>0.88129629629629624</c:v>
                </c:pt>
                <c:pt idx="431">
                  <c:v>0.88196759259259261</c:v>
                </c:pt>
                <c:pt idx="432">
                  <c:v>0.88263888888888886</c:v>
                </c:pt>
                <c:pt idx="433">
                  <c:v>0.88337962962962957</c:v>
                </c:pt>
                <c:pt idx="434">
                  <c:v>0.88405092592592593</c:v>
                </c:pt>
                <c:pt idx="435">
                  <c:v>0.8847222222222223</c:v>
                </c:pt>
                <c:pt idx="436">
                  <c:v>0.88546296296296301</c:v>
                </c:pt>
                <c:pt idx="437">
                  <c:v>0.88613425925925926</c:v>
                </c:pt>
                <c:pt idx="438">
                  <c:v>0.88680555555555562</c:v>
                </c:pt>
                <c:pt idx="439">
                  <c:v>0.88753472222222218</c:v>
                </c:pt>
                <c:pt idx="440">
                  <c:v>0.8882175925925927</c:v>
                </c:pt>
                <c:pt idx="441">
                  <c:v>0.88888888888888884</c:v>
                </c:pt>
                <c:pt idx="442">
                  <c:v>0.88961805555555562</c:v>
                </c:pt>
                <c:pt idx="443">
                  <c:v>0.89030092592592591</c:v>
                </c:pt>
                <c:pt idx="444">
                  <c:v>0.89097222222222217</c:v>
                </c:pt>
                <c:pt idx="445">
                  <c:v>0.89170138888888895</c:v>
                </c:pt>
                <c:pt idx="446">
                  <c:v>0.89237268518518509</c:v>
                </c:pt>
                <c:pt idx="447">
                  <c:v>0.89311342592592602</c:v>
                </c:pt>
                <c:pt idx="448">
                  <c:v>0.89378472222222216</c:v>
                </c:pt>
                <c:pt idx="449">
                  <c:v>0.89445601851851853</c:v>
                </c:pt>
                <c:pt idx="450">
                  <c:v>0.89519675925925923</c:v>
                </c:pt>
                <c:pt idx="451">
                  <c:v>0.89586805555555549</c:v>
                </c:pt>
                <c:pt idx="452">
                  <c:v>0.89653935185185185</c:v>
                </c:pt>
                <c:pt idx="453">
                  <c:v>0.89728009259259256</c:v>
                </c:pt>
                <c:pt idx="454">
                  <c:v>0.89795138888888892</c:v>
                </c:pt>
                <c:pt idx="455">
                  <c:v>0.89862268518518518</c:v>
                </c:pt>
                <c:pt idx="456">
                  <c:v>0.89935185185185185</c:v>
                </c:pt>
                <c:pt idx="457">
                  <c:v>0.90003472222222225</c:v>
                </c:pt>
                <c:pt idx="458">
                  <c:v>0.90070601851851861</c:v>
                </c:pt>
                <c:pt idx="459">
                  <c:v>0.90143518518518517</c:v>
                </c:pt>
                <c:pt idx="460">
                  <c:v>0.90210648148148154</c:v>
                </c:pt>
                <c:pt idx="461">
                  <c:v>0.90278935185185183</c:v>
                </c:pt>
                <c:pt idx="462">
                  <c:v>0.9035185185185185</c:v>
                </c:pt>
                <c:pt idx="463">
                  <c:v>0.90418981481481486</c:v>
                </c:pt>
                <c:pt idx="464">
                  <c:v>0.90487268518518515</c:v>
                </c:pt>
                <c:pt idx="465">
                  <c:v>0.90560185185185194</c:v>
                </c:pt>
                <c:pt idx="466">
                  <c:v>0.90627314814814808</c:v>
                </c:pt>
                <c:pt idx="467">
                  <c:v>0.90694444444444444</c:v>
                </c:pt>
                <c:pt idx="468">
                  <c:v>0.90768518518518526</c:v>
                </c:pt>
                <c:pt idx="469">
                  <c:v>0.9083564814814814</c:v>
                </c:pt>
                <c:pt idx="470">
                  <c:v>0.90902777777777777</c:v>
                </c:pt>
                <c:pt idx="471">
                  <c:v>0.90976851851851848</c:v>
                </c:pt>
                <c:pt idx="472">
                  <c:v>0.91043981481481484</c:v>
                </c:pt>
                <c:pt idx="473">
                  <c:v>0.91111111111111109</c:v>
                </c:pt>
                <c:pt idx="474">
                  <c:v>0.9118518518518518</c:v>
                </c:pt>
                <c:pt idx="475">
                  <c:v>0.91252314814814817</c:v>
                </c:pt>
                <c:pt idx="476">
                  <c:v>0.91319444444444453</c:v>
                </c:pt>
                <c:pt idx="477">
                  <c:v>0.91392361111111109</c:v>
                </c:pt>
                <c:pt idx="478">
                  <c:v>0.91460648148148149</c:v>
                </c:pt>
                <c:pt idx="479">
                  <c:v>0.91527777777777775</c:v>
                </c:pt>
                <c:pt idx="480">
                  <c:v>0.91600694444444442</c:v>
                </c:pt>
                <c:pt idx="481">
                  <c:v>0.91667824074074078</c:v>
                </c:pt>
                <c:pt idx="482">
                  <c:v>0.91736111111111107</c:v>
                </c:pt>
                <c:pt idx="483">
                  <c:v>0.91809027777777785</c:v>
                </c:pt>
                <c:pt idx="484">
                  <c:v>0.91876157407407411</c:v>
                </c:pt>
                <c:pt idx="485">
                  <c:v>0.91950231481481481</c:v>
                </c:pt>
                <c:pt idx="486">
                  <c:v>0.92017361111111118</c:v>
                </c:pt>
                <c:pt idx="487">
                  <c:v>0.92084490740740732</c:v>
                </c:pt>
                <c:pt idx="488">
                  <c:v>0.92158564814814825</c:v>
                </c:pt>
                <c:pt idx="489">
                  <c:v>0.92225694444444439</c:v>
                </c:pt>
                <c:pt idx="490">
                  <c:v>0.92292824074074076</c:v>
                </c:pt>
                <c:pt idx="491">
                  <c:v>0.92365740740740743</c:v>
                </c:pt>
                <c:pt idx="492">
                  <c:v>0.92434027777777772</c:v>
                </c:pt>
                <c:pt idx="493">
                  <c:v>0.92501157407407408</c:v>
                </c:pt>
                <c:pt idx="494">
                  <c:v>0.92574074074074064</c:v>
                </c:pt>
                <c:pt idx="495">
                  <c:v>0.92642361111111116</c:v>
                </c:pt>
                <c:pt idx="496">
                  <c:v>0.92709490740740741</c:v>
                </c:pt>
                <c:pt idx="497">
                  <c:v>0.92782407407407408</c:v>
                </c:pt>
                <c:pt idx="498">
                  <c:v>0.92849537037037033</c:v>
                </c:pt>
                <c:pt idx="499">
                  <c:v>0.92917824074074085</c:v>
                </c:pt>
                <c:pt idx="500">
                  <c:v>0.9299074074074074</c:v>
                </c:pt>
                <c:pt idx="501">
                  <c:v>0.93057870370370377</c:v>
                </c:pt>
                <c:pt idx="502">
                  <c:v>0.93125000000000002</c:v>
                </c:pt>
                <c:pt idx="503">
                  <c:v>0.93199074074074073</c:v>
                </c:pt>
                <c:pt idx="504">
                  <c:v>0.93266203703703709</c:v>
                </c:pt>
                <c:pt idx="505">
                  <c:v>0.93333333333333324</c:v>
                </c:pt>
                <c:pt idx="506">
                  <c:v>0.93407407407407417</c:v>
                </c:pt>
                <c:pt idx="507">
                  <c:v>0.93474537037037031</c:v>
                </c:pt>
                <c:pt idx="508">
                  <c:v>0.93541666666666667</c:v>
                </c:pt>
                <c:pt idx="509">
                  <c:v>0.93615740740740738</c:v>
                </c:pt>
                <c:pt idx="510">
                  <c:v>0.93682870370370364</c:v>
                </c:pt>
                <c:pt idx="511">
                  <c:v>0.9375</c:v>
                </c:pt>
                <c:pt idx="512">
                  <c:v>0.93822916666666656</c:v>
                </c:pt>
                <c:pt idx="513">
                  <c:v>0.93891203703703707</c:v>
                </c:pt>
                <c:pt idx="514">
                  <c:v>0.93958333333333333</c:v>
                </c:pt>
                <c:pt idx="515">
                  <c:v>0.9403125</c:v>
                </c:pt>
                <c:pt idx="516">
                  <c:v>0.9409953703703704</c:v>
                </c:pt>
                <c:pt idx="517">
                  <c:v>0.94166666666666676</c:v>
                </c:pt>
                <c:pt idx="518">
                  <c:v>0.94239583333333332</c:v>
                </c:pt>
                <c:pt idx="519">
                  <c:v>0.94306712962962969</c:v>
                </c:pt>
                <c:pt idx="520">
                  <c:v>0.94380787037037039</c:v>
                </c:pt>
                <c:pt idx="521">
                  <c:v>0.94447916666666665</c:v>
                </c:pt>
                <c:pt idx="522">
                  <c:v>0.94515046296296301</c:v>
                </c:pt>
                <c:pt idx="523">
                  <c:v>0.94589120370370372</c:v>
                </c:pt>
                <c:pt idx="524">
                  <c:v>0.94656250000000008</c:v>
                </c:pt>
                <c:pt idx="525">
                  <c:v>0.94723379629629623</c:v>
                </c:pt>
                <c:pt idx="526">
                  <c:v>0.94797453703703705</c:v>
                </c:pt>
                <c:pt idx="527">
                  <c:v>0.9486458333333333</c:v>
                </c:pt>
                <c:pt idx="528">
                  <c:v>0.94931712962962955</c:v>
                </c:pt>
                <c:pt idx="529">
                  <c:v>0.95004629629629633</c:v>
                </c:pt>
                <c:pt idx="530">
                  <c:v>0.95072916666666663</c:v>
                </c:pt>
                <c:pt idx="531">
                  <c:v>0.95140046296296299</c:v>
                </c:pt>
                <c:pt idx="532">
                  <c:v>0.95212962962962966</c:v>
                </c:pt>
                <c:pt idx="533">
                  <c:v>0.95280092592592591</c:v>
                </c:pt>
                <c:pt idx="534">
                  <c:v>0.95348379629629632</c:v>
                </c:pt>
                <c:pt idx="535">
                  <c:v>0.95421296296296287</c:v>
                </c:pt>
                <c:pt idx="536">
                  <c:v>0.95488425925925924</c:v>
                </c:pt>
                <c:pt idx="537">
                  <c:v>0.9555555555555556</c:v>
                </c:pt>
                <c:pt idx="538">
                  <c:v>0.95629629629629631</c:v>
                </c:pt>
                <c:pt idx="539">
                  <c:v>0.95696759259259256</c:v>
                </c:pt>
                <c:pt idx="540">
                  <c:v>0.95763888888888893</c:v>
                </c:pt>
                <c:pt idx="541">
                  <c:v>0.95837962962962964</c:v>
                </c:pt>
                <c:pt idx="542">
                  <c:v>0.959050925925926</c:v>
                </c:pt>
                <c:pt idx="543">
                  <c:v>0.95972222222222225</c:v>
                </c:pt>
                <c:pt idx="544">
                  <c:v>0.96046296296296296</c:v>
                </c:pt>
                <c:pt idx="545">
                  <c:v>0.96113425925925933</c:v>
                </c:pt>
                <c:pt idx="546">
                  <c:v>0.96180555555555547</c:v>
                </c:pt>
                <c:pt idx="547">
                  <c:v>0.9625462962962964</c:v>
                </c:pt>
                <c:pt idx="548">
                  <c:v>0.96321759259259254</c:v>
                </c:pt>
                <c:pt idx="549">
                  <c:v>0.96388888888888891</c:v>
                </c:pt>
                <c:pt idx="550">
                  <c:v>0.96461805555555558</c:v>
                </c:pt>
                <c:pt idx="551">
                  <c:v>0.96530092592592587</c:v>
                </c:pt>
                <c:pt idx="552">
                  <c:v>0.96597222222222223</c:v>
                </c:pt>
                <c:pt idx="553">
                  <c:v>0.96670138888888879</c:v>
                </c:pt>
                <c:pt idx="554">
                  <c:v>0.96737268518518515</c:v>
                </c:pt>
                <c:pt idx="555">
                  <c:v>0.96811342592592586</c:v>
                </c:pt>
                <c:pt idx="556">
                  <c:v>0.96878472222222223</c:v>
                </c:pt>
                <c:pt idx="557">
                  <c:v>0.96945601851851848</c:v>
                </c:pt>
                <c:pt idx="558">
                  <c:v>0.97019675925925919</c:v>
                </c:pt>
                <c:pt idx="559">
                  <c:v>0.97086805555555555</c:v>
                </c:pt>
                <c:pt idx="560">
                  <c:v>0.97153935185185192</c:v>
                </c:pt>
                <c:pt idx="561">
                  <c:v>0.97228009259259263</c:v>
                </c:pt>
                <c:pt idx="562">
                  <c:v>0.97295138888888888</c:v>
                </c:pt>
                <c:pt idx="563">
                  <c:v>0.97362268518518524</c:v>
                </c:pt>
                <c:pt idx="564">
                  <c:v>0.9743518518518518</c:v>
                </c:pt>
                <c:pt idx="565">
                  <c:v>0.97503472222222232</c:v>
                </c:pt>
                <c:pt idx="566">
                  <c:v>0.97570601851851846</c:v>
                </c:pt>
                <c:pt idx="567">
                  <c:v>0.97643518518518524</c:v>
                </c:pt>
                <c:pt idx="568">
                  <c:v>0.97710648148148149</c:v>
                </c:pt>
                <c:pt idx="569">
                  <c:v>0.97778935185185178</c:v>
                </c:pt>
                <c:pt idx="570">
                  <c:v>0.97851851851851857</c:v>
                </c:pt>
                <c:pt idx="571">
                  <c:v>0.97918981481481471</c:v>
                </c:pt>
                <c:pt idx="572">
                  <c:v>0.97987268518518522</c:v>
                </c:pt>
                <c:pt idx="573">
                  <c:v>0.98060185185185189</c:v>
                </c:pt>
                <c:pt idx="574">
                  <c:v>0.98127314814814814</c:v>
                </c:pt>
                <c:pt idx="575">
                  <c:v>0.9819444444444444</c:v>
                </c:pt>
                <c:pt idx="576">
                  <c:v>0.98268518518518511</c:v>
                </c:pt>
                <c:pt idx="577">
                  <c:v>0.98335648148148147</c:v>
                </c:pt>
                <c:pt idx="578">
                  <c:v>0.98402777777777783</c:v>
                </c:pt>
                <c:pt idx="579">
                  <c:v>0.98476851851851854</c:v>
                </c:pt>
                <c:pt idx="580">
                  <c:v>0.9854398148148148</c:v>
                </c:pt>
                <c:pt idx="581">
                  <c:v>0.98611111111111116</c:v>
                </c:pt>
                <c:pt idx="582">
                  <c:v>0.98685185185185187</c:v>
                </c:pt>
                <c:pt idx="583">
                  <c:v>0.98752314814814823</c:v>
                </c:pt>
                <c:pt idx="584">
                  <c:v>0.98819444444444438</c:v>
                </c:pt>
                <c:pt idx="585">
                  <c:v>0.98892361111111116</c:v>
                </c:pt>
                <c:pt idx="586">
                  <c:v>0.98960648148148145</c:v>
                </c:pt>
                <c:pt idx="587">
                  <c:v>0.9902777777777777</c:v>
                </c:pt>
                <c:pt idx="588">
                  <c:v>0.99100694444444448</c:v>
                </c:pt>
                <c:pt idx="589">
                  <c:v>0.99168981481481477</c:v>
                </c:pt>
                <c:pt idx="590">
                  <c:v>0.99236111111111114</c:v>
                </c:pt>
                <c:pt idx="591">
                  <c:v>0.99309027777777781</c:v>
                </c:pt>
                <c:pt idx="592">
                  <c:v>0.99376157407407406</c:v>
                </c:pt>
                <c:pt idx="593">
                  <c:v>0.99450231481481488</c:v>
                </c:pt>
                <c:pt idx="594">
                  <c:v>0.99517361111111102</c:v>
                </c:pt>
                <c:pt idx="595">
                  <c:v>0.99584490740740739</c:v>
                </c:pt>
                <c:pt idx="596">
                  <c:v>0.9965856481481481</c:v>
                </c:pt>
                <c:pt idx="597">
                  <c:v>0.99725694444444446</c:v>
                </c:pt>
                <c:pt idx="598">
                  <c:v>0.99792824074074071</c:v>
                </c:pt>
                <c:pt idx="599">
                  <c:v>0.99866898148148142</c:v>
                </c:pt>
                <c:pt idx="600">
                  <c:v>0.99934027777777779</c:v>
                </c:pt>
                <c:pt idx="601">
                  <c:v>1.1574074074074073E-5</c:v>
                </c:pt>
                <c:pt idx="602">
                  <c:v>7.407407407407407E-4</c:v>
                </c:pt>
                <c:pt idx="603">
                  <c:v>1.423611111111111E-3</c:v>
                </c:pt>
                <c:pt idx="604">
                  <c:v>2.0949074074074073E-3</c:v>
                </c:pt>
                <c:pt idx="605">
                  <c:v>2.8240740740740739E-3</c:v>
                </c:pt>
                <c:pt idx="606">
                  <c:v>3.4953703703703705E-3</c:v>
                </c:pt>
                <c:pt idx="607">
                  <c:v>4.1782407407407402E-3</c:v>
                </c:pt>
                <c:pt idx="608">
                  <c:v>4.9074074074074072E-3</c:v>
                </c:pt>
                <c:pt idx="609">
                  <c:v>5.5787037037037038E-3</c:v>
                </c:pt>
                <c:pt idx="610">
                  <c:v>6.2499999999999995E-3</c:v>
                </c:pt>
                <c:pt idx="611">
                  <c:v>6.9907407407407409E-3</c:v>
                </c:pt>
                <c:pt idx="612">
                  <c:v>7.6620370370370366E-3</c:v>
                </c:pt>
                <c:pt idx="613">
                  <c:v>8.3333333333333332E-3</c:v>
                </c:pt>
                <c:pt idx="614">
                  <c:v>9.0740740740740729E-3</c:v>
                </c:pt>
                <c:pt idx="615">
                  <c:v>9.7453703703703713E-3</c:v>
                </c:pt>
                <c:pt idx="616">
                  <c:v>1.0416666666666666E-2</c:v>
                </c:pt>
                <c:pt idx="617">
                  <c:v>1.1157407407407408E-2</c:v>
                </c:pt>
                <c:pt idx="618">
                  <c:v>1.1828703703703704E-2</c:v>
                </c:pt>
                <c:pt idx="619">
                  <c:v>1.2499999999999999E-2</c:v>
                </c:pt>
                <c:pt idx="620">
                  <c:v>1.324074074074074E-2</c:v>
                </c:pt>
                <c:pt idx="621">
                  <c:v>1.3912037037037037E-2</c:v>
                </c:pt>
                <c:pt idx="622">
                  <c:v>1.4583333333333332E-2</c:v>
                </c:pt>
                <c:pt idx="623">
                  <c:v>1.53125E-2</c:v>
                </c:pt>
                <c:pt idx="624">
                  <c:v>1.5995370370370372E-2</c:v>
                </c:pt>
                <c:pt idx="625">
                  <c:v>1.6666666666666666E-2</c:v>
                </c:pt>
                <c:pt idx="626">
                  <c:v>1.7395833333333336E-2</c:v>
                </c:pt>
                <c:pt idx="627">
                  <c:v>1.8067129629629631E-2</c:v>
                </c:pt>
                <c:pt idx="628">
                  <c:v>1.8749999999999999E-2</c:v>
                </c:pt>
                <c:pt idx="629">
                  <c:v>1.9479166666666669E-2</c:v>
                </c:pt>
                <c:pt idx="630">
                  <c:v>2.0150462962962964E-2</c:v>
                </c:pt>
                <c:pt idx="631">
                  <c:v>2.0891203703703703E-2</c:v>
                </c:pt>
                <c:pt idx="632">
                  <c:v>2.1562499999999998E-2</c:v>
                </c:pt>
                <c:pt idx="633">
                  <c:v>2.2233796296296297E-2</c:v>
                </c:pt>
                <c:pt idx="634">
                  <c:v>2.297453703703704E-2</c:v>
                </c:pt>
                <c:pt idx="635">
                  <c:v>2.3645833333333335E-2</c:v>
                </c:pt>
                <c:pt idx="636">
                  <c:v>2.431712962962963E-2</c:v>
                </c:pt>
                <c:pt idx="637">
                  <c:v>2.5046296296296299E-2</c:v>
                </c:pt>
                <c:pt idx="638">
                  <c:v>2.5729166666666664E-2</c:v>
                </c:pt>
                <c:pt idx="639">
                  <c:v>2.6400462962962962E-2</c:v>
                </c:pt>
                <c:pt idx="640">
                  <c:v>2.7129629629629632E-2</c:v>
                </c:pt>
                <c:pt idx="641">
                  <c:v>2.78125E-2</c:v>
                </c:pt>
                <c:pt idx="642">
                  <c:v>2.8483796296296295E-2</c:v>
                </c:pt>
                <c:pt idx="643">
                  <c:v>2.9212962962962965E-2</c:v>
                </c:pt>
                <c:pt idx="644">
                  <c:v>2.988425925925926E-2</c:v>
                </c:pt>
                <c:pt idx="645">
                  <c:v>3.0567129629629628E-2</c:v>
                </c:pt>
                <c:pt idx="646">
                  <c:v>3.1296296296296301E-2</c:v>
                </c:pt>
                <c:pt idx="647">
                  <c:v>3.1967592592592589E-2</c:v>
                </c:pt>
                <c:pt idx="648">
                  <c:v>3.2638888888888891E-2</c:v>
                </c:pt>
                <c:pt idx="649">
                  <c:v>3.3379629629629634E-2</c:v>
                </c:pt>
                <c:pt idx="650">
                  <c:v>3.4050925925925922E-2</c:v>
                </c:pt>
                <c:pt idx="651">
                  <c:v>3.4722222222222224E-2</c:v>
                </c:pt>
                <c:pt idx="652">
                  <c:v>3.5462962962962967E-2</c:v>
                </c:pt>
                <c:pt idx="653">
                  <c:v>3.6134259259259262E-2</c:v>
                </c:pt>
                <c:pt idx="654">
                  <c:v>3.6805555555555557E-2</c:v>
                </c:pt>
                <c:pt idx="655">
                  <c:v>3.75462962962963E-2</c:v>
                </c:pt>
                <c:pt idx="656">
                  <c:v>3.8217592592592588E-2</c:v>
                </c:pt>
                <c:pt idx="657">
                  <c:v>3.888888888888889E-2</c:v>
                </c:pt>
                <c:pt idx="658">
                  <c:v>3.9618055555555552E-2</c:v>
                </c:pt>
                <c:pt idx="659">
                  <c:v>4.0300925925925928E-2</c:v>
                </c:pt>
                <c:pt idx="660">
                  <c:v>4.0972222222222222E-2</c:v>
                </c:pt>
                <c:pt idx="661">
                  <c:v>4.1701388888888885E-2</c:v>
                </c:pt>
                <c:pt idx="662">
                  <c:v>4.2372685185185187E-2</c:v>
                </c:pt>
                <c:pt idx="663">
                  <c:v>4.3055555555555562E-2</c:v>
                </c:pt>
                <c:pt idx="664">
                  <c:v>4.3784722222222218E-2</c:v>
                </c:pt>
                <c:pt idx="665">
                  <c:v>4.445601851851852E-2</c:v>
                </c:pt>
                <c:pt idx="666">
                  <c:v>4.5196759259259256E-2</c:v>
                </c:pt>
                <c:pt idx="667">
                  <c:v>4.5868055555555558E-2</c:v>
                </c:pt>
                <c:pt idx="668">
                  <c:v>4.6539351851851853E-2</c:v>
                </c:pt>
                <c:pt idx="669">
                  <c:v>4.7280092592592589E-2</c:v>
                </c:pt>
                <c:pt idx="670">
                  <c:v>4.7951388888888891E-2</c:v>
                </c:pt>
                <c:pt idx="671">
                  <c:v>4.8622685185185179E-2</c:v>
                </c:pt>
                <c:pt idx="672">
                  <c:v>4.9363425925925929E-2</c:v>
                </c:pt>
                <c:pt idx="673">
                  <c:v>5.0034722222222223E-2</c:v>
                </c:pt>
                <c:pt idx="674">
                  <c:v>5.0706018518518518E-2</c:v>
                </c:pt>
                <c:pt idx="675">
                  <c:v>5.1435185185185188E-2</c:v>
                </c:pt>
                <c:pt idx="676">
                  <c:v>5.2118055555555563E-2</c:v>
                </c:pt>
                <c:pt idx="677">
                  <c:v>5.2789351851851851E-2</c:v>
                </c:pt>
                <c:pt idx="678">
                  <c:v>5.3518518518518521E-2</c:v>
                </c:pt>
                <c:pt idx="679">
                  <c:v>5.4189814814814809E-2</c:v>
                </c:pt>
                <c:pt idx="680">
                  <c:v>5.4872685185185184E-2</c:v>
                </c:pt>
                <c:pt idx="681">
                  <c:v>5.5601851851851847E-2</c:v>
                </c:pt>
                <c:pt idx="682">
                  <c:v>5.6273148148148149E-2</c:v>
                </c:pt>
                <c:pt idx="683">
                  <c:v>5.6956018518518524E-2</c:v>
                </c:pt>
                <c:pt idx="684">
                  <c:v>5.768518518518518E-2</c:v>
                </c:pt>
                <c:pt idx="685">
                  <c:v>5.8356481481481481E-2</c:v>
                </c:pt>
                <c:pt idx="686">
                  <c:v>5.9027777777777783E-2</c:v>
                </c:pt>
                <c:pt idx="687">
                  <c:v>5.9768518518518519E-2</c:v>
                </c:pt>
                <c:pt idx="688">
                  <c:v>6.0439814814814814E-2</c:v>
                </c:pt>
                <c:pt idx="689">
                  <c:v>6.1111111111111116E-2</c:v>
                </c:pt>
                <c:pt idx="690">
                  <c:v>6.1851851851851852E-2</c:v>
                </c:pt>
                <c:pt idx="691">
                  <c:v>6.2523148148148147E-2</c:v>
                </c:pt>
                <c:pt idx="692">
                  <c:v>6.3194444444444442E-2</c:v>
                </c:pt>
                <c:pt idx="693">
                  <c:v>6.3935185185185192E-2</c:v>
                </c:pt>
                <c:pt idx="694">
                  <c:v>6.4606481481481473E-2</c:v>
                </c:pt>
                <c:pt idx="695">
                  <c:v>6.5277777777777782E-2</c:v>
                </c:pt>
                <c:pt idx="696">
                  <c:v>6.6006944444444438E-2</c:v>
                </c:pt>
                <c:pt idx="697">
                  <c:v>6.6689814814814813E-2</c:v>
                </c:pt>
                <c:pt idx="698">
                  <c:v>6.7361111111111108E-2</c:v>
                </c:pt>
                <c:pt idx="699">
                  <c:v>6.8090277777777777E-2</c:v>
                </c:pt>
                <c:pt idx="700">
                  <c:v>6.8761574074074072E-2</c:v>
                </c:pt>
                <c:pt idx="701">
                  <c:v>6.9444444444444434E-2</c:v>
                </c:pt>
                <c:pt idx="702">
                  <c:v>7.0173611111111103E-2</c:v>
                </c:pt>
                <c:pt idx="703">
                  <c:v>7.0844907407407412E-2</c:v>
                </c:pt>
                <c:pt idx="704">
                  <c:v>7.1585648148148148E-2</c:v>
                </c:pt>
                <c:pt idx="705">
                  <c:v>7.2256944444444443E-2</c:v>
                </c:pt>
                <c:pt idx="706">
                  <c:v>7.2928240740740738E-2</c:v>
                </c:pt>
                <c:pt idx="707">
                  <c:v>7.3668981481481488E-2</c:v>
                </c:pt>
                <c:pt idx="708">
                  <c:v>7.4340277777777783E-2</c:v>
                </c:pt>
                <c:pt idx="709">
                  <c:v>7.5011574074074064E-2</c:v>
                </c:pt>
                <c:pt idx="710">
                  <c:v>7.5740740740740733E-2</c:v>
                </c:pt>
                <c:pt idx="711">
                  <c:v>7.6423611111111109E-2</c:v>
                </c:pt>
                <c:pt idx="712">
                  <c:v>7.7094907407407418E-2</c:v>
                </c:pt>
                <c:pt idx="713">
                  <c:v>7.7824074074074087E-2</c:v>
                </c:pt>
                <c:pt idx="714">
                  <c:v>7.8506944444444449E-2</c:v>
                </c:pt>
                <c:pt idx="715">
                  <c:v>7.9178240740740743E-2</c:v>
                </c:pt>
                <c:pt idx="716">
                  <c:v>7.9907407407407413E-2</c:v>
                </c:pt>
                <c:pt idx="717">
                  <c:v>8.0578703703703694E-2</c:v>
                </c:pt>
                <c:pt idx="718">
                  <c:v>8.1261574074074069E-2</c:v>
                </c:pt>
                <c:pt idx="719">
                  <c:v>8.1990740740740739E-2</c:v>
                </c:pt>
                <c:pt idx="720">
                  <c:v>8.2662037037037034E-2</c:v>
                </c:pt>
                <c:pt idx="721">
                  <c:v>8.3333333333333329E-2</c:v>
                </c:pt>
                <c:pt idx="722">
                  <c:v>8.4074074074074079E-2</c:v>
                </c:pt>
                <c:pt idx="723">
                  <c:v>8.4745370370370374E-2</c:v>
                </c:pt>
                <c:pt idx="724">
                  <c:v>8.5416666666666655E-2</c:v>
                </c:pt>
                <c:pt idx="725">
                  <c:v>8.6157407407407405E-2</c:v>
                </c:pt>
                <c:pt idx="726">
                  <c:v>8.68287037037037E-2</c:v>
                </c:pt>
                <c:pt idx="727">
                  <c:v>8.7500000000000008E-2</c:v>
                </c:pt>
                <c:pt idx="728">
                  <c:v>8.8240740740740745E-2</c:v>
                </c:pt>
                <c:pt idx="729">
                  <c:v>8.8912037037037039E-2</c:v>
                </c:pt>
                <c:pt idx="730">
                  <c:v>8.9583333333333334E-2</c:v>
                </c:pt>
                <c:pt idx="731">
                  <c:v>9.0312500000000004E-2</c:v>
                </c:pt>
                <c:pt idx="732">
                  <c:v>9.0995370370370365E-2</c:v>
                </c:pt>
                <c:pt idx="733">
                  <c:v>9.1666666666666674E-2</c:v>
                </c:pt>
                <c:pt idx="734">
                  <c:v>9.239583333333333E-2</c:v>
                </c:pt>
                <c:pt idx="735">
                  <c:v>9.3067129629629639E-2</c:v>
                </c:pt>
                <c:pt idx="736">
                  <c:v>9.375E-2</c:v>
                </c:pt>
                <c:pt idx="737">
                  <c:v>9.447916666666667E-2</c:v>
                </c:pt>
                <c:pt idx="738">
                  <c:v>9.5150462962962964E-2</c:v>
                </c:pt>
                <c:pt idx="739">
                  <c:v>9.5891203703703701E-2</c:v>
                </c:pt>
                <c:pt idx="740">
                  <c:v>9.6562499999999996E-2</c:v>
                </c:pt>
                <c:pt idx="741">
                  <c:v>9.723379629629629E-2</c:v>
                </c:pt>
                <c:pt idx="742">
                  <c:v>9.7974537037037027E-2</c:v>
                </c:pt>
                <c:pt idx="743">
                  <c:v>9.8645833333333335E-2</c:v>
                </c:pt>
                <c:pt idx="744">
                  <c:v>9.931712962962963E-2</c:v>
                </c:pt>
                <c:pt idx="745">
                  <c:v>0.10005787037037038</c:v>
                </c:pt>
                <c:pt idx="746">
                  <c:v>0.10072916666666666</c:v>
                </c:pt>
                <c:pt idx="747">
                  <c:v>0.10140046296296296</c:v>
                </c:pt>
                <c:pt idx="748">
                  <c:v>0.10212962962962963</c:v>
                </c:pt>
                <c:pt idx="749">
                  <c:v>0.10281250000000001</c:v>
                </c:pt>
                <c:pt idx="750">
                  <c:v>0.1034837962962963</c:v>
                </c:pt>
                <c:pt idx="751">
                  <c:v>0.10421296296296297</c:v>
                </c:pt>
                <c:pt idx="752">
                  <c:v>0.10488425925925926</c:v>
                </c:pt>
                <c:pt idx="753">
                  <c:v>0.10556712962962962</c:v>
                </c:pt>
                <c:pt idx="754">
                  <c:v>0.10629629629629629</c:v>
                </c:pt>
                <c:pt idx="755">
                  <c:v>0.10696759259259259</c:v>
                </c:pt>
                <c:pt idx="756">
                  <c:v>0.1076388888888889</c:v>
                </c:pt>
                <c:pt idx="757">
                  <c:v>0.10837962962962962</c:v>
                </c:pt>
                <c:pt idx="758">
                  <c:v>0.10905092592592593</c:v>
                </c:pt>
                <c:pt idx="759">
                  <c:v>0.10972222222222222</c:v>
                </c:pt>
                <c:pt idx="760">
                  <c:v>0.11046296296296297</c:v>
                </c:pt>
                <c:pt idx="761">
                  <c:v>0.11113425925925925</c:v>
                </c:pt>
                <c:pt idx="762">
                  <c:v>0.11180555555555556</c:v>
                </c:pt>
                <c:pt idx="763">
                  <c:v>0.1125462962962963</c:v>
                </c:pt>
                <c:pt idx="764">
                  <c:v>0.11321759259259261</c:v>
                </c:pt>
                <c:pt idx="765">
                  <c:v>0.11388888888888889</c:v>
                </c:pt>
                <c:pt idx="766">
                  <c:v>0.11462962962962964</c:v>
                </c:pt>
                <c:pt idx="767">
                  <c:v>0.11530092592592593</c:v>
                </c:pt>
                <c:pt idx="768">
                  <c:v>0.11597222222222221</c:v>
                </c:pt>
                <c:pt idx="769">
                  <c:v>0.11670138888888888</c:v>
                </c:pt>
                <c:pt idx="770">
                  <c:v>0.11738425925925926</c:v>
                </c:pt>
                <c:pt idx="771">
                  <c:v>0.11805555555555557</c:v>
                </c:pt>
                <c:pt idx="772">
                  <c:v>0.11878472222222221</c:v>
                </c:pt>
                <c:pt idx="773">
                  <c:v>0.11945601851851852</c:v>
                </c:pt>
                <c:pt idx="774">
                  <c:v>0.12019675925925927</c:v>
                </c:pt>
                <c:pt idx="775">
                  <c:v>0.12086805555555556</c:v>
                </c:pt>
                <c:pt idx="776">
                  <c:v>0.12153935185185184</c:v>
                </c:pt>
                <c:pt idx="777">
                  <c:v>0.12228009259259259</c:v>
                </c:pt>
                <c:pt idx="778">
                  <c:v>0.12295138888888889</c:v>
                </c:pt>
                <c:pt idx="779">
                  <c:v>0.1236226851851852</c:v>
                </c:pt>
                <c:pt idx="780">
                  <c:v>0.12436342592592593</c:v>
                </c:pt>
                <c:pt idx="781">
                  <c:v>0.12503472222222223</c:v>
                </c:pt>
                <c:pt idx="782">
                  <c:v>0.12570601851851851</c:v>
                </c:pt>
                <c:pt idx="783">
                  <c:v>0.12643518518518518</c:v>
                </c:pt>
                <c:pt idx="784">
                  <c:v>0.12711805555555555</c:v>
                </c:pt>
                <c:pt idx="785">
                  <c:v>0.12778935185185183</c:v>
                </c:pt>
                <c:pt idx="786">
                  <c:v>0.1285185185185185</c:v>
                </c:pt>
                <c:pt idx="787">
                  <c:v>0.12918981481481481</c:v>
                </c:pt>
                <c:pt idx="788">
                  <c:v>0.12987268518518519</c:v>
                </c:pt>
                <c:pt idx="789">
                  <c:v>0.13060185185185186</c:v>
                </c:pt>
                <c:pt idx="790">
                  <c:v>0.13127314814814814</c:v>
                </c:pt>
                <c:pt idx="791">
                  <c:v>0.13195601851851851</c:v>
                </c:pt>
                <c:pt idx="792">
                  <c:v>0.13268518518518518</c:v>
                </c:pt>
                <c:pt idx="793">
                  <c:v>0.13335648148148146</c:v>
                </c:pt>
                <c:pt idx="794">
                  <c:v>0.13402777777777777</c:v>
                </c:pt>
                <c:pt idx="795">
                  <c:v>0.13476851851851851</c:v>
                </c:pt>
                <c:pt idx="796">
                  <c:v>0.13543981481481482</c:v>
                </c:pt>
                <c:pt idx="797">
                  <c:v>0.1361111111111111</c:v>
                </c:pt>
                <c:pt idx="798">
                  <c:v>0.13685185185185186</c:v>
                </c:pt>
                <c:pt idx="799">
                  <c:v>0.13752314814814814</c:v>
                </c:pt>
                <c:pt idx="800">
                  <c:v>0.13819444444444443</c:v>
                </c:pt>
                <c:pt idx="801">
                  <c:v>0.13893518518518519</c:v>
                </c:pt>
                <c:pt idx="802">
                  <c:v>0.1396064814814815</c:v>
                </c:pt>
                <c:pt idx="803">
                  <c:v>0.14027777777777778</c:v>
                </c:pt>
                <c:pt idx="804">
                  <c:v>0.14100694444444445</c:v>
                </c:pt>
                <c:pt idx="805">
                  <c:v>0.14168981481481482</c:v>
                </c:pt>
                <c:pt idx="806">
                  <c:v>0.1423611111111111</c:v>
                </c:pt>
                <c:pt idx="807">
                  <c:v>0.14309027777777777</c:v>
                </c:pt>
                <c:pt idx="808">
                  <c:v>0.14376157407407408</c:v>
                </c:pt>
                <c:pt idx="809">
                  <c:v>0.14444444444444446</c:v>
                </c:pt>
                <c:pt idx="810">
                  <c:v>0.14517361111111113</c:v>
                </c:pt>
                <c:pt idx="811">
                  <c:v>0.14584490740740741</c:v>
                </c:pt>
                <c:pt idx="812">
                  <c:v>0.14658564814814815</c:v>
                </c:pt>
                <c:pt idx="813">
                  <c:v>0.14725694444444445</c:v>
                </c:pt>
                <c:pt idx="814">
                  <c:v>0.14792824074074074</c:v>
                </c:pt>
                <c:pt idx="815">
                  <c:v>0.14866898148148147</c:v>
                </c:pt>
                <c:pt idx="816">
                  <c:v>0.14934027777777778</c:v>
                </c:pt>
                <c:pt idx="817">
                  <c:v>0.15001157407407409</c:v>
                </c:pt>
                <c:pt idx="818">
                  <c:v>0.15074074074074076</c:v>
                </c:pt>
                <c:pt idx="819">
                  <c:v>0.15142361111111111</c:v>
                </c:pt>
                <c:pt idx="820">
                  <c:v>0.15209490740740741</c:v>
                </c:pt>
                <c:pt idx="821">
                  <c:v>0.15282407407407408</c:v>
                </c:pt>
                <c:pt idx="822">
                  <c:v>0.15350694444444443</c:v>
                </c:pt>
                <c:pt idx="823">
                  <c:v>0.15417824074074074</c:v>
                </c:pt>
                <c:pt idx="824">
                  <c:v>0.15490740740740741</c:v>
                </c:pt>
                <c:pt idx="825">
                  <c:v>0.15557870370370372</c:v>
                </c:pt>
                <c:pt idx="826">
                  <c:v>0.15626157407407407</c:v>
                </c:pt>
                <c:pt idx="827">
                  <c:v>0.15699074074074074</c:v>
                </c:pt>
                <c:pt idx="828">
                  <c:v>0.15766203703703704</c:v>
                </c:pt>
                <c:pt idx="829">
                  <c:v>0.15833333333333333</c:v>
                </c:pt>
                <c:pt idx="830">
                  <c:v>0.15907407407407406</c:v>
                </c:pt>
                <c:pt idx="831">
                  <c:v>0.15974537037037037</c:v>
                </c:pt>
                <c:pt idx="832">
                  <c:v>0.16041666666666668</c:v>
                </c:pt>
                <c:pt idx="833">
                  <c:v>0.16115740740740742</c:v>
                </c:pt>
                <c:pt idx="834">
                  <c:v>0.1618287037037037</c:v>
                </c:pt>
                <c:pt idx="835">
                  <c:v>0.16250000000000001</c:v>
                </c:pt>
                <c:pt idx="836">
                  <c:v>0.16324074074074074</c:v>
                </c:pt>
                <c:pt idx="837">
                  <c:v>0.16391203703703702</c:v>
                </c:pt>
                <c:pt idx="838">
                  <c:v>0.16458333333333333</c:v>
                </c:pt>
                <c:pt idx="839">
                  <c:v>0.1653125</c:v>
                </c:pt>
                <c:pt idx="840">
                  <c:v>0.16599537037037038</c:v>
                </c:pt>
                <c:pt idx="841">
                  <c:v>0.16666666666666666</c:v>
                </c:pt>
                <c:pt idx="842">
                  <c:v>0.16739583333333333</c:v>
                </c:pt>
                <c:pt idx="843">
                  <c:v>0.16806712962962964</c:v>
                </c:pt>
                <c:pt idx="844">
                  <c:v>0.16874999999999998</c:v>
                </c:pt>
                <c:pt idx="845">
                  <c:v>0.16947916666666665</c:v>
                </c:pt>
                <c:pt idx="846">
                  <c:v>0.17015046296296296</c:v>
                </c:pt>
                <c:pt idx="847">
                  <c:v>0.1708912037037037</c:v>
                </c:pt>
                <c:pt idx="848">
                  <c:v>0.17156249999999998</c:v>
                </c:pt>
                <c:pt idx="849">
                  <c:v>0.17223379629629632</c:v>
                </c:pt>
                <c:pt idx="850">
                  <c:v>0.17297453703703702</c:v>
                </c:pt>
                <c:pt idx="851">
                  <c:v>0.17364583333333336</c:v>
                </c:pt>
                <c:pt idx="852">
                  <c:v>0.17431712962962964</c:v>
                </c:pt>
                <c:pt idx="853">
                  <c:v>0.17505787037037038</c:v>
                </c:pt>
                <c:pt idx="854">
                  <c:v>0.17572916666666669</c:v>
                </c:pt>
                <c:pt idx="855">
                  <c:v>0.17640046296296297</c:v>
                </c:pt>
                <c:pt idx="856">
                  <c:v>0.17712962962962964</c:v>
                </c:pt>
                <c:pt idx="857">
                  <c:v>0.17781250000000001</c:v>
                </c:pt>
                <c:pt idx="858">
                  <c:v>0.17848379629629629</c:v>
                </c:pt>
                <c:pt idx="859">
                  <c:v>0.17921296296296296</c:v>
                </c:pt>
                <c:pt idx="860">
                  <c:v>0.17988425925925924</c:v>
                </c:pt>
                <c:pt idx="861">
                  <c:v>0.18056712962962962</c:v>
                </c:pt>
                <c:pt idx="862">
                  <c:v>0.18129629629629629</c:v>
                </c:pt>
                <c:pt idx="863">
                  <c:v>0.18196759259259257</c:v>
                </c:pt>
                <c:pt idx="864">
                  <c:v>0.18263888888888891</c:v>
                </c:pt>
                <c:pt idx="865">
                  <c:v>0.18337962962962961</c:v>
                </c:pt>
                <c:pt idx="866">
                  <c:v>0.18405092592592595</c:v>
                </c:pt>
                <c:pt idx="867">
                  <c:v>0.18479166666666666</c:v>
                </c:pt>
                <c:pt idx="868">
                  <c:v>0.18546296296296297</c:v>
                </c:pt>
                <c:pt idx="869">
                  <c:v>0.18613425925925928</c:v>
                </c:pt>
                <c:pt idx="870">
                  <c:v>0.18680555555555556</c:v>
                </c:pt>
                <c:pt idx="871">
                  <c:v>0.18754629629629629</c:v>
                </c:pt>
                <c:pt idx="872">
                  <c:v>0.1882175925925926</c:v>
                </c:pt>
                <c:pt idx="873">
                  <c:v>0.18888888888888888</c:v>
                </c:pt>
                <c:pt idx="874">
                  <c:v>0.18961805555555555</c:v>
                </c:pt>
                <c:pt idx="875">
                  <c:v>0.19030092592592593</c:v>
                </c:pt>
                <c:pt idx="876">
                  <c:v>0.19097222222222221</c:v>
                </c:pt>
                <c:pt idx="877">
                  <c:v>0.19170138888888888</c:v>
                </c:pt>
                <c:pt idx="878">
                  <c:v>0.19238425925925925</c:v>
                </c:pt>
                <c:pt idx="879">
                  <c:v>0.19305555555555554</c:v>
                </c:pt>
                <c:pt idx="880">
                  <c:v>0.19378472222222221</c:v>
                </c:pt>
                <c:pt idx="881">
                  <c:v>0.19445601851851854</c:v>
                </c:pt>
                <c:pt idx="882">
                  <c:v>0.19519675925925925</c:v>
                </c:pt>
                <c:pt idx="883">
                  <c:v>0.19586805555555556</c:v>
                </c:pt>
                <c:pt idx="884">
                  <c:v>0.19653935185185187</c:v>
                </c:pt>
                <c:pt idx="885">
                  <c:v>0.1972800925925926</c:v>
                </c:pt>
                <c:pt idx="886">
                  <c:v>0.19795138888888889</c:v>
                </c:pt>
                <c:pt idx="887">
                  <c:v>0.19862268518518519</c:v>
                </c:pt>
                <c:pt idx="888">
                  <c:v>0.19936342592592593</c:v>
                </c:pt>
                <c:pt idx="889">
                  <c:v>0.20003472222222221</c:v>
                </c:pt>
                <c:pt idx="890">
                  <c:v>0.20070601851851852</c:v>
                </c:pt>
                <c:pt idx="891">
                  <c:v>0.20143518518518519</c:v>
                </c:pt>
                <c:pt idx="892">
                  <c:v>0.20211805555555554</c:v>
                </c:pt>
                <c:pt idx="893">
                  <c:v>0.20278935185185185</c:v>
                </c:pt>
                <c:pt idx="894">
                  <c:v>0.20351851851851852</c:v>
                </c:pt>
                <c:pt idx="895">
                  <c:v>0.20420138888888886</c:v>
                </c:pt>
                <c:pt idx="896">
                  <c:v>0.2048726851851852</c:v>
                </c:pt>
                <c:pt idx="897">
                  <c:v>0.20560185185185187</c:v>
                </c:pt>
                <c:pt idx="898">
                  <c:v>0.20627314814814815</c:v>
                </c:pt>
                <c:pt idx="899">
                  <c:v>0.20695601851851853</c:v>
                </c:pt>
                <c:pt idx="900">
                  <c:v>0.20768518518518519</c:v>
                </c:pt>
                <c:pt idx="901">
                  <c:v>0.20835648148148148</c:v>
                </c:pt>
                <c:pt idx="902">
                  <c:v>0.20902777777777778</c:v>
                </c:pt>
                <c:pt idx="903">
                  <c:v>0.20976851851851852</c:v>
                </c:pt>
                <c:pt idx="904">
                  <c:v>0.2104398148148148</c:v>
                </c:pt>
                <c:pt idx="905">
                  <c:v>0.21111111111111111</c:v>
                </c:pt>
                <c:pt idx="906">
                  <c:v>0.21185185185185185</c:v>
                </c:pt>
                <c:pt idx="907">
                  <c:v>0.21252314814814813</c:v>
                </c:pt>
                <c:pt idx="908">
                  <c:v>0.21319444444444444</c:v>
                </c:pt>
                <c:pt idx="909">
                  <c:v>0.21393518518518517</c:v>
                </c:pt>
                <c:pt idx="910">
                  <c:v>0.21460648148148151</c:v>
                </c:pt>
                <c:pt idx="911">
                  <c:v>0.21527777777777779</c:v>
                </c:pt>
                <c:pt idx="912">
                  <c:v>0.21601851851851853</c:v>
                </c:pt>
                <c:pt idx="913">
                  <c:v>0.21668981481481484</c:v>
                </c:pt>
                <c:pt idx="914">
                  <c:v>0.21736111111111112</c:v>
                </c:pt>
                <c:pt idx="915">
                  <c:v>0.21809027777777779</c:v>
                </c:pt>
                <c:pt idx="916">
                  <c:v>0.21877314814814816</c:v>
                </c:pt>
                <c:pt idx="917">
                  <c:v>0.21944444444444444</c:v>
                </c:pt>
                <c:pt idx="918">
                  <c:v>0.22017361111111111</c:v>
                </c:pt>
                <c:pt idx="919">
                  <c:v>0.22084490740740739</c:v>
                </c:pt>
                <c:pt idx="920">
                  <c:v>0.22152777777777777</c:v>
                </c:pt>
                <c:pt idx="921">
                  <c:v>0.22225694444444444</c:v>
                </c:pt>
                <c:pt idx="922">
                  <c:v>0.22292824074074072</c:v>
                </c:pt>
                <c:pt idx="923">
                  <c:v>0.22366898148148148</c:v>
                </c:pt>
                <c:pt idx="924">
                  <c:v>0.22434027777777776</c:v>
                </c:pt>
                <c:pt idx="925">
                  <c:v>0.2250115740740741</c:v>
                </c:pt>
                <c:pt idx="926">
                  <c:v>0.22575231481481481</c:v>
                </c:pt>
                <c:pt idx="927">
                  <c:v>0.22642361111111112</c:v>
                </c:pt>
                <c:pt idx="928">
                  <c:v>0.22709490740740743</c:v>
                </c:pt>
                <c:pt idx="929">
                  <c:v>0.22783564814814816</c:v>
                </c:pt>
                <c:pt idx="930">
                  <c:v>0.22850694444444444</c:v>
                </c:pt>
                <c:pt idx="931">
                  <c:v>0.22917824074074075</c:v>
                </c:pt>
                <c:pt idx="932">
                  <c:v>0.22990740740740742</c:v>
                </c:pt>
                <c:pt idx="933">
                  <c:v>0.23059027777777777</c:v>
                </c:pt>
                <c:pt idx="934">
                  <c:v>0.23126157407407408</c:v>
                </c:pt>
                <c:pt idx="935">
                  <c:v>0.23199074074074075</c:v>
                </c:pt>
                <c:pt idx="936">
                  <c:v>0.23267361111111109</c:v>
                </c:pt>
                <c:pt idx="937">
                  <c:v>0.2333449074074074</c:v>
                </c:pt>
                <c:pt idx="938">
                  <c:v>0.23407407407407407</c:v>
                </c:pt>
                <c:pt idx="939">
                  <c:v>0.23474537037037035</c:v>
                </c:pt>
                <c:pt idx="940">
                  <c:v>0.23542824074074073</c:v>
                </c:pt>
                <c:pt idx="941">
                  <c:v>0.2361574074074074</c:v>
                </c:pt>
                <c:pt idx="942">
                  <c:v>0.23682870370370371</c:v>
                </c:pt>
                <c:pt idx="943">
                  <c:v>0.23750000000000002</c:v>
                </c:pt>
                <c:pt idx="944">
                  <c:v>0.23824074074074075</c:v>
                </c:pt>
                <c:pt idx="945">
                  <c:v>0.23891203703703703</c:v>
                </c:pt>
                <c:pt idx="946">
                  <c:v>0.23958333333333334</c:v>
                </c:pt>
                <c:pt idx="947">
                  <c:v>0.24032407407407408</c:v>
                </c:pt>
                <c:pt idx="948">
                  <c:v>0.24099537037037036</c:v>
                </c:pt>
                <c:pt idx="949">
                  <c:v>0.24166666666666667</c:v>
                </c:pt>
                <c:pt idx="950">
                  <c:v>0.2424074074074074</c:v>
                </c:pt>
                <c:pt idx="951">
                  <c:v>0.24307870370370369</c:v>
                </c:pt>
                <c:pt idx="952">
                  <c:v>0.24374999999999999</c:v>
                </c:pt>
                <c:pt idx="953">
                  <c:v>0.24449074074074073</c:v>
                </c:pt>
                <c:pt idx="954">
                  <c:v>0.24516203703703701</c:v>
                </c:pt>
                <c:pt idx="955">
                  <c:v>0.24583333333333335</c:v>
                </c:pt>
                <c:pt idx="956">
                  <c:v>0.24656250000000002</c:v>
                </c:pt>
                <c:pt idx="957">
                  <c:v>0.24724537037037039</c:v>
                </c:pt>
                <c:pt idx="958">
                  <c:v>0.24791666666666667</c:v>
                </c:pt>
                <c:pt idx="959">
                  <c:v>0.24864583333333334</c:v>
                </c:pt>
                <c:pt idx="960">
                  <c:v>0.24931712962962962</c:v>
                </c:pt>
                <c:pt idx="961">
                  <c:v>0.25</c:v>
                </c:pt>
                <c:pt idx="962">
                  <c:v>0.25072916666666667</c:v>
                </c:pt>
                <c:pt idx="963">
                  <c:v>0.25140046296296298</c:v>
                </c:pt>
                <c:pt idx="964">
                  <c:v>0.25214120370370369</c:v>
                </c:pt>
                <c:pt idx="965">
                  <c:v>0.2528125</c:v>
                </c:pt>
                <c:pt idx="966">
                  <c:v>0.2534837962962963</c:v>
                </c:pt>
                <c:pt idx="967">
                  <c:v>0.25422453703703701</c:v>
                </c:pt>
                <c:pt idx="968">
                  <c:v>0.25489583333333332</c:v>
                </c:pt>
                <c:pt idx="969">
                  <c:v>0.25556712962962963</c:v>
                </c:pt>
                <c:pt idx="970">
                  <c:v>0.25630787037037034</c:v>
                </c:pt>
                <c:pt idx="971">
                  <c:v>0.2569791666666667</c:v>
                </c:pt>
                <c:pt idx="972">
                  <c:v>0.25765046296296296</c:v>
                </c:pt>
                <c:pt idx="973">
                  <c:v>0.25837962962962963</c:v>
                </c:pt>
                <c:pt idx="974">
                  <c:v>0.25906250000000003</c:v>
                </c:pt>
                <c:pt idx="975">
                  <c:v>0.25973379629629628</c:v>
                </c:pt>
                <c:pt idx="976">
                  <c:v>0.26046296296296295</c:v>
                </c:pt>
                <c:pt idx="977">
                  <c:v>0.26113425925925926</c:v>
                </c:pt>
                <c:pt idx="978">
                  <c:v>0.26181712962962961</c:v>
                </c:pt>
                <c:pt idx="979">
                  <c:v>0.26254629629629628</c:v>
                </c:pt>
                <c:pt idx="980">
                  <c:v>0.26321759259259259</c:v>
                </c:pt>
                <c:pt idx="981">
                  <c:v>0.26390046296296293</c:v>
                </c:pt>
                <c:pt idx="982">
                  <c:v>0.2646296296296296</c:v>
                </c:pt>
                <c:pt idx="983">
                  <c:v>0.26530092592592591</c:v>
                </c:pt>
                <c:pt idx="984">
                  <c:v>0.26597222222222222</c:v>
                </c:pt>
                <c:pt idx="985">
                  <c:v>0.26671296296296293</c:v>
                </c:pt>
                <c:pt idx="986">
                  <c:v>0.26738425925925929</c:v>
                </c:pt>
                <c:pt idx="987">
                  <c:v>0.26805555555555555</c:v>
                </c:pt>
                <c:pt idx="988">
                  <c:v>0.26879629629629631</c:v>
                </c:pt>
                <c:pt idx="989">
                  <c:v>0.26946759259259262</c:v>
                </c:pt>
                <c:pt idx="990">
                  <c:v>0.27013888888888887</c:v>
                </c:pt>
                <c:pt idx="991">
                  <c:v>0.27087962962962964</c:v>
                </c:pt>
                <c:pt idx="992">
                  <c:v>0.27155092592592595</c:v>
                </c:pt>
                <c:pt idx="993">
                  <c:v>0.2722222222222222</c:v>
                </c:pt>
                <c:pt idx="994">
                  <c:v>0.27296296296296296</c:v>
                </c:pt>
                <c:pt idx="995">
                  <c:v>0.27363425925925927</c:v>
                </c:pt>
                <c:pt idx="996">
                  <c:v>0.27430555555555552</c:v>
                </c:pt>
                <c:pt idx="997">
                  <c:v>0.27503472222222219</c:v>
                </c:pt>
                <c:pt idx="998">
                  <c:v>0.2757175925925926</c:v>
                </c:pt>
                <c:pt idx="999">
                  <c:v>0.27638888888888885</c:v>
                </c:pt>
                <c:pt idx="1000">
                  <c:v>0.27711805555555552</c:v>
                </c:pt>
                <c:pt idx="1001">
                  <c:v>0.27778935185185188</c:v>
                </c:pt>
                <c:pt idx="1002">
                  <c:v>0.27853009259259259</c:v>
                </c:pt>
                <c:pt idx="1003">
                  <c:v>0.2792013888888889</c:v>
                </c:pt>
                <c:pt idx="1004">
                  <c:v>0.27987268518518521</c:v>
                </c:pt>
                <c:pt idx="1005">
                  <c:v>0.28061342592592592</c:v>
                </c:pt>
                <c:pt idx="1006">
                  <c:v>0.28128472222222223</c:v>
                </c:pt>
                <c:pt idx="1007">
                  <c:v>0.28195601851851854</c:v>
                </c:pt>
                <c:pt idx="1008">
                  <c:v>0.28269675925925924</c:v>
                </c:pt>
                <c:pt idx="1009">
                  <c:v>0.28336805555555555</c:v>
                </c:pt>
                <c:pt idx="1010">
                  <c:v>0.28403935185185186</c:v>
                </c:pt>
                <c:pt idx="1011">
                  <c:v>0.28476851851851853</c:v>
                </c:pt>
                <c:pt idx="1012">
                  <c:v>0.28545138888888888</c:v>
                </c:pt>
                <c:pt idx="1013">
                  <c:v>0.28618055555555555</c:v>
                </c:pt>
                <c:pt idx="1014">
                  <c:v>0.28685185185185186</c:v>
                </c:pt>
                <c:pt idx="1015">
                  <c:v>0.28752314814814817</c:v>
                </c:pt>
                <c:pt idx="1016">
                  <c:v>0.28820601851851851</c:v>
                </c:pt>
                <c:pt idx="1017">
                  <c:v>0.28893518518518518</c:v>
                </c:pt>
                <c:pt idx="1018">
                  <c:v>0.28960648148148149</c:v>
                </c:pt>
                <c:pt idx="1019">
                  <c:v>0.29028935185185184</c:v>
                </c:pt>
                <c:pt idx="1020">
                  <c:v>0.29101851851851851</c:v>
                </c:pt>
                <c:pt idx="1021">
                  <c:v>0.29168981481481482</c:v>
                </c:pt>
                <c:pt idx="1022">
                  <c:v>0.29236111111111113</c:v>
                </c:pt>
                <c:pt idx="1023">
                  <c:v>0.29310185185185184</c:v>
                </c:pt>
                <c:pt idx="1024">
                  <c:v>0.29377314814814814</c:v>
                </c:pt>
                <c:pt idx="1025">
                  <c:v>0.29444444444444445</c:v>
                </c:pt>
                <c:pt idx="1026">
                  <c:v>0.29518518518518516</c:v>
                </c:pt>
                <c:pt idx="1027">
                  <c:v>0.29585648148148147</c:v>
                </c:pt>
                <c:pt idx="1028">
                  <c:v>0.29652777777777778</c:v>
                </c:pt>
                <c:pt idx="1029">
                  <c:v>0.29726851851851849</c:v>
                </c:pt>
                <c:pt idx="1030">
                  <c:v>0.29793981481481485</c:v>
                </c:pt>
                <c:pt idx="1031">
                  <c:v>0.2986111111111111</c:v>
                </c:pt>
                <c:pt idx="1032">
                  <c:v>0.29934027777777777</c:v>
                </c:pt>
                <c:pt idx="1033">
                  <c:v>0.30002314814814818</c:v>
                </c:pt>
                <c:pt idx="1034">
                  <c:v>0.30069444444444443</c:v>
                </c:pt>
                <c:pt idx="1035">
                  <c:v>0.3014236111111111</c:v>
                </c:pt>
                <c:pt idx="1036">
                  <c:v>0.30209490740740741</c:v>
                </c:pt>
                <c:pt idx="1037">
                  <c:v>0.30277777777777776</c:v>
                </c:pt>
                <c:pt idx="1038">
                  <c:v>0.30350694444444443</c:v>
                </c:pt>
                <c:pt idx="1039">
                  <c:v>0.30417824074074074</c:v>
                </c:pt>
                <c:pt idx="1040">
                  <c:v>0.3049189814814815</c:v>
                </c:pt>
                <c:pt idx="1041">
                  <c:v>0.30559027777777775</c:v>
                </c:pt>
                <c:pt idx="1042">
                  <c:v>0.30626157407407406</c:v>
                </c:pt>
                <c:pt idx="1043">
                  <c:v>0.30700231481481483</c:v>
                </c:pt>
                <c:pt idx="1044">
                  <c:v>0.30767361111111108</c:v>
                </c:pt>
                <c:pt idx="1045">
                  <c:v>0.30834490740740744</c:v>
                </c:pt>
                <c:pt idx="1046">
                  <c:v>0.30908564814814815</c:v>
                </c:pt>
                <c:pt idx="1047">
                  <c:v>0.30975694444444446</c:v>
                </c:pt>
                <c:pt idx="1048">
                  <c:v>0.31042824074074077</c:v>
                </c:pt>
                <c:pt idx="1049">
                  <c:v>0.31115740740740744</c:v>
                </c:pt>
                <c:pt idx="1050">
                  <c:v>0.31184027777777779</c:v>
                </c:pt>
                <c:pt idx="1051">
                  <c:v>0.31251157407407409</c:v>
                </c:pt>
                <c:pt idx="1052">
                  <c:v>0.31324074074074076</c:v>
                </c:pt>
                <c:pt idx="1053">
                  <c:v>0.31391203703703702</c:v>
                </c:pt>
                <c:pt idx="1054">
                  <c:v>0.31459490740740742</c:v>
                </c:pt>
                <c:pt idx="1055">
                  <c:v>0.31532407407407409</c:v>
                </c:pt>
                <c:pt idx="1056">
                  <c:v>0.31599537037037034</c:v>
                </c:pt>
                <c:pt idx="1057">
                  <c:v>0.31666666666666665</c:v>
                </c:pt>
                <c:pt idx="1058">
                  <c:v>0.31740740740740742</c:v>
                </c:pt>
                <c:pt idx="1059">
                  <c:v>0.31807870370370367</c:v>
                </c:pt>
                <c:pt idx="1060">
                  <c:v>0.31875000000000003</c:v>
                </c:pt>
                <c:pt idx="1061">
                  <c:v>0.31949074074074074</c:v>
                </c:pt>
                <c:pt idx="1062">
                  <c:v>0.32016203703703705</c:v>
                </c:pt>
                <c:pt idx="1063">
                  <c:v>0.32083333333333336</c:v>
                </c:pt>
                <c:pt idx="1064">
                  <c:v>0.32157407407407407</c:v>
                </c:pt>
                <c:pt idx="1065">
                  <c:v>0.32224537037037038</c:v>
                </c:pt>
                <c:pt idx="1066">
                  <c:v>0.32291666666666669</c:v>
                </c:pt>
                <c:pt idx="1067">
                  <c:v>0.32365740740740739</c:v>
                </c:pt>
                <c:pt idx="1068">
                  <c:v>0.3243287037037037</c:v>
                </c:pt>
                <c:pt idx="1069">
                  <c:v>0.32500000000000001</c:v>
                </c:pt>
                <c:pt idx="1070">
                  <c:v>0.32572916666666668</c:v>
                </c:pt>
                <c:pt idx="1071">
                  <c:v>0.32641203703703703</c:v>
                </c:pt>
                <c:pt idx="1072">
                  <c:v>0.32708333333333334</c:v>
                </c:pt>
                <c:pt idx="1073">
                  <c:v>0.32781250000000001</c:v>
                </c:pt>
                <c:pt idx="1074">
                  <c:v>0.32848379629629632</c:v>
                </c:pt>
                <c:pt idx="1075">
                  <c:v>0.32922453703703702</c:v>
                </c:pt>
                <c:pt idx="1076">
                  <c:v>0.32989583333333333</c:v>
                </c:pt>
                <c:pt idx="1077">
                  <c:v>0.33056712962962964</c:v>
                </c:pt>
                <c:pt idx="1078">
                  <c:v>0.33130787037037041</c:v>
                </c:pt>
                <c:pt idx="1079">
                  <c:v>0.33197916666666666</c:v>
                </c:pt>
                <c:pt idx="1080">
                  <c:v>0.33265046296296297</c:v>
                </c:pt>
                <c:pt idx="1081">
                  <c:v>0.33339120370370368</c:v>
                </c:pt>
                <c:pt idx="1082">
                  <c:v>0.33406249999999998</c:v>
                </c:pt>
                <c:pt idx="1083">
                  <c:v>0.33473379629629635</c:v>
                </c:pt>
                <c:pt idx="1084">
                  <c:v>0.33546296296296302</c:v>
                </c:pt>
                <c:pt idx="1085">
                  <c:v>0.33614583333333337</c:v>
                </c:pt>
                <c:pt idx="1086">
                  <c:v>0.33681712962962962</c:v>
                </c:pt>
                <c:pt idx="1087">
                  <c:v>0.33754629629629629</c:v>
                </c:pt>
                <c:pt idx="1088">
                  <c:v>0.33822916666666664</c:v>
                </c:pt>
                <c:pt idx="1089">
                  <c:v>0.338900462962963</c:v>
                </c:pt>
                <c:pt idx="1090">
                  <c:v>0.33962962962962967</c:v>
                </c:pt>
                <c:pt idx="1091">
                  <c:v>0.34030092592592592</c:v>
                </c:pt>
                <c:pt idx="1092">
                  <c:v>0.34098379629629627</c:v>
                </c:pt>
                <c:pt idx="1093">
                  <c:v>0.34171296296296294</c:v>
                </c:pt>
                <c:pt idx="1094">
                  <c:v>0.34238425925925925</c:v>
                </c:pt>
                <c:pt idx="1095">
                  <c:v>0.3430555555555555</c:v>
                </c:pt>
                <c:pt idx="1096">
                  <c:v>0.34379629629629632</c:v>
                </c:pt>
                <c:pt idx="1097">
                  <c:v>0.34446759259259263</c:v>
                </c:pt>
                <c:pt idx="1098">
                  <c:v>0.34513888888888888</c:v>
                </c:pt>
                <c:pt idx="1099">
                  <c:v>0.34587962962962965</c:v>
                </c:pt>
                <c:pt idx="1100">
                  <c:v>0.3465509259259259</c:v>
                </c:pt>
                <c:pt idx="1101">
                  <c:v>0.34722222222222227</c:v>
                </c:pt>
                <c:pt idx="1102">
                  <c:v>0.34796296296296297</c:v>
                </c:pt>
                <c:pt idx="1103">
                  <c:v>0.34863425925925928</c:v>
                </c:pt>
                <c:pt idx="1104">
                  <c:v>0.34930555555555554</c:v>
                </c:pt>
                <c:pt idx="1105">
                  <c:v>0.35003472222222221</c:v>
                </c:pt>
                <c:pt idx="1106">
                  <c:v>0.35071759259259255</c:v>
                </c:pt>
                <c:pt idx="1107">
                  <c:v>0.35138888888888892</c:v>
                </c:pt>
                <c:pt idx="1108">
                  <c:v>0.35211805555555559</c:v>
                </c:pt>
                <c:pt idx="1109">
                  <c:v>0.35280092592592593</c:v>
                </c:pt>
                <c:pt idx="1110">
                  <c:v>0.35347222222222219</c:v>
                </c:pt>
                <c:pt idx="1111">
                  <c:v>0.35420138888888886</c:v>
                </c:pt>
                <c:pt idx="1112">
                  <c:v>0.35487268518518517</c:v>
                </c:pt>
                <c:pt idx="1113">
                  <c:v>0.35561342592592587</c:v>
                </c:pt>
                <c:pt idx="1114">
                  <c:v>0.35628472222222224</c:v>
                </c:pt>
                <c:pt idx="1115">
                  <c:v>0.35702546296296295</c:v>
                </c:pt>
                <c:pt idx="1116">
                  <c:v>0.35769675925925926</c:v>
                </c:pt>
                <c:pt idx="1117">
                  <c:v>0.35836805555555556</c:v>
                </c:pt>
                <c:pt idx="1118">
                  <c:v>0.35903935185185182</c:v>
                </c:pt>
                <c:pt idx="1119">
                  <c:v>0.35978009259259264</c:v>
                </c:pt>
                <c:pt idx="1120">
                  <c:v>0.36045138888888889</c:v>
                </c:pt>
                <c:pt idx="1121">
                  <c:v>0.3611226851851852</c:v>
                </c:pt>
                <c:pt idx="1122">
                  <c:v>0.36185185185185187</c:v>
                </c:pt>
                <c:pt idx="1123">
                  <c:v>0.36253472222222222</c:v>
                </c:pt>
                <c:pt idx="1124">
                  <c:v>0.36320601851851847</c:v>
                </c:pt>
                <c:pt idx="1125">
                  <c:v>0.36393518518518514</c:v>
                </c:pt>
                <c:pt idx="1126">
                  <c:v>0.36461805555555554</c:v>
                </c:pt>
                <c:pt idx="1127">
                  <c:v>0.36528935185185185</c:v>
                </c:pt>
                <c:pt idx="1128">
                  <c:v>0.36601851851851852</c:v>
                </c:pt>
                <c:pt idx="1129">
                  <c:v>0.36668981481481483</c:v>
                </c:pt>
                <c:pt idx="1130">
                  <c:v>0.36737268518518523</c:v>
                </c:pt>
                <c:pt idx="1131">
                  <c:v>0.3681018518518519</c:v>
                </c:pt>
                <c:pt idx="1132">
                  <c:v>0.36877314814814816</c:v>
                </c:pt>
                <c:pt idx="1133">
                  <c:v>0.3694560185185185</c:v>
                </c:pt>
                <c:pt idx="1134">
                  <c:v>0.37018518518518517</c:v>
                </c:pt>
                <c:pt idx="1135">
                  <c:v>0.37085648148148148</c:v>
                </c:pt>
                <c:pt idx="1136">
                  <c:v>0.37152777777777773</c:v>
                </c:pt>
                <c:pt idx="1137">
                  <c:v>0.37226851851851855</c:v>
                </c:pt>
                <c:pt idx="1138">
                  <c:v>0.37293981481481481</c:v>
                </c:pt>
                <c:pt idx="1139">
                  <c:v>0.37361111111111112</c:v>
                </c:pt>
                <c:pt idx="1140">
                  <c:v>0.37435185185185182</c:v>
                </c:pt>
                <c:pt idx="1141">
                  <c:v>0.37502314814814813</c:v>
                </c:pt>
                <c:pt idx="1142">
                  <c:v>0.3756944444444445</c:v>
                </c:pt>
                <c:pt idx="1143">
                  <c:v>0.37643518518518521</c:v>
                </c:pt>
                <c:pt idx="1144">
                  <c:v>0.37710648148148151</c:v>
                </c:pt>
                <c:pt idx="1145">
                  <c:v>0.37777777777777777</c:v>
                </c:pt>
                <c:pt idx="1146">
                  <c:v>0.37850694444444444</c:v>
                </c:pt>
                <c:pt idx="1147">
                  <c:v>0.37918981481481479</c:v>
                </c:pt>
                <c:pt idx="1148">
                  <c:v>0.37986111111111115</c:v>
                </c:pt>
                <c:pt idx="1149">
                  <c:v>0.38059027777777782</c:v>
                </c:pt>
                <c:pt idx="1150">
                  <c:v>0.38127314814814817</c:v>
                </c:pt>
                <c:pt idx="1151">
                  <c:v>0.38194444444444442</c:v>
                </c:pt>
                <c:pt idx="1152">
                  <c:v>0.38267361111111109</c:v>
                </c:pt>
                <c:pt idx="1153">
                  <c:v>0.3833449074074074</c:v>
                </c:pt>
                <c:pt idx="1154">
                  <c:v>0.38408564814814811</c:v>
                </c:pt>
                <c:pt idx="1155">
                  <c:v>0.38475694444444447</c:v>
                </c:pt>
                <c:pt idx="1156">
                  <c:v>0.38542824074074072</c:v>
                </c:pt>
                <c:pt idx="1157">
                  <c:v>0.38616898148148149</c:v>
                </c:pt>
                <c:pt idx="1158">
                  <c:v>0.3868402777777778</c:v>
                </c:pt>
                <c:pt idx="1159">
                  <c:v>0.38751157407407405</c:v>
                </c:pt>
                <c:pt idx="1160">
                  <c:v>0.38825231481481487</c:v>
                </c:pt>
                <c:pt idx="1161">
                  <c:v>0.38892361111111112</c:v>
                </c:pt>
                <c:pt idx="1162">
                  <c:v>0.38959490740740743</c:v>
                </c:pt>
                <c:pt idx="1163">
                  <c:v>0.39033564814814814</c:v>
                </c:pt>
                <c:pt idx="1164">
                  <c:v>0.39100694444444445</c:v>
                </c:pt>
                <c:pt idx="1165">
                  <c:v>0.3916782407407407</c:v>
                </c:pt>
                <c:pt idx="1166">
                  <c:v>0.39240740740740737</c:v>
                </c:pt>
                <c:pt idx="1167">
                  <c:v>0.39309027777777777</c:v>
                </c:pt>
                <c:pt idx="1168">
                  <c:v>0.39376157407407408</c:v>
                </c:pt>
                <c:pt idx="1169">
                  <c:v>0.39449074074074075</c:v>
                </c:pt>
                <c:pt idx="1170">
                  <c:v>0.39516203703703701</c:v>
                </c:pt>
                <c:pt idx="1171">
                  <c:v>0.39584490740740735</c:v>
                </c:pt>
                <c:pt idx="1172">
                  <c:v>0.39657407407407402</c:v>
                </c:pt>
                <c:pt idx="1173">
                  <c:v>0.39724537037037039</c:v>
                </c:pt>
                <c:pt idx="1174">
                  <c:v>0.39792824074074074</c:v>
                </c:pt>
                <c:pt idx="1175">
                  <c:v>0.3986574074074074</c:v>
                </c:pt>
                <c:pt idx="1176">
                  <c:v>0.39932870370370371</c:v>
                </c:pt>
                <c:pt idx="1177">
                  <c:v>0.39999999999999997</c:v>
                </c:pt>
                <c:pt idx="1178">
                  <c:v>0.40074074074074079</c:v>
                </c:pt>
                <c:pt idx="1179">
                  <c:v>0.40141203703703704</c:v>
                </c:pt>
                <c:pt idx="1180">
                  <c:v>0.40208333333333335</c:v>
                </c:pt>
                <c:pt idx="1181">
                  <c:v>0.40282407407407406</c:v>
                </c:pt>
                <c:pt idx="1182">
                  <c:v>0.40349537037037037</c:v>
                </c:pt>
                <c:pt idx="1183">
                  <c:v>0.40416666666666662</c:v>
                </c:pt>
                <c:pt idx="1184">
                  <c:v>0.40496527777777774</c:v>
                </c:pt>
                <c:pt idx="1185">
                  <c:v>0.40557870370370369</c:v>
                </c:pt>
                <c:pt idx="1186">
                  <c:v>0.40625</c:v>
                </c:pt>
                <c:pt idx="1187">
                  <c:v>0.40697916666666667</c:v>
                </c:pt>
                <c:pt idx="1188">
                  <c:v>0.40766203703703702</c:v>
                </c:pt>
                <c:pt idx="1189">
                  <c:v>0.40833333333333338</c:v>
                </c:pt>
                <c:pt idx="1190">
                  <c:v>0.40906250000000005</c:v>
                </c:pt>
                <c:pt idx="1191">
                  <c:v>0.4097453703703704</c:v>
                </c:pt>
                <c:pt idx="1192">
                  <c:v>0.41041666666666665</c:v>
                </c:pt>
                <c:pt idx="1193">
                  <c:v>0.41114583333333332</c:v>
                </c:pt>
                <c:pt idx="1194">
                  <c:v>0.41181712962962963</c:v>
                </c:pt>
                <c:pt idx="1195">
                  <c:v>0.41250000000000003</c:v>
                </c:pt>
                <c:pt idx="1196">
                  <c:v>0.4132291666666667</c:v>
                </c:pt>
                <c:pt idx="1197">
                  <c:v>0.41390046296296296</c:v>
                </c:pt>
                <c:pt idx="1198">
                  <c:v>0.41464120370370372</c:v>
                </c:pt>
                <c:pt idx="1199">
                  <c:v>0.41531249999999997</c:v>
                </c:pt>
                <c:pt idx="1200">
                  <c:v>0.41598379629629628</c:v>
                </c:pt>
                <c:pt idx="1201">
                  <c:v>0.41672453703703699</c:v>
                </c:pt>
                <c:pt idx="1202">
                  <c:v>0.41739583333333335</c:v>
                </c:pt>
                <c:pt idx="1203">
                  <c:v>0.41806712962962966</c:v>
                </c:pt>
                <c:pt idx="1204">
                  <c:v>0.41880787037037037</c:v>
                </c:pt>
                <c:pt idx="1205">
                  <c:v>0.41947916666666668</c:v>
                </c:pt>
                <c:pt idx="1206">
                  <c:v>0.42015046296296293</c:v>
                </c:pt>
                <c:pt idx="1207">
                  <c:v>0.4208796296296296</c:v>
                </c:pt>
                <c:pt idx="1208">
                  <c:v>0.42156250000000001</c:v>
                </c:pt>
                <c:pt idx="1209">
                  <c:v>0.42223379629629632</c:v>
                </c:pt>
                <c:pt idx="1210">
                  <c:v>0.42296296296296299</c:v>
                </c:pt>
                <c:pt idx="1211">
                  <c:v>0.42363425925925924</c:v>
                </c:pt>
                <c:pt idx="1212">
                  <c:v>0.42431712962962959</c:v>
                </c:pt>
                <c:pt idx="1213">
                  <c:v>0.42504629629629626</c:v>
                </c:pt>
                <c:pt idx="1214">
                  <c:v>0.42571759259259262</c:v>
                </c:pt>
                <c:pt idx="1215">
                  <c:v>0.42640046296296297</c:v>
                </c:pt>
                <c:pt idx="1216">
                  <c:v>0.42712962962962964</c:v>
                </c:pt>
                <c:pt idx="1217">
                  <c:v>0.42780092592592595</c:v>
                </c:pt>
                <c:pt idx="1218">
                  <c:v>0.4284722222222222</c:v>
                </c:pt>
                <c:pt idx="1219">
                  <c:v>0.42921296296296302</c:v>
                </c:pt>
                <c:pt idx="1220">
                  <c:v>0.42988425925925927</c:v>
                </c:pt>
                <c:pt idx="1221">
                  <c:v>0.43055555555555558</c:v>
                </c:pt>
                <c:pt idx="1222">
                  <c:v>0.43129629629629629</c:v>
                </c:pt>
                <c:pt idx="1223">
                  <c:v>0.4319675925925926</c:v>
                </c:pt>
                <c:pt idx="1224">
                  <c:v>0.43263888888888885</c:v>
                </c:pt>
                <c:pt idx="1225">
                  <c:v>0.43337962962962967</c:v>
                </c:pt>
                <c:pt idx="1226">
                  <c:v>0.43405092592592592</c:v>
                </c:pt>
                <c:pt idx="1227">
                  <c:v>0.43472222222222223</c:v>
                </c:pt>
                <c:pt idx="1228">
                  <c:v>0.43539351851851849</c:v>
                </c:pt>
                <c:pt idx="1229">
                  <c:v>0.43613425925925925</c:v>
                </c:pt>
                <c:pt idx="1230">
                  <c:v>0.4368055555555555</c:v>
                </c:pt>
                <c:pt idx="1231">
                  <c:v>0.43753472222222217</c:v>
                </c:pt>
                <c:pt idx="1232">
                  <c:v>0.43821759259259263</c:v>
                </c:pt>
                <c:pt idx="1233">
                  <c:v>0.43888888888888888</c:v>
                </c:pt>
                <c:pt idx="1234">
                  <c:v>0.43961805555555555</c:v>
                </c:pt>
                <c:pt idx="1235">
                  <c:v>0.44028935185185186</c:v>
                </c:pt>
                <c:pt idx="1236">
                  <c:v>0.44097222222222227</c:v>
                </c:pt>
                <c:pt idx="1237">
                  <c:v>0.44170138888888894</c:v>
                </c:pt>
                <c:pt idx="1238">
                  <c:v>0.44237268518518519</c:v>
                </c:pt>
                <c:pt idx="1239">
                  <c:v>0.44311342592592595</c:v>
                </c:pt>
                <c:pt idx="1240">
                  <c:v>0.44378472222222221</c:v>
                </c:pt>
                <c:pt idx="1241">
                  <c:v>0.44445601851851851</c:v>
                </c:pt>
                <c:pt idx="1242">
                  <c:v>0.44519675925925922</c:v>
                </c:pt>
                <c:pt idx="1243">
                  <c:v>0.44586805555555559</c:v>
                </c:pt>
                <c:pt idx="1244">
                  <c:v>0.44653935185185184</c:v>
                </c:pt>
                <c:pt idx="1245">
                  <c:v>0.4472800925925926</c:v>
                </c:pt>
                <c:pt idx="1246">
                  <c:v>0.44795138888888886</c:v>
                </c:pt>
                <c:pt idx="1247">
                  <c:v>0.44862268518518517</c:v>
                </c:pt>
                <c:pt idx="1248">
                  <c:v>0.44935185185185184</c:v>
                </c:pt>
                <c:pt idx="1249">
                  <c:v>0.45003472222222224</c:v>
                </c:pt>
                <c:pt idx="1250">
                  <c:v>0.45070601851851855</c:v>
                </c:pt>
                <c:pt idx="1251">
                  <c:v>0.45143518518518522</c:v>
                </c:pt>
                <c:pt idx="1252">
                  <c:v>0.45211805555555556</c:v>
                </c:pt>
                <c:pt idx="1253">
                  <c:v>0.45278935185185182</c:v>
                </c:pt>
                <c:pt idx="1254">
                  <c:v>0.45351851851851849</c:v>
                </c:pt>
                <c:pt idx="1255">
                  <c:v>0.45418981481481485</c:v>
                </c:pt>
                <c:pt idx="1256">
                  <c:v>0.4548726851851852</c:v>
                </c:pt>
                <c:pt idx="1257">
                  <c:v>0.45560185185185187</c:v>
                </c:pt>
                <c:pt idx="1258">
                  <c:v>0.45627314814814812</c:v>
                </c:pt>
                <c:pt idx="1259">
                  <c:v>0.45694444444444443</c:v>
                </c:pt>
                <c:pt idx="1260">
                  <c:v>0.45768518518518514</c:v>
                </c:pt>
                <c:pt idx="1261">
                  <c:v>0.4583564814814815</c:v>
                </c:pt>
                <c:pt idx="1262">
                  <c:v>0.45902777777777781</c:v>
                </c:pt>
                <c:pt idx="1263">
                  <c:v>0.45976851851851852</c:v>
                </c:pt>
                <c:pt idx="1264">
                  <c:v>0.46043981481481483</c:v>
                </c:pt>
                <c:pt idx="1265">
                  <c:v>0.46111111111111108</c:v>
                </c:pt>
                <c:pt idx="1266">
                  <c:v>0.4618518518518519</c:v>
                </c:pt>
                <c:pt idx="1267">
                  <c:v>0.46252314814814816</c:v>
                </c:pt>
                <c:pt idx="1268">
                  <c:v>0.46319444444444446</c:v>
                </c:pt>
                <c:pt idx="1269">
                  <c:v>0.46393518518518517</c:v>
                </c:pt>
                <c:pt idx="1270">
                  <c:v>0.46460648148148148</c:v>
                </c:pt>
                <c:pt idx="1271">
                  <c:v>0.46527777777777773</c:v>
                </c:pt>
                <c:pt idx="1272">
                  <c:v>0.4660069444444444</c:v>
                </c:pt>
                <c:pt idx="1273">
                  <c:v>0.46668981481481481</c:v>
                </c:pt>
                <c:pt idx="1274">
                  <c:v>0.46736111111111112</c:v>
                </c:pt>
                <c:pt idx="1275">
                  <c:v>0.46809027777777779</c:v>
                </c:pt>
                <c:pt idx="1276">
                  <c:v>0.46876157407407404</c:v>
                </c:pt>
                <c:pt idx="1277">
                  <c:v>0.4694444444444445</c:v>
                </c:pt>
                <c:pt idx="1278">
                  <c:v>0.47017361111111117</c:v>
                </c:pt>
                <c:pt idx="1279">
                  <c:v>0.47084490740740742</c:v>
                </c:pt>
                <c:pt idx="1280">
                  <c:v>0.47158564814814818</c:v>
                </c:pt>
                <c:pt idx="1281">
                  <c:v>0.47225694444444444</c:v>
                </c:pt>
                <c:pt idx="1282">
                  <c:v>0.47292824074074075</c:v>
                </c:pt>
                <c:pt idx="1283">
                  <c:v>0.47366898148148145</c:v>
                </c:pt>
                <c:pt idx="1284">
                  <c:v>0.47434027777777782</c:v>
                </c:pt>
                <c:pt idx="1285">
                  <c:v>0.47501157407407407</c:v>
                </c:pt>
                <c:pt idx="1286">
                  <c:v>0.47575231481481484</c:v>
                </c:pt>
                <c:pt idx="1287">
                  <c:v>0.47642361111111109</c:v>
                </c:pt>
                <c:pt idx="1288">
                  <c:v>0.4770949074074074</c:v>
                </c:pt>
                <c:pt idx="1289">
                  <c:v>0.47782407407407407</c:v>
                </c:pt>
                <c:pt idx="1290">
                  <c:v>0.47850694444444447</c:v>
                </c:pt>
                <c:pt idx="1291">
                  <c:v>0.47917824074074072</c:v>
                </c:pt>
                <c:pt idx="1292">
                  <c:v>0.47990740740740739</c:v>
                </c:pt>
                <c:pt idx="1293">
                  <c:v>0.48059027777777774</c:v>
                </c:pt>
                <c:pt idx="1294">
                  <c:v>0.48126157407407405</c:v>
                </c:pt>
                <c:pt idx="1295">
                  <c:v>0.48199074074074072</c:v>
                </c:pt>
                <c:pt idx="1296">
                  <c:v>0.48266203703703708</c:v>
                </c:pt>
                <c:pt idx="1297">
                  <c:v>0.48334490740740743</c:v>
                </c:pt>
                <c:pt idx="1298">
                  <c:v>0.4840740740740741</c:v>
                </c:pt>
                <c:pt idx="1299">
                  <c:v>0.48474537037037035</c:v>
                </c:pt>
                <c:pt idx="1300">
                  <c:v>0.48541666666666666</c:v>
                </c:pt>
                <c:pt idx="1301">
                  <c:v>0.48615740740740737</c:v>
                </c:pt>
                <c:pt idx="1302">
                  <c:v>0.48682870370370374</c:v>
                </c:pt>
                <c:pt idx="1303">
                  <c:v>0.48749999999999999</c:v>
                </c:pt>
                <c:pt idx="1304">
                  <c:v>0.48824074074074075</c:v>
                </c:pt>
                <c:pt idx="1305">
                  <c:v>0.48891203703703701</c:v>
                </c:pt>
                <c:pt idx="1306">
                  <c:v>0.48958333333333331</c:v>
                </c:pt>
                <c:pt idx="1307">
                  <c:v>0.49032407407407402</c:v>
                </c:pt>
                <c:pt idx="1308">
                  <c:v>0.49099537037037039</c:v>
                </c:pt>
                <c:pt idx="1309">
                  <c:v>0.4916666666666667</c:v>
                </c:pt>
                <c:pt idx="1310">
                  <c:v>0.4924074074074074</c:v>
                </c:pt>
                <c:pt idx="1311">
                  <c:v>0.49307870370370371</c:v>
                </c:pt>
                <c:pt idx="1312">
                  <c:v>0.49374999999999997</c:v>
                </c:pt>
                <c:pt idx="1313">
                  <c:v>0.49447916666666664</c:v>
                </c:pt>
                <c:pt idx="1314">
                  <c:v>0.49516203703703704</c:v>
                </c:pt>
                <c:pt idx="1315">
                  <c:v>0.49583333333333335</c:v>
                </c:pt>
                <c:pt idx="1316">
                  <c:v>0.49656250000000002</c:v>
                </c:pt>
                <c:pt idx="1317">
                  <c:v>0.49724537037037037</c:v>
                </c:pt>
                <c:pt idx="1318">
                  <c:v>0.49791666666666662</c:v>
                </c:pt>
                <c:pt idx="1319">
                  <c:v>0.49864583333333329</c:v>
                </c:pt>
                <c:pt idx="1320">
                  <c:v>0.49931712962962965</c:v>
                </c:pt>
                <c:pt idx="1321">
                  <c:v>0.50005787037037031</c:v>
                </c:pt>
                <c:pt idx="1322">
                  <c:v>0.50072916666666667</c:v>
                </c:pt>
                <c:pt idx="1323">
                  <c:v>0.50140046296296303</c:v>
                </c:pt>
                <c:pt idx="1324">
                  <c:v>0.50214120370370374</c:v>
                </c:pt>
                <c:pt idx="1325">
                  <c:v>0.5028125</c:v>
                </c:pt>
                <c:pt idx="1326">
                  <c:v>0.50348379629629625</c:v>
                </c:pt>
                <c:pt idx="1327">
                  <c:v>0.50422453703703707</c:v>
                </c:pt>
                <c:pt idx="1328">
                  <c:v>0.50489583333333332</c:v>
                </c:pt>
                <c:pt idx="1329">
                  <c:v>0.50556712962962969</c:v>
                </c:pt>
                <c:pt idx="1330">
                  <c:v>0.50629629629629636</c:v>
                </c:pt>
                <c:pt idx="1331">
                  <c:v>0.50697916666666665</c:v>
                </c:pt>
                <c:pt idx="1332">
                  <c:v>0.5076504629629629</c:v>
                </c:pt>
                <c:pt idx="1333">
                  <c:v>0.50837962962962957</c:v>
                </c:pt>
                <c:pt idx="1334">
                  <c:v>0.50906249999999997</c:v>
                </c:pt>
                <c:pt idx="1335">
                  <c:v>0.50973379629629634</c:v>
                </c:pt>
                <c:pt idx="1336">
                  <c:v>0.51046296296296301</c:v>
                </c:pt>
                <c:pt idx="1337">
                  <c:v>0.51113425925925926</c:v>
                </c:pt>
                <c:pt idx="1338">
                  <c:v>0.51181712962962966</c:v>
                </c:pt>
                <c:pt idx="1339">
                  <c:v>0.51254629629629633</c:v>
                </c:pt>
                <c:pt idx="1340">
                  <c:v>0.51321759259259259</c:v>
                </c:pt>
                <c:pt idx="1341">
                  <c:v>0.51383101851851853</c:v>
                </c:pt>
                <c:pt idx="1342">
                  <c:v>0.51462962962962966</c:v>
                </c:pt>
                <c:pt idx="1343">
                  <c:v>0.51530092592592591</c:v>
                </c:pt>
                <c:pt idx="1344">
                  <c:v>0.51597222222222217</c:v>
                </c:pt>
                <c:pt idx="1345">
                  <c:v>0.51671296296296299</c:v>
                </c:pt>
                <c:pt idx="1346">
                  <c:v>0.51738425925925924</c:v>
                </c:pt>
                <c:pt idx="1347">
                  <c:v>0.5180555555555556</c:v>
                </c:pt>
                <c:pt idx="1348">
                  <c:v>0.51879629629629631</c:v>
                </c:pt>
                <c:pt idx="1349">
                  <c:v>0.51946759259259256</c:v>
                </c:pt>
                <c:pt idx="1350">
                  <c:v>0.52013888888888882</c:v>
                </c:pt>
                <c:pt idx="1351">
                  <c:v>0.52087962962962964</c:v>
                </c:pt>
                <c:pt idx="1352">
                  <c:v>0.521550925925926</c:v>
                </c:pt>
                <c:pt idx="1353">
                  <c:v>0.52222222222222225</c:v>
                </c:pt>
                <c:pt idx="1354">
                  <c:v>0.52295138888888892</c:v>
                </c:pt>
                <c:pt idx="1355">
                  <c:v>0.52363425925925922</c:v>
                </c:pt>
                <c:pt idx="1356">
                  <c:v>0.52430555555555558</c:v>
                </c:pt>
                <c:pt idx="1357">
                  <c:v>0.52503472222222225</c:v>
                </c:pt>
                <c:pt idx="1358">
                  <c:v>0.52571759259259265</c:v>
                </c:pt>
                <c:pt idx="1359">
                  <c:v>0.52638888888888891</c:v>
                </c:pt>
                <c:pt idx="1360">
                  <c:v>0.52711805555555558</c:v>
                </c:pt>
                <c:pt idx="1361">
                  <c:v>0.52778935185185183</c:v>
                </c:pt>
                <c:pt idx="1362">
                  <c:v>0.52853009259259254</c:v>
                </c:pt>
                <c:pt idx="1363">
                  <c:v>0.5292013888888889</c:v>
                </c:pt>
                <c:pt idx="1364">
                  <c:v>0.52987268518518515</c:v>
                </c:pt>
                <c:pt idx="1365">
                  <c:v>0.53061342592592597</c:v>
                </c:pt>
                <c:pt idx="1366">
                  <c:v>0.53128472222222223</c:v>
                </c:pt>
                <c:pt idx="1367">
                  <c:v>0.53195601851851848</c:v>
                </c:pt>
                <c:pt idx="1368">
                  <c:v>0.53269675925925919</c:v>
                </c:pt>
                <c:pt idx="1369">
                  <c:v>0.53336805555555555</c:v>
                </c:pt>
                <c:pt idx="1370">
                  <c:v>0.53403935185185192</c:v>
                </c:pt>
                <c:pt idx="1371">
                  <c:v>0.53478009259259263</c:v>
                </c:pt>
                <c:pt idx="1372">
                  <c:v>0.53545138888888888</c:v>
                </c:pt>
                <c:pt idx="1373">
                  <c:v>0.53612268518518513</c:v>
                </c:pt>
                <c:pt idx="1374">
                  <c:v>0.5368518518518518</c:v>
                </c:pt>
                <c:pt idx="1375">
                  <c:v>0.53753472222222221</c:v>
                </c:pt>
                <c:pt idx="1376">
                  <c:v>0.53820601851851857</c:v>
                </c:pt>
                <c:pt idx="1377">
                  <c:v>0.53893518518518524</c:v>
                </c:pt>
                <c:pt idx="1378">
                  <c:v>0.53960648148148149</c:v>
                </c:pt>
                <c:pt idx="1379">
                  <c:v>0.54028935185185178</c:v>
                </c:pt>
                <c:pt idx="1380">
                  <c:v>0.54101851851851845</c:v>
                </c:pt>
                <c:pt idx="1381">
                  <c:v>0.54168981481481482</c:v>
                </c:pt>
                <c:pt idx="1382">
                  <c:v>0.54237268518518522</c:v>
                </c:pt>
                <c:pt idx="1383">
                  <c:v>0.54310185185185189</c:v>
                </c:pt>
                <c:pt idx="1384">
                  <c:v>0.54377314814814814</c:v>
                </c:pt>
                <c:pt idx="1385">
                  <c:v>0.5444444444444444</c:v>
                </c:pt>
                <c:pt idx="1386">
                  <c:v>0.54518518518518522</c:v>
                </c:pt>
                <c:pt idx="1387">
                  <c:v>0.54585648148148147</c:v>
                </c:pt>
                <c:pt idx="1388">
                  <c:v>0.54652777777777783</c:v>
                </c:pt>
                <c:pt idx="1389">
                  <c:v>0.54726851851851854</c:v>
                </c:pt>
                <c:pt idx="1390">
                  <c:v>0.5479398148148148</c:v>
                </c:pt>
                <c:pt idx="1391">
                  <c:v>0.54861111111111105</c:v>
                </c:pt>
                <c:pt idx="1392">
                  <c:v>0.54935185185185187</c:v>
                </c:pt>
                <c:pt idx="1393">
                  <c:v>0.55002314814814812</c:v>
                </c:pt>
                <c:pt idx="1394">
                  <c:v>0.55069444444444449</c:v>
                </c:pt>
                <c:pt idx="1395">
                  <c:v>0.55143518518518519</c:v>
                </c:pt>
                <c:pt idx="1396">
                  <c:v>0.55210648148148145</c:v>
                </c:pt>
                <c:pt idx="1397">
                  <c:v>0.55277777777777781</c:v>
                </c:pt>
                <c:pt idx="1398">
                  <c:v>0.55350694444444448</c:v>
                </c:pt>
                <c:pt idx="1399">
                  <c:v>0.55418981481481489</c:v>
                </c:pt>
                <c:pt idx="1400">
                  <c:v>0.55486111111111114</c:v>
                </c:pt>
                <c:pt idx="1401">
                  <c:v>0.55559027777777781</c:v>
                </c:pt>
                <c:pt idx="1402">
                  <c:v>0.55626157407407406</c:v>
                </c:pt>
                <c:pt idx="1403">
                  <c:v>0.55694444444444446</c:v>
                </c:pt>
                <c:pt idx="1404">
                  <c:v>0.55767361111111113</c:v>
                </c:pt>
                <c:pt idx="1405">
                  <c:v>0.55834490740740739</c:v>
                </c:pt>
                <c:pt idx="1406">
                  <c:v>0.55908564814814821</c:v>
                </c:pt>
                <c:pt idx="1407">
                  <c:v>0.55975694444444446</c:v>
                </c:pt>
                <c:pt idx="1408">
                  <c:v>0.56042824074074071</c:v>
                </c:pt>
                <c:pt idx="1409">
                  <c:v>0.56116898148148142</c:v>
                </c:pt>
                <c:pt idx="1410">
                  <c:v>0.56184027777777779</c:v>
                </c:pt>
                <c:pt idx="1411">
                  <c:v>0.56251157407407404</c:v>
                </c:pt>
                <c:pt idx="1412">
                  <c:v>0.56325231481481486</c:v>
                </c:pt>
                <c:pt idx="1413">
                  <c:v>0.56392361111111111</c:v>
                </c:pt>
                <c:pt idx="1414">
                  <c:v>0.56459490740740736</c:v>
                </c:pt>
                <c:pt idx="1415">
                  <c:v>0.56532407407407403</c:v>
                </c:pt>
                <c:pt idx="1416">
                  <c:v>0.56600694444444444</c:v>
                </c:pt>
                <c:pt idx="1417">
                  <c:v>0.5666782407407408</c:v>
                </c:pt>
                <c:pt idx="1418">
                  <c:v>0.56740740740740747</c:v>
                </c:pt>
                <c:pt idx="1419">
                  <c:v>0.56814814814814818</c:v>
                </c:pt>
                <c:pt idx="1420">
                  <c:v>0.56876157407407402</c:v>
                </c:pt>
                <c:pt idx="1421">
                  <c:v>0.56949074074074069</c:v>
                </c:pt>
                <c:pt idx="1422">
                  <c:v>0.57016203703703705</c:v>
                </c:pt>
                <c:pt idx="1423">
                  <c:v>0.57084490740740745</c:v>
                </c:pt>
                <c:pt idx="1424">
                  <c:v>0.57157407407407412</c:v>
                </c:pt>
                <c:pt idx="1425">
                  <c:v>0.57224537037037038</c:v>
                </c:pt>
                <c:pt idx="1426">
                  <c:v>0.57291666666666663</c:v>
                </c:pt>
                <c:pt idx="1427">
                  <c:v>0.57365740740740734</c:v>
                </c:pt>
                <c:pt idx="1428">
                  <c:v>0.5743287037037037</c:v>
                </c:pt>
                <c:pt idx="1429">
                  <c:v>0.57500000000000007</c:v>
                </c:pt>
                <c:pt idx="1430">
                  <c:v>0.57574074074074078</c:v>
                </c:pt>
                <c:pt idx="1431">
                  <c:v>0.57641203703703703</c:v>
                </c:pt>
                <c:pt idx="1432">
                  <c:v>0.57708333333333328</c:v>
                </c:pt>
                <c:pt idx="1433">
                  <c:v>0.5778240740740741</c:v>
                </c:pt>
                <c:pt idx="1434">
                  <c:v>0.57849537037037035</c:v>
                </c:pt>
                <c:pt idx="1435">
                  <c:v>0.57916666666666672</c:v>
                </c:pt>
                <c:pt idx="1436">
                  <c:v>0.57990740740740743</c:v>
                </c:pt>
                <c:pt idx="1437">
                  <c:v>0.58057870370370368</c:v>
                </c:pt>
                <c:pt idx="1438">
                  <c:v>0.58124999999999993</c:v>
                </c:pt>
                <c:pt idx="1439">
                  <c:v>0.5819791666666666</c:v>
                </c:pt>
                <c:pt idx="1440">
                  <c:v>0.58266203703703701</c:v>
                </c:pt>
                <c:pt idx="1441">
                  <c:v>0.58333333333333337</c:v>
                </c:pt>
              </c:numCache>
            </c:numRef>
          </c:cat>
          <c:val>
            <c:numRef>
              <c:f>Hoja1!$H$2:$H$1443</c:f>
              <c:numCache>
                <c:formatCode>0.0</c:formatCode>
                <c:ptCount val="1442"/>
                <c:pt idx="0">
                  <c:v>4.0718419826683308</c:v>
                </c:pt>
                <c:pt idx="1">
                  <c:v>3.9742811106769529</c:v>
                </c:pt>
                <c:pt idx="2">
                  <c:v>4.2329996987297642</c:v>
                </c:pt>
                <c:pt idx="3">
                  <c:v>3.6655224637337667</c:v>
                </c:pt>
                <c:pt idx="4">
                  <c:v>3.9827330440686262</c:v>
                </c:pt>
                <c:pt idx="5">
                  <c:v>4.6254384015822225</c:v>
                </c:pt>
                <c:pt idx="6">
                  <c:v>4.3309476668700322</c:v>
                </c:pt>
                <c:pt idx="7">
                  <c:v>4.6864792472212988</c:v>
                </c:pt>
                <c:pt idx="8">
                  <c:v>5.1007782562965884</c:v>
                </c:pt>
                <c:pt idx="9">
                  <c:v>4.6470336411914577</c:v>
                </c:pt>
                <c:pt idx="10">
                  <c:v>4.68755205475001</c:v>
                </c:pt>
                <c:pt idx="11">
                  <c:v>4.1203746448979262</c:v>
                </c:pt>
                <c:pt idx="12">
                  <c:v>4.3796756837972</c:v>
                </c:pt>
                <c:pt idx="13">
                  <c:v>4.0718419826683308</c:v>
                </c:pt>
                <c:pt idx="14">
                  <c:v>4.2014175711488511</c:v>
                </c:pt>
                <c:pt idx="15">
                  <c:v>4.1437717509476757</c:v>
                </c:pt>
                <c:pt idx="16">
                  <c:v>4.0634535788936139</c:v>
                </c:pt>
                <c:pt idx="17">
                  <c:v>4.0634535788936139</c:v>
                </c:pt>
                <c:pt idx="18">
                  <c:v>4.8970409881681203</c:v>
                </c:pt>
                <c:pt idx="19">
                  <c:v>3.4646017374776985</c:v>
                </c:pt>
                <c:pt idx="20">
                  <c:v>3.6291675674205099</c:v>
                </c:pt>
                <c:pt idx="21">
                  <c:v>4.1928609909532524</c:v>
                </c:pt>
                <c:pt idx="22">
                  <c:v>4.2035342277115548</c:v>
                </c:pt>
                <c:pt idx="23">
                  <c:v>3.6865389756729661</c:v>
                </c:pt>
                <c:pt idx="24">
                  <c:v>3.7007230380025176</c:v>
                </c:pt>
                <c:pt idx="25">
                  <c:v>4.0231438766088852</c:v>
                </c:pt>
                <c:pt idx="26">
                  <c:v>4.1640729228711972</c:v>
                </c:pt>
                <c:pt idx="27">
                  <c:v>4.3680701274425529</c:v>
                </c:pt>
                <c:pt idx="28">
                  <c:v>5.8227920815132084</c:v>
                </c:pt>
                <c:pt idx="29">
                  <c:v>4.7302413151695912</c:v>
                </c:pt>
                <c:pt idx="30">
                  <c:v>5.0467599764346387</c:v>
                </c:pt>
                <c:pt idx="31">
                  <c:v>4.3129788719046411</c:v>
                </c:pt>
                <c:pt idx="32">
                  <c:v>3.7178765932483144</c:v>
                </c:pt>
                <c:pt idx="33">
                  <c:v>3.2557687383227671</c:v>
                </c:pt>
                <c:pt idx="34">
                  <c:v>3.4222307840586774</c:v>
                </c:pt>
                <c:pt idx="35">
                  <c:v>4.1687410732619323</c:v>
                </c:pt>
                <c:pt idx="36">
                  <c:v>4.3796756837972</c:v>
                </c:pt>
                <c:pt idx="37">
                  <c:v>4.1926548448399172</c:v>
                </c:pt>
                <c:pt idx="38">
                  <c:v>3.8149469670374305</c:v>
                </c:pt>
                <c:pt idx="39">
                  <c:v>4.968380701235338</c:v>
                </c:pt>
                <c:pt idx="40">
                  <c:v>4.3796756837972</c:v>
                </c:pt>
                <c:pt idx="41">
                  <c:v>3.8718287759183032</c:v>
                </c:pt>
                <c:pt idx="42">
                  <c:v>4.4967746278327807</c:v>
                </c:pt>
                <c:pt idx="43">
                  <c:v>4.8585180014154901</c:v>
                </c:pt>
                <c:pt idx="44">
                  <c:v>5.2962284768601027</c:v>
                </c:pt>
                <c:pt idx="45">
                  <c:v>3.5767132250921199</c:v>
                </c:pt>
                <c:pt idx="46">
                  <c:v>5.3262397919750173</c:v>
                </c:pt>
                <c:pt idx="47">
                  <c:v>4.4322098808302188</c:v>
                </c:pt>
                <c:pt idx="48">
                  <c:v>4.3528203888856982</c:v>
                </c:pt>
                <c:pt idx="49">
                  <c:v>4.074686298548607</c:v>
                </c:pt>
                <c:pt idx="50">
                  <c:v>3.6939021293684204</c:v>
                </c:pt>
                <c:pt idx="51">
                  <c:v>5.4236049817412626</c:v>
                </c:pt>
                <c:pt idx="52">
                  <c:v>4.5076287792176046</c:v>
                </c:pt>
                <c:pt idx="53">
                  <c:v>5.1746942686779951</c:v>
                </c:pt>
                <c:pt idx="54">
                  <c:v>4.1609470158218738</c:v>
                </c:pt>
                <c:pt idx="55">
                  <c:v>4.8585180014154901</c:v>
                </c:pt>
                <c:pt idx="56">
                  <c:v>4.8319980198176236</c:v>
                </c:pt>
                <c:pt idx="57">
                  <c:v>5.1463021859042941</c:v>
                </c:pt>
                <c:pt idx="58">
                  <c:v>5.5316158987106068</c:v>
                </c:pt>
                <c:pt idx="59">
                  <c:v>4.5611594819222194</c:v>
                </c:pt>
                <c:pt idx="60">
                  <c:v>5.476388777542069</c:v>
                </c:pt>
                <c:pt idx="61">
                  <c:v>4.1122826717430074</c:v>
                </c:pt>
                <c:pt idx="62">
                  <c:v>5.3673005315025275</c:v>
                </c:pt>
                <c:pt idx="63">
                  <c:v>4.5894349871859896</c:v>
                </c:pt>
                <c:pt idx="64">
                  <c:v>5.3542791893818293</c:v>
                </c:pt>
                <c:pt idx="65">
                  <c:v>5.0413743234687312</c:v>
                </c:pt>
                <c:pt idx="66">
                  <c:v>5.4983714982925518</c:v>
                </c:pt>
                <c:pt idx="67">
                  <c:v>5.6804488921659635</c:v>
                </c:pt>
                <c:pt idx="68">
                  <c:v>5.3142395527554545</c:v>
                </c:pt>
                <c:pt idx="69">
                  <c:v>4.867096120972235</c:v>
                </c:pt>
                <c:pt idx="70">
                  <c:v>4.6211902275348464</c:v>
                </c:pt>
                <c:pt idx="71">
                  <c:v>4.2381570219376528</c:v>
                </c:pt>
                <c:pt idx="72">
                  <c:v>5.0472834578485806</c:v>
                </c:pt>
                <c:pt idx="73">
                  <c:v>4.4322023206821211</c:v>
                </c:pt>
                <c:pt idx="74">
                  <c:v>4.0062981566028188</c:v>
                </c:pt>
                <c:pt idx="75">
                  <c:v>5.0063563787028214</c:v>
                </c:pt>
                <c:pt idx="76">
                  <c:v>4.1036490527547738</c:v>
                </c:pt>
                <c:pt idx="77">
                  <c:v>3.8706092947817412</c:v>
                </c:pt>
                <c:pt idx="78">
                  <c:v>3.6233428310482148</c:v>
                </c:pt>
                <c:pt idx="79">
                  <c:v>3.7216618607167464</c:v>
                </c:pt>
                <c:pt idx="80">
                  <c:v>4.2514197974871513</c:v>
                </c:pt>
                <c:pt idx="81">
                  <c:v>4.3060784372765353</c:v>
                </c:pt>
                <c:pt idx="82">
                  <c:v>5.6954795019770676</c:v>
                </c:pt>
                <c:pt idx="83">
                  <c:v>4.1779452408803186</c:v>
                </c:pt>
                <c:pt idx="84">
                  <c:v>4.7180175261277855</c:v>
                </c:pt>
                <c:pt idx="85">
                  <c:v>5.0168025793041329</c:v>
                </c:pt>
                <c:pt idx="86">
                  <c:v>4.081516932880211</c:v>
                </c:pt>
                <c:pt idx="87">
                  <c:v>3.6792945577955041</c:v>
                </c:pt>
                <c:pt idx="88">
                  <c:v>4.081516932880211</c:v>
                </c:pt>
                <c:pt idx="89">
                  <c:v>3.4105180595142985</c:v>
                </c:pt>
                <c:pt idx="90">
                  <c:v>4.4325481675563907</c:v>
                </c:pt>
                <c:pt idx="91">
                  <c:v>3.1417076705671994</c:v>
                </c:pt>
                <c:pt idx="92">
                  <c:v>2.9867858491663495</c:v>
                </c:pt>
                <c:pt idx="93">
                  <c:v>3.8711013253803568</c:v>
                </c:pt>
                <c:pt idx="94">
                  <c:v>4.3559793134008249</c:v>
                </c:pt>
                <c:pt idx="95">
                  <c:v>4.8108670231517543</c:v>
                </c:pt>
                <c:pt idx="96">
                  <c:v>3.2815289827295024</c:v>
                </c:pt>
                <c:pt idx="97">
                  <c:v>3.780525198138128</c:v>
                </c:pt>
                <c:pt idx="98">
                  <c:v>4.1246786015009427</c:v>
                </c:pt>
                <c:pt idx="99">
                  <c:v>4.6440251602402327</c:v>
                </c:pt>
                <c:pt idx="100">
                  <c:v>4.3234575939000255</c:v>
                </c:pt>
                <c:pt idx="101">
                  <c:v>3.9264876536394602</c:v>
                </c:pt>
                <c:pt idx="102">
                  <c:v>3.8352380429477431</c:v>
                </c:pt>
                <c:pt idx="103">
                  <c:v>4.4256240046061066</c:v>
                </c:pt>
                <c:pt idx="104">
                  <c:v>4.6197058272902023</c:v>
                </c:pt>
                <c:pt idx="105">
                  <c:v>4.4158852698549236</c:v>
                </c:pt>
                <c:pt idx="106">
                  <c:v>4.403436996993741</c:v>
                </c:pt>
                <c:pt idx="107">
                  <c:v>4.1747819574092491</c:v>
                </c:pt>
                <c:pt idx="108">
                  <c:v>4.6820688296505653</c:v>
                </c:pt>
                <c:pt idx="109">
                  <c:v>4.243764768182098</c:v>
                </c:pt>
                <c:pt idx="110">
                  <c:v>4.3808522521680313</c:v>
                </c:pt>
                <c:pt idx="111">
                  <c:v>4.3682575037537141</c:v>
                </c:pt>
                <c:pt idx="112">
                  <c:v>4.2433558845789339</c:v>
                </c:pt>
                <c:pt idx="113">
                  <c:v>4.1987732630891372</c:v>
                </c:pt>
                <c:pt idx="114">
                  <c:v>4.2770852519360609</c:v>
                </c:pt>
                <c:pt idx="115">
                  <c:v>4.9846033477539944</c:v>
                </c:pt>
                <c:pt idx="116">
                  <c:v>4.1987732630891372</c:v>
                </c:pt>
                <c:pt idx="117">
                  <c:v>4.6405400163883641</c:v>
                </c:pt>
                <c:pt idx="118">
                  <c:v>4.8276174197486439</c:v>
                </c:pt>
                <c:pt idx="119">
                  <c:v>4.1077288222710022</c:v>
                </c:pt>
                <c:pt idx="120">
                  <c:v>3.9826210191290703</c:v>
                </c:pt>
                <c:pt idx="121">
                  <c:v>4.4660543592453861</c:v>
                </c:pt>
                <c:pt idx="122">
                  <c:v>4.7649235234951988</c:v>
                </c:pt>
                <c:pt idx="123">
                  <c:v>4.9807771265664202</c:v>
                </c:pt>
                <c:pt idx="124">
                  <c:v>4.3466893171775522</c:v>
                </c:pt>
                <c:pt idx="125">
                  <c:v>5.0106462419818856</c:v>
                </c:pt>
                <c:pt idx="126">
                  <c:v>4.7649235234951988</c:v>
                </c:pt>
                <c:pt idx="127">
                  <c:v>4.8603606283928</c:v>
                </c:pt>
                <c:pt idx="128">
                  <c:v>4.9846033477539944</c:v>
                </c:pt>
                <c:pt idx="129">
                  <c:v>5.3034273938233953</c:v>
                </c:pt>
                <c:pt idx="130">
                  <c:v>4.5745151245370224</c:v>
                </c:pt>
                <c:pt idx="131">
                  <c:v>5.2772254353388295</c:v>
                </c:pt>
                <c:pt idx="132">
                  <c:v>4.8447263883367198</c:v>
                </c:pt>
                <c:pt idx="133">
                  <c:v>5.3149992290808763</c:v>
                </c:pt>
                <c:pt idx="134">
                  <c:v>5.3459731098143131</c:v>
                </c:pt>
                <c:pt idx="135">
                  <c:v>5.3459731098143131</c:v>
                </c:pt>
                <c:pt idx="136">
                  <c:v>5.499965875148197</c:v>
                </c:pt>
                <c:pt idx="137">
                  <c:v>5.1309879512280547</c:v>
                </c:pt>
                <c:pt idx="138">
                  <c:v>5.3705990041222522</c:v>
                </c:pt>
                <c:pt idx="139">
                  <c:v>5.3102605643820784</c:v>
                </c:pt>
                <c:pt idx="140">
                  <c:v>5.2755222574179763</c:v>
                </c:pt>
                <c:pt idx="141">
                  <c:v>5.4469771822534545</c:v>
                </c:pt>
                <c:pt idx="142">
                  <c:v>5.3020137858457641</c:v>
                </c:pt>
                <c:pt idx="143">
                  <c:v>5.500408125723947</c:v>
                </c:pt>
                <c:pt idx="144">
                  <c:v>5.3636536065904554</c:v>
                </c:pt>
                <c:pt idx="145">
                  <c:v>5.5715384002120958</c:v>
                </c:pt>
                <c:pt idx="146">
                  <c:v>5.7963047332673643</c:v>
                </c:pt>
                <c:pt idx="147">
                  <c:v>5.3085881826135779</c:v>
                </c:pt>
                <c:pt idx="148">
                  <c:v>5.5069972764791268</c:v>
                </c:pt>
                <c:pt idx="149">
                  <c:v>5.1867104546755902</c:v>
                </c:pt>
                <c:pt idx="150">
                  <c:v>5.6940638838472184</c:v>
                </c:pt>
                <c:pt idx="151">
                  <c:v>4.9777370043264595</c:v>
                </c:pt>
                <c:pt idx="152">
                  <c:v>5.4060017646978658</c:v>
                </c:pt>
                <c:pt idx="153">
                  <c:v>5.5840997264928909</c:v>
                </c:pt>
                <c:pt idx="154">
                  <c:v>5.0122476517331647</c:v>
                </c:pt>
                <c:pt idx="155">
                  <c:v>4.8948898491761126</c:v>
                </c:pt>
                <c:pt idx="156">
                  <c:v>4.6273478779431789</c:v>
                </c:pt>
                <c:pt idx="157">
                  <c:v>5.0937483187171431</c:v>
                </c:pt>
                <c:pt idx="158">
                  <c:v>4.8608911806369957</c:v>
                </c:pt>
                <c:pt idx="159">
                  <c:v>4.5309759551846662</c:v>
                </c:pt>
                <c:pt idx="160">
                  <c:v>5.0007835333081889</c:v>
                </c:pt>
                <c:pt idx="161">
                  <c:v>4.8315478193338848</c:v>
                </c:pt>
                <c:pt idx="162">
                  <c:v>4.589936540957857</c:v>
                </c:pt>
                <c:pt idx="163">
                  <c:v>4.8724099877774822</c:v>
                </c:pt>
                <c:pt idx="164">
                  <c:v>5.1546416397876174</c:v>
                </c:pt>
                <c:pt idx="165">
                  <c:v>4.8500027409601696</c:v>
                </c:pt>
                <c:pt idx="166">
                  <c:v>4.6991014510869684</c:v>
                </c:pt>
                <c:pt idx="167">
                  <c:v>4.3041327398935074</c:v>
                </c:pt>
                <c:pt idx="168">
                  <c:v>4.3687742975618837</c:v>
                </c:pt>
                <c:pt idx="169">
                  <c:v>4.3972515600388959</c:v>
                </c:pt>
                <c:pt idx="170">
                  <c:v>4.4618463961268739</c:v>
                </c:pt>
                <c:pt idx="171">
                  <c:v>4.5549158750446921</c:v>
                </c:pt>
                <c:pt idx="172">
                  <c:v>4.5471938074560816</c:v>
                </c:pt>
                <c:pt idx="173">
                  <c:v>4.3325601836865895</c:v>
                </c:pt>
                <c:pt idx="174">
                  <c:v>4.3434619157278744</c:v>
                </c:pt>
                <c:pt idx="175">
                  <c:v>4.3806122066782276</c:v>
                </c:pt>
                <c:pt idx="176">
                  <c:v>4.445684467875366</c:v>
                </c:pt>
                <c:pt idx="177">
                  <c:v>4.3892213154407784</c:v>
                </c:pt>
                <c:pt idx="178">
                  <c:v>4.6513151586907693</c:v>
                </c:pt>
                <c:pt idx="179">
                  <c:v>4.445684467875366</c:v>
                </c:pt>
                <c:pt idx="180">
                  <c:v>4.3524761210174221</c:v>
                </c:pt>
                <c:pt idx="181">
                  <c:v>4.3434619157278744</c:v>
                </c:pt>
                <c:pt idx="182">
                  <c:v>4.2501834436575416</c:v>
                </c:pt>
                <c:pt idx="183">
                  <c:v>4.2781301648593839</c:v>
                </c:pt>
                <c:pt idx="184">
                  <c:v>4.3591557572604973</c:v>
                </c:pt>
                <c:pt idx="185">
                  <c:v>4.3313490369644985</c:v>
                </c:pt>
                <c:pt idx="186">
                  <c:v>4.4315054742878663</c:v>
                </c:pt>
                <c:pt idx="187">
                  <c:v>4.3212179879189749</c:v>
                </c:pt>
                <c:pt idx="188">
                  <c:v>4.0076663233967267</c:v>
                </c:pt>
                <c:pt idx="189">
                  <c:v>4.1724228574747597</c:v>
                </c:pt>
                <c:pt idx="190">
                  <c:v>4.2554285957289055</c:v>
                </c:pt>
                <c:pt idx="191">
                  <c:v>4.0960885827658666</c:v>
                </c:pt>
                <c:pt idx="192">
                  <c:v>4.2602966034705814</c:v>
                </c:pt>
                <c:pt idx="193">
                  <c:v>4.2456660031893758</c:v>
                </c:pt>
                <c:pt idx="194">
                  <c:v>4.0848770949119988</c:v>
                </c:pt>
                <c:pt idx="195">
                  <c:v>3.6346793877363361</c:v>
                </c:pt>
                <c:pt idx="196">
                  <c:v>3.7712488662664589</c:v>
                </c:pt>
                <c:pt idx="197">
                  <c:v>4.018652376202529</c:v>
                </c:pt>
                <c:pt idx="198">
                  <c:v>3.8265571951404018</c:v>
                </c:pt>
                <c:pt idx="199">
                  <c:v>3.7182764032868496</c:v>
                </c:pt>
                <c:pt idx="200">
                  <c:v>3.2054659105994929</c:v>
                </c:pt>
                <c:pt idx="201">
                  <c:v>3.2907636726071883</c:v>
                </c:pt>
                <c:pt idx="202">
                  <c:v>3.2907636726071883</c:v>
                </c:pt>
                <c:pt idx="203">
                  <c:v>3.3554187293906037</c:v>
                </c:pt>
                <c:pt idx="204">
                  <c:v>3.2126375241163796</c:v>
                </c:pt>
                <c:pt idx="205">
                  <c:v>2.7159864799348816</c:v>
                </c:pt>
                <c:pt idx="206">
                  <c:v>3.2623815874700797</c:v>
                </c:pt>
                <c:pt idx="207">
                  <c:v>3.1585985779906225</c:v>
                </c:pt>
                <c:pt idx="208">
                  <c:v>2.9073916465257241</c:v>
                </c:pt>
                <c:pt idx="209">
                  <c:v>2.9716623140615135</c:v>
                </c:pt>
                <c:pt idx="210">
                  <c:v>2.7953086496262061</c:v>
                </c:pt>
                <c:pt idx="211">
                  <c:v>2.8329542495301694</c:v>
                </c:pt>
                <c:pt idx="212">
                  <c:v>3.0096164315818217</c:v>
                </c:pt>
                <c:pt idx="213">
                  <c:v>2.8703158951025549</c:v>
                </c:pt>
                <c:pt idx="214">
                  <c:v>2.8703158951025549</c:v>
                </c:pt>
                <c:pt idx="215">
                  <c:v>2.5620935851266533</c:v>
                </c:pt>
                <c:pt idx="216">
                  <c:v>2.7771313346295292</c:v>
                </c:pt>
                <c:pt idx="217">
                  <c:v>2.7675404493587461</c:v>
                </c:pt>
                <c:pt idx="218">
                  <c:v>2.8100349631561845</c:v>
                </c:pt>
                <c:pt idx="219">
                  <c:v>2.6464906843195792</c:v>
                </c:pt>
                <c:pt idx="220">
                  <c:v>2.7055707939555709</c:v>
                </c:pt>
                <c:pt idx="221">
                  <c:v>2.7210822215183361</c:v>
                </c:pt>
                <c:pt idx="222">
                  <c:v>2.7210822215183361</c:v>
                </c:pt>
                <c:pt idx="223">
                  <c:v>2.6667037912046641</c:v>
                </c:pt>
                <c:pt idx="224">
                  <c:v>2.8023032632677425</c:v>
                </c:pt>
                <c:pt idx="225">
                  <c:v>2.9610835949890717</c:v>
                </c:pt>
                <c:pt idx="226">
                  <c:v>2.6275629767562072</c:v>
                </c:pt>
                <c:pt idx="227">
                  <c:v>2.6817141003085596</c:v>
                </c:pt>
                <c:pt idx="228">
                  <c:v>2.6546615723744402</c:v>
                </c:pt>
                <c:pt idx="229">
                  <c:v>2.4797475265837763</c:v>
                </c:pt>
                <c:pt idx="230">
                  <c:v>2.3979574515439497</c:v>
                </c:pt>
                <c:pt idx="231">
                  <c:v>2.1564422801877656</c:v>
                </c:pt>
                <c:pt idx="232">
                  <c:v>2.1449418523841461</c:v>
                </c:pt>
                <c:pt idx="233">
                  <c:v>2.2111186704892143</c:v>
                </c:pt>
                <c:pt idx="234">
                  <c:v>2.1176954967778427</c:v>
                </c:pt>
                <c:pt idx="235">
                  <c:v>1.9969977857258805</c:v>
                </c:pt>
                <c:pt idx="236">
                  <c:v>1.876293067891432</c:v>
                </c:pt>
                <c:pt idx="237">
                  <c:v>1.8253218826004323</c:v>
                </c:pt>
                <c:pt idx="238">
                  <c:v>1.7588233107014497</c:v>
                </c:pt>
                <c:pt idx="239">
                  <c:v>1.7459636253582078</c:v>
                </c:pt>
                <c:pt idx="240">
                  <c:v>1.6389114580820334</c:v>
                </c:pt>
                <c:pt idx="241">
                  <c:v>1.5319839416152925</c:v>
                </c:pt>
                <c:pt idx="242">
                  <c:v>1.4651903424452903</c:v>
                </c:pt>
                <c:pt idx="243">
                  <c:v>1.4384113752907124</c:v>
                </c:pt>
                <c:pt idx="244">
                  <c:v>1.3578000106676404</c:v>
                </c:pt>
                <c:pt idx="245">
                  <c:v>1.0499328531227361</c:v>
                </c:pt>
                <c:pt idx="246">
                  <c:v>1.1044147253736989</c:v>
                </c:pt>
                <c:pt idx="247">
                  <c:v>1.0499328531227361</c:v>
                </c:pt>
                <c:pt idx="248">
                  <c:v>0.94039805799018961</c:v>
                </c:pt>
                <c:pt idx="249">
                  <c:v>0.84713738399247407</c:v>
                </c:pt>
                <c:pt idx="250">
                  <c:v>0.81965520254839042</c:v>
                </c:pt>
                <c:pt idx="251">
                  <c:v>0.81965520254839042</c:v>
                </c:pt>
                <c:pt idx="252">
                  <c:v>0.75387411729487408</c:v>
                </c:pt>
                <c:pt idx="253">
                  <c:v>0.75387411729487408</c:v>
                </c:pt>
                <c:pt idx="254">
                  <c:v>0.78128666562650262</c:v>
                </c:pt>
                <c:pt idx="255">
                  <c:v>0.64374097383700213</c:v>
                </c:pt>
                <c:pt idx="256">
                  <c:v>0.55056137443537778</c:v>
                </c:pt>
                <c:pt idx="257">
                  <c:v>0.59090264435252393</c:v>
                </c:pt>
                <c:pt idx="258">
                  <c:v>0.63316910793031655</c:v>
                </c:pt>
                <c:pt idx="259">
                  <c:v>0.6220311478399746</c:v>
                </c:pt>
                <c:pt idx="260">
                  <c:v>0.70371097017923445</c:v>
                </c:pt>
                <c:pt idx="261">
                  <c:v>0.64930520305636974</c:v>
                </c:pt>
                <c:pt idx="262">
                  <c:v>0.51245628993569381</c:v>
                </c:pt>
                <c:pt idx="263">
                  <c:v>0.676531751591959</c:v>
                </c:pt>
                <c:pt idx="264">
                  <c:v>0.59470940819839491</c:v>
                </c:pt>
                <c:pt idx="265">
                  <c:v>0.63744374648952429</c:v>
                </c:pt>
                <c:pt idx="266">
                  <c:v>0.53992215955572676</c:v>
                </c:pt>
                <c:pt idx="267">
                  <c:v>0.56733980536754136</c:v>
                </c:pt>
                <c:pt idx="268">
                  <c:v>0.52292809178008326</c:v>
                </c:pt>
                <c:pt idx="269">
                  <c:v>0.57814584877995867</c:v>
                </c:pt>
                <c:pt idx="270">
                  <c:v>0.53992215955572676</c:v>
                </c:pt>
                <c:pt idx="271">
                  <c:v>0.45737915073579888</c:v>
                </c:pt>
                <c:pt idx="272">
                  <c:v>0.44667261032568684</c:v>
                </c:pt>
                <c:pt idx="273">
                  <c:v>0.50141690173359155</c:v>
                </c:pt>
                <c:pt idx="274">
                  <c:v>0.47406875992155112</c:v>
                </c:pt>
                <c:pt idx="275">
                  <c:v>0.35342046013138267</c:v>
                </c:pt>
                <c:pt idx="276">
                  <c:v>0.39173556394550868</c:v>
                </c:pt>
                <c:pt idx="277">
                  <c:v>0.32599764575316842</c:v>
                </c:pt>
                <c:pt idx="278">
                  <c:v>0.44667261032568684</c:v>
                </c:pt>
                <c:pt idx="279">
                  <c:v>0.48981583045838673</c:v>
                </c:pt>
                <c:pt idx="280">
                  <c:v>0.48981583045838673</c:v>
                </c:pt>
                <c:pt idx="281">
                  <c:v>0.42356930435670181</c:v>
                </c:pt>
                <c:pt idx="282">
                  <c:v>0.43540070551262416</c:v>
                </c:pt>
                <c:pt idx="283">
                  <c:v>0.47406875992155112</c:v>
                </c:pt>
                <c:pt idx="284">
                  <c:v>0.52871721542548877</c:v>
                </c:pt>
                <c:pt idx="285">
                  <c:v>0.29852649659655178</c:v>
                </c:pt>
                <c:pt idx="286">
                  <c:v>0.35342046013138267</c:v>
                </c:pt>
                <c:pt idx="287">
                  <c:v>0.35342046013138267</c:v>
                </c:pt>
                <c:pt idx="288">
                  <c:v>0.66204916577682138</c:v>
                </c:pt>
                <c:pt idx="289">
                  <c:v>0.676531751591959</c:v>
                </c:pt>
                <c:pt idx="290">
                  <c:v>0.59470940819839491</c:v>
                </c:pt>
                <c:pt idx="291">
                  <c:v>0.6220311478399746</c:v>
                </c:pt>
                <c:pt idx="292">
                  <c:v>0.64930520305636974</c:v>
                </c:pt>
                <c:pt idx="293">
                  <c:v>0.676531751591959</c:v>
                </c:pt>
                <c:pt idx="294">
                  <c:v>0.676531751591959</c:v>
                </c:pt>
                <c:pt idx="295">
                  <c:v>0.71604516283286601</c:v>
                </c:pt>
                <c:pt idx="296">
                  <c:v>0.83645558278122323</c:v>
                </c:pt>
                <c:pt idx="297">
                  <c:v>0.75546777570749168</c:v>
                </c:pt>
                <c:pt idx="298">
                  <c:v>0.90296467578754569</c:v>
                </c:pt>
                <c:pt idx="299">
                  <c:v>0.80950618115490758</c:v>
                </c:pt>
                <c:pt idx="300">
                  <c:v>0.95685946069926431</c:v>
                </c:pt>
                <c:pt idx="301">
                  <c:v>0.98373751347444183</c:v>
                </c:pt>
                <c:pt idx="302">
                  <c:v>0.90296467578754569</c:v>
                </c:pt>
                <c:pt idx="303">
                  <c:v>0.84888384645113557</c:v>
                </c:pt>
                <c:pt idx="304">
                  <c:v>0.90296467578754569</c:v>
                </c:pt>
                <c:pt idx="305">
                  <c:v>0.95685946069926431</c:v>
                </c:pt>
                <c:pt idx="306">
                  <c:v>1.0640963396590617</c:v>
                </c:pt>
                <c:pt idx="307">
                  <c:v>1.1041100071782464</c:v>
                </c:pt>
                <c:pt idx="308">
                  <c:v>1.1440456697787069</c:v>
                </c:pt>
                <c:pt idx="309">
                  <c:v>1.0907913951185879</c:v>
                </c:pt>
                <c:pt idx="310">
                  <c:v>1.1947113423454194</c:v>
                </c:pt>
                <c:pt idx="311">
                  <c:v>1.1802503184304185</c:v>
                </c:pt>
                <c:pt idx="312">
                  <c:v>1.3375145996212665</c:v>
                </c:pt>
                <c:pt idx="313">
                  <c:v>1.3375145996212665</c:v>
                </c:pt>
                <c:pt idx="314">
                  <c:v>1.3114129063790159</c:v>
                </c:pt>
                <c:pt idx="315">
                  <c:v>1.3895883982025476</c:v>
                </c:pt>
                <c:pt idx="316">
                  <c:v>1.3968775847202792</c:v>
                </c:pt>
                <c:pt idx="317">
                  <c:v>1.3710495816223769</c:v>
                </c:pt>
                <c:pt idx="318">
                  <c:v>1.5253857047741926</c:v>
                </c:pt>
                <c:pt idx="319">
                  <c:v>1.5563468498570932</c:v>
                </c:pt>
                <c:pt idx="320">
                  <c:v>1.6575198024856035</c:v>
                </c:pt>
                <c:pt idx="321">
                  <c:v>1.7580479151083492</c:v>
                </c:pt>
                <c:pt idx="322">
                  <c:v>1.7830802146364881</c:v>
                </c:pt>
                <c:pt idx="323">
                  <c:v>1.8330260847835227</c:v>
                </c:pt>
                <c:pt idx="324">
                  <c:v>1.8556766510674638</c:v>
                </c:pt>
                <c:pt idx="325">
                  <c:v>1.8556766510674638</c:v>
                </c:pt>
                <c:pt idx="326">
                  <c:v>1.9053939040984074</c:v>
                </c:pt>
                <c:pt idx="327">
                  <c:v>2.0791733264793848</c:v>
                </c:pt>
                <c:pt idx="328">
                  <c:v>1.9844826404573601</c:v>
                </c:pt>
                <c:pt idx="329">
                  <c:v>2.0331347923081009</c:v>
                </c:pt>
                <c:pt idx="330">
                  <c:v>1.9868681779125335</c:v>
                </c:pt>
                <c:pt idx="331">
                  <c:v>1.9844826404573601</c:v>
                </c:pt>
                <c:pt idx="332">
                  <c:v>2.0325557613110381</c:v>
                </c:pt>
                <c:pt idx="333">
                  <c:v>2.0088274168100986</c:v>
                </c:pt>
                <c:pt idx="334">
                  <c:v>1.9844826404573601</c:v>
                </c:pt>
                <c:pt idx="335">
                  <c:v>2.0574048897546127</c:v>
                </c:pt>
                <c:pt idx="336">
                  <c:v>2.035184796102631</c:v>
                </c:pt>
                <c:pt idx="337">
                  <c:v>1.914115393564785</c:v>
                </c:pt>
                <c:pt idx="338">
                  <c:v>2.0816378313368458</c:v>
                </c:pt>
                <c:pt idx="339">
                  <c:v>2.1299927326019641</c:v>
                </c:pt>
                <c:pt idx="340">
                  <c:v>2.1782004614372119</c:v>
                </c:pt>
                <c:pt idx="341">
                  <c:v>2.2262619735818334</c:v>
                </c:pt>
                <c:pt idx="342">
                  <c:v>2.1313777967219609</c:v>
                </c:pt>
                <c:pt idx="343">
                  <c:v>2.1553350248956216</c:v>
                </c:pt>
                <c:pt idx="344">
                  <c:v>2.1770829301311472</c:v>
                </c:pt>
                <c:pt idx="345">
                  <c:v>2.1313777967219609</c:v>
                </c:pt>
                <c:pt idx="346">
                  <c:v>2.1553350248956216</c:v>
                </c:pt>
                <c:pt idx="347">
                  <c:v>2.0821605309192899</c:v>
                </c:pt>
                <c:pt idx="348">
                  <c:v>2.0821605309192899</c:v>
                </c:pt>
                <c:pt idx="349">
                  <c:v>2.0364916194931717</c:v>
                </c:pt>
                <c:pt idx="350">
                  <c:v>2.0125171131724144</c:v>
                </c:pt>
                <c:pt idx="351">
                  <c:v>2.0110865543083754</c:v>
                </c:pt>
                <c:pt idx="352">
                  <c:v>2.0364916194931717</c:v>
                </c:pt>
                <c:pt idx="353">
                  <c:v>2.0125171131724144</c:v>
                </c:pt>
                <c:pt idx="354">
                  <c:v>2.0592878964320178</c:v>
                </c:pt>
                <c:pt idx="355">
                  <c:v>1.9644588374536218</c:v>
                </c:pt>
                <c:pt idx="356">
                  <c:v>1.9644588374536218</c:v>
                </c:pt>
                <c:pt idx="357">
                  <c:v>1.9885062252947514</c:v>
                </c:pt>
                <c:pt idx="358">
                  <c:v>1.9403748306516626</c:v>
                </c:pt>
                <c:pt idx="359">
                  <c:v>1.9868681779125335</c:v>
                </c:pt>
                <c:pt idx="360">
                  <c:v>2.0110449300219333</c:v>
                </c:pt>
                <c:pt idx="361">
                  <c:v>2.0110449300219333</c:v>
                </c:pt>
                <c:pt idx="362">
                  <c:v>1.9384035314776815</c:v>
                </c:pt>
                <c:pt idx="363">
                  <c:v>1.8897898824400345</c:v>
                </c:pt>
                <c:pt idx="364">
                  <c:v>1.8897898824400345</c:v>
                </c:pt>
                <c:pt idx="365">
                  <c:v>1.8188111066218526</c:v>
                </c:pt>
                <c:pt idx="366">
                  <c:v>1.7452786391730262</c:v>
                </c:pt>
                <c:pt idx="367">
                  <c:v>1.7943383109864528</c:v>
                </c:pt>
                <c:pt idx="368">
                  <c:v>1.5768799993741791</c:v>
                </c:pt>
                <c:pt idx="369">
                  <c:v>1.5274751215236775</c:v>
                </c:pt>
                <c:pt idx="370">
                  <c:v>1.3305685333327903</c:v>
                </c:pt>
                <c:pt idx="371">
                  <c:v>1.2737370732659214</c:v>
                </c:pt>
                <c:pt idx="372">
                  <c:v>0.99512133578843309</c:v>
                </c:pt>
                <c:pt idx="373">
                  <c:v>1.1489714987426332</c:v>
                </c:pt>
                <c:pt idx="374">
                  <c:v>1.0548622223644415</c:v>
                </c:pt>
                <c:pt idx="375">
                  <c:v>0.95254405549368271</c:v>
                </c:pt>
                <c:pt idx="376">
                  <c:v>0.90113343718760575</c:v>
                </c:pt>
                <c:pt idx="377">
                  <c:v>0.95254405549368271</c:v>
                </c:pt>
                <c:pt idx="378">
                  <c:v>0.73212087115730429</c:v>
                </c:pt>
                <c:pt idx="379">
                  <c:v>0.75560401309196756</c:v>
                </c:pt>
                <c:pt idx="380">
                  <c:v>0.83284929698570576</c:v>
                </c:pt>
                <c:pt idx="381">
                  <c:v>0.50849845175256703</c:v>
                </c:pt>
                <c:pt idx="382">
                  <c:v>0.56050336160700509</c:v>
                </c:pt>
                <c:pt idx="383">
                  <c:v>0.50849845175256703</c:v>
                </c:pt>
                <c:pt idx="384">
                  <c:v>0.50849845175256703</c:v>
                </c:pt>
                <c:pt idx="385">
                  <c:v>0.40396592550243354</c:v>
                </c:pt>
                <c:pt idx="386">
                  <c:v>0.26215628706895799</c:v>
                </c:pt>
                <c:pt idx="387">
                  <c:v>0.31534735033531747</c:v>
                </c:pt>
                <c:pt idx="388">
                  <c:v>0.27471094811362556</c:v>
                </c:pt>
                <c:pt idx="389">
                  <c:v>7.5028034357352752E-2</c:v>
                </c:pt>
                <c:pt idx="390">
                  <c:v>-0.10984223525443595</c:v>
                </c:pt>
                <c:pt idx="391">
                  <c:v>8.0477903282242993E-3</c:v>
                </c:pt>
                <c:pt idx="392">
                  <c:v>-4.3384560027097042E-2</c:v>
                </c:pt>
                <c:pt idx="393">
                  <c:v>8.0477903282242993E-3</c:v>
                </c:pt>
                <c:pt idx="394">
                  <c:v>-0.10984223525443595</c:v>
                </c:pt>
                <c:pt idx="395">
                  <c:v>-0.28817312689265262</c:v>
                </c:pt>
                <c:pt idx="396">
                  <c:v>-0.39571110936842091</c:v>
                </c:pt>
                <c:pt idx="397">
                  <c:v>-0.31561187743547919</c:v>
                </c:pt>
                <c:pt idx="398">
                  <c:v>-0.36813025525946025</c:v>
                </c:pt>
                <c:pt idx="399">
                  <c:v>-0.40879614950158122</c:v>
                </c:pt>
                <c:pt idx="400">
                  <c:v>-0.19080522572175695</c:v>
                </c:pt>
                <c:pt idx="401">
                  <c:v>-0.33833200831700577</c:v>
                </c:pt>
                <c:pt idx="402">
                  <c:v>-0.33833200831700577</c:v>
                </c:pt>
                <c:pt idx="403">
                  <c:v>-0.27219296549745292</c:v>
                </c:pt>
                <c:pt idx="404">
                  <c:v>-0.40879614950158122</c:v>
                </c:pt>
                <c:pt idx="405">
                  <c:v>-0.31561187743547919</c:v>
                </c:pt>
                <c:pt idx="406">
                  <c:v>-0.40879614950158122</c:v>
                </c:pt>
                <c:pt idx="407">
                  <c:v>-0.29941742737004617</c:v>
                </c:pt>
                <c:pt idx="408">
                  <c:v>-0.41994129636216293</c:v>
                </c:pt>
                <c:pt idx="409">
                  <c:v>-0.39269038919659832</c:v>
                </c:pt>
                <c:pt idx="410">
                  <c:v>-0.50198305485199235</c:v>
                </c:pt>
                <c:pt idx="411">
                  <c:v>-0.381378974263613</c:v>
                </c:pt>
                <c:pt idx="412">
                  <c:v>-0.48883241306070679</c:v>
                </c:pt>
                <c:pt idx="413">
                  <c:v>-0.43376305365019174</c:v>
                </c:pt>
                <c:pt idx="414">
                  <c:v>-0.50198305485199235</c:v>
                </c:pt>
                <c:pt idx="415">
                  <c:v>-0.55441887044143923</c:v>
                </c:pt>
                <c:pt idx="416">
                  <c:v>-0.66486447498978973</c:v>
                </c:pt>
                <c:pt idx="417">
                  <c:v>-0.63717898677144269</c:v>
                </c:pt>
                <c:pt idx="418">
                  <c:v>-0.40879614950158122</c:v>
                </c:pt>
                <c:pt idx="419">
                  <c:v>-0.50198305485199235</c:v>
                </c:pt>
                <c:pt idx="420">
                  <c:v>-0.23018398903082515</c:v>
                </c:pt>
                <c:pt idx="421">
                  <c:v>-0.44724025510308829</c:v>
                </c:pt>
                <c:pt idx="422">
                  <c:v>-0.50198305485199235</c:v>
                </c:pt>
                <c:pt idx="423">
                  <c:v>-0.56779854533719232</c:v>
                </c:pt>
                <c:pt idx="424">
                  <c:v>-0.45878433466581076</c:v>
                </c:pt>
                <c:pt idx="425">
                  <c:v>-0.63370811732162302</c:v>
                </c:pt>
                <c:pt idx="426">
                  <c:v>-0.57924411879024551</c:v>
                </c:pt>
                <c:pt idx="427">
                  <c:v>-0.67252488677509725</c:v>
                </c:pt>
                <c:pt idx="428">
                  <c:v>-0.69971145820851754</c:v>
                </c:pt>
                <c:pt idx="429">
                  <c:v>-0.69971145820851754</c:v>
                </c:pt>
                <c:pt idx="430">
                  <c:v>-0.69971145820851754</c:v>
                </c:pt>
                <c:pt idx="431">
                  <c:v>-0.80644796778917649</c:v>
                </c:pt>
                <c:pt idx="432">
                  <c:v>-0.94405673768861875</c:v>
                </c:pt>
                <c:pt idx="433">
                  <c:v>-0.87868155485995758</c:v>
                </c:pt>
                <c:pt idx="434">
                  <c:v>-0.87868155485995758</c:v>
                </c:pt>
                <c:pt idx="435">
                  <c:v>-0.92495799407955215</c:v>
                </c:pt>
                <c:pt idx="436">
                  <c:v>-1.1979488437574801</c:v>
                </c:pt>
                <c:pt idx="437">
                  <c:v>-1.1121318270496479</c:v>
                </c:pt>
                <c:pt idx="438">
                  <c:v>-1.2240488428680871</c:v>
                </c:pt>
                <c:pt idx="439">
                  <c:v>-1.4319501560009609</c:v>
                </c:pt>
                <c:pt idx="440">
                  <c:v>-1.6114478222412154</c:v>
                </c:pt>
                <c:pt idx="441">
                  <c:v>-1.6918660867362805</c:v>
                </c:pt>
                <c:pt idx="442">
                  <c:v>-1.8992275418085252</c:v>
                </c:pt>
                <c:pt idx="443">
                  <c:v>-1.9913959132893391</c:v>
                </c:pt>
                <c:pt idx="444">
                  <c:v>-1.4956063487637157</c:v>
                </c:pt>
                <c:pt idx="445">
                  <c:v>-1.5244847325381221</c:v>
                </c:pt>
                <c:pt idx="446">
                  <c:v>-1.8205497825845069</c:v>
                </c:pt>
                <c:pt idx="447">
                  <c:v>-1.9059359604679478</c:v>
                </c:pt>
                <c:pt idx="448">
                  <c:v>-2.3815367898073112</c:v>
                </c:pt>
                <c:pt idx="449">
                  <c:v>-2.2652688412896156</c:v>
                </c:pt>
                <c:pt idx="450">
                  <c:v>-0.96668483441302711</c:v>
                </c:pt>
                <c:pt idx="451">
                  <c:v>-0.75395485288467479</c:v>
                </c:pt>
                <c:pt idx="452">
                  <c:v>-0.93588968678440276</c:v>
                </c:pt>
                <c:pt idx="453">
                  <c:v>-0.90327401397103391</c:v>
                </c:pt>
                <c:pt idx="454">
                  <c:v>-0.87189288838924262</c:v>
                </c:pt>
                <c:pt idx="455">
                  <c:v>-1.160435404471049</c:v>
                </c:pt>
                <c:pt idx="456">
                  <c:v>-1.3236298280838594</c:v>
                </c:pt>
                <c:pt idx="457">
                  <c:v>-1.3874560141914041</c:v>
                </c:pt>
                <c:pt idx="458">
                  <c:v>-1.8280036708074359</c:v>
                </c:pt>
                <c:pt idx="459">
                  <c:v>-1.4797942862620792</c:v>
                </c:pt>
                <c:pt idx="460">
                  <c:v>-1.4493231392063419</c:v>
                </c:pt>
                <c:pt idx="461">
                  <c:v>-1.3486862818683598</c:v>
                </c:pt>
                <c:pt idx="462">
                  <c:v>-1.905823228638635</c:v>
                </c:pt>
                <c:pt idx="463">
                  <c:v>-2.6635981868947121</c:v>
                </c:pt>
                <c:pt idx="464">
                  <c:v>-3.3784690268439643</c:v>
                </c:pt>
                <c:pt idx="465">
                  <c:v>-3.1603882290503815</c:v>
                </c:pt>
                <c:pt idx="466">
                  <c:v>-3.9133611096145886</c:v>
                </c:pt>
                <c:pt idx="467">
                  <c:v>-3.7622186989942925</c:v>
                </c:pt>
                <c:pt idx="468">
                  <c:v>-3.7712585243392494</c:v>
                </c:pt>
                <c:pt idx="469">
                  <c:v>-3.4924550620363704</c:v>
                </c:pt>
                <c:pt idx="470">
                  <c:v>-3.5245053526396717</c:v>
                </c:pt>
                <c:pt idx="471">
                  <c:v>-3.0851096280348211</c:v>
                </c:pt>
                <c:pt idx="472">
                  <c:v>-1.8984978922370324</c:v>
                </c:pt>
                <c:pt idx="473">
                  <c:v>-1.8092522948930485</c:v>
                </c:pt>
                <c:pt idx="474">
                  <c:v>-1.7115906577373647</c:v>
                </c:pt>
                <c:pt idx="475">
                  <c:v>-2.3403799816560151</c:v>
                </c:pt>
                <c:pt idx="476">
                  <c:v>-3.3742821117512487</c:v>
                </c:pt>
                <c:pt idx="477">
                  <c:v>-3.8168319099023336</c:v>
                </c:pt>
                <c:pt idx="478">
                  <c:v>-4.4830632698817849</c:v>
                </c:pt>
                <c:pt idx="479">
                  <c:v>-4.4072981156827131</c:v>
                </c:pt>
                <c:pt idx="480">
                  <c:v>-2.6663259637858423</c:v>
                </c:pt>
                <c:pt idx="481">
                  <c:v>-3.3606403769554993</c:v>
                </c:pt>
                <c:pt idx="482">
                  <c:v>-5.2118650148549586</c:v>
                </c:pt>
                <c:pt idx="483">
                  <c:v>-4.1954232206734741</c:v>
                </c:pt>
                <c:pt idx="484">
                  <c:v>-2.8079077231160756</c:v>
                </c:pt>
                <c:pt idx="485">
                  <c:v>-3.1141448195674672</c:v>
                </c:pt>
                <c:pt idx="486">
                  <c:v>-3.6689925073401461</c:v>
                </c:pt>
                <c:pt idx="487">
                  <c:v>-6.2153478823718276</c:v>
                </c:pt>
                <c:pt idx="488">
                  <c:v>-4.7887676872000533</c:v>
                </c:pt>
                <c:pt idx="489">
                  <c:v>-4.3390351982285891</c:v>
                </c:pt>
                <c:pt idx="490">
                  <c:v>-5.302341331944719</c:v>
                </c:pt>
                <c:pt idx="491">
                  <c:v>-4.8096414924113438</c:v>
                </c:pt>
                <c:pt idx="492">
                  <c:v>-7.2515628271255599</c:v>
                </c:pt>
                <c:pt idx="493">
                  <c:v>-6.8781129497160194</c:v>
                </c:pt>
                <c:pt idx="494">
                  <c:v>-5.5867341417411094</c:v>
                </c:pt>
                <c:pt idx="495">
                  <c:v>-7.1398616410751377</c:v>
                </c:pt>
                <c:pt idx="496">
                  <c:v>-8.510476979861215</c:v>
                </c:pt>
                <c:pt idx="497">
                  <c:v>-8.5540092175654205</c:v>
                </c:pt>
                <c:pt idx="498">
                  <c:v>-8.3818603680206483</c:v>
                </c:pt>
                <c:pt idx="499">
                  <c:v>-5.1542848499019991</c:v>
                </c:pt>
                <c:pt idx="500">
                  <c:v>-6.7182904192159363</c:v>
                </c:pt>
                <c:pt idx="501">
                  <c:v>-7.6913743259566729</c:v>
                </c:pt>
                <c:pt idx="502">
                  <c:v>-8.1162467632444848</c:v>
                </c:pt>
                <c:pt idx="503">
                  <c:v>-8.247381898974405</c:v>
                </c:pt>
                <c:pt idx="504">
                  <c:v>-8.3770517517602681</c:v>
                </c:pt>
                <c:pt idx="505">
                  <c:v>-6.9136009187426932</c:v>
                </c:pt>
                <c:pt idx="506">
                  <c:v>-3.6358951654423755</c:v>
                </c:pt>
                <c:pt idx="507">
                  <c:v>-3.1016202100171042</c:v>
                </c:pt>
                <c:pt idx="508">
                  <c:v>-3.0626239979421284</c:v>
                </c:pt>
                <c:pt idx="509">
                  <c:v>-2.8741024071398513</c:v>
                </c:pt>
                <c:pt idx="510">
                  <c:v>-3.768933149998654</c:v>
                </c:pt>
                <c:pt idx="511">
                  <c:v>-4.7362272895616853</c:v>
                </c:pt>
                <c:pt idx="512">
                  <c:v>-3.9801046819518811</c:v>
                </c:pt>
                <c:pt idx="513">
                  <c:v>-3.4399704894069352</c:v>
                </c:pt>
                <c:pt idx="514">
                  <c:v>-3.932247171538747</c:v>
                </c:pt>
                <c:pt idx="515">
                  <c:v>-3.6535731083414111</c:v>
                </c:pt>
                <c:pt idx="516">
                  <c:v>-5.2226292647399006</c:v>
                </c:pt>
                <c:pt idx="517">
                  <c:v>-5.6888879482335373</c:v>
                </c:pt>
                <c:pt idx="518">
                  <c:v>-3.8018627793863535</c:v>
                </c:pt>
                <c:pt idx="519">
                  <c:v>-2.8112144260048808</c:v>
                </c:pt>
                <c:pt idx="520">
                  <c:v>-3.8668222565104631</c:v>
                </c:pt>
                <c:pt idx="521">
                  <c:v>-3.0505997346100386</c:v>
                </c:pt>
                <c:pt idx="522">
                  <c:v>-3.8071417037481941</c:v>
                </c:pt>
                <c:pt idx="523">
                  <c:v>-5.2583157944554708</c:v>
                </c:pt>
                <c:pt idx="524">
                  <c:v>-5.5289608752327224</c:v>
                </c:pt>
                <c:pt idx="525">
                  <c:v>-4.245507519101432</c:v>
                </c:pt>
                <c:pt idx="526">
                  <c:v>-4.1080851393345981</c:v>
                </c:pt>
                <c:pt idx="527">
                  <c:v>-3.2203653787866702</c:v>
                </c:pt>
                <c:pt idx="528">
                  <c:v>-3.0302063548111406</c:v>
                </c:pt>
                <c:pt idx="529">
                  <c:v>-2.7770949511149823</c:v>
                </c:pt>
                <c:pt idx="530">
                  <c:v>-2.94713562914907</c:v>
                </c:pt>
                <c:pt idx="531">
                  <c:v>-4.5153190535267873</c:v>
                </c:pt>
                <c:pt idx="532">
                  <c:v>-3.4746472913652888</c:v>
                </c:pt>
                <c:pt idx="533">
                  <c:v>-3.4746472913652888</c:v>
                </c:pt>
                <c:pt idx="534">
                  <c:v>-3.4746472913652888</c:v>
                </c:pt>
                <c:pt idx="535">
                  <c:v>-3.5533298569285674</c:v>
                </c:pt>
                <c:pt idx="536">
                  <c:v>-2.6171866726037472</c:v>
                </c:pt>
                <c:pt idx="537">
                  <c:v>-3.5943221883746022</c:v>
                </c:pt>
                <c:pt idx="538">
                  <c:v>-3.858466356926523</c:v>
                </c:pt>
                <c:pt idx="539">
                  <c:v>-4.7931487139679012</c:v>
                </c:pt>
                <c:pt idx="540">
                  <c:v>-3.9517507723199627</c:v>
                </c:pt>
                <c:pt idx="541">
                  <c:v>-4.2722558167699303</c:v>
                </c:pt>
                <c:pt idx="542">
                  <c:v>-3.8192042613326493</c:v>
                </c:pt>
                <c:pt idx="543">
                  <c:v>-3.4307775954794324</c:v>
                </c:pt>
                <c:pt idx="544">
                  <c:v>-3.6276304044663825</c:v>
                </c:pt>
                <c:pt idx="545">
                  <c:v>-3.9125973010018358</c:v>
                </c:pt>
                <c:pt idx="546">
                  <c:v>-4.4172685369505027</c:v>
                </c:pt>
                <c:pt idx="547">
                  <c:v>-4.9139383381793449</c:v>
                </c:pt>
                <c:pt idx="548">
                  <c:v>-3.9389919745560977</c:v>
                </c:pt>
                <c:pt idx="549">
                  <c:v>-3.7665116841099295</c:v>
                </c:pt>
                <c:pt idx="550">
                  <c:v>-2.7809338495428233</c:v>
                </c:pt>
                <c:pt idx="551">
                  <c:v>-2.4420691012929923</c:v>
                </c:pt>
                <c:pt idx="552">
                  <c:v>-2.5125123079445659</c:v>
                </c:pt>
                <c:pt idx="553">
                  <c:v>-2.584790634220739</c:v>
                </c:pt>
                <c:pt idx="554">
                  <c:v>-2.8957740157791774</c:v>
                </c:pt>
                <c:pt idx="555">
                  <c:v>-2.2332733004703282</c:v>
                </c:pt>
                <c:pt idx="556">
                  <c:v>-2.0309577420866156</c:v>
                </c:pt>
                <c:pt idx="557">
                  <c:v>-1.5635091008801716</c:v>
                </c:pt>
                <c:pt idx="558">
                  <c:v>-1.2156638614376647</c:v>
                </c:pt>
                <c:pt idx="559">
                  <c:v>-1.0563460836155447</c:v>
                </c:pt>
                <c:pt idx="560">
                  <c:v>-0.78449538458197521</c:v>
                </c:pt>
                <c:pt idx="561">
                  <c:v>-2.0873225806772493</c:v>
                </c:pt>
                <c:pt idx="562">
                  <c:v>-2.7059501984376597</c:v>
                </c:pt>
                <c:pt idx="563">
                  <c:v>-2.4342877625931902</c:v>
                </c:pt>
                <c:pt idx="564">
                  <c:v>-2.3435145535112225</c:v>
                </c:pt>
                <c:pt idx="565">
                  <c:v>-2.3506024498492839</c:v>
                </c:pt>
                <c:pt idx="566">
                  <c:v>-2.4683574030129378</c:v>
                </c:pt>
                <c:pt idx="567">
                  <c:v>-2.0488929335521484</c:v>
                </c:pt>
                <c:pt idx="568">
                  <c:v>-1.9078383637926042</c:v>
                </c:pt>
                <c:pt idx="569">
                  <c:v>-1.8219744771289186</c:v>
                </c:pt>
                <c:pt idx="570">
                  <c:v>-2.1964750814256444</c:v>
                </c:pt>
                <c:pt idx="571">
                  <c:v>-2.0467151462350461</c:v>
                </c:pt>
                <c:pt idx="572">
                  <c:v>-1.6652257085402471</c:v>
                </c:pt>
                <c:pt idx="573">
                  <c:v>-1.5832066143560404</c:v>
                </c:pt>
                <c:pt idx="574">
                  <c:v>-1.3960241753511415</c:v>
                </c:pt>
                <c:pt idx="575">
                  <c:v>-1.3912569588753601</c:v>
                </c:pt>
                <c:pt idx="576">
                  <c:v>-1.4117898363525643</c:v>
                </c:pt>
                <c:pt idx="577">
                  <c:v>-1.0883416062707292</c:v>
                </c:pt>
                <c:pt idx="578">
                  <c:v>-0.71253716466396833</c:v>
                </c:pt>
                <c:pt idx="579">
                  <c:v>-1.2050838882651651</c:v>
                </c:pt>
                <c:pt idx="580">
                  <c:v>-1.3244878076855211</c:v>
                </c:pt>
                <c:pt idx="581">
                  <c:v>-1.5783954320742346</c:v>
                </c:pt>
                <c:pt idx="582">
                  <c:v>-1.4789025840625858</c:v>
                </c:pt>
                <c:pt idx="583">
                  <c:v>-1.3181363572351565</c:v>
                </c:pt>
                <c:pt idx="584">
                  <c:v>-1.2774274654040292</c:v>
                </c:pt>
                <c:pt idx="585">
                  <c:v>-1.7563445395901658</c:v>
                </c:pt>
                <c:pt idx="586">
                  <c:v>-2.2929959912026905</c:v>
                </c:pt>
                <c:pt idx="587">
                  <c:v>-2.6117285914582689</c:v>
                </c:pt>
                <c:pt idx="588">
                  <c:v>-2.7399300744206934</c:v>
                </c:pt>
                <c:pt idx="589">
                  <c:v>-2.4297849576813548</c:v>
                </c:pt>
                <c:pt idx="590">
                  <c:v>-1.8018323544886559</c:v>
                </c:pt>
                <c:pt idx="591">
                  <c:v>-2.355547214287526</c:v>
                </c:pt>
                <c:pt idx="592">
                  <c:v>-1.446686227991822</c:v>
                </c:pt>
                <c:pt idx="593">
                  <c:v>-1.9627593633374498</c:v>
                </c:pt>
                <c:pt idx="594">
                  <c:v>-2.0137124568485443</c:v>
                </c:pt>
                <c:pt idx="595">
                  <c:v>-1.9091594313852842</c:v>
                </c:pt>
                <c:pt idx="596">
                  <c:v>-2.1115618670264573</c:v>
                </c:pt>
                <c:pt idx="597">
                  <c:v>-2.2322003079760577</c:v>
                </c:pt>
                <c:pt idx="598">
                  <c:v>-1.5152816373560609</c:v>
                </c:pt>
                <c:pt idx="599">
                  <c:v>-1.6000368707455219</c:v>
                </c:pt>
                <c:pt idx="600">
                  <c:v>-1.411900217184789</c:v>
                </c:pt>
                <c:pt idx="601">
                  <c:v>-1.3073154864681384</c:v>
                </c:pt>
                <c:pt idx="602">
                  <c:v>-0.71800689140375462</c:v>
                </c:pt>
                <c:pt idx="603">
                  <c:v>-1.3909261867165834</c:v>
                </c:pt>
                <c:pt idx="604">
                  <c:v>-1.8219744771289186</c:v>
                </c:pt>
                <c:pt idx="605">
                  <c:v>-1.3619217538583923</c:v>
                </c:pt>
                <c:pt idx="606">
                  <c:v>-1.686278099317156</c:v>
                </c:pt>
                <c:pt idx="607">
                  <c:v>-1.3960241753511415</c:v>
                </c:pt>
                <c:pt idx="608">
                  <c:v>-1.4789344024029814</c:v>
                </c:pt>
                <c:pt idx="609">
                  <c:v>-1.5129881532583287</c:v>
                </c:pt>
                <c:pt idx="610">
                  <c:v>-1.3298226222335168</c:v>
                </c:pt>
                <c:pt idx="611">
                  <c:v>-1.3502734299192751</c:v>
                </c:pt>
                <c:pt idx="612">
                  <c:v>-1.3244878076855211</c:v>
                </c:pt>
                <c:pt idx="613">
                  <c:v>-1.5886162214292663</c:v>
                </c:pt>
                <c:pt idx="614">
                  <c:v>-1.9534574704857564</c:v>
                </c:pt>
                <c:pt idx="615">
                  <c:v>-1.68491449196705</c:v>
                </c:pt>
                <c:pt idx="616">
                  <c:v>-1.9954882431694096</c:v>
                </c:pt>
                <c:pt idx="617">
                  <c:v>-1.8716389422299049</c:v>
                </c:pt>
                <c:pt idx="618">
                  <c:v>-1.2615242107778306</c:v>
                </c:pt>
                <c:pt idx="619">
                  <c:v>-1.0047302721206017</c:v>
                </c:pt>
                <c:pt idx="620">
                  <c:v>-0.7521481473036824</c:v>
                </c:pt>
                <c:pt idx="621">
                  <c:v>-0.46548530477541761</c:v>
                </c:pt>
                <c:pt idx="622">
                  <c:v>-0.81047889163540787</c:v>
                </c:pt>
                <c:pt idx="623">
                  <c:v>-0.90749463227822791</c:v>
                </c:pt>
                <c:pt idx="624">
                  <c:v>-0.58183057325105658</c:v>
                </c:pt>
                <c:pt idx="625">
                  <c:v>9.0727225319533561E-2</c:v>
                </c:pt>
                <c:pt idx="626">
                  <c:v>-0.37530922249849136</c:v>
                </c:pt>
                <c:pt idx="627">
                  <c:v>-0.69816911594603681</c:v>
                </c:pt>
                <c:pt idx="628">
                  <c:v>-0.98507543106717232</c:v>
                </c:pt>
                <c:pt idx="629">
                  <c:v>-1.1984444750083094</c:v>
                </c:pt>
                <c:pt idx="630">
                  <c:v>-1.6140345367559317</c:v>
                </c:pt>
                <c:pt idx="631">
                  <c:v>-1.9944026804737862</c:v>
                </c:pt>
                <c:pt idx="632">
                  <c:v>-1.61161532235954</c:v>
                </c:pt>
                <c:pt idx="633">
                  <c:v>-1.3351257548433364</c:v>
                </c:pt>
                <c:pt idx="634">
                  <c:v>-1.1209745003670941</c:v>
                </c:pt>
                <c:pt idx="635">
                  <c:v>-0.86897056930060446</c:v>
                </c:pt>
                <c:pt idx="636">
                  <c:v>-0.52923610751670613</c:v>
                </c:pt>
                <c:pt idx="637">
                  <c:v>-0.73634809162999182</c:v>
                </c:pt>
                <c:pt idx="638">
                  <c:v>-1.3347118973541121</c:v>
                </c:pt>
                <c:pt idx="639">
                  <c:v>-1.4915530423329031</c:v>
                </c:pt>
                <c:pt idx="640">
                  <c:v>-1.3742217043167784</c:v>
                </c:pt>
                <c:pt idx="641">
                  <c:v>-0.92937042688148297</c:v>
                </c:pt>
                <c:pt idx="642">
                  <c:v>-0.70048050292197817</c:v>
                </c:pt>
                <c:pt idx="643">
                  <c:v>-0.57021862703565873</c:v>
                </c:pt>
                <c:pt idx="644">
                  <c:v>-0.41649604564552334</c:v>
                </c:pt>
                <c:pt idx="645">
                  <c:v>-0.23208269026467462</c:v>
                </c:pt>
                <c:pt idx="646">
                  <c:v>-0.85269578080438369</c:v>
                </c:pt>
                <c:pt idx="647">
                  <c:v>-0.81450095951521062</c:v>
                </c:pt>
                <c:pt idx="648">
                  <c:v>-0.77640047006420643</c:v>
                </c:pt>
                <c:pt idx="649">
                  <c:v>-0.68327790345830963</c:v>
                </c:pt>
                <c:pt idx="650">
                  <c:v>-0.7383938155140749</c:v>
                </c:pt>
                <c:pt idx="651">
                  <c:v>-0.81675899918071848</c:v>
                </c:pt>
                <c:pt idx="652">
                  <c:v>-0.76175591636749518</c:v>
                </c:pt>
                <c:pt idx="653">
                  <c:v>-0.94991965174386317</c:v>
                </c:pt>
                <c:pt idx="654">
                  <c:v>-1.1411439145301683</c:v>
                </c:pt>
                <c:pt idx="655">
                  <c:v>-1.3149825547026641</c:v>
                </c:pt>
                <c:pt idx="656">
                  <c:v>-0.91409356611016968</c:v>
                </c:pt>
                <c:pt idx="657">
                  <c:v>-1.6646122467991824</c:v>
                </c:pt>
                <c:pt idx="658">
                  <c:v>-2.3385549235680569</c:v>
                </c:pt>
                <c:pt idx="659">
                  <c:v>-1.7811398966475631</c:v>
                </c:pt>
                <c:pt idx="660">
                  <c:v>-1.4880486559503598</c:v>
                </c:pt>
                <c:pt idx="661">
                  <c:v>-1.5075666718656173</c:v>
                </c:pt>
                <c:pt idx="662">
                  <c:v>-1.5075666718656173</c:v>
                </c:pt>
                <c:pt idx="663">
                  <c:v>-1.645205591093597</c:v>
                </c:pt>
                <c:pt idx="664">
                  <c:v>-1.6253705127266214</c:v>
                </c:pt>
                <c:pt idx="665">
                  <c:v>-1.1597651057061655</c:v>
                </c:pt>
                <c:pt idx="666">
                  <c:v>-1.5114982215499126</c:v>
                </c:pt>
                <c:pt idx="667">
                  <c:v>-1.9532616253898669</c:v>
                </c:pt>
                <c:pt idx="668">
                  <c:v>-1.7767830134877958</c:v>
                </c:pt>
                <c:pt idx="669">
                  <c:v>-1.7400612748216684</c:v>
                </c:pt>
                <c:pt idx="670">
                  <c:v>-1.4412843352901199</c:v>
                </c:pt>
                <c:pt idx="671">
                  <c:v>-1.487636273658189</c:v>
                </c:pt>
                <c:pt idx="672">
                  <c:v>-1.9205197867866191</c:v>
                </c:pt>
                <c:pt idx="673">
                  <c:v>-1.4716785692409091</c:v>
                </c:pt>
                <c:pt idx="674">
                  <c:v>-1.0080766306334392</c:v>
                </c:pt>
                <c:pt idx="675">
                  <c:v>-0.71416855635548415</c:v>
                </c:pt>
                <c:pt idx="676">
                  <c:v>-0.89136796637682592</c:v>
                </c:pt>
                <c:pt idx="677">
                  <c:v>-1.8344615440831689</c:v>
                </c:pt>
                <c:pt idx="678">
                  <c:v>-1.2538620845282891</c:v>
                </c:pt>
                <c:pt idx="679">
                  <c:v>-1.2948791099503121</c:v>
                </c:pt>
                <c:pt idx="680">
                  <c:v>-0.81336649837124819</c:v>
                </c:pt>
                <c:pt idx="681">
                  <c:v>-0.42242808089760336</c:v>
                </c:pt>
                <c:pt idx="682">
                  <c:v>-0.53897965585740437</c:v>
                </c:pt>
                <c:pt idx="683">
                  <c:v>-0.61560383745718061</c:v>
                </c:pt>
                <c:pt idx="684">
                  <c:v>-0.7736107779048883</c:v>
                </c:pt>
                <c:pt idx="685">
                  <c:v>-0.67509929095734378</c:v>
                </c:pt>
                <c:pt idx="686">
                  <c:v>-0.63597574273352486</c:v>
                </c:pt>
                <c:pt idx="687">
                  <c:v>-0.71346436619876685</c:v>
                </c:pt>
                <c:pt idx="688">
                  <c:v>-0.79101080035251714</c:v>
                </c:pt>
                <c:pt idx="689">
                  <c:v>-0.84921174238770036</c:v>
                </c:pt>
                <c:pt idx="690">
                  <c:v>-0.71581619064224433</c:v>
                </c:pt>
                <c:pt idx="691">
                  <c:v>-0.46962282519836657</c:v>
                </c:pt>
                <c:pt idx="692">
                  <c:v>-0.84970449674033466</c:v>
                </c:pt>
                <c:pt idx="693">
                  <c:v>-0.43522911446363377</c:v>
                </c:pt>
                <c:pt idx="694">
                  <c:v>-0.17668101853975779</c:v>
                </c:pt>
                <c:pt idx="695">
                  <c:v>-9.2929001790063068E-2</c:v>
                </c:pt>
                <c:pt idx="696">
                  <c:v>-5.6561749551619377E-2</c:v>
                </c:pt>
                <c:pt idx="697">
                  <c:v>3.2344030440274583E-2</c:v>
                </c:pt>
                <c:pt idx="698">
                  <c:v>1.4274800373404567E-2</c:v>
                </c:pt>
                <c:pt idx="699">
                  <c:v>-0.76513219420817802</c:v>
                </c:pt>
                <c:pt idx="700">
                  <c:v>-0.47754714616745297</c:v>
                </c:pt>
                <c:pt idx="701">
                  <c:v>4.967461867714134E-2</c:v>
                </c:pt>
                <c:pt idx="702">
                  <c:v>-0.22553094916646935</c:v>
                </c:pt>
                <c:pt idx="703">
                  <c:v>-0.23398804888727198</c:v>
                </c:pt>
                <c:pt idx="704">
                  <c:v>-0.2269912162676247</c:v>
                </c:pt>
                <c:pt idx="705">
                  <c:v>-0.2897712219526884</c:v>
                </c:pt>
                <c:pt idx="706">
                  <c:v>-6.8336341801474521E-2</c:v>
                </c:pt>
                <c:pt idx="707">
                  <c:v>-0.15627762400946063</c:v>
                </c:pt>
                <c:pt idx="708">
                  <c:v>-0.4122946939068754</c:v>
                </c:pt>
                <c:pt idx="709">
                  <c:v>-0.13864946682128595</c:v>
                </c:pt>
                <c:pt idx="710">
                  <c:v>-1.7398741589027471E-2</c:v>
                </c:pt>
                <c:pt idx="711">
                  <c:v>-0.17392582861727654</c:v>
                </c:pt>
                <c:pt idx="712">
                  <c:v>-0.43010892670905443</c:v>
                </c:pt>
                <c:pt idx="713">
                  <c:v>-0.54599055691654685</c:v>
                </c:pt>
                <c:pt idx="714">
                  <c:v>-0.61747662270935832</c:v>
                </c:pt>
                <c:pt idx="715">
                  <c:v>-0.67130900274502159</c:v>
                </c:pt>
                <c:pt idx="716">
                  <c:v>-0.76925293310283582</c:v>
                </c:pt>
                <c:pt idx="717">
                  <c:v>-0.66186401389783345</c:v>
                </c:pt>
                <c:pt idx="718">
                  <c:v>-0.52143686952493196</c:v>
                </c:pt>
                <c:pt idx="719">
                  <c:v>-0.4861276613420078</c:v>
                </c:pt>
                <c:pt idx="720">
                  <c:v>-0.53912174433109972</c:v>
                </c:pt>
                <c:pt idx="721">
                  <c:v>-0.60844825514369472</c:v>
                </c:pt>
                <c:pt idx="722">
                  <c:v>-0.46850322959309559</c:v>
                </c:pt>
                <c:pt idx="723">
                  <c:v>-0.19659982177510713</c:v>
                </c:pt>
                <c:pt idx="724">
                  <c:v>-0.10968096644947223</c:v>
                </c:pt>
                <c:pt idx="725">
                  <c:v>-0.19659982177510713</c:v>
                </c:pt>
                <c:pt idx="726">
                  <c:v>-0.31751306661934015</c:v>
                </c:pt>
                <c:pt idx="727">
                  <c:v>-0.33509206609557091</c:v>
                </c:pt>
                <c:pt idx="728">
                  <c:v>-0.55682686550232907</c:v>
                </c:pt>
                <c:pt idx="729">
                  <c:v>-0.62623299931284604</c:v>
                </c:pt>
                <c:pt idx="730">
                  <c:v>-0.60844825514369472</c:v>
                </c:pt>
                <c:pt idx="731">
                  <c:v>-0.67971038565096475</c:v>
                </c:pt>
                <c:pt idx="732">
                  <c:v>-1.0642228844460118</c:v>
                </c:pt>
                <c:pt idx="733">
                  <c:v>-0.83134805856464356</c:v>
                </c:pt>
                <c:pt idx="734">
                  <c:v>-0.65494761175559302</c:v>
                </c:pt>
                <c:pt idx="735">
                  <c:v>-0.78687011765580805</c:v>
                </c:pt>
                <c:pt idx="736">
                  <c:v>-0.84013600641858766</c:v>
                </c:pt>
                <c:pt idx="737">
                  <c:v>-1.0973310480059371</c:v>
                </c:pt>
                <c:pt idx="738">
                  <c:v>-1.1252765303997783</c:v>
                </c:pt>
                <c:pt idx="739">
                  <c:v>-1.1165571585059191</c:v>
                </c:pt>
                <c:pt idx="740">
                  <c:v>-0.92443747208346172</c:v>
                </c:pt>
                <c:pt idx="741">
                  <c:v>-0.63629942384580673</c:v>
                </c:pt>
                <c:pt idx="742">
                  <c:v>-0.61900711080033188</c:v>
                </c:pt>
                <c:pt idx="743">
                  <c:v>-0.46880532002962527</c:v>
                </c:pt>
                <c:pt idx="744">
                  <c:v>-0.50332217865849371</c:v>
                </c:pt>
                <c:pt idx="745">
                  <c:v>-0.57258782437038669</c:v>
                </c:pt>
                <c:pt idx="746">
                  <c:v>-0.55524230610088299</c:v>
                </c:pt>
                <c:pt idx="747">
                  <c:v>-0.47423411142759481</c:v>
                </c:pt>
                <c:pt idx="748">
                  <c:v>-0.57721512211504455</c:v>
                </c:pt>
                <c:pt idx="749">
                  <c:v>-0.64731669446045936</c:v>
                </c:pt>
                <c:pt idx="750">
                  <c:v>-0.57721512211504455</c:v>
                </c:pt>
                <c:pt idx="751">
                  <c:v>-0.54386929499507219</c:v>
                </c:pt>
                <c:pt idx="752">
                  <c:v>-0.52643108838962427</c:v>
                </c:pt>
                <c:pt idx="753">
                  <c:v>-0.42221261192847354</c:v>
                </c:pt>
                <c:pt idx="754">
                  <c:v>-0.57721512211504455</c:v>
                </c:pt>
                <c:pt idx="755">
                  <c:v>-0.66489189131806026</c:v>
                </c:pt>
                <c:pt idx="756">
                  <c:v>-0.40491088939977726</c:v>
                </c:pt>
                <c:pt idx="757">
                  <c:v>-0.47423411142759481</c:v>
                </c:pt>
                <c:pt idx="758">
                  <c:v>-0.57721512211504455</c:v>
                </c:pt>
                <c:pt idx="759">
                  <c:v>-0.65802201168524987</c:v>
                </c:pt>
                <c:pt idx="760">
                  <c:v>-0.52060952968599494</c:v>
                </c:pt>
                <c:pt idx="761">
                  <c:v>-0.68829279290896483</c:v>
                </c:pt>
                <c:pt idx="762">
                  <c:v>-0.65361111085655421</c:v>
                </c:pt>
                <c:pt idx="763">
                  <c:v>-0.38440705785312179</c:v>
                </c:pt>
                <c:pt idx="764">
                  <c:v>-0.46880532002962527</c:v>
                </c:pt>
                <c:pt idx="765">
                  <c:v>-0.60173412539916549</c:v>
                </c:pt>
                <c:pt idx="766">
                  <c:v>-0.63629942384580673</c:v>
                </c:pt>
                <c:pt idx="767">
                  <c:v>-0.38440705785312179</c:v>
                </c:pt>
                <c:pt idx="768">
                  <c:v>-0.26874664677684823</c:v>
                </c:pt>
                <c:pt idx="769">
                  <c:v>-0.13595069276772156</c:v>
                </c:pt>
                <c:pt idx="770">
                  <c:v>-8.4683956527671814E-2</c:v>
                </c:pt>
                <c:pt idx="771">
                  <c:v>-0.15307729983603546</c:v>
                </c:pt>
                <c:pt idx="772">
                  <c:v>-0.27192599114000249</c:v>
                </c:pt>
                <c:pt idx="773">
                  <c:v>-0.30650025761642724</c:v>
                </c:pt>
                <c:pt idx="774">
                  <c:v>-0.37588107948816857</c:v>
                </c:pt>
                <c:pt idx="775">
                  <c:v>-0.54386929499507219</c:v>
                </c:pt>
                <c:pt idx="776">
                  <c:v>-0.55973929176764492</c:v>
                </c:pt>
                <c:pt idx="777">
                  <c:v>-0.70010238952149184</c:v>
                </c:pt>
                <c:pt idx="778">
                  <c:v>-1.0094355557275505</c:v>
                </c:pt>
                <c:pt idx="779">
                  <c:v>-1.0094355557275505</c:v>
                </c:pt>
                <c:pt idx="780">
                  <c:v>-0.90268454248092012</c:v>
                </c:pt>
                <c:pt idx="781">
                  <c:v>-0.8511914303155268</c:v>
                </c:pt>
                <c:pt idx="782">
                  <c:v>-1.2132014303330521</c:v>
                </c:pt>
                <c:pt idx="783">
                  <c:v>-1.1876062986816223</c:v>
                </c:pt>
                <c:pt idx="784">
                  <c:v>-1.0811552661719168</c:v>
                </c:pt>
                <c:pt idx="785">
                  <c:v>-1.1455629734267958</c:v>
                </c:pt>
                <c:pt idx="786">
                  <c:v>-1.127945804706298</c:v>
                </c:pt>
                <c:pt idx="787">
                  <c:v>-1.2613110888358872</c:v>
                </c:pt>
                <c:pt idx="788">
                  <c:v>-1.3303945169312281</c:v>
                </c:pt>
                <c:pt idx="789">
                  <c:v>-1.3836236168135518</c:v>
                </c:pt>
                <c:pt idx="790">
                  <c:v>-1.5528348615704701</c:v>
                </c:pt>
                <c:pt idx="791">
                  <c:v>-1.8923206018973959</c:v>
                </c:pt>
                <c:pt idx="792">
                  <c:v>-2.0082280940957982</c:v>
                </c:pt>
                <c:pt idx="793">
                  <c:v>-1.9442981140565563</c:v>
                </c:pt>
                <c:pt idx="794">
                  <c:v>-1.9623502601123739</c:v>
                </c:pt>
                <c:pt idx="795">
                  <c:v>-1.6599364690768403</c:v>
                </c:pt>
                <c:pt idx="796">
                  <c:v>-1.2651076494988081</c:v>
                </c:pt>
                <c:pt idx="797">
                  <c:v>-1.398159771287711</c:v>
                </c:pt>
                <c:pt idx="798">
                  <c:v>-1.2477332413077193</c:v>
                </c:pt>
                <c:pt idx="799">
                  <c:v>-1.4504763616184355</c:v>
                </c:pt>
                <c:pt idx="800">
                  <c:v>-1.4854534805727975</c:v>
                </c:pt>
                <c:pt idx="801">
                  <c:v>-1.6697468068660037</c:v>
                </c:pt>
                <c:pt idx="802">
                  <c:v>-1.7049725088507455</c:v>
                </c:pt>
                <c:pt idx="803">
                  <c:v>-1.944646150683226</c:v>
                </c:pt>
                <c:pt idx="804">
                  <c:v>-2.1479550215800378</c:v>
                </c:pt>
                <c:pt idx="805">
                  <c:v>-2.1744865086292564</c:v>
                </c:pt>
                <c:pt idx="806">
                  <c:v>-2.0873909961905541</c:v>
                </c:pt>
                <c:pt idx="807">
                  <c:v>-2.1500801405052599</c:v>
                </c:pt>
                <c:pt idx="808">
                  <c:v>-2.0972653853978702</c:v>
                </c:pt>
                <c:pt idx="809">
                  <c:v>-2.0462251786595971</c:v>
                </c:pt>
                <c:pt idx="810">
                  <c:v>-2.0744986152479923</c:v>
                </c:pt>
                <c:pt idx="811">
                  <c:v>-2.0049726530722429</c:v>
                </c:pt>
                <c:pt idx="812">
                  <c:v>-1.9357619827541015</c:v>
                </c:pt>
                <c:pt idx="813">
                  <c:v>-1.920075940626859</c:v>
                </c:pt>
                <c:pt idx="814">
                  <c:v>-1.851248067151305</c:v>
                </c:pt>
                <c:pt idx="815">
                  <c:v>-1.7827287722782101</c:v>
                </c:pt>
                <c:pt idx="816">
                  <c:v>-1.3664630123347705</c:v>
                </c:pt>
                <c:pt idx="817">
                  <c:v>-1.2172716077953851</c:v>
                </c:pt>
                <c:pt idx="818">
                  <c:v>-1.2341162848538356</c:v>
                </c:pt>
                <c:pt idx="819">
                  <c:v>-1.2341162848538356</c:v>
                </c:pt>
                <c:pt idx="820">
                  <c:v>-1.2172716077953851</c:v>
                </c:pt>
                <c:pt idx="821">
                  <c:v>-1.069689146066201</c:v>
                </c:pt>
                <c:pt idx="822">
                  <c:v>-1.069689146066201</c:v>
                </c:pt>
                <c:pt idx="823">
                  <c:v>-1.1186280279556213</c:v>
                </c:pt>
                <c:pt idx="824">
                  <c:v>-1.1354867840368821</c:v>
                </c:pt>
                <c:pt idx="825">
                  <c:v>-1.1354867840368821</c:v>
                </c:pt>
                <c:pt idx="826">
                  <c:v>-1.4874712338404088</c:v>
                </c:pt>
                <c:pt idx="827">
                  <c:v>-1.7014242865264679</c:v>
                </c:pt>
                <c:pt idx="828">
                  <c:v>-1.6175864753423319</c:v>
                </c:pt>
                <c:pt idx="829">
                  <c:v>-1.5326652721740373</c:v>
                </c:pt>
                <c:pt idx="830">
                  <c:v>-1.1683736012558463</c:v>
                </c:pt>
                <c:pt idx="831">
                  <c:v>-1.1516007613858101</c:v>
                </c:pt>
                <c:pt idx="832">
                  <c:v>-0.98593726889080391</c:v>
                </c:pt>
                <c:pt idx="833">
                  <c:v>-0.85378182249441792</c:v>
                </c:pt>
                <c:pt idx="834">
                  <c:v>-0.70650474171477318</c:v>
                </c:pt>
                <c:pt idx="835">
                  <c:v>-0.59103422410796214</c:v>
                </c:pt>
                <c:pt idx="836">
                  <c:v>-0.59103422410796214</c:v>
                </c:pt>
                <c:pt idx="837">
                  <c:v>-0.59103422410796214</c:v>
                </c:pt>
                <c:pt idx="838">
                  <c:v>-0.45892701254902168</c:v>
                </c:pt>
                <c:pt idx="839">
                  <c:v>-0.34344166618271232</c:v>
                </c:pt>
                <c:pt idx="840">
                  <c:v>-0.36006499129604774</c:v>
                </c:pt>
                <c:pt idx="841">
                  <c:v>-0.49219949883519776</c:v>
                </c:pt>
                <c:pt idx="842">
                  <c:v>-0.54072393999642276</c:v>
                </c:pt>
                <c:pt idx="843">
                  <c:v>-0.67293935543024752</c:v>
                </c:pt>
                <c:pt idx="844">
                  <c:v>-0.54072393999642276</c:v>
                </c:pt>
                <c:pt idx="845">
                  <c:v>-0.39336525857886057</c:v>
                </c:pt>
                <c:pt idx="846">
                  <c:v>-0.37670617506332449</c:v>
                </c:pt>
                <c:pt idx="847">
                  <c:v>-0.52575892628927834</c:v>
                </c:pt>
                <c:pt idx="848">
                  <c:v>-0.54257931768665535</c:v>
                </c:pt>
                <c:pt idx="849">
                  <c:v>-0.41021949453925516</c:v>
                </c:pt>
                <c:pt idx="850">
                  <c:v>-0.41021949453925516</c:v>
                </c:pt>
                <c:pt idx="851">
                  <c:v>-0.3114827065818867</c:v>
                </c:pt>
                <c:pt idx="852">
                  <c:v>-0.29467081061999456</c:v>
                </c:pt>
                <c:pt idx="853">
                  <c:v>-0.27787713069124137</c:v>
                </c:pt>
                <c:pt idx="854">
                  <c:v>-0.46207232226321426</c:v>
                </c:pt>
                <c:pt idx="855">
                  <c:v>-0.76412915648016577</c:v>
                </c:pt>
                <c:pt idx="856">
                  <c:v>-0.98331681847440322</c:v>
                </c:pt>
                <c:pt idx="857">
                  <c:v>-0.89697391057880294</c:v>
                </c:pt>
                <c:pt idx="858">
                  <c:v>-1.0470930812287162</c:v>
                </c:pt>
                <c:pt idx="859">
                  <c:v>-0.99538848731318652</c:v>
                </c:pt>
                <c:pt idx="860">
                  <c:v>-1.0643666043823892</c:v>
                </c:pt>
                <c:pt idx="861">
                  <c:v>-1.317349083537225</c:v>
                </c:pt>
                <c:pt idx="862">
                  <c:v>-1.4854534805727975</c:v>
                </c:pt>
                <c:pt idx="863">
                  <c:v>-1.4155788207420867</c:v>
                </c:pt>
                <c:pt idx="864">
                  <c:v>-1.2783470264411942</c:v>
                </c:pt>
                <c:pt idx="865">
                  <c:v>-1.3807604717568804</c:v>
                </c:pt>
                <c:pt idx="866">
                  <c:v>-1.5138092916999595</c:v>
                </c:pt>
                <c:pt idx="867">
                  <c:v>-1.6294503082934639</c:v>
                </c:pt>
                <c:pt idx="868">
                  <c:v>-1.6294503082934639</c:v>
                </c:pt>
                <c:pt idx="869">
                  <c:v>-1.5268599484791887</c:v>
                </c:pt>
                <c:pt idx="870">
                  <c:v>-1.4750372665157745</c:v>
                </c:pt>
                <c:pt idx="871">
                  <c:v>-1.590623801159829</c:v>
                </c:pt>
                <c:pt idx="872">
                  <c:v>-1.590623801159829</c:v>
                </c:pt>
                <c:pt idx="873">
                  <c:v>-1.7625177915732841</c:v>
                </c:pt>
                <c:pt idx="874">
                  <c:v>-2.3436920852356367</c:v>
                </c:pt>
                <c:pt idx="875">
                  <c:v>-2.477296349774881</c:v>
                </c:pt>
                <c:pt idx="876">
                  <c:v>-2.5751373141870895</c:v>
                </c:pt>
                <c:pt idx="877">
                  <c:v>-2.4521481944225969</c:v>
                </c:pt>
                <c:pt idx="878">
                  <c:v>-2.3461433270284826</c:v>
                </c:pt>
                <c:pt idx="879">
                  <c:v>-3.3218172448777699</c:v>
                </c:pt>
                <c:pt idx="880">
                  <c:v>-3.424549262080419</c:v>
                </c:pt>
                <c:pt idx="881">
                  <c:v>-3.5455618758485694</c:v>
                </c:pt>
                <c:pt idx="882">
                  <c:v>-3.6099953146525059</c:v>
                </c:pt>
                <c:pt idx="883">
                  <c:v>-3.5574918665301101</c:v>
                </c:pt>
                <c:pt idx="884">
                  <c:v>-3.6380593475896985</c:v>
                </c:pt>
                <c:pt idx="885">
                  <c:v>-3.6729713656521659</c:v>
                </c:pt>
                <c:pt idx="886">
                  <c:v>-3.7709709007329701</c:v>
                </c:pt>
                <c:pt idx="887">
                  <c:v>-3.7535194086894559</c:v>
                </c:pt>
                <c:pt idx="888">
                  <c:v>-3.8167213839083267</c:v>
                </c:pt>
                <c:pt idx="889">
                  <c:v>-3.7473365311081483</c:v>
                </c:pt>
                <c:pt idx="890">
                  <c:v>-3.6970753638390468</c:v>
                </c:pt>
                <c:pt idx="891">
                  <c:v>-3.6282395537670435</c:v>
                </c:pt>
                <c:pt idx="892">
                  <c:v>-3.5939394569307943</c:v>
                </c:pt>
                <c:pt idx="893">
                  <c:v>-3.6921716825034463</c:v>
                </c:pt>
                <c:pt idx="894">
                  <c:v>-3.5426354988049096</c:v>
                </c:pt>
                <c:pt idx="895">
                  <c:v>-3.5255729736558319</c:v>
                </c:pt>
                <c:pt idx="896">
                  <c:v>-3.6579783800143679</c:v>
                </c:pt>
                <c:pt idx="897">
                  <c:v>-3.6921716825034463</c:v>
                </c:pt>
                <c:pt idx="898">
                  <c:v>-3.6921716825034463</c:v>
                </c:pt>
                <c:pt idx="899">
                  <c:v>-3.5913697047884954</c:v>
                </c:pt>
                <c:pt idx="900">
                  <c:v>-3.4420908100474521</c:v>
                </c:pt>
                <c:pt idx="901">
                  <c:v>-3.5913697047884963</c:v>
                </c:pt>
                <c:pt idx="902">
                  <c:v>-3.6579783800143697</c:v>
                </c:pt>
                <c:pt idx="903">
                  <c:v>-3.6238626676728498</c:v>
                </c:pt>
                <c:pt idx="904">
                  <c:v>-3.6409108485954254</c:v>
                </c:pt>
                <c:pt idx="905">
                  <c:v>-3.5574045648785448</c:v>
                </c:pt>
                <c:pt idx="906">
                  <c:v>-3.4728255534870192</c:v>
                </c:pt>
                <c:pt idx="907">
                  <c:v>-3.3406813287935173</c:v>
                </c:pt>
                <c:pt idx="908">
                  <c:v>-3.6238626676728498</c:v>
                </c:pt>
                <c:pt idx="909">
                  <c:v>-3.8246471044520933</c:v>
                </c:pt>
                <c:pt idx="910">
                  <c:v>-3.8589678484382413</c:v>
                </c:pt>
                <c:pt idx="911">
                  <c:v>-3.9571438875272902</c:v>
                </c:pt>
                <c:pt idx="912">
                  <c:v>-3.9571438875272902</c:v>
                </c:pt>
                <c:pt idx="913">
                  <c:v>-3.9743192818854722</c:v>
                </c:pt>
                <c:pt idx="914">
                  <c:v>-4.055320690336897</c:v>
                </c:pt>
                <c:pt idx="915">
                  <c:v>-3.9698095594252956</c:v>
                </c:pt>
                <c:pt idx="916">
                  <c:v>-3.9187360466298671</c:v>
                </c:pt>
                <c:pt idx="917">
                  <c:v>-3.8863250427256513</c:v>
                </c:pt>
                <c:pt idx="918">
                  <c:v>-3.7710423202099554</c:v>
                </c:pt>
                <c:pt idx="919">
                  <c:v>-3.8545025447008077</c:v>
                </c:pt>
                <c:pt idx="920">
                  <c:v>-3.8204442041520412</c:v>
                </c:pt>
                <c:pt idx="921">
                  <c:v>-3.7710423202099554</c:v>
                </c:pt>
                <c:pt idx="922">
                  <c:v>-3.9698095594252956</c:v>
                </c:pt>
                <c:pt idx="923">
                  <c:v>-4.055320690336897</c:v>
                </c:pt>
                <c:pt idx="924">
                  <c:v>-4.055320690336897</c:v>
                </c:pt>
                <c:pt idx="925">
                  <c:v>-4.1363713762253482</c:v>
                </c:pt>
                <c:pt idx="926">
                  <c:v>-4.1021762872917868</c:v>
                </c:pt>
                <c:pt idx="927">
                  <c:v>-4.085107983719924</c:v>
                </c:pt>
                <c:pt idx="928">
                  <c:v>-4.085107983719924</c:v>
                </c:pt>
                <c:pt idx="929">
                  <c:v>-4.0340194685662762</c:v>
                </c:pt>
                <c:pt idx="930">
                  <c:v>-3.9507939808770383</c:v>
                </c:pt>
                <c:pt idx="931">
                  <c:v>-3.9170193119348635</c:v>
                </c:pt>
                <c:pt idx="932">
                  <c:v>-4.0170286052769546</c:v>
                </c:pt>
                <c:pt idx="933">
                  <c:v>-4.0170286052769546</c:v>
                </c:pt>
                <c:pt idx="934">
                  <c:v>-3.9846448984282543</c:v>
                </c:pt>
                <c:pt idx="935">
                  <c:v>-3.9170193119348635</c:v>
                </c:pt>
                <c:pt idx="936">
                  <c:v>-3.8329138316142304</c:v>
                </c:pt>
                <c:pt idx="937">
                  <c:v>-3.7841957375765745</c:v>
                </c:pt>
                <c:pt idx="938">
                  <c:v>-3.6189201534224757</c:v>
                </c:pt>
                <c:pt idx="939">
                  <c:v>-3.5856377122346648</c:v>
                </c:pt>
                <c:pt idx="940">
                  <c:v>-3.4538280377067432</c:v>
                </c:pt>
                <c:pt idx="941">
                  <c:v>-3.4372370043935256</c:v>
                </c:pt>
                <c:pt idx="942">
                  <c:v>-3.4372370043935256</c:v>
                </c:pt>
                <c:pt idx="943">
                  <c:v>-3.4538280377067432</c:v>
                </c:pt>
                <c:pt idx="944">
                  <c:v>-3.4538280377067432</c:v>
                </c:pt>
                <c:pt idx="945">
                  <c:v>-3.4538280377067432</c:v>
                </c:pt>
                <c:pt idx="946">
                  <c:v>-3.4704373658728866</c:v>
                </c:pt>
                <c:pt idx="947">
                  <c:v>-3.3718512619881111</c:v>
                </c:pt>
                <c:pt idx="948">
                  <c:v>-3.3718512619881111</c:v>
                </c:pt>
                <c:pt idx="949">
                  <c:v>-3.5037110795901705</c:v>
                </c:pt>
                <c:pt idx="950">
                  <c:v>-3.3884929515859907</c:v>
                </c:pt>
                <c:pt idx="951">
                  <c:v>-3.3884929515859907</c:v>
                </c:pt>
                <c:pt idx="952">
                  <c:v>-3.3884929515859907</c:v>
                </c:pt>
                <c:pt idx="953">
                  <c:v>-3.4051530370308098</c:v>
                </c:pt>
                <c:pt idx="954">
                  <c:v>-3.3884929515859907</c:v>
                </c:pt>
                <c:pt idx="955">
                  <c:v>-3.3884929515859907</c:v>
                </c:pt>
                <c:pt idx="956">
                  <c:v>-3.3884929515859907</c:v>
                </c:pt>
                <c:pt idx="957">
                  <c:v>-3.3884929515859907</c:v>
                </c:pt>
                <c:pt idx="958">
                  <c:v>-3.4218315618362527</c:v>
                </c:pt>
                <c:pt idx="959">
                  <c:v>-3.4385285696736569</c:v>
                </c:pt>
                <c:pt idx="960">
                  <c:v>-3.4385285696736569</c:v>
                </c:pt>
                <c:pt idx="961">
                  <c:v>-3.3232881830899221</c:v>
                </c:pt>
                <c:pt idx="962">
                  <c:v>-3.3399992637878375</c:v>
                </c:pt>
                <c:pt idx="963">
                  <c:v>-3.3734770936158061</c:v>
                </c:pt>
                <c:pt idx="964">
                  <c:v>-3.3734770936158061</c:v>
                </c:pt>
                <c:pt idx="965">
                  <c:v>-3.3399992637878375</c:v>
                </c:pt>
                <c:pt idx="966">
                  <c:v>-3.3399992637878375</c:v>
                </c:pt>
                <c:pt idx="967">
                  <c:v>-3.3399992637878375</c:v>
                </c:pt>
                <c:pt idx="968">
                  <c:v>-3.3902439309513142</c:v>
                </c:pt>
                <c:pt idx="969">
                  <c:v>-3.2899214708086517</c:v>
                </c:pt>
                <c:pt idx="970">
                  <c:v>-3.12478168987812</c:v>
                </c:pt>
                <c:pt idx="971">
                  <c:v>-3.1413964290906624</c:v>
                </c:pt>
                <c:pt idx="972">
                  <c:v>-3.12478168987812</c:v>
                </c:pt>
                <c:pt idx="973">
                  <c:v>-3.1913505897220094</c:v>
                </c:pt>
                <c:pt idx="974">
                  <c:v>-3.3902439309513142</c:v>
                </c:pt>
                <c:pt idx="975">
                  <c:v>-3.4728255534870192</c:v>
                </c:pt>
                <c:pt idx="976">
                  <c:v>-3.5881066666260431</c:v>
                </c:pt>
                <c:pt idx="977">
                  <c:v>-3.5543982894128807</c:v>
                </c:pt>
                <c:pt idx="978">
                  <c:v>-3.3399992637878375</c:v>
                </c:pt>
                <c:pt idx="979">
                  <c:v>-3.2899214708086517</c:v>
                </c:pt>
                <c:pt idx="980">
                  <c:v>-3.3734770936158061</c:v>
                </c:pt>
                <c:pt idx="981">
                  <c:v>-3.5375723744776608</c:v>
                </c:pt>
                <c:pt idx="982">
                  <c:v>-3.5543982894128807</c:v>
                </c:pt>
                <c:pt idx="983">
                  <c:v>-3.4559666151492978</c:v>
                </c:pt>
                <c:pt idx="984">
                  <c:v>-3.4559666151492978</c:v>
                </c:pt>
                <c:pt idx="985">
                  <c:v>-3.4559666151492978</c:v>
                </c:pt>
                <c:pt idx="986">
                  <c:v>-3.4728255534870192</c:v>
                </c:pt>
                <c:pt idx="987">
                  <c:v>-3.4728255534870192</c:v>
                </c:pt>
                <c:pt idx="988">
                  <c:v>-3.4728255534870192</c:v>
                </c:pt>
                <c:pt idx="989">
                  <c:v>-3.3406813287935173</c:v>
                </c:pt>
                <c:pt idx="990">
                  <c:v>-3.3913007745967576</c:v>
                </c:pt>
                <c:pt idx="991">
                  <c:v>-3.3744087321065996</c:v>
                </c:pt>
                <c:pt idx="992">
                  <c:v>-3.2591052396545162</c:v>
                </c:pt>
                <c:pt idx="993">
                  <c:v>-3.2253871612272138</c:v>
                </c:pt>
                <c:pt idx="994">
                  <c:v>-3.0947867408456688</c:v>
                </c:pt>
                <c:pt idx="995">
                  <c:v>-3.1100840943755119</c:v>
                </c:pt>
                <c:pt idx="996">
                  <c:v>-2.8789296505083426</c:v>
                </c:pt>
                <c:pt idx="997">
                  <c:v>-2.8455610937846423</c:v>
                </c:pt>
                <c:pt idx="998">
                  <c:v>-2.8622361813748332</c:v>
                </c:pt>
                <c:pt idx="999">
                  <c:v>-2.746950479768985</c:v>
                </c:pt>
                <c:pt idx="1000">
                  <c:v>-2.7302797155406111</c:v>
                </c:pt>
                <c:pt idx="1001">
                  <c:v>-2.7636395967621672</c:v>
                </c:pt>
                <c:pt idx="1002">
                  <c:v>-2.797073062172998</c:v>
                </c:pt>
                <c:pt idx="1003">
                  <c:v>-2.797073062172998</c:v>
                </c:pt>
                <c:pt idx="1004">
                  <c:v>-2.8473619922009816</c:v>
                </c:pt>
                <c:pt idx="1005">
                  <c:v>-2.7803471097636505</c:v>
                </c:pt>
                <c:pt idx="1006">
                  <c:v>-1.7128593325852199</c:v>
                </c:pt>
                <c:pt idx="1007">
                  <c:v>-2.797073062172998</c:v>
                </c:pt>
                <c:pt idx="1008">
                  <c:v>-1.6791159740011607</c:v>
                </c:pt>
                <c:pt idx="1009">
                  <c:v>-1.6118515742923221</c:v>
                </c:pt>
                <c:pt idx="1010">
                  <c:v>-1.4476994481055696</c:v>
                </c:pt>
                <c:pt idx="1011">
                  <c:v>-1.4979467233942281</c:v>
                </c:pt>
                <c:pt idx="1012">
                  <c:v>-1.3155644083474924</c:v>
                </c:pt>
                <c:pt idx="1013">
                  <c:v>-1.2988741996064956</c:v>
                </c:pt>
                <c:pt idx="1014">
                  <c:v>-1.2335592163500575</c:v>
                </c:pt>
                <c:pt idx="1015">
                  <c:v>-1.2838357272906902</c:v>
                </c:pt>
                <c:pt idx="1016">
                  <c:v>-1.3327463561800277</c:v>
                </c:pt>
                <c:pt idx="1017">
                  <c:v>-1.4341193390947302</c:v>
                </c:pt>
                <c:pt idx="1018">
                  <c:v>-1.2370292891767891</c:v>
                </c:pt>
                <c:pt idx="1019">
                  <c:v>-1.0875876206870803</c:v>
                </c:pt>
                <c:pt idx="1020">
                  <c:v>-0.95513495157582229</c:v>
                </c:pt>
                <c:pt idx="1021">
                  <c:v>-0.83960170459195016</c:v>
                </c:pt>
                <c:pt idx="1022">
                  <c:v>-0.74097448576244995</c:v>
                </c:pt>
                <c:pt idx="1023">
                  <c:v>-0.72405935558897239</c:v>
                </c:pt>
                <c:pt idx="1024">
                  <c:v>-0.59315055226776503</c:v>
                </c:pt>
                <c:pt idx="1025">
                  <c:v>-0.57627508788698323</c:v>
                </c:pt>
                <c:pt idx="1026">
                  <c:v>-0.44387004873168145</c:v>
                </c:pt>
                <c:pt idx="1027">
                  <c:v>-0.32831286090011919</c:v>
                </c:pt>
                <c:pt idx="1028">
                  <c:v>-0.17911285753395059</c:v>
                </c:pt>
                <c:pt idx="1029">
                  <c:v>-6.3545618333546536E-2</c:v>
                </c:pt>
                <c:pt idx="1030">
                  <c:v>-8.03490975796438E-2</c:v>
                </c:pt>
                <c:pt idx="1031">
                  <c:v>-4.6760299179113986E-2</c:v>
                </c:pt>
                <c:pt idx="1032">
                  <c:v>5.203092387909667E-2</c:v>
                </c:pt>
                <c:pt idx="1033">
                  <c:v>5.203092387909667E-2</c:v>
                </c:pt>
                <c:pt idx="1034">
                  <c:v>0.1676167859524135</c:v>
                </c:pt>
                <c:pt idx="1035">
                  <c:v>0.28168627769024279</c:v>
                </c:pt>
                <c:pt idx="1036">
                  <c:v>0.41406167296466728</c:v>
                </c:pt>
                <c:pt idx="1037">
                  <c:v>0.44754861890740227</c:v>
                </c:pt>
                <c:pt idx="1038">
                  <c:v>0.57986332947500951</c:v>
                </c:pt>
                <c:pt idx="1039">
                  <c:v>0.67876235398504847</c:v>
                </c:pt>
                <c:pt idx="1040">
                  <c:v>0.8110880323817411</c:v>
                </c:pt>
                <c:pt idx="1041">
                  <c:v>0.91001392330160591</c:v>
                </c:pt>
                <c:pt idx="1042">
                  <c:v>1.0423507099770346</c:v>
                </c:pt>
                <c:pt idx="1043">
                  <c:v>1.1579963299016549</c:v>
                </c:pt>
                <c:pt idx="1044">
                  <c:v>1.2888079400784069</c:v>
                </c:pt>
                <c:pt idx="1045">
                  <c:v>1.3878001141512764</c:v>
                </c:pt>
                <c:pt idx="1046">
                  <c:v>1.5201399931721111</c:v>
                </c:pt>
                <c:pt idx="1047">
                  <c:v>1.6191589904599637</c:v>
                </c:pt>
                <c:pt idx="1048">
                  <c:v>1.7515104749177914</c:v>
                </c:pt>
                <c:pt idx="1049">
                  <c:v>1.8505562862200282</c:v>
                </c:pt>
                <c:pt idx="1050">
                  <c:v>1.949601703205345</c:v>
                </c:pt>
                <c:pt idx="1051">
                  <c:v>2.0653282074765835</c:v>
                </c:pt>
                <c:pt idx="1052">
                  <c:v>2.1643866450681521</c:v>
                </c:pt>
                <c:pt idx="1053">
                  <c:v>2.1309784498743407</c:v>
                </c:pt>
                <c:pt idx="1054">
                  <c:v>2.2132644555604397</c:v>
                </c:pt>
                <c:pt idx="1055">
                  <c:v>2.1797224946917817</c:v>
                </c:pt>
                <c:pt idx="1056">
                  <c:v>2.3290388609987036</c:v>
                </c:pt>
                <c:pt idx="1057">
                  <c:v>2.560616508946651</c:v>
                </c:pt>
                <c:pt idx="1058">
                  <c:v>2.5773494651246036</c:v>
                </c:pt>
                <c:pt idx="1059">
                  <c:v>2.6764197834129719</c:v>
                </c:pt>
                <c:pt idx="1060">
                  <c:v>2.7922327127709572</c:v>
                </c:pt>
                <c:pt idx="1061">
                  <c:v>2.9080553128877797</c:v>
                </c:pt>
                <c:pt idx="1062">
                  <c:v>2.9080553128877797</c:v>
                </c:pt>
                <c:pt idx="1063">
                  <c:v>3.0238875995865611</c:v>
                </c:pt>
                <c:pt idx="1064">
                  <c:v>3.0238875995865611</c:v>
                </c:pt>
                <c:pt idx="1065">
                  <c:v>3.0406055516573778</c:v>
                </c:pt>
                <c:pt idx="1066">
                  <c:v>3.0071521232973493</c:v>
                </c:pt>
                <c:pt idx="1067">
                  <c:v>3.0894817027211658</c:v>
                </c:pt>
                <c:pt idx="1068">
                  <c:v>2.9063690416825469</c:v>
                </c:pt>
                <c:pt idx="1069">
                  <c:v>2.9063690416825469</c:v>
                </c:pt>
                <c:pt idx="1070">
                  <c:v>2.840363074029236</c:v>
                </c:pt>
                <c:pt idx="1071">
                  <c:v>2.6204266403857126</c:v>
                </c:pt>
                <c:pt idx="1072">
                  <c:v>2.3839216680120026</c:v>
                </c:pt>
                <c:pt idx="1073">
                  <c:v>2.5714364341795144</c:v>
                </c:pt>
                <c:pt idx="1074">
                  <c:v>2.7385167914471928</c:v>
                </c:pt>
                <c:pt idx="1075">
                  <c:v>2.7044228013623282</c:v>
                </c:pt>
                <c:pt idx="1076">
                  <c:v>2.9054175717662485</c:v>
                </c:pt>
                <c:pt idx="1077">
                  <c:v>3.0552196089838182</c:v>
                </c:pt>
                <c:pt idx="1078">
                  <c:v>3.1541916051320191</c:v>
                </c:pt>
                <c:pt idx="1079">
                  <c:v>3.4352356415558942</c:v>
                </c:pt>
                <c:pt idx="1080">
                  <c:v>3.7008193891253049</c:v>
                </c:pt>
                <c:pt idx="1081">
                  <c:v>3.949533590266137</c:v>
                </c:pt>
                <c:pt idx="1082">
                  <c:v>4.1799263174075039</c:v>
                </c:pt>
                <c:pt idx="1083">
                  <c:v>4.2959016904467466</c:v>
                </c:pt>
                <c:pt idx="1084">
                  <c:v>4.5446719942477776</c:v>
                </c:pt>
                <c:pt idx="1085">
                  <c:v>4.7599009781971482</c:v>
                </c:pt>
                <c:pt idx="1086">
                  <c:v>4.9415279108361929</c:v>
                </c:pt>
                <c:pt idx="1087">
                  <c:v>5.0407410860972357</c:v>
                </c:pt>
                <c:pt idx="1088">
                  <c:v>5.2560357920443046</c:v>
                </c:pt>
                <c:pt idx="1089">
                  <c:v>5.4713669555123232</c:v>
                </c:pt>
                <c:pt idx="1090">
                  <c:v>5.7690835801181404</c:v>
                </c:pt>
                <c:pt idx="1091">
                  <c:v>5.8004776821714099</c:v>
                </c:pt>
                <c:pt idx="1092">
                  <c:v>5.7817119186419532</c:v>
                </c:pt>
                <c:pt idx="1093">
                  <c:v>5.8938527017864439</c:v>
                </c:pt>
                <c:pt idx="1094">
                  <c:v>6.0241958807467597</c:v>
                </c:pt>
                <c:pt idx="1095">
                  <c:v>6.3072097125506534</c:v>
                </c:pt>
                <c:pt idx="1096">
                  <c:v>6.5052646686636422</c:v>
                </c:pt>
                <c:pt idx="1097">
                  <c:v>4.2611147750192391</c:v>
                </c:pt>
                <c:pt idx="1098">
                  <c:v>5.2493131118100758</c:v>
                </c:pt>
                <c:pt idx="1099">
                  <c:v>5.1767782684110921</c:v>
                </c:pt>
                <c:pt idx="1100">
                  <c:v>4.0220528251247716</c:v>
                </c:pt>
                <c:pt idx="1101">
                  <c:v>3.7894957203358364</c:v>
                </c:pt>
                <c:pt idx="1102">
                  <c:v>4.45030359697716</c:v>
                </c:pt>
                <c:pt idx="1103">
                  <c:v>4.5602046861263901</c:v>
                </c:pt>
                <c:pt idx="1104">
                  <c:v>4.2365289320905122</c:v>
                </c:pt>
                <c:pt idx="1105">
                  <c:v>4.9030903229755847</c:v>
                </c:pt>
                <c:pt idx="1106">
                  <c:v>6.1884667634654296</c:v>
                </c:pt>
                <c:pt idx="1107">
                  <c:v>6.7374890900733337</c:v>
                </c:pt>
                <c:pt idx="1108">
                  <c:v>6.6158924532681791</c:v>
                </c:pt>
                <c:pt idx="1109">
                  <c:v>6.3096655952371012</c:v>
                </c:pt>
                <c:pt idx="1110">
                  <c:v>5.5968966189412344</c:v>
                </c:pt>
                <c:pt idx="1111">
                  <c:v>5.5713744714198334</c:v>
                </c:pt>
                <c:pt idx="1112">
                  <c:v>5.8519821670170646</c:v>
                </c:pt>
                <c:pt idx="1113">
                  <c:v>6.4233867310529487</c:v>
                </c:pt>
                <c:pt idx="1114">
                  <c:v>6.8947583514215509</c:v>
                </c:pt>
                <c:pt idx="1115">
                  <c:v>6.9803344281178274</c:v>
                </c:pt>
                <c:pt idx="1116">
                  <c:v>5.5277365617403902</c:v>
                </c:pt>
                <c:pt idx="1117">
                  <c:v>5.3329249968374928</c:v>
                </c:pt>
                <c:pt idx="1118">
                  <c:v>7.4305517113827717</c:v>
                </c:pt>
                <c:pt idx="1119">
                  <c:v>5.8592008176242709</c:v>
                </c:pt>
                <c:pt idx="1120">
                  <c:v>5.9785383817775095</c:v>
                </c:pt>
                <c:pt idx="1121">
                  <c:v>6.3602068561927236</c:v>
                </c:pt>
                <c:pt idx="1122">
                  <c:v>6.9330007648794956</c:v>
                </c:pt>
                <c:pt idx="1123">
                  <c:v>6.906816322094314</c:v>
                </c:pt>
                <c:pt idx="1124">
                  <c:v>8.1717598666767106</c:v>
                </c:pt>
                <c:pt idx="1125">
                  <c:v>6.9429491406023098</c:v>
                </c:pt>
                <c:pt idx="1126">
                  <c:v>5.5427220983202474</c:v>
                </c:pt>
                <c:pt idx="1127">
                  <c:v>8.3373234595912287</c:v>
                </c:pt>
                <c:pt idx="1128">
                  <c:v>9.0391669336606988</c:v>
                </c:pt>
                <c:pt idx="1129">
                  <c:v>7.6694331361994985</c:v>
                </c:pt>
                <c:pt idx="1130">
                  <c:v>4.7925729786037143</c:v>
                </c:pt>
                <c:pt idx="1131">
                  <c:v>7.0325559000921514</c:v>
                </c:pt>
                <c:pt idx="1132">
                  <c:v>6.5157118173061361</c:v>
                </c:pt>
                <c:pt idx="1133">
                  <c:v>6.1588611862436045</c:v>
                </c:pt>
                <c:pt idx="1134">
                  <c:v>5.4068873437438496</c:v>
                </c:pt>
                <c:pt idx="1135">
                  <c:v>7.137004316151951</c:v>
                </c:pt>
                <c:pt idx="1136">
                  <c:v>5.5916686744516628</c:v>
                </c:pt>
                <c:pt idx="1137">
                  <c:v>6.5377538520531822</c:v>
                </c:pt>
                <c:pt idx="1138">
                  <c:v>7.6328333729000217</c:v>
                </c:pt>
                <c:pt idx="1139">
                  <c:v>7.0609336930421112</c:v>
                </c:pt>
                <c:pt idx="1140">
                  <c:v>9.5308432177655202</c:v>
                </c:pt>
                <c:pt idx="1141">
                  <c:v>10.042053680734201</c:v>
                </c:pt>
                <c:pt idx="1142">
                  <c:v>8.0840911339438168</c:v>
                </c:pt>
                <c:pt idx="1143">
                  <c:v>8.2707479135452431</c:v>
                </c:pt>
                <c:pt idx="1144">
                  <c:v>8.0334194319105467</c:v>
                </c:pt>
                <c:pt idx="1145">
                  <c:v>9.0550411920950058</c:v>
                </c:pt>
                <c:pt idx="1146">
                  <c:v>7.732959653536903</c:v>
                </c:pt>
                <c:pt idx="1147">
                  <c:v>9.8240823635568493</c:v>
                </c:pt>
                <c:pt idx="1148">
                  <c:v>4.0961967496062588</c:v>
                </c:pt>
                <c:pt idx="1149">
                  <c:v>7.2815544122448808</c:v>
                </c:pt>
                <c:pt idx="1150">
                  <c:v>7.2185545817592542</c:v>
                </c:pt>
                <c:pt idx="1151">
                  <c:v>7.1829045920754062</c:v>
                </c:pt>
                <c:pt idx="1152">
                  <c:v>9.1174414302240674</c:v>
                </c:pt>
                <c:pt idx="1153">
                  <c:v>9.2195327292684404</c:v>
                </c:pt>
                <c:pt idx="1154">
                  <c:v>7.3796315754856421</c:v>
                </c:pt>
                <c:pt idx="1155">
                  <c:v>10.282310266156223</c:v>
                </c:pt>
                <c:pt idx="1156">
                  <c:v>10.49771218572703</c:v>
                </c:pt>
                <c:pt idx="1157">
                  <c:v>10.294288418831696</c:v>
                </c:pt>
                <c:pt idx="1158">
                  <c:v>13.150424998692419</c:v>
                </c:pt>
                <c:pt idx="1159">
                  <c:v>12.069206865762602</c:v>
                </c:pt>
                <c:pt idx="1160">
                  <c:v>8.7616054541161219</c:v>
                </c:pt>
                <c:pt idx="1161">
                  <c:v>8.0687139034122843</c:v>
                </c:pt>
                <c:pt idx="1162">
                  <c:v>6.33928932207718</c:v>
                </c:pt>
                <c:pt idx="1163">
                  <c:v>5.4590995117787102</c:v>
                </c:pt>
                <c:pt idx="1164">
                  <c:v>7.3131444891229576</c:v>
                </c:pt>
                <c:pt idx="1165">
                  <c:v>9.2219634416183318</c:v>
                </c:pt>
                <c:pt idx="1166">
                  <c:v>9.0918301732466524</c:v>
                </c:pt>
                <c:pt idx="1167">
                  <c:v>11.376940720135021</c:v>
                </c:pt>
                <c:pt idx="1168">
                  <c:v>9.0365981369736765</c:v>
                </c:pt>
                <c:pt idx="1169">
                  <c:v>9.4532561523472989</c:v>
                </c:pt>
                <c:pt idx="1170">
                  <c:v>9.1449147137568936</c:v>
                </c:pt>
                <c:pt idx="1171">
                  <c:v>11.716566229173887</c:v>
                </c:pt>
                <c:pt idx="1172">
                  <c:v>6.4546687618092689</c:v>
                </c:pt>
                <c:pt idx="1173">
                  <c:v>10.016537123678871</c:v>
                </c:pt>
                <c:pt idx="1174">
                  <c:v>6.415008275881279</c:v>
                </c:pt>
                <c:pt idx="1175">
                  <c:v>8.5094009085154418</c:v>
                </c:pt>
                <c:pt idx="1176">
                  <c:v>9.0264272029719219</c:v>
                </c:pt>
                <c:pt idx="1177">
                  <c:v>8.6845745061197821</c:v>
                </c:pt>
                <c:pt idx="1178">
                  <c:v>10.140642455226642</c:v>
                </c:pt>
                <c:pt idx="1179">
                  <c:v>5.4450289504135423</c:v>
                </c:pt>
                <c:pt idx="1180">
                  <c:v>6.8033343888540703</c:v>
                </c:pt>
                <c:pt idx="1181">
                  <c:v>4.7897405487302551</c:v>
                </c:pt>
                <c:pt idx="1182">
                  <c:v>5.57095505488551</c:v>
                </c:pt>
                <c:pt idx="1183">
                  <c:v>10.807473631286028</c:v>
                </c:pt>
                <c:pt idx="1184">
                  <c:v>7.7034194339735915</c:v>
                </c:pt>
                <c:pt idx="1185">
                  <c:v>7.4142296474000355</c:v>
                </c:pt>
                <c:pt idx="1186">
                  <c:v>6.0672350577091141</c:v>
                </c:pt>
                <c:pt idx="1187">
                  <c:v>8.3872714309834588</c:v>
                </c:pt>
                <c:pt idx="1188">
                  <c:v>7.5409736242180267</c:v>
                </c:pt>
                <c:pt idx="1189">
                  <c:v>4.8283560118972435</c:v>
                </c:pt>
                <c:pt idx="1190">
                  <c:v>9.711806879627483</c:v>
                </c:pt>
                <c:pt idx="1191">
                  <c:v>10.116358898500554</c:v>
                </c:pt>
                <c:pt idx="1192">
                  <c:v>10.016537123678871</c:v>
                </c:pt>
                <c:pt idx="1193">
                  <c:v>9.7882142005666335</c:v>
                </c:pt>
                <c:pt idx="1194">
                  <c:v>5.1440895021339923</c:v>
                </c:pt>
                <c:pt idx="1195">
                  <c:v>3.5151953477184805</c:v>
                </c:pt>
                <c:pt idx="1196">
                  <c:v>4.4388443419953028</c:v>
                </c:pt>
                <c:pt idx="1197">
                  <c:v>10.081782475628861</c:v>
                </c:pt>
                <c:pt idx="1198">
                  <c:v>10.420672058686417</c:v>
                </c:pt>
                <c:pt idx="1199">
                  <c:v>8.0753416533092732</c:v>
                </c:pt>
                <c:pt idx="1200">
                  <c:v>12.606571773933773</c:v>
                </c:pt>
                <c:pt idx="1201">
                  <c:v>9.6498402007164579</c:v>
                </c:pt>
                <c:pt idx="1202">
                  <c:v>10.024168552025634</c:v>
                </c:pt>
                <c:pt idx="1203">
                  <c:v>9.8095071157018268</c:v>
                </c:pt>
                <c:pt idx="1204">
                  <c:v>11.226738891619355</c:v>
                </c:pt>
                <c:pt idx="1205">
                  <c:v>10.218927427409639</c:v>
                </c:pt>
                <c:pt idx="1206">
                  <c:v>10.23274105070106</c:v>
                </c:pt>
                <c:pt idx="1207">
                  <c:v>7.2009472487310386</c:v>
                </c:pt>
                <c:pt idx="1208">
                  <c:v>7.9462796694281197</c:v>
                </c:pt>
                <c:pt idx="1209">
                  <c:v>10.574633136339433</c:v>
                </c:pt>
                <c:pt idx="1210">
                  <c:v>11.374486373271081</c:v>
                </c:pt>
                <c:pt idx="1211">
                  <c:v>9.5839956586223334</c:v>
                </c:pt>
                <c:pt idx="1212">
                  <c:v>8.6480078984013566</c:v>
                </c:pt>
                <c:pt idx="1213">
                  <c:v>11.967897143334298</c:v>
                </c:pt>
                <c:pt idx="1214">
                  <c:v>11.489829108272474</c:v>
                </c:pt>
                <c:pt idx="1215">
                  <c:v>14.396556995162623</c:v>
                </c:pt>
                <c:pt idx="1216">
                  <c:v>14.076930179942632</c:v>
                </c:pt>
                <c:pt idx="1217">
                  <c:v>13.885712920998118</c:v>
                </c:pt>
                <c:pt idx="1218">
                  <c:v>12.084712442192291</c:v>
                </c:pt>
                <c:pt idx="1219">
                  <c:v>10.439127106296423</c:v>
                </c:pt>
                <c:pt idx="1220">
                  <c:v>10.960782121738909</c:v>
                </c:pt>
                <c:pt idx="1221">
                  <c:v>7.2710761436397178</c:v>
                </c:pt>
                <c:pt idx="1222">
                  <c:v>7.9849676271013497</c:v>
                </c:pt>
                <c:pt idx="1223">
                  <c:v>8.3111598787054497</c:v>
                </c:pt>
                <c:pt idx="1224">
                  <c:v>7.5215487977607598</c:v>
                </c:pt>
                <c:pt idx="1225">
                  <c:v>8.4090410396527862</c:v>
                </c:pt>
                <c:pt idx="1226">
                  <c:v>6.2304204655132374</c:v>
                </c:pt>
                <c:pt idx="1227">
                  <c:v>9.7756444071035489</c:v>
                </c:pt>
                <c:pt idx="1228">
                  <c:v>8.6820019251671194</c:v>
                </c:pt>
                <c:pt idx="1229">
                  <c:v>8.6597462950202395</c:v>
                </c:pt>
                <c:pt idx="1230">
                  <c:v>9.8527319416814105</c:v>
                </c:pt>
                <c:pt idx="1231">
                  <c:v>12.129257989298571</c:v>
                </c:pt>
                <c:pt idx="1232">
                  <c:v>11.100991625225134</c:v>
                </c:pt>
                <c:pt idx="1233">
                  <c:v>11.069410112579426</c:v>
                </c:pt>
                <c:pt idx="1234">
                  <c:v>11.040151118721603</c:v>
                </c:pt>
                <c:pt idx="1235">
                  <c:v>11.894024717358864</c:v>
                </c:pt>
                <c:pt idx="1236">
                  <c:v>11.287458613123993</c:v>
                </c:pt>
                <c:pt idx="1237">
                  <c:v>7.0099789398192929</c:v>
                </c:pt>
                <c:pt idx="1238">
                  <c:v>8.8767751794490497</c:v>
                </c:pt>
                <c:pt idx="1239">
                  <c:v>10.731683876180384</c:v>
                </c:pt>
                <c:pt idx="1240">
                  <c:v>7.9754149688752429</c:v>
                </c:pt>
                <c:pt idx="1241">
                  <c:v>7.3245668170951035</c:v>
                </c:pt>
                <c:pt idx="1242">
                  <c:v>10.751636393514136</c:v>
                </c:pt>
                <c:pt idx="1243">
                  <c:v>9.1654621311159321</c:v>
                </c:pt>
                <c:pt idx="1244">
                  <c:v>9.2900481232213572</c:v>
                </c:pt>
                <c:pt idx="1245">
                  <c:v>9.4532561523472989</c:v>
                </c:pt>
                <c:pt idx="1246">
                  <c:v>12.56739812623629</c:v>
                </c:pt>
                <c:pt idx="1247">
                  <c:v>10.177461223575147</c:v>
                </c:pt>
                <c:pt idx="1248">
                  <c:v>8.512288145518415</c:v>
                </c:pt>
                <c:pt idx="1249">
                  <c:v>8.8513569597490154</c:v>
                </c:pt>
                <c:pt idx="1250">
                  <c:v>8.5812783560241268</c:v>
                </c:pt>
                <c:pt idx="1251">
                  <c:v>11.89338649369463</c:v>
                </c:pt>
                <c:pt idx="1252">
                  <c:v>11.183268368855126</c:v>
                </c:pt>
                <c:pt idx="1253">
                  <c:v>7.259381042012814</c:v>
                </c:pt>
                <c:pt idx="1254">
                  <c:v>9.820826760054155</c:v>
                </c:pt>
                <c:pt idx="1255">
                  <c:v>12.509505735007128</c:v>
                </c:pt>
                <c:pt idx="1256">
                  <c:v>13.605231362940509</c:v>
                </c:pt>
                <c:pt idx="1257">
                  <c:v>13.631114607086053</c:v>
                </c:pt>
                <c:pt idx="1258">
                  <c:v>12.232939536274396</c:v>
                </c:pt>
                <c:pt idx="1259">
                  <c:v>12.830715267542372</c:v>
                </c:pt>
                <c:pt idx="1260">
                  <c:v>13.01739130834577</c:v>
                </c:pt>
                <c:pt idx="1261">
                  <c:v>13.999189680383163</c:v>
                </c:pt>
                <c:pt idx="1262">
                  <c:v>11.641468425360181</c:v>
                </c:pt>
                <c:pt idx="1263">
                  <c:v>12.083965778286583</c:v>
                </c:pt>
                <c:pt idx="1264">
                  <c:v>12.457111521439122</c:v>
                </c:pt>
                <c:pt idx="1265">
                  <c:v>13.140669795570723</c:v>
                </c:pt>
                <c:pt idx="1266">
                  <c:v>12.216355838744141</c:v>
                </c:pt>
                <c:pt idx="1267">
                  <c:v>15.760149725636406</c:v>
                </c:pt>
                <c:pt idx="1268">
                  <c:v>7.3579119816184173</c:v>
                </c:pt>
                <c:pt idx="1269">
                  <c:v>13.539214648721238</c:v>
                </c:pt>
                <c:pt idx="1270">
                  <c:v>13.282499226625902</c:v>
                </c:pt>
                <c:pt idx="1271">
                  <c:v>11.526214290425044</c:v>
                </c:pt>
                <c:pt idx="1272">
                  <c:v>12.775414393187368</c:v>
                </c:pt>
                <c:pt idx="1273">
                  <c:v>13.226925746559617</c:v>
                </c:pt>
                <c:pt idx="1274">
                  <c:v>14.652845004013933</c:v>
                </c:pt>
                <c:pt idx="1275">
                  <c:v>11.88758566469059</c:v>
                </c:pt>
                <c:pt idx="1276">
                  <c:v>11.833584082333294</c:v>
                </c:pt>
                <c:pt idx="1277">
                  <c:v>13.802827149244496</c:v>
                </c:pt>
                <c:pt idx="1278">
                  <c:v>9.5141353461483078</c:v>
                </c:pt>
                <c:pt idx="1279">
                  <c:v>12.651333156919664</c:v>
                </c:pt>
                <c:pt idx="1280">
                  <c:v>11.56575461540355</c:v>
                </c:pt>
                <c:pt idx="1281">
                  <c:v>14.677017357323354</c:v>
                </c:pt>
                <c:pt idx="1282">
                  <c:v>15.884748644293218</c:v>
                </c:pt>
                <c:pt idx="1283">
                  <c:v>10.74490055363866</c:v>
                </c:pt>
                <c:pt idx="1284">
                  <c:v>13.191498827130953</c:v>
                </c:pt>
                <c:pt idx="1285">
                  <c:v>12.255885472392583</c:v>
                </c:pt>
                <c:pt idx="1286">
                  <c:v>12.093808839841268</c:v>
                </c:pt>
                <c:pt idx="1287">
                  <c:v>11.674697899748372</c:v>
                </c:pt>
                <c:pt idx="1288">
                  <c:v>16.324092801659813</c:v>
                </c:pt>
                <c:pt idx="1289">
                  <c:v>8.7097982627788699</c:v>
                </c:pt>
                <c:pt idx="1290">
                  <c:v>16.907190161382399</c:v>
                </c:pt>
                <c:pt idx="1291">
                  <c:v>12.162869015468608</c:v>
                </c:pt>
                <c:pt idx="1292">
                  <c:v>14.546310983564394</c:v>
                </c:pt>
                <c:pt idx="1293">
                  <c:v>13.200510005474195</c:v>
                </c:pt>
                <c:pt idx="1294">
                  <c:v>11.972994989770294</c:v>
                </c:pt>
                <c:pt idx="1295">
                  <c:v>16.079872697658391</c:v>
                </c:pt>
                <c:pt idx="1296">
                  <c:v>17.932335085892813</c:v>
                </c:pt>
                <c:pt idx="1297">
                  <c:v>14.28997103137077</c:v>
                </c:pt>
                <c:pt idx="1298">
                  <c:v>12.425461800428764</c:v>
                </c:pt>
                <c:pt idx="1299">
                  <c:v>12.850241191066427</c:v>
                </c:pt>
                <c:pt idx="1300">
                  <c:v>17.61184216967758</c:v>
                </c:pt>
                <c:pt idx="1301">
                  <c:v>17.637003937180399</c:v>
                </c:pt>
                <c:pt idx="1302">
                  <c:v>14.488007157732046</c:v>
                </c:pt>
                <c:pt idx="1303">
                  <c:v>15.847275762551865</c:v>
                </c:pt>
                <c:pt idx="1304">
                  <c:v>15.165071542134909</c:v>
                </c:pt>
                <c:pt idx="1305">
                  <c:v>16.887363002366577</c:v>
                </c:pt>
                <c:pt idx="1306">
                  <c:v>15.883147053678709</c:v>
                </c:pt>
                <c:pt idx="1307">
                  <c:v>13.047467032151525</c:v>
                </c:pt>
                <c:pt idx="1308">
                  <c:v>16.944492195587546</c:v>
                </c:pt>
                <c:pt idx="1309">
                  <c:v>13.384813251459041</c:v>
                </c:pt>
                <c:pt idx="1310">
                  <c:v>17.023613778079685</c:v>
                </c:pt>
                <c:pt idx="1311">
                  <c:v>17.422896991051747</c:v>
                </c:pt>
                <c:pt idx="1312">
                  <c:v>16.786670119018027</c:v>
                </c:pt>
                <c:pt idx="1313">
                  <c:v>16.320842046766924</c:v>
                </c:pt>
                <c:pt idx="1314">
                  <c:v>14.95498401067443</c:v>
                </c:pt>
                <c:pt idx="1315">
                  <c:v>18.394904343541093</c:v>
                </c:pt>
                <c:pt idx="1316">
                  <c:v>15.721680627545485</c:v>
                </c:pt>
                <c:pt idx="1317">
                  <c:v>14.612573435413253</c:v>
                </c:pt>
                <c:pt idx="1318">
                  <c:v>15.021398457055133</c:v>
                </c:pt>
                <c:pt idx="1319">
                  <c:v>15.658666569382214</c:v>
                </c:pt>
                <c:pt idx="1320">
                  <c:v>16.19772801928983</c:v>
                </c:pt>
                <c:pt idx="1321">
                  <c:v>14.024523509608914</c:v>
                </c:pt>
                <c:pt idx="1322">
                  <c:v>16.936314211998525</c:v>
                </c:pt>
                <c:pt idx="1323">
                  <c:v>18.00896805023541</c:v>
                </c:pt>
                <c:pt idx="1324">
                  <c:v>17.191994548068326</c:v>
                </c:pt>
                <c:pt idx="1325">
                  <c:v>14.332038741817717</c:v>
                </c:pt>
                <c:pt idx="1326">
                  <c:v>12.194493751520927</c:v>
                </c:pt>
                <c:pt idx="1327">
                  <c:v>13.230661973969672</c:v>
                </c:pt>
                <c:pt idx="1328">
                  <c:v>13.810629369463179</c:v>
                </c:pt>
                <c:pt idx="1329">
                  <c:v>12.440582303537802</c:v>
                </c:pt>
                <c:pt idx="1330">
                  <c:v>11.562031757755674</c:v>
                </c:pt>
                <c:pt idx="1331">
                  <c:v>12.786582025832713</c:v>
                </c:pt>
                <c:pt idx="1332">
                  <c:v>17.258663421098909</c:v>
                </c:pt>
                <c:pt idx="1333">
                  <c:v>19.101090672623943</c:v>
                </c:pt>
                <c:pt idx="1334">
                  <c:v>12.265332555544589</c:v>
                </c:pt>
                <c:pt idx="1335">
                  <c:v>12.024985157299623</c:v>
                </c:pt>
                <c:pt idx="1336">
                  <c:v>20.255298685030471</c:v>
                </c:pt>
                <c:pt idx="1337">
                  <c:v>17.228920482412949</c:v>
                </c:pt>
                <c:pt idx="1338">
                  <c:v>20.004248438147211</c:v>
                </c:pt>
                <c:pt idx="1339">
                  <c:v>19.176030377685962</c:v>
                </c:pt>
                <c:pt idx="1340">
                  <c:v>18.354136280104871</c:v>
                </c:pt>
                <c:pt idx="1341">
                  <c:v>14.559536247299528</c:v>
                </c:pt>
                <c:pt idx="1342">
                  <c:v>15.25474784005501</c:v>
                </c:pt>
                <c:pt idx="1343">
                  <c:v>16.103058507675193</c:v>
                </c:pt>
                <c:pt idx="1344">
                  <c:v>14.913907421873237</c:v>
                </c:pt>
                <c:pt idx="1345">
                  <c:v>11.697653667736009</c:v>
                </c:pt>
                <c:pt idx="1346">
                  <c:v>12.90910720578063</c:v>
                </c:pt>
                <c:pt idx="1347">
                  <c:v>12.637103608534476</c:v>
                </c:pt>
                <c:pt idx="1348">
                  <c:v>14.430626359917939</c:v>
                </c:pt>
                <c:pt idx="1349">
                  <c:v>13.667656303607165</c:v>
                </c:pt>
                <c:pt idx="1350">
                  <c:v>17.776431315505665</c:v>
                </c:pt>
                <c:pt idx="1351">
                  <c:v>16.339166413507019</c:v>
                </c:pt>
                <c:pt idx="1352">
                  <c:v>19.922540264339482</c:v>
                </c:pt>
                <c:pt idx="1353">
                  <c:v>18.337965479360527</c:v>
                </c:pt>
                <c:pt idx="1354">
                  <c:v>16.151097539543759</c:v>
                </c:pt>
                <c:pt idx="1355">
                  <c:v>16.848920434669427</c:v>
                </c:pt>
                <c:pt idx="1356">
                  <c:v>20.194958492739943</c:v>
                </c:pt>
                <c:pt idx="1357">
                  <c:v>17.53457157929731</c:v>
                </c:pt>
                <c:pt idx="1358">
                  <c:v>17.20460941316081</c:v>
                </c:pt>
                <c:pt idx="1359">
                  <c:v>16.583743733469699</c:v>
                </c:pt>
                <c:pt idx="1360">
                  <c:v>14.560337545695495</c:v>
                </c:pt>
                <c:pt idx="1361">
                  <c:v>13.403476367075511</c:v>
                </c:pt>
                <c:pt idx="1362">
                  <c:v>14.858923544383966</c:v>
                </c:pt>
                <c:pt idx="1363">
                  <c:v>18.623399901340566</c:v>
                </c:pt>
                <c:pt idx="1364">
                  <c:v>19.557424498400767</c:v>
                </c:pt>
                <c:pt idx="1365">
                  <c:v>13.280054139789954</c:v>
                </c:pt>
                <c:pt idx="1366">
                  <c:v>13.773342688956861</c:v>
                </c:pt>
                <c:pt idx="1367">
                  <c:v>15.445632246174975</c:v>
                </c:pt>
                <c:pt idx="1368">
                  <c:v>12.769817064310143</c:v>
                </c:pt>
                <c:pt idx="1369">
                  <c:v>11.169994922381214</c:v>
                </c:pt>
                <c:pt idx="1370">
                  <c:v>18.647694926833633</c:v>
                </c:pt>
                <c:pt idx="1371">
                  <c:v>15.309557345585011</c:v>
                </c:pt>
                <c:pt idx="1372">
                  <c:v>14.695530188547011</c:v>
                </c:pt>
                <c:pt idx="1373">
                  <c:v>12.832909314269042</c:v>
                </c:pt>
                <c:pt idx="1374">
                  <c:v>11.458503259653078</c:v>
                </c:pt>
                <c:pt idx="1375">
                  <c:v>13.109655087029358</c:v>
                </c:pt>
                <c:pt idx="1376">
                  <c:v>11.541859383304494</c:v>
                </c:pt>
                <c:pt idx="1377">
                  <c:v>9.973200073992027</c:v>
                </c:pt>
                <c:pt idx="1378">
                  <c:v>10.571731597593216</c:v>
                </c:pt>
                <c:pt idx="1379">
                  <c:v>12.79148481707881</c:v>
                </c:pt>
                <c:pt idx="1380">
                  <c:v>19.140917240023686</c:v>
                </c:pt>
                <c:pt idx="1381">
                  <c:v>12.699894935067729</c:v>
                </c:pt>
                <c:pt idx="1382">
                  <c:v>14.901765926681783</c:v>
                </c:pt>
                <c:pt idx="1383">
                  <c:v>15.863750688088455</c:v>
                </c:pt>
                <c:pt idx="1384">
                  <c:v>17.746844079614881</c:v>
                </c:pt>
                <c:pt idx="1385">
                  <c:v>16.44400892795451</c:v>
                </c:pt>
                <c:pt idx="1386">
                  <c:v>17.011922494342002</c:v>
                </c:pt>
                <c:pt idx="1387">
                  <c:v>14.453550581431257</c:v>
                </c:pt>
                <c:pt idx="1388">
                  <c:v>21.466355811522345</c:v>
                </c:pt>
                <c:pt idx="1389">
                  <c:v>19.074002094841692</c:v>
                </c:pt>
                <c:pt idx="1390">
                  <c:v>17.327470962886764</c:v>
                </c:pt>
                <c:pt idx="1391">
                  <c:v>13.751218219547983</c:v>
                </c:pt>
                <c:pt idx="1392">
                  <c:v>18.947860151946131</c:v>
                </c:pt>
                <c:pt idx="1393">
                  <c:v>15.2471710083563</c:v>
                </c:pt>
                <c:pt idx="1394">
                  <c:v>15.463156346014051</c:v>
                </c:pt>
                <c:pt idx="1395">
                  <c:v>19.097539208245703</c:v>
                </c:pt>
                <c:pt idx="1396">
                  <c:v>18.579552276220642</c:v>
                </c:pt>
                <c:pt idx="1397">
                  <c:v>17.849523437240894</c:v>
                </c:pt>
                <c:pt idx="1398">
                  <c:v>16.920920325040584</c:v>
                </c:pt>
                <c:pt idx="1399">
                  <c:v>16.328279916921691</c:v>
                </c:pt>
                <c:pt idx="1400">
                  <c:v>16.481859768712866</c:v>
                </c:pt>
                <c:pt idx="1401">
                  <c:v>13.761497444411164</c:v>
                </c:pt>
                <c:pt idx="1402">
                  <c:v>15.017017212866799</c:v>
                </c:pt>
                <c:pt idx="1403">
                  <c:v>19.361798340377312</c:v>
                </c:pt>
                <c:pt idx="1404">
                  <c:v>14.730769280368669</c:v>
                </c:pt>
                <c:pt idx="1405">
                  <c:v>16.547408204503711</c:v>
                </c:pt>
                <c:pt idx="1406">
                  <c:v>19.224537069325084</c:v>
                </c:pt>
                <c:pt idx="1407">
                  <c:v>16.559929826838744</c:v>
                </c:pt>
                <c:pt idx="1408">
                  <c:v>14.204724019816497</c:v>
                </c:pt>
                <c:pt idx="1409">
                  <c:v>15.650556985132503</c:v>
                </c:pt>
                <c:pt idx="1410">
                  <c:v>16.61788808435297</c:v>
                </c:pt>
                <c:pt idx="1411">
                  <c:v>14.372026673186289</c:v>
                </c:pt>
                <c:pt idx="1412">
                  <c:v>17.157330319632841</c:v>
                </c:pt>
                <c:pt idx="1413">
                  <c:v>12.861330431714913</c:v>
                </c:pt>
                <c:pt idx="1414">
                  <c:v>17.742031652168691</c:v>
                </c:pt>
                <c:pt idx="1415">
                  <c:v>13.761358421337608</c:v>
                </c:pt>
                <c:pt idx="1416">
                  <c:v>13.933385403443527</c:v>
                </c:pt>
                <c:pt idx="1417">
                  <c:v>16.465239042085514</c:v>
                </c:pt>
                <c:pt idx="1418">
                  <c:v>13.32356638311315</c:v>
                </c:pt>
                <c:pt idx="1419">
                  <c:v>14.784656168682229</c:v>
                </c:pt>
                <c:pt idx="1420">
                  <c:v>17.273692050259228</c:v>
                </c:pt>
                <c:pt idx="1421">
                  <c:v>17.994877617637695</c:v>
                </c:pt>
                <c:pt idx="1422">
                  <c:v>17.308999262466088</c:v>
                </c:pt>
                <c:pt idx="1423">
                  <c:v>18.086781769062252</c:v>
                </c:pt>
                <c:pt idx="1424">
                  <c:v>15.41065916681722</c:v>
                </c:pt>
                <c:pt idx="1425">
                  <c:v>13.544971620792998</c:v>
                </c:pt>
                <c:pt idx="1426">
                  <c:v>17.496884887682903</c:v>
                </c:pt>
                <c:pt idx="1427">
                  <c:v>14.749289356498512</c:v>
                </c:pt>
                <c:pt idx="1428">
                  <c:v>19.248688483052629</c:v>
                </c:pt>
                <c:pt idx="1429">
                  <c:v>18.086864581992245</c:v>
                </c:pt>
                <c:pt idx="1430">
                  <c:v>18.060447920271759</c:v>
                </c:pt>
                <c:pt idx="1431">
                  <c:v>17.51826232659737</c:v>
                </c:pt>
                <c:pt idx="1432">
                  <c:v>19.442326862497101</c:v>
                </c:pt>
                <c:pt idx="1433">
                  <c:v>16.121172440484631</c:v>
                </c:pt>
                <c:pt idx="1434">
                  <c:v>15.751910911960293</c:v>
                </c:pt>
                <c:pt idx="1435">
                  <c:v>16.369006224914234</c:v>
                </c:pt>
                <c:pt idx="1436">
                  <c:v>14.958063110999234</c:v>
                </c:pt>
                <c:pt idx="1437">
                  <c:v>14.695530188547011</c:v>
                </c:pt>
                <c:pt idx="1438">
                  <c:v>13.025321520621596</c:v>
                </c:pt>
                <c:pt idx="1439">
                  <c:v>15.603672322391843</c:v>
                </c:pt>
                <c:pt idx="1440">
                  <c:v>19.734728079465874</c:v>
                </c:pt>
                <c:pt idx="1441">
                  <c:v>16.185572259542415</c:v>
                </c:pt>
              </c:numCache>
            </c:numRef>
          </c:val>
          <c:smooth val="0"/>
        </c:ser>
        <c:dLbls>
          <c:showLegendKey val="0"/>
          <c:showVal val="0"/>
          <c:showCatName val="0"/>
          <c:showSerName val="0"/>
          <c:showPercent val="0"/>
          <c:showBubbleSize val="0"/>
        </c:dLbls>
        <c:marker val="1"/>
        <c:smooth val="0"/>
        <c:axId val="84001792"/>
        <c:axId val="84910656"/>
      </c:lineChart>
      <c:catAx>
        <c:axId val="84001792"/>
        <c:scaling>
          <c:orientation val="minMax"/>
        </c:scaling>
        <c:delete val="0"/>
        <c:axPos val="b"/>
        <c:numFmt formatCode="h:mm:ss" sourceLinked="1"/>
        <c:majorTickMark val="out"/>
        <c:minorTickMark val="none"/>
        <c:tickLblPos val="nextTo"/>
        <c:crossAx val="84910656"/>
        <c:crosses val="autoZero"/>
        <c:auto val="1"/>
        <c:lblAlgn val="ctr"/>
        <c:lblOffset val="100"/>
        <c:noMultiLvlLbl val="0"/>
      </c:catAx>
      <c:valAx>
        <c:axId val="84910656"/>
        <c:scaling>
          <c:orientation val="minMax"/>
        </c:scaling>
        <c:delete val="0"/>
        <c:axPos val="l"/>
        <c:majorGridlines/>
        <c:numFmt formatCode="General" sourceLinked="1"/>
        <c:majorTickMark val="out"/>
        <c:minorTickMark val="none"/>
        <c:tickLblPos val="nextTo"/>
        <c:crossAx val="8400179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18ADCF-EE16-40A9-92E0-023D415A390D}">
      <dgm:prSet phldrT="[Texto]"/>
      <dgm:spPr/>
      <dgm:t>
        <a:bodyPr/>
        <a:lstStyle/>
        <a:p>
          <a:r>
            <a:rPr lang="es-EC" noProof="0" dirty="0" smtClean="0"/>
            <a:t>Problema</a:t>
          </a:r>
          <a:endParaRPr lang="es-EC" noProof="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E9350BBD-0C18-4831-8E7C-F16A45935431}">
      <dgm:prSet phldrT="[Texto]"/>
      <dgm:spPr/>
      <dgm:t>
        <a:bodyPr/>
        <a:lstStyle/>
        <a:p>
          <a:r>
            <a:rPr lang="es-EC" noProof="0" dirty="0" smtClean="0"/>
            <a:t>Resultados</a:t>
          </a:r>
          <a:endParaRPr lang="es-EC" noProof="0"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AA1B9CC8-E5AA-473E-BAAC-C5DF949C26FA}">
      <dgm:prSet phldrT="[Texto]"/>
      <dgm:spPr/>
      <dgm:t>
        <a:bodyPr/>
        <a:lstStyle/>
        <a:p>
          <a:r>
            <a:rPr lang="es-EC" noProof="0" dirty="0" smtClean="0"/>
            <a:t>Conclusiones</a:t>
          </a:r>
          <a:endParaRPr lang="es-EC" noProof="0" dirty="0"/>
        </a:p>
      </dgm:t>
    </dgm:pt>
    <dgm:pt modelId="{D19427EE-8274-4B2D-BCB7-B7BE8F5311F3}" type="parTrans" cxnId="{CAC44438-B8B0-414E-B2F6-93376690FA09}">
      <dgm:prSet/>
      <dgm:spPr/>
      <dgm:t>
        <a:bodyPr/>
        <a:lstStyle/>
        <a:p>
          <a:endParaRPr lang="es-EC"/>
        </a:p>
      </dgm:t>
    </dgm:pt>
    <dgm:pt modelId="{3D7BAB4E-8A90-40F3-9A23-A0364535ACA3}" type="sibTrans" cxnId="{CAC44438-B8B0-414E-B2F6-93376690FA09}">
      <dgm:prSet/>
      <dgm:spPr/>
      <dgm:t>
        <a:bodyPr/>
        <a:lstStyle/>
        <a:p>
          <a:endParaRPr lang="es-EC"/>
        </a:p>
      </dgm:t>
    </dgm:pt>
    <dgm:pt modelId="{92DA5DF9-9BAB-4B31-B1DB-CA914ED94AC9}">
      <dgm:prSet phldrT="[Texto]"/>
      <dgm:spPr/>
      <dgm:t>
        <a:bodyPr/>
        <a:lstStyle/>
        <a:p>
          <a:r>
            <a:rPr lang="es-EC" noProof="0" dirty="0" smtClean="0"/>
            <a:t>Solución </a:t>
          </a:r>
          <a:endParaRPr lang="es-EC" noProof="0" dirty="0"/>
        </a:p>
      </dgm:t>
    </dgm:pt>
    <dgm:pt modelId="{6C37E265-930F-4E77-B5DA-F078CF3AF12F}" type="parTrans" cxnId="{D5B10940-0F56-4692-86E6-1F739B39AD57}">
      <dgm:prSet/>
      <dgm:spPr/>
      <dgm:t>
        <a:bodyPr/>
        <a:lstStyle/>
        <a:p>
          <a:endParaRPr lang="es-EC"/>
        </a:p>
      </dgm:t>
    </dgm:pt>
    <dgm:pt modelId="{74B20D26-B8CE-481C-B000-BCD477B78E6F}" type="sibTrans" cxnId="{D5B10940-0F56-4692-86E6-1F739B39AD57}">
      <dgm:prSet/>
      <dgm:spPr/>
      <dgm:t>
        <a:bodyPr/>
        <a:lstStyle/>
        <a:p>
          <a:endParaRPr lang="es-EC"/>
        </a:p>
      </dgm:t>
    </dgm:pt>
    <dgm:pt modelId="{60F47DB5-C16F-4F15-919D-6E2A3CB71928}">
      <dgm:prSet phldrT="[Texto]"/>
      <dgm:spPr/>
      <dgm:t>
        <a:bodyPr/>
        <a:lstStyle/>
        <a:p>
          <a:r>
            <a:rPr lang="es-EC" noProof="0" dirty="0" smtClean="0"/>
            <a:t>Objetivos</a:t>
          </a:r>
          <a:endParaRPr lang="es-EC" noProof="0" dirty="0"/>
        </a:p>
      </dgm:t>
    </dgm:pt>
    <dgm:pt modelId="{F99091CA-63AB-4B03-A10A-CDF9AD1C647D}" type="parTrans" cxnId="{897B1847-3CAF-48E1-8B74-06744B0E9D6A}">
      <dgm:prSet/>
      <dgm:spPr/>
      <dgm:t>
        <a:bodyPr/>
        <a:lstStyle/>
        <a:p>
          <a:endParaRPr lang="es-EC"/>
        </a:p>
      </dgm:t>
    </dgm:pt>
    <dgm:pt modelId="{BA3D6347-152E-4541-8F19-7B2CFA69BECE}" type="sibTrans" cxnId="{897B1847-3CAF-48E1-8B74-06744B0E9D6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5"/>
      <dgm:spPr/>
      <dgm:t>
        <a:bodyPr/>
        <a:lstStyle/>
        <a:p>
          <a:endParaRPr lang="es-ES"/>
        </a:p>
      </dgm:t>
    </dgm:pt>
    <dgm:pt modelId="{7210391E-D0BA-4B05-BC9D-4C5F7A7038B2}" type="pres">
      <dgm:prSet presAssocID="{C718ADCF-EE16-40A9-92E0-023D415A390D}" presName="childText" presStyleLbl="bgAcc1" presStyleIdx="0" presStyleCnt="5" custScaleX="739626" custScaleY="95946">
        <dgm:presLayoutVars>
          <dgm:bulletEnabled val="1"/>
        </dgm:presLayoutVars>
      </dgm:prSet>
      <dgm:spPr/>
      <dgm:t>
        <a:bodyPr/>
        <a:lstStyle/>
        <a:p>
          <a:endParaRPr lang="es-ES"/>
        </a:p>
      </dgm:t>
    </dgm:pt>
    <dgm:pt modelId="{8E13145D-D329-429E-82D2-0739D125D2B4}" type="pres">
      <dgm:prSet presAssocID="{F99091CA-63AB-4B03-A10A-CDF9AD1C647D}" presName="Name13" presStyleLbl="parChTrans1D2" presStyleIdx="1" presStyleCnt="5"/>
      <dgm:spPr/>
      <dgm:t>
        <a:bodyPr/>
        <a:lstStyle/>
        <a:p>
          <a:endParaRPr lang="es-EC"/>
        </a:p>
      </dgm:t>
    </dgm:pt>
    <dgm:pt modelId="{1D87716D-2F0F-4677-B305-CAE8FE7172E1}" type="pres">
      <dgm:prSet presAssocID="{60F47DB5-C16F-4F15-919D-6E2A3CB71928}" presName="childText" presStyleLbl="bgAcc1" presStyleIdx="1" presStyleCnt="5" custScaleX="739626" custScaleY="95946">
        <dgm:presLayoutVars>
          <dgm:bulletEnabled val="1"/>
        </dgm:presLayoutVars>
      </dgm:prSet>
      <dgm:spPr/>
      <dgm:t>
        <a:bodyPr/>
        <a:lstStyle/>
        <a:p>
          <a:endParaRPr lang="es-EC"/>
        </a:p>
      </dgm:t>
    </dgm:pt>
    <dgm:pt modelId="{6D43F950-45C6-4FA6-ACEA-275566F64622}" type="pres">
      <dgm:prSet presAssocID="{6C37E265-930F-4E77-B5DA-F078CF3AF12F}" presName="Name13" presStyleLbl="parChTrans1D2" presStyleIdx="2" presStyleCnt="5"/>
      <dgm:spPr/>
      <dgm:t>
        <a:bodyPr/>
        <a:lstStyle/>
        <a:p>
          <a:endParaRPr lang="es-EC"/>
        </a:p>
      </dgm:t>
    </dgm:pt>
    <dgm:pt modelId="{6BBE6CE9-A13D-4112-8919-C98AB1C927D8}" type="pres">
      <dgm:prSet presAssocID="{92DA5DF9-9BAB-4B31-B1DB-CA914ED94AC9}" presName="childText" presStyleLbl="bgAcc1" presStyleIdx="2" presStyleCnt="5" custScaleX="735822">
        <dgm:presLayoutVars>
          <dgm:bulletEnabled val="1"/>
        </dgm:presLayoutVars>
      </dgm:prSet>
      <dgm:spPr/>
      <dgm:t>
        <a:bodyPr/>
        <a:lstStyle/>
        <a:p>
          <a:endParaRPr lang="es-EC"/>
        </a:p>
      </dgm:t>
    </dgm:pt>
    <dgm:pt modelId="{E1C3DDF9-8D78-42AC-8AD1-4E929A97D46F}" type="pres">
      <dgm:prSet presAssocID="{66EFD120-7370-4236-A1C8-805476443644}" presName="Name13" presStyleLbl="parChTrans1D2" presStyleIdx="3" presStyleCnt="5"/>
      <dgm:spPr/>
      <dgm:t>
        <a:bodyPr/>
        <a:lstStyle/>
        <a:p>
          <a:endParaRPr lang="es-ES"/>
        </a:p>
      </dgm:t>
    </dgm:pt>
    <dgm:pt modelId="{33DB687E-6F14-4652-B35A-51688E08CDBC}" type="pres">
      <dgm:prSet presAssocID="{E9350BBD-0C18-4831-8E7C-F16A45935431}" presName="childText" presStyleLbl="bgAcc1" presStyleIdx="3" presStyleCnt="5" custScaleX="739626" custScaleY="95946">
        <dgm:presLayoutVars>
          <dgm:bulletEnabled val="1"/>
        </dgm:presLayoutVars>
      </dgm:prSet>
      <dgm:spPr/>
      <dgm:t>
        <a:bodyPr/>
        <a:lstStyle/>
        <a:p>
          <a:endParaRPr lang="es-ES"/>
        </a:p>
      </dgm:t>
    </dgm:pt>
    <dgm:pt modelId="{94DF23C3-DDE5-412D-AF4A-6F4A25904CC5}" type="pres">
      <dgm:prSet presAssocID="{D19427EE-8274-4B2D-BCB7-B7BE8F5311F3}" presName="Name13" presStyleLbl="parChTrans1D2" presStyleIdx="4" presStyleCnt="5"/>
      <dgm:spPr/>
      <dgm:t>
        <a:bodyPr/>
        <a:lstStyle/>
        <a:p>
          <a:endParaRPr lang="es-EC"/>
        </a:p>
      </dgm:t>
    </dgm:pt>
    <dgm:pt modelId="{D6E15EC7-CD3D-4AE7-85D6-BC6EEA32688E}" type="pres">
      <dgm:prSet presAssocID="{AA1B9CC8-E5AA-473E-BAAC-C5DF949C26FA}" presName="childText" presStyleLbl="bgAcc1" presStyleIdx="4" presStyleCnt="5" custScaleX="733516">
        <dgm:presLayoutVars>
          <dgm:bulletEnabled val="1"/>
        </dgm:presLayoutVars>
      </dgm:prSet>
      <dgm:spPr/>
      <dgm:t>
        <a:bodyPr/>
        <a:lstStyle/>
        <a:p>
          <a:endParaRPr lang="es-EC"/>
        </a:p>
      </dgm:t>
    </dgm:pt>
  </dgm:ptLst>
  <dgm:cxnLst>
    <dgm:cxn modelId="{01A3EA52-69A4-4A23-BC24-EBFF6618563C}" type="presOf" srcId="{7061F2FC-F2AB-4DE3-98B0-886576B4E2C6}" destId="{D433476B-D68D-4328-ADAC-B2895D3D50CF}" srcOrd="0" destOrd="0" presId="urn:microsoft.com/office/officeart/2005/8/layout/hierarchy3"/>
    <dgm:cxn modelId="{E55F7538-3B66-4099-BDF1-BE2B39DD377E}" type="presOf" srcId="{E9350BBD-0C18-4831-8E7C-F16A45935431}" destId="{33DB687E-6F14-4652-B35A-51688E08CDBC}" srcOrd="0" destOrd="0" presId="urn:microsoft.com/office/officeart/2005/8/layout/hierarchy3"/>
    <dgm:cxn modelId="{3B05F352-65C3-4C51-BF7B-C333C93EA5EF}" type="presOf" srcId="{300571DF-0E8D-4A75-B42A-9E0E27DF9B85}" destId="{2A81AC24-19E8-4B05-BE18-7F7DC22883F5}" srcOrd="0" destOrd="0" presId="urn:microsoft.com/office/officeart/2005/8/layout/hierarchy3"/>
    <dgm:cxn modelId="{79EF9919-26CE-4152-A51E-E913775F421C}" type="presOf" srcId="{F99091CA-63AB-4B03-A10A-CDF9AD1C647D}" destId="{8E13145D-D329-429E-82D2-0739D125D2B4}" srcOrd="0" destOrd="0" presId="urn:microsoft.com/office/officeart/2005/8/layout/hierarchy3"/>
    <dgm:cxn modelId="{47A71A5C-59BD-4053-9BE7-BC3B93335057}" type="presOf" srcId="{CB9964DC-5E01-4879-9733-CDEE2AB1D1F7}" destId="{C7DDC059-89DD-4F99-A10D-9C975D60C8D8}" srcOrd="1" destOrd="0" presId="urn:microsoft.com/office/officeart/2005/8/layout/hierarchy3"/>
    <dgm:cxn modelId="{B6CF3EA3-6D61-467B-B51A-A3B964E1ECFF}" type="presOf" srcId="{60F47DB5-C16F-4F15-919D-6E2A3CB71928}" destId="{1D87716D-2F0F-4677-B305-CAE8FE7172E1}" srcOrd="0" destOrd="0" presId="urn:microsoft.com/office/officeart/2005/8/layout/hierarchy3"/>
    <dgm:cxn modelId="{F2C4F495-6B8C-482F-A371-D368618DFBD9}" type="presOf" srcId="{CB9964DC-5E01-4879-9733-CDEE2AB1D1F7}" destId="{ECB1CA3E-26B8-4A39-AEF8-6F06E506D3C7}" srcOrd="0" destOrd="0" presId="urn:microsoft.com/office/officeart/2005/8/layout/hierarchy3"/>
    <dgm:cxn modelId="{0541B36F-4A28-4FEA-9DA9-DAE45480EBE6}" type="presOf" srcId="{6C37E265-930F-4E77-B5DA-F078CF3AF12F}" destId="{6D43F950-45C6-4FA6-ACEA-275566F64622}"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97B1847-3CAF-48E1-8B74-06744B0E9D6A}" srcId="{CB9964DC-5E01-4879-9733-CDEE2AB1D1F7}" destId="{60F47DB5-C16F-4F15-919D-6E2A3CB71928}" srcOrd="1" destOrd="0" parTransId="{F99091CA-63AB-4B03-A10A-CDF9AD1C647D}" sibTransId="{BA3D6347-152E-4541-8F19-7B2CFA69BECE}"/>
    <dgm:cxn modelId="{5AB2C425-F9C8-4396-AB90-FA220582556C}" type="presOf" srcId="{D19427EE-8274-4B2D-BCB7-B7BE8F5311F3}" destId="{94DF23C3-DDE5-412D-AF4A-6F4A25904CC5}" srcOrd="0" destOrd="0" presId="urn:microsoft.com/office/officeart/2005/8/layout/hierarchy3"/>
    <dgm:cxn modelId="{5A0BE935-2E16-4ECD-979E-C3DFA916FC51}" srcId="{CB9964DC-5E01-4879-9733-CDEE2AB1D1F7}" destId="{E9350BBD-0C18-4831-8E7C-F16A45935431}" srcOrd="3" destOrd="0" parTransId="{66EFD120-7370-4236-A1C8-805476443644}" sibTransId="{F16DC11A-92A1-4BB0-B5D0-334054FBA32C}"/>
    <dgm:cxn modelId="{8E681AA0-3DFD-40C0-B19F-ABAE63A00CDA}" type="presOf" srcId="{92DA5DF9-9BAB-4B31-B1DB-CA914ED94AC9}" destId="{6BBE6CE9-A13D-4112-8919-C98AB1C927D8}" srcOrd="0" destOrd="0" presId="urn:microsoft.com/office/officeart/2005/8/layout/hierarchy3"/>
    <dgm:cxn modelId="{9CCA058B-26AF-45DE-BBDA-AE57861623BF}" type="presOf" srcId="{AA1B9CC8-E5AA-473E-BAAC-C5DF949C26FA}" destId="{D6E15EC7-CD3D-4AE7-85D6-BC6EEA32688E}" srcOrd="0" destOrd="0" presId="urn:microsoft.com/office/officeart/2005/8/layout/hierarchy3"/>
    <dgm:cxn modelId="{CAC44438-B8B0-414E-B2F6-93376690FA09}" srcId="{CB9964DC-5E01-4879-9733-CDEE2AB1D1F7}" destId="{AA1B9CC8-E5AA-473E-BAAC-C5DF949C26FA}" srcOrd="4" destOrd="0" parTransId="{D19427EE-8274-4B2D-BCB7-B7BE8F5311F3}" sibTransId="{3D7BAB4E-8A90-40F3-9A23-A0364535ACA3}"/>
    <dgm:cxn modelId="{D5B10940-0F56-4692-86E6-1F739B39AD57}" srcId="{CB9964DC-5E01-4879-9733-CDEE2AB1D1F7}" destId="{92DA5DF9-9BAB-4B31-B1DB-CA914ED94AC9}" srcOrd="2" destOrd="0" parTransId="{6C37E265-930F-4E77-B5DA-F078CF3AF12F}" sibTransId="{74B20D26-B8CE-481C-B000-BCD477B78E6F}"/>
    <dgm:cxn modelId="{2C814085-5450-4AE6-9947-427A1B6EBE4F}" type="presOf" srcId="{66EFD120-7370-4236-A1C8-805476443644}" destId="{E1C3DDF9-8D78-42AC-8AD1-4E929A97D46F}"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789A8F1B-BBE9-49E7-830E-97E55432B7A1}" type="presOf" srcId="{C718ADCF-EE16-40A9-92E0-023D415A390D}" destId="{7210391E-D0BA-4B05-BC9D-4C5F7A7038B2}" srcOrd="0" destOrd="0" presId="urn:microsoft.com/office/officeart/2005/8/layout/hierarchy3"/>
    <dgm:cxn modelId="{9EB26DA8-C59A-4336-8BA7-4FBEEAE4FD86}" type="presParOf" srcId="{D433476B-D68D-4328-ADAC-B2895D3D50CF}" destId="{1E58A3BC-F1F7-40EE-89AA-32E802ED4BF7}" srcOrd="0" destOrd="0" presId="urn:microsoft.com/office/officeart/2005/8/layout/hierarchy3"/>
    <dgm:cxn modelId="{F16A1B86-8195-4106-968A-55FAD14B41F9}" type="presParOf" srcId="{1E58A3BC-F1F7-40EE-89AA-32E802ED4BF7}" destId="{D21DF85A-45CA-4CE0-B0ED-CF4615475EE0}" srcOrd="0" destOrd="0" presId="urn:microsoft.com/office/officeart/2005/8/layout/hierarchy3"/>
    <dgm:cxn modelId="{C23A4655-19D7-4613-AD59-557BD33ECCA1}" type="presParOf" srcId="{D21DF85A-45CA-4CE0-B0ED-CF4615475EE0}" destId="{ECB1CA3E-26B8-4A39-AEF8-6F06E506D3C7}" srcOrd="0" destOrd="0" presId="urn:microsoft.com/office/officeart/2005/8/layout/hierarchy3"/>
    <dgm:cxn modelId="{5262B8D8-B85C-42E8-9B8B-9BC2B2BCDFFE}" type="presParOf" srcId="{D21DF85A-45CA-4CE0-B0ED-CF4615475EE0}" destId="{C7DDC059-89DD-4F99-A10D-9C975D60C8D8}" srcOrd="1" destOrd="0" presId="urn:microsoft.com/office/officeart/2005/8/layout/hierarchy3"/>
    <dgm:cxn modelId="{D48EBEAD-46E4-497D-93CA-B95DEE7430E0}" type="presParOf" srcId="{1E58A3BC-F1F7-40EE-89AA-32E802ED4BF7}" destId="{F784BE88-3DB9-4E87-AFCA-2ED0BF00DEA1}" srcOrd="1" destOrd="0" presId="urn:microsoft.com/office/officeart/2005/8/layout/hierarchy3"/>
    <dgm:cxn modelId="{E8FFBE24-98F6-485F-9E28-8169C8153F5E}" type="presParOf" srcId="{F784BE88-3DB9-4E87-AFCA-2ED0BF00DEA1}" destId="{2A81AC24-19E8-4B05-BE18-7F7DC22883F5}" srcOrd="0" destOrd="0" presId="urn:microsoft.com/office/officeart/2005/8/layout/hierarchy3"/>
    <dgm:cxn modelId="{080A31F8-B17A-4FB4-935E-A854F031ED27}" type="presParOf" srcId="{F784BE88-3DB9-4E87-AFCA-2ED0BF00DEA1}" destId="{7210391E-D0BA-4B05-BC9D-4C5F7A7038B2}" srcOrd="1" destOrd="0" presId="urn:microsoft.com/office/officeart/2005/8/layout/hierarchy3"/>
    <dgm:cxn modelId="{CCC00CC9-A0CD-4A47-A3EC-EEB82E9FA1E7}" type="presParOf" srcId="{F784BE88-3DB9-4E87-AFCA-2ED0BF00DEA1}" destId="{8E13145D-D329-429E-82D2-0739D125D2B4}" srcOrd="2" destOrd="0" presId="urn:microsoft.com/office/officeart/2005/8/layout/hierarchy3"/>
    <dgm:cxn modelId="{0CEFD0E5-DD5A-4F49-BDFE-E45FA432E9F7}" type="presParOf" srcId="{F784BE88-3DB9-4E87-AFCA-2ED0BF00DEA1}" destId="{1D87716D-2F0F-4677-B305-CAE8FE7172E1}" srcOrd="3" destOrd="0" presId="urn:microsoft.com/office/officeart/2005/8/layout/hierarchy3"/>
    <dgm:cxn modelId="{4A9E330B-A535-4C33-A278-02A2C1DCE21E}" type="presParOf" srcId="{F784BE88-3DB9-4E87-AFCA-2ED0BF00DEA1}" destId="{6D43F950-45C6-4FA6-ACEA-275566F64622}" srcOrd="4" destOrd="0" presId="urn:microsoft.com/office/officeart/2005/8/layout/hierarchy3"/>
    <dgm:cxn modelId="{DDE6F239-F810-4474-BEF8-FE907F494370}" type="presParOf" srcId="{F784BE88-3DB9-4E87-AFCA-2ED0BF00DEA1}" destId="{6BBE6CE9-A13D-4112-8919-C98AB1C927D8}" srcOrd="5" destOrd="0" presId="urn:microsoft.com/office/officeart/2005/8/layout/hierarchy3"/>
    <dgm:cxn modelId="{95B61FAF-69C0-4DB2-86C4-126FBA4ADD2D}" type="presParOf" srcId="{F784BE88-3DB9-4E87-AFCA-2ED0BF00DEA1}" destId="{E1C3DDF9-8D78-42AC-8AD1-4E929A97D46F}" srcOrd="6" destOrd="0" presId="urn:microsoft.com/office/officeart/2005/8/layout/hierarchy3"/>
    <dgm:cxn modelId="{A46C271A-27D9-488A-97CA-AA1CE93BD221}" type="presParOf" srcId="{F784BE88-3DB9-4E87-AFCA-2ED0BF00DEA1}" destId="{33DB687E-6F14-4652-B35A-51688E08CDBC}" srcOrd="7" destOrd="0" presId="urn:microsoft.com/office/officeart/2005/8/layout/hierarchy3"/>
    <dgm:cxn modelId="{F58EAC6A-A868-451F-A948-F9A9118285DA}" type="presParOf" srcId="{F784BE88-3DB9-4E87-AFCA-2ED0BF00DEA1}" destId="{94DF23C3-DDE5-412D-AF4A-6F4A25904CC5}" srcOrd="8" destOrd="0" presId="urn:microsoft.com/office/officeart/2005/8/layout/hierarchy3"/>
    <dgm:cxn modelId="{2B7108C4-D3D2-4D28-9E7C-98204040471F}" type="presParOf" srcId="{F784BE88-3DB9-4E87-AFCA-2ED0BF00DEA1}" destId="{D6E15EC7-CD3D-4AE7-85D6-BC6EEA32688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C" sz="4000" noProof="0" dirty="0" smtClean="0"/>
            <a:t>Conclusión 2</a:t>
          </a:r>
          <a:endParaRPr lang="es-EC" sz="4000" noProof="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76979972-2BFF-41FE-A8B2-A8C972E4BCEF}">
      <dgm:prSet custT="1"/>
      <dgm:spPr/>
      <dgm:t>
        <a:bodyPr/>
        <a:lstStyle/>
        <a:p>
          <a:r>
            <a:rPr lang="es-MX" sz="2000" dirty="0" smtClean="0"/>
            <a:t>Los registros históricos y la representación gráfica sobre el comportamiento ambiental ayudaron al administrador de la Hacienda la Cantora, a confirmar la importancia de un sistema de riego por aspersión, sistema con el cual el administrador contrarresta los daños por heladas.</a:t>
          </a:r>
          <a:endParaRPr lang="es-EC" sz="2000" dirty="0"/>
        </a:p>
      </dgm:t>
    </dgm:pt>
    <dgm:pt modelId="{0F354882-FF76-4D2A-A55A-6EB2A171B577}" type="parTrans" cxnId="{5582B2B3-E2FF-4CE1-A926-10E0DB43089E}">
      <dgm:prSet/>
      <dgm:spPr/>
      <dgm:t>
        <a:bodyPr/>
        <a:lstStyle/>
        <a:p>
          <a:endParaRPr lang="es-EC" sz="2000"/>
        </a:p>
      </dgm:t>
    </dgm:pt>
    <dgm:pt modelId="{5B87713E-EEFF-4DE6-A681-71E4E8E708C2}" type="sibTrans" cxnId="{5582B2B3-E2FF-4CE1-A926-10E0DB43089E}">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D119782-4EBB-4601-AC9C-282439CE634E}" type="pres">
      <dgm:prSet presAssocID="{0F354882-FF76-4D2A-A55A-6EB2A171B577}" presName="Name13" presStyleLbl="parChTrans1D2" presStyleIdx="0" presStyleCnt="1"/>
      <dgm:spPr/>
      <dgm:t>
        <a:bodyPr/>
        <a:lstStyle/>
        <a:p>
          <a:endParaRPr lang="es-EC"/>
        </a:p>
      </dgm:t>
    </dgm:pt>
    <dgm:pt modelId="{722437A8-3C57-429D-BC9A-0FF12624029B}" type="pres">
      <dgm:prSet presAssocID="{76979972-2BFF-41FE-A8B2-A8C972E4BCEF}" presName="childText" presStyleLbl="bgAcc1" presStyleIdx="0" presStyleCnt="1" custScaleX="700024" custScaleY="233690">
        <dgm:presLayoutVars>
          <dgm:bulletEnabled val="1"/>
        </dgm:presLayoutVars>
      </dgm:prSet>
      <dgm:spPr/>
      <dgm:t>
        <a:bodyPr/>
        <a:lstStyle/>
        <a:p>
          <a:endParaRPr lang="es-EC"/>
        </a:p>
      </dgm:t>
    </dgm:pt>
  </dgm:ptLst>
  <dgm:cxnLst>
    <dgm:cxn modelId="{ED5D35F7-807B-4F19-BF79-F7C4B0D65D80}" type="presOf" srcId="{76979972-2BFF-41FE-A8B2-A8C972E4BCEF}" destId="{722437A8-3C57-429D-BC9A-0FF12624029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EC7E7BF-EF73-45C0-B234-712BE17E0DEC}" type="presOf" srcId="{0F354882-FF76-4D2A-A55A-6EB2A171B577}" destId="{2D119782-4EBB-4601-AC9C-282439CE634E}" srcOrd="0" destOrd="0" presId="urn:microsoft.com/office/officeart/2005/8/layout/hierarchy3"/>
    <dgm:cxn modelId="{5582B2B3-E2FF-4CE1-A926-10E0DB43089E}" srcId="{CB9964DC-5E01-4879-9733-CDEE2AB1D1F7}" destId="{76979972-2BFF-41FE-A8B2-A8C972E4BCEF}" srcOrd="0" destOrd="0" parTransId="{0F354882-FF76-4D2A-A55A-6EB2A171B577}" sibTransId="{5B87713E-EEFF-4DE6-A681-71E4E8E708C2}"/>
    <dgm:cxn modelId="{8C7378BF-7B68-4942-9F66-8574552FBC1B}" type="presOf" srcId="{CB9964DC-5E01-4879-9733-CDEE2AB1D1F7}" destId="{C7DDC059-89DD-4F99-A10D-9C975D60C8D8}" srcOrd="1" destOrd="0" presId="urn:microsoft.com/office/officeart/2005/8/layout/hierarchy3"/>
    <dgm:cxn modelId="{F4957DA4-27DC-4EAD-B621-2CEA384A55E6}" type="presOf" srcId="{7061F2FC-F2AB-4DE3-98B0-886576B4E2C6}" destId="{D433476B-D68D-4328-ADAC-B2895D3D50CF}" srcOrd="0" destOrd="0" presId="urn:microsoft.com/office/officeart/2005/8/layout/hierarchy3"/>
    <dgm:cxn modelId="{9690A795-0841-4292-BAB0-A8A1EF785748}" type="presOf" srcId="{CB9964DC-5E01-4879-9733-CDEE2AB1D1F7}" destId="{ECB1CA3E-26B8-4A39-AEF8-6F06E506D3C7}" srcOrd="0" destOrd="0" presId="urn:microsoft.com/office/officeart/2005/8/layout/hierarchy3"/>
    <dgm:cxn modelId="{ACC40BD0-8020-4090-AEA8-7EDE39827CA6}" type="presParOf" srcId="{D433476B-D68D-4328-ADAC-B2895D3D50CF}" destId="{1E58A3BC-F1F7-40EE-89AA-32E802ED4BF7}" srcOrd="0" destOrd="0" presId="urn:microsoft.com/office/officeart/2005/8/layout/hierarchy3"/>
    <dgm:cxn modelId="{C3A64CEC-15FD-4C28-B574-698DA5521A8D}" type="presParOf" srcId="{1E58A3BC-F1F7-40EE-89AA-32E802ED4BF7}" destId="{D21DF85A-45CA-4CE0-B0ED-CF4615475EE0}" srcOrd="0" destOrd="0" presId="urn:microsoft.com/office/officeart/2005/8/layout/hierarchy3"/>
    <dgm:cxn modelId="{0EC75A58-752F-4A3E-AEC7-F464F1C87F44}" type="presParOf" srcId="{D21DF85A-45CA-4CE0-B0ED-CF4615475EE0}" destId="{ECB1CA3E-26B8-4A39-AEF8-6F06E506D3C7}" srcOrd="0" destOrd="0" presId="urn:microsoft.com/office/officeart/2005/8/layout/hierarchy3"/>
    <dgm:cxn modelId="{B76E32EA-83E1-4331-A5DC-C16EA1B34FCF}" type="presParOf" srcId="{D21DF85A-45CA-4CE0-B0ED-CF4615475EE0}" destId="{C7DDC059-89DD-4F99-A10D-9C975D60C8D8}" srcOrd="1" destOrd="0" presId="urn:microsoft.com/office/officeart/2005/8/layout/hierarchy3"/>
    <dgm:cxn modelId="{F36D5843-9CCF-44D3-B3A9-6DE5CD2929A7}" type="presParOf" srcId="{1E58A3BC-F1F7-40EE-89AA-32E802ED4BF7}" destId="{F784BE88-3DB9-4E87-AFCA-2ED0BF00DEA1}" srcOrd="1" destOrd="0" presId="urn:microsoft.com/office/officeart/2005/8/layout/hierarchy3"/>
    <dgm:cxn modelId="{45EC74FB-BC27-424A-BDD0-C45D553A0FF2}" type="presParOf" srcId="{F784BE88-3DB9-4E87-AFCA-2ED0BF00DEA1}" destId="{2D119782-4EBB-4601-AC9C-282439CE634E}" srcOrd="0" destOrd="0" presId="urn:microsoft.com/office/officeart/2005/8/layout/hierarchy3"/>
    <dgm:cxn modelId="{A9C83EE4-9AC1-40C4-9F33-07C325515FF6}" type="presParOf" srcId="{F784BE88-3DB9-4E87-AFCA-2ED0BF00DEA1}" destId="{722437A8-3C57-429D-BC9A-0FF12624029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C" sz="4000" noProof="0" smtClean="0"/>
            <a:t>Conclusión 3</a:t>
          </a:r>
          <a:endParaRPr lang="es-EC" sz="4000" noProof="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5F3212F6-8E86-4D53-B600-C5156EDA6B29}">
      <dgm:prSet custT="1"/>
      <dgm:spPr/>
      <dgm:t>
        <a:bodyPr/>
        <a:lstStyle/>
        <a:p>
          <a:r>
            <a:rPr lang="es-MX" sz="2000" dirty="0" smtClean="0"/>
            <a:t>Al establecer tiempos de producción para la señalización visual el encargado de la hacienda puede enfocar su atención en tareas administrativas, confiando en que se realizarán las tareas como el rastrado, surcado o fertilización, entre otras, adecuadamente por los trabajadores.</a:t>
          </a:r>
          <a:endParaRPr lang="es-EC" sz="2000" dirty="0"/>
        </a:p>
      </dgm:t>
    </dgm:pt>
    <dgm:pt modelId="{71B7EDF4-F6BA-4770-A0CA-48A95FEE8053}" type="parTrans" cxnId="{07A52FAC-1978-44F0-89BD-5AE9CCA38ED8}">
      <dgm:prSet/>
      <dgm:spPr/>
      <dgm:t>
        <a:bodyPr/>
        <a:lstStyle/>
        <a:p>
          <a:endParaRPr lang="es-EC" sz="2000"/>
        </a:p>
      </dgm:t>
    </dgm:pt>
    <dgm:pt modelId="{A2ED5A2C-5003-4B02-8D15-1AE8BA2D04F5}" type="sibTrans" cxnId="{07A52FAC-1978-44F0-89BD-5AE9CCA38ED8}">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01E369A6-8F4A-4199-8404-4ED41E34BFE7}" type="pres">
      <dgm:prSet presAssocID="{71B7EDF4-F6BA-4770-A0CA-48A95FEE8053}" presName="Name13" presStyleLbl="parChTrans1D2" presStyleIdx="0" presStyleCnt="1"/>
      <dgm:spPr/>
      <dgm:t>
        <a:bodyPr/>
        <a:lstStyle/>
        <a:p>
          <a:endParaRPr lang="es-EC"/>
        </a:p>
      </dgm:t>
    </dgm:pt>
    <dgm:pt modelId="{A6C7535A-69EF-424B-8336-05F2533E38DF}" type="pres">
      <dgm:prSet presAssocID="{5F3212F6-8E86-4D53-B600-C5156EDA6B29}" presName="childText" presStyleLbl="bgAcc1" presStyleIdx="0" presStyleCnt="1" custScaleX="701110" custScaleY="234288">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8B61C61B-36A1-4498-939C-1E887C5C7717}" type="presOf" srcId="{71B7EDF4-F6BA-4770-A0CA-48A95FEE8053}" destId="{01E369A6-8F4A-4199-8404-4ED41E34BFE7}" srcOrd="0" destOrd="0" presId="urn:microsoft.com/office/officeart/2005/8/layout/hierarchy3"/>
    <dgm:cxn modelId="{056D8196-B22E-477E-AC55-FC328762B98A}" type="presOf" srcId="{5F3212F6-8E86-4D53-B600-C5156EDA6B29}" destId="{A6C7535A-69EF-424B-8336-05F2533E38DF}" srcOrd="0" destOrd="0" presId="urn:microsoft.com/office/officeart/2005/8/layout/hierarchy3"/>
    <dgm:cxn modelId="{63F6E48B-6999-4EEB-BE6B-F0F8DD11B183}" type="presOf" srcId="{CB9964DC-5E01-4879-9733-CDEE2AB1D1F7}" destId="{ECB1CA3E-26B8-4A39-AEF8-6F06E506D3C7}" srcOrd="0" destOrd="0" presId="urn:microsoft.com/office/officeart/2005/8/layout/hierarchy3"/>
    <dgm:cxn modelId="{3C514258-AAB0-445D-B0A0-94643F0A293D}" type="presOf" srcId="{7061F2FC-F2AB-4DE3-98B0-886576B4E2C6}" destId="{D433476B-D68D-4328-ADAC-B2895D3D50CF}" srcOrd="0" destOrd="0" presId="urn:microsoft.com/office/officeart/2005/8/layout/hierarchy3"/>
    <dgm:cxn modelId="{29E2A14A-CF14-47FF-969C-45C4F2133C41}" type="presOf" srcId="{CB9964DC-5E01-4879-9733-CDEE2AB1D1F7}" destId="{C7DDC059-89DD-4F99-A10D-9C975D60C8D8}" srcOrd="1" destOrd="0" presId="urn:microsoft.com/office/officeart/2005/8/layout/hierarchy3"/>
    <dgm:cxn modelId="{07A52FAC-1978-44F0-89BD-5AE9CCA38ED8}" srcId="{CB9964DC-5E01-4879-9733-CDEE2AB1D1F7}" destId="{5F3212F6-8E86-4D53-B600-C5156EDA6B29}" srcOrd="0" destOrd="0" parTransId="{71B7EDF4-F6BA-4770-A0CA-48A95FEE8053}" sibTransId="{A2ED5A2C-5003-4B02-8D15-1AE8BA2D04F5}"/>
    <dgm:cxn modelId="{22B356CB-862D-4149-81AB-531AD400157B}" type="presParOf" srcId="{D433476B-D68D-4328-ADAC-B2895D3D50CF}" destId="{1E58A3BC-F1F7-40EE-89AA-32E802ED4BF7}" srcOrd="0" destOrd="0" presId="urn:microsoft.com/office/officeart/2005/8/layout/hierarchy3"/>
    <dgm:cxn modelId="{8EEEC132-00BD-4B2E-9534-0D2E598A1B40}" type="presParOf" srcId="{1E58A3BC-F1F7-40EE-89AA-32E802ED4BF7}" destId="{D21DF85A-45CA-4CE0-B0ED-CF4615475EE0}" srcOrd="0" destOrd="0" presId="urn:microsoft.com/office/officeart/2005/8/layout/hierarchy3"/>
    <dgm:cxn modelId="{00E085C4-D609-48AC-92A0-55A05782EC0D}" type="presParOf" srcId="{D21DF85A-45CA-4CE0-B0ED-CF4615475EE0}" destId="{ECB1CA3E-26B8-4A39-AEF8-6F06E506D3C7}" srcOrd="0" destOrd="0" presId="urn:microsoft.com/office/officeart/2005/8/layout/hierarchy3"/>
    <dgm:cxn modelId="{5F7B2EBE-9DB1-4A2D-836C-4CD04E2DCF17}" type="presParOf" srcId="{D21DF85A-45CA-4CE0-B0ED-CF4615475EE0}" destId="{C7DDC059-89DD-4F99-A10D-9C975D60C8D8}" srcOrd="1" destOrd="0" presId="urn:microsoft.com/office/officeart/2005/8/layout/hierarchy3"/>
    <dgm:cxn modelId="{B1858D6F-DE54-4E13-AD05-EC716D024C82}" type="presParOf" srcId="{1E58A3BC-F1F7-40EE-89AA-32E802ED4BF7}" destId="{F784BE88-3DB9-4E87-AFCA-2ED0BF00DEA1}" srcOrd="1" destOrd="0" presId="urn:microsoft.com/office/officeart/2005/8/layout/hierarchy3"/>
    <dgm:cxn modelId="{31F02E70-1E97-4589-BDA1-AD30BB6F6FAF}" type="presParOf" srcId="{F784BE88-3DB9-4E87-AFCA-2ED0BF00DEA1}" destId="{01E369A6-8F4A-4199-8404-4ED41E34BFE7}" srcOrd="0" destOrd="0" presId="urn:microsoft.com/office/officeart/2005/8/layout/hierarchy3"/>
    <dgm:cxn modelId="{0655300E-C9CC-4558-8C57-B4CA1360AA9A}" type="presParOf" srcId="{F784BE88-3DB9-4E87-AFCA-2ED0BF00DEA1}" destId="{A6C7535A-69EF-424B-8336-05F2533E38D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C" sz="4000" noProof="0" dirty="0" smtClean="0"/>
            <a:t>Conclusión 4</a:t>
          </a:r>
          <a:endParaRPr lang="es-EC" sz="4000" noProof="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D8DEB188-7FC7-43E6-8E5E-C8A74820F5FB}">
      <dgm:prSet custT="1"/>
      <dgm:spPr/>
      <dgm:t>
        <a:bodyPr/>
        <a:lstStyle/>
        <a:p>
          <a:r>
            <a:rPr lang="es-MX" sz="2000" dirty="0" smtClean="0"/>
            <a:t>En Ecuador la tecnología no es vista como una herramienta para el sector agrícola debido al desconocimiento de la mayoría de agricultores, sin embargo al crear una herramienta que tenga una gran facilidad de uso y que aporte mucho valor para esta industria el agricultor deja de presentar resistencia a la adopción de nuevas tecnologías.</a:t>
          </a:r>
          <a:endParaRPr lang="es-EC" sz="2000" dirty="0"/>
        </a:p>
      </dgm:t>
    </dgm:pt>
    <dgm:pt modelId="{B817A84D-31D9-40F0-BA61-A58FF23936F9}" type="parTrans" cxnId="{FB804BF5-8829-40AE-8292-FB88828CAC1C}">
      <dgm:prSet/>
      <dgm:spPr/>
      <dgm:t>
        <a:bodyPr/>
        <a:lstStyle/>
        <a:p>
          <a:endParaRPr lang="es-EC" sz="2000"/>
        </a:p>
      </dgm:t>
    </dgm:pt>
    <dgm:pt modelId="{47961CB1-F79F-4F3F-B4A1-147797471F25}" type="sibTrans" cxnId="{FB804BF5-8829-40AE-8292-FB88828CAC1C}">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A7C5B11A-BC1E-40BE-ADF9-327BD89D2BFF}" type="pres">
      <dgm:prSet presAssocID="{B817A84D-31D9-40F0-BA61-A58FF23936F9}" presName="Name13" presStyleLbl="parChTrans1D2" presStyleIdx="0" presStyleCnt="1"/>
      <dgm:spPr/>
      <dgm:t>
        <a:bodyPr/>
        <a:lstStyle/>
        <a:p>
          <a:endParaRPr lang="es-EC"/>
        </a:p>
      </dgm:t>
    </dgm:pt>
    <dgm:pt modelId="{15FBBD53-877C-493B-8B58-13CE2DDC9DD0}" type="pres">
      <dgm:prSet presAssocID="{D8DEB188-7FC7-43E6-8E5E-C8A74820F5FB}" presName="childText" presStyleLbl="bgAcc1" presStyleIdx="0" presStyleCnt="1" custScaleX="697764" custScaleY="348607">
        <dgm:presLayoutVars>
          <dgm:bulletEnabled val="1"/>
        </dgm:presLayoutVars>
      </dgm:prSet>
      <dgm:spPr/>
      <dgm:t>
        <a:bodyPr/>
        <a:lstStyle/>
        <a:p>
          <a:endParaRPr lang="es-EC"/>
        </a:p>
      </dgm:t>
    </dgm:pt>
  </dgm:ptLst>
  <dgm:cxnLst>
    <dgm:cxn modelId="{2BCC3399-FE9A-45FB-B20F-1F34BE528111}" type="presOf" srcId="{CB9964DC-5E01-4879-9733-CDEE2AB1D1F7}" destId="{ECB1CA3E-26B8-4A39-AEF8-6F06E506D3C7}" srcOrd="0" destOrd="0" presId="urn:microsoft.com/office/officeart/2005/8/layout/hierarchy3"/>
    <dgm:cxn modelId="{0DB37848-6F99-4354-832C-7F35B9BA10D3}"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320B3F6-E924-4A94-9506-9BF85948BDAC}" type="presOf" srcId="{CB9964DC-5E01-4879-9733-CDEE2AB1D1F7}" destId="{C7DDC059-89DD-4F99-A10D-9C975D60C8D8}" srcOrd="1" destOrd="0" presId="urn:microsoft.com/office/officeart/2005/8/layout/hierarchy3"/>
    <dgm:cxn modelId="{3B4D6950-EB45-44CD-ADFD-B02FD5075638}" type="presOf" srcId="{B817A84D-31D9-40F0-BA61-A58FF23936F9}" destId="{A7C5B11A-BC1E-40BE-ADF9-327BD89D2BFF}" srcOrd="0" destOrd="0" presId="urn:microsoft.com/office/officeart/2005/8/layout/hierarchy3"/>
    <dgm:cxn modelId="{E1D54BCB-0298-45EE-AEB5-1C334171021F}" type="presOf" srcId="{D8DEB188-7FC7-43E6-8E5E-C8A74820F5FB}" destId="{15FBBD53-877C-493B-8B58-13CE2DDC9DD0}" srcOrd="0" destOrd="0" presId="urn:microsoft.com/office/officeart/2005/8/layout/hierarchy3"/>
    <dgm:cxn modelId="{FB804BF5-8829-40AE-8292-FB88828CAC1C}" srcId="{CB9964DC-5E01-4879-9733-CDEE2AB1D1F7}" destId="{D8DEB188-7FC7-43E6-8E5E-C8A74820F5FB}" srcOrd="0" destOrd="0" parTransId="{B817A84D-31D9-40F0-BA61-A58FF23936F9}" sibTransId="{47961CB1-F79F-4F3F-B4A1-147797471F25}"/>
    <dgm:cxn modelId="{C00794DB-BA96-4A7D-8468-2B299E2D5FA6}" type="presParOf" srcId="{D433476B-D68D-4328-ADAC-B2895D3D50CF}" destId="{1E58A3BC-F1F7-40EE-89AA-32E802ED4BF7}" srcOrd="0" destOrd="0" presId="urn:microsoft.com/office/officeart/2005/8/layout/hierarchy3"/>
    <dgm:cxn modelId="{A5C5DD54-6E86-4014-9A62-A0999233C382}" type="presParOf" srcId="{1E58A3BC-F1F7-40EE-89AA-32E802ED4BF7}" destId="{D21DF85A-45CA-4CE0-B0ED-CF4615475EE0}" srcOrd="0" destOrd="0" presId="urn:microsoft.com/office/officeart/2005/8/layout/hierarchy3"/>
    <dgm:cxn modelId="{A35BF802-1631-4C60-A23A-FD638480D9F5}" type="presParOf" srcId="{D21DF85A-45CA-4CE0-B0ED-CF4615475EE0}" destId="{ECB1CA3E-26B8-4A39-AEF8-6F06E506D3C7}" srcOrd="0" destOrd="0" presId="urn:microsoft.com/office/officeart/2005/8/layout/hierarchy3"/>
    <dgm:cxn modelId="{602BA9DD-5ED5-457B-8118-A315FD9377B5}" type="presParOf" srcId="{D21DF85A-45CA-4CE0-B0ED-CF4615475EE0}" destId="{C7DDC059-89DD-4F99-A10D-9C975D60C8D8}" srcOrd="1" destOrd="0" presId="urn:microsoft.com/office/officeart/2005/8/layout/hierarchy3"/>
    <dgm:cxn modelId="{B4DA3C18-E022-421C-BB44-FCEA8C0EF819}" type="presParOf" srcId="{1E58A3BC-F1F7-40EE-89AA-32E802ED4BF7}" destId="{F784BE88-3DB9-4E87-AFCA-2ED0BF00DEA1}" srcOrd="1" destOrd="0" presId="urn:microsoft.com/office/officeart/2005/8/layout/hierarchy3"/>
    <dgm:cxn modelId="{D2C2A48E-4A33-4541-87E2-2B9D7E877C72}" type="presParOf" srcId="{F784BE88-3DB9-4E87-AFCA-2ED0BF00DEA1}" destId="{A7C5B11A-BC1E-40BE-ADF9-327BD89D2BFF}" srcOrd="0" destOrd="0" presId="urn:microsoft.com/office/officeart/2005/8/layout/hierarchy3"/>
    <dgm:cxn modelId="{B5D02716-9E33-4AFD-91AE-8C3AE6421AF4}" type="presParOf" srcId="{F784BE88-3DB9-4E87-AFCA-2ED0BF00DEA1}" destId="{15FBBD53-877C-493B-8B58-13CE2DDC9DD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DAD408BB-ACE3-4B3F-BA44-2452BAE99FF2}"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1EB6F83-F7CF-4D5D-A237-91C2BC56DC9E}" type="presOf" srcId="{CB9964DC-5E01-4879-9733-CDEE2AB1D1F7}" destId="{C7DDC059-89DD-4F99-A10D-9C975D60C8D8}" srcOrd="1" destOrd="0" presId="urn:microsoft.com/office/officeart/2005/8/layout/hierarchy3"/>
    <dgm:cxn modelId="{725C4E3C-ABA1-45D8-8AE0-0F2DB7DE21C0}" type="presOf" srcId="{CB9964DC-5E01-4879-9733-CDEE2AB1D1F7}" destId="{ECB1CA3E-26B8-4A39-AEF8-6F06E506D3C7}" srcOrd="0" destOrd="0" presId="urn:microsoft.com/office/officeart/2005/8/layout/hierarchy3"/>
    <dgm:cxn modelId="{A2AA0DF0-2B18-441C-BAA7-BFCBC4872101}" type="presParOf" srcId="{D433476B-D68D-4328-ADAC-B2895D3D50CF}" destId="{1E58A3BC-F1F7-40EE-89AA-32E802ED4BF7}" srcOrd="0" destOrd="0" presId="urn:microsoft.com/office/officeart/2005/8/layout/hierarchy3"/>
    <dgm:cxn modelId="{10BE8278-3869-4D24-8F5C-97AA9137078E}" type="presParOf" srcId="{1E58A3BC-F1F7-40EE-89AA-32E802ED4BF7}" destId="{D21DF85A-45CA-4CE0-B0ED-CF4615475EE0}" srcOrd="0" destOrd="0" presId="urn:microsoft.com/office/officeart/2005/8/layout/hierarchy3"/>
    <dgm:cxn modelId="{F10BB8A6-831B-4303-A3C1-E6A3FB9E20D8}" type="presParOf" srcId="{D21DF85A-45CA-4CE0-B0ED-CF4615475EE0}" destId="{ECB1CA3E-26B8-4A39-AEF8-6F06E506D3C7}" srcOrd="0" destOrd="0" presId="urn:microsoft.com/office/officeart/2005/8/layout/hierarchy3"/>
    <dgm:cxn modelId="{41FEBDD7-46D3-432F-8D61-C94EF06EC81C}" type="presParOf" srcId="{D21DF85A-45CA-4CE0-B0ED-CF4615475EE0}" destId="{C7DDC059-89DD-4F99-A10D-9C975D60C8D8}" srcOrd="1" destOrd="0" presId="urn:microsoft.com/office/officeart/2005/8/layout/hierarchy3"/>
    <dgm:cxn modelId="{462A00F0-1157-434F-8FCC-B66B109B69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Problema</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Objetivo general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MX" sz="2000" dirty="0" smtClean="0"/>
            <a:t>Diseñar e implementar un prototipo electrónico para el monitoreo y señalización en la  producción agrícola para plantaciones a cielo abierto de quinua en la “Hacienda la Cantora”.</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264910">
        <dgm:presLayoutVars>
          <dgm:bulletEnabled val="1"/>
        </dgm:presLayoutVars>
      </dgm:prSet>
      <dgm:spPr/>
      <dgm:t>
        <a:bodyPr/>
        <a:lstStyle/>
        <a:p>
          <a:endParaRPr lang="es-ES"/>
        </a:p>
      </dgm:t>
    </dgm:pt>
  </dgm:ptLst>
  <dgm:cxnLst>
    <dgm:cxn modelId="{35512861-7977-4634-8243-5FE5685D068C}" type="presOf" srcId="{4349BE00-98CD-4A0C-8970-0800DCF0B510}" destId="{6453487C-0FAF-4B32-BD10-ECD1ABD7E947}" srcOrd="0" destOrd="0" presId="urn:microsoft.com/office/officeart/2005/8/layout/hierarchy3"/>
    <dgm:cxn modelId="{A162DB05-E377-4290-BB3F-A031AAA39146}"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1677B279-42C7-4709-95FB-0CBC98FC2423}" type="presOf" srcId="{CB9964DC-5E01-4879-9733-CDEE2AB1D1F7}" destId="{C7DDC059-89DD-4F99-A10D-9C975D60C8D8}" srcOrd="1" destOrd="0" presId="urn:microsoft.com/office/officeart/2005/8/layout/hierarchy3"/>
    <dgm:cxn modelId="{5D6B7EB3-E788-4CA4-ADBF-D31EFFB1A0E0}" type="presOf" srcId="{7061F2FC-F2AB-4DE3-98B0-886576B4E2C6}" destId="{D433476B-D68D-4328-ADAC-B2895D3D50CF}" srcOrd="0" destOrd="0" presId="urn:microsoft.com/office/officeart/2005/8/layout/hierarchy3"/>
    <dgm:cxn modelId="{1B8F51C0-6DB0-455E-8703-0AA8EEAD0954}" type="presOf" srcId="{CB9964DC-5E01-4879-9733-CDEE2AB1D1F7}" destId="{ECB1CA3E-26B8-4A39-AEF8-6F06E506D3C7}" srcOrd="0" destOrd="0" presId="urn:microsoft.com/office/officeart/2005/8/layout/hierarchy3"/>
    <dgm:cxn modelId="{963000B3-8C86-4EAE-83C0-654C6C0F3E04}" type="presParOf" srcId="{D433476B-D68D-4328-ADAC-B2895D3D50CF}" destId="{1E58A3BC-F1F7-40EE-89AA-32E802ED4BF7}" srcOrd="0" destOrd="0" presId="urn:microsoft.com/office/officeart/2005/8/layout/hierarchy3"/>
    <dgm:cxn modelId="{F67F8318-7D56-4032-BD80-347D34ED7D6A}" type="presParOf" srcId="{1E58A3BC-F1F7-40EE-89AA-32E802ED4BF7}" destId="{D21DF85A-45CA-4CE0-B0ED-CF4615475EE0}" srcOrd="0" destOrd="0" presId="urn:microsoft.com/office/officeart/2005/8/layout/hierarchy3"/>
    <dgm:cxn modelId="{12E186F2-67D5-4EBF-AC73-7978715D144E}" type="presParOf" srcId="{D21DF85A-45CA-4CE0-B0ED-CF4615475EE0}" destId="{ECB1CA3E-26B8-4A39-AEF8-6F06E506D3C7}" srcOrd="0" destOrd="0" presId="urn:microsoft.com/office/officeart/2005/8/layout/hierarchy3"/>
    <dgm:cxn modelId="{EEB424BD-32E1-42F6-BC8E-83DD0DC5E246}" type="presParOf" srcId="{D21DF85A-45CA-4CE0-B0ED-CF4615475EE0}" destId="{C7DDC059-89DD-4F99-A10D-9C975D60C8D8}" srcOrd="1" destOrd="0" presId="urn:microsoft.com/office/officeart/2005/8/layout/hierarchy3"/>
    <dgm:cxn modelId="{98F10D1B-47E9-4DD3-9AAC-6640E2DCF40F}" type="presParOf" srcId="{1E58A3BC-F1F7-40EE-89AA-32E802ED4BF7}" destId="{F784BE88-3DB9-4E87-AFCA-2ED0BF00DEA1}" srcOrd="1" destOrd="0" presId="urn:microsoft.com/office/officeart/2005/8/layout/hierarchy3"/>
    <dgm:cxn modelId="{D8C14487-840D-45FA-ABA0-312BC4D7DAD0}" type="presParOf" srcId="{F784BE88-3DB9-4E87-AFCA-2ED0BF00DEA1}" destId="{6453487C-0FAF-4B32-BD10-ECD1ABD7E947}" srcOrd="0" destOrd="0" presId="urn:microsoft.com/office/officeart/2005/8/layout/hierarchy3"/>
    <dgm:cxn modelId="{56CED15B-525E-47B1-8E87-6D5F944ACEF3}"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Objetivos específicos </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1800" dirty="0" smtClean="0"/>
            <a:t>Disminuir las pérdidas de producción agrícola  debido a la presencia de heladas.</a:t>
          </a:r>
          <a:endParaRPr lang="es-ES" sz="18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E6BD0EE6-C1E2-4091-866D-4D8B8773B4FC}">
      <dgm:prSet/>
      <dgm:spPr/>
      <dgm:t>
        <a:bodyPr/>
        <a:lstStyle/>
        <a:p>
          <a:r>
            <a:rPr lang="es-EC" dirty="0" smtClean="0"/>
            <a:t>Optimizar los ciclos de producción de quinua en base al análisis de los registros históricos obtenidos con el prototipo.</a:t>
          </a:r>
        </a:p>
      </dgm:t>
    </dgm:pt>
    <dgm:pt modelId="{9E63E619-D807-4476-90C6-6AF5C3513430}" type="parTrans" cxnId="{9E49940A-CBFF-4E29-A18C-B991B214BB19}">
      <dgm:prSet/>
      <dgm:spPr/>
      <dgm:t>
        <a:bodyPr/>
        <a:lstStyle/>
        <a:p>
          <a:endParaRPr lang="es-EC"/>
        </a:p>
      </dgm:t>
    </dgm:pt>
    <dgm:pt modelId="{576458FC-B0D1-40F8-A0F2-EF29C1790379}" type="sibTrans" cxnId="{9E49940A-CBFF-4E29-A18C-B991B214BB19}">
      <dgm:prSet/>
      <dgm:spPr/>
      <dgm:t>
        <a:bodyPr/>
        <a:lstStyle/>
        <a:p>
          <a:endParaRPr lang="es-EC"/>
        </a:p>
      </dgm:t>
    </dgm:pt>
    <dgm:pt modelId="{3FF4ECF9-86AE-49DE-8D9B-EE2DAEB5CEFF}">
      <dgm:prSet/>
      <dgm:spPr/>
      <dgm:t>
        <a:bodyPr/>
        <a:lstStyle/>
        <a:p>
          <a:r>
            <a:rPr lang="es-EC" dirty="0" smtClean="0"/>
            <a:t>Mejorar la gestión del proceso productivo de quinua en base a la señalización.</a:t>
          </a:r>
        </a:p>
      </dgm:t>
    </dgm:pt>
    <dgm:pt modelId="{C4596B7C-9330-4C5C-B7BF-E13FFCAC07D0}" type="parTrans" cxnId="{B0E12071-7244-44C9-A128-4236A0C95F33}">
      <dgm:prSet/>
      <dgm:spPr/>
      <dgm:t>
        <a:bodyPr/>
        <a:lstStyle/>
        <a:p>
          <a:endParaRPr lang="es-EC"/>
        </a:p>
      </dgm:t>
    </dgm:pt>
    <dgm:pt modelId="{5CF8EED7-1A88-429E-B214-D87464544DB7}" type="sibTrans" cxnId="{B0E12071-7244-44C9-A128-4236A0C95F33}">
      <dgm:prSet/>
      <dgm:spPr/>
      <dgm:t>
        <a:bodyPr/>
        <a:lstStyle/>
        <a:p>
          <a:endParaRPr lang="es-EC"/>
        </a:p>
      </dgm:t>
    </dgm:pt>
    <dgm:pt modelId="{69F14072-3A13-4421-B343-966DB7702A4C}">
      <dgm:prSet/>
      <dgm:spPr/>
      <dgm:t>
        <a:bodyPr/>
        <a:lstStyle/>
        <a:p>
          <a:r>
            <a:rPr lang="es-EC" dirty="0" smtClean="0"/>
            <a:t>Promover el uso de la tecnología en el campo agrícola.</a:t>
          </a:r>
        </a:p>
      </dgm:t>
    </dgm:pt>
    <dgm:pt modelId="{DB3C3D57-628C-417E-9375-F507C5634AF9}" type="parTrans" cxnId="{8EFF404F-C917-45CF-B995-3F8F68DEECA5}">
      <dgm:prSet/>
      <dgm:spPr/>
      <dgm:t>
        <a:bodyPr/>
        <a:lstStyle/>
        <a:p>
          <a:endParaRPr lang="es-EC"/>
        </a:p>
      </dgm:t>
    </dgm:pt>
    <dgm:pt modelId="{E92446A5-342D-4E93-8E20-1F5A2CA03942}" type="sibTrans" cxnId="{8EFF404F-C917-45CF-B995-3F8F68DEECA5}">
      <dgm:prSet/>
      <dgm:spPr/>
      <dgm:t>
        <a:bodyPr/>
        <a:lstStyle/>
        <a:p>
          <a:endParaRPr lang="es-EC"/>
        </a:p>
      </dgm:t>
    </dgm:pt>
    <dgm:pt modelId="{4958C5D4-A43F-445D-BCE9-96E7BF8EC33F}">
      <dgm:prSet/>
      <dgm:spPr/>
      <dgm:t>
        <a:bodyPr/>
        <a:lstStyle/>
        <a:p>
          <a:r>
            <a:rPr lang="es-EC" dirty="0" smtClean="0"/>
            <a:t>Maximizar las utilidades de la “Hacienda la Cantora” mediante la incorporación de innovaciones tecnológicas.</a:t>
          </a:r>
        </a:p>
      </dgm:t>
    </dgm:pt>
    <dgm:pt modelId="{A8D72E28-D600-443F-B411-1E0D3B855FF5}" type="parTrans" cxnId="{DE9B01C4-9F7B-4B04-BB93-2CDB5883687C}">
      <dgm:prSet/>
      <dgm:spPr/>
      <dgm:t>
        <a:bodyPr/>
        <a:lstStyle/>
        <a:p>
          <a:endParaRPr lang="es-EC"/>
        </a:p>
      </dgm:t>
    </dgm:pt>
    <dgm:pt modelId="{A8D365B7-2C78-46E2-A0D0-1D498146D8DE}" type="sibTrans" cxnId="{DE9B01C4-9F7B-4B04-BB93-2CDB5883687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101EC2FB-863E-4E10-B1CF-5AA7C2EE9F1B}" type="pres">
      <dgm:prSet presAssocID="{9E63E619-D807-4476-90C6-6AF5C3513430}" presName="Name13" presStyleLbl="parChTrans1D2" presStyleIdx="1" presStyleCnt="5"/>
      <dgm:spPr/>
      <dgm:t>
        <a:bodyPr/>
        <a:lstStyle/>
        <a:p>
          <a:endParaRPr lang="es-EC"/>
        </a:p>
      </dgm:t>
    </dgm:pt>
    <dgm:pt modelId="{C3C2291F-0856-4B60-A2E3-FBE900183EF7}" type="pres">
      <dgm:prSet presAssocID="{E6BD0EE6-C1E2-4091-866D-4D8B8773B4FC}" presName="childText" presStyleLbl="bgAcc1" presStyleIdx="1" presStyleCnt="5" custScaleX="733516">
        <dgm:presLayoutVars>
          <dgm:bulletEnabled val="1"/>
        </dgm:presLayoutVars>
      </dgm:prSet>
      <dgm:spPr/>
      <dgm:t>
        <a:bodyPr/>
        <a:lstStyle/>
        <a:p>
          <a:endParaRPr lang="es-EC"/>
        </a:p>
      </dgm:t>
    </dgm:pt>
    <dgm:pt modelId="{F902A75E-69E1-41EB-9509-2D2276502801}" type="pres">
      <dgm:prSet presAssocID="{C4596B7C-9330-4C5C-B7BF-E13FFCAC07D0}" presName="Name13" presStyleLbl="parChTrans1D2" presStyleIdx="2" presStyleCnt="5"/>
      <dgm:spPr/>
      <dgm:t>
        <a:bodyPr/>
        <a:lstStyle/>
        <a:p>
          <a:endParaRPr lang="es-EC"/>
        </a:p>
      </dgm:t>
    </dgm:pt>
    <dgm:pt modelId="{3436B731-BB90-49D4-B475-3C3A52A9E077}" type="pres">
      <dgm:prSet presAssocID="{3FF4ECF9-86AE-49DE-8D9B-EE2DAEB5CEFF}" presName="childText" presStyleLbl="bgAcc1" presStyleIdx="2" presStyleCnt="5" custScaleX="732761">
        <dgm:presLayoutVars>
          <dgm:bulletEnabled val="1"/>
        </dgm:presLayoutVars>
      </dgm:prSet>
      <dgm:spPr/>
      <dgm:t>
        <a:bodyPr/>
        <a:lstStyle/>
        <a:p>
          <a:endParaRPr lang="es-EC"/>
        </a:p>
      </dgm:t>
    </dgm:pt>
    <dgm:pt modelId="{6A7CC4AE-DAAC-4DCB-93F9-395DF39701FE}" type="pres">
      <dgm:prSet presAssocID="{DB3C3D57-628C-417E-9375-F507C5634AF9}" presName="Name13" presStyleLbl="parChTrans1D2" presStyleIdx="3" presStyleCnt="5"/>
      <dgm:spPr/>
      <dgm:t>
        <a:bodyPr/>
        <a:lstStyle/>
        <a:p>
          <a:endParaRPr lang="es-EC"/>
        </a:p>
      </dgm:t>
    </dgm:pt>
    <dgm:pt modelId="{F688B529-94A2-46C6-89B9-E0DC93CF805D}" type="pres">
      <dgm:prSet presAssocID="{69F14072-3A13-4421-B343-966DB7702A4C}" presName="childText" presStyleLbl="bgAcc1" presStyleIdx="3" presStyleCnt="5" custScaleX="733602">
        <dgm:presLayoutVars>
          <dgm:bulletEnabled val="1"/>
        </dgm:presLayoutVars>
      </dgm:prSet>
      <dgm:spPr/>
      <dgm:t>
        <a:bodyPr/>
        <a:lstStyle/>
        <a:p>
          <a:endParaRPr lang="es-EC"/>
        </a:p>
      </dgm:t>
    </dgm:pt>
    <dgm:pt modelId="{4268F9C6-FFD4-48C4-B0E0-68376452BD86}" type="pres">
      <dgm:prSet presAssocID="{A8D72E28-D600-443F-B411-1E0D3B855FF5}" presName="Name13" presStyleLbl="parChTrans1D2" presStyleIdx="4" presStyleCnt="5"/>
      <dgm:spPr/>
      <dgm:t>
        <a:bodyPr/>
        <a:lstStyle/>
        <a:p>
          <a:endParaRPr lang="es-EC"/>
        </a:p>
      </dgm:t>
    </dgm:pt>
    <dgm:pt modelId="{767D718B-C8AF-4591-8797-F67F03A702F0}" type="pres">
      <dgm:prSet presAssocID="{4958C5D4-A43F-445D-BCE9-96E7BF8EC33F}" presName="childText" presStyleLbl="bgAcc1" presStyleIdx="4" presStyleCnt="5" custScaleX="730400">
        <dgm:presLayoutVars>
          <dgm:bulletEnabled val="1"/>
        </dgm:presLayoutVars>
      </dgm:prSet>
      <dgm:spPr/>
      <dgm:t>
        <a:bodyPr/>
        <a:lstStyle/>
        <a:p>
          <a:endParaRPr lang="es-EC"/>
        </a:p>
      </dgm:t>
    </dgm:pt>
  </dgm:ptLst>
  <dgm:cxnLst>
    <dgm:cxn modelId="{2B3E0B88-707A-418B-AA63-FD88251C59CD}" srcId="{CB9964DC-5E01-4879-9733-CDEE2AB1D1F7}" destId="{D0D20E71-FED1-4623-8034-D329000238BD}" srcOrd="0" destOrd="0" parTransId="{4349BE00-98CD-4A0C-8970-0800DCF0B510}" sibTransId="{9E3869D8-A7FD-4027-8D69-6E2073D34B18}"/>
    <dgm:cxn modelId="{8AEE8E52-D7BE-4A5E-9AB5-6038FAF76FB2}" type="presOf" srcId="{D0D20E71-FED1-4623-8034-D329000238BD}" destId="{45B98A4A-0B6D-4F48-B74E-847DD2F0977C}" srcOrd="0" destOrd="0" presId="urn:microsoft.com/office/officeart/2005/8/layout/hierarchy3"/>
    <dgm:cxn modelId="{D009D4AF-15F4-432D-A78D-285D7E971994}" type="presOf" srcId="{69F14072-3A13-4421-B343-966DB7702A4C}" destId="{F688B529-94A2-46C6-89B9-E0DC93CF805D}" srcOrd="0" destOrd="0" presId="urn:microsoft.com/office/officeart/2005/8/layout/hierarchy3"/>
    <dgm:cxn modelId="{051A134A-E2B6-47E0-BFC8-CF5613443F0F}" type="presOf" srcId="{DB3C3D57-628C-417E-9375-F507C5634AF9}" destId="{6A7CC4AE-DAAC-4DCB-93F9-395DF39701FE}" srcOrd="0" destOrd="0" presId="urn:microsoft.com/office/officeart/2005/8/layout/hierarchy3"/>
    <dgm:cxn modelId="{E8D25137-E97E-434C-A82D-B4535BB082D9}" type="presOf" srcId="{9E63E619-D807-4476-90C6-6AF5C3513430}" destId="{101EC2FB-863E-4E10-B1CF-5AA7C2EE9F1B}" srcOrd="0" destOrd="0" presId="urn:microsoft.com/office/officeart/2005/8/layout/hierarchy3"/>
    <dgm:cxn modelId="{8EFF404F-C917-45CF-B995-3F8F68DEECA5}" srcId="{CB9964DC-5E01-4879-9733-CDEE2AB1D1F7}" destId="{69F14072-3A13-4421-B343-966DB7702A4C}" srcOrd="3" destOrd="0" parTransId="{DB3C3D57-628C-417E-9375-F507C5634AF9}" sibTransId="{E92446A5-342D-4E93-8E20-1F5A2CA03942}"/>
    <dgm:cxn modelId="{B967877C-0F7F-4EAC-9426-5EFFB4017468}" type="presOf" srcId="{A8D72E28-D600-443F-B411-1E0D3B855FF5}" destId="{4268F9C6-FFD4-48C4-B0E0-68376452BD8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7ABB251-1765-4819-9A33-0F659EDE83DD}" type="presOf" srcId="{C4596B7C-9330-4C5C-B7BF-E13FFCAC07D0}" destId="{F902A75E-69E1-41EB-9509-2D2276502801}" srcOrd="0" destOrd="0" presId="urn:microsoft.com/office/officeart/2005/8/layout/hierarchy3"/>
    <dgm:cxn modelId="{2CE29580-783B-409B-B17E-BC2E104483B4}" type="presOf" srcId="{7061F2FC-F2AB-4DE3-98B0-886576B4E2C6}" destId="{D433476B-D68D-4328-ADAC-B2895D3D50CF}" srcOrd="0" destOrd="0" presId="urn:microsoft.com/office/officeart/2005/8/layout/hierarchy3"/>
    <dgm:cxn modelId="{038554C0-45DA-4824-AC3C-3DE74794D02A}" type="presOf" srcId="{CB9964DC-5E01-4879-9733-CDEE2AB1D1F7}" destId="{ECB1CA3E-26B8-4A39-AEF8-6F06E506D3C7}" srcOrd="0" destOrd="0" presId="urn:microsoft.com/office/officeart/2005/8/layout/hierarchy3"/>
    <dgm:cxn modelId="{9E49940A-CBFF-4E29-A18C-B991B214BB19}" srcId="{CB9964DC-5E01-4879-9733-CDEE2AB1D1F7}" destId="{E6BD0EE6-C1E2-4091-866D-4D8B8773B4FC}" srcOrd="1" destOrd="0" parTransId="{9E63E619-D807-4476-90C6-6AF5C3513430}" sibTransId="{576458FC-B0D1-40F8-A0F2-EF29C1790379}"/>
    <dgm:cxn modelId="{9E4A67A2-B24B-4262-9A4E-11FBE43D87DE}" type="presOf" srcId="{4349BE00-98CD-4A0C-8970-0800DCF0B510}" destId="{6453487C-0FAF-4B32-BD10-ECD1ABD7E947}" srcOrd="0" destOrd="0" presId="urn:microsoft.com/office/officeart/2005/8/layout/hierarchy3"/>
    <dgm:cxn modelId="{FF584A03-95DF-4078-8A19-E29894D438D0}" type="presOf" srcId="{CB9964DC-5E01-4879-9733-CDEE2AB1D1F7}" destId="{C7DDC059-89DD-4F99-A10D-9C975D60C8D8}" srcOrd="1" destOrd="0" presId="urn:microsoft.com/office/officeart/2005/8/layout/hierarchy3"/>
    <dgm:cxn modelId="{ACC35BFF-DC5E-4945-8ED6-42728A267D71}" type="presOf" srcId="{4958C5D4-A43F-445D-BCE9-96E7BF8EC33F}" destId="{767D718B-C8AF-4591-8797-F67F03A702F0}" srcOrd="0" destOrd="0" presId="urn:microsoft.com/office/officeart/2005/8/layout/hierarchy3"/>
    <dgm:cxn modelId="{D6A98AB1-2F1A-4067-A2D4-588CAAB2C99F}" type="presOf" srcId="{E6BD0EE6-C1E2-4091-866D-4D8B8773B4FC}" destId="{C3C2291F-0856-4B60-A2E3-FBE900183EF7}" srcOrd="0" destOrd="0" presId="urn:microsoft.com/office/officeart/2005/8/layout/hierarchy3"/>
    <dgm:cxn modelId="{B0E12071-7244-44C9-A128-4236A0C95F33}" srcId="{CB9964DC-5E01-4879-9733-CDEE2AB1D1F7}" destId="{3FF4ECF9-86AE-49DE-8D9B-EE2DAEB5CEFF}" srcOrd="2" destOrd="0" parTransId="{C4596B7C-9330-4C5C-B7BF-E13FFCAC07D0}" sibTransId="{5CF8EED7-1A88-429E-B214-D87464544DB7}"/>
    <dgm:cxn modelId="{DE9B01C4-9F7B-4B04-BB93-2CDB5883687C}" srcId="{CB9964DC-5E01-4879-9733-CDEE2AB1D1F7}" destId="{4958C5D4-A43F-445D-BCE9-96E7BF8EC33F}" srcOrd="4" destOrd="0" parTransId="{A8D72E28-D600-443F-B411-1E0D3B855FF5}" sibTransId="{A8D365B7-2C78-46E2-A0D0-1D498146D8DE}"/>
    <dgm:cxn modelId="{C3BCB626-8D43-47B0-B78D-0C69EE0C3E21}" type="presOf" srcId="{3FF4ECF9-86AE-49DE-8D9B-EE2DAEB5CEFF}" destId="{3436B731-BB90-49D4-B475-3C3A52A9E077}" srcOrd="0" destOrd="0" presId="urn:microsoft.com/office/officeart/2005/8/layout/hierarchy3"/>
    <dgm:cxn modelId="{22FA5F29-F1DC-4BA2-8C51-958D372A91A6}" type="presParOf" srcId="{D433476B-D68D-4328-ADAC-B2895D3D50CF}" destId="{1E58A3BC-F1F7-40EE-89AA-32E802ED4BF7}" srcOrd="0" destOrd="0" presId="urn:microsoft.com/office/officeart/2005/8/layout/hierarchy3"/>
    <dgm:cxn modelId="{430B8765-DB69-4E78-831B-1FA3CAE6C33D}" type="presParOf" srcId="{1E58A3BC-F1F7-40EE-89AA-32E802ED4BF7}" destId="{D21DF85A-45CA-4CE0-B0ED-CF4615475EE0}" srcOrd="0" destOrd="0" presId="urn:microsoft.com/office/officeart/2005/8/layout/hierarchy3"/>
    <dgm:cxn modelId="{CE073044-B37D-4A78-A6AD-5BF64FDE8E5E}" type="presParOf" srcId="{D21DF85A-45CA-4CE0-B0ED-CF4615475EE0}" destId="{ECB1CA3E-26B8-4A39-AEF8-6F06E506D3C7}" srcOrd="0" destOrd="0" presId="urn:microsoft.com/office/officeart/2005/8/layout/hierarchy3"/>
    <dgm:cxn modelId="{C468B79F-500C-41E1-A5A2-30D46AF3069D}" type="presParOf" srcId="{D21DF85A-45CA-4CE0-B0ED-CF4615475EE0}" destId="{C7DDC059-89DD-4F99-A10D-9C975D60C8D8}" srcOrd="1" destOrd="0" presId="urn:microsoft.com/office/officeart/2005/8/layout/hierarchy3"/>
    <dgm:cxn modelId="{5314C8D2-4D55-465E-B692-B8E514915BA7}" type="presParOf" srcId="{1E58A3BC-F1F7-40EE-89AA-32E802ED4BF7}" destId="{F784BE88-3DB9-4E87-AFCA-2ED0BF00DEA1}" srcOrd="1" destOrd="0" presId="urn:microsoft.com/office/officeart/2005/8/layout/hierarchy3"/>
    <dgm:cxn modelId="{A0A29825-F75E-48CE-B01A-CA41245BC1E0}" type="presParOf" srcId="{F784BE88-3DB9-4E87-AFCA-2ED0BF00DEA1}" destId="{6453487C-0FAF-4B32-BD10-ECD1ABD7E947}" srcOrd="0" destOrd="0" presId="urn:microsoft.com/office/officeart/2005/8/layout/hierarchy3"/>
    <dgm:cxn modelId="{BDEC6B9D-CA52-4AE6-805B-6C9070C5E9B3}" type="presParOf" srcId="{F784BE88-3DB9-4E87-AFCA-2ED0BF00DEA1}" destId="{45B98A4A-0B6D-4F48-B74E-847DD2F0977C}" srcOrd="1" destOrd="0" presId="urn:microsoft.com/office/officeart/2005/8/layout/hierarchy3"/>
    <dgm:cxn modelId="{CA9AE20B-45E1-48FA-9DEB-E85E7AA83B0C}" type="presParOf" srcId="{F784BE88-3DB9-4E87-AFCA-2ED0BF00DEA1}" destId="{101EC2FB-863E-4E10-B1CF-5AA7C2EE9F1B}" srcOrd="2" destOrd="0" presId="urn:microsoft.com/office/officeart/2005/8/layout/hierarchy3"/>
    <dgm:cxn modelId="{88B0CAF7-2C31-4B19-9D67-11058586EE8A}" type="presParOf" srcId="{F784BE88-3DB9-4E87-AFCA-2ED0BF00DEA1}" destId="{C3C2291F-0856-4B60-A2E3-FBE900183EF7}" srcOrd="3" destOrd="0" presId="urn:microsoft.com/office/officeart/2005/8/layout/hierarchy3"/>
    <dgm:cxn modelId="{627BA5E6-0E93-42B8-8460-CDD580591242}" type="presParOf" srcId="{F784BE88-3DB9-4E87-AFCA-2ED0BF00DEA1}" destId="{F902A75E-69E1-41EB-9509-2D2276502801}" srcOrd="4" destOrd="0" presId="urn:microsoft.com/office/officeart/2005/8/layout/hierarchy3"/>
    <dgm:cxn modelId="{EFD457DB-3BF5-4B0A-81CC-FC24FF2310E8}" type="presParOf" srcId="{F784BE88-3DB9-4E87-AFCA-2ED0BF00DEA1}" destId="{3436B731-BB90-49D4-B475-3C3A52A9E077}" srcOrd="5" destOrd="0" presId="urn:microsoft.com/office/officeart/2005/8/layout/hierarchy3"/>
    <dgm:cxn modelId="{0C3F6503-5746-44AC-8AFC-54AC5AE3D977}" type="presParOf" srcId="{F784BE88-3DB9-4E87-AFCA-2ED0BF00DEA1}" destId="{6A7CC4AE-DAAC-4DCB-93F9-395DF39701FE}" srcOrd="6" destOrd="0" presId="urn:microsoft.com/office/officeart/2005/8/layout/hierarchy3"/>
    <dgm:cxn modelId="{DA2D20A4-13DC-4DD5-961C-32B0B27752FF}" type="presParOf" srcId="{F784BE88-3DB9-4E87-AFCA-2ED0BF00DEA1}" destId="{F688B529-94A2-46C6-89B9-E0DC93CF805D}" srcOrd="7" destOrd="0" presId="urn:microsoft.com/office/officeart/2005/8/layout/hierarchy3"/>
    <dgm:cxn modelId="{3F7F18C5-5B0B-45F5-936A-8371173C38B7}" type="presParOf" srcId="{F784BE88-3DB9-4E87-AFCA-2ED0BF00DEA1}" destId="{4268F9C6-FFD4-48C4-B0E0-68376452BD86}" srcOrd="8" destOrd="0" presId="urn:microsoft.com/office/officeart/2005/8/layout/hierarchy3"/>
    <dgm:cxn modelId="{87C3133D-C4ED-4E4A-9F78-46185A9C9B13}" type="presParOf" srcId="{F784BE88-3DB9-4E87-AFCA-2ED0BF00DEA1}" destId="{767D718B-C8AF-4591-8797-F67F03A702F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Helada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000" dirty="0" smtClean="0"/>
            <a:t>Humedad relativa</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7E1A6803-BC2B-4D5B-B4A4-75908557C846}">
      <dgm:prSet phldrT="[Texto]" custT="1"/>
      <dgm:spPr/>
      <dgm:t>
        <a:bodyPr/>
        <a:lstStyle/>
        <a:p>
          <a:r>
            <a:rPr lang="es-ES" sz="2000" dirty="0" smtClean="0"/>
            <a:t>Temperatura ambiente</a:t>
          </a:r>
          <a:endParaRPr lang="es-ES" sz="2000" dirty="0"/>
        </a:p>
      </dgm:t>
    </dgm:pt>
    <dgm:pt modelId="{02C2C185-4B26-4617-800A-99FE5477FFB0}" type="parTrans" cxnId="{AA7E2828-2B78-459B-A6FE-CC60268E0FD0}">
      <dgm:prSet/>
      <dgm:spPr/>
      <dgm:t>
        <a:bodyPr/>
        <a:lstStyle/>
        <a:p>
          <a:endParaRPr lang="es-EC"/>
        </a:p>
      </dgm:t>
    </dgm:pt>
    <dgm:pt modelId="{8E58F047-46B8-4FD6-A225-B35DDF25CE06}" type="sibTrans" cxnId="{AA7E2828-2B78-459B-A6FE-CC60268E0FD0}">
      <dgm:prSet/>
      <dgm:spPr/>
      <dgm:t>
        <a:bodyPr/>
        <a:lstStyle/>
        <a:p>
          <a:endParaRPr lang="es-EC"/>
        </a:p>
      </dgm:t>
    </dgm:pt>
    <dgm:pt modelId="{8A7A05B0-5D19-4CD6-8DA1-BCC641CA7D1B}">
      <dgm:prSet phldrT="[Texto]" custT="1"/>
      <dgm:spPr/>
      <dgm:t>
        <a:bodyPr/>
        <a:lstStyle/>
        <a:p>
          <a:r>
            <a:rPr lang="es-MX" sz="2000" dirty="0" smtClean="0"/>
            <a:t>Temperatura de punto de rocío</a:t>
          </a:r>
          <a:endParaRPr lang="es-ES" sz="2000" dirty="0"/>
        </a:p>
      </dgm:t>
    </dgm:pt>
    <dgm:pt modelId="{3CD1CCA5-9B01-49C0-BB5D-020D256A9A10}" type="parTrans" cxnId="{3C099B8A-D3AB-4491-96AB-732EDA26B413}">
      <dgm:prSet/>
      <dgm:spPr/>
      <dgm:t>
        <a:bodyPr/>
        <a:lstStyle/>
        <a:p>
          <a:endParaRPr lang="es-EC"/>
        </a:p>
      </dgm:t>
    </dgm:pt>
    <dgm:pt modelId="{63AD4876-41AF-42AC-9022-382AEB8E4ABB}" type="sibTrans" cxnId="{3C099B8A-D3AB-4491-96AB-732EDA26B41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366814" custScaleY="103976">
        <dgm:presLayoutVars>
          <dgm:bulletEnabled val="1"/>
        </dgm:presLayoutVars>
      </dgm:prSet>
      <dgm:spPr/>
      <dgm:t>
        <a:bodyPr/>
        <a:lstStyle/>
        <a:p>
          <a:endParaRPr lang="es-ES"/>
        </a:p>
      </dgm:t>
    </dgm:pt>
    <dgm:pt modelId="{C3ABD7B1-F135-4F7C-8810-285E4A15C577}" type="pres">
      <dgm:prSet presAssocID="{02C2C185-4B26-4617-800A-99FE5477FFB0}" presName="Name13" presStyleLbl="parChTrans1D2" presStyleIdx="1" presStyleCnt="3"/>
      <dgm:spPr/>
      <dgm:t>
        <a:bodyPr/>
        <a:lstStyle/>
        <a:p>
          <a:endParaRPr lang="es-EC"/>
        </a:p>
      </dgm:t>
    </dgm:pt>
    <dgm:pt modelId="{660C8C37-9379-41D7-AC8C-6CBB7405A525}" type="pres">
      <dgm:prSet presAssocID="{7E1A6803-BC2B-4D5B-B4A4-75908557C846}" presName="childText" presStyleLbl="bgAcc1" presStyleIdx="1" presStyleCnt="3" custScaleX="364653">
        <dgm:presLayoutVars>
          <dgm:bulletEnabled val="1"/>
        </dgm:presLayoutVars>
      </dgm:prSet>
      <dgm:spPr/>
      <dgm:t>
        <a:bodyPr/>
        <a:lstStyle/>
        <a:p>
          <a:endParaRPr lang="es-EC"/>
        </a:p>
      </dgm:t>
    </dgm:pt>
    <dgm:pt modelId="{DC187BE9-8429-4AAB-BCEF-3181E5D5AC4B}" type="pres">
      <dgm:prSet presAssocID="{3CD1CCA5-9B01-49C0-BB5D-020D256A9A10}" presName="Name13" presStyleLbl="parChTrans1D2" presStyleIdx="2" presStyleCnt="3"/>
      <dgm:spPr/>
      <dgm:t>
        <a:bodyPr/>
        <a:lstStyle/>
        <a:p>
          <a:endParaRPr lang="es-EC"/>
        </a:p>
      </dgm:t>
    </dgm:pt>
    <dgm:pt modelId="{D014ED1A-89AF-45F2-8AD0-D72EBF91B458}" type="pres">
      <dgm:prSet presAssocID="{8A7A05B0-5D19-4CD6-8DA1-BCC641CA7D1B}" presName="childText" presStyleLbl="bgAcc1" presStyleIdx="2" presStyleCnt="3" custScaleX="364384">
        <dgm:presLayoutVars>
          <dgm:bulletEnabled val="1"/>
        </dgm:presLayoutVars>
      </dgm:prSet>
      <dgm:spPr/>
      <dgm:t>
        <a:bodyPr/>
        <a:lstStyle/>
        <a:p>
          <a:endParaRPr lang="es-EC"/>
        </a:p>
      </dgm:t>
    </dgm:pt>
  </dgm:ptLst>
  <dgm:cxnLst>
    <dgm:cxn modelId="{B20220EB-9B7C-436D-84CA-C61BA1EE3296}" type="presOf" srcId="{CB9964DC-5E01-4879-9733-CDEE2AB1D1F7}" destId="{C7DDC059-89DD-4F99-A10D-9C975D60C8D8}" srcOrd="1" destOrd="0" presId="urn:microsoft.com/office/officeart/2005/8/layout/hierarchy3"/>
    <dgm:cxn modelId="{AA7E2828-2B78-459B-A6FE-CC60268E0FD0}" srcId="{CB9964DC-5E01-4879-9733-CDEE2AB1D1F7}" destId="{7E1A6803-BC2B-4D5B-B4A4-75908557C846}" srcOrd="1" destOrd="0" parTransId="{02C2C185-4B26-4617-800A-99FE5477FFB0}" sibTransId="{8E58F047-46B8-4FD6-A225-B35DDF25CE06}"/>
    <dgm:cxn modelId="{23652407-8C78-49F2-8707-A764423A4D4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4BBCD8A-8222-430A-9EBE-4844B975909C}" type="presOf" srcId="{D0D20E71-FED1-4623-8034-D329000238BD}" destId="{45B98A4A-0B6D-4F48-B74E-847DD2F0977C}" srcOrd="0" destOrd="0" presId="urn:microsoft.com/office/officeart/2005/8/layout/hierarchy3"/>
    <dgm:cxn modelId="{6EB958FE-F6A3-4EE1-B7D4-A1CD1E78480F}" type="presOf" srcId="{8A7A05B0-5D19-4CD6-8DA1-BCC641CA7D1B}" destId="{D014ED1A-89AF-45F2-8AD0-D72EBF91B458}" srcOrd="0" destOrd="0" presId="urn:microsoft.com/office/officeart/2005/8/layout/hierarchy3"/>
    <dgm:cxn modelId="{3B1271B6-CB0B-4EDC-B7CD-EA92EACAEBE0}" type="presOf" srcId="{02C2C185-4B26-4617-800A-99FE5477FFB0}" destId="{C3ABD7B1-F135-4F7C-8810-285E4A15C577}" srcOrd="0" destOrd="0" presId="urn:microsoft.com/office/officeart/2005/8/layout/hierarchy3"/>
    <dgm:cxn modelId="{3C099B8A-D3AB-4491-96AB-732EDA26B413}" srcId="{CB9964DC-5E01-4879-9733-CDEE2AB1D1F7}" destId="{8A7A05B0-5D19-4CD6-8DA1-BCC641CA7D1B}" srcOrd="2" destOrd="0" parTransId="{3CD1CCA5-9B01-49C0-BB5D-020D256A9A10}" sibTransId="{63AD4876-41AF-42AC-9022-382AEB8E4ABB}"/>
    <dgm:cxn modelId="{47187BBE-AF39-42E9-B0C9-41222BEDBC99}" type="presOf" srcId="{7061F2FC-F2AB-4DE3-98B0-886576B4E2C6}" destId="{D433476B-D68D-4328-ADAC-B2895D3D50CF}" srcOrd="0" destOrd="0" presId="urn:microsoft.com/office/officeart/2005/8/layout/hierarchy3"/>
    <dgm:cxn modelId="{D61BF641-2CDA-45DB-AD1C-7FC8D205319A}" type="presOf" srcId="{4349BE00-98CD-4A0C-8970-0800DCF0B510}" destId="{6453487C-0FAF-4B32-BD10-ECD1ABD7E947}" srcOrd="0" destOrd="0" presId="urn:microsoft.com/office/officeart/2005/8/layout/hierarchy3"/>
    <dgm:cxn modelId="{9B137EF6-430A-4542-93E6-317E6B69627F}" type="presOf" srcId="{3CD1CCA5-9B01-49C0-BB5D-020D256A9A10}" destId="{DC187BE9-8429-4AAB-BCEF-3181E5D5AC4B}" srcOrd="0" destOrd="0" presId="urn:microsoft.com/office/officeart/2005/8/layout/hierarchy3"/>
    <dgm:cxn modelId="{8C9BF429-D1EE-4E06-AC36-B3553AC9BA60}" type="presOf" srcId="{7E1A6803-BC2B-4D5B-B4A4-75908557C846}" destId="{660C8C37-9379-41D7-AC8C-6CBB7405A525}" srcOrd="0" destOrd="0" presId="urn:microsoft.com/office/officeart/2005/8/layout/hierarchy3"/>
    <dgm:cxn modelId="{8D58B888-61D7-4900-A5FC-F66EDA5F31C6}" type="presParOf" srcId="{D433476B-D68D-4328-ADAC-B2895D3D50CF}" destId="{1E58A3BC-F1F7-40EE-89AA-32E802ED4BF7}" srcOrd="0" destOrd="0" presId="urn:microsoft.com/office/officeart/2005/8/layout/hierarchy3"/>
    <dgm:cxn modelId="{FE0ABB25-5774-4427-BE3F-4FAEDF6873B1}" type="presParOf" srcId="{1E58A3BC-F1F7-40EE-89AA-32E802ED4BF7}" destId="{D21DF85A-45CA-4CE0-B0ED-CF4615475EE0}" srcOrd="0" destOrd="0" presId="urn:microsoft.com/office/officeart/2005/8/layout/hierarchy3"/>
    <dgm:cxn modelId="{E10F2AD5-FDC2-479D-9D56-C9655158E9D0}" type="presParOf" srcId="{D21DF85A-45CA-4CE0-B0ED-CF4615475EE0}" destId="{ECB1CA3E-26B8-4A39-AEF8-6F06E506D3C7}" srcOrd="0" destOrd="0" presId="urn:microsoft.com/office/officeart/2005/8/layout/hierarchy3"/>
    <dgm:cxn modelId="{484EACEF-A48A-4ACB-8DD5-536CF10C9A46}" type="presParOf" srcId="{D21DF85A-45CA-4CE0-B0ED-CF4615475EE0}" destId="{C7DDC059-89DD-4F99-A10D-9C975D60C8D8}" srcOrd="1" destOrd="0" presId="urn:microsoft.com/office/officeart/2005/8/layout/hierarchy3"/>
    <dgm:cxn modelId="{284EB818-0D02-4699-A869-E76D159A7C58}" type="presParOf" srcId="{1E58A3BC-F1F7-40EE-89AA-32E802ED4BF7}" destId="{F784BE88-3DB9-4E87-AFCA-2ED0BF00DEA1}" srcOrd="1" destOrd="0" presId="urn:microsoft.com/office/officeart/2005/8/layout/hierarchy3"/>
    <dgm:cxn modelId="{3EC311B0-2FE4-492D-8206-0CE8DE7EF1ED}" type="presParOf" srcId="{F784BE88-3DB9-4E87-AFCA-2ED0BF00DEA1}" destId="{6453487C-0FAF-4B32-BD10-ECD1ABD7E947}" srcOrd="0" destOrd="0" presId="urn:microsoft.com/office/officeart/2005/8/layout/hierarchy3"/>
    <dgm:cxn modelId="{C1690390-99BD-434E-85C5-256A75227063}" type="presParOf" srcId="{F784BE88-3DB9-4E87-AFCA-2ED0BF00DEA1}" destId="{45B98A4A-0B6D-4F48-B74E-847DD2F0977C}" srcOrd="1" destOrd="0" presId="urn:microsoft.com/office/officeart/2005/8/layout/hierarchy3"/>
    <dgm:cxn modelId="{A8C970A6-7E60-466B-8F21-19F15E7EDAB2}" type="presParOf" srcId="{F784BE88-3DB9-4E87-AFCA-2ED0BF00DEA1}" destId="{C3ABD7B1-F135-4F7C-8810-285E4A15C577}" srcOrd="2" destOrd="0" presId="urn:microsoft.com/office/officeart/2005/8/layout/hierarchy3"/>
    <dgm:cxn modelId="{6AABD6ED-A466-4CF5-B393-D5CD815EA08B}" type="presParOf" srcId="{F784BE88-3DB9-4E87-AFCA-2ED0BF00DEA1}" destId="{660C8C37-9379-41D7-AC8C-6CBB7405A525}" srcOrd="3" destOrd="0" presId="urn:microsoft.com/office/officeart/2005/8/layout/hierarchy3"/>
    <dgm:cxn modelId="{97ACF6EB-A185-47CE-BDD2-8A71073A3A02}" type="presParOf" srcId="{F784BE88-3DB9-4E87-AFCA-2ED0BF00DEA1}" destId="{DC187BE9-8429-4AAB-BCEF-3181E5D5AC4B}" srcOrd="4" destOrd="0" presId="urn:microsoft.com/office/officeart/2005/8/layout/hierarchy3"/>
    <dgm:cxn modelId="{F7A997E4-051E-48CF-8DFD-657DDDA54623}" type="presParOf" srcId="{F784BE88-3DB9-4E87-AFCA-2ED0BF00DEA1}" destId="{D014ED1A-89AF-45F2-8AD0-D72EBF91B45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Solución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Módulo remoto</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noProof="0" dirty="0" smtClean="0"/>
            <a:t>Módulo</a:t>
          </a:r>
          <a:r>
            <a:rPr lang="en-US" dirty="0" smtClean="0"/>
            <a:t> base</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6B505848-0F19-4B7A-8A71-78A190556DDE}" type="presOf" srcId="{300571DF-0E8D-4A75-B42A-9E0E27DF9B85}" destId="{2A81AC24-19E8-4B05-BE18-7F7DC22883F5}" srcOrd="0" destOrd="0" presId="urn:microsoft.com/office/officeart/2005/8/layout/hierarchy3"/>
    <dgm:cxn modelId="{3390D487-59AB-4BEC-8D54-0E089847C3F7}"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307B0AEF-F8F9-4F88-8517-46808AC7DC35}" type="presOf" srcId="{4349BE00-98CD-4A0C-8970-0800DCF0B510}" destId="{6453487C-0FAF-4B32-BD10-ECD1ABD7E947}" srcOrd="0" destOrd="0" presId="urn:microsoft.com/office/officeart/2005/8/layout/hierarchy3"/>
    <dgm:cxn modelId="{AD30DD71-79B4-47E9-98ED-971F259C34F3}" type="presOf" srcId="{CB9964DC-5E01-4879-9733-CDEE2AB1D1F7}" destId="{C7DDC059-89DD-4F99-A10D-9C975D60C8D8}" srcOrd="1" destOrd="0" presId="urn:microsoft.com/office/officeart/2005/8/layout/hierarchy3"/>
    <dgm:cxn modelId="{B47899B0-F280-42C3-83FB-C3397C3EBADE}" type="presOf" srcId="{D0D20E71-FED1-4623-8034-D329000238BD}" destId="{45B98A4A-0B6D-4F48-B74E-847DD2F0977C}" srcOrd="0" destOrd="0" presId="urn:microsoft.com/office/officeart/2005/8/layout/hierarchy3"/>
    <dgm:cxn modelId="{C9DFE458-2D98-43B4-956B-58B5A49F9CD1}" type="presOf" srcId="{CB9964DC-5E01-4879-9733-CDEE2AB1D1F7}" destId="{ECB1CA3E-26B8-4A39-AEF8-6F06E506D3C7}" srcOrd="0" destOrd="0" presId="urn:microsoft.com/office/officeart/2005/8/layout/hierarchy3"/>
    <dgm:cxn modelId="{3D40F0ED-8EEE-4248-B750-A30397359D86}"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3825E5B2-2BA6-4C3C-A21E-3A81C4E1C3A2}" type="presParOf" srcId="{D433476B-D68D-4328-ADAC-B2895D3D50CF}" destId="{1E58A3BC-F1F7-40EE-89AA-32E802ED4BF7}" srcOrd="0" destOrd="0" presId="urn:microsoft.com/office/officeart/2005/8/layout/hierarchy3"/>
    <dgm:cxn modelId="{5E5BC8CB-EB50-4F7F-AD92-8A8C25E1FBAD}" type="presParOf" srcId="{1E58A3BC-F1F7-40EE-89AA-32E802ED4BF7}" destId="{D21DF85A-45CA-4CE0-B0ED-CF4615475EE0}" srcOrd="0" destOrd="0" presId="urn:microsoft.com/office/officeart/2005/8/layout/hierarchy3"/>
    <dgm:cxn modelId="{E4D7E991-B1DA-41AF-99F3-A92AA5EE5261}" type="presParOf" srcId="{D21DF85A-45CA-4CE0-B0ED-CF4615475EE0}" destId="{ECB1CA3E-26B8-4A39-AEF8-6F06E506D3C7}" srcOrd="0" destOrd="0" presId="urn:microsoft.com/office/officeart/2005/8/layout/hierarchy3"/>
    <dgm:cxn modelId="{99DCB6D4-82FD-42E6-9396-A8E643EA27E7}" type="presParOf" srcId="{D21DF85A-45CA-4CE0-B0ED-CF4615475EE0}" destId="{C7DDC059-89DD-4F99-A10D-9C975D60C8D8}" srcOrd="1" destOrd="0" presId="urn:microsoft.com/office/officeart/2005/8/layout/hierarchy3"/>
    <dgm:cxn modelId="{19D1A983-5C63-4F58-9B8D-38A4D76C08FE}" type="presParOf" srcId="{1E58A3BC-F1F7-40EE-89AA-32E802ED4BF7}" destId="{F784BE88-3DB9-4E87-AFCA-2ED0BF00DEA1}" srcOrd="1" destOrd="0" presId="urn:microsoft.com/office/officeart/2005/8/layout/hierarchy3"/>
    <dgm:cxn modelId="{D691413E-0358-4288-B813-B45B4B074C98}" type="presParOf" srcId="{F784BE88-3DB9-4E87-AFCA-2ED0BF00DEA1}" destId="{6453487C-0FAF-4B32-BD10-ECD1ABD7E947}" srcOrd="0" destOrd="0" presId="urn:microsoft.com/office/officeart/2005/8/layout/hierarchy3"/>
    <dgm:cxn modelId="{B59F2E31-A7A8-4DE7-B65A-203FC2625332}" type="presParOf" srcId="{F784BE88-3DB9-4E87-AFCA-2ED0BF00DEA1}" destId="{45B98A4A-0B6D-4F48-B74E-847DD2F0977C}" srcOrd="1" destOrd="0" presId="urn:microsoft.com/office/officeart/2005/8/layout/hierarchy3"/>
    <dgm:cxn modelId="{ABE6BEFE-2BC8-4AF0-9258-81C746CF244C}" type="presParOf" srcId="{F784BE88-3DB9-4E87-AFCA-2ED0BF00DEA1}" destId="{2A81AC24-19E8-4B05-BE18-7F7DC22883F5}" srcOrd="2" destOrd="0" presId="urn:microsoft.com/office/officeart/2005/8/layout/hierarchy3"/>
    <dgm:cxn modelId="{1A9E12EB-406C-486E-9561-5069D9938630}"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Pruebas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Pruebas en ambiente controlado</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noProof="0" dirty="0" smtClean="0"/>
            <a:t>Pruebas en ambiente real</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C" noProof="0" dirty="0" smtClean="0"/>
            <a:t>Prueba de autonomía </a:t>
          </a:r>
          <a:endParaRPr lang="es-EC" noProof="0"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C" noProof="0" dirty="0" smtClean="0"/>
            <a:t>Prueba de distancia de transmisión </a:t>
          </a:r>
          <a:endParaRPr lang="es-EC" noProof="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4"/>
      <dgm:spPr/>
      <dgm:t>
        <a:bodyPr/>
        <a:lstStyle/>
        <a:p>
          <a:endParaRPr lang="es-ES"/>
        </a:p>
      </dgm:t>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4"/>
      <dgm:spPr/>
      <dgm:t>
        <a:bodyPr/>
        <a:lstStyle/>
        <a:p>
          <a:endParaRPr lang="es-ES"/>
        </a:p>
      </dgm:t>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4"/>
      <dgm:spPr/>
      <dgm:t>
        <a:bodyPr/>
        <a:lstStyle/>
        <a:p>
          <a:endParaRPr lang="es-ES"/>
        </a:p>
      </dgm:t>
    </dgm:pt>
    <dgm:pt modelId="{0AFB512E-0A1F-4167-ADE0-87DA96AF7CDA}" type="pres">
      <dgm:prSet presAssocID="{4888119B-4460-4856-B734-0AC31AC71F78}" presName="childText" presStyleLbl="bgAcc1" presStyleIdx="3" presStyleCnt="4" custScaleX="739626" custScaleY="95946">
        <dgm:presLayoutVars>
          <dgm:bulletEnabled val="1"/>
        </dgm:presLayoutVars>
      </dgm:prSet>
      <dgm:spPr/>
      <dgm:t>
        <a:bodyPr/>
        <a:lstStyle/>
        <a:p>
          <a:endParaRPr lang="es-ES"/>
        </a:p>
      </dgm:t>
    </dgm:pt>
  </dgm:ptLst>
  <dgm:cxnLst>
    <dgm:cxn modelId="{EC2911AA-DD4B-4E1C-8E1C-B7A4343A7099}" type="presOf" srcId="{8E58BE12-E61E-4161-87EB-35A7176E5F95}" destId="{F27B7295-80E4-4410-9A4D-672618C6243E}"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1FD61BBD-ED3E-4824-BC78-A62A9EE686E2}" type="presOf" srcId="{0E6EAE7D-5720-4E49-8312-A1094045AD70}" destId="{672A5E56-DE7C-423B-8AF4-B37E93A0E788}"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CF72AE6-EA20-48B3-BDE8-EA202774651C}" type="presOf" srcId="{613D9770-E617-4792-A0EF-694D6913B044}" destId="{59DD2AFD-1A85-48C2-96F2-E73FC04B45F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6D50D9F3-77D0-4855-932D-9DD6B9CE6B00}" type="presOf" srcId="{300571DF-0E8D-4A75-B42A-9E0E27DF9B85}" destId="{2A81AC24-19E8-4B05-BE18-7F7DC22883F5}" srcOrd="0" destOrd="0" presId="urn:microsoft.com/office/officeart/2005/8/layout/hierarchy3"/>
    <dgm:cxn modelId="{D82BB38B-C6B1-4C83-AE94-DD46DA02796E}" type="presOf" srcId="{4888119B-4460-4856-B734-0AC31AC71F78}" destId="{0AFB512E-0A1F-4167-ADE0-87DA96AF7CDA}" srcOrd="0"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B6D2148A-7B5D-4DED-AEE1-F26471105DFA}" type="presOf" srcId="{D0D20E71-FED1-4623-8034-D329000238BD}" destId="{45B98A4A-0B6D-4F48-B74E-847DD2F0977C}"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 modelId="{B7F8ED7E-3137-4A8B-8926-504E43B0C7FB}" type="presParOf" srcId="{F784BE88-3DB9-4E87-AFCA-2ED0BF00DEA1}" destId="{672A5E56-DE7C-423B-8AF4-B37E93A0E788}" srcOrd="6" destOrd="0" presId="urn:microsoft.com/office/officeart/2005/8/layout/hierarchy3"/>
    <dgm:cxn modelId="{E34CDFEB-186C-416F-9B3A-9A2C1C91B4CD}" type="presParOf" srcId="{F784BE88-3DB9-4E87-AFCA-2ED0BF00DEA1}" destId="{0AFB512E-0A1F-4167-ADE0-87DA96AF7CD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Conclusiones </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2569858-4D38-494E-B6C1-AF4695F0FD27}" type="presOf" srcId="{7061F2FC-F2AB-4DE3-98B0-886576B4E2C6}" destId="{D433476B-D68D-4328-ADAC-B2895D3D50CF}" srcOrd="0" destOrd="0" presId="urn:microsoft.com/office/officeart/2005/8/layout/hierarchy3"/>
    <dgm:cxn modelId="{2D49EA2D-909F-463B-B8DF-9E6D47D7BC6A}" type="presOf" srcId="{CB9964DC-5E01-4879-9733-CDEE2AB1D1F7}" destId="{ECB1CA3E-26B8-4A39-AEF8-6F06E506D3C7}" srcOrd="0" destOrd="0" presId="urn:microsoft.com/office/officeart/2005/8/layout/hierarchy3"/>
    <dgm:cxn modelId="{2425AA4B-7FCF-44AF-8A54-961EAE0E13BF}" type="presOf" srcId="{CB9964DC-5E01-4879-9733-CDEE2AB1D1F7}" destId="{C7DDC059-89DD-4F99-A10D-9C975D60C8D8}" srcOrd="1" destOrd="0" presId="urn:microsoft.com/office/officeart/2005/8/layout/hierarchy3"/>
    <dgm:cxn modelId="{C7A2DEC6-2129-4620-A8DE-36FB3B5C18B0}" type="presParOf" srcId="{D433476B-D68D-4328-ADAC-B2895D3D50CF}" destId="{1E58A3BC-F1F7-40EE-89AA-32E802ED4BF7}" srcOrd="0" destOrd="0" presId="urn:microsoft.com/office/officeart/2005/8/layout/hierarchy3"/>
    <dgm:cxn modelId="{F4C061E0-6B96-4129-8FE3-98E826BF8925}" type="presParOf" srcId="{1E58A3BC-F1F7-40EE-89AA-32E802ED4BF7}" destId="{D21DF85A-45CA-4CE0-B0ED-CF4615475EE0}" srcOrd="0" destOrd="0" presId="urn:microsoft.com/office/officeart/2005/8/layout/hierarchy3"/>
    <dgm:cxn modelId="{736527C6-1961-4A29-A35B-A8D096373466}" type="presParOf" srcId="{D21DF85A-45CA-4CE0-B0ED-CF4615475EE0}" destId="{ECB1CA3E-26B8-4A39-AEF8-6F06E506D3C7}" srcOrd="0" destOrd="0" presId="urn:microsoft.com/office/officeart/2005/8/layout/hierarchy3"/>
    <dgm:cxn modelId="{2C127AA3-4109-4625-84F7-7A807BBD2415}" type="presParOf" srcId="{D21DF85A-45CA-4CE0-B0ED-CF4615475EE0}" destId="{C7DDC059-89DD-4F99-A10D-9C975D60C8D8}" srcOrd="1" destOrd="0" presId="urn:microsoft.com/office/officeart/2005/8/layout/hierarchy3"/>
    <dgm:cxn modelId="{AB78973B-346B-4F00-B7BF-91FFBF213B5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C" sz="4000" noProof="0" dirty="0" smtClean="0"/>
            <a:t>Conclusión 1</a:t>
          </a:r>
          <a:endParaRPr lang="es-EC" sz="4000" noProof="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D0D20E71-FED1-4623-8034-D329000238BD}">
      <dgm:prSet phldrT="[Texto]" custT="1"/>
      <dgm:spPr/>
      <dgm:t>
        <a:bodyPr/>
        <a:lstStyle/>
        <a:p>
          <a:r>
            <a:rPr lang="es-MX" sz="2000" dirty="0" smtClean="0"/>
            <a:t>El uso del prototipo para el monitoreo permitirá que la presencia de una helada no represente una perdida sustancial para el cultivo de quinua, por lo que durante los meses de invierno esta herramienta permitirá tener un mejor control sobre la producción.</a:t>
          </a:r>
          <a:endParaRPr lang="es-ES" sz="2000" dirty="0"/>
        </a:p>
      </dgm:t>
    </dgm:pt>
    <dgm:pt modelId="{4349BE00-98CD-4A0C-8970-0800DCF0B510}" type="parTrans" cxnId="{2B3E0B88-707A-418B-AA63-FD88251C59CD}">
      <dgm:prSet/>
      <dgm:spPr/>
      <dgm:t>
        <a:bodyPr/>
        <a:lstStyle/>
        <a:p>
          <a:endParaRPr lang="es-ES" sz="2000"/>
        </a:p>
      </dgm:t>
    </dgm:pt>
    <dgm:pt modelId="{9E3869D8-A7FD-4027-8D69-6E2073D34B18}" type="sibTrans" cxnId="{2B3E0B88-707A-418B-AA63-FD88251C59CD}">
      <dgm:prSet/>
      <dgm:spPr/>
      <dgm:t>
        <a:bodyPr/>
        <a:lstStyle/>
        <a:p>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694192" custScaleY="241470" custLinFactNeighborX="849" custLinFactNeighborY="6416">
        <dgm:presLayoutVars>
          <dgm:bulletEnabled val="1"/>
        </dgm:presLayoutVars>
      </dgm:prSet>
      <dgm:spPr/>
      <dgm:t>
        <a:bodyPr/>
        <a:lstStyle/>
        <a:p>
          <a:endParaRPr lang="es-ES"/>
        </a:p>
      </dgm:t>
    </dgm:pt>
  </dgm:ptLst>
  <dgm:cxnLst>
    <dgm:cxn modelId="{0840A2D4-11B0-4C32-B75C-E0D6281D477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BA575D6-791A-4F63-A911-88FA1CA75C83}" type="presOf" srcId="{CB9964DC-5E01-4879-9733-CDEE2AB1D1F7}" destId="{C7DDC059-89DD-4F99-A10D-9C975D60C8D8}" srcOrd="1" destOrd="0" presId="urn:microsoft.com/office/officeart/2005/8/layout/hierarchy3"/>
    <dgm:cxn modelId="{848BFBAA-C8C4-487A-BCA3-96BF138652CF}" type="presOf" srcId="{7061F2FC-F2AB-4DE3-98B0-886576B4E2C6}" destId="{D433476B-D68D-4328-ADAC-B2895D3D50CF}" srcOrd="0" destOrd="0" presId="urn:microsoft.com/office/officeart/2005/8/layout/hierarchy3"/>
    <dgm:cxn modelId="{4E9F10BA-2858-4D5D-9D53-FC9C24A9E7BB}" type="presOf" srcId="{4349BE00-98CD-4A0C-8970-0800DCF0B510}" destId="{6453487C-0FAF-4B32-BD10-ECD1ABD7E947}" srcOrd="0" destOrd="0" presId="urn:microsoft.com/office/officeart/2005/8/layout/hierarchy3"/>
    <dgm:cxn modelId="{B8ECF39E-D6CE-4274-9109-4D4ABE2D357E}"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E82E83DB-66B5-4371-9543-E4839D35350E}" type="presParOf" srcId="{D433476B-D68D-4328-ADAC-B2895D3D50CF}" destId="{1E58A3BC-F1F7-40EE-89AA-32E802ED4BF7}" srcOrd="0" destOrd="0" presId="urn:microsoft.com/office/officeart/2005/8/layout/hierarchy3"/>
    <dgm:cxn modelId="{39E32C2E-3302-42A2-991F-5BAD0BD62562}" type="presParOf" srcId="{1E58A3BC-F1F7-40EE-89AA-32E802ED4BF7}" destId="{D21DF85A-45CA-4CE0-B0ED-CF4615475EE0}" srcOrd="0" destOrd="0" presId="urn:microsoft.com/office/officeart/2005/8/layout/hierarchy3"/>
    <dgm:cxn modelId="{E9C61799-9796-48A5-B891-6D8DFBC7B6A9}" type="presParOf" srcId="{D21DF85A-45CA-4CE0-B0ED-CF4615475EE0}" destId="{ECB1CA3E-26B8-4A39-AEF8-6F06E506D3C7}" srcOrd="0" destOrd="0" presId="urn:microsoft.com/office/officeart/2005/8/layout/hierarchy3"/>
    <dgm:cxn modelId="{DDD11AE8-B123-4E60-91DD-30F98238110D}" type="presParOf" srcId="{D21DF85A-45CA-4CE0-B0ED-CF4615475EE0}" destId="{C7DDC059-89DD-4F99-A10D-9C975D60C8D8}" srcOrd="1" destOrd="0" presId="urn:microsoft.com/office/officeart/2005/8/layout/hierarchy3"/>
    <dgm:cxn modelId="{C7AD3022-86F0-4B1E-B248-2FCF4134932C}" type="presParOf" srcId="{1E58A3BC-F1F7-40EE-89AA-32E802ED4BF7}" destId="{F784BE88-3DB9-4E87-AFCA-2ED0BF00DEA1}" srcOrd="1" destOrd="0" presId="urn:microsoft.com/office/officeart/2005/8/layout/hierarchy3"/>
    <dgm:cxn modelId="{188AA0DE-B199-4E80-81C7-811A5ADDB78A}" type="presParOf" srcId="{F784BE88-3DB9-4E87-AFCA-2ED0BF00DEA1}" destId="{6453487C-0FAF-4B32-BD10-ECD1ABD7E947}" srcOrd="0" destOrd="0" presId="urn:microsoft.com/office/officeart/2005/8/layout/hierarchy3"/>
    <dgm:cxn modelId="{FD74E6A1-EC7B-4903-ABC8-EA3528FDB35C}"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48751"/>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Temario</a:t>
          </a:r>
          <a:endParaRPr lang="es-ES" sz="3300" kern="1200" dirty="0"/>
        </a:p>
      </dsp:txBody>
      <dsp:txXfrm>
        <a:off x="21170" y="365923"/>
        <a:ext cx="7144856" cy="551945"/>
      </dsp:txXfrm>
    </dsp:sp>
    <dsp:sp modelId="{2A81AC24-19E8-4B05-BE18-7F7DC22883F5}">
      <dsp:nvSpPr>
        <dsp:cNvPr id="0" name=""/>
        <dsp:cNvSpPr/>
      </dsp:nvSpPr>
      <dsp:spPr>
        <a:xfrm>
          <a:off x="721918" y="935041"/>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108161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Problema</a:t>
          </a:r>
          <a:endParaRPr lang="es-EC" sz="3200" kern="1200" noProof="0" dirty="0"/>
        </a:p>
      </dsp:txBody>
      <dsp:txXfrm>
        <a:off x="1456314" y="1098090"/>
        <a:ext cx="6905210" cy="529569"/>
      </dsp:txXfrm>
    </dsp:sp>
    <dsp:sp modelId="{8E13145D-D329-429E-82D2-0739D125D2B4}">
      <dsp:nvSpPr>
        <dsp:cNvPr id="0" name=""/>
        <dsp:cNvSpPr/>
      </dsp:nvSpPr>
      <dsp:spPr>
        <a:xfrm>
          <a:off x="721918" y="935041"/>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7716D-2F0F-4677-B305-CAE8FE7172E1}">
      <dsp:nvSpPr>
        <dsp:cNvPr id="0" name=""/>
        <dsp:cNvSpPr/>
      </dsp:nvSpPr>
      <dsp:spPr>
        <a:xfrm>
          <a:off x="1439838" y="1790708"/>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Objetivos</a:t>
          </a:r>
          <a:endParaRPr lang="es-EC" sz="3200" kern="1200" noProof="0" dirty="0"/>
        </a:p>
      </dsp:txBody>
      <dsp:txXfrm>
        <a:off x="1456314" y="1807184"/>
        <a:ext cx="6905210" cy="529569"/>
      </dsp:txXfrm>
    </dsp:sp>
    <dsp:sp modelId="{6D43F950-45C6-4FA6-ACEA-275566F64622}">
      <dsp:nvSpPr>
        <dsp:cNvPr id="0" name=""/>
        <dsp:cNvSpPr/>
      </dsp:nvSpPr>
      <dsp:spPr>
        <a:xfrm>
          <a:off x="721918" y="935041"/>
          <a:ext cx="717920" cy="1857905"/>
        </a:xfrm>
        <a:custGeom>
          <a:avLst/>
          <a:gdLst/>
          <a:ahLst/>
          <a:cxnLst/>
          <a:rect l="0" t="0" r="0" b="0"/>
          <a:pathLst>
            <a:path>
              <a:moveTo>
                <a:pt x="0" y="0"/>
              </a:moveTo>
              <a:lnTo>
                <a:pt x="0" y="1857905"/>
              </a:lnTo>
              <a:lnTo>
                <a:pt x="717920" y="1857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E6CE9-A13D-4112-8919-C98AB1C927D8}">
      <dsp:nvSpPr>
        <dsp:cNvPr id="0" name=""/>
        <dsp:cNvSpPr/>
      </dsp:nvSpPr>
      <dsp:spPr>
        <a:xfrm>
          <a:off x="1439838" y="2499802"/>
          <a:ext cx="6902478"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Solución </a:t>
          </a:r>
          <a:endParaRPr lang="es-EC" sz="3200" kern="1200" noProof="0" dirty="0"/>
        </a:p>
      </dsp:txBody>
      <dsp:txXfrm>
        <a:off x="1457010" y="2516974"/>
        <a:ext cx="6868134" cy="551945"/>
      </dsp:txXfrm>
    </dsp:sp>
    <dsp:sp modelId="{E1C3DDF9-8D78-42AC-8AD1-4E929A97D46F}">
      <dsp:nvSpPr>
        <dsp:cNvPr id="0" name=""/>
        <dsp:cNvSpPr/>
      </dsp:nvSpPr>
      <dsp:spPr>
        <a:xfrm>
          <a:off x="721918" y="935041"/>
          <a:ext cx="717920" cy="2578883"/>
        </a:xfrm>
        <a:custGeom>
          <a:avLst/>
          <a:gdLst/>
          <a:ahLst/>
          <a:cxnLst/>
          <a:rect l="0" t="0" r="0" b="0"/>
          <a:pathLst>
            <a:path>
              <a:moveTo>
                <a:pt x="0" y="0"/>
              </a:moveTo>
              <a:lnTo>
                <a:pt x="0" y="2578883"/>
              </a:lnTo>
              <a:lnTo>
                <a:pt x="717920" y="2578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B687E-6F14-4652-B35A-51688E08CDBC}">
      <dsp:nvSpPr>
        <dsp:cNvPr id="0" name=""/>
        <dsp:cNvSpPr/>
      </dsp:nvSpPr>
      <dsp:spPr>
        <a:xfrm>
          <a:off x="1439838" y="32326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Resultados</a:t>
          </a:r>
          <a:endParaRPr lang="es-EC" sz="3200" kern="1200" noProof="0" dirty="0"/>
        </a:p>
      </dsp:txBody>
      <dsp:txXfrm>
        <a:off x="1456314" y="3249140"/>
        <a:ext cx="6905210" cy="529569"/>
      </dsp:txXfrm>
    </dsp:sp>
    <dsp:sp modelId="{94DF23C3-DDE5-412D-AF4A-6F4A25904CC5}">
      <dsp:nvSpPr>
        <dsp:cNvPr id="0" name=""/>
        <dsp:cNvSpPr/>
      </dsp:nvSpPr>
      <dsp:spPr>
        <a:xfrm>
          <a:off x="721918" y="935041"/>
          <a:ext cx="717920" cy="3299861"/>
        </a:xfrm>
        <a:custGeom>
          <a:avLst/>
          <a:gdLst/>
          <a:ahLst/>
          <a:cxnLst/>
          <a:rect l="0" t="0" r="0" b="0"/>
          <a:pathLst>
            <a:path>
              <a:moveTo>
                <a:pt x="0" y="0"/>
              </a:moveTo>
              <a:lnTo>
                <a:pt x="0" y="3299861"/>
              </a:lnTo>
              <a:lnTo>
                <a:pt x="717920" y="32998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15EC7-CD3D-4AE7-85D6-BC6EEA32688E}">
      <dsp:nvSpPr>
        <dsp:cNvPr id="0" name=""/>
        <dsp:cNvSpPr/>
      </dsp:nvSpPr>
      <dsp:spPr>
        <a:xfrm>
          <a:off x="1439838" y="3941758"/>
          <a:ext cx="6880847"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Conclusiones</a:t>
          </a:r>
          <a:endParaRPr lang="es-EC" sz="3200" kern="1200" noProof="0" dirty="0"/>
        </a:p>
      </dsp:txBody>
      <dsp:txXfrm>
        <a:off x="1457010" y="3958930"/>
        <a:ext cx="6846503" cy="5519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291" y="1371597"/>
          <a:ext cx="8064213" cy="658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kern="1200" noProof="0" dirty="0" smtClean="0"/>
            <a:t>Conclusión 2</a:t>
          </a:r>
          <a:endParaRPr lang="es-EC" sz="4000" kern="1200" noProof="0" dirty="0"/>
        </a:p>
      </dsp:txBody>
      <dsp:txXfrm>
        <a:off x="20580" y="1390886"/>
        <a:ext cx="8025635" cy="619986"/>
      </dsp:txXfrm>
    </dsp:sp>
    <dsp:sp modelId="{2D119782-4EBB-4601-AC9C-282439CE634E}">
      <dsp:nvSpPr>
        <dsp:cNvPr id="0" name=""/>
        <dsp:cNvSpPr/>
      </dsp:nvSpPr>
      <dsp:spPr>
        <a:xfrm>
          <a:off x="807712" y="2030162"/>
          <a:ext cx="806421" cy="934140"/>
        </a:xfrm>
        <a:custGeom>
          <a:avLst/>
          <a:gdLst/>
          <a:ahLst/>
          <a:cxnLst/>
          <a:rect l="0" t="0" r="0" b="0"/>
          <a:pathLst>
            <a:path>
              <a:moveTo>
                <a:pt x="0" y="0"/>
              </a:moveTo>
              <a:lnTo>
                <a:pt x="0" y="934140"/>
              </a:lnTo>
              <a:lnTo>
                <a:pt x="806421" y="9341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437A8-3C57-429D-BC9A-0FF12624029B}">
      <dsp:nvSpPr>
        <dsp:cNvPr id="0" name=""/>
        <dsp:cNvSpPr/>
      </dsp:nvSpPr>
      <dsp:spPr>
        <a:xfrm>
          <a:off x="1614134" y="2194803"/>
          <a:ext cx="7376174" cy="15389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Los registros históricos y la representación gráfica sobre el comportamiento ambiental ayudaron al administrador de la Hacienda la Cantora, a confirmar la importancia de un sistema de riego por aspersión, sistema con el cual el administrador contrarresta los daños por heladas.</a:t>
          </a:r>
          <a:endParaRPr lang="es-EC" sz="2000" kern="1200" dirty="0"/>
        </a:p>
      </dsp:txBody>
      <dsp:txXfrm>
        <a:off x="1659210" y="2239879"/>
        <a:ext cx="7286022" cy="14488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070" y="1371600"/>
          <a:ext cx="8050773" cy="6574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kern="1200" noProof="0" smtClean="0"/>
            <a:t>Conclusión 3</a:t>
          </a:r>
          <a:endParaRPr lang="es-EC" sz="4000" kern="1200" noProof="0" dirty="0"/>
        </a:p>
      </dsp:txBody>
      <dsp:txXfrm>
        <a:off x="22327" y="1390857"/>
        <a:ext cx="8012259" cy="618952"/>
      </dsp:txXfrm>
    </dsp:sp>
    <dsp:sp modelId="{01E369A6-8F4A-4199-8404-4ED41E34BFE7}">
      <dsp:nvSpPr>
        <dsp:cNvPr id="0" name=""/>
        <dsp:cNvSpPr/>
      </dsp:nvSpPr>
      <dsp:spPr>
        <a:xfrm>
          <a:off x="808147" y="2029067"/>
          <a:ext cx="805077" cy="934549"/>
        </a:xfrm>
        <a:custGeom>
          <a:avLst/>
          <a:gdLst/>
          <a:ahLst/>
          <a:cxnLst/>
          <a:rect l="0" t="0" r="0" b="0"/>
          <a:pathLst>
            <a:path>
              <a:moveTo>
                <a:pt x="0" y="0"/>
              </a:moveTo>
              <a:lnTo>
                <a:pt x="0" y="934549"/>
              </a:lnTo>
              <a:lnTo>
                <a:pt x="805077" y="934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7535A-69EF-424B-8336-05F2533E38DF}">
      <dsp:nvSpPr>
        <dsp:cNvPr id="0" name=""/>
        <dsp:cNvSpPr/>
      </dsp:nvSpPr>
      <dsp:spPr>
        <a:xfrm>
          <a:off x="1613224" y="2193433"/>
          <a:ext cx="7375305" cy="15403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Al establecer tiempos de producción para la señalización visual el encargado de la hacienda puede enfocar su atención en tareas administrativas, confiando en que se realizarán las tareas como el rastrado, surcado o fertilización, entre otras, adecuadamente por los trabajadores.</a:t>
          </a:r>
          <a:endParaRPr lang="es-EC" sz="2000" kern="1200" dirty="0"/>
        </a:p>
      </dsp:txBody>
      <dsp:txXfrm>
        <a:off x="1658340" y="2238549"/>
        <a:ext cx="7285073" cy="14501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727" y="990597"/>
          <a:ext cx="8077654" cy="659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kern="1200" noProof="0" dirty="0" smtClean="0"/>
            <a:t>Conclusión 4</a:t>
          </a:r>
          <a:endParaRPr lang="es-EC" sz="4000" kern="1200" noProof="0" dirty="0"/>
        </a:p>
      </dsp:txBody>
      <dsp:txXfrm>
        <a:off x="25048" y="1009918"/>
        <a:ext cx="8039012" cy="621020"/>
      </dsp:txXfrm>
    </dsp:sp>
    <dsp:sp modelId="{A7C5B11A-BC1E-40BE-ADF9-327BD89D2BFF}">
      <dsp:nvSpPr>
        <dsp:cNvPr id="0" name=""/>
        <dsp:cNvSpPr/>
      </dsp:nvSpPr>
      <dsp:spPr>
        <a:xfrm>
          <a:off x="813492" y="1650259"/>
          <a:ext cx="807765" cy="1314729"/>
        </a:xfrm>
        <a:custGeom>
          <a:avLst/>
          <a:gdLst/>
          <a:ahLst/>
          <a:cxnLst/>
          <a:rect l="0" t="0" r="0" b="0"/>
          <a:pathLst>
            <a:path>
              <a:moveTo>
                <a:pt x="0" y="0"/>
              </a:moveTo>
              <a:lnTo>
                <a:pt x="0" y="1314729"/>
              </a:lnTo>
              <a:lnTo>
                <a:pt x="807765" y="13147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FBBD53-877C-493B-8B58-13CE2DDC9DD0}">
      <dsp:nvSpPr>
        <dsp:cNvPr id="0" name=""/>
        <dsp:cNvSpPr/>
      </dsp:nvSpPr>
      <dsp:spPr>
        <a:xfrm>
          <a:off x="1621257" y="1815174"/>
          <a:ext cx="7364615" cy="22996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En Ecuador la tecnología no es vista como una herramienta para el sector agrícola debido al desconocimiento de la mayoría de agricultores, sin embargo al crear una herramienta que tenga una gran facilidad de uso y que aporte mucho valor para esta industria el agricultor deja de presentar resistencia a la adopción de nuevas tecnologías.</a:t>
          </a:r>
          <a:endParaRPr lang="es-EC" sz="2000" kern="1200" dirty="0"/>
        </a:p>
      </dsp:txBody>
      <dsp:txXfrm>
        <a:off x="1688611" y="1882528"/>
        <a:ext cx="7229907" cy="21649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Gracias</a:t>
          </a:r>
          <a:endParaRPr lang="es-ES" sz="3900" kern="1200" dirty="0"/>
        </a:p>
      </dsp:txBody>
      <dsp:txXfrm>
        <a:off x="20049" y="2116190"/>
        <a:ext cx="8341900" cy="644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Problema</a:t>
          </a:r>
          <a:endParaRPr lang="es-EC" sz="3900" kern="1200" noProof="0" dirty="0"/>
        </a:p>
      </dsp:txBody>
      <dsp:txXfrm>
        <a:off x="20049" y="2116190"/>
        <a:ext cx="8341900" cy="644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1295398"/>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Objetivo general</a:t>
          </a:r>
          <a:endParaRPr lang="es-ES" sz="3300" kern="1200" dirty="0"/>
        </a:p>
      </dsp:txBody>
      <dsp:txXfrm>
        <a:off x="21170" y="1312570"/>
        <a:ext cx="7144856" cy="551945"/>
      </dsp:txXfrm>
    </dsp:sp>
    <dsp:sp modelId="{6453487C-0FAF-4B32-BD10-ECD1ABD7E947}">
      <dsp:nvSpPr>
        <dsp:cNvPr id="0" name=""/>
        <dsp:cNvSpPr/>
      </dsp:nvSpPr>
      <dsp:spPr>
        <a:xfrm>
          <a:off x="721918" y="1881688"/>
          <a:ext cx="717920" cy="923142"/>
        </a:xfrm>
        <a:custGeom>
          <a:avLst/>
          <a:gdLst/>
          <a:ahLst/>
          <a:cxnLst/>
          <a:rect l="0" t="0" r="0" b="0"/>
          <a:pathLst>
            <a:path>
              <a:moveTo>
                <a:pt x="0" y="0"/>
              </a:moveTo>
              <a:lnTo>
                <a:pt x="0" y="923142"/>
              </a:lnTo>
              <a:lnTo>
                <a:pt x="717920" y="923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2028260"/>
          <a:ext cx="6938162" cy="1553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Diseñar e implementar un prototipo electrónico para el monitoreo y señalización en la  producción agrícola para plantaciones a cielo abierto de quinua en la “Hacienda la Cantora”.</a:t>
          </a:r>
          <a:endParaRPr lang="es-ES" sz="2000" kern="1200" dirty="0"/>
        </a:p>
      </dsp:txBody>
      <dsp:txXfrm>
        <a:off x="1485328" y="2073750"/>
        <a:ext cx="6847182" cy="1462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24983"/>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Objetivos específicos </a:t>
          </a:r>
          <a:endParaRPr lang="es-ES" sz="3300" kern="1200" dirty="0"/>
        </a:p>
      </dsp:txBody>
      <dsp:txXfrm>
        <a:off x="21170" y="342155"/>
        <a:ext cx="7144856" cy="551945"/>
      </dsp:txXfrm>
    </dsp:sp>
    <dsp:sp modelId="{6453487C-0FAF-4B32-BD10-ECD1ABD7E947}">
      <dsp:nvSpPr>
        <dsp:cNvPr id="0" name=""/>
        <dsp:cNvSpPr/>
      </dsp:nvSpPr>
      <dsp:spPr>
        <a:xfrm>
          <a:off x="721918" y="911273"/>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057845"/>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Disminuir las pérdidas de producción agrícola  debido a la presencia de heladas.</a:t>
          </a:r>
          <a:endParaRPr lang="es-ES" sz="1800" kern="1200" dirty="0"/>
        </a:p>
      </dsp:txBody>
      <dsp:txXfrm>
        <a:off x="1456314" y="1074321"/>
        <a:ext cx="6905210" cy="529569"/>
      </dsp:txXfrm>
    </dsp:sp>
    <dsp:sp modelId="{101EC2FB-863E-4E10-B1CF-5AA7C2EE9F1B}">
      <dsp:nvSpPr>
        <dsp:cNvPr id="0" name=""/>
        <dsp:cNvSpPr/>
      </dsp:nvSpPr>
      <dsp:spPr>
        <a:xfrm>
          <a:off x="721918" y="911273"/>
          <a:ext cx="717920" cy="1148811"/>
        </a:xfrm>
        <a:custGeom>
          <a:avLst/>
          <a:gdLst/>
          <a:ahLst/>
          <a:cxnLst/>
          <a:rect l="0" t="0" r="0" b="0"/>
          <a:pathLst>
            <a:path>
              <a:moveTo>
                <a:pt x="0" y="0"/>
              </a:moveTo>
              <a:lnTo>
                <a:pt x="0" y="1148811"/>
              </a:lnTo>
              <a:lnTo>
                <a:pt x="717920" y="1148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C2291F-0856-4B60-A2E3-FBE900183EF7}">
      <dsp:nvSpPr>
        <dsp:cNvPr id="0" name=""/>
        <dsp:cNvSpPr/>
      </dsp:nvSpPr>
      <dsp:spPr>
        <a:xfrm>
          <a:off x="1439838" y="1766939"/>
          <a:ext cx="6880847"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Optimizar los ciclos de producción de quinua en base al análisis de los registros históricos obtenidos con el prototipo.</a:t>
          </a:r>
        </a:p>
      </dsp:txBody>
      <dsp:txXfrm>
        <a:off x="1457010" y="1784111"/>
        <a:ext cx="6846503" cy="551945"/>
      </dsp:txXfrm>
    </dsp:sp>
    <dsp:sp modelId="{F902A75E-69E1-41EB-9509-2D2276502801}">
      <dsp:nvSpPr>
        <dsp:cNvPr id="0" name=""/>
        <dsp:cNvSpPr/>
      </dsp:nvSpPr>
      <dsp:spPr>
        <a:xfrm>
          <a:off x="721918" y="911273"/>
          <a:ext cx="717920" cy="1881673"/>
        </a:xfrm>
        <a:custGeom>
          <a:avLst/>
          <a:gdLst/>
          <a:ahLst/>
          <a:cxnLst/>
          <a:rect l="0" t="0" r="0" b="0"/>
          <a:pathLst>
            <a:path>
              <a:moveTo>
                <a:pt x="0" y="0"/>
              </a:moveTo>
              <a:lnTo>
                <a:pt x="0" y="1881673"/>
              </a:lnTo>
              <a:lnTo>
                <a:pt x="717920" y="1881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6B731-BB90-49D4-B475-3C3A52A9E077}">
      <dsp:nvSpPr>
        <dsp:cNvPr id="0" name=""/>
        <dsp:cNvSpPr/>
      </dsp:nvSpPr>
      <dsp:spPr>
        <a:xfrm>
          <a:off x="1439838" y="2499802"/>
          <a:ext cx="6873764"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Mejorar la gestión del proceso productivo de quinua en base a la señalización.</a:t>
          </a:r>
        </a:p>
      </dsp:txBody>
      <dsp:txXfrm>
        <a:off x="1457010" y="2516974"/>
        <a:ext cx="6839420" cy="551945"/>
      </dsp:txXfrm>
    </dsp:sp>
    <dsp:sp modelId="{6A7CC4AE-DAAC-4DCB-93F9-395DF39701FE}">
      <dsp:nvSpPr>
        <dsp:cNvPr id="0" name=""/>
        <dsp:cNvSpPr/>
      </dsp:nvSpPr>
      <dsp:spPr>
        <a:xfrm>
          <a:off x="721918" y="911273"/>
          <a:ext cx="717920" cy="2614535"/>
        </a:xfrm>
        <a:custGeom>
          <a:avLst/>
          <a:gdLst/>
          <a:ahLst/>
          <a:cxnLst/>
          <a:rect l="0" t="0" r="0" b="0"/>
          <a:pathLst>
            <a:path>
              <a:moveTo>
                <a:pt x="0" y="0"/>
              </a:moveTo>
              <a:lnTo>
                <a:pt x="0" y="2614535"/>
              </a:lnTo>
              <a:lnTo>
                <a:pt x="717920" y="2614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8B529-94A2-46C6-89B9-E0DC93CF805D}">
      <dsp:nvSpPr>
        <dsp:cNvPr id="0" name=""/>
        <dsp:cNvSpPr/>
      </dsp:nvSpPr>
      <dsp:spPr>
        <a:xfrm>
          <a:off x="1439838" y="3232664"/>
          <a:ext cx="6881653"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Promover el uso de la tecnología en el campo agrícola.</a:t>
          </a:r>
        </a:p>
      </dsp:txBody>
      <dsp:txXfrm>
        <a:off x="1457010" y="3249836"/>
        <a:ext cx="6847309" cy="551945"/>
      </dsp:txXfrm>
    </dsp:sp>
    <dsp:sp modelId="{4268F9C6-FFD4-48C4-B0E0-68376452BD86}">
      <dsp:nvSpPr>
        <dsp:cNvPr id="0" name=""/>
        <dsp:cNvSpPr/>
      </dsp:nvSpPr>
      <dsp:spPr>
        <a:xfrm>
          <a:off x="721918" y="911273"/>
          <a:ext cx="717920" cy="3347398"/>
        </a:xfrm>
        <a:custGeom>
          <a:avLst/>
          <a:gdLst/>
          <a:ahLst/>
          <a:cxnLst/>
          <a:rect l="0" t="0" r="0" b="0"/>
          <a:pathLst>
            <a:path>
              <a:moveTo>
                <a:pt x="0" y="0"/>
              </a:moveTo>
              <a:lnTo>
                <a:pt x="0" y="3347398"/>
              </a:lnTo>
              <a:lnTo>
                <a:pt x="717920" y="33473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D718B-C8AF-4591-8797-F67F03A702F0}">
      <dsp:nvSpPr>
        <dsp:cNvPr id="0" name=""/>
        <dsp:cNvSpPr/>
      </dsp:nvSpPr>
      <dsp:spPr>
        <a:xfrm>
          <a:off x="1439838" y="3965526"/>
          <a:ext cx="6851617"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Maximizar las utilidades de la “Hacienda la Cantora” mediante la incorporación de innovaciones tecnológicas.</a:t>
          </a:r>
        </a:p>
      </dsp:txBody>
      <dsp:txXfrm>
        <a:off x="1457010" y="3982698"/>
        <a:ext cx="6817273" cy="551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799065"/>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Helada</a:t>
          </a:r>
          <a:endParaRPr lang="es-ES" sz="3900" kern="1200" dirty="0"/>
        </a:p>
      </dsp:txBody>
      <dsp:txXfrm>
        <a:off x="20049" y="819114"/>
        <a:ext cx="8341900" cy="644418"/>
      </dsp:txXfrm>
    </dsp:sp>
    <dsp:sp modelId="{6453487C-0FAF-4B32-BD10-ECD1ABD7E947}">
      <dsp:nvSpPr>
        <dsp:cNvPr id="0" name=""/>
        <dsp:cNvSpPr/>
      </dsp:nvSpPr>
      <dsp:spPr>
        <a:xfrm>
          <a:off x="838200" y="1483581"/>
          <a:ext cx="838199" cy="526995"/>
        </a:xfrm>
        <a:custGeom>
          <a:avLst/>
          <a:gdLst/>
          <a:ahLst/>
          <a:cxnLst/>
          <a:rect l="0" t="0" r="0" b="0"/>
          <a:pathLst>
            <a:path>
              <a:moveTo>
                <a:pt x="0" y="0"/>
              </a:moveTo>
              <a:lnTo>
                <a:pt x="0" y="526995"/>
              </a:lnTo>
              <a:lnTo>
                <a:pt x="838199" y="526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676400" y="1654710"/>
          <a:ext cx="4017442" cy="711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Humedad relativa</a:t>
          </a:r>
          <a:endParaRPr lang="es-ES" sz="2000" kern="1200" dirty="0"/>
        </a:p>
      </dsp:txBody>
      <dsp:txXfrm>
        <a:off x="1697246" y="1675556"/>
        <a:ext cx="3975750" cy="670040"/>
      </dsp:txXfrm>
    </dsp:sp>
    <dsp:sp modelId="{C3ABD7B1-F135-4F7C-8810-285E4A15C577}">
      <dsp:nvSpPr>
        <dsp:cNvPr id="0" name=""/>
        <dsp:cNvSpPr/>
      </dsp:nvSpPr>
      <dsp:spPr>
        <a:xfrm>
          <a:off x="838200" y="1483581"/>
          <a:ext cx="838199" cy="1396249"/>
        </a:xfrm>
        <a:custGeom>
          <a:avLst/>
          <a:gdLst/>
          <a:ahLst/>
          <a:cxnLst/>
          <a:rect l="0" t="0" r="0" b="0"/>
          <a:pathLst>
            <a:path>
              <a:moveTo>
                <a:pt x="0" y="0"/>
              </a:moveTo>
              <a:lnTo>
                <a:pt x="0" y="1396249"/>
              </a:lnTo>
              <a:lnTo>
                <a:pt x="838199" y="1396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C8C37-9379-41D7-AC8C-6CBB7405A525}">
      <dsp:nvSpPr>
        <dsp:cNvPr id="0" name=""/>
        <dsp:cNvSpPr/>
      </dsp:nvSpPr>
      <dsp:spPr>
        <a:xfrm>
          <a:off x="1676400" y="2537572"/>
          <a:ext cx="3993775"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Temperatura ambiente</a:t>
          </a:r>
          <a:endParaRPr lang="es-ES" sz="2000" kern="1200" dirty="0"/>
        </a:p>
      </dsp:txBody>
      <dsp:txXfrm>
        <a:off x="1696449" y="2557621"/>
        <a:ext cx="3953677" cy="644418"/>
      </dsp:txXfrm>
    </dsp:sp>
    <dsp:sp modelId="{DC187BE9-8429-4AAB-BCEF-3181E5D5AC4B}">
      <dsp:nvSpPr>
        <dsp:cNvPr id="0" name=""/>
        <dsp:cNvSpPr/>
      </dsp:nvSpPr>
      <dsp:spPr>
        <a:xfrm>
          <a:off x="838200" y="1483581"/>
          <a:ext cx="838199" cy="2251894"/>
        </a:xfrm>
        <a:custGeom>
          <a:avLst/>
          <a:gdLst/>
          <a:ahLst/>
          <a:cxnLst/>
          <a:rect l="0" t="0" r="0" b="0"/>
          <a:pathLst>
            <a:path>
              <a:moveTo>
                <a:pt x="0" y="0"/>
              </a:moveTo>
              <a:lnTo>
                <a:pt x="0" y="2251894"/>
              </a:lnTo>
              <a:lnTo>
                <a:pt x="838199" y="2251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4ED1A-89AF-45F2-8AD0-D72EBF91B458}">
      <dsp:nvSpPr>
        <dsp:cNvPr id="0" name=""/>
        <dsp:cNvSpPr/>
      </dsp:nvSpPr>
      <dsp:spPr>
        <a:xfrm>
          <a:off x="1676400" y="3393218"/>
          <a:ext cx="3990828"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Temperatura de punto de rocío</a:t>
          </a:r>
          <a:endParaRPr lang="es-ES" sz="2000" kern="1200" dirty="0"/>
        </a:p>
      </dsp:txBody>
      <dsp:txXfrm>
        <a:off x="1696449" y="3413267"/>
        <a:ext cx="3950730" cy="644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1436161"/>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noProof="0" dirty="0" smtClean="0"/>
            <a:t>Solución</a:t>
          </a:r>
          <a:endParaRPr lang="es-EC" sz="3300" kern="1200" noProof="0" dirty="0"/>
        </a:p>
      </dsp:txBody>
      <dsp:txXfrm>
        <a:off x="21170" y="1453333"/>
        <a:ext cx="7144856" cy="551945"/>
      </dsp:txXfrm>
    </dsp:sp>
    <dsp:sp modelId="{6453487C-0FAF-4B32-BD10-ECD1ABD7E947}">
      <dsp:nvSpPr>
        <dsp:cNvPr id="0" name=""/>
        <dsp:cNvSpPr/>
      </dsp:nvSpPr>
      <dsp:spPr>
        <a:xfrm>
          <a:off x="721918" y="2022450"/>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216902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Módulo remoto</a:t>
          </a:r>
          <a:endParaRPr lang="es-EC" sz="3200" kern="1200" noProof="0" dirty="0"/>
        </a:p>
      </dsp:txBody>
      <dsp:txXfrm>
        <a:off x="1456314" y="2185499"/>
        <a:ext cx="6905210" cy="529569"/>
      </dsp:txXfrm>
    </dsp:sp>
    <dsp:sp modelId="{2A81AC24-19E8-4B05-BE18-7F7DC22883F5}">
      <dsp:nvSpPr>
        <dsp:cNvPr id="0" name=""/>
        <dsp:cNvSpPr/>
      </dsp:nvSpPr>
      <dsp:spPr>
        <a:xfrm>
          <a:off x="721918" y="2022450"/>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87811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Módulo</a:t>
          </a:r>
          <a:r>
            <a:rPr lang="en-US" sz="3200" kern="1200" dirty="0" smtClean="0"/>
            <a:t> base</a:t>
          </a:r>
          <a:endParaRPr lang="es-ES" sz="3200" kern="1200" dirty="0"/>
        </a:p>
      </dsp:txBody>
      <dsp:txXfrm>
        <a:off x="1456314" y="2894593"/>
        <a:ext cx="6905210" cy="5295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2706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noProof="0" dirty="0" smtClean="0"/>
            <a:t>Pruebas</a:t>
          </a:r>
          <a:endParaRPr lang="es-EC" sz="3300" kern="1200" noProof="0" dirty="0"/>
        </a:p>
      </dsp:txBody>
      <dsp:txXfrm>
        <a:off x="21170" y="744238"/>
        <a:ext cx="7144856" cy="551945"/>
      </dsp:txXfrm>
    </dsp:sp>
    <dsp:sp modelId="{6453487C-0FAF-4B32-BD10-ECD1ABD7E947}">
      <dsp:nvSpPr>
        <dsp:cNvPr id="0" name=""/>
        <dsp:cNvSpPr/>
      </dsp:nvSpPr>
      <dsp:spPr>
        <a:xfrm>
          <a:off x="721918" y="1313356"/>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45992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Pruebas en ambiente controlado</a:t>
          </a:r>
          <a:endParaRPr lang="es-EC" sz="3200" kern="1200" noProof="0" dirty="0"/>
        </a:p>
      </dsp:txBody>
      <dsp:txXfrm>
        <a:off x="1456314" y="1476405"/>
        <a:ext cx="6905210" cy="529569"/>
      </dsp:txXfrm>
    </dsp:sp>
    <dsp:sp modelId="{2A81AC24-19E8-4B05-BE18-7F7DC22883F5}">
      <dsp:nvSpPr>
        <dsp:cNvPr id="0" name=""/>
        <dsp:cNvSpPr/>
      </dsp:nvSpPr>
      <dsp:spPr>
        <a:xfrm>
          <a:off x="721918" y="1313356"/>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16902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Pruebas en ambiente real</a:t>
          </a:r>
          <a:endParaRPr lang="es-ES" sz="3200" kern="1200" dirty="0"/>
        </a:p>
      </dsp:txBody>
      <dsp:txXfrm>
        <a:off x="1456314" y="2185499"/>
        <a:ext cx="6905210" cy="529569"/>
      </dsp:txXfrm>
    </dsp:sp>
    <dsp:sp modelId="{F27B7295-80E4-4410-9A4D-672618C6243E}">
      <dsp:nvSpPr>
        <dsp:cNvPr id="0" name=""/>
        <dsp:cNvSpPr/>
      </dsp:nvSpPr>
      <dsp:spPr>
        <a:xfrm>
          <a:off x="721918" y="1313356"/>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87811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Prueba de autonomía </a:t>
          </a:r>
          <a:endParaRPr lang="es-EC" sz="3200" kern="1200" noProof="0" dirty="0"/>
        </a:p>
      </dsp:txBody>
      <dsp:txXfrm>
        <a:off x="1456314" y="2894593"/>
        <a:ext cx="6905210" cy="529569"/>
      </dsp:txXfrm>
    </dsp:sp>
    <dsp:sp modelId="{672A5E56-DE7C-423B-8AF4-B37E93A0E788}">
      <dsp:nvSpPr>
        <dsp:cNvPr id="0" name=""/>
        <dsp:cNvSpPr/>
      </dsp:nvSpPr>
      <dsp:spPr>
        <a:xfrm>
          <a:off x="721918" y="1313356"/>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3587211"/>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Prueba de distancia de transmisión </a:t>
          </a:r>
          <a:endParaRPr lang="es-EC" sz="3200" kern="1200" noProof="0" dirty="0"/>
        </a:p>
      </dsp:txBody>
      <dsp:txXfrm>
        <a:off x="1456314" y="3603687"/>
        <a:ext cx="6905210" cy="5295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Conclusiones </a:t>
          </a:r>
          <a:endParaRPr lang="es-EC" sz="3900" kern="1200" noProof="0" dirty="0"/>
        </a:p>
      </dsp:txBody>
      <dsp:txXfrm>
        <a:off x="20049" y="2116190"/>
        <a:ext cx="8341900" cy="644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258" y="1337934"/>
          <a:ext cx="8117975" cy="662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kern="1200" noProof="0" dirty="0" smtClean="0"/>
            <a:t>Conclusión 1</a:t>
          </a:r>
          <a:endParaRPr lang="es-EC" sz="4000" kern="1200" noProof="0" dirty="0"/>
        </a:p>
      </dsp:txBody>
      <dsp:txXfrm>
        <a:off x="21675" y="1357351"/>
        <a:ext cx="8079141" cy="624120"/>
      </dsp:txXfrm>
    </dsp:sp>
    <dsp:sp modelId="{6453487C-0FAF-4B32-BD10-ECD1ABD7E947}">
      <dsp:nvSpPr>
        <dsp:cNvPr id="0" name=""/>
        <dsp:cNvSpPr/>
      </dsp:nvSpPr>
      <dsp:spPr>
        <a:xfrm>
          <a:off x="814056" y="2000889"/>
          <a:ext cx="814056" cy="1008692"/>
        </a:xfrm>
        <a:custGeom>
          <a:avLst/>
          <a:gdLst/>
          <a:ahLst/>
          <a:cxnLst/>
          <a:rect l="0" t="0" r="0" b="0"/>
          <a:pathLst>
            <a:path>
              <a:moveTo>
                <a:pt x="0" y="0"/>
              </a:moveTo>
              <a:lnTo>
                <a:pt x="0" y="1008692"/>
              </a:lnTo>
              <a:lnTo>
                <a:pt x="814056" y="10086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628112" y="2209163"/>
          <a:ext cx="7363487" cy="16008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El uso del prototipo para el monitoreo permitirá que la presencia de una helada no represente una perdida sustancial para el cultivo de quinua, por lo que durante los meses de invierno esta herramienta permitirá tener un mejor control sobre la producción.</a:t>
          </a:r>
          <a:endParaRPr lang="es-ES" sz="2000" kern="1200" dirty="0"/>
        </a:p>
      </dsp:txBody>
      <dsp:txXfrm>
        <a:off x="1674999" y="2256050"/>
        <a:ext cx="7269713" cy="1507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04/11/2015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04/11/2015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31</a:t>
            </a:fld>
            <a:endParaRPr lang="es-ES"/>
          </a:p>
        </p:txBody>
      </p:sp>
    </p:spTree>
    <p:extLst>
      <p:ext uri="{BB962C8B-B14F-4D97-AF65-F5344CB8AC3E}">
        <p14:creationId xmlns:p14="http://schemas.microsoft.com/office/powerpoint/2010/main" val="45027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smtClean="0"/>
              <a:t>Tema de la presentacion</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Autor de la presentación</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Tema de la presentacion</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3400" y="990600"/>
            <a:ext cx="8077200" cy="224676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800" b="1" spc="50" dirty="0">
                <a:ln w="11430"/>
                <a:solidFill>
                  <a:schemeClr val="accent1"/>
                </a:solidFill>
                <a:effectLst>
                  <a:outerShdw blurRad="76200" dist="50800" dir="5400000" algn="tl" rotWithShape="0">
                    <a:srgbClr val="000000">
                      <a:alpha val="65000"/>
                    </a:srgbClr>
                  </a:outerShdw>
                </a:effectLst>
              </a:rPr>
              <a:t>DISEÑO E IMPLEMENTACIÓN DE UN PROTOTIPO ELECTRÓNICO PARA EL MONITOREO Y SEÑALIZACIÓN DE LA  PRODUCCIÓN AGRÍCOLA DE QUINUA A CIELO ABIERTO EN LA HACIENDA LA CANTORA</a:t>
            </a:r>
            <a:endParaRPr lang="es-ES" sz="5400" b="1" cap="none" spc="50" dirty="0">
              <a:ln w="11430"/>
              <a:solidFill>
                <a:schemeClr val="accent1"/>
              </a:solidFill>
              <a:effectLst>
                <a:outerShdw blurRad="76200" dist="50800" dir="5400000" algn="tl" rotWithShape="0">
                  <a:srgbClr val="000000">
                    <a:alpha val="65000"/>
                  </a:srgbClr>
                </a:outerShdw>
              </a:effectLst>
            </a:endParaRPr>
          </a:p>
        </p:txBody>
      </p:sp>
      <p:sp>
        <p:nvSpPr>
          <p:cNvPr id="6" name="5 Subtítulo"/>
          <p:cNvSpPr>
            <a:spLocks noGrp="1"/>
          </p:cNvSpPr>
          <p:nvPr>
            <p:ph type="subTitle" idx="1"/>
          </p:nvPr>
        </p:nvSpPr>
        <p:spPr/>
        <p:txBody>
          <a:bodyPr/>
          <a:lstStyle/>
          <a:p>
            <a:r>
              <a:rPr lang="es-EC" dirty="0" smtClean="0"/>
              <a:t>Presentado por:</a:t>
            </a:r>
          </a:p>
          <a:p>
            <a:r>
              <a:rPr lang="es-EC" dirty="0" smtClean="0"/>
              <a:t>Carlos Araujo</a:t>
            </a:r>
            <a:endParaRPr lang="es-EC" dirty="0"/>
          </a:p>
        </p:txBody>
      </p:sp>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65286446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9234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3ABD7B1-F135-4F7C-8810-285E4A15C57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60C8C37-9379-41D7-AC8C-6CBB7405A52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C187BE9-8429-4AAB-BCEF-3181E5D5AC4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014ED1A-89AF-45F2-8AD0-D72EBF91B4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0600"/>
            <a:ext cx="8229600" cy="1143000"/>
          </a:xfrm>
        </p:spPr>
        <p:txBody>
          <a:bodyPr/>
          <a:lstStyle/>
          <a:p>
            <a:r>
              <a:rPr lang="es-EC" dirty="0" smtClean="0"/>
              <a:t>Temperatura de punto de rocío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828800" y="2362200"/>
                <a:ext cx="5410200" cy="2667000"/>
              </a:xfrm>
            </p:spPr>
            <p:txBody>
              <a:bodyPr>
                <a:normAutofit/>
              </a:bodyPr>
              <a:lstStyle/>
              <a:p>
                <a14:m>
                  <m:oMath xmlns:m="http://schemas.openxmlformats.org/officeDocument/2006/math">
                    <m:r>
                      <a:rPr lang="es-EC" i="1">
                        <a:latin typeface="Cambria Math"/>
                      </a:rPr>
                      <m:t>𝑇𝑝𝑟</m:t>
                    </m:r>
                    <m:r>
                      <a:rPr lang="es-EC" i="1">
                        <a:latin typeface="Cambria Math"/>
                      </a:rPr>
                      <m:t>=</m:t>
                    </m:r>
                    <m:f>
                      <m:fPr>
                        <m:ctrlPr>
                          <a:rPr lang="es-EC" i="1">
                            <a:latin typeface="Cambria Math"/>
                          </a:rPr>
                        </m:ctrlPr>
                      </m:fPr>
                      <m:num>
                        <m:r>
                          <a:rPr lang="es-EC" i="1">
                            <a:latin typeface="Cambria Math"/>
                          </a:rPr>
                          <m:t>237,3×</m:t>
                        </m:r>
                        <m:d>
                          <m:dPr>
                            <m:ctrlPr>
                              <a:rPr lang="es-EC" i="1">
                                <a:latin typeface="Cambria Math"/>
                              </a:rPr>
                            </m:ctrlPr>
                          </m:dPr>
                          <m:e>
                            <m:d>
                              <m:dPr>
                                <m:ctrlPr>
                                  <a:rPr lang="es-EC" i="1">
                                    <a:latin typeface="Cambria Math"/>
                                  </a:rPr>
                                </m:ctrlPr>
                              </m:dPr>
                              <m:e>
                                <m:f>
                                  <m:fPr>
                                    <m:ctrlPr>
                                      <a:rPr lang="es-EC" i="1">
                                        <a:latin typeface="Cambria Math"/>
                                      </a:rPr>
                                    </m:ctrlPr>
                                  </m:fPr>
                                  <m:num>
                                    <m:r>
                                      <a:rPr lang="es-EC" i="1">
                                        <a:latin typeface="Cambria Math"/>
                                      </a:rPr>
                                      <m:t>𝑙𝑛</m:t>
                                    </m:r>
                                    <m:f>
                                      <m:fPr>
                                        <m:ctrlPr>
                                          <a:rPr lang="es-EC" i="1">
                                            <a:latin typeface="Cambria Math"/>
                                          </a:rPr>
                                        </m:ctrlPr>
                                      </m:fPr>
                                      <m:num>
                                        <m:r>
                                          <a:rPr lang="es-EC" i="1">
                                            <a:latin typeface="Cambria Math"/>
                                          </a:rPr>
                                          <m:t>𝑅𝐻</m:t>
                                        </m:r>
                                      </m:num>
                                      <m:den>
                                        <m:r>
                                          <a:rPr lang="es-EC" i="1">
                                            <a:latin typeface="Cambria Math"/>
                                          </a:rPr>
                                          <m:t>100</m:t>
                                        </m:r>
                                      </m:den>
                                    </m:f>
                                  </m:num>
                                  <m:den>
                                    <m:r>
                                      <a:rPr lang="es-EC" i="1">
                                        <a:latin typeface="Cambria Math"/>
                                      </a:rPr>
                                      <m:t>17,27</m:t>
                                    </m:r>
                                  </m:den>
                                </m:f>
                              </m:e>
                            </m:d>
                            <m:r>
                              <a:rPr lang="es-EC" i="1">
                                <a:latin typeface="Cambria Math"/>
                              </a:rPr>
                              <m:t>+</m:t>
                            </m:r>
                            <m:f>
                              <m:fPr>
                                <m:ctrlPr>
                                  <a:rPr lang="es-EC" i="1">
                                    <a:latin typeface="Cambria Math"/>
                                  </a:rPr>
                                </m:ctrlPr>
                              </m:fPr>
                              <m:num>
                                <m:r>
                                  <a:rPr lang="es-EC" i="1">
                                    <a:latin typeface="Cambria Math"/>
                                  </a:rPr>
                                  <m:t>𝑇</m:t>
                                </m:r>
                              </m:num>
                              <m:den>
                                <m:r>
                                  <a:rPr lang="es-EC" i="1">
                                    <a:latin typeface="Cambria Math"/>
                                  </a:rPr>
                                  <m:t>237,3+</m:t>
                                </m:r>
                                <m:r>
                                  <a:rPr lang="es-EC" i="1">
                                    <a:latin typeface="Cambria Math"/>
                                  </a:rPr>
                                  <m:t>𝑇</m:t>
                                </m:r>
                              </m:den>
                            </m:f>
                          </m:e>
                        </m:d>
                      </m:num>
                      <m:den>
                        <m:r>
                          <a:rPr lang="es-EC" i="1">
                            <a:latin typeface="Cambria Math"/>
                          </a:rPr>
                          <m:t>1−</m:t>
                        </m:r>
                        <m:d>
                          <m:dPr>
                            <m:ctrlPr>
                              <a:rPr lang="es-EC" i="1">
                                <a:latin typeface="Cambria Math"/>
                              </a:rPr>
                            </m:ctrlPr>
                          </m:dPr>
                          <m:e>
                            <m:d>
                              <m:dPr>
                                <m:ctrlPr>
                                  <a:rPr lang="es-EC" i="1">
                                    <a:latin typeface="Cambria Math"/>
                                  </a:rPr>
                                </m:ctrlPr>
                              </m:dPr>
                              <m:e>
                                <m:f>
                                  <m:fPr>
                                    <m:ctrlPr>
                                      <a:rPr lang="es-EC" i="1">
                                        <a:latin typeface="Cambria Math"/>
                                      </a:rPr>
                                    </m:ctrlPr>
                                  </m:fPr>
                                  <m:num>
                                    <m:r>
                                      <a:rPr lang="es-EC" i="1">
                                        <a:latin typeface="Cambria Math"/>
                                      </a:rPr>
                                      <m:t>𝑙𝑛</m:t>
                                    </m:r>
                                    <m:f>
                                      <m:fPr>
                                        <m:ctrlPr>
                                          <a:rPr lang="es-EC" i="1">
                                            <a:latin typeface="Cambria Math"/>
                                          </a:rPr>
                                        </m:ctrlPr>
                                      </m:fPr>
                                      <m:num>
                                        <m:r>
                                          <a:rPr lang="es-EC" i="1">
                                            <a:latin typeface="Cambria Math"/>
                                          </a:rPr>
                                          <m:t>𝑅𝐻</m:t>
                                        </m:r>
                                      </m:num>
                                      <m:den>
                                        <m:r>
                                          <a:rPr lang="es-EC" i="1">
                                            <a:latin typeface="Cambria Math"/>
                                          </a:rPr>
                                          <m:t>100</m:t>
                                        </m:r>
                                      </m:den>
                                    </m:f>
                                  </m:num>
                                  <m:den>
                                    <m:r>
                                      <a:rPr lang="es-EC" i="1">
                                        <a:latin typeface="Cambria Math"/>
                                      </a:rPr>
                                      <m:t>17,27</m:t>
                                    </m:r>
                                  </m:den>
                                </m:f>
                              </m:e>
                            </m:d>
                            <m:r>
                              <a:rPr lang="es-EC" i="1">
                                <a:latin typeface="Cambria Math"/>
                              </a:rPr>
                              <m:t>+</m:t>
                            </m:r>
                            <m:f>
                              <m:fPr>
                                <m:ctrlPr>
                                  <a:rPr lang="es-EC" i="1">
                                    <a:latin typeface="Cambria Math"/>
                                  </a:rPr>
                                </m:ctrlPr>
                              </m:fPr>
                              <m:num>
                                <m:r>
                                  <a:rPr lang="es-EC" i="1">
                                    <a:latin typeface="Cambria Math"/>
                                  </a:rPr>
                                  <m:t>𝑇</m:t>
                                </m:r>
                              </m:num>
                              <m:den>
                                <m:r>
                                  <a:rPr lang="es-EC" i="1">
                                    <a:latin typeface="Cambria Math"/>
                                  </a:rPr>
                                  <m:t>237,3+</m:t>
                                </m:r>
                                <m:r>
                                  <a:rPr lang="es-EC" i="1">
                                    <a:latin typeface="Cambria Math"/>
                                  </a:rPr>
                                  <m:t>𝑇</m:t>
                                </m:r>
                              </m:den>
                            </m:f>
                          </m:e>
                        </m:d>
                      </m:den>
                    </m:f>
                  </m:oMath>
                </a14:m>
                <a:endParaRPr lang="es-EC"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828800" y="2362200"/>
                <a:ext cx="5410200" cy="2667000"/>
              </a:xfrm>
              <a:blipFill rotWithShape="1">
                <a:blip r:embed="rId2"/>
                <a:stretch>
                  <a:fillRect/>
                </a:stretch>
              </a:blipFill>
            </p:spPr>
            <p:txBody>
              <a:bodyPr/>
              <a:lstStyle/>
              <a:p>
                <a:r>
                  <a:rPr lang="es-EC">
                    <a:noFill/>
                  </a:rPr>
                  <a:t> </a:t>
                </a:r>
              </a:p>
            </p:txBody>
          </p:sp>
        </mc:Fallback>
      </mc:AlternateContent>
      <p:sp>
        <p:nvSpPr>
          <p:cNvPr id="5" name="4 Marcador de pie de página"/>
          <p:cNvSpPr>
            <a:spLocks noGrp="1"/>
          </p:cNvSpPr>
          <p:nvPr>
            <p:ph type="ftr" sz="quarter" idx="11"/>
          </p:nvPr>
        </p:nvSpPr>
        <p:spPr/>
        <p:txBody>
          <a:bodyPr/>
          <a:lstStyle/>
          <a:p>
            <a:r>
              <a:rPr lang="es-ES" dirty="0"/>
              <a:t>Carlos Araujo</a:t>
            </a:r>
          </a:p>
        </p:txBody>
      </p:sp>
      <p:sp>
        <p:nvSpPr>
          <p:cNvPr id="7" name="6 CuadroTexto"/>
          <p:cNvSpPr txBox="1"/>
          <p:nvPr/>
        </p:nvSpPr>
        <p:spPr>
          <a:xfrm>
            <a:off x="499852" y="5144869"/>
            <a:ext cx="8644148" cy="646331"/>
          </a:xfrm>
          <a:prstGeom prst="rect">
            <a:avLst/>
          </a:prstGeom>
          <a:noFill/>
        </p:spPr>
        <p:txBody>
          <a:bodyPr wrap="square" rtlCol="0">
            <a:spAutoFit/>
          </a:bodyPr>
          <a:lstStyle/>
          <a:p>
            <a:r>
              <a:rPr lang="es-EC" dirty="0"/>
              <a:t>Las Heladas en la Agricultura (Martínez Barrera, </a:t>
            </a:r>
            <a:r>
              <a:rPr lang="es-EC" dirty="0" err="1"/>
              <a:t>Ibacache</a:t>
            </a:r>
            <a:r>
              <a:rPr lang="es-EC" dirty="0"/>
              <a:t> Gonzáles , &amp; Rojas Parra, 2007)</a:t>
            </a:r>
          </a:p>
          <a:p>
            <a:endParaRPr lang="es-EC" dirty="0"/>
          </a:p>
        </p:txBody>
      </p:sp>
    </p:spTree>
    <p:extLst>
      <p:ext uri="{BB962C8B-B14F-4D97-AF65-F5344CB8AC3E}">
        <p14:creationId xmlns:p14="http://schemas.microsoft.com/office/powerpoint/2010/main" val="3838858100"/>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9708163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77403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Módulo remoto</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4098" name="Picture 2" descr="C:\Users\HP\Dropbox\TESIS\fotos\2015-07-31 09.04.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10446"/>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5" name="4 Marcador de pie de página"/>
          <p:cNvSpPr>
            <a:spLocks noGrp="1"/>
          </p:cNvSpPr>
          <p:nvPr>
            <p:ph type="ftr" sz="quarter" idx="11"/>
          </p:nvPr>
        </p:nvSpPr>
        <p:spPr/>
        <p:txBody>
          <a:bodyPr/>
          <a:lstStyle/>
          <a:p>
            <a:r>
              <a:rPr lang="es-ES" dirty="0"/>
              <a:t>Carlos Araujo</a:t>
            </a:r>
          </a:p>
        </p:txBody>
      </p:sp>
      <p:pic>
        <p:nvPicPr>
          <p:cNvPr id="3074" name="Picture 2" descr="C:\Users\HP\Dropbox\TESIS\Tesis\alimentacion solar.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810"/>
          <a:stretch/>
        </p:blipFill>
        <p:spPr bwMode="auto">
          <a:xfrm>
            <a:off x="766231" y="1705467"/>
            <a:ext cx="7611538" cy="406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93999"/>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5" name="4 Marcador de pie de página"/>
          <p:cNvSpPr>
            <a:spLocks noGrp="1"/>
          </p:cNvSpPr>
          <p:nvPr>
            <p:ph type="ftr" sz="quarter" idx="11"/>
          </p:nvPr>
        </p:nvSpPr>
        <p:spPr/>
        <p:txBody>
          <a:bodyPr/>
          <a:lstStyle/>
          <a:p>
            <a:r>
              <a:rPr lang="es-ES" dirty="0"/>
              <a:t>Carlos Araujo</a:t>
            </a:r>
          </a:p>
        </p:txBody>
      </p:sp>
      <p:sp>
        <p:nvSpPr>
          <p:cNvPr id="3" name="2 Marcador de contenido"/>
          <p:cNvSpPr>
            <a:spLocks noGrp="1"/>
          </p:cNvSpPr>
          <p:nvPr>
            <p:ph idx="1"/>
          </p:nvPr>
        </p:nvSpPr>
        <p:spPr/>
        <p:txBody>
          <a:bodyPr/>
          <a:lstStyle/>
          <a:p>
            <a:endParaRPr lang="es-EC" dirty="0"/>
          </a:p>
        </p:txBody>
      </p:sp>
      <p:pic>
        <p:nvPicPr>
          <p:cNvPr id="4" name="Picture 3" descr="C:\Users\HP\Dropbox\TESIS\fotos\2015-11-03 10.30.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17" b="10115"/>
          <a:stretch/>
        </p:blipFill>
        <p:spPr bwMode="auto">
          <a:xfrm>
            <a:off x="1981200" y="564814"/>
            <a:ext cx="4781550" cy="537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59390"/>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7" name="6 Imagen" descr="C:\Users\HP\Dropbox\TESIS\fotos\DSCF6109.JPG"/>
          <p:cNvPicPr/>
          <p:nvPr/>
        </p:nvPicPr>
        <p:blipFill rotWithShape="1">
          <a:blip r:embed="rId2" cstate="print">
            <a:extLst>
              <a:ext uri="{28A0092B-C50C-407E-A947-70E740481C1C}">
                <a14:useLocalDpi xmlns:a14="http://schemas.microsoft.com/office/drawing/2010/main" val="0"/>
              </a:ext>
            </a:extLst>
          </a:blip>
          <a:srcRect l="18734" t="21693" r="3424"/>
          <a:stretch/>
        </p:blipFill>
        <p:spPr bwMode="auto">
          <a:xfrm>
            <a:off x="4387755" y="2231864"/>
            <a:ext cx="3352800" cy="2568736"/>
          </a:xfrm>
          <a:prstGeom prst="rect">
            <a:avLst/>
          </a:prstGeom>
          <a:noFill/>
          <a:ln>
            <a:noFill/>
          </a:ln>
          <a:extLst>
            <a:ext uri="{53640926-AAD7-44D8-BBD7-CCE9431645EC}">
              <a14:shadowObscured xmlns:a14="http://schemas.microsoft.com/office/drawing/2010/main"/>
            </a:ext>
          </a:extLst>
        </p:spPr>
      </p:pic>
      <p:pic>
        <p:nvPicPr>
          <p:cNvPr id="8" name="7 Imagen" descr="C:\Users\HP\Dropbox\Banco de ideas_detector\Video\SAM_61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08" y="729615"/>
            <a:ext cx="2399665" cy="1799590"/>
          </a:xfrm>
          <a:prstGeom prst="rect">
            <a:avLst/>
          </a:prstGeom>
          <a:noFill/>
          <a:ln>
            <a:noFill/>
          </a:ln>
        </p:spPr>
      </p:pic>
      <p:pic>
        <p:nvPicPr>
          <p:cNvPr id="9" name="8 Imagen" descr="C:\Users\HP\Dropbox\Banco de ideas_detector\Video\SAM_613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09" y="2529205"/>
            <a:ext cx="2399665" cy="1799590"/>
          </a:xfrm>
          <a:prstGeom prst="rect">
            <a:avLst/>
          </a:prstGeom>
          <a:noFill/>
          <a:ln>
            <a:noFill/>
          </a:ln>
        </p:spPr>
      </p:pic>
      <p:pic>
        <p:nvPicPr>
          <p:cNvPr id="10" name="9 Imagen" descr="C:\Users\HP\Dropbox\Banco de ideas_detector\Video\SAM_613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409" y="4318559"/>
            <a:ext cx="2399665" cy="1799590"/>
          </a:xfrm>
          <a:prstGeom prst="rect">
            <a:avLst/>
          </a:prstGeom>
          <a:noFill/>
          <a:ln>
            <a:noFill/>
          </a:ln>
        </p:spPr>
      </p:pic>
    </p:spTree>
    <p:extLst>
      <p:ext uri="{BB962C8B-B14F-4D97-AF65-F5344CB8AC3E}">
        <p14:creationId xmlns:p14="http://schemas.microsoft.com/office/powerpoint/2010/main" val="1493010211"/>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Módulo base</a:t>
            </a:r>
            <a:endParaRPr lang="es-EC" dirty="0"/>
          </a:p>
        </p:txBody>
      </p:sp>
      <p:sp>
        <p:nvSpPr>
          <p:cNvPr id="3" name="2 Marcador de contenido"/>
          <p:cNvSpPr>
            <a:spLocks noGrp="1"/>
          </p:cNvSpPr>
          <p:nvPr>
            <p:ph idx="1"/>
          </p:nvPr>
        </p:nvSpPr>
        <p:spPr/>
        <p:txBody>
          <a:bodyPr/>
          <a:lstStyle/>
          <a:p>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5122" name="Picture 2" descr="C:\Users\HP\Dropbox\TESIS\fotos\2015-08-23 11.28.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466850"/>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7530"/>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Interfaz Humano Máquina </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601993" y="2438400"/>
            <a:ext cx="2619375" cy="2352675"/>
          </a:xfrm>
          <a:prstGeom prst="rect">
            <a:avLst/>
          </a:prstGeom>
          <a:noFill/>
          <a:ln>
            <a:noFill/>
          </a:ln>
        </p:spPr>
      </p:pic>
      <p:pic>
        <p:nvPicPr>
          <p:cNvPr id="8" name="7 Imagen"/>
          <p:cNvPicPr/>
          <p:nvPr/>
        </p:nvPicPr>
        <p:blipFill>
          <a:blip r:embed="rId3"/>
          <a:stretch>
            <a:fillRect/>
          </a:stretch>
        </p:blipFill>
        <p:spPr>
          <a:xfrm>
            <a:off x="4552666" y="1905000"/>
            <a:ext cx="4076700" cy="3810000"/>
          </a:xfrm>
          <a:prstGeom prst="rect">
            <a:avLst/>
          </a:prstGeom>
        </p:spPr>
      </p:pic>
      <p:cxnSp>
        <p:nvCxnSpPr>
          <p:cNvPr id="10" name="9 Conector recto de flecha"/>
          <p:cNvCxnSpPr/>
          <p:nvPr/>
        </p:nvCxnSpPr>
        <p:spPr>
          <a:xfrm>
            <a:off x="3429000" y="3614737"/>
            <a:ext cx="838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312074"/>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0792451"/>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41208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0890679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smtClean="0"/>
              <a:t>Carlos Araujo</a:t>
            </a:r>
            <a:endParaRPr lang="es-ES" dirty="0"/>
          </a:p>
        </p:txBody>
      </p:sp>
    </p:spTree>
    <p:extLst>
      <p:ext uri="{BB962C8B-B14F-4D97-AF65-F5344CB8AC3E}">
        <p14:creationId xmlns:p14="http://schemas.microsoft.com/office/powerpoint/2010/main" val="40191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E13145D-D329-429E-82D2-0739D125D2B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D87716D-2F0F-4677-B305-CAE8FE7172E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D43F950-45C6-4FA6-ACEA-275566F6462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BBE6CE9-A13D-4112-8919-C98AB1C927D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4DF23C3-DDE5-412D-AF4A-6F4A25904CC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D6E15EC7-CD3D-4AE7-85D6-BC6EEA3268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143000"/>
          </a:xfrm>
        </p:spPr>
        <p:txBody>
          <a:bodyPr/>
          <a:lstStyle/>
          <a:p>
            <a:r>
              <a:rPr lang="es-EC" dirty="0" smtClean="0"/>
              <a:t>Pruebas en ambiente controlado</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7" name="6 Marcador de contenido" descr="C:\Users\HP\Dropbox\TESIS\fotos\2015-09-04 09.35.59.jpg"/>
          <p:cNvPicPr>
            <a:picLocks noGrp="1"/>
          </p:cNvPicPr>
          <p:nvPr>
            <p:ph idx="1"/>
          </p:nvPr>
        </p:nvPicPr>
        <p:blipFill rotWithShape="1">
          <a:blip r:embed="rId2" cstate="print">
            <a:extLst>
              <a:ext uri="{28A0092B-C50C-407E-A947-70E740481C1C}">
                <a14:useLocalDpi xmlns:a14="http://schemas.microsoft.com/office/drawing/2010/main" val="0"/>
              </a:ext>
            </a:extLst>
          </a:blip>
          <a:srcRect l="3832" t="24092" r="11861"/>
          <a:stretch/>
        </p:blipFill>
        <p:spPr bwMode="auto">
          <a:xfrm>
            <a:off x="838200" y="2438400"/>
            <a:ext cx="3900070" cy="2634436"/>
          </a:xfrm>
          <a:prstGeom prst="rect">
            <a:avLst/>
          </a:prstGeom>
          <a:noFill/>
          <a:ln>
            <a:noFill/>
          </a:ln>
          <a:extLst>
            <a:ext uri="{53640926-AAD7-44D8-BBD7-CCE9431645EC}">
              <a14:shadowObscured xmlns:a14="http://schemas.microsoft.com/office/drawing/2010/main"/>
            </a:ext>
          </a:extLst>
        </p:spPr>
      </p:pic>
      <p:pic>
        <p:nvPicPr>
          <p:cNvPr id="8" name="7 Imagen" descr="G:\DCIM\Camera\2015-09-07 09.20.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438400"/>
            <a:ext cx="3505200" cy="2667000"/>
          </a:xfrm>
          <a:prstGeom prst="rect">
            <a:avLst/>
          </a:prstGeom>
          <a:noFill/>
          <a:ln>
            <a:noFill/>
          </a:ln>
        </p:spPr>
      </p:pic>
    </p:spTree>
    <p:extLst>
      <p:ext uri="{BB962C8B-B14F-4D97-AF65-F5344CB8AC3E}">
        <p14:creationId xmlns:p14="http://schemas.microsoft.com/office/powerpoint/2010/main" val="1946013781"/>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143000"/>
          </a:xfrm>
        </p:spPr>
        <p:txBody>
          <a:bodyPr/>
          <a:lstStyle/>
          <a:p>
            <a:r>
              <a:rPr lang="es-EC" dirty="0" smtClean="0"/>
              <a:t>Humedad</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996026735"/>
              </p:ext>
            </p:extLst>
          </p:nvPr>
        </p:nvGraphicFramePr>
        <p:xfrm>
          <a:off x="2286000" y="1905000"/>
          <a:ext cx="4038600" cy="2667000"/>
        </p:xfrm>
        <a:graphic>
          <a:graphicData uri="http://schemas.openxmlformats.org/drawingml/2006/table">
            <a:tbl>
              <a:tblPr firstRow="1" firstCol="1" bandRow="1">
                <a:tableStyleId>{5940675A-B579-460E-94D1-54222C63F5DA}</a:tableStyleId>
              </a:tblPr>
              <a:tblGrid>
                <a:gridCol w="457575"/>
                <a:gridCol w="1193675"/>
                <a:gridCol w="1193675"/>
                <a:gridCol w="1193675"/>
              </a:tblGrid>
              <a:tr h="533400">
                <a:tc>
                  <a:txBody>
                    <a:bodyPr/>
                    <a:lstStyle/>
                    <a:p>
                      <a:pPr>
                        <a:lnSpc>
                          <a:spcPct val="150000"/>
                        </a:lnSpc>
                        <a:spcAft>
                          <a:spcPts val="0"/>
                        </a:spcAft>
                      </a:pPr>
                      <a:r>
                        <a:rPr lang="es-EC" sz="2000" dirty="0">
                          <a:effectLst/>
                        </a:rPr>
                        <a:t>#</a:t>
                      </a:r>
                      <a:endParaRPr lang="es-EC" sz="1800" dirty="0">
                        <a:effectLst/>
                        <a:latin typeface="Calibri"/>
                        <a:ea typeface="Calibri"/>
                        <a:cs typeface="Times New Roman"/>
                      </a:endParaRPr>
                    </a:p>
                  </a:txBody>
                  <a:tcPr marL="44450" marR="44450" marT="0" marB="0" anchor="b"/>
                </a:tc>
                <a:tc>
                  <a:txBody>
                    <a:bodyPr/>
                    <a:lstStyle/>
                    <a:p>
                      <a:pPr>
                        <a:lnSpc>
                          <a:spcPct val="150000"/>
                        </a:lnSpc>
                        <a:spcAft>
                          <a:spcPts val="0"/>
                        </a:spcAft>
                      </a:pPr>
                      <a:r>
                        <a:rPr lang="es-EC" sz="2000">
                          <a:effectLst/>
                        </a:rPr>
                        <a:t>Lectura</a:t>
                      </a:r>
                      <a:endParaRPr lang="es-EC" sz="1800">
                        <a:effectLst/>
                        <a:latin typeface="Calibri"/>
                        <a:ea typeface="Calibri"/>
                        <a:cs typeface="Times New Roman"/>
                      </a:endParaRPr>
                    </a:p>
                  </a:txBody>
                  <a:tcPr marL="44450" marR="44450" marT="0" marB="0" anchor="b"/>
                </a:tc>
                <a:tc>
                  <a:txBody>
                    <a:bodyPr/>
                    <a:lstStyle/>
                    <a:p>
                      <a:pPr>
                        <a:lnSpc>
                          <a:spcPct val="150000"/>
                        </a:lnSpc>
                        <a:spcAft>
                          <a:spcPts val="0"/>
                        </a:spcAft>
                      </a:pPr>
                      <a:r>
                        <a:rPr lang="es-EC" sz="2000" dirty="0">
                          <a:effectLst/>
                        </a:rPr>
                        <a:t>Patrón</a:t>
                      </a:r>
                      <a:endParaRPr lang="es-EC" sz="1800" dirty="0">
                        <a:effectLst/>
                        <a:latin typeface="Calibri"/>
                        <a:ea typeface="Calibri"/>
                        <a:cs typeface="Times New Roman"/>
                      </a:endParaRPr>
                    </a:p>
                  </a:txBody>
                  <a:tcPr marL="44450" marR="44450" marT="0" marB="0" anchor="b"/>
                </a:tc>
                <a:tc>
                  <a:txBody>
                    <a:bodyPr/>
                    <a:lstStyle/>
                    <a:p>
                      <a:pPr>
                        <a:lnSpc>
                          <a:spcPct val="150000"/>
                        </a:lnSpc>
                        <a:spcAft>
                          <a:spcPts val="0"/>
                        </a:spcAft>
                      </a:pPr>
                      <a:r>
                        <a:rPr lang="es-EC" sz="2000">
                          <a:effectLst/>
                        </a:rPr>
                        <a:t>error</a:t>
                      </a:r>
                      <a:endParaRPr lang="es-EC" sz="1800">
                        <a:effectLst/>
                        <a:latin typeface="Calibri"/>
                        <a:ea typeface="Calibri"/>
                        <a:cs typeface="Times New Roman"/>
                      </a:endParaRPr>
                    </a:p>
                  </a:txBody>
                  <a:tcPr marL="44450" marR="44450" marT="0" marB="0" anchor="b"/>
                </a:tc>
              </a:tr>
              <a:tr h="533400">
                <a:tc>
                  <a:txBody>
                    <a:bodyPr/>
                    <a:lstStyle/>
                    <a:p>
                      <a:pPr algn="r">
                        <a:lnSpc>
                          <a:spcPct val="150000"/>
                        </a:lnSpc>
                        <a:spcAft>
                          <a:spcPts val="0"/>
                        </a:spcAft>
                      </a:pPr>
                      <a:r>
                        <a:rPr lang="es-EC" sz="2000">
                          <a:effectLst/>
                        </a:rPr>
                        <a:t>1</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19,40%</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20,79%</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1,39%</a:t>
                      </a:r>
                      <a:endParaRPr lang="es-EC" sz="1800">
                        <a:effectLst/>
                        <a:latin typeface="Calibri"/>
                        <a:ea typeface="Calibri"/>
                        <a:cs typeface="Times New Roman"/>
                      </a:endParaRPr>
                    </a:p>
                  </a:txBody>
                  <a:tcPr marL="44450" marR="44450" marT="0" marB="0" anchor="b"/>
                </a:tc>
              </a:tr>
              <a:tr h="533400">
                <a:tc>
                  <a:txBody>
                    <a:bodyPr/>
                    <a:lstStyle/>
                    <a:p>
                      <a:pPr algn="r">
                        <a:lnSpc>
                          <a:spcPct val="150000"/>
                        </a:lnSpc>
                        <a:spcAft>
                          <a:spcPts val="0"/>
                        </a:spcAft>
                      </a:pPr>
                      <a:r>
                        <a:rPr lang="es-EC" sz="2000">
                          <a:effectLst/>
                        </a:rPr>
                        <a:t>2</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33,82%</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35,12%</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1,30%</a:t>
                      </a:r>
                      <a:endParaRPr lang="es-EC" sz="1800">
                        <a:effectLst/>
                        <a:latin typeface="Calibri"/>
                        <a:ea typeface="Calibri"/>
                        <a:cs typeface="Times New Roman"/>
                      </a:endParaRPr>
                    </a:p>
                  </a:txBody>
                  <a:tcPr marL="44450" marR="44450" marT="0" marB="0" anchor="b"/>
                </a:tc>
              </a:tr>
              <a:tr h="533400">
                <a:tc>
                  <a:txBody>
                    <a:bodyPr/>
                    <a:lstStyle/>
                    <a:p>
                      <a:pPr algn="r">
                        <a:lnSpc>
                          <a:spcPct val="150000"/>
                        </a:lnSpc>
                        <a:spcAft>
                          <a:spcPts val="0"/>
                        </a:spcAft>
                      </a:pPr>
                      <a:r>
                        <a:rPr lang="es-EC" sz="2000">
                          <a:effectLst/>
                        </a:rPr>
                        <a:t>3</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48,01%</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49,77%</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1,76%</a:t>
                      </a:r>
                      <a:endParaRPr lang="es-EC" sz="1800">
                        <a:effectLst/>
                        <a:latin typeface="Calibri"/>
                        <a:ea typeface="Calibri"/>
                        <a:cs typeface="Times New Roman"/>
                      </a:endParaRPr>
                    </a:p>
                  </a:txBody>
                  <a:tcPr marL="44450" marR="44450" marT="0" marB="0" anchor="b"/>
                </a:tc>
              </a:tr>
              <a:tr h="533400">
                <a:tc>
                  <a:txBody>
                    <a:bodyPr/>
                    <a:lstStyle/>
                    <a:p>
                      <a:pPr algn="r">
                        <a:lnSpc>
                          <a:spcPct val="150000"/>
                        </a:lnSpc>
                        <a:spcAft>
                          <a:spcPts val="0"/>
                        </a:spcAft>
                      </a:pPr>
                      <a:r>
                        <a:rPr lang="es-EC" sz="2000">
                          <a:effectLst/>
                        </a:rPr>
                        <a:t>4</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a:effectLst/>
                        </a:rPr>
                        <a:t>75,75%</a:t>
                      </a:r>
                      <a:endParaRPr lang="es-EC" sz="18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dirty="0">
                          <a:effectLst/>
                        </a:rPr>
                        <a:t>74,41%</a:t>
                      </a:r>
                      <a:endParaRPr lang="es-EC" sz="1800" dirty="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2000" dirty="0">
                          <a:effectLst/>
                        </a:rPr>
                        <a:t>-1,34%</a:t>
                      </a:r>
                      <a:endParaRPr lang="es-EC" sz="1800" dirty="0">
                        <a:effectLst/>
                        <a:latin typeface="Calibri"/>
                        <a:ea typeface="Calibri"/>
                        <a:cs typeface="Times New Roman"/>
                      </a:endParaRPr>
                    </a:p>
                  </a:txBody>
                  <a:tcPr marL="44450" marR="44450" marT="0" marB="0" anchor="b"/>
                </a:tc>
              </a:tr>
            </a:tbl>
          </a:graphicData>
        </a:graphic>
      </p:graphicFrame>
      <p:sp>
        <p:nvSpPr>
          <p:cNvPr id="5" name="4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1513468870"/>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Temperatura</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202015574"/>
              </p:ext>
            </p:extLst>
          </p:nvPr>
        </p:nvGraphicFramePr>
        <p:xfrm>
          <a:off x="2286001" y="2133601"/>
          <a:ext cx="4800599" cy="2667000"/>
        </p:xfrm>
        <a:graphic>
          <a:graphicData uri="http://schemas.openxmlformats.org/drawingml/2006/table">
            <a:tbl>
              <a:tblPr>
                <a:tableStyleId>{5940675A-B579-460E-94D1-54222C63F5DA}</a:tableStyleId>
              </a:tblPr>
              <a:tblGrid>
                <a:gridCol w="521669"/>
                <a:gridCol w="1546376"/>
                <a:gridCol w="1440801"/>
                <a:gridCol w="1291753"/>
              </a:tblGrid>
              <a:tr h="381000">
                <a:tc>
                  <a:txBody>
                    <a:bodyPr/>
                    <a:lstStyle/>
                    <a:p>
                      <a:pPr algn="l" fontAlgn="b"/>
                      <a:r>
                        <a:rPr lang="es-EC" sz="2000" u="none" strike="noStrike" dirty="0">
                          <a:effectLst/>
                        </a:rPr>
                        <a:t>#</a:t>
                      </a:r>
                      <a:endParaRPr lang="es-EC" sz="2000" b="0" i="0" u="none" strike="noStrike" dirty="0">
                        <a:solidFill>
                          <a:srgbClr val="000000"/>
                        </a:solidFill>
                        <a:effectLst/>
                        <a:latin typeface="Times New Roman"/>
                      </a:endParaRPr>
                    </a:p>
                  </a:txBody>
                  <a:tcPr marL="9525" marR="9525" marT="9525" marB="0" anchor="b"/>
                </a:tc>
                <a:tc>
                  <a:txBody>
                    <a:bodyPr/>
                    <a:lstStyle/>
                    <a:p>
                      <a:pPr algn="l" fontAlgn="b"/>
                      <a:r>
                        <a:rPr lang="es-EC" sz="2000" u="none" strike="noStrike" dirty="0">
                          <a:effectLst/>
                        </a:rPr>
                        <a:t>Lectura (</a:t>
                      </a:r>
                      <a:r>
                        <a:rPr lang="es-EC" sz="2000" u="none" strike="noStrike" dirty="0" err="1">
                          <a:effectLst/>
                        </a:rPr>
                        <a:t>ºC</a:t>
                      </a:r>
                      <a:r>
                        <a:rPr lang="es-EC" sz="2000" u="none" strike="noStrike" dirty="0">
                          <a:effectLst/>
                        </a:rPr>
                        <a:t>)</a:t>
                      </a:r>
                      <a:endParaRPr lang="es-EC" sz="2000" b="0" i="0" u="none" strike="noStrike" dirty="0">
                        <a:solidFill>
                          <a:srgbClr val="000000"/>
                        </a:solidFill>
                        <a:effectLst/>
                        <a:latin typeface="Times New Roman"/>
                      </a:endParaRPr>
                    </a:p>
                  </a:txBody>
                  <a:tcPr marL="9525" marR="9525" marT="9525" marB="0" anchor="b"/>
                </a:tc>
                <a:tc>
                  <a:txBody>
                    <a:bodyPr/>
                    <a:lstStyle/>
                    <a:p>
                      <a:pPr algn="l" fontAlgn="b"/>
                      <a:r>
                        <a:rPr lang="es-EC" sz="2000" u="none" strike="noStrike">
                          <a:effectLst/>
                        </a:rPr>
                        <a:t>Patrón (ºC)</a:t>
                      </a:r>
                      <a:endParaRPr lang="es-EC" sz="2000" b="0" i="0" u="none" strike="noStrike">
                        <a:solidFill>
                          <a:srgbClr val="000000"/>
                        </a:solidFill>
                        <a:effectLst/>
                        <a:latin typeface="Times New Roman"/>
                      </a:endParaRPr>
                    </a:p>
                  </a:txBody>
                  <a:tcPr marL="9525" marR="9525" marT="9525" marB="0" anchor="b"/>
                </a:tc>
                <a:tc>
                  <a:txBody>
                    <a:bodyPr/>
                    <a:lstStyle/>
                    <a:p>
                      <a:pPr algn="l" fontAlgn="b"/>
                      <a:r>
                        <a:rPr lang="es-EC" sz="2000" u="none" strike="noStrike">
                          <a:effectLst/>
                        </a:rPr>
                        <a:t>Error (ºC)</a:t>
                      </a:r>
                      <a:endParaRPr lang="es-EC" sz="2000" b="0" i="0" u="none" strike="noStrike">
                        <a:solidFill>
                          <a:srgbClr val="000000"/>
                        </a:solidFill>
                        <a:effectLst/>
                        <a:latin typeface="Times New Roman"/>
                      </a:endParaRPr>
                    </a:p>
                  </a:txBody>
                  <a:tcPr marL="9525" marR="9525" marT="9525" marB="0" anchor="b"/>
                </a:tc>
              </a:tr>
              <a:tr h="381000">
                <a:tc>
                  <a:txBody>
                    <a:bodyPr/>
                    <a:lstStyle/>
                    <a:p>
                      <a:pPr algn="r" fontAlgn="b"/>
                      <a:r>
                        <a:rPr lang="es-EC" sz="2000" u="none" strike="noStrike">
                          <a:effectLst/>
                        </a:rPr>
                        <a:t>1</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-9,50</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-9,89</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0,39</a:t>
                      </a:r>
                      <a:endParaRPr lang="es-EC" sz="2000" b="0" i="0" u="none" strike="noStrike">
                        <a:solidFill>
                          <a:srgbClr val="000000"/>
                        </a:solidFill>
                        <a:effectLst/>
                        <a:latin typeface="Times New Roman"/>
                      </a:endParaRPr>
                    </a:p>
                  </a:txBody>
                  <a:tcPr marL="9525" marR="9525" marT="9525" marB="0" anchor="b"/>
                </a:tc>
              </a:tr>
              <a:tr h="381000">
                <a:tc>
                  <a:txBody>
                    <a:bodyPr/>
                    <a:lstStyle/>
                    <a:p>
                      <a:pPr algn="r" fontAlgn="b"/>
                      <a:r>
                        <a:rPr lang="es-EC" sz="2000" u="none" strike="noStrike">
                          <a:effectLst/>
                        </a:rPr>
                        <a:t>2</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0,20</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0,04</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0,16</a:t>
                      </a:r>
                      <a:endParaRPr lang="es-EC" sz="2000" b="0" i="0" u="none" strike="noStrike">
                        <a:solidFill>
                          <a:srgbClr val="000000"/>
                        </a:solidFill>
                        <a:effectLst/>
                        <a:latin typeface="Times New Roman"/>
                      </a:endParaRPr>
                    </a:p>
                  </a:txBody>
                  <a:tcPr marL="9525" marR="9525" marT="9525" marB="0" anchor="b"/>
                </a:tc>
              </a:tr>
              <a:tr h="381000">
                <a:tc>
                  <a:txBody>
                    <a:bodyPr/>
                    <a:lstStyle/>
                    <a:p>
                      <a:pPr algn="r" fontAlgn="b"/>
                      <a:r>
                        <a:rPr lang="es-EC" sz="2000" u="none" strike="noStrike">
                          <a:effectLst/>
                        </a:rPr>
                        <a:t>3</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10,10</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10,04</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0,06</a:t>
                      </a:r>
                      <a:endParaRPr lang="es-EC" sz="2000" b="0" i="0" u="none" strike="noStrike">
                        <a:solidFill>
                          <a:srgbClr val="000000"/>
                        </a:solidFill>
                        <a:effectLst/>
                        <a:latin typeface="Times New Roman"/>
                      </a:endParaRPr>
                    </a:p>
                  </a:txBody>
                  <a:tcPr marL="9525" marR="9525" marT="9525" marB="0" anchor="b"/>
                </a:tc>
              </a:tr>
              <a:tr h="381000">
                <a:tc>
                  <a:txBody>
                    <a:bodyPr/>
                    <a:lstStyle/>
                    <a:p>
                      <a:pPr algn="r" fontAlgn="b"/>
                      <a:r>
                        <a:rPr lang="es-EC" sz="2000" u="none" strike="noStrike">
                          <a:effectLst/>
                        </a:rPr>
                        <a:t>4</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dirty="0">
                          <a:effectLst/>
                        </a:rPr>
                        <a:t>19,70</a:t>
                      </a:r>
                      <a:endParaRPr lang="es-EC" sz="2000" b="0" i="0" u="none" strike="noStrike" dirty="0">
                        <a:solidFill>
                          <a:srgbClr val="000000"/>
                        </a:solidFill>
                        <a:effectLst/>
                        <a:latin typeface="Times New Roman"/>
                      </a:endParaRPr>
                    </a:p>
                  </a:txBody>
                  <a:tcPr marL="9525" marR="9525" marT="9525" marB="0" anchor="b"/>
                </a:tc>
                <a:tc>
                  <a:txBody>
                    <a:bodyPr/>
                    <a:lstStyle/>
                    <a:p>
                      <a:pPr algn="r" fontAlgn="b"/>
                      <a:r>
                        <a:rPr lang="es-EC" sz="2000" u="none" strike="noStrike">
                          <a:effectLst/>
                        </a:rPr>
                        <a:t>19,90</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-0,20</a:t>
                      </a:r>
                      <a:endParaRPr lang="es-EC" sz="2000" b="0" i="0" u="none" strike="noStrike">
                        <a:solidFill>
                          <a:srgbClr val="000000"/>
                        </a:solidFill>
                        <a:effectLst/>
                        <a:latin typeface="Times New Roman"/>
                      </a:endParaRPr>
                    </a:p>
                  </a:txBody>
                  <a:tcPr marL="9525" marR="9525" marT="9525" marB="0" anchor="b"/>
                </a:tc>
              </a:tr>
              <a:tr h="381000">
                <a:tc>
                  <a:txBody>
                    <a:bodyPr/>
                    <a:lstStyle/>
                    <a:p>
                      <a:pPr algn="r" fontAlgn="b"/>
                      <a:r>
                        <a:rPr lang="es-EC" sz="2000" u="none" strike="noStrike">
                          <a:effectLst/>
                        </a:rPr>
                        <a:t>5</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29,80</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29,97</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-0,17</a:t>
                      </a:r>
                      <a:endParaRPr lang="es-EC" sz="2000" b="0" i="0" u="none" strike="noStrike">
                        <a:solidFill>
                          <a:srgbClr val="000000"/>
                        </a:solidFill>
                        <a:effectLst/>
                        <a:latin typeface="Times New Roman"/>
                      </a:endParaRPr>
                    </a:p>
                  </a:txBody>
                  <a:tcPr marL="9525" marR="9525" marT="9525" marB="0" anchor="b"/>
                </a:tc>
              </a:tr>
              <a:tr h="381000">
                <a:tc>
                  <a:txBody>
                    <a:bodyPr/>
                    <a:lstStyle/>
                    <a:p>
                      <a:pPr algn="r" fontAlgn="b"/>
                      <a:r>
                        <a:rPr lang="es-EC" sz="2000" u="none" strike="noStrike">
                          <a:effectLst/>
                        </a:rPr>
                        <a:t>6</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39,60</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a:effectLst/>
                        </a:rPr>
                        <a:t>39,94</a:t>
                      </a:r>
                      <a:endParaRPr lang="es-EC" sz="2000" b="0" i="0" u="none" strike="noStrike">
                        <a:solidFill>
                          <a:srgbClr val="000000"/>
                        </a:solidFill>
                        <a:effectLst/>
                        <a:latin typeface="Times New Roman"/>
                      </a:endParaRPr>
                    </a:p>
                  </a:txBody>
                  <a:tcPr marL="9525" marR="9525" marT="9525" marB="0" anchor="b"/>
                </a:tc>
                <a:tc>
                  <a:txBody>
                    <a:bodyPr/>
                    <a:lstStyle/>
                    <a:p>
                      <a:pPr algn="r" fontAlgn="b"/>
                      <a:r>
                        <a:rPr lang="es-EC" sz="2000" u="none" strike="noStrike" dirty="0">
                          <a:effectLst/>
                        </a:rPr>
                        <a:t>-0,34</a:t>
                      </a:r>
                      <a:endParaRPr lang="es-EC" sz="2000" b="0" i="0" u="none" strike="noStrike" dirty="0">
                        <a:solidFill>
                          <a:srgbClr val="000000"/>
                        </a:solidFill>
                        <a:effectLst/>
                        <a:latin typeface="Times New Roman"/>
                      </a:endParaRPr>
                    </a:p>
                  </a:txBody>
                  <a:tcPr marL="9525" marR="9525" marT="9525" marB="0" anchor="b"/>
                </a:tc>
              </a:tr>
            </a:tbl>
          </a:graphicData>
        </a:graphic>
      </p:graphicFrame>
      <p:sp>
        <p:nvSpPr>
          <p:cNvPr id="5" name="4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1071561995"/>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en ambientes reales</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7" name="6 Marcador de contenido" descr="D:\fotos\Tesis\2015-09-07 12.33.51.jpg"/>
          <p:cNvPicPr>
            <a:picLocks noGrp="1"/>
          </p:cNvPicPr>
          <p:nvPr>
            <p:ph idx="1"/>
          </p:nvPr>
        </p:nvPicPr>
        <p:blipFill rotWithShape="1">
          <a:blip r:embed="rId2" cstate="print">
            <a:extLst>
              <a:ext uri="{28A0092B-C50C-407E-A947-70E740481C1C}">
                <a14:useLocalDpi xmlns:a14="http://schemas.microsoft.com/office/drawing/2010/main" val="0"/>
              </a:ext>
            </a:extLst>
          </a:blip>
          <a:srcRect l="12683" t="10219" r="6341" b="11678"/>
          <a:stretch/>
        </p:blipFill>
        <p:spPr bwMode="auto">
          <a:xfrm>
            <a:off x="1143000" y="1828800"/>
            <a:ext cx="3200400" cy="4064000"/>
          </a:xfrm>
          <a:prstGeom prst="rect">
            <a:avLst/>
          </a:prstGeom>
          <a:noFill/>
          <a:ln>
            <a:noFill/>
          </a:ln>
          <a:extLst>
            <a:ext uri="{53640926-AAD7-44D8-BBD7-CCE9431645EC}">
              <a14:shadowObscured xmlns:a14="http://schemas.microsoft.com/office/drawing/2010/main"/>
            </a:ext>
          </a:extLst>
        </p:spPr>
      </p:pic>
      <p:pic>
        <p:nvPicPr>
          <p:cNvPr id="6146" name="Picture 2" descr="D:\fotos\Tesis\IMG_5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3048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677149"/>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Temperatura-Iñaquito</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2566296672"/>
              </p:ext>
            </p:extLst>
          </p:nvPr>
        </p:nvGraphicFramePr>
        <p:xfrm>
          <a:off x="457200" y="1295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731517"/>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Humedad-Iñaquito</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014140283"/>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4489213"/>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Temperatura-</a:t>
            </a:r>
            <a:r>
              <a:rPr lang="es-EC" dirty="0" err="1" smtClean="0"/>
              <a:t>Machachi</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216274164"/>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6520262"/>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57200"/>
            <a:ext cx="8229600" cy="1143000"/>
          </a:xfrm>
        </p:spPr>
        <p:txBody>
          <a:bodyPr/>
          <a:lstStyle/>
          <a:p>
            <a:r>
              <a:rPr lang="es-EC" dirty="0" smtClean="0"/>
              <a:t>Humedad-</a:t>
            </a:r>
            <a:r>
              <a:rPr lang="es-EC" dirty="0" err="1" smtClean="0"/>
              <a:t>Machachi</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657773288"/>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00942"/>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Helada</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graphicFrame>
        <p:nvGraphicFramePr>
          <p:cNvPr id="7" name="6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5632141"/>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143000"/>
          </a:xfrm>
        </p:spPr>
        <p:txBody>
          <a:bodyPr/>
          <a:lstStyle/>
          <a:p>
            <a:r>
              <a:rPr lang="es-EC" dirty="0" smtClean="0"/>
              <a:t>Distancia de transmisión </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504182950"/>
              </p:ext>
            </p:extLst>
          </p:nvPr>
        </p:nvGraphicFramePr>
        <p:xfrm>
          <a:off x="2743200" y="2743200"/>
          <a:ext cx="3162935" cy="1964657"/>
        </p:xfrm>
        <a:graphic>
          <a:graphicData uri="http://schemas.openxmlformats.org/drawingml/2006/table">
            <a:tbl>
              <a:tblPr firstRow="1" firstCol="1" bandRow="1">
                <a:tableStyleId>{5C22544A-7EE6-4342-B048-85BDC9FD1C3A}</a:tableStyleId>
              </a:tblPr>
              <a:tblGrid>
                <a:gridCol w="2089761"/>
                <a:gridCol w="1073174"/>
              </a:tblGrid>
              <a:tr h="1009811">
                <a:tc>
                  <a:txBody>
                    <a:bodyPr/>
                    <a:lstStyle/>
                    <a:p>
                      <a:pPr algn="ctr">
                        <a:lnSpc>
                          <a:spcPct val="150000"/>
                        </a:lnSpc>
                        <a:spcAft>
                          <a:spcPts val="0"/>
                        </a:spcAft>
                      </a:pPr>
                      <a:r>
                        <a:rPr lang="es-EC" sz="1800" dirty="0">
                          <a:effectLst/>
                        </a:rPr>
                        <a:t>Prueba</a:t>
                      </a:r>
                      <a:endParaRPr lang="es-EC" sz="16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Distancia (m)</a:t>
                      </a:r>
                      <a:endParaRPr lang="es-EC" sz="1600">
                        <a:effectLst/>
                        <a:latin typeface="Calibri"/>
                        <a:ea typeface="Calibri"/>
                        <a:cs typeface="Times New Roman"/>
                      </a:endParaRPr>
                    </a:p>
                  </a:txBody>
                  <a:tcPr marL="44450" marR="44450" marT="0" marB="0" anchor="b"/>
                </a:tc>
              </a:tr>
              <a:tr h="477423">
                <a:tc>
                  <a:txBody>
                    <a:bodyPr/>
                    <a:lstStyle/>
                    <a:p>
                      <a:pPr>
                        <a:lnSpc>
                          <a:spcPct val="150000"/>
                        </a:lnSpc>
                        <a:spcAft>
                          <a:spcPts val="0"/>
                        </a:spcAft>
                      </a:pPr>
                      <a:r>
                        <a:rPr lang="es-EC" sz="1800" dirty="0" smtClean="0">
                          <a:effectLst/>
                        </a:rPr>
                        <a:t>Sin </a:t>
                      </a:r>
                      <a:r>
                        <a:rPr lang="es-EC" sz="1800" dirty="0">
                          <a:effectLst/>
                        </a:rPr>
                        <a:t>línea de vista</a:t>
                      </a:r>
                      <a:endParaRPr lang="es-EC" sz="16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52</a:t>
                      </a:r>
                      <a:endParaRPr lang="es-EC" sz="1600">
                        <a:effectLst/>
                        <a:latin typeface="Calibri"/>
                        <a:ea typeface="Calibri"/>
                        <a:cs typeface="Times New Roman"/>
                      </a:endParaRPr>
                    </a:p>
                  </a:txBody>
                  <a:tcPr marL="44450" marR="44450" marT="0" marB="0" anchor="b"/>
                </a:tc>
              </a:tr>
              <a:tr h="477423">
                <a:tc>
                  <a:txBody>
                    <a:bodyPr/>
                    <a:lstStyle/>
                    <a:p>
                      <a:pPr>
                        <a:lnSpc>
                          <a:spcPct val="150000"/>
                        </a:lnSpc>
                        <a:spcAft>
                          <a:spcPts val="0"/>
                        </a:spcAft>
                      </a:pPr>
                      <a:r>
                        <a:rPr lang="es-EC" sz="1800" dirty="0" smtClean="0">
                          <a:effectLst/>
                        </a:rPr>
                        <a:t>Con </a:t>
                      </a:r>
                      <a:r>
                        <a:rPr lang="es-EC" sz="1800" dirty="0">
                          <a:effectLst/>
                        </a:rPr>
                        <a:t>línea de vista </a:t>
                      </a:r>
                      <a:endParaRPr lang="es-EC" sz="16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dirty="0">
                          <a:effectLst/>
                        </a:rPr>
                        <a:t>126</a:t>
                      </a:r>
                      <a:endParaRPr lang="es-EC" sz="1600" dirty="0">
                        <a:effectLst/>
                        <a:latin typeface="Calibri"/>
                        <a:ea typeface="Calibri"/>
                        <a:cs typeface="Times New Roman"/>
                      </a:endParaRPr>
                    </a:p>
                  </a:txBody>
                  <a:tcPr marL="44450" marR="44450" marT="0" marB="0" anchor="b"/>
                </a:tc>
              </a:tr>
            </a:tbl>
          </a:graphicData>
        </a:graphic>
      </p:graphicFrame>
      <p:sp>
        <p:nvSpPr>
          <p:cNvPr id="5" name="4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59213073"/>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06535331"/>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11118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609600"/>
            <a:ext cx="8229600" cy="1143000"/>
          </a:xfrm>
        </p:spPr>
        <p:txBody>
          <a:bodyPr/>
          <a:lstStyle/>
          <a:p>
            <a:r>
              <a:rPr lang="es-EC" dirty="0" smtClean="0"/>
              <a:t>Autonomía del módulo remoto</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286779861"/>
              </p:ext>
            </p:extLst>
          </p:nvPr>
        </p:nvGraphicFramePr>
        <p:xfrm>
          <a:off x="1295400" y="2514600"/>
          <a:ext cx="6705601" cy="1949696"/>
        </p:xfrm>
        <a:graphic>
          <a:graphicData uri="http://schemas.openxmlformats.org/drawingml/2006/table">
            <a:tbl>
              <a:tblPr firstRow="1" firstCol="1" bandRow="1">
                <a:tableStyleId>{5C22544A-7EE6-4342-B048-85BDC9FD1C3A}</a:tableStyleId>
              </a:tblPr>
              <a:tblGrid>
                <a:gridCol w="730372"/>
                <a:gridCol w="1217944"/>
                <a:gridCol w="1006728"/>
                <a:gridCol w="2151636"/>
                <a:gridCol w="1598921"/>
              </a:tblGrid>
              <a:tr h="366783">
                <a:tc>
                  <a:txBody>
                    <a:bodyPr/>
                    <a:lstStyle/>
                    <a:p>
                      <a:pPr algn="ctr">
                        <a:lnSpc>
                          <a:spcPct val="150000"/>
                        </a:lnSpc>
                        <a:spcAft>
                          <a:spcPts val="0"/>
                        </a:spcAft>
                      </a:pPr>
                      <a:r>
                        <a:rPr lang="es-EC" sz="1800" dirty="0">
                          <a:effectLst/>
                        </a:rPr>
                        <a:t> </a:t>
                      </a:r>
                      <a:endParaRPr lang="es-EC" sz="16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Fecha</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Hora</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Temperatura (ºC)</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Humedad (%)</a:t>
                      </a:r>
                      <a:endParaRPr lang="es-EC" sz="1600">
                        <a:effectLst/>
                        <a:latin typeface="Calibri"/>
                        <a:ea typeface="Calibri"/>
                        <a:cs typeface="Times New Roman"/>
                      </a:endParaRPr>
                    </a:p>
                  </a:txBody>
                  <a:tcPr marL="44450" marR="44450" marT="0" marB="0" anchor="b"/>
                </a:tc>
              </a:tr>
              <a:tr h="769108">
                <a:tc>
                  <a:txBody>
                    <a:bodyPr/>
                    <a:lstStyle/>
                    <a:p>
                      <a:pPr algn="ctr">
                        <a:lnSpc>
                          <a:spcPct val="150000"/>
                        </a:lnSpc>
                        <a:spcAft>
                          <a:spcPts val="0"/>
                        </a:spcAft>
                      </a:pPr>
                      <a:r>
                        <a:rPr lang="es-EC" sz="1800">
                          <a:effectLst/>
                        </a:rPr>
                        <a:t>Inicio</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14/09/2015</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7:42:59</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19,40</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28,14</a:t>
                      </a:r>
                      <a:endParaRPr lang="es-EC" sz="1600">
                        <a:effectLst/>
                        <a:latin typeface="Calibri"/>
                        <a:ea typeface="Calibri"/>
                        <a:cs typeface="Times New Roman"/>
                      </a:endParaRPr>
                    </a:p>
                  </a:txBody>
                  <a:tcPr marL="44450" marR="44450" marT="0" marB="0" anchor="b"/>
                </a:tc>
              </a:tr>
              <a:tr h="769108">
                <a:tc>
                  <a:txBody>
                    <a:bodyPr/>
                    <a:lstStyle/>
                    <a:p>
                      <a:pPr algn="ctr">
                        <a:lnSpc>
                          <a:spcPct val="150000"/>
                        </a:lnSpc>
                        <a:spcAft>
                          <a:spcPts val="0"/>
                        </a:spcAft>
                      </a:pPr>
                      <a:r>
                        <a:rPr lang="es-EC" sz="1800">
                          <a:effectLst/>
                        </a:rPr>
                        <a:t>Final</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dirty="0" smtClean="0">
                          <a:effectLst/>
                        </a:rPr>
                        <a:t>17/09/2015</a:t>
                      </a:r>
                      <a:endParaRPr lang="es-EC" sz="16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3:42:20 </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a:effectLst/>
                        </a:rPr>
                        <a:t> 17,20</a:t>
                      </a:r>
                      <a:endParaRPr lang="es-EC" sz="16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800" dirty="0">
                          <a:effectLst/>
                        </a:rPr>
                        <a:t>48.01 </a:t>
                      </a:r>
                      <a:endParaRPr lang="es-EC" sz="1600" dirty="0">
                        <a:effectLst/>
                        <a:latin typeface="Calibri"/>
                        <a:ea typeface="Calibri"/>
                        <a:cs typeface="Times New Roman"/>
                      </a:endParaRPr>
                    </a:p>
                  </a:txBody>
                  <a:tcPr marL="44450" marR="44450" marT="0" marB="0" anchor="b"/>
                </a:tc>
              </a:tr>
            </a:tbl>
          </a:graphicData>
        </a:graphic>
      </p:graphicFrame>
      <p:sp>
        <p:nvSpPr>
          <p:cNvPr id="5" name="4 Marcador de pie de página"/>
          <p:cNvSpPr>
            <a:spLocks noGrp="1"/>
          </p:cNvSpPr>
          <p:nvPr>
            <p:ph type="ftr" sz="quarter" idx="11"/>
          </p:nvPr>
        </p:nvSpPr>
        <p:spPr/>
        <p:txBody>
          <a:bodyPr/>
          <a:lstStyle/>
          <a:p>
            <a:r>
              <a:rPr lang="es-ES" dirty="0"/>
              <a:t>Carlos Araujo</a:t>
            </a:r>
          </a:p>
        </p:txBody>
      </p:sp>
      <p:sp>
        <p:nvSpPr>
          <p:cNvPr id="3" name="2 CuadroTexto"/>
          <p:cNvSpPr txBox="1"/>
          <p:nvPr/>
        </p:nvSpPr>
        <p:spPr>
          <a:xfrm>
            <a:off x="1371600" y="4800600"/>
            <a:ext cx="4195892" cy="369332"/>
          </a:xfrm>
          <a:prstGeom prst="rect">
            <a:avLst/>
          </a:prstGeom>
          <a:noFill/>
        </p:spPr>
        <p:txBody>
          <a:bodyPr wrap="none" rtlCol="0">
            <a:spAutoFit/>
          </a:bodyPr>
          <a:lstStyle/>
          <a:p>
            <a:r>
              <a:rPr lang="es-MX" dirty="0" smtClean="0"/>
              <a:t>Total: 68 </a:t>
            </a:r>
            <a:r>
              <a:rPr lang="es-MX" dirty="0"/>
              <a:t>horas de trabajo con 39 segundos</a:t>
            </a:r>
            <a:endParaRPr lang="es-EC" dirty="0"/>
          </a:p>
        </p:txBody>
      </p:sp>
    </p:spTree>
    <p:extLst>
      <p:ext uri="{BB962C8B-B14F-4D97-AF65-F5344CB8AC3E}">
        <p14:creationId xmlns:p14="http://schemas.microsoft.com/office/powerpoint/2010/main" val="760459485"/>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81902341"/>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31770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23564183"/>
              </p:ext>
            </p:extLst>
          </p:nvPr>
        </p:nvGraphicFramePr>
        <p:xfrm>
          <a:off x="76200" y="7620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34916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09409890"/>
              </p:ext>
            </p:extLst>
          </p:nvPr>
        </p:nvGraphicFramePr>
        <p:xfrm>
          <a:off x="76200" y="7620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2973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D119782-4EBB-4601-AC9C-282439CE634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22437A8-3C57-429D-BC9A-0FF1262402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22831404"/>
              </p:ext>
            </p:extLst>
          </p:nvPr>
        </p:nvGraphicFramePr>
        <p:xfrm>
          <a:off x="76200" y="7620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2973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1E369A6-8F4A-4199-8404-4ED41E34BFE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6C7535A-69EF-424B-8336-05F2533E38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38279997"/>
              </p:ext>
            </p:extLst>
          </p:nvPr>
        </p:nvGraphicFramePr>
        <p:xfrm>
          <a:off x="76200" y="7620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2973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7C5B11A-BC1E-40BE-ADF9-327BD89D2BF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15FBBD53-877C-493B-8B58-13CE2DDC9D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Carlos Araujo</a:t>
            </a:r>
          </a:p>
        </p:txBody>
      </p:sp>
      <p:pic>
        <p:nvPicPr>
          <p:cNvPr id="1026" name="Picture 2" descr="C:\Users\HP\Dropbox\Banco de ideas_detector\tulcá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219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55557"/>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714233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359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Heladas</a:t>
            </a:r>
            <a:endParaRPr lang="es-EC" dirty="0"/>
          </a:p>
        </p:txBody>
      </p:sp>
      <p:sp>
        <p:nvSpPr>
          <p:cNvPr id="3" name="2 Marcador de contenido"/>
          <p:cNvSpPr>
            <a:spLocks noGrp="1"/>
          </p:cNvSpPr>
          <p:nvPr>
            <p:ph idx="1"/>
          </p:nvPr>
        </p:nvSpPr>
        <p:spPr/>
        <p:txBody>
          <a:bodyPr/>
          <a:lstStyle/>
          <a:p>
            <a:r>
              <a:rPr lang="es-EC" dirty="0" smtClean="0"/>
              <a:t>¿Qué son las heladas?</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2050" name="Picture 2" descr="C:\Users\HP\Dropbox\Congreso papa\Imagenes\Extracelu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353525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ropbox\Congreso papa\Imagenes\intracelu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877" y="3124200"/>
            <a:ext cx="354532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19334"/>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Heladas</a:t>
            </a:r>
            <a:endParaRPr lang="es-EC" dirty="0"/>
          </a:p>
        </p:txBody>
      </p:sp>
      <p:sp>
        <p:nvSpPr>
          <p:cNvPr id="3" name="2 Marcador de contenido"/>
          <p:cNvSpPr>
            <a:spLocks noGrp="1"/>
          </p:cNvSpPr>
          <p:nvPr>
            <p:ph idx="1"/>
          </p:nvPr>
        </p:nvSpPr>
        <p:spPr/>
        <p:txBody>
          <a:bodyPr/>
          <a:lstStyle/>
          <a:p>
            <a:endParaRPr lang="es-EC"/>
          </a:p>
        </p:txBody>
      </p:sp>
      <p:sp>
        <p:nvSpPr>
          <p:cNvPr id="5" name="4 Marcador de pie de página"/>
          <p:cNvSpPr>
            <a:spLocks noGrp="1"/>
          </p:cNvSpPr>
          <p:nvPr>
            <p:ph type="ftr" sz="quarter" idx="11"/>
          </p:nvPr>
        </p:nvSpPr>
        <p:spPr/>
        <p:txBody>
          <a:bodyPr/>
          <a:lstStyle/>
          <a:p>
            <a:r>
              <a:rPr lang="es-ES" dirty="0"/>
              <a:t>Carlos Araujo</a:t>
            </a:r>
          </a:p>
        </p:txBody>
      </p:sp>
      <p:pic>
        <p:nvPicPr>
          <p:cNvPr id="1026" name="Picture 2" descr="C:\Users\HP\Dropbox\Congreso papa\Imagenes\1259535510889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2286000"/>
            <a:ext cx="355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ropbox\Congreso papa\Imagenes\Dañ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356241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74953"/>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Tiempos de producción</a:t>
            </a:r>
            <a:endParaRPr lang="es-EC" dirty="0"/>
          </a:p>
        </p:txBody>
      </p:sp>
      <p:sp>
        <p:nvSpPr>
          <p:cNvPr id="5" name="4 Marcador de pie de página"/>
          <p:cNvSpPr>
            <a:spLocks noGrp="1"/>
          </p:cNvSpPr>
          <p:nvPr>
            <p:ph type="ftr" sz="quarter" idx="11"/>
          </p:nvPr>
        </p:nvSpPr>
        <p:spPr/>
        <p:txBody>
          <a:bodyPr/>
          <a:lstStyle/>
          <a:p>
            <a:r>
              <a:rPr lang="es-ES" dirty="0"/>
              <a:t>Carlos Araujo</a:t>
            </a:r>
          </a:p>
        </p:txBody>
      </p:sp>
      <p:pic>
        <p:nvPicPr>
          <p:cNvPr id="3074" name="Picture 2" descr="C:\Users\HP\Dropbox\TESIS\fotos\QUINUA-FENOLOGIA_large_es.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749" b="16849"/>
          <a:stretch/>
        </p:blipFill>
        <p:spPr bwMode="auto">
          <a:xfrm>
            <a:off x="1646080" y="1143000"/>
            <a:ext cx="6050120" cy="474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82798"/>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7</a:t>
            </a:fld>
            <a:endParaRPr lang="es-ES"/>
          </a:p>
        </p:txBody>
      </p:sp>
      <p:pic>
        <p:nvPicPr>
          <p:cNvPr id="7" name="Picture 2" descr="C:\Users\HP\Dropbox\TESIS\fotos\QUINUA-FENOLOGIA_large_es.jpg"/>
          <p:cNvPicPr>
            <a:picLocks noChangeAspect="1" noChangeArrowheads="1"/>
          </p:cNvPicPr>
          <p:nvPr/>
        </p:nvPicPr>
        <p:blipFill rotWithShape="1">
          <a:blip r:embed="rId2">
            <a:extLst>
              <a:ext uri="{28A0092B-C50C-407E-A947-70E740481C1C}">
                <a14:useLocalDpi xmlns:a14="http://schemas.microsoft.com/office/drawing/2010/main" val="0"/>
              </a:ext>
            </a:extLst>
          </a:blip>
          <a:srcRect t="4749" b="16849"/>
          <a:stretch/>
        </p:blipFill>
        <p:spPr bwMode="auto">
          <a:xfrm>
            <a:off x="-41984" y="-304800"/>
            <a:ext cx="9262184" cy="726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80942"/>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16340223"/>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21334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819343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Carlos Araujo</a:t>
            </a:r>
          </a:p>
        </p:txBody>
      </p:sp>
    </p:spTree>
    <p:extLst>
      <p:ext uri="{BB962C8B-B14F-4D97-AF65-F5344CB8AC3E}">
        <p14:creationId xmlns:p14="http://schemas.microsoft.com/office/powerpoint/2010/main" val="30452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01EC2FB-863E-4E10-B1CF-5AA7C2EE9F1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3C2291F-0856-4B60-A2E3-FBE900183E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902A75E-69E1-41EB-9509-2D227650280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436B731-BB90-49D4-B475-3C3A52A9E0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A7CC4AE-DAAC-4DCB-93F9-395DF39701F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688B529-94A2-46C6-89B9-E0DC93CF805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4268F9C6-FFD4-48C4-B0E0-68376452BD8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767D718B-C8AF-4591-8797-F67F03A702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528769</TotalTime>
  <Words>676</Words>
  <Application>Microsoft Office PowerPoint</Application>
  <PresentationFormat>Presentación en pantalla (4:3)</PresentationFormat>
  <Paragraphs>174</Paragraphs>
  <Slides>37</Slides>
  <Notes>2</Notes>
  <HiddenSlides>0</HiddenSlides>
  <MMClips>0</MMClips>
  <ScaleCrop>false</ScaleCrop>
  <HeadingPairs>
    <vt:vector size="4" baseType="variant">
      <vt:variant>
        <vt:lpstr>Tema</vt:lpstr>
      </vt:variant>
      <vt:variant>
        <vt:i4>2</vt:i4>
      </vt:variant>
      <vt:variant>
        <vt:lpstr>Títulos de diapositiva</vt:lpstr>
      </vt:variant>
      <vt:variant>
        <vt:i4>37</vt:i4>
      </vt:variant>
    </vt:vector>
  </HeadingPairs>
  <TitlesOfParts>
    <vt:vector size="39" baseType="lpstr">
      <vt:lpstr>Theme1</vt:lpstr>
      <vt:lpstr>FORMATO ESPE2013V2</vt:lpstr>
      <vt:lpstr>Presentación de PowerPoint</vt:lpstr>
      <vt:lpstr>Presentación de PowerPoint</vt:lpstr>
      <vt:lpstr>Presentación de PowerPoint</vt:lpstr>
      <vt:lpstr>Heladas</vt:lpstr>
      <vt:lpstr>Heladas</vt:lpstr>
      <vt:lpstr>Tiempos de producción</vt:lpstr>
      <vt:lpstr>Presentación de PowerPoint</vt:lpstr>
      <vt:lpstr>Presentación de PowerPoint</vt:lpstr>
      <vt:lpstr>Presentación de PowerPoint</vt:lpstr>
      <vt:lpstr>Presentación de PowerPoint</vt:lpstr>
      <vt:lpstr>Temperatura de punto de rocío</vt:lpstr>
      <vt:lpstr>Presentación de PowerPoint</vt:lpstr>
      <vt:lpstr>Módulo remoto</vt:lpstr>
      <vt:lpstr>Presentación de PowerPoint</vt:lpstr>
      <vt:lpstr>Presentación de PowerPoint</vt:lpstr>
      <vt:lpstr>Presentación de PowerPoint</vt:lpstr>
      <vt:lpstr>Módulo base</vt:lpstr>
      <vt:lpstr>Interfaz Humano Máquina </vt:lpstr>
      <vt:lpstr>Presentación de PowerPoint</vt:lpstr>
      <vt:lpstr>Pruebas en ambiente controlado</vt:lpstr>
      <vt:lpstr>Humedad</vt:lpstr>
      <vt:lpstr>Temperatura</vt:lpstr>
      <vt:lpstr>Pruebas en ambientes reales</vt:lpstr>
      <vt:lpstr>Temperatura-Iñaquito</vt:lpstr>
      <vt:lpstr>Humedad-Iñaquito</vt:lpstr>
      <vt:lpstr>Temperatura-Machachi</vt:lpstr>
      <vt:lpstr>Humedad-Machachi</vt:lpstr>
      <vt:lpstr>Helada</vt:lpstr>
      <vt:lpstr>Distancia de transmisión </vt:lpstr>
      <vt:lpstr>Autonomía del módulo remoto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HP</cp:lastModifiedBy>
  <cp:revision>61</cp:revision>
  <dcterms:created xsi:type="dcterms:W3CDTF">2012-08-14T15:29:02Z</dcterms:created>
  <dcterms:modified xsi:type="dcterms:W3CDTF">2015-11-04T16:45:18Z</dcterms:modified>
</cp:coreProperties>
</file>