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diagrams/data5.xml" ContentType="application/vnd.openxmlformats-officedocument.drawingml.diagramData+xml"/>
  <Override PartName="/ppt/notesSlides/notesSlide8.xml" ContentType="application/vnd.openxmlformats-officedocument.presentationml.notesSlide+xml"/>
  <Override PartName="/ppt/diagrams/data3.xml" ContentType="application/vnd.openxmlformats-officedocument.drawingml.diagramData+xml"/>
  <Override PartName="/ppt/notesSlides/notesSlide6.xml" ContentType="application/vnd.openxmlformats-officedocument.presentationml.notesSlide+xml"/>
  <Override PartName="/ppt/diagrams/colors5.xml" ContentType="application/vnd.openxmlformats-officedocument.drawingml.diagramColors+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8" r:id="rId2"/>
    <p:sldId id="259" r:id="rId3"/>
    <p:sldId id="260" r:id="rId4"/>
    <p:sldId id="261" r:id="rId5"/>
    <p:sldId id="264" r:id="rId6"/>
    <p:sldId id="265" r:id="rId7"/>
    <p:sldId id="282" r:id="rId8"/>
    <p:sldId id="266" r:id="rId9"/>
    <p:sldId id="268" r:id="rId10"/>
    <p:sldId id="283" r:id="rId11"/>
    <p:sldId id="284" r:id="rId12"/>
    <p:sldId id="269" r:id="rId13"/>
    <p:sldId id="270" r:id="rId14"/>
    <p:sldId id="286" r:id="rId15"/>
    <p:sldId id="287" r:id="rId16"/>
    <p:sldId id="285" r:id="rId17"/>
    <p:sldId id="272" r:id="rId18"/>
    <p:sldId id="273" r:id="rId19"/>
    <p:sldId id="288" r:id="rId20"/>
    <p:sldId id="275" r:id="rId21"/>
    <p:sldId id="276" r:id="rId22"/>
    <p:sldId id="277" r:id="rId23"/>
    <p:sldId id="280" r:id="rId24"/>
    <p:sldId id="279" r:id="rId25"/>
    <p:sldId id="278" r:id="rId26"/>
    <p:sldId id="281" r:id="rId27"/>
    <p:sldId id="299" r:id="rId28"/>
    <p:sldId id="290" r:id="rId29"/>
    <p:sldId id="291" r:id="rId30"/>
    <p:sldId id="298" r:id="rId31"/>
    <p:sldId id="292" r:id="rId32"/>
    <p:sldId id="293" r:id="rId33"/>
    <p:sldId id="297" r:id="rId34"/>
    <p:sldId id="295" r:id="rId35"/>
    <p:sldId id="296" r:id="rId36"/>
    <p:sldId id="294" r:id="rId37"/>
    <p:sldId id="300" r:id="rId38"/>
    <p:sldId id="303" r:id="rId39"/>
    <p:sldId id="301" r:id="rId40"/>
    <p:sldId id="306" r:id="rId41"/>
    <p:sldId id="307" r:id="rId42"/>
    <p:sldId id="308" r:id="rId43"/>
    <p:sldId id="302" r:id="rId44"/>
    <p:sldId id="311" r:id="rId45"/>
    <p:sldId id="312" r:id="rId46"/>
    <p:sldId id="309" r:id="rId47"/>
    <p:sldId id="310" r:id="rId48"/>
    <p:sldId id="313" r:id="rId49"/>
    <p:sldId id="314" r:id="rId50"/>
    <p:sldId id="315" r:id="rId51"/>
    <p:sldId id="316" r:id="rId52"/>
    <p:sldId id="319" r:id="rId53"/>
    <p:sldId id="317" r:id="rId54"/>
    <p:sldId id="320" r:id="rId55"/>
    <p:sldId id="321" r:id="rId56"/>
    <p:sldId id="322" r:id="rId57"/>
    <p:sldId id="323" r:id="rId58"/>
    <p:sldId id="324" r:id="rId59"/>
    <p:sldId id="326" r:id="rId60"/>
    <p:sldId id="328" r:id="rId61"/>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79732" autoAdjust="0"/>
  </p:normalViewPr>
  <p:slideViewPr>
    <p:cSldViewPr>
      <p:cViewPr varScale="1">
        <p:scale>
          <a:sx n="62" d="100"/>
          <a:sy n="62" d="100"/>
        </p:scale>
        <p:origin x="-1584"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DBEAB0-8130-4117-AC80-377D2DA2C0C3}" type="doc">
      <dgm:prSet loTypeId="urn:microsoft.com/office/officeart/2008/layout/VerticalCurvedList" loCatId="list" qsTypeId="urn:microsoft.com/office/officeart/2005/8/quickstyle/simple3" qsCatId="simple" csTypeId="urn:microsoft.com/office/officeart/2005/8/colors/accent3_1" csCatId="accent3" phldr="1"/>
      <dgm:spPr/>
      <dgm:t>
        <a:bodyPr/>
        <a:lstStyle/>
        <a:p>
          <a:endParaRPr lang="es-EC"/>
        </a:p>
      </dgm:t>
    </dgm:pt>
    <dgm:pt modelId="{002D142B-57CA-41B5-837A-ED8793A32EFC}">
      <dgm:prSet phldrT="[Texto]" custT="1"/>
      <dgm:spPr/>
      <dgm:t>
        <a:bodyPr/>
        <a:lstStyle/>
        <a:p>
          <a:r>
            <a:rPr lang="es-EC" sz="2400" dirty="0" smtClean="0">
              <a:latin typeface="Arial" pitchFamily="34" charset="0"/>
              <a:cs typeface="Arial" pitchFamily="34" charset="0"/>
            </a:rPr>
            <a:t>Introducción.</a:t>
          </a:r>
          <a:endParaRPr lang="es-EC" sz="2400" dirty="0">
            <a:latin typeface="Arial" pitchFamily="34" charset="0"/>
            <a:cs typeface="Arial" pitchFamily="34" charset="0"/>
          </a:endParaRPr>
        </a:p>
      </dgm:t>
    </dgm:pt>
    <dgm:pt modelId="{90D64167-6330-40AD-B193-4D793AE92773}" type="parTrans" cxnId="{77CFD9A6-4376-4C9A-9D43-642D704635C2}">
      <dgm:prSet/>
      <dgm:spPr/>
      <dgm:t>
        <a:bodyPr/>
        <a:lstStyle/>
        <a:p>
          <a:endParaRPr lang="es-EC" sz="2400">
            <a:latin typeface="Arial" pitchFamily="34" charset="0"/>
            <a:cs typeface="Arial" pitchFamily="34" charset="0"/>
          </a:endParaRPr>
        </a:p>
      </dgm:t>
    </dgm:pt>
    <dgm:pt modelId="{4062AF51-C3F4-4ADD-AE27-D74927942BAE}" type="sibTrans" cxnId="{77CFD9A6-4376-4C9A-9D43-642D704635C2}">
      <dgm:prSet/>
      <dgm:spPr/>
      <dgm:t>
        <a:bodyPr/>
        <a:lstStyle/>
        <a:p>
          <a:endParaRPr lang="es-EC" sz="2400" dirty="0">
            <a:latin typeface="Arial" pitchFamily="34" charset="0"/>
            <a:cs typeface="Arial" pitchFamily="34" charset="0"/>
          </a:endParaRPr>
        </a:p>
      </dgm:t>
    </dgm:pt>
    <dgm:pt modelId="{869E9D57-0976-4DEC-885E-25FB73E041AD}">
      <dgm:prSet custT="1"/>
      <dgm:spPr/>
      <dgm:t>
        <a:bodyPr/>
        <a:lstStyle/>
        <a:p>
          <a:r>
            <a:rPr lang="en-US" sz="2400" dirty="0" smtClean="0">
              <a:latin typeface="Arial" pitchFamily="34" charset="0"/>
              <a:cs typeface="Arial" pitchFamily="34" charset="0"/>
            </a:rPr>
            <a:t>Justificación e Importancia.</a:t>
          </a:r>
          <a:endParaRPr lang="es-EC" sz="2400" dirty="0" smtClean="0">
            <a:latin typeface="Arial" pitchFamily="34" charset="0"/>
            <a:cs typeface="Arial" pitchFamily="34" charset="0"/>
          </a:endParaRPr>
        </a:p>
      </dgm:t>
    </dgm:pt>
    <dgm:pt modelId="{4AFAEB13-A464-4BB1-8B09-B127E8F3A74E}" type="parTrans" cxnId="{AEE0E736-9517-414C-90B5-B57B7D47F402}">
      <dgm:prSet/>
      <dgm:spPr/>
      <dgm:t>
        <a:bodyPr/>
        <a:lstStyle/>
        <a:p>
          <a:endParaRPr lang="es-EC" sz="2400">
            <a:latin typeface="Arial" pitchFamily="34" charset="0"/>
            <a:cs typeface="Arial" pitchFamily="34" charset="0"/>
          </a:endParaRPr>
        </a:p>
      </dgm:t>
    </dgm:pt>
    <dgm:pt modelId="{21825446-A508-4CAC-AD64-BD6026CBBAA9}" type="sibTrans" cxnId="{AEE0E736-9517-414C-90B5-B57B7D47F402}">
      <dgm:prSet/>
      <dgm:spPr/>
      <dgm:t>
        <a:bodyPr/>
        <a:lstStyle/>
        <a:p>
          <a:endParaRPr lang="es-EC" sz="2400">
            <a:latin typeface="Arial" pitchFamily="34" charset="0"/>
            <a:cs typeface="Arial" pitchFamily="34" charset="0"/>
          </a:endParaRPr>
        </a:p>
      </dgm:t>
    </dgm:pt>
    <dgm:pt modelId="{4E6A9FDD-203C-4D38-9987-38C814750485}">
      <dgm:prSet custT="1"/>
      <dgm:spPr/>
      <dgm:t>
        <a:bodyPr/>
        <a:lstStyle/>
        <a:p>
          <a:r>
            <a:rPr lang="es-EC" sz="2400" dirty="0" smtClean="0">
              <a:latin typeface="Arial" pitchFamily="34" charset="0"/>
              <a:cs typeface="Arial" pitchFamily="34" charset="0"/>
            </a:rPr>
            <a:t>Objetivos General y Específicos.</a:t>
          </a:r>
        </a:p>
      </dgm:t>
    </dgm:pt>
    <dgm:pt modelId="{238A94A6-3F59-489E-AF6F-BDD619716D6E}" type="parTrans" cxnId="{5D68D8C4-9CC1-4239-858F-8B4E1DB985D1}">
      <dgm:prSet/>
      <dgm:spPr/>
      <dgm:t>
        <a:bodyPr/>
        <a:lstStyle/>
        <a:p>
          <a:endParaRPr lang="es-EC" sz="2400">
            <a:latin typeface="Arial" pitchFamily="34" charset="0"/>
            <a:cs typeface="Arial" pitchFamily="34" charset="0"/>
          </a:endParaRPr>
        </a:p>
      </dgm:t>
    </dgm:pt>
    <dgm:pt modelId="{E410C67A-D13E-4105-9CD7-BAC08EA6582E}" type="sibTrans" cxnId="{5D68D8C4-9CC1-4239-858F-8B4E1DB985D1}">
      <dgm:prSet/>
      <dgm:spPr/>
      <dgm:t>
        <a:bodyPr/>
        <a:lstStyle/>
        <a:p>
          <a:endParaRPr lang="es-EC" sz="2400">
            <a:latin typeface="Arial" pitchFamily="34" charset="0"/>
            <a:cs typeface="Arial" pitchFamily="34" charset="0"/>
          </a:endParaRPr>
        </a:p>
      </dgm:t>
    </dgm:pt>
    <dgm:pt modelId="{836166F9-B44C-4A64-868C-25660D18D547}">
      <dgm:prSet custT="1"/>
      <dgm:spPr/>
      <dgm:t>
        <a:bodyPr/>
        <a:lstStyle/>
        <a:p>
          <a:r>
            <a:rPr lang="es-EC" sz="2400" dirty="0" smtClean="0">
              <a:latin typeface="Arial" pitchFamily="34" charset="0"/>
              <a:cs typeface="Arial" pitchFamily="34" charset="0"/>
            </a:rPr>
            <a:t>Implementación.</a:t>
          </a:r>
        </a:p>
      </dgm:t>
    </dgm:pt>
    <dgm:pt modelId="{F3FEBA82-D1BD-4936-9AD2-86EBEC19E666}" type="parTrans" cxnId="{8B425D08-8AA8-43D3-B061-F5276E9C1964}">
      <dgm:prSet/>
      <dgm:spPr/>
      <dgm:t>
        <a:bodyPr/>
        <a:lstStyle/>
        <a:p>
          <a:endParaRPr lang="es-EC" sz="2400">
            <a:latin typeface="Arial" pitchFamily="34" charset="0"/>
            <a:cs typeface="Arial" pitchFamily="34" charset="0"/>
          </a:endParaRPr>
        </a:p>
      </dgm:t>
    </dgm:pt>
    <dgm:pt modelId="{DB2CAAAC-D28A-4459-AFDB-8488B64DC79D}" type="sibTrans" cxnId="{8B425D08-8AA8-43D3-B061-F5276E9C1964}">
      <dgm:prSet/>
      <dgm:spPr/>
      <dgm:t>
        <a:bodyPr/>
        <a:lstStyle/>
        <a:p>
          <a:endParaRPr lang="es-EC" sz="2400">
            <a:latin typeface="Arial" pitchFamily="34" charset="0"/>
            <a:cs typeface="Arial" pitchFamily="34" charset="0"/>
          </a:endParaRPr>
        </a:p>
      </dgm:t>
    </dgm:pt>
    <dgm:pt modelId="{1520D81E-19B4-4E9A-B1D7-CDC533A1C828}">
      <dgm:prSet custT="1"/>
      <dgm:spPr/>
      <dgm:t>
        <a:bodyPr/>
        <a:lstStyle/>
        <a:p>
          <a:r>
            <a:rPr lang="es-EC" sz="2400" dirty="0" smtClean="0">
              <a:latin typeface="Arial" pitchFamily="34" charset="0"/>
              <a:cs typeface="Arial" pitchFamily="34" charset="0"/>
            </a:rPr>
            <a:t>Evaluación.</a:t>
          </a:r>
          <a:endParaRPr lang="es-EC" sz="2400" dirty="0">
            <a:latin typeface="Arial" pitchFamily="34" charset="0"/>
            <a:cs typeface="Arial" pitchFamily="34" charset="0"/>
          </a:endParaRPr>
        </a:p>
      </dgm:t>
    </dgm:pt>
    <dgm:pt modelId="{B1679BB3-9EF6-4C60-A702-FA41B8A9C345}" type="parTrans" cxnId="{D0278D54-3C10-44FA-B4DA-EBDA324527B6}">
      <dgm:prSet/>
      <dgm:spPr/>
      <dgm:t>
        <a:bodyPr/>
        <a:lstStyle/>
        <a:p>
          <a:endParaRPr lang="es-EC" sz="2400">
            <a:latin typeface="Arial" pitchFamily="34" charset="0"/>
            <a:cs typeface="Arial" pitchFamily="34" charset="0"/>
          </a:endParaRPr>
        </a:p>
      </dgm:t>
    </dgm:pt>
    <dgm:pt modelId="{F9154401-7056-497C-842F-7CD33200B8AA}" type="sibTrans" cxnId="{D0278D54-3C10-44FA-B4DA-EBDA324527B6}">
      <dgm:prSet/>
      <dgm:spPr/>
      <dgm:t>
        <a:bodyPr/>
        <a:lstStyle/>
        <a:p>
          <a:endParaRPr lang="es-EC" sz="2400">
            <a:latin typeface="Arial" pitchFamily="34" charset="0"/>
            <a:cs typeface="Arial" pitchFamily="34" charset="0"/>
          </a:endParaRPr>
        </a:p>
      </dgm:t>
    </dgm:pt>
    <dgm:pt modelId="{EB4321CB-6C65-4B0B-AA33-3E629AFA68F2}">
      <dgm:prSet custT="1"/>
      <dgm:spPr/>
      <dgm:t>
        <a:bodyPr/>
        <a:lstStyle/>
        <a:p>
          <a:r>
            <a:rPr lang="es-EC" sz="2400" dirty="0" smtClean="0">
              <a:latin typeface="Arial" pitchFamily="34" charset="0"/>
              <a:cs typeface="Arial" pitchFamily="34" charset="0"/>
            </a:rPr>
            <a:t>Conclusiones y recomendaciones.</a:t>
          </a:r>
          <a:endParaRPr lang="es-EC" sz="2400" dirty="0">
            <a:latin typeface="Arial" pitchFamily="34" charset="0"/>
            <a:cs typeface="Arial" pitchFamily="34" charset="0"/>
          </a:endParaRPr>
        </a:p>
      </dgm:t>
    </dgm:pt>
    <dgm:pt modelId="{C537D865-9EC5-4580-B61B-CF564B80FADC}" type="parTrans" cxnId="{E7D172CF-CB7F-4FEF-BB43-9406F3D66BCA}">
      <dgm:prSet/>
      <dgm:spPr/>
      <dgm:t>
        <a:bodyPr/>
        <a:lstStyle/>
        <a:p>
          <a:endParaRPr lang="es-EC" sz="2400">
            <a:latin typeface="Arial" pitchFamily="34" charset="0"/>
            <a:cs typeface="Arial" pitchFamily="34" charset="0"/>
          </a:endParaRPr>
        </a:p>
      </dgm:t>
    </dgm:pt>
    <dgm:pt modelId="{CDC68A1B-BB98-4597-87CD-BBC030323BB6}" type="sibTrans" cxnId="{E7D172CF-CB7F-4FEF-BB43-9406F3D66BCA}">
      <dgm:prSet/>
      <dgm:spPr/>
      <dgm:t>
        <a:bodyPr/>
        <a:lstStyle/>
        <a:p>
          <a:endParaRPr lang="es-EC" sz="2400">
            <a:latin typeface="Arial" pitchFamily="34" charset="0"/>
            <a:cs typeface="Arial" pitchFamily="34" charset="0"/>
          </a:endParaRPr>
        </a:p>
      </dgm:t>
    </dgm:pt>
    <dgm:pt modelId="{BE9D7675-0977-4F01-9A6A-FBF953B951BC}">
      <dgm:prSet custT="1"/>
      <dgm:spPr/>
      <dgm:t>
        <a:bodyPr/>
        <a:lstStyle/>
        <a:p>
          <a:r>
            <a:rPr lang="es-EC" sz="2400" dirty="0" smtClean="0">
              <a:latin typeface="Arial" pitchFamily="34" charset="0"/>
              <a:cs typeface="Arial" pitchFamily="34" charset="0"/>
            </a:rPr>
            <a:t>Diseño.</a:t>
          </a:r>
        </a:p>
      </dgm:t>
    </dgm:pt>
    <dgm:pt modelId="{E612AF17-0710-4E53-B5F2-49FB96E854E9}" type="parTrans" cxnId="{563FF31D-DD1F-404D-AEF8-48580967BE8F}">
      <dgm:prSet/>
      <dgm:spPr/>
      <dgm:t>
        <a:bodyPr/>
        <a:lstStyle/>
        <a:p>
          <a:endParaRPr lang="es-EC">
            <a:latin typeface="Arial" pitchFamily="34" charset="0"/>
            <a:cs typeface="Arial" pitchFamily="34" charset="0"/>
          </a:endParaRPr>
        </a:p>
      </dgm:t>
    </dgm:pt>
    <dgm:pt modelId="{8F9109EA-6F53-4085-850F-A2DEAC74273C}" type="sibTrans" cxnId="{563FF31D-DD1F-404D-AEF8-48580967BE8F}">
      <dgm:prSet/>
      <dgm:spPr/>
      <dgm:t>
        <a:bodyPr/>
        <a:lstStyle/>
        <a:p>
          <a:endParaRPr lang="es-EC">
            <a:latin typeface="Arial" pitchFamily="34" charset="0"/>
            <a:cs typeface="Arial" pitchFamily="34" charset="0"/>
          </a:endParaRPr>
        </a:p>
      </dgm:t>
    </dgm:pt>
    <dgm:pt modelId="{85F27611-4F24-48C1-862D-145944CA1CAF}" type="pres">
      <dgm:prSet presAssocID="{7EDBEAB0-8130-4117-AC80-377D2DA2C0C3}" presName="Name0" presStyleCnt="0">
        <dgm:presLayoutVars>
          <dgm:chMax val="7"/>
          <dgm:chPref val="7"/>
          <dgm:dir/>
        </dgm:presLayoutVars>
      </dgm:prSet>
      <dgm:spPr/>
      <dgm:t>
        <a:bodyPr/>
        <a:lstStyle/>
        <a:p>
          <a:endParaRPr lang="es-EC"/>
        </a:p>
      </dgm:t>
    </dgm:pt>
    <dgm:pt modelId="{D36DB770-D356-477F-8D13-00989D75BF68}" type="pres">
      <dgm:prSet presAssocID="{7EDBEAB0-8130-4117-AC80-377D2DA2C0C3}" presName="Name1" presStyleCnt="0"/>
      <dgm:spPr/>
      <dgm:t>
        <a:bodyPr/>
        <a:lstStyle/>
        <a:p>
          <a:endParaRPr lang="es-EC"/>
        </a:p>
      </dgm:t>
    </dgm:pt>
    <dgm:pt modelId="{230D4705-4FE8-4DFA-BC91-A8A5BCD239BA}" type="pres">
      <dgm:prSet presAssocID="{7EDBEAB0-8130-4117-AC80-377D2DA2C0C3}" presName="cycle" presStyleCnt="0"/>
      <dgm:spPr/>
      <dgm:t>
        <a:bodyPr/>
        <a:lstStyle/>
        <a:p>
          <a:endParaRPr lang="es-EC"/>
        </a:p>
      </dgm:t>
    </dgm:pt>
    <dgm:pt modelId="{07D0A5FE-77BD-446D-AB73-89B2D75CB3C4}" type="pres">
      <dgm:prSet presAssocID="{7EDBEAB0-8130-4117-AC80-377D2DA2C0C3}" presName="srcNode" presStyleLbl="node1" presStyleIdx="0" presStyleCnt="7"/>
      <dgm:spPr/>
      <dgm:t>
        <a:bodyPr/>
        <a:lstStyle/>
        <a:p>
          <a:endParaRPr lang="es-EC"/>
        </a:p>
      </dgm:t>
    </dgm:pt>
    <dgm:pt modelId="{364A53CF-B3E4-45E6-B24F-EE6A7F12C436}" type="pres">
      <dgm:prSet presAssocID="{7EDBEAB0-8130-4117-AC80-377D2DA2C0C3}" presName="conn" presStyleLbl="parChTrans1D2" presStyleIdx="0" presStyleCnt="1"/>
      <dgm:spPr/>
      <dgm:t>
        <a:bodyPr/>
        <a:lstStyle/>
        <a:p>
          <a:endParaRPr lang="es-EC"/>
        </a:p>
      </dgm:t>
    </dgm:pt>
    <dgm:pt modelId="{50B2E79B-4575-432B-9688-4C375F75634E}" type="pres">
      <dgm:prSet presAssocID="{7EDBEAB0-8130-4117-AC80-377D2DA2C0C3}" presName="extraNode" presStyleLbl="node1" presStyleIdx="0" presStyleCnt="7"/>
      <dgm:spPr/>
      <dgm:t>
        <a:bodyPr/>
        <a:lstStyle/>
        <a:p>
          <a:endParaRPr lang="es-EC"/>
        </a:p>
      </dgm:t>
    </dgm:pt>
    <dgm:pt modelId="{C41B1648-8504-425B-BB0D-8997F75BFF35}" type="pres">
      <dgm:prSet presAssocID="{7EDBEAB0-8130-4117-AC80-377D2DA2C0C3}" presName="dstNode" presStyleLbl="node1" presStyleIdx="0" presStyleCnt="7"/>
      <dgm:spPr/>
      <dgm:t>
        <a:bodyPr/>
        <a:lstStyle/>
        <a:p>
          <a:endParaRPr lang="es-EC"/>
        </a:p>
      </dgm:t>
    </dgm:pt>
    <dgm:pt modelId="{A873EB8D-120F-45F9-BDE1-8356EC6C953E}" type="pres">
      <dgm:prSet presAssocID="{002D142B-57CA-41B5-837A-ED8793A32EFC}" presName="text_1" presStyleLbl="node1" presStyleIdx="0" presStyleCnt="7">
        <dgm:presLayoutVars>
          <dgm:bulletEnabled val="1"/>
        </dgm:presLayoutVars>
      </dgm:prSet>
      <dgm:spPr/>
      <dgm:t>
        <a:bodyPr/>
        <a:lstStyle/>
        <a:p>
          <a:endParaRPr lang="es-EC"/>
        </a:p>
      </dgm:t>
    </dgm:pt>
    <dgm:pt modelId="{1554ECC0-2450-458B-B8DD-E082B5B50B52}" type="pres">
      <dgm:prSet presAssocID="{002D142B-57CA-41B5-837A-ED8793A32EFC}" presName="accent_1" presStyleCnt="0"/>
      <dgm:spPr/>
      <dgm:t>
        <a:bodyPr/>
        <a:lstStyle/>
        <a:p>
          <a:endParaRPr lang="es-EC"/>
        </a:p>
      </dgm:t>
    </dgm:pt>
    <dgm:pt modelId="{82A13C0A-88F6-4265-A56F-8F807F25453A}" type="pres">
      <dgm:prSet presAssocID="{002D142B-57CA-41B5-837A-ED8793A32EFC}" presName="accentRepeatNode" presStyleLbl="solidFgAcc1" presStyleIdx="0" presStyleCnt="7"/>
      <dgm:spPr/>
      <dgm:t>
        <a:bodyPr/>
        <a:lstStyle/>
        <a:p>
          <a:endParaRPr lang="es-EC"/>
        </a:p>
      </dgm:t>
    </dgm:pt>
    <dgm:pt modelId="{08AFEDCD-A77C-4C78-8A41-7FFB6A97FB03}" type="pres">
      <dgm:prSet presAssocID="{869E9D57-0976-4DEC-885E-25FB73E041AD}" presName="text_2" presStyleLbl="node1" presStyleIdx="1" presStyleCnt="7">
        <dgm:presLayoutVars>
          <dgm:bulletEnabled val="1"/>
        </dgm:presLayoutVars>
      </dgm:prSet>
      <dgm:spPr/>
      <dgm:t>
        <a:bodyPr/>
        <a:lstStyle/>
        <a:p>
          <a:endParaRPr lang="es-EC"/>
        </a:p>
      </dgm:t>
    </dgm:pt>
    <dgm:pt modelId="{4BD8580A-B8B8-4A57-A8BB-48BE51360925}" type="pres">
      <dgm:prSet presAssocID="{869E9D57-0976-4DEC-885E-25FB73E041AD}" presName="accent_2" presStyleCnt="0"/>
      <dgm:spPr/>
      <dgm:t>
        <a:bodyPr/>
        <a:lstStyle/>
        <a:p>
          <a:endParaRPr lang="es-EC"/>
        </a:p>
      </dgm:t>
    </dgm:pt>
    <dgm:pt modelId="{480B73D1-41CC-4E27-BE05-D3744B13C635}" type="pres">
      <dgm:prSet presAssocID="{869E9D57-0976-4DEC-885E-25FB73E041AD}" presName="accentRepeatNode" presStyleLbl="solidFgAcc1" presStyleIdx="1" presStyleCnt="7"/>
      <dgm:spPr/>
      <dgm:t>
        <a:bodyPr/>
        <a:lstStyle/>
        <a:p>
          <a:endParaRPr lang="es-EC"/>
        </a:p>
      </dgm:t>
    </dgm:pt>
    <dgm:pt modelId="{67875AB0-5EA8-4CA1-B0C8-B241A572DA7D}" type="pres">
      <dgm:prSet presAssocID="{4E6A9FDD-203C-4D38-9987-38C814750485}" presName="text_3" presStyleLbl="node1" presStyleIdx="2" presStyleCnt="7">
        <dgm:presLayoutVars>
          <dgm:bulletEnabled val="1"/>
        </dgm:presLayoutVars>
      </dgm:prSet>
      <dgm:spPr/>
      <dgm:t>
        <a:bodyPr/>
        <a:lstStyle/>
        <a:p>
          <a:endParaRPr lang="es-EC"/>
        </a:p>
      </dgm:t>
    </dgm:pt>
    <dgm:pt modelId="{77215635-F4CE-4E39-AE79-0417ED1F5401}" type="pres">
      <dgm:prSet presAssocID="{4E6A9FDD-203C-4D38-9987-38C814750485}" presName="accent_3" presStyleCnt="0"/>
      <dgm:spPr/>
      <dgm:t>
        <a:bodyPr/>
        <a:lstStyle/>
        <a:p>
          <a:endParaRPr lang="es-EC"/>
        </a:p>
      </dgm:t>
    </dgm:pt>
    <dgm:pt modelId="{45EDFD68-8B46-4768-A056-3C678EEA1ABD}" type="pres">
      <dgm:prSet presAssocID="{4E6A9FDD-203C-4D38-9987-38C814750485}" presName="accentRepeatNode" presStyleLbl="solidFgAcc1" presStyleIdx="2" presStyleCnt="7"/>
      <dgm:spPr/>
      <dgm:t>
        <a:bodyPr/>
        <a:lstStyle/>
        <a:p>
          <a:endParaRPr lang="es-EC"/>
        </a:p>
      </dgm:t>
    </dgm:pt>
    <dgm:pt modelId="{B9538406-99D0-412B-BBC6-02B14C2007BF}" type="pres">
      <dgm:prSet presAssocID="{BE9D7675-0977-4F01-9A6A-FBF953B951BC}" presName="text_4" presStyleLbl="node1" presStyleIdx="3" presStyleCnt="7">
        <dgm:presLayoutVars>
          <dgm:bulletEnabled val="1"/>
        </dgm:presLayoutVars>
      </dgm:prSet>
      <dgm:spPr/>
      <dgm:t>
        <a:bodyPr/>
        <a:lstStyle/>
        <a:p>
          <a:endParaRPr lang="es-EC"/>
        </a:p>
      </dgm:t>
    </dgm:pt>
    <dgm:pt modelId="{58184757-5095-4E4E-A007-6C8F9CE3C8E0}" type="pres">
      <dgm:prSet presAssocID="{BE9D7675-0977-4F01-9A6A-FBF953B951BC}" presName="accent_4" presStyleCnt="0"/>
      <dgm:spPr/>
      <dgm:t>
        <a:bodyPr/>
        <a:lstStyle/>
        <a:p>
          <a:endParaRPr lang="es-EC"/>
        </a:p>
      </dgm:t>
    </dgm:pt>
    <dgm:pt modelId="{92B8735B-FF10-4806-AAF4-2565FAEDE791}" type="pres">
      <dgm:prSet presAssocID="{BE9D7675-0977-4F01-9A6A-FBF953B951BC}" presName="accentRepeatNode" presStyleLbl="solidFgAcc1" presStyleIdx="3" presStyleCnt="7"/>
      <dgm:spPr/>
      <dgm:t>
        <a:bodyPr/>
        <a:lstStyle/>
        <a:p>
          <a:endParaRPr lang="es-EC"/>
        </a:p>
      </dgm:t>
    </dgm:pt>
    <dgm:pt modelId="{8AF7F515-4CB5-473B-8606-D84013882D04}" type="pres">
      <dgm:prSet presAssocID="{836166F9-B44C-4A64-868C-25660D18D547}" presName="text_5" presStyleLbl="node1" presStyleIdx="4" presStyleCnt="7">
        <dgm:presLayoutVars>
          <dgm:bulletEnabled val="1"/>
        </dgm:presLayoutVars>
      </dgm:prSet>
      <dgm:spPr/>
      <dgm:t>
        <a:bodyPr/>
        <a:lstStyle/>
        <a:p>
          <a:endParaRPr lang="es-EC"/>
        </a:p>
      </dgm:t>
    </dgm:pt>
    <dgm:pt modelId="{5A5551B8-72D7-4BB9-AB1E-062928FB5352}" type="pres">
      <dgm:prSet presAssocID="{836166F9-B44C-4A64-868C-25660D18D547}" presName="accent_5" presStyleCnt="0"/>
      <dgm:spPr/>
      <dgm:t>
        <a:bodyPr/>
        <a:lstStyle/>
        <a:p>
          <a:endParaRPr lang="es-EC"/>
        </a:p>
      </dgm:t>
    </dgm:pt>
    <dgm:pt modelId="{1FAFF42E-F130-495C-9D4D-B0E741E72A64}" type="pres">
      <dgm:prSet presAssocID="{836166F9-B44C-4A64-868C-25660D18D547}" presName="accentRepeatNode" presStyleLbl="solidFgAcc1" presStyleIdx="4" presStyleCnt="7"/>
      <dgm:spPr/>
      <dgm:t>
        <a:bodyPr/>
        <a:lstStyle/>
        <a:p>
          <a:endParaRPr lang="es-EC"/>
        </a:p>
      </dgm:t>
    </dgm:pt>
    <dgm:pt modelId="{60C3D444-40DB-4A9C-A128-875CF6F7EA12}" type="pres">
      <dgm:prSet presAssocID="{1520D81E-19B4-4E9A-B1D7-CDC533A1C828}" presName="text_6" presStyleLbl="node1" presStyleIdx="5" presStyleCnt="7">
        <dgm:presLayoutVars>
          <dgm:bulletEnabled val="1"/>
        </dgm:presLayoutVars>
      </dgm:prSet>
      <dgm:spPr/>
      <dgm:t>
        <a:bodyPr/>
        <a:lstStyle/>
        <a:p>
          <a:endParaRPr lang="es-EC"/>
        </a:p>
      </dgm:t>
    </dgm:pt>
    <dgm:pt modelId="{F9BD2EE3-0761-413D-A0E3-C95F56A9BFA4}" type="pres">
      <dgm:prSet presAssocID="{1520D81E-19B4-4E9A-B1D7-CDC533A1C828}" presName="accent_6" presStyleCnt="0"/>
      <dgm:spPr/>
      <dgm:t>
        <a:bodyPr/>
        <a:lstStyle/>
        <a:p>
          <a:endParaRPr lang="es-EC"/>
        </a:p>
      </dgm:t>
    </dgm:pt>
    <dgm:pt modelId="{194C26E7-F761-499C-BE4D-85B9481F36C5}" type="pres">
      <dgm:prSet presAssocID="{1520D81E-19B4-4E9A-B1D7-CDC533A1C828}" presName="accentRepeatNode" presStyleLbl="solidFgAcc1" presStyleIdx="5" presStyleCnt="7"/>
      <dgm:spPr/>
      <dgm:t>
        <a:bodyPr/>
        <a:lstStyle/>
        <a:p>
          <a:endParaRPr lang="es-EC"/>
        </a:p>
      </dgm:t>
    </dgm:pt>
    <dgm:pt modelId="{1F7A8A08-229A-4FA2-8231-E9662F7C9E84}" type="pres">
      <dgm:prSet presAssocID="{EB4321CB-6C65-4B0B-AA33-3E629AFA68F2}" presName="text_7" presStyleLbl="node1" presStyleIdx="6" presStyleCnt="7">
        <dgm:presLayoutVars>
          <dgm:bulletEnabled val="1"/>
        </dgm:presLayoutVars>
      </dgm:prSet>
      <dgm:spPr/>
      <dgm:t>
        <a:bodyPr/>
        <a:lstStyle/>
        <a:p>
          <a:endParaRPr lang="es-EC"/>
        </a:p>
      </dgm:t>
    </dgm:pt>
    <dgm:pt modelId="{B0BCE7BA-CDEF-4CF9-9EB8-47617EB97240}" type="pres">
      <dgm:prSet presAssocID="{EB4321CB-6C65-4B0B-AA33-3E629AFA68F2}" presName="accent_7" presStyleCnt="0"/>
      <dgm:spPr/>
      <dgm:t>
        <a:bodyPr/>
        <a:lstStyle/>
        <a:p>
          <a:endParaRPr lang="es-EC"/>
        </a:p>
      </dgm:t>
    </dgm:pt>
    <dgm:pt modelId="{DB29F409-7A5B-4BC9-9257-F79465B76958}" type="pres">
      <dgm:prSet presAssocID="{EB4321CB-6C65-4B0B-AA33-3E629AFA68F2}" presName="accentRepeatNode" presStyleLbl="solidFgAcc1" presStyleIdx="6" presStyleCnt="7"/>
      <dgm:spPr/>
      <dgm:t>
        <a:bodyPr/>
        <a:lstStyle/>
        <a:p>
          <a:endParaRPr lang="es-EC"/>
        </a:p>
      </dgm:t>
    </dgm:pt>
  </dgm:ptLst>
  <dgm:cxnLst>
    <dgm:cxn modelId="{C0D02AB9-51CA-4BE8-A811-94D4A979043E}" type="presOf" srcId="{002D142B-57CA-41B5-837A-ED8793A32EFC}" destId="{A873EB8D-120F-45F9-BDE1-8356EC6C953E}" srcOrd="0" destOrd="0" presId="urn:microsoft.com/office/officeart/2008/layout/VerticalCurvedList"/>
    <dgm:cxn modelId="{D596EE7B-264D-4830-A87E-2E06558D5B25}" type="presOf" srcId="{4E6A9FDD-203C-4D38-9987-38C814750485}" destId="{67875AB0-5EA8-4CA1-B0C8-B241A572DA7D}" srcOrd="0" destOrd="0" presId="urn:microsoft.com/office/officeart/2008/layout/VerticalCurvedList"/>
    <dgm:cxn modelId="{8B425D08-8AA8-43D3-B061-F5276E9C1964}" srcId="{7EDBEAB0-8130-4117-AC80-377D2DA2C0C3}" destId="{836166F9-B44C-4A64-868C-25660D18D547}" srcOrd="4" destOrd="0" parTransId="{F3FEBA82-D1BD-4936-9AD2-86EBEC19E666}" sibTransId="{DB2CAAAC-D28A-4459-AFDB-8488B64DC79D}"/>
    <dgm:cxn modelId="{BB923A26-C14F-4B1B-961F-263A3135451A}" type="presOf" srcId="{4062AF51-C3F4-4ADD-AE27-D74927942BAE}" destId="{364A53CF-B3E4-45E6-B24F-EE6A7F12C436}" srcOrd="0" destOrd="0" presId="urn:microsoft.com/office/officeart/2008/layout/VerticalCurvedList"/>
    <dgm:cxn modelId="{563FF31D-DD1F-404D-AEF8-48580967BE8F}" srcId="{7EDBEAB0-8130-4117-AC80-377D2DA2C0C3}" destId="{BE9D7675-0977-4F01-9A6A-FBF953B951BC}" srcOrd="3" destOrd="0" parTransId="{E612AF17-0710-4E53-B5F2-49FB96E854E9}" sibTransId="{8F9109EA-6F53-4085-850F-A2DEAC74273C}"/>
    <dgm:cxn modelId="{80635274-C59C-4C0B-BF33-AC737DBD93B9}" type="presOf" srcId="{836166F9-B44C-4A64-868C-25660D18D547}" destId="{8AF7F515-4CB5-473B-8606-D84013882D04}" srcOrd="0" destOrd="0" presId="urn:microsoft.com/office/officeart/2008/layout/VerticalCurvedList"/>
    <dgm:cxn modelId="{77CFD9A6-4376-4C9A-9D43-642D704635C2}" srcId="{7EDBEAB0-8130-4117-AC80-377D2DA2C0C3}" destId="{002D142B-57CA-41B5-837A-ED8793A32EFC}" srcOrd="0" destOrd="0" parTransId="{90D64167-6330-40AD-B193-4D793AE92773}" sibTransId="{4062AF51-C3F4-4ADD-AE27-D74927942BAE}"/>
    <dgm:cxn modelId="{F96F5DC6-9BFF-4A85-B028-9D0BA09B85E8}" type="presOf" srcId="{869E9D57-0976-4DEC-885E-25FB73E041AD}" destId="{08AFEDCD-A77C-4C78-8A41-7FFB6A97FB03}" srcOrd="0" destOrd="0" presId="urn:microsoft.com/office/officeart/2008/layout/VerticalCurvedList"/>
    <dgm:cxn modelId="{5D68D8C4-9CC1-4239-858F-8B4E1DB985D1}" srcId="{7EDBEAB0-8130-4117-AC80-377D2DA2C0C3}" destId="{4E6A9FDD-203C-4D38-9987-38C814750485}" srcOrd="2" destOrd="0" parTransId="{238A94A6-3F59-489E-AF6F-BDD619716D6E}" sibTransId="{E410C67A-D13E-4105-9CD7-BAC08EA6582E}"/>
    <dgm:cxn modelId="{861FA1E0-7FD7-4BFF-AF1B-32677A5FD71F}" type="presOf" srcId="{1520D81E-19B4-4E9A-B1D7-CDC533A1C828}" destId="{60C3D444-40DB-4A9C-A128-875CF6F7EA12}" srcOrd="0" destOrd="0" presId="urn:microsoft.com/office/officeart/2008/layout/VerticalCurvedList"/>
    <dgm:cxn modelId="{32D5F94F-4CE0-4162-B60B-13DE6AFAF9D2}" type="presOf" srcId="{EB4321CB-6C65-4B0B-AA33-3E629AFA68F2}" destId="{1F7A8A08-229A-4FA2-8231-E9662F7C9E84}" srcOrd="0" destOrd="0" presId="urn:microsoft.com/office/officeart/2008/layout/VerticalCurvedList"/>
    <dgm:cxn modelId="{7719BE27-ABD0-4622-B3C6-B19E68DBEAC1}" type="presOf" srcId="{BE9D7675-0977-4F01-9A6A-FBF953B951BC}" destId="{B9538406-99D0-412B-BBC6-02B14C2007BF}" srcOrd="0" destOrd="0" presId="urn:microsoft.com/office/officeart/2008/layout/VerticalCurvedList"/>
    <dgm:cxn modelId="{D0278D54-3C10-44FA-B4DA-EBDA324527B6}" srcId="{7EDBEAB0-8130-4117-AC80-377D2DA2C0C3}" destId="{1520D81E-19B4-4E9A-B1D7-CDC533A1C828}" srcOrd="5" destOrd="0" parTransId="{B1679BB3-9EF6-4C60-A702-FA41B8A9C345}" sibTransId="{F9154401-7056-497C-842F-7CD33200B8AA}"/>
    <dgm:cxn modelId="{E7D172CF-CB7F-4FEF-BB43-9406F3D66BCA}" srcId="{7EDBEAB0-8130-4117-AC80-377D2DA2C0C3}" destId="{EB4321CB-6C65-4B0B-AA33-3E629AFA68F2}" srcOrd="6" destOrd="0" parTransId="{C537D865-9EC5-4580-B61B-CF564B80FADC}" sibTransId="{CDC68A1B-BB98-4597-87CD-BBC030323BB6}"/>
    <dgm:cxn modelId="{BBEDEC33-6DE7-49B5-AF7E-D18B1BC6C345}" type="presOf" srcId="{7EDBEAB0-8130-4117-AC80-377D2DA2C0C3}" destId="{85F27611-4F24-48C1-862D-145944CA1CAF}" srcOrd="0" destOrd="0" presId="urn:microsoft.com/office/officeart/2008/layout/VerticalCurvedList"/>
    <dgm:cxn modelId="{AEE0E736-9517-414C-90B5-B57B7D47F402}" srcId="{7EDBEAB0-8130-4117-AC80-377D2DA2C0C3}" destId="{869E9D57-0976-4DEC-885E-25FB73E041AD}" srcOrd="1" destOrd="0" parTransId="{4AFAEB13-A464-4BB1-8B09-B127E8F3A74E}" sibTransId="{21825446-A508-4CAC-AD64-BD6026CBBAA9}"/>
    <dgm:cxn modelId="{A99B24AC-7FAB-4D0E-9E15-D8B7A9DF96FD}" type="presParOf" srcId="{85F27611-4F24-48C1-862D-145944CA1CAF}" destId="{D36DB770-D356-477F-8D13-00989D75BF68}" srcOrd="0" destOrd="0" presId="urn:microsoft.com/office/officeart/2008/layout/VerticalCurvedList"/>
    <dgm:cxn modelId="{60CF1087-CAC5-4B9B-8E9F-527EC9527C60}" type="presParOf" srcId="{D36DB770-D356-477F-8D13-00989D75BF68}" destId="{230D4705-4FE8-4DFA-BC91-A8A5BCD239BA}" srcOrd="0" destOrd="0" presId="urn:microsoft.com/office/officeart/2008/layout/VerticalCurvedList"/>
    <dgm:cxn modelId="{B3663449-6B47-4F2B-BCE3-E82863D543B0}" type="presParOf" srcId="{230D4705-4FE8-4DFA-BC91-A8A5BCD239BA}" destId="{07D0A5FE-77BD-446D-AB73-89B2D75CB3C4}" srcOrd="0" destOrd="0" presId="urn:microsoft.com/office/officeart/2008/layout/VerticalCurvedList"/>
    <dgm:cxn modelId="{75014BBA-E38F-4771-B4F6-B8B56DF477CD}" type="presParOf" srcId="{230D4705-4FE8-4DFA-BC91-A8A5BCD239BA}" destId="{364A53CF-B3E4-45E6-B24F-EE6A7F12C436}" srcOrd="1" destOrd="0" presId="urn:microsoft.com/office/officeart/2008/layout/VerticalCurvedList"/>
    <dgm:cxn modelId="{19B83A62-8597-41E1-864E-A73E2339691E}" type="presParOf" srcId="{230D4705-4FE8-4DFA-BC91-A8A5BCD239BA}" destId="{50B2E79B-4575-432B-9688-4C375F75634E}" srcOrd="2" destOrd="0" presId="urn:microsoft.com/office/officeart/2008/layout/VerticalCurvedList"/>
    <dgm:cxn modelId="{DA31986B-A8F9-478A-8902-83E598F0C2DA}" type="presParOf" srcId="{230D4705-4FE8-4DFA-BC91-A8A5BCD239BA}" destId="{C41B1648-8504-425B-BB0D-8997F75BFF35}" srcOrd="3" destOrd="0" presId="urn:microsoft.com/office/officeart/2008/layout/VerticalCurvedList"/>
    <dgm:cxn modelId="{1BBA8FEC-152C-4C91-9D4D-33D3B2133B3E}" type="presParOf" srcId="{D36DB770-D356-477F-8D13-00989D75BF68}" destId="{A873EB8D-120F-45F9-BDE1-8356EC6C953E}" srcOrd="1" destOrd="0" presId="urn:microsoft.com/office/officeart/2008/layout/VerticalCurvedList"/>
    <dgm:cxn modelId="{28FD4E7B-24EC-40F0-A425-6EFECF0AFF9C}" type="presParOf" srcId="{D36DB770-D356-477F-8D13-00989D75BF68}" destId="{1554ECC0-2450-458B-B8DD-E082B5B50B52}" srcOrd="2" destOrd="0" presId="urn:microsoft.com/office/officeart/2008/layout/VerticalCurvedList"/>
    <dgm:cxn modelId="{939B5C3B-22B5-4140-82CD-599A5DABBF26}" type="presParOf" srcId="{1554ECC0-2450-458B-B8DD-E082B5B50B52}" destId="{82A13C0A-88F6-4265-A56F-8F807F25453A}" srcOrd="0" destOrd="0" presId="urn:microsoft.com/office/officeart/2008/layout/VerticalCurvedList"/>
    <dgm:cxn modelId="{8D24EC9F-F50E-40CC-8FBE-E3A881387A17}" type="presParOf" srcId="{D36DB770-D356-477F-8D13-00989D75BF68}" destId="{08AFEDCD-A77C-4C78-8A41-7FFB6A97FB03}" srcOrd="3" destOrd="0" presId="urn:microsoft.com/office/officeart/2008/layout/VerticalCurvedList"/>
    <dgm:cxn modelId="{AAC2904C-742A-4AF6-BC74-EEFA6CCEF831}" type="presParOf" srcId="{D36DB770-D356-477F-8D13-00989D75BF68}" destId="{4BD8580A-B8B8-4A57-A8BB-48BE51360925}" srcOrd="4" destOrd="0" presId="urn:microsoft.com/office/officeart/2008/layout/VerticalCurvedList"/>
    <dgm:cxn modelId="{4A177234-D688-4FD5-95A1-E7662873B727}" type="presParOf" srcId="{4BD8580A-B8B8-4A57-A8BB-48BE51360925}" destId="{480B73D1-41CC-4E27-BE05-D3744B13C635}" srcOrd="0" destOrd="0" presId="urn:microsoft.com/office/officeart/2008/layout/VerticalCurvedList"/>
    <dgm:cxn modelId="{16CCFE9E-64E2-4E56-9A0D-17F9022E400F}" type="presParOf" srcId="{D36DB770-D356-477F-8D13-00989D75BF68}" destId="{67875AB0-5EA8-4CA1-B0C8-B241A572DA7D}" srcOrd="5" destOrd="0" presId="urn:microsoft.com/office/officeart/2008/layout/VerticalCurvedList"/>
    <dgm:cxn modelId="{F2EF34DA-4CDB-4D00-A878-BD947B03D111}" type="presParOf" srcId="{D36DB770-D356-477F-8D13-00989D75BF68}" destId="{77215635-F4CE-4E39-AE79-0417ED1F5401}" srcOrd="6" destOrd="0" presId="urn:microsoft.com/office/officeart/2008/layout/VerticalCurvedList"/>
    <dgm:cxn modelId="{53360487-DE4D-46F0-B210-4DDAAB6E2155}" type="presParOf" srcId="{77215635-F4CE-4E39-AE79-0417ED1F5401}" destId="{45EDFD68-8B46-4768-A056-3C678EEA1ABD}" srcOrd="0" destOrd="0" presId="urn:microsoft.com/office/officeart/2008/layout/VerticalCurvedList"/>
    <dgm:cxn modelId="{0B997C02-171C-4EBD-BC13-1E72B53BC5C4}" type="presParOf" srcId="{D36DB770-D356-477F-8D13-00989D75BF68}" destId="{B9538406-99D0-412B-BBC6-02B14C2007BF}" srcOrd="7" destOrd="0" presId="urn:microsoft.com/office/officeart/2008/layout/VerticalCurvedList"/>
    <dgm:cxn modelId="{C77617FB-DA0C-418E-8C37-0F5DED39D35D}" type="presParOf" srcId="{D36DB770-D356-477F-8D13-00989D75BF68}" destId="{58184757-5095-4E4E-A007-6C8F9CE3C8E0}" srcOrd="8" destOrd="0" presId="urn:microsoft.com/office/officeart/2008/layout/VerticalCurvedList"/>
    <dgm:cxn modelId="{9258A5A3-8E23-440E-839C-08BFE9B31CE3}" type="presParOf" srcId="{58184757-5095-4E4E-A007-6C8F9CE3C8E0}" destId="{92B8735B-FF10-4806-AAF4-2565FAEDE791}" srcOrd="0" destOrd="0" presId="urn:microsoft.com/office/officeart/2008/layout/VerticalCurvedList"/>
    <dgm:cxn modelId="{85C49F7E-6C84-48E9-AFED-BA4A1E654863}" type="presParOf" srcId="{D36DB770-D356-477F-8D13-00989D75BF68}" destId="{8AF7F515-4CB5-473B-8606-D84013882D04}" srcOrd="9" destOrd="0" presId="urn:microsoft.com/office/officeart/2008/layout/VerticalCurvedList"/>
    <dgm:cxn modelId="{E63F3200-8E8A-48E7-ADDA-6AD3D959DE9F}" type="presParOf" srcId="{D36DB770-D356-477F-8D13-00989D75BF68}" destId="{5A5551B8-72D7-4BB9-AB1E-062928FB5352}" srcOrd="10" destOrd="0" presId="urn:microsoft.com/office/officeart/2008/layout/VerticalCurvedList"/>
    <dgm:cxn modelId="{408E11A8-25F1-4459-85E1-2D1F7AD40BDA}" type="presParOf" srcId="{5A5551B8-72D7-4BB9-AB1E-062928FB5352}" destId="{1FAFF42E-F130-495C-9D4D-B0E741E72A64}" srcOrd="0" destOrd="0" presId="urn:microsoft.com/office/officeart/2008/layout/VerticalCurvedList"/>
    <dgm:cxn modelId="{87E5D9E7-4E5B-44DB-A40B-2279217022EC}" type="presParOf" srcId="{D36DB770-D356-477F-8D13-00989D75BF68}" destId="{60C3D444-40DB-4A9C-A128-875CF6F7EA12}" srcOrd="11" destOrd="0" presId="urn:microsoft.com/office/officeart/2008/layout/VerticalCurvedList"/>
    <dgm:cxn modelId="{0CD4B659-B6D3-4751-8FD0-59EF4685395A}" type="presParOf" srcId="{D36DB770-D356-477F-8D13-00989D75BF68}" destId="{F9BD2EE3-0761-413D-A0E3-C95F56A9BFA4}" srcOrd="12" destOrd="0" presId="urn:microsoft.com/office/officeart/2008/layout/VerticalCurvedList"/>
    <dgm:cxn modelId="{C85F0022-2F11-4B46-8152-7FC87D146B8F}" type="presParOf" srcId="{F9BD2EE3-0761-413D-A0E3-C95F56A9BFA4}" destId="{194C26E7-F761-499C-BE4D-85B9481F36C5}" srcOrd="0" destOrd="0" presId="urn:microsoft.com/office/officeart/2008/layout/VerticalCurvedList"/>
    <dgm:cxn modelId="{0DD0BCAD-7628-48C6-8E00-AF3E11583401}" type="presParOf" srcId="{D36DB770-D356-477F-8D13-00989D75BF68}" destId="{1F7A8A08-229A-4FA2-8231-E9662F7C9E84}" srcOrd="13" destOrd="0" presId="urn:microsoft.com/office/officeart/2008/layout/VerticalCurvedList"/>
    <dgm:cxn modelId="{A7E0C643-7541-4CCB-AB77-9B97CF858219}" type="presParOf" srcId="{D36DB770-D356-477F-8D13-00989D75BF68}" destId="{B0BCE7BA-CDEF-4CF9-9EB8-47617EB97240}" srcOrd="14" destOrd="0" presId="urn:microsoft.com/office/officeart/2008/layout/VerticalCurvedList"/>
    <dgm:cxn modelId="{928F5341-CFA9-43B6-BDC9-F8EAA485232B}" type="presParOf" srcId="{B0BCE7BA-CDEF-4CF9-9EB8-47617EB97240}" destId="{DB29F409-7A5B-4BC9-9257-F79465B76958}" srcOrd="0" destOrd="0" presId="urn:microsoft.com/office/officeart/2008/layout/VerticalCurvedList"/>
  </dgm:cxnLst>
  <dgm:bg/>
  <dgm:whole/>
</dgm:dataModel>
</file>

<file path=ppt/diagrams/data2.xml><?xml version="1.0" encoding="utf-8"?>
<dgm:dataModel xmlns:dgm="http://schemas.openxmlformats.org/drawingml/2006/diagram" xmlns:a="http://schemas.openxmlformats.org/drawingml/2006/main">
  <dgm:ptLst>
    <dgm:pt modelId="{284026F7-CB74-4974-8E3E-5BE16738E992}" type="doc">
      <dgm:prSet loTypeId="urn:microsoft.com/office/officeart/2005/8/layout/radial6" loCatId="cycle" qsTypeId="urn:microsoft.com/office/officeart/2005/8/quickstyle/simple3" qsCatId="simple" csTypeId="urn:microsoft.com/office/officeart/2005/8/colors/accent3_2" csCatId="accent3" phldr="1"/>
      <dgm:spPr/>
      <dgm:t>
        <a:bodyPr/>
        <a:lstStyle/>
        <a:p>
          <a:endParaRPr lang="es-EC"/>
        </a:p>
      </dgm:t>
    </dgm:pt>
    <dgm:pt modelId="{201A2E69-A26E-4688-A691-10E9DD130D3E}">
      <dgm:prSet phldrT="[Texto]" custT="1"/>
      <dgm:spPr/>
      <dgm:t>
        <a:bodyPr/>
        <a:lstStyle/>
        <a:p>
          <a:r>
            <a:rPr lang="es-EC" sz="2000" dirty="0" smtClean="0"/>
            <a:t>ESPECIFICOS</a:t>
          </a:r>
          <a:endParaRPr lang="es-EC" sz="2000" dirty="0"/>
        </a:p>
      </dgm:t>
    </dgm:pt>
    <dgm:pt modelId="{E9733187-E815-438C-816D-768394A1C90B}" type="parTrans" cxnId="{AD8B3CCB-F3D4-4E28-A79C-1C61B52E16C5}">
      <dgm:prSet/>
      <dgm:spPr/>
      <dgm:t>
        <a:bodyPr/>
        <a:lstStyle/>
        <a:p>
          <a:endParaRPr lang="es-EC"/>
        </a:p>
      </dgm:t>
    </dgm:pt>
    <dgm:pt modelId="{A0737B09-AE3A-4D33-9E0E-BA904F38B997}" type="sibTrans" cxnId="{AD8B3CCB-F3D4-4E28-A79C-1C61B52E16C5}">
      <dgm:prSet/>
      <dgm:spPr/>
      <dgm:t>
        <a:bodyPr/>
        <a:lstStyle/>
        <a:p>
          <a:endParaRPr lang="es-EC"/>
        </a:p>
      </dgm:t>
    </dgm:pt>
    <dgm:pt modelId="{2C6EEEDF-FB46-4E0D-8D25-DA06BC293941}">
      <dgm:prSet phldrT="[Texto]" custT="1"/>
      <dgm:spPr/>
      <dgm:t>
        <a:bodyPr/>
        <a:lstStyle/>
        <a:p>
          <a:r>
            <a:rPr lang="es-EC" sz="2000" dirty="0" smtClean="0"/>
            <a:t>ESTUDIAR</a:t>
          </a:r>
          <a:endParaRPr lang="es-EC" sz="2000" dirty="0"/>
        </a:p>
      </dgm:t>
    </dgm:pt>
    <dgm:pt modelId="{C4259119-7D86-4E14-A653-116297ACA0A7}" type="parTrans" cxnId="{CF21E4A8-14C0-447C-AB48-9DCB53E3B74A}">
      <dgm:prSet/>
      <dgm:spPr/>
      <dgm:t>
        <a:bodyPr/>
        <a:lstStyle/>
        <a:p>
          <a:endParaRPr lang="es-EC"/>
        </a:p>
      </dgm:t>
    </dgm:pt>
    <dgm:pt modelId="{FEC01996-1C09-402E-B19E-836CB48F940F}" type="sibTrans" cxnId="{CF21E4A8-14C0-447C-AB48-9DCB53E3B74A}">
      <dgm:prSet/>
      <dgm:spPr/>
      <dgm:t>
        <a:bodyPr/>
        <a:lstStyle/>
        <a:p>
          <a:endParaRPr lang="es-EC"/>
        </a:p>
      </dgm:t>
    </dgm:pt>
    <dgm:pt modelId="{FB20D82A-0140-41E2-93C5-304C64505F9A}">
      <dgm:prSet phldrT="[Texto]" custT="1"/>
      <dgm:spPr/>
      <dgm:t>
        <a:bodyPr/>
        <a:lstStyle/>
        <a:p>
          <a:r>
            <a:rPr lang="es-EC" sz="2000" dirty="0" smtClean="0"/>
            <a:t>ANALIZAR</a:t>
          </a:r>
        </a:p>
      </dgm:t>
    </dgm:pt>
    <dgm:pt modelId="{1ABD8D66-C43C-418C-A9CA-FFF53D6AAD96}" type="parTrans" cxnId="{558DEA10-18DD-4933-82D2-08123C3BFD24}">
      <dgm:prSet/>
      <dgm:spPr/>
      <dgm:t>
        <a:bodyPr/>
        <a:lstStyle/>
        <a:p>
          <a:endParaRPr lang="es-EC"/>
        </a:p>
      </dgm:t>
    </dgm:pt>
    <dgm:pt modelId="{1BDECCE0-0780-415E-AAA3-B33136F72FDF}" type="sibTrans" cxnId="{558DEA10-18DD-4933-82D2-08123C3BFD24}">
      <dgm:prSet/>
      <dgm:spPr/>
      <dgm:t>
        <a:bodyPr/>
        <a:lstStyle/>
        <a:p>
          <a:endParaRPr lang="es-EC"/>
        </a:p>
      </dgm:t>
    </dgm:pt>
    <dgm:pt modelId="{DB31F964-97D3-4A66-BCC7-BB802C2C8C71}">
      <dgm:prSet phldrT="[Texto]" custT="1"/>
      <dgm:spPr/>
      <dgm:t>
        <a:bodyPr/>
        <a:lstStyle/>
        <a:p>
          <a:r>
            <a:rPr lang="es-EC" sz="2000" dirty="0" smtClean="0"/>
            <a:t>DISEÑAR</a:t>
          </a:r>
          <a:endParaRPr lang="es-EC" sz="2000" dirty="0"/>
        </a:p>
      </dgm:t>
    </dgm:pt>
    <dgm:pt modelId="{9C3EFC9C-271E-421B-8FE9-E7E8A5C85554}" type="parTrans" cxnId="{5B705D96-FEB3-4D55-A4C8-690625D233D7}">
      <dgm:prSet/>
      <dgm:spPr/>
      <dgm:t>
        <a:bodyPr/>
        <a:lstStyle/>
        <a:p>
          <a:endParaRPr lang="es-EC"/>
        </a:p>
      </dgm:t>
    </dgm:pt>
    <dgm:pt modelId="{6907DB1A-96CF-4D89-A6F4-C44FA6EB7F6E}" type="sibTrans" cxnId="{5B705D96-FEB3-4D55-A4C8-690625D233D7}">
      <dgm:prSet/>
      <dgm:spPr/>
      <dgm:t>
        <a:bodyPr/>
        <a:lstStyle/>
        <a:p>
          <a:endParaRPr lang="es-EC"/>
        </a:p>
      </dgm:t>
    </dgm:pt>
    <dgm:pt modelId="{50C3B2C3-019A-439F-9AE7-D15C565404D6}">
      <dgm:prSet phldrT="[Texto]" custT="1"/>
      <dgm:spPr/>
      <dgm:t>
        <a:bodyPr/>
        <a:lstStyle/>
        <a:p>
          <a:r>
            <a:rPr lang="es-EC" sz="2000" dirty="0" smtClean="0"/>
            <a:t>IMPLEMENTAR</a:t>
          </a:r>
          <a:endParaRPr lang="es-EC" sz="2000" dirty="0"/>
        </a:p>
      </dgm:t>
    </dgm:pt>
    <dgm:pt modelId="{FFD1A9AA-9746-41B1-9050-A902CC3FB5C6}" type="parTrans" cxnId="{9969E440-BA49-4FBE-AA7B-F7291BBCC712}">
      <dgm:prSet/>
      <dgm:spPr/>
      <dgm:t>
        <a:bodyPr/>
        <a:lstStyle/>
        <a:p>
          <a:endParaRPr lang="es-EC"/>
        </a:p>
      </dgm:t>
    </dgm:pt>
    <dgm:pt modelId="{71C5BE26-1667-4116-8928-DB16D154BD46}" type="sibTrans" cxnId="{9969E440-BA49-4FBE-AA7B-F7291BBCC712}">
      <dgm:prSet/>
      <dgm:spPr/>
      <dgm:t>
        <a:bodyPr/>
        <a:lstStyle/>
        <a:p>
          <a:endParaRPr lang="es-EC"/>
        </a:p>
      </dgm:t>
    </dgm:pt>
    <dgm:pt modelId="{4025DF99-0DAE-4FE6-90C5-A53EC954594A}">
      <dgm:prSet phldrT="[Texto]" custT="1"/>
      <dgm:spPr/>
      <dgm:t>
        <a:bodyPr/>
        <a:lstStyle/>
        <a:p>
          <a:r>
            <a:rPr lang="es-EC" sz="2000" dirty="0" smtClean="0"/>
            <a:t>ANALIZAR</a:t>
          </a:r>
          <a:endParaRPr lang="es-EC" sz="2000" dirty="0"/>
        </a:p>
      </dgm:t>
    </dgm:pt>
    <dgm:pt modelId="{F580431A-FA8C-4B09-8617-936E1CB9939E}" type="parTrans" cxnId="{C6C7A8C6-050B-443B-A599-79CC95010C76}">
      <dgm:prSet/>
      <dgm:spPr/>
      <dgm:t>
        <a:bodyPr/>
        <a:lstStyle/>
        <a:p>
          <a:endParaRPr lang="es-EC"/>
        </a:p>
      </dgm:t>
    </dgm:pt>
    <dgm:pt modelId="{85CD8B69-2454-452A-B01E-752DE9F1D912}" type="sibTrans" cxnId="{C6C7A8C6-050B-443B-A599-79CC95010C76}">
      <dgm:prSet/>
      <dgm:spPr/>
      <dgm:t>
        <a:bodyPr/>
        <a:lstStyle/>
        <a:p>
          <a:endParaRPr lang="es-EC"/>
        </a:p>
      </dgm:t>
    </dgm:pt>
    <dgm:pt modelId="{0600EB1A-3670-401E-8E1E-1EC50193A30D}">
      <dgm:prSet phldrT="[Texto]" custT="1"/>
      <dgm:spPr/>
      <dgm:t>
        <a:bodyPr/>
        <a:lstStyle/>
        <a:p>
          <a:r>
            <a:rPr lang="es-EC" sz="2000" dirty="0" smtClean="0"/>
            <a:t>REALIZAR</a:t>
          </a:r>
          <a:endParaRPr lang="es-EC" sz="2000" dirty="0"/>
        </a:p>
      </dgm:t>
    </dgm:pt>
    <dgm:pt modelId="{95FE10AF-1C1D-435A-A971-D5C31711282F}" type="parTrans" cxnId="{AF8D2806-72BE-45D6-8129-20051FD3F022}">
      <dgm:prSet/>
      <dgm:spPr/>
      <dgm:t>
        <a:bodyPr/>
        <a:lstStyle/>
        <a:p>
          <a:endParaRPr lang="es-EC"/>
        </a:p>
      </dgm:t>
    </dgm:pt>
    <dgm:pt modelId="{C8484C10-5FA3-46FC-A40A-D4DC12EC77D6}" type="sibTrans" cxnId="{AF8D2806-72BE-45D6-8129-20051FD3F022}">
      <dgm:prSet/>
      <dgm:spPr/>
      <dgm:t>
        <a:bodyPr/>
        <a:lstStyle/>
        <a:p>
          <a:endParaRPr lang="es-EC"/>
        </a:p>
      </dgm:t>
    </dgm:pt>
    <dgm:pt modelId="{1AABCD89-15C5-4299-BDCC-A2317C8F84C1}" type="pres">
      <dgm:prSet presAssocID="{284026F7-CB74-4974-8E3E-5BE16738E992}" presName="Name0" presStyleCnt="0">
        <dgm:presLayoutVars>
          <dgm:chMax val="1"/>
          <dgm:dir/>
          <dgm:animLvl val="ctr"/>
          <dgm:resizeHandles val="exact"/>
        </dgm:presLayoutVars>
      </dgm:prSet>
      <dgm:spPr/>
      <dgm:t>
        <a:bodyPr/>
        <a:lstStyle/>
        <a:p>
          <a:endParaRPr lang="es-EC"/>
        </a:p>
      </dgm:t>
    </dgm:pt>
    <dgm:pt modelId="{A2E535FF-E0FB-4CBA-8EA2-03F40139D0E4}" type="pres">
      <dgm:prSet presAssocID="{201A2E69-A26E-4688-A691-10E9DD130D3E}" presName="centerShape" presStyleLbl="node0" presStyleIdx="0" presStyleCnt="1" custScaleX="103096" custScaleY="107022"/>
      <dgm:spPr/>
      <dgm:t>
        <a:bodyPr/>
        <a:lstStyle/>
        <a:p>
          <a:endParaRPr lang="es-EC"/>
        </a:p>
      </dgm:t>
    </dgm:pt>
    <dgm:pt modelId="{29A8C572-5E3B-4480-A7D7-A5CAD18F4AB1}" type="pres">
      <dgm:prSet presAssocID="{2C6EEEDF-FB46-4E0D-8D25-DA06BC293941}" presName="node" presStyleLbl="node1" presStyleIdx="0" presStyleCnt="6" custScaleX="115656" custScaleY="110624">
        <dgm:presLayoutVars>
          <dgm:bulletEnabled val="1"/>
        </dgm:presLayoutVars>
      </dgm:prSet>
      <dgm:spPr/>
      <dgm:t>
        <a:bodyPr/>
        <a:lstStyle/>
        <a:p>
          <a:endParaRPr lang="es-EC"/>
        </a:p>
      </dgm:t>
    </dgm:pt>
    <dgm:pt modelId="{975237DB-67F2-43FF-85CE-5FA8EAD393FC}" type="pres">
      <dgm:prSet presAssocID="{2C6EEEDF-FB46-4E0D-8D25-DA06BC293941}" presName="dummy" presStyleCnt="0"/>
      <dgm:spPr/>
    </dgm:pt>
    <dgm:pt modelId="{253118D2-1A23-48FD-8E81-60E156023FAD}" type="pres">
      <dgm:prSet presAssocID="{FEC01996-1C09-402E-B19E-836CB48F940F}" presName="sibTrans" presStyleLbl="sibTrans2D1" presStyleIdx="0" presStyleCnt="6"/>
      <dgm:spPr/>
      <dgm:t>
        <a:bodyPr/>
        <a:lstStyle/>
        <a:p>
          <a:endParaRPr lang="es-EC"/>
        </a:p>
      </dgm:t>
    </dgm:pt>
    <dgm:pt modelId="{94E22EAA-7EA5-40CD-A67C-E8EDC7137998}" type="pres">
      <dgm:prSet presAssocID="{FB20D82A-0140-41E2-93C5-304C64505F9A}" presName="node" presStyleLbl="node1" presStyleIdx="1" presStyleCnt="6" custScaleX="120474" custScaleY="123930">
        <dgm:presLayoutVars>
          <dgm:bulletEnabled val="1"/>
        </dgm:presLayoutVars>
      </dgm:prSet>
      <dgm:spPr/>
      <dgm:t>
        <a:bodyPr/>
        <a:lstStyle/>
        <a:p>
          <a:endParaRPr lang="es-EC"/>
        </a:p>
      </dgm:t>
    </dgm:pt>
    <dgm:pt modelId="{CCB01B00-CFD4-4EEC-BB93-FD34BF44798B}" type="pres">
      <dgm:prSet presAssocID="{FB20D82A-0140-41E2-93C5-304C64505F9A}" presName="dummy" presStyleCnt="0"/>
      <dgm:spPr/>
    </dgm:pt>
    <dgm:pt modelId="{BF5D9ECD-E088-4EE4-8482-D6D5F6D9F79B}" type="pres">
      <dgm:prSet presAssocID="{1BDECCE0-0780-415E-AAA3-B33136F72FDF}" presName="sibTrans" presStyleLbl="sibTrans2D1" presStyleIdx="1" presStyleCnt="6"/>
      <dgm:spPr/>
      <dgm:t>
        <a:bodyPr/>
        <a:lstStyle/>
        <a:p>
          <a:endParaRPr lang="es-EC"/>
        </a:p>
      </dgm:t>
    </dgm:pt>
    <dgm:pt modelId="{CC7BAA16-F86C-4D95-9EE3-DBD9CC8B50AF}" type="pres">
      <dgm:prSet presAssocID="{DB31F964-97D3-4A66-BCC7-BB802C2C8C71}" presName="node" presStyleLbl="node1" presStyleIdx="2" presStyleCnt="6" custScaleX="120170" custScaleY="118601">
        <dgm:presLayoutVars>
          <dgm:bulletEnabled val="1"/>
        </dgm:presLayoutVars>
      </dgm:prSet>
      <dgm:spPr/>
      <dgm:t>
        <a:bodyPr/>
        <a:lstStyle/>
        <a:p>
          <a:endParaRPr lang="es-EC"/>
        </a:p>
      </dgm:t>
    </dgm:pt>
    <dgm:pt modelId="{973890AA-0742-497D-BF91-72C9337EFF96}" type="pres">
      <dgm:prSet presAssocID="{DB31F964-97D3-4A66-BCC7-BB802C2C8C71}" presName="dummy" presStyleCnt="0"/>
      <dgm:spPr/>
    </dgm:pt>
    <dgm:pt modelId="{FDAFBC58-AF81-4128-9E97-05AB5B340F18}" type="pres">
      <dgm:prSet presAssocID="{6907DB1A-96CF-4D89-A6F4-C44FA6EB7F6E}" presName="sibTrans" presStyleLbl="sibTrans2D1" presStyleIdx="2" presStyleCnt="6"/>
      <dgm:spPr/>
      <dgm:t>
        <a:bodyPr/>
        <a:lstStyle/>
        <a:p>
          <a:endParaRPr lang="es-EC"/>
        </a:p>
      </dgm:t>
    </dgm:pt>
    <dgm:pt modelId="{4EC9EDC6-7593-40C0-A4AA-D63D61A5A7F4}" type="pres">
      <dgm:prSet presAssocID="{50C3B2C3-019A-439F-9AE7-D15C565404D6}" presName="node" presStyleLbl="node1" presStyleIdx="3" presStyleCnt="6" custScaleX="127096" custScaleY="113239" custRadScaleRad="108047" custRadScaleInc="2691">
        <dgm:presLayoutVars>
          <dgm:bulletEnabled val="1"/>
        </dgm:presLayoutVars>
      </dgm:prSet>
      <dgm:spPr/>
      <dgm:t>
        <a:bodyPr/>
        <a:lstStyle/>
        <a:p>
          <a:endParaRPr lang="es-EC"/>
        </a:p>
      </dgm:t>
    </dgm:pt>
    <dgm:pt modelId="{054087B2-1F5A-49F8-9FD3-8A5773D5AEC8}" type="pres">
      <dgm:prSet presAssocID="{50C3B2C3-019A-439F-9AE7-D15C565404D6}" presName="dummy" presStyleCnt="0"/>
      <dgm:spPr/>
    </dgm:pt>
    <dgm:pt modelId="{1681F33D-DB13-4FDE-9E94-76CF7ABC43D3}" type="pres">
      <dgm:prSet presAssocID="{71C5BE26-1667-4116-8928-DB16D154BD46}" presName="sibTrans" presStyleLbl="sibTrans2D1" presStyleIdx="3" presStyleCnt="6"/>
      <dgm:spPr/>
      <dgm:t>
        <a:bodyPr/>
        <a:lstStyle/>
        <a:p>
          <a:endParaRPr lang="es-EC"/>
        </a:p>
      </dgm:t>
    </dgm:pt>
    <dgm:pt modelId="{8CD65815-2887-43BC-B7D9-C37200BDBA84}" type="pres">
      <dgm:prSet presAssocID="{4025DF99-0DAE-4FE6-90C5-A53EC954594A}" presName="node" presStyleLbl="node1" presStyleIdx="4" presStyleCnt="6" custScaleX="121228" custScaleY="122522">
        <dgm:presLayoutVars>
          <dgm:bulletEnabled val="1"/>
        </dgm:presLayoutVars>
      </dgm:prSet>
      <dgm:spPr/>
      <dgm:t>
        <a:bodyPr/>
        <a:lstStyle/>
        <a:p>
          <a:endParaRPr lang="es-EC"/>
        </a:p>
      </dgm:t>
    </dgm:pt>
    <dgm:pt modelId="{FCBA9985-1039-4446-8CF6-6B5D7276B4D0}" type="pres">
      <dgm:prSet presAssocID="{4025DF99-0DAE-4FE6-90C5-A53EC954594A}" presName="dummy" presStyleCnt="0"/>
      <dgm:spPr/>
    </dgm:pt>
    <dgm:pt modelId="{04C36E6E-C13F-49F4-B1DD-629029E6D61D}" type="pres">
      <dgm:prSet presAssocID="{85CD8B69-2454-452A-B01E-752DE9F1D912}" presName="sibTrans" presStyleLbl="sibTrans2D1" presStyleIdx="4" presStyleCnt="6"/>
      <dgm:spPr/>
      <dgm:t>
        <a:bodyPr/>
        <a:lstStyle/>
        <a:p>
          <a:endParaRPr lang="es-EC"/>
        </a:p>
      </dgm:t>
    </dgm:pt>
    <dgm:pt modelId="{3A546101-D682-482D-8A86-B7B161545AB0}" type="pres">
      <dgm:prSet presAssocID="{0600EB1A-3670-401E-8E1E-1EC50193A30D}" presName="node" presStyleLbl="node1" presStyleIdx="5" presStyleCnt="6" custScaleX="125592" custScaleY="122522" custRadScaleRad="99002" custRadScaleInc="-3918">
        <dgm:presLayoutVars>
          <dgm:bulletEnabled val="1"/>
        </dgm:presLayoutVars>
      </dgm:prSet>
      <dgm:spPr/>
      <dgm:t>
        <a:bodyPr/>
        <a:lstStyle/>
        <a:p>
          <a:endParaRPr lang="es-EC"/>
        </a:p>
      </dgm:t>
    </dgm:pt>
    <dgm:pt modelId="{83DDE7C2-F890-475F-AE9F-443A14C87F27}" type="pres">
      <dgm:prSet presAssocID="{0600EB1A-3670-401E-8E1E-1EC50193A30D}" presName="dummy" presStyleCnt="0"/>
      <dgm:spPr/>
    </dgm:pt>
    <dgm:pt modelId="{042BF2DD-E28A-475A-A2F8-3B975C30D7F6}" type="pres">
      <dgm:prSet presAssocID="{C8484C10-5FA3-46FC-A40A-D4DC12EC77D6}" presName="sibTrans" presStyleLbl="sibTrans2D1" presStyleIdx="5" presStyleCnt="6"/>
      <dgm:spPr/>
      <dgm:t>
        <a:bodyPr/>
        <a:lstStyle/>
        <a:p>
          <a:endParaRPr lang="es-EC"/>
        </a:p>
      </dgm:t>
    </dgm:pt>
  </dgm:ptLst>
  <dgm:cxnLst>
    <dgm:cxn modelId="{5B705D96-FEB3-4D55-A4C8-690625D233D7}" srcId="{201A2E69-A26E-4688-A691-10E9DD130D3E}" destId="{DB31F964-97D3-4A66-BCC7-BB802C2C8C71}" srcOrd="2" destOrd="0" parTransId="{9C3EFC9C-271E-421B-8FE9-E7E8A5C85554}" sibTransId="{6907DB1A-96CF-4D89-A6F4-C44FA6EB7F6E}"/>
    <dgm:cxn modelId="{7F597EBF-5AFF-4471-B79D-E3D3142EAA0E}" type="presOf" srcId="{4025DF99-0DAE-4FE6-90C5-A53EC954594A}" destId="{8CD65815-2887-43BC-B7D9-C37200BDBA84}" srcOrd="0" destOrd="0" presId="urn:microsoft.com/office/officeart/2005/8/layout/radial6"/>
    <dgm:cxn modelId="{7721C503-1094-4E75-B4F4-5FEF2DD33F6B}" type="presOf" srcId="{284026F7-CB74-4974-8E3E-5BE16738E992}" destId="{1AABCD89-15C5-4299-BDCC-A2317C8F84C1}" srcOrd="0" destOrd="0" presId="urn:microsoft.com/office/officeart/2005/8/layout/radial6"/>
    <dgm:cxn modelId="{AF8D2806-72BE-45D6-8129-20051FD3F022}" srcId="{201A2E69-A26E-4688-A691-10E9DD130D3E}" destId="{0600EB1A-3670-401E-8E1E-1EC50193A30D}" srcOrd="5" destOrd="0" parTransId="{95FE10AF-1C1D-435A-A971-D5C31711282F}" sibTransId="{C8484C10-5FA3-46FC-A40A-D4DC12EC77D6}"/>
    <dgm:cxn modelId="{AD8B3CCB-F3D4-4E28-A79C-1C61B52E16C5}" srcId="{284026F7-CB74-4974-8E3E-5BE16738E992}" destId="{201A2E69-A26E-4688-A691-10E9DD130D3E}" srcOrd="0" destOrd="0" parTransId="{E9733187-E815-438C-816D-768394A1C90B}" sibTransId="{A0737B09-AE3A-4D33-9E0E-BA904F38B997}"/>
    <dgm:cxn modelId="{4335ECAB-BAAD-46DF-8F42-F00AD264D8CB}" type="presOf" srcId="{85CD8B69-2454-452A-B01E-752DE9F1D912}" destId="{04C36E6E-C13F-49F4-B1DD-629029E6D61D}" srcOrd="0" destOrd="0" presId="urn:microsoft.com/office/officeart/2005/8/layout/radial6"/>
    <dgm:cxn modelId="{1F96894A-DC20-4143-BB23-6B0F61CC128C}" type="presOf" srcId="{FEC01996-1C09-402E-B19E-836CB48F940F}" destId="{253118D2-1A23-48FD-8E81-60E156023FAD}" srcOrd="0" destOrd="0" presId="urn:microsoft.com/office/officeart/2005/8/layout/radial6"/>
    <dgm:cxn modelId="{7D0B9B50-F0C4-4ED4-A49A-0D0E6BCA2FA4}" type="presOf" srcId="{71C5BE26-1667-4116-8928-DB16D154BD46}" destId="{1681F33D-DB13-4FDE-9E94-76CF7ABC43D3}" srcOrd="0" destOrd="0" presId="urn:microsoft.com/office/officeart/2005/8/layout/radial6"/>
    <dgm:cxn modelId="{6806A2BE-1F59-4B3B-A197-1C91816900DC}" type="presOf" srcId="{50C3B2C3-019A-439F-9AE7-D15C565404D6}" destId="{4EC9EDC6-7593-40C0-A4AA-D63D61A5A7F4}" srcOrd="0" destOrd="0" presId="urn:microsoft.com/office/officeart/2005/8/layout/radial6"/>
    <dgm:cxn modelId="{C6C7A8C6-050B-443B-A599-79CC95010C76}" srcId="{201A2E69-A26E-4688-A691-10E9DD130D3E}" destId="{4025DF99-0DAE-4FE6-90C5-A53EC954594A}" srcOrd="4" destOrd="0" parTransId="{F580431A-FA8C-4B09-8617-936E1CB9939E}" sibTransId="{85CD8B69-2454-452A-B01E-752DE9F1D912}"/>
    <dgm:cxn modelId="{91BBB8CA-30BC-4358-8B58-36C76D3FC9F3}" type="presOf" srcId="{0600EB1A-3670-401E-8E1E-1EC50193A30D}" destId="{3A546101-D682-482D-8A86-B7B161545AB0}" srcOrd="0" destOrd="0" presId="urn:microsoft.com/office/officeart/2005/8/layout/radial6"/>
    <dgm:cxn modelId="{558DEA10-18DD-4933-82D2-08123C3BFD24}" srcId="{201A2E69-A26E-4688-A691-10E9DD130D3E}" destId="{FB20D82A-0140-41E2-93C5-304C64505F9A}" srcOrd="1" destOrd="0" parTransId="{1ABD8D66-C43C-418C-A9CA-FFF53D6AAD96}" sibTransId="{1BDECCE0-0780-415E-AAA3-B33136F72FDF}"/>
    <dgm:cxn modelId="{D04BA5D8-36D6-4AB5-B1E9-F99C8C6B119A}" type="presOf" srcId="{6907DB1A-96CF-4D89-A6F4-C44FA6EB7F6E}" destId="{FDAFBC58-AF81-4128-9E97-05AB5B340F18}" srcOrd="0" destOrd="0" presId="urn:microsoft.com/office/officeart/2005/8/layout/radial6"/>
    <dgm:cxn modelId="{099ED8CF-F391-4B4A-AECB-8690F6257A7A}" type="presOf" srcId="{C8484C10-5FA3-46FC-A40A-D4DC12EC77D6}" destId="{042BF2DD-E28A-475A-A2F8-3B975C30D7F6}" srcOrd="0" destOrd="0" presId="urn:microsoft.com/office/officeart/2005/8/layout/radial6"/>
    <dgm:cxn modelId="{15E88B48-DE5B-4645-945E-96B7F4B7CF6B}" type="presOf" srcId="{1BDECCE0-0780-415E-AAA3-B33136F72FDF}" destId="{BF5D9ECD-E088-4EE4-8482-D6D5F6D9F79B}" srcOrd="0" destOrd="0" presId="urn:microsoft.com/office/officeart/2005/8/layout/radial6"/>
    <dgm:cxn modelId="{6498D810-CDBE-4AD0-A484-6FB6250E280B}" type="presOf" srcId="{DB31F964-97D3-4A66-BCC7-BB802C2C8C71}" destId="{CC7BAA16-F86C-4D95-9EE3-DBD9CC8B50AF}" srcOrd="0" destOrd="0" presId="urn:microsoft.com/office/officeart/2005/8/layout/radial6"/>
    <dgm:cxn modelId="{86C51F92-875C-4EFE-92B8-614DEEBFB96B}" type="presOf" srcId="{FB20D82A-0140-41E2-93C5-304C64505F9A}" destId="{94E22EAA-7EA5-40CD-A67C-E8EDC7137998}" srcOrd="0" destOrd="0" presId="urn:microsoft.com/office/officeart/2005/8/layout/radial6"/>
    <dgm:cxn modelId="{16E9BB3C-6181-439A-824E-0C7F45F6F6D6}" type="presOf" srcId="{2C6EEEDF-FB46-4E0D-8D25-DA06BC293941}" destId="{29A8C572-5E3B-4480-A7D7-A5CAD18F4AB1}" srcOrd="0" destOrd="0" presId="urn:microsoft.com/office/officeart/2005/8/layout/radial6"/>
    <dgm:cxn modelId="{6664D0E2-8944-4B24-9AD2-B531CBC41F45}" type="presOf" srcId="{201A2E69-A26E-4688-A691-10E9DD130D3E}" destId="{A2E535FF-E0FB-4CBA-8EA2-03F40139D0E4}" srcOrd="0" destOrd="0" presId="urn:microsoft.com/office/officeart/2005/8/layout/radial6"/>
    <dgm:cxn modelId="{9969E440-BA49-4FBE-AA7B-F7291BBCC712}" srcId="{201A2E69-A26E-4688-A691-10E9DD130D3E}" destId="{50C3B2C3-019A-439F-9AE7-D15C565404D6}" srcOrd="3" destOrd="0" parTransId="{FFD1A9AA-9746-41B1-9050-A902CC3FB5C6}" sibTransId="{71C5BE26-1667-4116-8928-DB16D154BD46}"/>
    <dgm:cxn modelId="{CF21E4A8-14C0-447C-AB48-9DCB53E3B74A}" srcId="{201A2E69-A26E-4688-A691-10E9DD130D3E}" destId="{2C6EEEDF-FB46-4E0D-8D25-DA06BC293941}" srcOrd="0" destOrd="0" parTransId="{C4259119-7D86-4E14-A653-116297ACA0A7}" sibTransId="{FEC01996-1C09-402E-B19E-836CB48F940F}"/>
    <dgm:cxn modelId="{AC6B6D2E-F1A6-4B74-AF3B-921B787C3338}" type="presParOf" srcId="{1AABCD89-15C5-4299-BDCC-A2317C8F84C1}" destId="{A2E535FF-E0FB-4CBA-8EA2-03F40139D0E4}" srcOrd="0" destOrd="0" presId="urn:microsoft.com/office/officeart/2005/8/layout/radial6"/>
    <dgm:cxn modelId="{54A92257-896B-43F3-A092-FF91B1FBD983}" type="presParOf" srcId="{1AABCD89-15C5-4299-BDCC-A2317C8F84C1}" destId="{29A8C572-5E3B-4480-A7D7-A5CAD18F4AB1}" srcOrd="1" destOrd="0" presId="urn:microsoft.com/office/officeart/2005/8/layout/radial6"/>
    <dgm:cxn modelId="{1B34FEF4-25E6-4F6E-B787-A4D207D20CDD}" type="presParOf" srcId="{1AABCD89-15C5-4299-BDCC-A2317C8F84C1}" destId="{975237DB-67F2-43FF-85CE-5FA8EAD393FC}" srcOrd="2" destOrd="0" presId="urn:microsoft.com/office/officeart/2005/8/layout/radial6"/>
    <dgm:cxn modelId="{60BE6C70-A8EE-4E9D-9474-C3BC9A70F068}" type="presParOf" srcId="{1AABCD89-15C5-4299-BDCC-A2317C8F84C1}" destId="{253118D2-1A23-48FD-8E81-60E156023FAD}" srcOrd="3" destOrd="0" presId="urn:microsoft.com/office/officeart/2005/8/layout/radial6"/>
    <dgm:cxn modelId="{D4EF83CE-D974-4A47-AC2F-EC5C0DD86D6F}" type="presParOf" srcId="{1AABCD89-15C5-4299-BDCC-A2317C8F84C1}" destId="{94E22EAA-7EA5-40CD-A67C-E8EDC7137998}" srcOrd="4" destOrd="0" presId="urn:microsoft.com/office/officeart/2005/8/layout/radial6"/>
    <dgm:cxn modelId="{402C56AC-5C81-47EE-B7F3-F2497434123F}" type="presParOf" srcId="{1AABCD89-15C5-4299-BDCC-A2317C8F84C1}" destId="{CCB01B00-CFD4-4EEC-BB93-FD34BF44798B}" srcOrd="5" destOrd="0" presId="urn:microsoft.com/office/officeart/2005/8/layout/radial6"/>
    <dgm:cxn modelId="{0BAA871C-CB0B-42C8-A996-C84759130A02}" type="presParOf" srcId="{1AABCD89-15C5-4299-BDCC-A2317C8F84C1}" destId="{BF5D9ECD-E088-4EE4-8482-D6D5F6D9F79B}" srcOrd="6" destOrd="0" presId="urn:microsoft.com/office/officeart/2005/8/layout/radial6"/>
    <dgm:cxn modelId="{C9E082F9-BA24-43B6-B77A-A008F640836A}" type="presParOf" srcId="{1AABCD89-15C5-4299-BDCC-A2317C8F84C1}" destId="{CC7BAA16-F86C-4D95-9EE3-DBD9CC8B50AF}" srcOrd="7" destOrd="0" presId="urn:microsoft.com/office/officeart/2005/8/layout/radial6"/>
    <dgm:cxn modelId="{88DD64E1-453D-43C4-AEA3-5C680C72B30E}" type="presParOf" srcId="{1AABCD89-15C5-4299-BDCC-A2317C8F84C1}" destId="{973890AA-0742-497D-BF91-72C9337EFF96}" srcOrd="8" destOrd="0" presId="urn:microsoft.com/office/officeart/2005/8/layout/radial6"/>
    <dgm:cxn modelId="{A133142B-1A0E-41DB-BFBD-C57365D17366}" type="presParOf" srcId="{1AABCD89-15C5-4299-BDCC-A2317C8F84C1}" destId="{FDAFBC58-AF81-4128-9E97-05AB5B340F18}" srcOrd="9" destOrd="0" presId="urn:microsoft.com/office/officeart/2005/8/layout/radial6"/>
    <dgm:cxn modelId="{A9A6175C-A0B3-4D0A-9D15-5E07B4255549}" type="presParOf" srcId="{1AABCD89-15C5-4299-BDCC-A2317C8F84C1}" destId="{4EC9EDC6-7593-40C0-A4AA-D63D61A5A7F4}" srcOrd="10" destOrd="0" presId="urn:microsoft.com/office/officeart/2005/8/layout/radial6"/>
    <dgm:cxn modelId="{B55D6314-50DE-4615-85EA-82CF4C3B15FC}" type="presParOf" srcId="{1AABCD89-15C5-4299-BDCC-A2317C8F84C1}" destId="{054087B2-1F5A-49F8-9FD3-8A5773D5AEC8}" srcOrd="11" destOrd="0" presId="urn:microsoft.com/office/officeart/2005/8/layout/radial6"/>
    <dgm:cxn modelId="{AF1F0F1A-4975-43BB-85C9-605DB37F0321}" type="presParOf" srcId="{1AABCD89-15C5-4299-BDCC-A2317C8F84C1}" destId="{1681F33D-DB13-4FDE-9E94-76CF7ABC43D3}" srcOrd="12" destOrd="0" presId="urn:microsoft.com/office/officeart/2005/8/layout/radial6"/>
    <dgm:cxn modelId="{7EAF1916-A10D-47C8-A520-D319218EBF76}" type="presParOf" srcId="{1AABCD89-15C5-4299-BDCC-A2317C8F84C1}" destId="{8CD65815-2887-43BC-B7D9-C37200BDBA84}" srcOrd="13" destOrd="0" presId="urn:microsoft.com/office/officeart/2005/8/layout/radial6"/>
    <dgm:cxn modelId="{52F34482-F3EF-4002-9A39-0F7342CF97E7}" type="presParOf" srcId="{1AABCD89-15C5-4299-BDCC-A2317C8F84C1}" destId="{FCBA9985-1039-4446-8CF6-6B5D7276B4D0}" srcOrd="14" destOrd="0" presId="urn:microsoft.com/office/officeart/2005/8/layout/radial6"/>
    <dgm:cxn modelId="{09E297B7-B78E-4BAB-8A14-57A304132013}" type="presParOf" srcId="{1AABCD89-15C5-4299-BDCC-A2317C8F84C1}" destId="{04C36E6E-C13F-49F4-B1DD-629029E6D61D}" srcOrd="15" destOrd="0" presId="urn:microsoft.com/office/officeart/2005/8/layout/radial6"/>
    <dgm:cxn modelId="{18255A09-EA88-436D-BFEB-8B200C3888DC}" type="presParOf" srcId="{1AABCD89-15C5-4299-BDCC-A2317C8F84C1}" destId="{3A546101-D682-482D-8A86-B7B161545AB0}" srcOrd="16" destOrd="0" presId="urn:microsoft.com/office/officeart/2005/8/layout/radial6"/>
    <dgm:cxn modelId="{30FB3F8A-4865-402B-9F44-B72DB534FE06}" type="presParOf" srcId="{1AABCD89-15C5-4299-BDCC-A2317C8F84C1}" destId="{83DDE7C2-F890-475F-AE9F-443A14C87F27}" srcOrd="17" destOrd="0" presId="urn:microsoft.com/office/officeart/2005/8/layout/radial6"/>
    <dgm:cxn modelId="{A7F60ADA-A9C4-41C6-8F92-138AED6FEF16}" type="presParOf" srcId="{1AABCD89-15C5-4299-BDCC-A2317C8F84C1}" destId="{042BF2DD-E28A-475A-A2F8-3B975C30D7F6}" srcOrd="18" destOrd="0" presId="urn:microsoft.com/office/officeart/2005/8/layout/radial6"/>
  </dgm:cxnLst>
  <dgm:bg/>
  <dgm:whole/>
</dgm:dataModel>
</file>

<file path=ppt/diagrams/data3.xml><?xml version="1.0" encoding="utf-8"?>
<dgm:dataModel xmlns:dgm="http://schemas.openxmlformats.org/drawingml/2006/diagram" xmlns:a="http://schemas.openxmlformats.org/drawingml/2006/main">
  <dgm:ptLst>
    <dgm:pt modelId="{1B0C8111-4182-48F7-A8D3-2110CD0720CB}"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C"/>
        </a:p>
      </dgm:t>
    </dgm:pt>
    <dgm:pt modelId="{B06F2862-225E-4ED3-8CF3-792CEDFA134A}">
      <dgm:prSet phldrT="[Texto]"/>
      <dgm:spPr/>
      <dgm:t>
        <a:bodyPr/>
        <a:lstStyle/>
        <a:p>
          <a:pPr algn="l"/>
          <a:r>
            <a:rPr lang="en-US" dirty="0" smtClean="0"/>
            <a:t>REQUISITOS</a:t>
          </a:r>
          <a:endParaRPr lang="es-EC" dirty="0"/>
        </a:p>
      </dgm:t>
    </dgm:pt>
    <dgm:pt modelId="{9706CD62-1FC4-4BD2-87D3-5695ADA3C957}" type="parTrans" cxnId="{851DA5ED-6C45-4E07-94F6-97A7B0DAFAE3}">
      <dgm:prSet/>
      <dgm:spPr/>
      <dgm:t>
        <a:bodyPr/>
        <a:lstStyle/>
        <a:p>
          <a:endParaRPr lang="es-EC"/>
        </a:p>
      </dgm:t>
    </dgm:pt>
    <dgm:pt modelId="{9D14D668-E4D5-4CD3-96CE-EDF47865C4D4}" type="sibTrans" cxnId="{851DA5ED-6C45-4E07-94F6-97A7B0DAFAE3}">
      <dgm:prSet/>
      <dgm:spPr/>
      <dgm:t>
        <a:bodyPr/>
        <a:lstStyle/>
        <a:p>
          <a:endParaRPr lang="es-EC"/>
        </a:p>
      </dgm:t>
    </dgm:pt>
    <dgm:pt modelId="{B963589C-E0CB-4949-8FB4-98E418819EB4}">
      <dgm:prSet phldrT="[Texto]" custT="1"/>
      <dgm:spPr/>
      <dgm:t>
        <a:bodyPr/>
        <a:lstStyle/>
        <a:p>
          <a:pPr algn="l"/>
          <a:r>
            <a:rPr lang="en-US" sz="2800" dirty="0" smtClean="0"/>
            <a:t>Respaldo días</a:t>
          </a:r>
          <a:endParaRPr lang="es-EC" sz="2800" dirty="0"/>
        </a:p>
      </dgm:t>
    </dgm:pt>
    <dgm:pt modelId="{356364DE-A787-47D7-A6CA-A054A6963D0E}" type="parTrans" cxnId="{307EEFCD-E3B8-40C6-9CC1-0B734740982E}">
      <dgm:prSet/>
      <dgm:spPr/>
      <dgm:t>
        <a:bodyPr/>
        <a:lstStyle/>
        <a:p>
          <a:endParaRPr lang="es-EC"/>
        </a:p>
      </dgm:t>
    </dgm:pt>
    <dgm:pt modelId="{6A249D0F-43EB-4034-9E60-0BA262E7FF10}" type="sibTrans" cxnId="{307EEFCD-E3B8-40C6-9CC1-0B734740982E}">
      <dgm:prSet/>
      <dgm:spPr/>
      <dgm:t>
        <a:bodyPr/>
        <a:lstStyle/>
        <a:p>
          <a:endParaRPr lang="es-EC"/>
        </a:p>
      </dgm:t>
    </dgm:pt>
    <dgm:pt modelId="{8B33FAF9-7C68-4A6A-9695-5758D20B66AB}">
      <dgm:prSet phldrT="[Texto]" custT="1"/>
      <dgm:spPr/>
      <dgm:t>
        <a:bodyPr/>
        <a:lstStyle/>
        <a:p>
          <a:pPr algn="l"/>
          <a:r>
            <a:rPr lang="en-US" sz="2800" dirty="0" smtClean="0"/>
            <a:t>Activación</a:t>
          </a:r>
          <a:endParaRPr lang="es-EC" sz="2800" dirty="0"/>
        </a:p>
      </dgm:t>
    </dgm:pt>
    <dgm:pt modelId="{C2F2BD93-867F-461A-8042-C2C50319E442}" type="parTrans" cxnId="{8A2143B6-BCD5-440A-B184-B4C6D8069999}">
      <dgm:prSet/>
      <dgm:spPr/>
      <dgm:t>
        <a:bodyPr/>
        <a:lstStyle/>
        <a:p>
          <a:endParaRPr lang="es-EC"/>
        </a:p>
      </dgm:t>
    </dgm:pt>
    <dgm:pt modelId="{1AA1EDEA-C822-4D25-B09B-601B42BD42CA}" type="sibTrans" cxnId="{8A2143B6-BCD5-440A-B184-B4C6D8069999}">
      <dgm:prSet/>
      <dgm:spPr/>
      <dgm:t>
        <a:bodyPr/>
        <a:lstStyle/>
        <a:p>
          <a:endParaRPr lang="es-EC"/>
        </a:p>
      </dgm:t>
    </dgm:pt>
    <dgm:pt modelId="{E118BD95-A9BA-4576-ABDB-D57E8B4BA73B}">
      <dgm:prSet phldrT="[Texto]" custT="1"/>
      <dgm:spPr/>
      <dgm:t>
        <a:bodyPr/>
        <a:lstStyle/>
        <a:p>
          <a:pPr algn="l"/>
          <a:r>
            <a:rPr lang="en-US" sz="2800" dirty="0" smtClean="0"/>
            <a:t>Gestión Archivos</a:t>
          </a:r>
          <a:endParaRPr lang="es-EC" sz="2800" dirty="0"/>
        </a:p>
      </dgm:t>
    </dgm:pt>
    <dgm:pt modelId="{913B990D-BB5E-453B-8454-008B9949B081}" type="parTrans" cxnId="{ADC5985A-9CDB-41C4-9107-E670EDCF2BBF}">
      <dgm:prSet/>
      <dgm:spPr/>
      <dgm:t>
        <a:bodyPr/>
        <a:lstStyle/>
        <a:p>
          <a:endParaRPr lang="es-EC"/>
        </a:p>
      </dgm:t>
    </dgm:pt>
    <dgm:pt modelId="{E92BD545-100C-4601-8367-4AC4CFFFAE1F}" type="sibTrans" cxnId="{ADC5985A-9CDB-41C4-9107-E670EDCF2BBF}">
      <dgm:prSet/>
      <dgm:spPr/>
      <dgm:t>
        <a:bodyPr/>
        <a:lstStyle/>
        <a:p>
          <a:endParaRPr lang="es-EC"/>
        </a:p>
      </dgm:t>
    </dgm:pt>
    <dgm:pt modelId="{3EC76DBE-C12B-4205-8BFF-0C68424FB534}">
      <dgm:prSet phldrT="[Texto]" custT="1"/>
      <dgm:spPr/>
      <dgm:t>
        <a:bodyPr/>
        <a:lstStyle/>
        <a:p>
          <a:pPr algn="l"/>
          <a:r>
            <a:rPr lang="en-US" sz="2800" dirty="0" smtClean="0"/>
            <a:t>Centro de Control</a:t>
          </a:r>
          <a:endParaRPr lang="es-EC" sz="2800" dirty="0"/>
        </a:p>
      </dgm:t>
    </dgm:pt>
    <dgm:pt modelId="{E630A101-B73B-49E7-8065-000708A4AA01}" type="parTrans" cxnId="{BF33A5ED-1C54-4B26-AA01-097C5F09DA1C}">
      <dgm:prSet/>
      <dgm:spPr/>
      <dgm:t>
        <a:bodyPr/>
        <a:lstStyle/>
        <a:p>
          <a:endParaRPr lang="es-EC"/>
        </a:p>
      </dgm:t>
    </dgm:pt>
    <dgm:pt modelId="{63533070-248D-4CAB-A64C-691F171D382B}" type="sibTrans" cxnId="{BF33A5ED-1C54-4B26-AA01-097C5F09DA1C}">
      <dgm:prSet/>
      <dgm:spPr/>
      <dgm:t>
        <a:bodyPr/>
        <a:lstStyle/>
        <a:p>
          <a:endParaRPr lang="es-EC"/>
        </a:p>
      </dgm:t>
    </dgm:pt>
    <dgm:pt modelId="{8EC86299-6FD6-4347-B828-8DD1837EB385}">
      <dgm:prSet phldrT="[Texto]" custT="1"/>
      <dgm:spPr/>
      <dgm:t>
        <a:bodyPr/>
        <a:lstStyle/>
        <a:p>
          <a:pPr algn="l"/>
          <a:r>
            <a:rPr lang="en-US" sz="2800" dirty="0" smtClean="0"/>
            <a:t>GPS</a:t>
          </a:r>
          <a:endParaRPr lang="es-EC" sz="2800" dirty="0"/>
        </a:p>
      </dgm:t>
    </dgm:pt>
    <dgm:pt modelId="{73FA768B-2E82-42E8-ABF9-FEAF9B3D8799}" type="parTrans" cxnId="{930004D2-A2FB-4985-8B54-A36DAD64651E}">
      <dgm:prSet/>
      <dgm:spPr/>
      <dgm:t>
        <a:bodyPr/>
        <a:lstStyle/>
        <a:p>
          <a:endParaRPr lang="es-EC"/>
        </a:p>
      </dgm:t>
    </dgm:pt>
    <dgm:pt modelId="{EEA7565B-EBEE-4BEC-8F94-3B59E2180D3F}" type="sibTrans" cxnId="{930004D2-A2FB-4985-8B54-A36DAD64651E}">
      <dgm:prSet/>
      <dgm:spPr/>
      <dgm:t>
        <a:bodyPr/>
        <a:lstStyle/>
        <a:p>
          <a:endParaRPr lang="es-EC"/>
        </a:p>
      </dgm:t>
    </dgm:pt>
    <dgm:pt modelId="{16A2A3E6-503F-48D8-B31E-A3092C60891E}">
      <dgm:prSet phldrT="[Texto]" custT="1"/>
      <dgm:spPr/>
      <dgm:t>
        <a:bodyPr/>
        <a:lstStyle/>
        <a:p>
          <a:pPr algn="l"/>
          <a:r>
            <a:rPr lang="en-US" sz="2800" dirty="0" smtClean="0"/>
            <a:t>Captar, Grabar, Emitir, Transmitir</a:t>
          </a:r>
          <a:endParaRPr lang="es-EC" sz="2800" dirty="0"/>
        </a:p>
      </dgm:t>
    </dgm:pt>
    <dgm:pt modelId="{10F40B76-218B-46CC-9ED7-F4BF501CD008}" type="parTrans" cxnId="{67C27DCF-A72A-4A73-8433-58FC9A1C22D5}">
      <dgm:prSet/>
      <dgm:spPr/>
      <dgm:t>
        <a:bodyPr/>
        <a:lstStyle/>
        <a:p>
          <a:endParaRPr lang="es-EC"/>
        </a:p>
      </dgm:t>
    </dgm:pt>
    <dgm:pt modelId="{0AEBCA29-6F88-49FB-A39E-3F0AA32439C5}" type="sibTrans" cxnId="{67C27DCF-A72A-4A73-8433-58FC9A1C22D5}">
      <dgm:prSet/>
      <dgm:spPr/>
      <dgm:t>
        <a:bodyPr/>
        <a:lstStyle/>
        <a:p>
          <a:endParaRPr lang="es-EC"/>
        </a:p>
      </dgm:t>
    </dgm:pt>
    <dgm:pt modelId="{F2113D89-B98F-4314-810F-03A13960BBC9}">
      <dgm:prSet phldrT="[Texto]" custT="1"/>
      <dgm:spPr/>
      <dgm:t>
        <a:bodyPr/>
        <a:lstStyle/>
        <a:p>
          <a:pPr algn="l"/>
          <a:r>
            <a:rPr lang="en-US" sz="2800" dirty="0" smtClean="0"/>
            <a:t>Capacidad de Enlazarse Directamente</a:t>
          </a:r>
          <a:endParaRPr lang="es-EC" sz="2800" dirty="0"/>
        </a:p>
      </dgm:t>
    </dgm:pt>
    <dgm:pt modelId="{A13DC9D0-04B8-4F9E-AED6-EB3D24B72BE1}" type="parTrans" cxnId="{32D2708B-453F-4FD4-BA1E-9B467BEA9EE5}">
      <dgm:prSet/>
      <dgm:spPr/>
      <dgm:t>
        <a:bodyPr/>
        <a:lstStyle/>
        <a:p>
          <a:endParaRPr lang="es-EC"/>
        </a:p>
      </dgm:t>
    </dgm:pt>
    <dgm:pt modelId="{6F90E181-9A56-44A3-944B-D38BC525AE20}" type="sibTrans" cxnId="{32D2708B-453F-4FD4-BA1E-9B467BEA9EE5}">
      <dgm:prSet/>
      <dgm:spPr/>
      <dgm:t>
        <a:bodyPr/>
        <a:lstStyle/>
        <a:p>
          <a:endParaRPr lang="es-EC"/>
        </a:p>
      </dgm:t>
    </dgm:pt>
    <dgm:pt modelId="{44DBC00B-6A6D-43B3-9709-0A1146C5C1D8}" type="pres">
      <dgm:prSet presAssocID="{1B0C8111-4182-48F7-A8D3-2110CD0720CB}" presName="diagram" presStyleCnt="0">
        <dgm:presLayoutVars>
          <dgm:chPref val="1"/>
          <dgm:dir/>
          <dgm:animOne val="branch"/>
          <dgm:animLvl val="lvl"/>
          <dgm:resizeHandles/>
        </dgm:presLayoutVars>
      </dgm:prSet>
      <dgm:spPr/>
      <dgm:t>
        <a:bodyPr/>
        <a:lstStyle/>
        <a:p>
          <a:endParaRPr lang="es-EC"/>
        </a:p>
      </dgm:t>
    </dgm:pt>
    <dgm:pt modelId="{8E4A98E4-118F-4C1A-9BDF-C44D934D147A}" type="pres">
      <dgm:prSet presAssocID="{B06F2862-225E-4ED3-8CF3-792CEDFA134A}" presName="root" presStyleCnt="0"/>
      <dgm:spPr/>
    </dgm:pt>
    <dgm:pt modelId="{5E927486-03FB-4934-A009-419C2D000BBA}" type="pres">
      <dgm:prSet presAssocID="{B06F2862-225E-4ED3-8CF3-792CEDFA134A}" presName="rootComposite" presStyleCnt="0"/>
      <dgm:spPr/>
    </dgm:pt>
    <dgm:pt modelId="{BDA7FEBB-3298-4040-B20D-4EF4C7821657}" type="pres">
      <dgm:prSet presAssocID="{B06F2862-225E-4ED3-8CF3-792CEDFA134A}" presName="rootText" presStyleLbl="node1" presStyleIdx="0" presStyleCnt="1"/>
      <dgm:spPr/>
      <dgm:t>
        <a:bodyPr/>
        <a:lstStyle/>
        <a:p>
          <a:endParaRPr lang="es-EC"/>
        </a:p>
      </dgm:t>
    </dgm:pt>
    <dgm:pt modelId="{544ED1AA-644A-46B7-889A-1859A4EF623B}" type="pres">
      <dgm:prSet presAssocID="{B06F2862-225E-4ED3-8CF3-792CEDFA134A}" presName="rootConnector" presStyleLbl="node1" presStyleIdx="0" presStyleCnt="1"/>
      <dgm:spPr/>
      <dgm:t>
        <a:bodyPr/>
        <a:lstStyle/>
        <a:p>
          <a:endParaRPr lang="es-EC"/>
        </a:p>
      </dgm:t>
    </dgm:pt>
    <dgm:pt modelId="{D6BC1510-F8CC-4E51-943A-90B25FC3D898}" type="pres">
      <dgm:prSet presAssocID="{B06F2862-225E-4ED3-8CF3-792CEDFA134A}" presName="childShape" presStyleCnt="0"/>
      <dgm:spPr/>
    </dgm:pt>
    <dgm:pt modelId="{15C94C67-D67D-4170-BC21-71BD68815CC0}" type="pres">
      <dgm:prSet presAssocID="{356364DE-A787-47D7-A6CA-A054A6963D0E}" presName="Name13" presStyleLbl="parChTrans1D2" presStyleIdx="0" presStyleCnt="7"/>
      <dgm:spPr/>
      <dgm:t>
        <a:bodyPr/>
        <a:lstStyle/>
        <a:p>
          <a:endParaRPr lang="es-EC"/>
        </a:p>
      </dgm:t>
    </dgm:pt>
    <dgm:pt modelId="{5A55C67C-C3FF-405E-8532-2B767D84E358}" type="pres">
      <dgm:prSet presAssocID="{B963589C-E0CB-4949-8FB4-98E418819EB4}" presName="childText" presStyleLbl="bgAcc1" presStyleIdx="0" presStyleCnt="7" custScaleX="253297" custScaleY="47173" custLinFactNeighborX="3499" custLinFactNeighborY="-9522">
        <dgm:presLayoutVars>
          <dgm:bulletEnabled val="1"/>
        </dgm:presLayoutVars>
      </dgm:prSet>
      <dgm:spPr/>
      <dgm:t>
        <a:bodyPr/>
        <a:lstStyle/>
        <a:p>
          <a:endParaRPr lang="es-EC"/>
        </a:p>
      </dgm:t>
    </dgm:pt>
    <dgm:pt modelId="{7FD21D73-D7B8-4974-AD4A-1CE57A9460C7}" type="pres">
      <dgm:prSet presAssocID="{C2F2BD93-867F-461A-8042-C2C50319E442}" presName="Name13" presStyleLbl="parChTrans1D2" presStyleIdx="1" presStyleCnt="7"/>
      <dgm:spPr/>
      <dgm:t>
        <a:bodyPr/>
        <a:lstStyle/>
        <a:p>
          <a:endParaRPr lang="es-EC"/>
        </a:p>
      </dgm:t>
    </dgm:pt>
    <dgm:pt modelId="{1A823654-9C9B-4A42-8C09-3515E0D00DFA}" type="pres">
      <dgm:prSet presAssocID="{8B33FAF9-7C68-4A6A-9695-5758D20B66AB}" presName="childText" presStyleLbl="bgAcc1" presStyleIdx="1" presStyleCnt="7" custScaleX="261408" custScaleY="51443" custLinFactNeighborX="-1011" custLinFactNeighborY="-16578">
        <dgm:presLayoutVars>
          <dgm:bulletEnabled val="1"/>
        </dgm:presLayoutVars>
      </dgm:prSet>
      <dgm:spPr/>
      <dgm:t>
        <a:bodyPr/>
        <a:lstStyle/>
        <a:p>
          <a:endParaRPr lang="es-EC"/>
        </a:p>
      </dgm:t>
    </dgm:pt>
    <dgm:pt modelId="{DAE51A70-8965-4651-A56B-505A6A91FC07}" type="pres">
      <dgm:prSet presAssocID="{913B990D-BB5E-453B-8454-008B9949B081}" presName="Name13" presStyleLbl="parChTrans1D2" presStyleIdx="2" presStyleCnt="7"/>
      <dgm:spPr/>
      <dgm:t>
        <a:bodyPr/>
        <a:lstStyle/>
        <a:p>
          <a:endParaRPr lang="es-EC"/>
        </a:p>
      </dgm:t>
    </dgm:pt>
    <dgm:pt modelId="{95F97AF7-136E-4733-80C4-28FF3058E5D1}" type="pres">
      <dgm:prSet presAssocID="{E118BD95-A9BA-4576-ABDB-D57E8B4BA73B}" presName="childText" presStyleLbl="bgAcc1" presStyleIdx="2" presStyleCnt="7" custScaleX="261448" custScaleY="48882" custLinFactNeighborX="-2709" custLinFactNeighborY="-19725">
        <dgm:presLayoutVars>
          <dgm:bulletEnabled val="1"/>
        </dgm:presLayoutVars>
      </dgm:prSet>
      <dgm:spPr/>
      <dgm:t>
        <a:bodyPr/>
        <a:lstStyle/>
        <a:p>
          <a:endParaRPr lang="es-EC"/>
        </a:p>
      </dgm:t>
    </dgm:pt>
    <dgm:pt modelId="{0964271B-54B6-479F-BFE9-BD62CF0C896B}" type="pres">
      <dgm:prSet presAssocID="{E630A101-B73B-49E7-8065-000708A4AA01}" presName="Name13" presStyleLbl="parChTrans1D2" presStyleIdx="3" presStyleCnt="7"/>
      <dgm:spPr/>
      <dgm:t>
        <a:bodyPr/>
        <a:lstStyle/>
        <a:p>
          <a:endParaRPr lang="es-EC"/>
        </a:p>
      </dgm:t>
    </dgm:pt>
    <dgm:pt modelId="{BDB53718-773E-4ED9-94C6-EAF17F845A25}" type="pres">
      <dgm:prSet presAssocID="{3EC76DBE-C12B-4205-8BFF-0C68424FB534}" presName="childText" presStyleLbl="bgAcc1" presStyleIdx="3" presStyleCnt="7" custScaleX="259041" custScaleY="52539" custLinFactNeighborX="830" custLinFactNeighborY="-18180">
        <dgm:presLayoutVars>
          <dgm:bulletEnabled val="1"/>
        </dgm:presLayoutVars>
      </dgm:prSet>
      <dgm:spPr/>
      <dgm:t>
        <a:bodyPr/>
        <a:lstStyle/>
        <a:p>
          <a:endParaRPr lang="es-EC"/>
        </a:p>
      </dgm:t>
    </dgm:pt>
    <dgm:pt modelId="{1B6BF915-2A0D-4047-8A26-07DB3394888C}" type="pres">
      <dgm:prSet presAssocID="{73FA768B-2E82-42E8-ABF9-FEAF9B3D8799}" presName="Name13" presStyleLbl="parChTrans1D2" presStyleIdx="4" presStyleCnt="7"/>
      <dgm:spPr/>
      <dgm:t>
        <a:bodyPr/>
        <a:lstStyle/>
        <a:p>
          <a:endParaRPr lang="es-EC"/>
        </a:p>
      </dgm:t>
    </dgm:pt>
    <dgm:pt modelId="{999D98E5-D31F-4444-83A5-41AA2395D8A4}" type="pres">
      <dgm:prSet presAssocID="{8EC86299-6FD6-4347-B828-8DD1837EB385}" presName="childText" presStyleLbl="bgAcc1" presStyleIdx="4" presStyleCnt="7" custScaleX="257321" custScaleY="45109" custLinFactNeighborX="3822" custLinFactNeighborY="-19351">
        <dgm:presLayoutVars>
          <dgm:bulletEnabled val="1"/>
        </dgm:presLayoutVars>
      </dgm:prSet>
      <dgm:spPr/>
      <dgm:t>
        <a:bodyPr/>
        <a:lstStyle/>
        <a:p>
          <a:endParaRPr lang="es-EC"/>
        </a:p>
      </dgm:t>
    </dgm:pt>
    <dgm:pt modelId="{1D397DD7-BC6E-490E-A430-6DF0B60C3501}" type="pres">
      <dgm:prSet presAssocID="{10F40B76-218B-46CC-9ED7-F4BF501CD008}" presName="Name13" presStyleLbl="parChTrans1D2" presStyleIdx="5" presStyleCnt="7"/>
      <dgm:spPr/>
      <dgm:t>
        <a:bodyPr/>
        <a:lstStyle/>
        <a:p>
          <a:endParaRPr lang="es-EC"/>
        </a:p>
      </dgm:t>
    </dgm:pt>
    <dgm:pt modelId="{A789B4A9-E4EE-4D59-9417-7C486B847773}" type="pres">
      <dgm:prSet presAssocID="{16A2A3E6-503F-48D8-B31E-A3092C60891E}" presName="childText" presStyleLbl="bgAcc1" presStyleIdx="5" presStyleCnt="7" custScaleX="408650" custScaleY="103064" custLinFactNeighborX="3822" custLinFactNeighborY="-16854">
        <dgm:presLayoutVars>
          <dgm:bulletEnabled val="1"/>
        </dgm:presLayoutVars>
      </dgm:prSet>
      <dgm:spPr/>
      <dgm:t>
        <a:bodyPr/>
        <a:lstStyle/>
        <a:p>
          <a:endParaRPr lang="es-EC"/>
        </a:p>
      </dgm:t>
    </dgm:pt>
    <dgm:pt modelId="{621F486D-CD0D-4529-B3DF-E1180B16DEDF}" type="pres">
      <dgm:prSet presAssocID="{A13DC9D0-04B8-4F9E-AED6-EB3D24B72BE1}" presName="Name13" presStyleLbl="parChTrans1D2" presStyleIdx="6" presStyleCnt="7"/>
      <dgm:spPr/>
      <dgm:t>
        <a:bodyPr/>
        <a:lstStyle/>
        <a:p>
          <a:endParaRPr lang="es-EC"/>
        </a:p>
      </dgm:t>
    </dgm:pt>
    <dgm:pt modelId="{50103702-9924-4F52-BB83-C07EDA5FB30C}" type="pres">
      <dgm:prSet presAssocID="{F2113D89-B98F-4314-810F-03A13960BBC9}" presName="childText" presStyleLbl="bgAcc1" presStyleIdx="6" presStyleCnt="7" custScaleX="414149" custScaleY="104801">
        <dgm:presLayoutVars>
          <dgm:bulletEnabled val="1"/>
        </dgm:presLayoutVars>
      </dgm:prSet>
      <dgm:spPr/>
      <dgm:t>
        <a:bodyPr/>
        <a:lstStyle/>
        <a:p>
          <a:endParaRPr lang="es-EC"/>
        </a:p>
      </dgm:t>
    </dgm:pt>
  </dgm:ptLst>
  <dgm:cxnLst>
    <dgm:cxn modelId="{D3F23300-CD60-4B88-B6A7-8E3B854CB03D}" type="presOf" srcId="{F2113D89-B98F-4314-810F-03A13960BBC9}" destId="{50103702-9924-4F52-BB83-C07EDA5FB30C}" srcOrd="0" destOrd="0" presId="urn:microsoft.com/office/officeart/2005/8/layout/hierarchy3"/>
    <dgm:cxn modelId="{27FFA289-CE56-401C-92FC-FC691263947E}" type="presOf" srcId="{C2F2BD93-867F-461A-8042-C2C50319E442}" destId="{7FD21D73-D7B8-4974-AD4A-1CE57A9460C7}" srcOrd="0" destOrd="0" presId="urn:microsoft.com/office/officeart/2005/8/layout/hierarchy3"/>
    <dgm:cxn modelId="{80F79D60-A379-4DB9-BA35-0EE813CA1A51}" type="presOf" srcId="{356364DE-A787-47D7-A6CA-A054A6963D0E}" destId="{15C94C67-D67D-4170-BC21-71BD68815CC0}" srcOrd="0" destOrd="0" presId="urn:microsoft.com/office/officeart/2005/8/layout/hierarchy3"/>
    <dgm:cxn modelId="{8A2143B6-BCD5-440A-B184-B4C6D8069999}" srcId="{B06F2862-225E-4ED3-8CF3-792CEDFA134A}" destId="{8B33FAF9-7C68-4A6A-9695-5758D20B66AB}" srcOrd="1" destOrd="0" parTransId="{C2F2BD93-867F-461A-8042-C2C50319E442}" sibTransId="{1AA1EDEA-C822-4D25-B09B-601B42BD42CA}"/>
    <dgm:cxn modelId="{0DCCE305-60C0-4E61-AE89-322AE76F4E68}" type="presOf" srcId="{73FA768B-2E82-42E8-ABF9-FEAF9B3D8799}" destId="{1B6BF915-2A0D-4047-8A26-07DB3394888C}" srcOrd="0" destOrd="0" presId="urn:microsoft.com/office/officeart/2005/8/layout/hierarchy3"/>
    <dgm:cxn modelId="{EE632882-E6CD-4580-82F3-608CB117021E}" type="presOf" srcId="{8B33FAF9-7C68-4A6A-9695-5758D20B66AB}" destId="{1A823654-9C9B-4A42-8C09-3515E0D00DFA}" srcOrd="0" destOrd="0" presId="urn:microsoft.com/office/officeart/2005/8/layout/hierarchy3"/>
    <dgm:cxn modelId="{ADC5985A-9CDB-41C4-9107-E670EDCF2BBF}" srcId="{B06F2862-225E-4ED3-8CF3-792CEDFA134A}" destId="{E118BD95-A9BA-4576-ABDB-D57E8B4BA73B}" srcOrd="2" destOrd="0" parTransId="{913B990D-BB5E-453B-8454-008B9949B081}" sibTransId="{E92BD545-100C-4601-8367-4AC4CFFFAE1F}"/>
    <dgm:cxn modelId="{B6D7A4F0-09C7-4C1D-BA05-522157590688}" type="presOf" srcId="{B963589C-E0CB-4949-8FB4-98E418819EB4}" destId="{5A55C67C-C3FF-405E-8532-2B767D84E358}" srcOrd="0" destOrd="0" presId="urn:microsoft.com/office/officeart/2005/8/layout/hierarchy3"/>
    <dgm:cxn modelId="{4A841655-DA4A-4FA6-BEDD-7582B9EADA6D}" type="presOf" srcId="{8EC86299-6FD6-4347-B828-8DD1837EB385}" destId="{999D98E5-D31F-4444-83A5-41AA2395D8A4}" srcOrd="0" destOrd="0" presId="urn:microsoft.com/office/officeart/2005/8/layout/hierarchy3"/>
    <dgm:cxn modelId="{36D578DE-6530-40A7-ADEB-30CB3114D816}" type="presOf" srcId="{B06F2862-225E-4ED3-8CF3-792CEDFA134A}" destId="{544ED1AA-644A-46B7-889A-1859A4EF623B}" srcOrd="1" destOrd="0" presId="urn:microsoft.com/office/officeart/2005/8/layout/hierarchy3"/>
    <dgm:cxn modelId="{01EE0A7A-A829-4DAD-BC9D-1400CF6CD8D5}" type="presOf" srcId="{1B0C8111-4182-48F7-A8D3-2110CD0720CB}" destId="{44DBC00B-6A6D-43B3-9709-0A1146C5C1D8}" srcOrd="0" destOrd="0" presId="urn:microsoft.com/office/officeart/2005/8/layout/hierarchy3"/>
    <dgm:cxn modelId="{307EEFCD-E3B8-40C6-9CC1-0B734740982E}" srcId="{B06F2862-225E-4ED3-8CF3-792CEDFA134A}" destId="{B963589C-E0CB-4949-8FB4-98E418819EB4}" srcOrd="0" destOrd="0" parTransId="{356364DE-A787-47D7-A6CA-A054A6963D0E}" sibTransId="{6A249D0F-43EB-4034-9E60-0BA262E7FF10}"/>
    <dgm:cxn modelId="{FA3685EA-265F-4572-AB04-11438415A76C}" type="presOf" srcId="{A13DC9D0-04B8-4F9E-AED6-EB3D24B72BE1}" destId="{621F486D-CD0D-4529-B3DF-E1180B16DEDF}" srcOrd="0" destOrd="0" presId="urn:microsoft.com/office/officeart/2005/8/layout/hierarchy3"/>
    <dgm:cxn modelId="{32D2708B-453F-4FD4-BA1E-9B467BEA9EE5}" srcId="{B06F2862-225E-4ED3-8CF3-792CEDFA134A}" destId="{F2113D89-B98F-4314-810F-03A13960BBC9}" srcOrd="6" destOrd="0" parTransId="{A13DC9D0-04B8-4F9E-AED6-EB3D24B72BE1}" sibTransId="{6F90E181-9A56-44A3-944B-D38BC525AE20}"/>
    <dgm:cxn modelId="{2B60C5E0-006B-41B5-AB45-C5394FBDB5AD}" type="presOf" srcId="{913B990D-BB5E-453B-8454-008B9949B081}" destId="{DAE51A70-8965-4651-A56B-505A6A91FC07}" srcOrd="0" destOrd="0" presId="urn:microsoft.com/office/officeart/2005/8/layout/hierarchy3"/>
    <dgm:cxn modelId="{930004D2-A2FB-4985-8B54-A36DAD64651E}" srcId="{B06F2862-225E-4ED3-8CF3-792CEDFA134A}" destId="{8EC86299-6FD6-4347-B828-8DD1837EB385}" srcOrd="4" destOrd="0" parTransId="{73FA768B-2E82-42E8-ABF9-FEAF9B3D8799}" sibTransId="{EEA7565B-EBEE-4BEC-8F94-3B59E2180D3F}"/>
    <dgm:cxn modelId="{6389EC06-A73C-4457-8EB0-7164D58B0069}" type="presOf" srcId="{B06F2862-225E-4ED3-8CF3-792CEDFA134A}" destId="{BDA7FEBB-3298-4040-B20D-4EF4C7821657}" srcOrd="0" destOrd="0" presId="urn:microsoft.com/office/officeart/2005/8/layout/hierarchy3"/>
    <dgm:cxn modelId="{851DA5ED-6C45-4E07-94F6-97A7B0DAFAE3}" srcId="{1B0C8111-4182-48F7-A8D3-2110CD0720CB}" destId="{B06F2862-225E-4ED3-8CF3-792CEDFA134A}" srcOrd="0" destOrd="0" parTransId="{9706CD62-1FC4-4BD2-87D3-5695ADA3C957}" sibTransId="{9D14D668-E4D5-4CD3-96CE-EDF47865C4D4}"/>
    <dgm:cxn modelId="{0FAEBDB2-70F0-48FE-8D5D-3530B368F0A4}" type="presOf" srcId="{E118BD95-A9BA-4576-ABDB-D57E8B4BA73B}" destId="{95F97AF7-136E-4733-80C4-28FF3058E5D1}" srcOrd="0" destOrd="0" presId="urn:microsoft.com/office/officeart/2005/8/layout/hierarchy3"/>
    <dgm:cxn modelId="{59C5661B-022B-4482-9182-055B55F24F49}" type="presOf" srcId="{16A2A3E6-503F-48D8-B31E-A3092C60891E}" destId="{A789B4A9-E4EE-4D59-9417-7C486B847773}" srcOrd="0" destOrd="0" presId="urn:microsoft.com/office/officeart/2005/8/layout/hierarchy3"/>
    <dgm:cxn modelId="{DEB78018-4CAC-4996-9E67-04F45968FBB6}" type="presOf" srcId="{3EC76DBE-C12B-4205-8BFF-0C68424FB534}" destId="{BDB53718-773E-4ED9-94C6-EAF17F845A25}" srcOrd="0" destOrd="0" presId="urn:microsoft.com/office/officeart/2005/8/layout/hierarchy3"/>
    <dgm:cxn modelId="{E1174581-314C-4EC8-B31C-C1C559EACB51}" type="presOf" srcId="{10F40B76-218B-46CC-9ED7-F4BF501CD008}" destId="{1D397DD7-BC6E-490E-A430-6DF0B60C3501}" srcOrd="0" destOrd="0" presId="urn:microsoft.com/office/officeart/2005/8/layout/hierarchy3"/>
    <dgm:cxn modelId="{67C27DCF-A72A-4A73-8433-58FC9A1C22D5}" srcId="{B06F2862-225E-4ED3-8CF3-792CEDFA134A}" destId="{16A2A3E6-503F-48D8-B31E-A3092C60891E}" srcOrd="5" destOrd="0" parTransId="{10F40B76-218B-46CC-9ED7-F4BF501CD008}" sibTransId="{0AEBCA29-6F88-49FB-A39E-3F0AA32439C5}"/>
    <dgm:cxn modelId="{A67AEDC4-276C-455F-9915-313D450ABA25}" type="presOf" srcId="{E630A101-B73B-49E7-8065-000708A4AA01}" destId="{0964271B-54B6-479F-BFE9-BD62CF0C896B}" srcOrd="0" destOrd="0" presId="urn:microsoft.com/office/officeart/2005/8/layout/hierarchy3"/>
    <dgm:cxn modelId="{BF33A5ED-1C54-4B26-AA01-097C5F09DA1C}" srcId="{B06F2862-225E-4ED3-8CF3-792CEDFA134A}" destId="{3EC76DBE-C12B-4205-8BFF-0C68424FB534}" srcOrd="3" destOrd="0" parTransId="{E630A101-B73B-49E7-8065-000708A4AA01}" sibTransId="{63533070-248D-4CAB-A64C-691F171D382B}"/>
    <dgm:cxn modelId="{DE960E0D-CE6F-4DF9-A185-98289D797512}" type="presParOf" srcId="{44DBC00B-6A6D-43B3-9709-0A1146C5C1D8}" destId="{8E4A98E4-118F-4C1A-9BDF-C44D934D147A}" srcOrd="0" destOrd="0" presId="urn:microsoft.com/office/officeart/2005/8/layout/hierarchy3"/>
    <dgm:cxn modelId="{E8BE5E39-3D0D-48C8-8BAE-88288CE8FEC5}" type="presParOf" srcId="{8E4A98E4-118F-4C1A-9BDF-C44D934D147A}" destId="{5E927486-03FB-4934-A009-419C2D000BBA}" srcOrd="0" destOrd="0" presId="urn:microsoft.com/office/officeart/2005/8/layout/hierarchy3"/>
    <dgm:cxn modelId="{95FD9847-94DA-48C9-87FB-8AFEA0080987}" type="presParOf" srcId="{5E927486-03FB-4934-A009-419C2D000BBA}" destId="{BDA7FEBB-3298-4040-B20D-4EF4C7821657}" srcOrd="0" destOrd="0" presId="urn:microsoft.com/office/officeart/2005/8/layout/hierarchy3"/>
    <dgm:cxn modelId="{052142EF-A3E8-430E-820E-30AF7B211086}" type="presParOf" srcId="{5E927486-03FB-4934-A009-419C2D000BBA}" destId="{544ED1AA-644A-46B7-889A-1859A4EF623B}" srcOrd="1" destOrd="0" presId="urn:microsoft.com/office/officeart/2005/8/layout/hierarchy3"/>
    <dgm:cxn modelId="{3D88107A-D084-48D9-8286-4DC593C20B8B}" type="presParOf" srcId="{8E4A98E4-118F-4C1A-9BDF-C44D934D147A}" destId="{D6BC1510-F8CC-4E51-943A-90B25FC3D898}" srcOrd="1" destOrd="0" presId="urn:microsoft.com/office/officeart/2005/8/layout/hierarchy3"/>
    <dgm:cxn modelId="{CBF488A8-000A-43A1-B20E-4C15A9608452}" type="presParOf" srcId="{D6BC1510-F8CC-4E51-943A-90B25FC3D898}" destId="{15C94C67-D67D-4170-BC21-71BD68815CC0}" srcOrd="0" destOrd="0" presId="urn:microsoft.com/office/officeart/2005/8/layout/hierarchy3"/>
    <dgm:cxn modelId="{4CD4B538-4ED5-4CFE-9AA6-E9CBF5191DC9}" type="presParOf" srcId="{D6BC1510-F8CC-4E51-943A-90B25FC3D898}" destId="{5A55C67C-C3FF-405E-8532-2B767D84E358}" srcOrd="1" destOrd="0" presId="urn:microsoft.com/office/officeart/2005/8/layout/hierarchy3"/>
    <dgm:cxn modelId="{C72B3C20-F4F2-4F62-B5C1-637C32EEA26D}" type="presParOf" srcId="{D6BC1510-F8CC-4E51-943A-90B25FC3D898}" destId="{7FD21D73-D7B8-4974-AD4A-1CE57A9460C7}" srcOrd="2" destOrd="0" presId="urn:microsoft.com/office/officeart/2005/8/layout/hierarchy3"/>
    <dgm:cxn modelId="{8493B1A8-B77A-4AF0-BA5E-292635E6A09D}" type="presParOf" srcId="{D6BC1510-F8CC-4E51-943A-90B25FC3D898}" destId="{1A823654-9C9B-4A42-8C09-3515E0D00DFA}" srcOrd="3" destOrd="0" presId="urn:microsoft.com/office/officeart/2005/8/layout/hierarchy3"/>
    <dgm:cxn modelId="{DF4F04D2-9050-4A16-BCBF-FB5B515B966E}" type="presParOf" srcId="{D6BC1510-F8CC-4E51-943A-90B25FC3D898}" destId="{DAE51A70-8965-4651-A56B-505A6A91FC07}" srcOrd="4" destOrd="0" presId="urn:microsoft.com/office/officeart/2005/8/layout/hierarchy3"/>
    <dgm:cxn modelId="{723D65AF-1415-4865-8A33-D5EEA934816C}" type="presParOf" srcId="{D6BC1510-F8CC-4E51-943A-90B25FC3D898}" destId="{95F97AF7-136E-4733-80C4-28FF3058E5D1}" srcOrd="5" destOrd="0" presId="urn:microsoft.com/office/officeart/2005/8/layout/hierarchy3"/>
    <dgm:cxn modelId="{59EB57B7-8043-4042-965B-223FC19B182F}" type="presParOf" srcId="{D6BC1510-F8CC-4E51-943A-90B25FC3D898}" destId="{0964271B-54B6-479F-BFE9-BD62CF0C896B}" srcOrd="6" destOrd="0" presId="urn:microsoft.com/office/officeart/2005/8/layout/hierarchy3"/>
    <dgm:cxn modelId="{E10A21D6-7EC0-4F15-B16E-7EE1280CF162}" type="presParOf" srcId="{D6BC1510-F8CC-4E51-943A-90B25FC3D898}" destId="{BDB53718-773E-4ED9-94C6-EAF17F845A25}" srcOrd="7" destOrd="0" presId="urn:microsoft.com/office/officeart/2005/8/layout/hierarchy3"/>
    <dgm:cxn modelId="{26AD4B73-8BC3-4641-A36B-3D79E3E410DE}" type="presParOf" srcId="{D6BC1510-F8CC-4E51-943A-90B25FC3D898}" destId="{1B6BF915-2A0D-4047-8A26-07DB3394888C}" srcOrd="8" destOrd="0" presId="urn:microsoft.com/office/officeart/2005/8/layout/hierarchy3"/>
    <dgm:cxn modelId="{CA547696-3546-4D5F-9340-6ECAF1AF61A8}" type="presParOf" srcId="{D6BC1510-F8CC-4E51-943A-90B25FC3D898}" destId="{999D98E5-D31F-4444-83A5-41AA2395D8A4}" srcOrd="9" destOrd="0" presId="urn:microsoft.com/office/officeart/2005/8/layout/hierarchy3"/>
    <dgm:cxn modelId="{628F8A7D-7E98-49AC-A55C-A22CA2583CBE}" type="presParOf" srcId="{D6BC1510-F8CC-4E51-943A-90B25FC3D898}" destId="{1D397DD7-BC6E-490E-A430-6DF0B60C3501}" srcOrd="10" destOrd="0" presId="urn:microsoft.com/office/officeart/2005/8/layout/hierarchy3"/>
    <dgm:cxn modelId="{A76261C4-DC01-439C-BBEB-233CD17B3491}" type="presParOf" srcId="{D6BC1510-F8CC-4E51-943A-90B25FC3D898}" destId="{A789B4A9-E4EE-4D59-9417-7C486B847773}" srcOrd="11" destOrd="0" presId="urn:microsoft.com/office/officeart/2005/8/layout/hierarchy3"/>
    <dgm:cxn modelId="{A3E85438-CE4F-48A9-B4E9-473A40EC5FCC}" type="presParOf" srcId="{D6BC1510-F8CC-4E51-943A-90B25FC3D898}" destId="{621F486D-CD0D-4529-B3DF-E1180B16DEDF}" srcOrd="12" destOrd="0" presId="urn:microsoft.com/office/officeart/2005/8/layout/hierarchy3"/>
    <dgm:cxn modelId="{5D999E21-94FE-4EA2-8440-F0E89D268186}" type="presParOf" srcId="{D6BC1510-F8CC-4E51-943A-90B25FC3D898}" destId="{50103702-9924-4F52-BB83-C07EDA5FB30C}" srcOrd="13" destOrd="0" presId="urn:microsoft.com/office/officeart/2005/8/layout/hierarchy3"/>
  </dgm:cxnLst>
  <dgm:bg/>
  <dgm:whole/>
</dgm:dataModel>
</file>

<file path=ppt/diagrams/data4.xml><?xml version="1.0" encoding="utf-8"?>
<dgm:dataModel xmlns:dgm="http://schemas.openxmlformats.org/drawingml/2006/diagram" xmlns:a="http://schemas.openxmlformats.org/drawingml/2006/main">
  <dgm:ptLst>
    <dgm:pt modelId="{8E80EC77-4D71-46CC-A6AF-F0E80AB15661}" type="doc">
      <dgm:prSet loTypeId="urn:microsoft.com/office/officeart/2005/8/layout/chevron2" loCatId="list" qsTypeId="urn:microsoft.com/office/officeart/2005/8/quickstyle/simple1" qsCatId="simple" csTypeId="urn:microsoft.com/office/officeart/2005/8/colors/accent3_1" csCatId="accent3" phldr="1"/>
      <dgm:spPr/>
      <dgm:t>
        <a:bodyPr/>
        <a:lstStyle/>
        <a:p>
          <a:endParaRPr lang="es-EC"/>
        </a:p>
      </dgm:t>
    </dgm:pt>
    <dgm:pt modelId="{70F376E1-A0C1-4137-B92B-8A09D72348FA}">
      <dgm:prSet phldrT="[Texto]"/>
      <dgm:spPr/>
      <dgm:t>
        <a:bodyPr/>
        <a:lstStyle/>
        <a:p>
          <a:r>
            <a:rPr lang="en-US" dirty="0" smtClean="0"/>
            <a:t>Ubicación de Cámaras , Micrófonos</a:t>
          </a:r>
          <a:endParaRPr lang="es-EC" dirty="0"/>
        </a:p>
      </dgm:t>
    </dgm:pt>
    <dgm:pt modelId="{395AF3AC-8511-4826-A9C1-3434A56CB5BA}" type="parTrans" cxnId="{376E280B-C8C6-4E48-AAEC-A56ED010061D}">
      <dgm:prSet/>
      <dgm:spPr/>
      <dgm:t>
        <a:bodyPr/>
        <a:lstStyle/>
        <a:p>
          <a:endParaRPr lang="es-EC"/>
        </a:p>
      </dgm:t>
    </dgm:pt>
    <dgm:pt modelId="{BCF961E3-D48C-4B99-B543-9E354C305719}" type="sibTrans" cxnId="{376E280B-C8C6-4E48-AAEC-A56ED010061D}">
      <dgm:prSet/>
      <dgm:spPr/>
      <dgm:t>
        <a:bodyPr/>
        <a:lstStyle/>
        <a:p>
          <a:endParaRPr lang="es-EC"/>
        </a:p>
      </dgm:t>
    </dgm:pt>
    <dgm:pt modelId="{66B2AA0E-1B3B-4D43-A140-C675095FF787}">
      <dgm:prSet phldrT="[Texto]" phldr="1"/>
      <dgm:spPr/>
      <dgm:t>
        <a:bodyPr/>
        <a:lstStyle/>
        <a:p>
          <a:endParaRPr lang="es-EC"/>
        </a:p>
      </dgm:t>
    </dgm:pt>
    <dgm:pt modelId="{E8A7A069-3B51-4991-8C15-7D48E05788D6}" type="parTrans" cxnId="{E7734E44-C093-4666-9A80-AEC72A03721D}">
      <dgm:prSet/>
      <dgm:spPr/>
      <dgm:t>
        <a:bodyPr/>
        <a:lstStyle/>
        <a:p>
          <a:endParaRPr lang="es-EC"/>
        </a:p>
      </dgm:t>
    </dgm:pt>
    <dgm:pt modelId="{94145535-5793-4109-8B73-1C30DA5FF87F}" type="sibTrans" cxnId="{E7734E44-C093-4666-9A80-AEC72A03721D}">
      <dgm:prSet/>
      <dgm:spPr/>
      <dgm:t>
        <a:bodyPr/>
        <a:lstStyle/>
        <a:p>
          <a:endParaRPr lang="es-EC"/>
        </a:p>
      </dgm:t>
    </dgm:pt>
    <dgm:pt modelId="{E97F0BFE-2C72-4B85-A899-CEF84BE03B0F}">
      <dgm:prSet phldrT="[Texto]"/>
      <dgm:spPr/>
      <dgm:t>
        <a:bodyPr/>
        <a:lstStyle/>
        <a:p>
          <a:r>
            <a:rPr lang="en-US" dirty="0" smtClean="0"/>
            <a:t>Ubicación de MDVR</a:t>
          </a:r>
          <a:endParaRPr lang="es-EC" dirty="0"/>
        </a:p>
      </dgm:t>
    </dgm:pt>
    <dgm:pt modelId="{0118C5FA-37F0-428B-9A92-75BA1808D739}" type="parTrans" cxnId="{3EC09A89-28F1-4E9E-942B-BE75ECDAD692}">
      <dgm:prSet/>
      <dgm:spPr/>
      <dgm:t>
        <a:bodyPr/>
        <a:lstStyle/>
        <a:p>
          <a:endParaRPr lang="es-EC"/>
        </a:p>
      </dgm:t>
    </dgm:pt>
    <dgm:pt modelId="{3ED791F1-606E-48C8-8EBF-18691336AF1C}" type="sibTrans" cxnId="{3EC09A89-28F1-4E9E-942B-BE75ECDAD692}">
      <dgm:prSet/>
      <dgm:spPr/>
      <dgm:t>
        <a:bodyPr/>
        <a:lstStyle/>
        <a:p>
          <a:endParaRPr lang="es-EC"/>
        </a:p>
      </dgm:t>
    </dgm:pt>
    <dgm:pt modelId="{17F5703B-79E1-4087-8179-F6858D90A461}">
      <dgm:prSet phldrT="[Texto]" phldr="1"/>
      <dgm:spPr/>
      <dgm:t>
        <a:bodyPr/>
        <a:lstStyle/>
        <a:p>
          <a:endParaRPr lang="es-EC"/>
        </a:p>
      </dgm:t>
    </dgm:pt>
    <dgm:pt modelId="{8F4BBDBD-78BB-4BC2-A3FB-FBF1EE04AFA8}" type="parTrans" cxnId="{28496512-9CF5-4C73-BE42-CBD3AEC47F77}">
      <dgm:prSet/>
      <dgm:spPr/>
      <dgm:t>
        <a:bodyPr/>
        <a:lstStyle/>
        <a:p>
          <a:endParaRPr lang="es-EC"/>
        </a:p>
      </dgm:t>
    </dgm:pt>
    <dgm:pt modelId="{2E1A3BB9-4080-40F4-AFE8-EE99BC5D5C7B}" type="sibTrans" cxnId="{28496512-9CF5-4C73-BE42-CBD3AEC47F77}">
      <dgm:prSet/>
      <dgm:spPr/>
      <dgm:t>
        <a:bodyPr/>
        <a:lstStyle/>
        <a:p>
          <a:endParaRPr lang="es-EC"/>
        </a:p>
      </dgm:t>
    </dgm:pt>
    <dgm:pt modelId="{072EE74A-2663-474B-9BD7-1A78BEBAFC3C}">
      <dgm:prSet phldrT="[Texto]"/>
      <dgm:spPr/>
      <dgm:t>
        <a:bodyPr/>
        <a:lstStyle/>
        <a:p>
          <a:r>
            <a:rPr lang="en-US" dirty="0" smtClean="0"/>
            <a:t>Dimensionamiento Ancho de Banda</a:t>
          </a:r>
          <a:endParaRPr lang="es-EC" dirty="0"/>
        </a:p>
      </dgm:t>
    </dgm:pt>
    <dgm:pt modelId="{D8AA8821-FE9B-4B21-86BF-B00134D599AE}" type="parTrans" cxnId="{91E746A9-3F7D-4EC8-91D3-A1F3BAF96DA6}">
      <dgm:prSet/>
      <dgm:spPr/>
      <dgm:t>
        <a:bodyPr/>
        <a:lstStyle/>
        <a:p>
          <a:endParaRPr lang="es-EC"/>
        </a:p>
      </dgm:t>
    </dgm:pt>
    <dgm:pt modelId="{EDF8CA0A-11CC-47BC-A998-0CC69B5FE2EC}" type="sibTrans" cxnId="{91E746A9-3F7D-4EC8-91D3-A1F3BAF96DA6}">
      <dgm:prSet/>
      <dgm:spPr/>
      <dgm:t>
        <a:bodyPr/>
        <a:lstStyle/>
        <a:p>
          <a:endParaRPr lang="es-EC"/>
        </a:p>
      </dgm:t>
    </dgm:pt>
    <dgm:pt modelId="{5D0B9A34-2B0B-459E-927D-57408FC399AF}">
      <dgm:prSet phldrT="[Texto]"/>
      <dgm:spPr/>
      <dgm:t>
        <a:bodyPr/>
        <a:lstStyle/>
        <a:p>
          <a:r>
            <a:rPr lang="en-US" dirty="0" smtClean="0"/>
            <a:t>Dimensionamiento de Disco Duro</a:t>
          </a:r>
          <a:endParaRPr lang="es-EC" dirty="0"/>
        </a:p>
      </dgm:t>
    </dgm:pt>
    <dgm:pt modelId="{B7C6C1D7-0130-43DF-82DF-0882FDA7D09F}" type="parTrans" cxnId="{772D3C54-7245-4391-9F0E-F14238EE853D}">
      <dgm:prSet/>
      <dgm:spPr/>
      <dgm:t>
        <a:bodyPr/>
        <a:lstStyle/>
        <a:p>
          <a:endParaRPr lang="es-EC"/>
        </a:p>
      </dgm:t>
    </dgm:pt>
    <dgm:pt modelId="{1CC0F556-9CC5-42CA-8A71-42293F06FCBE}" type="sibTrans" cxnId="{772D3C54-7245-4391-9F0E-F14238EE853D}">
      <dgm:prSet/>
      <dgm:spPr/>
      <dgm:t>
        <a:bodyPr/>
        <a:lstStyle/>
        <a:p>
          <a:endParaRPr lang="es-EC"/>
        </a:p>
      </dgm:t>
    </dgm:pt>
    <dgm:pt modelId="{F9A3A729-F501-4483-86CB-E05CCC6C73C7}">
      <dgm:prSet phldrT="[Texto]" phldr="1"/>
      <dgm:spPr/>
      <dgm:t>
        <a:bodyPr/>
        <a:lstStyle/>
        <a:p>
          <a:endParaRPr lang="es-EC" dirty="0"/>
        </a:p>
      </dgm:t>
    </dgm:pt>
    <dgm:pt modelId="{32241A39-2567-4E18-A1D9-0855077F0262}" type="sibTrans" cxnId="{F0D28CB5-64CE-4E07-92FB-E2DCD100C42D}">
      <dgm:prSet/>
      <dgm:spPr/>
      <dgm:t>
        <a:bodyPr/>
        <a:lstStyle/>
        <a:p>
          <a:endParaRPr lang="es-EC"/>
        </a:p>
      </dgm:t>
    </dgm:pt>
    <dgm:pt modelId="{9457C852-028A-4E56-8FF1-4479CEF29F48}" type="parTrans" cxnId="{F0D28CB5-64CE-4E07-92FB-E2DCD100C42D}">
      <dgm:prSet/>
      <dgm:spPr/>
      <dgm:t>
        <a:bodyPr/>
        <a:lstStyle/>
        <a:p>
          <a:endParaRPr lang="es-EC"/>
        </a:p>
      </dgm:t>
    </dgm:pt>
    <dgm:pt modelId="{BD41C00D-7FCA-4EDA-8B31-40AB240E27A6}" type="pres">
      <dgm:prSet presAssocID="{8E80EC77-4D71-46CC-A6AF-F0E80AB15661}" presName="linearFlow" presStyleCnt="0">
        <dgm:presLayoutVars>
          <dgm:dir/>
          <dgm:animLvl val="lvl"/>
          <dgm:resizeHandles val="exact"/>
        </dgm:presLayoutVars>
      </dgm:prSet>
      <dgm:spPr/>
      <dgm:t>
        <a:bodyPr/>
        <a:lstStyle/>
        <a:p>
          <a:endParaRPr lang="es-EC"/>
        </a:p>
      </dgm:t>
    </dgm:pt>
    <dgm:pt modelId="{D08CB7EE-A16F-4CA6-9199-45938D832572}" type="pres">
      <dgm:prSet presAssocID="{F9A3A729-F501-4483-86CB-E05CCC6C73C7}" presName="composite" presStyleCnt="0"/>
      <dgm:spPr/>
    </dgm:pt>
    <dgm:pt modelId="{10DBBE5B-1929-491B-9A33-D1D9C4F9C8A7}" type="pres">
      <dgm:prSet presAssocID="{F9A3A729-F501-4483-86CB-E05CCC6C73C7}" presName="parentText" presStyleLbl="alignNode1" presStyleIdx="0" presStyleCnt="3">
        <dgm:presLayoutVars>
          <dgm:chMax val="1"/>
          <dgm:bulletEnabled val="1"/>
        </dgm:presLayoutVars>
      </dgm:prSet>
      <dgm:spPr/>
      <dgm:t>
        <a:bodyPr/>
        <a:lstStyle/>
        <a:p>
          <a:endParaRPr lang="es-EC"/>
        </a:p>
      </dgm:t>
    </dgm:pt>
    <dgm:pt modelId="{23B6BE79-D9CD-466A-94C7-55C0105D3612}" type="pres">
      <dgm:prSet presAssocID="{F9A3A729-F501-4483-86CB-E05CCC6C73C7}" presName="descendantText" presStyleLbl="alignAcc1" presStyleIdx="0" presStyleCnt="3">
        <dgm:presLayoutVars>
          <dgm:bulletEnabled val="1"/>
        </dgm:presLayoutVars>
      </dgm:prSet>
      <dgm:spPr/>
      <dgm:t>
        <a:bodyPr/>
        <a:lstStyle/>
        <a:p>
          <a:endParaRPr lang="es-EC"/>
        </a:p>
      </dgm:t>
    </dgm:pt>
    <dgm:pt modelId="{F830C5EC-528E-4C37-9B29-349F759123F3}" type="pres">
      <dgm:prSet presAssocID="{32241A39-2567-4E18-A1D9-0855077F0262}" presName="sp" presStyleCnt="0"/>
      <dgm:spPr/>
    </dgm:pt>
    <dgm:pt modelId="{B7CF23FA-37A5-4EDD-ACE5-4106EB62CE95}" type="pres">
      <dgm:prSet presAssocID="{66B2AA0E-1B3B-4D43-A140-C675095FF787}" presName="composite" presStyleCnt="0"/>
      <dgm:spPr/>
    </dgm:pt>
    <dgm:pt modelId="{A0026D62-0B71-4D1E-8AFB-5891BBB22115}" type="pres">
      <dgm:prSet presAssocID="{66B2AA0E-1B3B-4D43-A140-C675095FF787}" presName="parentText" presStyleLbl="alignNode1" presStyleIdx="1" presStyleCnt="3">
        <dgm:presLayoutVars>
          <dgm:chMax val="1"/>
          <dgm:bulletEnabled val="1"/>
        </dgm:presLayoutVars>
      </dgm:prSet>
      <dgm:spPr/>
      <dgm:t>
        <a:bodyPr/>
        <a:lstStyle/>
        <a:p>
          <a:endParaRPr lang="es-EC"/>
        </a:p>
      </dgm:t>
    </dgm:pt>
    <dgm:pt modelId="{A3845D2F-1FFF-4D29-B61B-926B9F9DABEB}" type="pres">
      <dgm:prSet presAssocID="{66B2AA0E-1B3B-4D43-A140-C675095FF787}" presName="descendantText" presStyleLbl="alignAcc1" presStyleIdx="1" presStyleCnt="3">
        <dgm:presLayoutVars>
          <dgm:bulletEnabled val="1"/>
        </dgm:presLayoutVars>
      </dgm:prSet>
      <dgm:spPr/>
      <dgm:t>
        <a:bodyPr/>
        <a:lstStyle/>
        <a:p>
          <a:endParaRPr lang="es-EC"/>
        </a:p>
      </dgm:t>
    </dgm:pt>
    <dgm:pt modelId="{BAB9963B-F135-48DD-B23C-3A5E049C489C}" type="pres">
      <dgm:prSet presAssocID="{94145535-5793-4109-8B73-1C30DA5FF87F}" presName="sp" presStyleCnt="0"/>
      <dgm:spPr/>
    </dgm:pt>
    <dgm:pt modelId="{C89B24E8-0A46-4828-8818-B508299CCC8B}" type="pres">
      <dgm:prSet presAssocID="{17F5703B-79E1-4087-8179-F6858D90A461}" presName="composite" presStyleCnt="0"/>
      <dgm:spPr/>
    </dgm:pt>
    <dgm:pt modelId="{DCCD2FEA-A62C-4BC9-AC7C-26AF9BA639C8}" type="pres">
      <dgm:prSet presAssocID="{17F5703B-79E1-4087-8179-F6858D90A461}" presName="parentText" presStyleLbl="alignNode1" presStyleIdx="2" presStyleCnt="3">
        <dgm:presLayoutVars>
          <dgm:chMax val="1"/>
          <dgm:bulletEnabled val="1"/>
        </dgm:presLayoutVars>
      </dgm:prSet>
      <dgm:spPr/>
      <dgm:t>
        <a:bodyPr/>
        <a:lstStyle/>
        <a:p>
          <a:endParaRPr lang="es-EC"/>
        </a:p>
      </dgm:t>
    </dgm:pt>
    <dgm:pt modelId="{30A0B6C6-4667-42AF-80C2-9855F4B33238}" type="pres">
      <dgm:prSet presAssocID="{17F5703B-79E1-4087-8179-F6858D90A461}" presName="descendantText" presStyleLbl="alignAcc1" presStyleIdx="2" presStyleCnt="3">
        <dgm:presLayoutVars>
          <dgm:bulletEnabled val="1"/>
        </dgm:presLayoutVars>
      </dgm:prSet>
      <dgm:spPr/>
      <dgm:t>
        <a:bodyPr/>
        <a:lstStyle/>
        <a:p>
          <a:endParaRPr lang="es-EC"/>
        </a:p>
      </dgm:t>
    </dgm:pt>
  </dgm:ptLst>
  <dgm:cxnLst>
    <dgm:cxn modelId="{3D75107F-DE39-4C6A-A47E-1DB0ADAFC7A9}" type="presOf" srcId="{70F376E1-A0C1-4137-B92B-8A09D72348FA}" destId="{23B6BE79-D9CD-466A-94C7-55C0105D3612}" srcOrd="0" destOrd="0" presId="urn:microsoft.com/office/officeart/2005/8/layout/chevron2"/>
    <dgm:cxn modelId="{85F643CC-5100-4393-AC60-F4DD648B0321}" type="presOf" srcId="{8E80EC77-4D71-46CC-A6AF-F0E80AB15661}" destId="{BD41C00D-7FCA-4EDA-8B31-40AB240E27A6}" srcOrd="0" destOrd="0" presId="urn:microsoft.com/office/officeart/2005/8/layout/chevron2"/>
    <dgm:cxn modelId="{F0D28CB5-64CE-4E07-92FB-E2DCD100C42D}" srcId="{8E80EC77-4D71-46CC-A6AF-F0E80AB15661}" destId="{F9A3A729-F501-4483-86CB-E05CCC6C73C7}" srcOrd="0" destOrd="0" parTransId="{9457C852-028A-4E56-8FF1-4479CEF29F48}" sibTransId="{32241A39-2567-4E18-A1D9-0855077F0262}"/>
    <dgm:cxn modelId="{91E746A9-3F7D-4EC8-91D3-A1F3BAF96DA6}" srcId="{17F5703B-79E1-4087-8179-F6858D90A461}" destId="{072EE74A-2663-474B-9BD7-1A78BEBAFC3C}" srcOrd="0" destOrd="0" parTransId="{D8AA8821-FE9B-4B21-86BF-B00134D599AE}" sibTransId="{EDF8CA0A-11CC-47BC-A998-0CC69B5FE2EC}"/>
    <dgm:cxn modelId="{26FB72DB-708D-491C-AAA1-1DEAAF1F3BE1}" type="presOf" srcId="{17F5703B-79E1-4087-8179-F6858D90A461}" destId="{DCCD2FEA-A62C-4BC9-AC7C-26AF9BA639C8}" srcOrd="0" destOrd="0" presId="urn:microsoft.com/office/officeart/2005/8/layout/chevron2"/>
    <dgm:cxn modelId="{E7734E44-C093-4666-9A80-AEC72A03721D}" srcId="{8E80EC77-4D71-46CC-A6AF-F0E80AB15661}" destId="{66B2AA0E-1B3B-4D43-A140-C675095FF787}" srcOrd="1" destOrd="0" parTransId="{E8A7A069-3B51-4991-8C15-7D48E05788D6}" sibTransId="{94145535-5793-4109-8B73-1C30DA5FF87F}"/>
    <dgm:cxn modelId="{376E280B-C8C6-4E48-AAEC-A56ED010061D}" srcId="{F9A3A729-F501-4483-86CB-E05CCC6C73C7}" destId="{70F376E1-A0C1-4137-B92B-8A09D72348FA}" srcOrd="0" destOrd="0" parTransId="{395AF3AC-8511-4826-A9C1-3434A56CB5BA}" sibTransId="{BCF961E3-D48C-4B99-B543-9E354C305719}"/>
    <dgm:cxn modelId="{BB216050-C2E5-4E09-8C94-06A1813A8DAA}" type="presOf" srcId="{072EE74A-2663-474B-9BD7-1A78BEBAFC3C}" destId="{30A0B6C6-4667-42AF-80C2-9855F4B33238}" srcOrd="0" destOrd="0" presId="urn:microsoft.com/office/officeart/2005/8/layout/chevron2"/>
    <dgm:cxn modelId="{28496512-9CF5-4C73-BE42-CBD3AEC47F77}" srcId="{8E80EC77-4D71-46CC-A6AF-F0E80AB15661}" destId="{17F5703B-79E1-4087-8179-F6858D90A461}" srcOrd="2" destOrd="0" parTransId="{8F4BBDBD-78BB-4BC2-A3FB-FBF1EE04AFA8}" sibTransId="{2E1A3BB9-4080-40F4-AFE8-EE99BC5D5C7B}"/>
    <dgm:cxn modelId="{629381FF-340B-4BCE-A1A3-A11164DB470D}" type="presOf" srcId="{66B2AA0E-1B3B-4D43-A140-C675095FF787}" destId="{A0026D62-0B71-4D1E-8AFB-5891BBB22115}" srcOrd="0" destOrd="0" presId="urn:microsoft.com/office/officeart/2005/8/layout/chevron2"/>
    <dgm:cxn modelId="{CF08F0D4-B7B4-4676-93EB-1CB8DE8C9ACC}" type="presOf" srcId="{5D0B9A34-2B0B-459E-927D-57408FC399AF}" destId="{30A0B6C6-4667-42AF-80C2-9855F4B33238}" srcOrd="0" destOrd="1" presId="urn:microsoft.com/office/officeart/2005/8/layout/chevron2"/>
    <dgm:cxn modelId="{7FCD6590-8848-4A58-AE54-10BD85D94282}" type="presOf" srcId="{F9A3A729-F501-4483-86CB-E05CCC6C73C7}" destId="{10DBBE5B-1929-491B-9A33-D1D9C4F9C8A7}" srcOrd="0" destOrd="0" presId="urn:microsoft.com/office/officeart/2005/8/layout/chevron2"/>
    <dgm:cxn modelId="{011C6566-A943-4807-AAD4-7EAECCC44063}" type="presOf" srcId="{E97F0BFE-2C72-4B85-A899-CEF84BE03B0F}" destId="{A3845D2F-1FFF-4D29-B61B-926B9F9DABEB}" srcOrd="0" destOrd="0" presId="urn:microsoft.com/office/officeart/2005/8/layout/chevron2"/>
    <dgm:cxn modelId="{772D3C54-7245-4391-9F0E-F14238EE853D}" srcId="{17F5703B-79E1-4087-8179-F6858D90A461}" destId="{5D0B9A34-2B0B-459E-927D-57408FC399AF}" srcOrd="1" destOrd="0" parTransId="{B7C6C1D7-0130-43DF-82DF-0882FDA7D09F}" sibTransId="{1CC0F556-9CC5-42CA-8A71-42293F06FCBE}"/>
    <dgm:cxn modelId="{3EC09A89-28F1-4E9E-942B-BE75ECDAD692}" srcId="{66B2AA0E-1B3B-4D43-A140-C675095FF787}" destId="{E97F0BFE-2C72-4B85-A899-CEF84BE03B0F}" srcOrd="0" destOrd="0" parTransId="{0118C5FA-37F0-428B-9A92-75BA1808D739}" sibTransId="{3ED791F1-606E-48C8-8EBF-18691336AF1C}"/>
    <dgm:cxn modelId="{0F46B14B-7B2C-4876-B7EF-CB7A873771D1}" type="presParOf" srcId="{BD41C00D-7FCA-4EDA-8B31-40AB240E27A6}" destId="{D08CB7EE-A16F-4CA6-9199-45938D832572}" srcOrd="0" destOrd="0" presId="urn:microsoft.com/office/officeart/2005/8/layout/chevron2"/>
    <dgm:cxn modelId="{18B1BF77-B965-40A7-AB6E-E3DCC90D54D7}" type="presParOf" srcId="{D08CB7EE-A16F-4CA6-9199-45938D832572}" destId="{10DBBE5B-1929-491B-9A33-D1D9C4F9C8A7}" srcOrd="0" destOrd="0" presId="urn:microsoft.com/office/officeart/2005/8/layout/chevron2"/>
    <dgm:cxn modelId="{AA1A98BF-4B9B-4318-BD30-833476F77DA4}" type="presParOf" srcId="{D08CB7EE-A16F-4CA6-9199-45938D832572}" destId="{23B6BE79-D9CD-466A-94C7-55C0105D3612}" srcOrd="1" destOrd="0" presId="urn:microsoft.com/office/officeart/2005/8/layout/chevron2"/>
    <dgm:cxn modelId="{9BFC598F-6697-4955-9E58-FA4D72508173}" type="presParOf" srcId="{BD41C00D-7FCA-4EDA-8B31-40AB240E27A6}" destId="{F830C5EC-528E-4C37-9B29-349F759123F3}" srcOrd="1" destOrd="0" presId="urn:microsoft.com/office/officeart/2005/8/layout/chevron2"/>
    <dgm:cxn modelId="{430A8FB2-A971-4F05-AE33-4680503D5D7E}" type="presParOf" srcId="{BD41C00D-7FCA-4EDA-8B31-40AB240E27A6}" destId="{B7CF23FA-37A5-4EDD-ACE5-4106EB62CE95}" srcOrd="2" destOrd="0" presId="urn:microsoft.com/office/officeart/2005/8/layout/chevron2"/>
    <dgm:cxn modelId="{D63C052C-3BB0-4A85-88EA-C3BC46E0135E}" type="presParOf" srcId="{B7CF23FA-37A5-4EDD-ACE5-4106EB62CE95}" destId="{A0026D62-0B71-4D1E-8AFB-5891BBB22115}" srcOrd="0" destOrd="0" presId="urn:microsoft.com/office/officeart/2005/8/layout/chevron2"/>
    <dgm:cxn modelId="{50A15CFB-FB74-493F-8556-6DD6C578FF58}" type="presParOf" srcId="{B7CF23FA-37A5-4EDD-ACE5-4106EB62CE95}" destId="{A3845D2F-1FFF-4D29-B61B-926B9F9DABEB}" srcOrd="1" destOrd="0" presId="urn:microsoft.com/office/officeart/2005/8/layout/chevron2"/>
    <dgm:cxn modelId="{5EE21752-3802-4F30-B9BF-1A20261CC7FD}" type="presParOf" srcId="{BD41C00D-7FCA-4EDA-8B31-40AB240E27A6}" destId="{BAB9963B-F135-48DD-B23C-3A5E049C489C}" srcOrd="3" destOrd="0" presId="urn:microsoft.com/office/officeart/2005/8/layout/chevron2"/>
    <dgm:cxn modelId="{47D8E717-5E6B-45F6-B9CB-EA1481312993}" type="presParOf" srcId="{BD41C00D-7FCA-4EDA-8B31-40AB240E27A6}" destId="{C89B24E8-0A46-4828-8818-B508299CCC8B}" srcOrd="4" destOrd="0" presId="urn:microsoft.com/office/officeart/2005/8/layout/chevron2"/>
    <dgm:cxn modelId="{354D9553-ED9B-4F67-989D-522EC8395120}" type="presParOf" srcId="{C89B24E8-0A46-4828-8818-B508299CCC8B}" destId="{DCCD2FEA-A62C-4BC9-AC7C-26AF9BA639C8}" srcOrd="0" destOrd="0" presId="urn:microsoft.com/office/officeart/2005/8/layout/chevron2"/>
    <dgm:cxn modelId="{3D49AFA3-8A1F-46A5-8808-764C39FA1287}" type="presParOf" srcId="{C89B24E8-0A46-4828-8818-B508299CCC8B}" destId="{30A0B6C6-4667-42AF-80C2-9855F4B33238}" srcOrd="1" destOrd="0" presId="urn:microsoft.com/office/officeart/2005/8/layout/chevron2"/>
  </dgm:cxnLst>
  <dgm:bg/>
  <dgm:whole/>
</dgm:dataModel>
</file>

<file path=ppt/diagrams/data5.xml><?xml version="1.0" encoding="utf-8"?>
<dgm:dataModel xmlns:dgm="http://schemas.openxmlformats.org/drawingml/2006/diagram" xmlns:a="http://schemas.openxmlformats.org/drawingml/2006/main">
  <dgm:ptLst>
    <dgm:pt modelId="{7E694C50-F5F3-4CDA-93E2-74562D088D0C}"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s-EC"/>
        </a:p>
      </dgm:t>
    </dgm:pt>
    <dgm:pt modelId="{90ED52F7-420F-43F1-91D0-22AE56329346}">
      <dgm:prSet phldrT="[Texto]" custT="1"/>
      <dgm:spPr/>
      <dgm:t>
        <a:bodyPr/>
        <a:lstStyle/>
        <a:p>
          <a:r>
            <a:rPr lang="es-EC" sz="2000" dirty="0" smtClean="0"/>
            <a:t>XTS Corp ofrece soluciones de seguridad inteligentes, siendo un líder mundial en el diseño, desarrollo y fabricación de tecnología de vigilancia de vídeo. XTS ofrece a los clientes productos innovadores de alta calidad que tienen un precio competitivo con la satisfacción del cliente 100% garantizada.</a:t>
          </a:r>
          <a:endParaRPr lang="es-EC" sz="2000" dirty="0"/>
        </a:p>
      </dgm:t>
    </dgm:pt>
    <dgm:pt modelId="{8B64304C-404E-4831-BF4D-C2001554D124}" type="parTrans" cxnId="{14F9C230-8CDC-4E83-9306-F97ABC87C816}">
      <dgm:prSet/>
      <dgm:spPr/>
      <dgm:t>
        <a:bodyPr/>
        <a:lstStyle/>
        <a:p>
          <a:endParaRPr lang="es-EC"/>
        </a:p>
      </dgm:t>
    </dgm:pt>
    <dgm:pt modelId="{86FC50AE-DB48-43F7-960D-5B43900EE0DB}" type="sibTrans" cxnId="{14F9C230-8CDC-4E83-9306-F97ABC87C816}">
      <dgm:prSet/>
      <dgm:spPr/>
      <dgm:t>
        <a:bodyPr/>
        <a:lstStyle/>
        <a:p>
          <a:endParaRPr lang="es-EC"/>
        </a:p>
      </dgm:t>
    </dgm:pt>
    <dgm:pt modelId="{D8C5BE9A-3543-4C0C-97F4-590D0296FEE5}">
      <dgm:prSet phldrT="[Texto]"/>
      <dgm:spPr/>
      <dgm:t>
        <a:bodyPr/>
        <a:lstStyle/>
        <a:p>
          <a:r>
            <a:rPr lang="es-EC" dirty="0" smtClean="0"/>
            <a:t>Es importante mencionar que XTS Corp, esta presente en el Ecuador con el proyecto Transporte seguro para el servicio Público del actual Gobierno desde el mes de Diciembre de 2012, arrojando excelentes resultados y brindando disponibilidad y respaldo técnico de sus productos</a:t>
          </a:r>
          <a:endParaRPr lang="es-EC" dirty="0"/>
        </a:p>
      </dgm:t>
    </dgm:pt>
    <dgm:pt modelId="{A05DB149-DB52-4714-A13B-289BB4909D05}" type="parTrans" cxnId="{5C67E803-12DC-4404-9883-5513869E73FB}">
      <dgm:prSet/>
      <dgm:spPr/>
      <dgm:t>
        <a:bodyPr/>
        <a:lstStyle/>
        <a:p>
          <a:endParaRPr lang="es-EC"/>
        </a:p>
      </dgm:t>
    </dgm:pt>
    <dgm:pt modelId="{A032E1E6-195C-4C1A-8A8E-9E5664AB9ED6}" type="sibTrans" cxnId="{5C67E803-12DC-4404-9883-5513869E73FB}">
      <dgm:prSet/>
      <dgm:spPr/>
      <dgm:t>
        <a:bodyPr/>
        <a:lstStyle/>
        <a:p>
          <a:endParaRPr lang="es-EC"/>
        </a:p>
      </dgm:t>
    </dgm:pt>
    <dgm:pt modelId="{FC8760FB-E04F-42CB-96C1-E7535D426EF7}" type="pres">
      <dgm:prSet presAssocID="{7E694C50-F5F3-4CDA-93E2-74562D088D0C}" presName="Name0" presStyleCnt="0">
        <dgm:presLayoutVars>
          <dgm:dir/>
          <dgm:resizeHandles val="exact"/>
        </dgm:presLayoutVars>
      </dgm:prSet>
      <dgm:spPr/>
      <dgm:t>
        <a:bodyPr/>
        <a:lstStyle/>
        <a:p>
          <a:endParaRPr lang="es-EC"/>
        </a:p>
      </dgm:t>
    </dgm:pt>
    <dgm:pt modelId="{E4B6E713-B8D2-4A73-8789-4C3EBA5E3867}" type="pres">
      <dgm:prSet presAssocID="{90ED52F7-420F-43F1-91D0-22AE56329346}" presName="node" presStyleLbl="node1" presStyleIdx="0" presStyleCnt="2" custScaleY="126992">
        <dgm:presLayoutVars>
          <dgm:bulletEnabled val="1"/>
        </dgm:presLayoutVars>
      </dgm:prSet>
      <dgm:spPr/>
      <dgm:t>
        <a:bodyPr/>
        <a:lstStyle/>
        <a:p>
          <a:endParaRPr lang="es-EC"/>
        </a:p>
      </dgm:t>
    </dgm:pt>
    <dgm:pt modelId="{2AC1576B-8374-45E3-98BB-36F5907AABBF}" type="pres">
      <dgm:prSet presAssocID="{86FC50AE-DB48-43F7-960D-5B43900EE0DB}" presName="sibTrans" presStyleLbl="sibTrans2D1" presStyleIdx="0" presStyleCnt="1"/>
      <dgm:spPr/>
      <dgm:t>
        <a:bodyPr/>
        <a:lstStyle/>
        <a:p>
          <a:endParaRPr lang="es-EC"/>
        </a:p>
      </dgm:t>
    </dgm:pt>
    <dgm:pt modelId="{4F8EDB99-3C56-44A1-B0C7-F058A3A7F195}" type="pres">
      <dgm:prSet presAssocID="{86FC50AE-DB48-43F7-960D-5B43900EE0DB}" presName="connectorText" presStyleLbl="sibTrans2D1" presStyleIdx="0" presStyleCnt="1"/>
      <dgm:spPr/>
      <dgm:t>
        <a:bodyPr/>
        <a:lstStyle/>
        <a:p>
          <a:endParaRPr lang="es-EC"/>
        </a:p>
      </dgm:t>
    </dgm:pt>
    <dgm:pt modelId="{FBFB9EE1-8C8D-4C79-BAF2-111239323DBE}" type="pres">
      <dgm:prSet presAssocID="{D8C5BE9A-3543-4C0C-97F4-590D0296FEE5}" presName="node" presStyleLbl="node1" presStyleIdx="1" presStyleCnt="2" custScaleY="126992" custLinFactNeighborX="34033" custLinFactNeighborY="9621">
        <dgm:presLayoutVars>
          <dgm:bulletEnabled val="1"/>
        </dgm:presLayoutVars>
      </dgm:prSet>
      <dgm:spPr/>
      <dgm:t>
        <a:bodyPr/>
        <a:lstStyle/>
        <a:p>
          <a:endParaRPr lang="es-EC"/>
        </a:p>
      </dgm:t>
    </dgm:pt>
  </dgm:ptLst>
  <dgm:cxnLst>
    <dgm:cxn modelId="{3F0BC531-363D-4756-BABE-0FD3329D20DD}" type="presOf" srcId="{7E694C50-F5F3-4CDA-93E2-74562D088D0C}" destId="{FC8760FB-E04F-42CB-96C1-E7535D426EF7}" srcOrd="0" destOrd="0" presId="urn:microsoft.com/office/officeart/2005/8/layout/process1"/>
    <dgm:cxn modelId="{B7F42EB3-F794-4C00-826B-42A6C85AFB5D}" type="presOf" srcId="{86FC50AE-DB48-43F7-960D-5B43900EE0DB}" destId="{4F8EDB99-3C56-44A1-B0C7-F058A3A7F195}" srcOrd="1" destOrd="0" presId="urn:microsoft.com/office/officeart/2005/8/layout/process1"/>
    <dgm:cxn modelId="{14F9C230-8CDC-4E83-9306-F97ABC87C816}" srcId="{7E694C50-F5F3-4CDA-93E2-74562D088D0C}" destId="{90ED52F7-420F-43F1-91D0-22AE56329346}" srcOrd="0" destOrd="0" parTransId="{8B64304C-404E-4831-BF4D-C2001554D124}" sibTransId="{86FC50AE-DB48-43F7-960D-5B43900EE0DB}"/>
    <dgm:cxn modelId="{8FE07C54-84C2-4436-B3C8-909F2ABA0CD4}" type="presOf" srcId="{86FC50AE-DB48-43F7-960D-5B43900EE0DB}" destId="{2AC1576B-8374-45E3-98BB-36F5907AABBF}" srcOrd="0" destOrd="0" presId="urn:microsoft.com/office/officeart/2005/8/layout/process1"/>
    <dgm:cxn modelId="{35E3EF06-06E8-4B33-8DCD-E596DD89C57E}" type="presOf" srcId="{90ED52F7-420F-43F1-91D0-22AE56329346}" destId="{E4B6E713-B8D2-4A73-8789-4C3EBA5E3867}" srcOrd="0" destOrd="0" presId="urn:microsoft.com/office/officeart/2005/8/layout/process1"/>
    <dgm:cxn modelId="{D4F58E7D-4E01-41D2-A6DC-D0A5AC731965}" type="presOf" srcId="{D8C5BE9A-3543-4C0C-97F4-590D0296FEE5}" destId="{FBFB9EE1-8C8D-4C79-BAF2-111239323DBE}" srcOrd="0" destOrd="0" presId="urn:microsoft.com/office/officeart/2005/8/layout/process1"/>
    <dgm:cxn modelId="{5C67E803-12DC-4404-9883-5513869E73FB}" srcId="{7E694C50-F5F3-4CDA-93E2-74562D088D0C}" destId="{D8C5BE9A-3543-4C0C-97F4-590D0296FEE5}" srcOrd="1" destOrd="0" parTransId="{A05DB149-DB52-4714-A13B-289BB4909D05}" sibTransId="{A032E1E6-195C-4C1A-8A8E-9E5664AB9ED6}"/>
    <dgm:cxn modelId="{23FFEBDA-06FE-4C50-9C12-35EAC5FBD1B0}" type="presParOf" srcId="{FC8760FB-E04F-42CB-96C1-E7535D426EF7}" destId="{E4B6E713-B8D2-4A73-8789-4C3EBA5E3867}" srcOrd="0" destOrd="0" presId="urn:microsoft.com/office/officeart/2005/8/layout/process1"/>
    <dgm:cxn modelId="{07889DA3-271B-477A-B4CF-761F5FA6DB4E}" type="presParOf" srcId="{FC8760FB-E04F-42CB-96C1-E7535D426EF7}" destId="{2AC1576B-8374-45E3-98BB-36F5907AABBF}" srcOrd="1" destOrd="0" presId="urn:microsoft.com/office/officeart/2005/8/layout/process1"/>
    <dgm:cxn modelId="{D5A4F81C-FF3C-4F8D-A619-2A7C078C2265}" type="presParOf" srcId="{2AC1576B-8374-45E3-98BB-36F5907AABBF}" destId="{4F8EDB99-3C56-44A1-B0C7-F058A3A7F195}" srcOrd="0" destOrd="0" presId="urn:microsoft.com/office/officeart/2005/8/layout/process1"/>
    <dgm:cxn modelId="{8C1C027B-9C70-4442-9100-52EF8A8887BF}" type="presParOf" srcId="{FC8760FB-E04F-42CB-96C1-E7535D426EF7}" destId="{FBFB9EE1-8C8D-4C79-BAF2-111239323DBE}" srcOrd="2" destOrd="0" presId="urn:microsoft.com/office/officeart/2005/8/layout/process1"/>
  </dgm:cxnLst>
  <dgm:bg/>
  <dgm:whole/>
</dgm:dataModel>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C06B7A-61F5-4AD6-B777-CE0F7B9B16DB}" type="datetimeFigureOut">
              <a:rPr lang="es-EC" smtClean="0"/>
              <a:pPr/>
              <a:t>11/01/2016</a:t>
            </a:fld>
            <a:endParaRPr lang="es-EC"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046BAD-A4FD-4A63-9A36-FD7AD6E122E2}" type="slidenum">
              <a:rPr lang="es-EC" smtClean="0"/>
              <a:pPr/>
              <a:t>‹Nº›</a:t>
            </a:fld>
            <a:endParaRPr lang="es-EC"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10AA272C-DA18-4076-89C4-16B1384FFB0B}" type="slidenum">
              <a:rPr lang="en-US" smtClean="0"/>
              <a:pPr/>
              <a:t>1</a:t>
            </a:fld>
            <a:endParaRPr lang="en-US" dirty="0"/>
          </a:p>
        </p:txBody>
      </p:sp>
    </p:spTree>
    <p:extLst>
      <p:ext uri="{BB962C8B-B14F-4D97-AF65-F5344CB8AC3E}">
        <p14:creationId xmlns="" xmlns:p14="http://schemas.microsoft.com/office/powerpoint/2010/main" val="276198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F7046BAD-A4FD-4A63-9A36-FD7AD6E122E2}" type="slidenum">
              <a:rPr lang="es-EC" smtClean="0"/>
              <a:pPr/>
              <a:t>2</a:t>
            </a:fld>
            <a:endParaRPr lang="es-EC"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sz="1200" kern="1200" dirty="0" smtClean="0">
                <a:solidFill>
                  <a:schemeClr val="tx1"/>
                </a:solidFill>
                <a:latin typeface="+mn-lt"/>
                <a:ea typeface="+mn-ea"/>
                <a:cs typeface="+mn-cs"/>
              </a:rPr>
              <a:t>grabaciones o imágenes se convierten en pruebas para delitos ﬂagrantes</a:t>
            </a:r>
          </a:p>
          <a:p>
            <a:r>
              <a:rPr lang="es-EC" sz="1200" kern="1200" dirty="0" smtClean="0">
                <a:solidFill>
                  <a:schemeClr val="tx1"/>
                </a:solidFill>
                <a:latin typeface="+mn-lt"/>
                <a:ea typeface="+mn-ea"/>
                <a:cs typeface="+mn-cs"/>
              </a:rPr>
              <a:t>17000</a:t>
            </a:r>
            <a:r>
              <a:rPr lang="es-EC" sz="1200" kern="1200" baseline="0" dirty="0" smtClean="0">
                <a:solidFill>
                  <a:schemeClr val="tx1"/>
                </a:solidFill>
                <a:latin typeface="+mn-lt"/>
                <a:ea typeface="+mn-ea"/>
                <a:cs typeface="+mn-cs"/>
              </a:rPr>
              <a:t> y 38000 taxis</a:t>
            </a:r>
            <a:r>
              <a:rPr lang="es-EC" sz="1200" kern="1200" dirty="0" smtClean="0">
                <a:solidFill>
                  <a:schemeClr val="tx1"/>
                </a:solidFill>
                <a:latin typeface="+mn-lt"/>
                <a:ea typeface="+mn-ea"/>
                <a:cs typeface="+mn-cs"/>
              </a:rPr>
              <a:t> </a:t>
            </a:r>
            <a:endParaRPr lang="es-EC" dirty="0"/>
          </a:p>
        </p:txBody>
      </p:sp>
      <p:sp>
        <p:nvSpPr>
          <p:cNvPr id="4" name="3 Marcador de número de diapositiva"/>
          <p:cNvSpPr>
            <a:spLocks noGrp="1"/>
          </p:cNvSpPr>
          <p:nvPr>
            <p:ph type="sldNum" sz="quarter" idx="10"/>
          </p:nvPr>
        </p:nvSpPr>
        <p:spPr/>
        <p:txBody>
          <a:bodyPr/>
          <a:lstStyle/>
          <a:p>
            <a:fld id="{F7046BAD-A4FD-4A63-9A36-FD7AD6E122E2}" type="slidenum">
              <a:rPr lang="es-EC" smtClean="0"/>
              <a:pPr/>
              <a:t>4</a:t>
            </a:fld>
            <a:endParaRPr lang="es-EC"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sz="1200" b="0" i="0" kern="1200" dirty="0" err="1" smtClean="0">
                <a:solidFill>
                  <a:schemeClr val="tx1"/>
                </a:solidFill>
                <a:latin typeface="+mn-lt"/>
                <a:ea typeface="+mn-ea"/>
                <a:cs typeface="+mn-cs"/>
              </a:rPr>
              <a:t>National</a:t>
            </a:r>
            <a:r>
              <a:rPr lang="es-EC" sz="1200" b="0" i="0" kern="1200" dirty="0" smtClean="0">
                <a:solidFill>
                  <a:schemeClr val="tx1"/>
                </a:solidFill>
                <a:latin typeface="+mn-lt"/>
                <a:ea typeface="+mn-ea"/>
                <a:cs typeface="+mn-cs"/>
              </a:rPr>
              <a:t> </a:t>
            </a:r>
            <a:r>
              <a:rPr lang="es-EC" sz="1200" b="0" i="0" kern="1200" dirty="0" err="1" smtClean="0">
                <a:solidFill>
                  <a:schemeClr val="tx1"/>
                </a:solidFill>
                <a:latin typeface="+mn-lt"/>
                <a:ea typeface="+mn-ea"/>
                <a:cs typeface="+mn-cs"/>
              </a:rPr>
              <a:t>Television</a:t>
            </a:r>
            <a:r>
              <a:rPr lang="es-EC" sz="1200" b="0" i="0" kern="1200" dirty="0" smtClean="0">
                <a:solidFill>
                  <a:schemeClr val="tx1"/>
                </a:solidFill>
                <a:latin typeface="+mn-lt"/>
                <a:ea typeface="+mn-ea"/>
                <a:cs typeface="+mn-cs"/>
              </a:rPr>
              <a:t> </a:t>
            </a:r>
            <a:r>
              <a:rPr lang="es-EC" sz="1200" b="0" i="0" kern="1200" dirty="0" err="1" smtClean="0">
                <a:solidFill>
                  <a:schemeClr val="tx1"/>
                </a:solidFill>
                <a:latin typeface="+mn-lt"/>
                <a:ea typeface="+mn-ea"/>
                <a:cs typeface="+mn-cs"/>
              </a:rPr>
              <a:t>Standards</a:t>
            </a:r>
            <a:r>
              <a:rPr lang="es-EC" sz="1200" b="0" i="0" kern="1200" dirty="0" smtClean="0">
                <a:solidFill>
                  <a:schemeClr val="tx1"/>
                </a:solidFill>
                <a:latin typeface="+mn-lt"/>
                <a:ea typeface="+mn-ea"/>
                <a:cs typeface="+mn-cs"/>
              </a:rPr>
              <a:t> </a:t>
            </a:r>
            <a:r>
              <a:rPr lang="es-EC" sz="1200" b="0" i="0" kern="1200" dirty="0" err="1" smtClean="0">
                <a:solidFill>
                  <a:schemeClr val="tx1"/>
                </a:solidFill>
                <a:latin typeface="+mn-lt"/>
                <a:ea typeface="+mn-ea"/>
                <a:cs typeface="+mn-cs"/>
              </a:rPr>
              <a:t>Comitee</a:t>
            </a:r>
            <a:r>
              <a:rPr lang="es-EC" sz="1200" b="0" i="0" kern="1200" dirty="0" smtClean="0">
                <a:solidFill>
                  <a:schemeClr val="tx1"/>
                </a:solidFill>
                <a:latin typeface="+mn-lt"/>
                <a:ea typeface="+mn-ea"/>
                <a:cs typeface="+mn-cs"/>
              </a:rPr>
              <a:t>, </a:t>
            </a:r>
            <a:r>
              <a:rPr lang="es-EC" sz="1200" b="0" i="0" kern="1200" dirty="0" err="1" smtClean="0">
                <a:solidFill>
                  <a:schemeClr val="tx1"/>
                </a:solidFill>
                <a:latin typeface="+mn-lt"/>
                <a:ea typeface="+mn-ea"/>
                <a:cs typeface="+mn-cs"/>
              </a:rPr>
              <a:t>Adaptive</a:t>
            </a:r>
            <a:r>
              <a:rPr lang="es-EC" sz="1200" b="0" i="0" kern="1200" dirty="0" smtClean="0">
                <a:solidFill>
                  <a:schemeClr val="tx1"/>
                </a:solidFill>
                <a:latin typeface="+mn-lt"/>
                <a:ea typeface="+mn-ea"/>
                <a:cs typeface="+mn-cs"/>
              </a:rPr>
              <a:t> </a:t>
            </a:r>
            <a:r>
              <a:rPr lang="es-EC" sz="1200" b="0" i="0" kern="1200" dirty="0" err="1" smtClean="0">
                <a:solidFill>
                  <a:schemeClr val="tx1"/>
                </a:solidFill>
                <a:latin typeface="+mn-lt"/>
                <a:ea typeface="+mn-ea"/>
                <a:cs typeface="+mn-cs"/>
              </a:rPr>
              <a:t>Differential</a:t>
            </a:r>
            <a:r>
              <a:rPr lang="es-EC" sz="1200" b="0" i="0" kern="1200" dirty="0" smtClean="0">
                <a:solidFill>
                  <a:schemeClr val="tx1"/>
                </a:solidFill>
                <a:latin typeface="+mn-lt"/>
                <a:ea typeface="+mn-ea"/>
                <a:cs typeface="+mn-cs"/>
              </a:rPr>
              <a:t> Pulse </a:t>
            </a:r>
            <a:r>
              <a:rPr lang="es-EC" sz="1200" b="0" i="0" kern="1200" dirty="0" err="1" smtClean="0">
                <a:solidFill>
                  <a:schemeClr val="tx1"/>
                </a:solidFill>
                <a:latin typeface="+mn-lt"/>
                <a:ea typeface="+mn-ea"/>
                <a:cs typeface="+mn-cs"/>
              </a:rPr>
              <a:t>Code</a:t>
            </a:r>
            <a:r>
              <a:rPr lang="es-EC" sz="1200" b="0" i="0" kern="1200" dirty="0" smtClean="0">
                <a:solidFill>
                  <a:schemeClr val="tx1"/>
                </a:solidFill>
                <a:latin typeface="+mn-lt"/>
                <a:ea typeface="+mn-ea"/>
                <a:cs typeface="+mn-cs"/>
              </a:rPr>
              <a:t> </a:t>
            </a:r>
            <a:r>
              <a:rPr lang="es-EC" sz="1200" b="0" i="0" kern="1200" dirty="0" err="1" smtClean="0">
                <a:solidFill>
                  <a:schemeClr val="tx1"/>
                </a:solidFill>
                <a:latin typeface="+mn-lt"/>
                <a:ea typeface="+mn-ea"/>
                <a:cs typeface="+mn-cs"/>
              </a:rPr>
              <a:t>Modulation</a:t>
            </a:r>
            <a:r>
              <a:rPr lang="es-EC" sz="1200" b="0" i="0" kern="1200" dirty="0" smtClean="0">
                <a:solidFill>
                  <a:schemeClr val="tx1"/>
                </a:solidFill>
                <a:latin typeface="+mn-lt"/>
                <a:ea typeface="+mn-ea"/>
                <a:cs typeface="+mn-cs"/>
              </a:rPr>
              <a:t>” (G.726 </a:t>
            </a:r>
            <a:endParaRPr lang="en-US" dirty="0" smtClean="0"/>
          </a:p>
          <a:p>
            <a:r>
              <a:rPr lang="en-US" dirty="0" smtClean="0"/>
              <a:t>TAMANO DE LA IMAGEN,</a:t>
            </a:r>
            <a:r>
              <a:rPr lang="en-US" baseline="0" dirty="0" smtClean="0"/>
              <a:t> LA PROFUNDIDAD DE BIT ES PARA OBTENER DIFERENTES TONS DE COLOR:</a:t>
            </a:r>
            <a:r>
              <a:rPr lang="es-EC" dirty="0" smtClean="0"/>
              <a:t/>
            </a:r>
            <a:br>
              <a:rPr lang="es-EC" dirty="0" smtClean="0"/>
            </a:br>
            <a:r>
              <a:rPr lang="es-EC" dirty="0" smtClean="0"/>
              <a:t>Profundidad de color: 1 bit</a:t>
            </a:r>
          </a:p>
          <a:p>
            <a:r>
              <a:rPr lang="es-EC" b="1" dirty="0" smtClean="0"/>
              <a:t>1 bit:</a:t>
            </a:r>
            <a:r>
              <a:rPr lang="es-EC" dirty="0" smtClean="0"/>
              <a:t> 0 1. El ejemplo más sencillo sería este: utilizar 1 bit para la información de color. Un bit puede valer 0 o 1. Por tanto sólo podremos representar 2 tonos. Suele utilizarse 0 para el blanco y 1 para el negro.</a:t>
            </a:r>
          </a:p>
          <a:p>
            <a:r>
              <a:rPr lang="es-EC" b="1" dirty="0" smtClean="0"/>
              <a:t>2 bits</a:t>
            </a:r>
            <a:r>
              <a:rPr lang="es-EC" dirty="0" smtClean="0"/>
              <a:t>: 00 10 01 11, con dos bits podemos representar 4 tonos diferentes.</a:t>
            </a:r>
            <a:r>
              <a:rPr lang="es-EC" baseline="0" dirty="0" smtClean="0"/>
              <a:t> </a:t>
            </a:r>
            <a:r>
              <a:rPr lang="es-EC" b="1" dirty="0" smtClean="0"/>
              <a:t>3 bits</a:t>
            </a:r>
            <a:r>
              <a:rPr lang="es-EC" dirty="0" smtClean="0"/>
              <a:t>: 000 001 010 100 110 101 011 111, es decir 8 colores diferentes</a:t>
            </a:r>
            <a:br>
              <a:rPr lang="es-EC" dirty="0" smtClean="0"/>
            </a:br>
            <a:r>
              <a:rPr lang="es-EC" b="1" dirty="0" smtClean="0"/>
              <a:t>4 bits</a:t>
            </a:r>
            <a:r>
              <a:rPr lang="es-EC" dirty="0" smtClean="0"/>
              <a:t>: 16 colores</a:t>
            </a:r>
          </a:p>
          <a:p>
            <a:r>
              <a:rPr lang="es-EC" dirty="0" smtClean="0"/>
              <a:t/>
            </a:r>
            <a:br>
              <a:rPr lang="es-EC" dirty="0" smtClean="0"/>
            </a:br>
            <a:r>
              <a:rPr lang="es-EC" dirty="0" smtClean="0"/>
              <a:t>Profundidad de color: 24 bits</a:t>
            </a:r>
          </a:p>
          <a:p>
            <a:r>
              <a:rPr lang="es-EC" b="1" dirty="0" smtClean="0"/>
              <a:t>24 bits:</a:t>
            </a:r>
            <a:r>
              <a:rPr lang="es-EC" dirty="0" smtClean="0"/>
              <a:t> 16,7 millones de colores  IMAGEN RGB</a:t>
            </a:r>
          </a:p>
          <a:p>
            <a:r>
              <a:rPr lang="es-EC" dirty="0" smtClean="0"/>
              <a:t>El estándar para imágenes en color es una profundidad de 24 bits, dedicándose 8 bits a almacenar la información de cada uno de los 3 colores primarios: 8 bits para el Rojo, 8 para el Verde y 8 para el Azul. Es decir, una imagen estándar en color puede almacenar 256 tonos de rojo, 256 de verde y 256 de azul: 256 x 256 x 256 = 16.777.216 colores</a:t>
            </a:r>
          </a:p>
          <a:p>
            <a:endParaRPr lang="es-EC" dirty="0"/>
          </a:p>
        </p:txBody>
      </p:sp>
      <p:sp>
        <p:nvSpPr>
          <p:cNvPr id="4" name="3 Marcador de número de diapositiva"/>
          <p:cNvSpPr>
            <a:spLocks noGrp="1"/>
          </p:cNvSpPr>
          <p:nvPr>
            <p:ph type="sldNum" sz="quarter" idx="10"/>
          </p:nvPr>
        </p:nvSpPr>
        <p:spPr/>
        <p:txBody>
          <a:bodyPr/>
          <a:lstStyle/>
          <a:p>
            <a:fld id="{F7046BAD-A4FD-4A63-9A36-FD7AD6E122E2}" type="slidenum">
              <a:rPr lang="es-EC" smtClean="0"/>
              <a:pPr/>
              <a:t>17</a:t>
            </a:fld>
            <a:endParaRPr lang="es-EC"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F7046BAD-A4FD-4A63-9A36-FD7AD6E122E2}" type="slidenum">
              <a:rPr lang="es-EC" smtClean="0"/>
              <a:pPr/>
              <a:t>19</a:t>
            </a:fld>
            <a:endParaRPr lang="es-EC"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F7046BAD-A4FD-4A63-9A36-FD7AD6E122E2}" type="slidenum">
              <a:rPr lang="es-EC" smtClean="0"/>
              <a:pPr/>
              <a:t>22</a:t>
            </a:fld>
            <a:endParaRPr lang="es-EC"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sz="1200" b="0" i="0" kern="1200" dirty="0" smtClean="0">
                <a:solidFill>
                  <a:schemeClr val="tx1"/>
                </a:solidFill>
                <a:latin typeface="+mn-lt"/>
                <a:ea typeface="+mn-ea"/>
                <a:cs typeface="+mn-cs"/>
              </a:rPr>
              <a:t>1/3 Esta nomenclatura para designar el tamaño de los sensores en las cámaras digitales </a:t>
            </a:r>
          </a:p>
          <a:p>
            <a:r>
              <a:rPr lang="es-EC" sz="1200" b="0" i="0" kern="1200" dirty="0" smtClean="0">
                <a:solidFill>
                  <a:schemeClr val="tx1"/>
                </a:solidFill>
                <a:latin typeface="+mn-lt"/>
                <a:ea typeface="+mn-ea"/>
                <a:cs typeface="+mn-cs"/>
              </a:rPr>
              <a:t>el sensor de 1/3 tiene mas </a:t>
            </a:r>
            <a:r>
              <a:rPr lang="es-EC" sz="1200" b="0" i="0" kern="1200" dirty="0" err="1" smtClean="0">
                <a:solidFill>
                  <a:schemeClr val="tx1"/>
                </a:solidFill>
                <a:latin typeface="+mn-lt"/>
                <a:ea typeface="+mn-ea"/>
                <a:cs typeface="+mn-cs"/>
              </a:rPr>
              <a:t>angulo</a:t>
            </a:r>
            <a:r>
              <a:rPr lang="es-EC" sz="1200" b="0" i="0" kern="1200" dirty="0" smtClean="0">
                <a:solidFill>
                  <a:schemeClr val="tx1"/>
                </a:solidFill>
                <a:latin typeface="+mn-lt"/>
                <a:ea typeface="+mn-ea"/>
                <a:cs typeface="+mn-cs"/>
              </a:rPr>
              <a:t> de </a:t>
            </a:r>
            <a:r>
              <a:rPr lang="es-EC" sz="1200" b="0" i="0" kern="1200" dirty="0" err="1" smtClean="0">
                <a:solidFill>
                  <a:schemeClr val="tx1"/>
                </a:solidFill>
                <a:latin typeface="+mn-lt"/>
                <a:ea typeface="+mn-ea"/>
                <a:cs typeface="+mn-cs"/>
              </a:rPr>
              <a:t>vision</a:t>
            </a:r>
            <a:endParaRPr lang="es-EC"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W=</a:t>
            </a:r>
            <a:r>
              <a:rPr lang="en-US" sz="1200" b="0" i="0" kern="1200" dirty="0" err="1" smtClean="0">
                <a:solidFill>
                  <a:schemeClr val="tx1"/>
                </a:solidFill>
                <a:latin typeface="+mn-lt"/>
                <a:ea typeface="+mn-ea"/>
                <a:cs typeface="+mn-cs"/>
              </a:rPr>
              <a:t>Voltaje</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x I </a:t>
            </a:r>
            <a:r>
              <a:rPr lang="en-US" sz="1200" b="0" i="0" kern="1200" dirty="0" err="1" smtClean="0">
                <a:solidFill>
                  <a:schemeClr val="tx1"/>
                </a:solidFill>
                <a:latin typeface="+mn-lt"/>
                <a:ea typeface="+mn-ea"/>
                <a:cs typeface="+mn-cs"/>
              </a:rPr>
              <a:t>coriiente</a:t>
            </a:r>
            <a:endParaRPr lang="es-EC" dirty="0"/>
          </a:p>
        </p:txBody>
      </p:sp>
      <p:sp>
        <p:nvSpPr>
          <p:cNvPr id="4" name="3 Marcador de número de diapositiva"/>
          <p:cNvSpPr>
            <a:spLocks noGrp="1"/>
          </p:cNvSpPr>
          <p:nvPr>
            <p:ph type="sldNum" sz="quarter" idx="10"/>
          </p:nvPr>
        </p:nvSpPr>
        <p:spPr/>
        <p:txBody>
          <a:bodyPr/>
          <a:lstStyle/>
          <a:p>
            <a:fld id="{F7046BAD-A4FD-4A63-9A36-FD7AD6E122E2}" type="slidenum">
              <a:rPr lang="es-EC" smtClean="0"/>
              <a:pPr/>
              <a:t>35</a:t>
            </a:fld>
            <a:endParaRPr lang="es-EC"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sz="1200" b="0" i="0" kern="1200" dirty="0" smtClean="0">
                <a:solidFill>
                  <a:schemeClr val="tx1"/>
                </a:solidFill>
                <a:latin typeface="+mn-lt"/>
                <a:ea typeface="+mn-ea"/>
                <a:cs typeface="+mn-cs"/>
              </a:rPr>
              <a:t>NET Framework es una tecnología que admite la compilación y ejecución de la siguiente generación de aplicaciones y servicios Web XML. El diseño de .NET Framework está enfocado a cumplir los siguientes objetivos:</a:t>
            </a:r>
            <a:endParaRPr lang="es-EC" dirty="0"/>
          </a:p>
        </p:txBody>
      </p:sp>
      <p:sp>
        <p:nvSpPr>
          <p:cNvPr id="4" name="3 Marcador de número de diapositiva"/>
          <p:cNvSpPr>
            <a:spLocks noGrp="1"/>
          </p:cNvSpPr>
          <p:nvPr>
            <p:ph type="sldNum" sz="quarter" idx="10"/>
          </p:nvPr>
        </p:nvSpPr>
        <p:spPr/>
        <p:txBody>
          <a:bodyPr/>
          <a:lstStyle/>
          <a:p>
            <a:fld id="{F7046BAD-A4FD-4A63-9A36-FD7AD6E122E2}" type="slidenum">
              <a:rPr lang="es-EC" smtClean="0"/>
              <a:pPr/>
              <a:t>42</a:t>
            </a:fld>
            <a:endParaRPr lang="es-EC"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F7046BAD-A4FD-4A63-9A36-FD7AD6E122E2}" type="slidenum">
              <a:rPr lang="es-EC" smtClean="0"/>
              <a:pPr/>
              <a:t>45</a:t>
            </a:fld>
            <a:endParaRPr lang="es-EC"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C77FC4CF-C413-4E85-8C12-BB4A4CF3213E}" type="datetimeFigureOut">
              <a:rPr lang="es-EC" smtClean="0"/>
              <a:pPr/>
              <a:t>11/01/2016</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1187FA17-10C1-4316-875D-CA78FB2811F3}" type="slidenum">
              <a:rPr lang="es-EC" smtClean="0"/>
              <a:pPr/>
              <a:t>‹Nº›</a:t>
            </a:fld>
            <a:endParaRPr lang="es-EC"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C77FC4CF-C413-4E85-8C12-BB4A4CF3213E}" type="datetimeFigureOut">
              <a:rPr lang="es-EC" smtClean="0"/>
              <a:pPr/>
              <a:t>11/01/2016</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1187FA17-10C1-4316-875D-CA78FB2811F3}" type="slidenum">
              <a:rPr lang="es-EC" smtClean="0"/>
              <a:pPr/>
              <a:t>‹Nº›</a:t>
            </a:fld>
            <a:endParaRPr lang="es-EC"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C77FC4CF-C413-4E85-8C12-BB4A4CF3213E}" type="datetimeFigureOut">
              <a:rPr lang="es-EC" smtClean="0"/>
              <a:pPr/>
              <a:t>11/01/2016</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1187FA17-10C1-4316-875D-CA78FB2811F3}" type="slidenum">
              <a:rPr lang="es-EC" smtClean="0"/>
              <a:pPr/>
              <a:t>‹Nº›</a:t>
            </a:fld>
            <a:endParaRPr lang="es-EC"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userDrawn="1"/>
        </p:nvGraphicFramePr>
        <p:xfrm>
          <a:off x="0" y="981075"/>
          <a:ext cx="9144000" cy="5616575"/>
        </p:xfrm>
        <a:graphic>
          <a:graphicData uri="http://schemas.openxmlformats.org/presentationml/2006/ole">
            <p:oleObj spid="_x0000_s1026" name="CorelDRAW" r:id="rId3" imgW="9151920" imgH="5621400" progId="">
              <p:embed/>
            </p:oleObj>
          </a:graphicData>
        </a:graphic>
      </p:graphicFrame>
      <p:sp>
        <p:nvSpPr>
          <p:cNvPr id="3" name="Rectangle 24"/>
          <p:cNvSpPr>
            <a:spLocks noChangeArrowheads="1"/>
          </p:cNvSpPr>
          <p:nvPr userDrawn="1"/>
        </p:nvSpPr>
        <p:spPr bwMode="auto">
          <a:xfrm>
            <a:off x="457200" y="6245225"/>
            <a:ext cx="2133600" cy="476250"/>
          </a:xfrm>
          <a:prstGeom prst="rect">
            <a:avLst/>
          </a:prstGeom>
          <a:noFill/>
          <a:ln w="9525">
            <a:noFill/>
            <a:miter lim="800000"/>
            <a:headEnd/>
            <a:tailEnd/>
          </a:ln>
        </p:spPr>
        <p:txBody>
          <a:bodyPr/>
          <a:lstStyle/>
          <a:p>
            <a:pPr>
              <a:defRPr/>
            </a:pPr>
            <a:endParaRPr lang="es-ES" sz="1400" dirty="0">
              <a:latin typeface="Calibri" pitchFamily="34" charset="0"/>
            </a:endParaRPr>
          </a:p>
        </p:txBody>
      </p:sp>
      <p:sp>
        <p:nvSpPr>
          <p:cNvPr id="4" name="Rectangle 25"/>
          <p:cNvSpPr>
            <a:spLocks noChangeArrowheads="1"/>
          </p:cNvSpPr>
          <p:nvPr userDrawn="1"/>
        </p:nvSpPr>
        <p:spPr bwMode="auto">
          <a:xfrm>
            <a:off x="3124200" y="6245225"/>
            <a:ext cx="2895600" cy="476250"/>
          </a:xfrm>
          <a:prstGeom prst="rect">
            <a:avLst/>
          </a:prstGeom>
          <a:noFill/>
          <a:ln w="9525">
            <a:noFill/>
            <a:miter lim="800000"/>
            <a:headEnd/>
            <a:tailEnd/>
          </a:ln>
        </p:spPr>
        <p:txBody>
          <a:bodyPr/>
          <a:lstStyle/>
          <a:p>
            <a:pPr algn="ctr">
              <a:defRPr/>
            </a:pPr>
            <a:endParaRPr lang="es-ES" sz="1400" dirty="0">
              <a:latin typeface="Calibri" pitchFamily="34" charset="0"/>
            </a:endParaRPr>
          </a:p>
        </p:txBody>
      </p:sp>
      <p:sp>
        <p:nvSpPr>
          <p:cNvPr id="5" name="Rectangle 26"/>
          <p:cNvSpPr>
            <a:spLocks noChangeArrowheads="1"/>
          </p:cNvSpPr>
          <p:nvPr userDrawn="1"/>
        </p:nvSpPr>
        <p:spPr bwMode="auto">
          <a:xfrm>
            <a:off x="457200" y="6245225"/>
            <a:ext cx="2133600" cy="476250"/>
          </a:xfrm>
          <a:prstGeom prst="rect">
            <a:avLst/>
          </a:prstGeom>
          <a:noFill/>
          <a:ln w="9525">
            <a:noFill/>
            <a:miter lim="800000"/>
            <a:headEnd/>
            <a:tailEnd/>
          </a:ln>
        </p:spPr>
        <p:txBody>
          <a:bodyPr/>
          <a:lstStyle/>
          <a:p>
            <a:pPr>
              <a:defRPr/>
            </a:pPr>
            <a:endParaRPr lang="es-ES" sz="1400" dirty="0">
              <a:latin typeface="Calibri" pitchFamily="34" charset="0"/>
            </a:endParaRPr>
          </a:p>
        </p:txBody>
      </p:sp>
      <p:sp>
        <p:nvSpPr>
          <p:cNvPr id="6" name="Rectangle 27"/>
          <p:cNvSpPr>
            <a:spLocks noChangeArrowheads="1"/>
          </p:cNvSpPr>
          <p:nvPr userDrawn="1"/>
        </p:nvSpPr>
        <p:spPr bwMode="auto">
          <a:xfrm>
            <a:off x="3124200" y="6245225"/>
            <a:ext cx="2895600" cy="476250"/>
          </a:xfrm>
          <a:prstGeom prst="rect">
            <a:avLst/>
          </a:prstGeom>
          <a:noFill/>
          <a:ln w="9525">
            <a:noFill/>
            <a:miter lim="800000"/>
            <a:headEnd/>
            <a:tailEnd/>
          </a:ln>
        </p:spPr>
        <p:txBody>
          <a:bodyPr/>
          <a:lstStyle/>
          <a:p>
            <a:pPr algn="ctr">
              <a:defRPr/>
            </a:pPr>
            <a:endParaRPr lang="es-ES" sz="1400" dirty="0">
              <a:latin typeface="Calibri" pitchFamily="34" charset="0"/>
            </a:endParaRPr>
          </a:p>
        </p:txBody>
      </p:sp>
      <p:pic>
        <p:nvPicPr>
          <p:cNvPr id="7" name="Picture 48" descr="bannner 2"/>
          <p:cNvPicPr>
            <a:picLocks noChangeAspect="1" noChangeArrowheads="1"/>
          </p:cNvPicPr>
          <p:nvPr userDrawn="1"/>
        </p:nvPicPr>
        <p:blipFill>
          <a:blip r:embed="rId4">
            <a:extLst>
              <a:ext uri="{28A0092B-C50C-407E-A947-70E740481C1C}">
                <a14:useLocalDpi xmlns=""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p:spPr>
        <p:txBody>
          <a:bodyPr wrap="none" anchor="ctr"/>
          <a:lstStyle/>
          <a:p>
            <a:pPr>
              <a:defRPr/>
            </a:pPr>
            <a:endParaRPr lang="es-EC" dirty="0">
              <a:latin typeface="Calibri" pitchFamily="34" charset="0"/>
            </a:endParaRPr>
          </a:p>
        </p:txBody>
      </p:sp>
      <p:pic>
        <p:nvPicPr>
          <p:cNvPr id="9" name="Picture 49" descr="LOGO ESPE ORIGINAL copia"/>
          <p:cNvPicPr>
            <a:picLocks noChangeAspect="1" noChangeArrowheads="1"/>
          </p:cNvPicPr>
          <p:nvPr userDrawn="1"/>
        </p:nvPicPr>
        <p:blipFill>
          <a:blip r:embed="rId5">
            <a:extLst>
              <a:ext uri="{28A0092B-C50C-407E-A947-70E740481C1C}">
                <a14:useLocalDpi xmlns=""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450299318"/>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C77FC4CF-C413-4E85-8C12-BB4A4CF3213E}" type="datetimeFigureOut">
              <a:rPr lang="es-EC" smtClean="0"/>
              <a:pPr/>
              <a:t>11/01/2016</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1187FA17-10C1-4316-875D-CA78FB2811F3}" type="slidenum">
              <a:rPr lang="es-EC" smtClean="0"/>
              <a:pPr/>
              <a:t>‹Nº›</a:t>
            </a:fld>
            <a:endParaRPr lang="es-EC"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77FC4CF-C413-4E85-8C12-BB4A4CF3213E}" type="datetimeFigureOut">
              <a:rPr lang="es-EC" smtClean="0"/>
              <a:pPr/>
              <a:t>11/01/2016</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1187FA17-10C1-4316-875D-CA78FB2811F3}" type="slidenum">
              <a:rPr lang="es-EC" smtClean="0"/>
              <a:pPr/>
              <a:t>‹Nº›</a:t>
            </a:fld>
            <a:endParaRPr lang="es-EC"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C77FC4CF-C413-4E85-8C12-BB4A4CF3213E}" type="datetimeFigureOut">
              <a:rPr lang="es-EC" smtClean="0"/>
              <a:pPr/>
              <a:t>11/01/2016</a:t>
            </a:fld>
            <a:endParaRPr lang="es-EC" dirty="0"/>
          </a:p>
        </p:txBody>
      </p:sp>
      <p:sp>
        <p:nvSpPr>
          <p:cNvPr id="6" name="5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p:txBody>
          <a:bodyPr/>
          <a:lstStyle/>
          <a:p>
            <a:fld id="{1187FA17-10C1-4316-875D-CA78FB2811F3}" type="slidenum">
              <a:rPr lang="es-EC" smtClean="0"/>
              <a:pPr/>
              <a:t>‹Nº›</a:t>
            </a:fld>
            <a:endParaRPr lang="es-EC"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C77FC4CF-C413-4E85-8C12-BB4A4CF3213E}" type="datetimeFigureOut">
              <a:rPr lang="es-EC" smtClean="0"/>
              <a:pPr/>
              <a:t>11/01/2016</a:t>
            </a:fld>
            <a:endParaRPr lang="es-EC" dirty="0"/>
          </a:p>
        </p:txBody>
      </p:sp>
      <p:sp>
        <p:nvSpPr>
          <p:cNvPr id="8" name="7 Marcador de pie de página"/>
          <p:cNvSpPr>
            <a:spLocks noGrp="1"/>
          </p:cNvSpPr>
          <p:nvPr>
            <p:ph type="ftr" sz="quarter" idx="11"/>
          </p:nvPr>
        </p:nvSpPr>
        <p:spPr/>
        <p:txBody>
          <a:bodyPr/>
          <a:lstStyle/>
          <a:p>
            <a:endParaRPr lang="es-EC" dirty="0"/>
          </a:p>
        </p:txBody>
      </p:sp>
      <p:sp>
        <p:nvSpPr>
          <p:cNvPr id="9" name="8 Marcador de número de diapositiva"/>
          <p:cNvSpPr>
            <a:spLocks noGrp="1"/>
          </p:cNvSpPr>
          <p:nvPr>
            <p:ph type="sldNum" sz="quarter" idx="12"/>
          </p:nvPr>
        </p:nvSpPr>
        <p:spPr/>
        <p:txBody>
          <a:bodyPr/>
          <a:lstStyle/>
          <a:p>
            <a:fld id="{1187FA17-10C1-4316-875D-CA78FB2811F3}" type="slidenum">
              <a:rPr lang="es-EC" smtClean="0"/>
              <a:pPr/>
              <a:t>‹Nº›</a:t>
            </a:fld>
            <a:endParaRPr lang="es-EC"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C77FC4CF-C413-4E85-8C12-BB4A4CF3213E}" type="datetimeFigureOut">
              <a:rPr lang="es-EC" smtClean="0"/>
              <a:pPr/>
              <a:t>11/01/2016</a:t>
            </a:fld>
            <a:endParaRPr lang="es-EC" dirty="0"/>
          </a:p>
        </p:txBody>
      </p:sp>
      <p:sp>
        <p:nvSpPr>
          <p:cNvPr id="4" name="3 Marcador de pie de página"/>
          <p:cNvSpPr>
            <a:spLocks noGrp="1"/>
          </p:cNvSpPr>
          <p:nvPr>
            <p:ph type="ftr" sz="quarter" idx="11"/>
          </p:nvPr>
        </p:nvSpPr>
        <p:spPr/>
        <p:txBody>
          <a:bodyPr/>
          <a:lstStyle/>
          <a:p>
            <a:endParaRPr lang="es-EC" dirty="0"/>
          </a:p>
        </p:txBody>
      </p:sp>
      <p:sp>
        <p:nvSpPr>
          <p:cNvPr id="5" name="4 Marcador de número de diapositiva"/>
          <p:cNvSpPr>
            <a:spLocks noGrp="1"/>
          </p:cNvSpPr>
          <p:nvPr>
            <p:ph type="sldNum" sz="quarter" idx="12"/>
          </p:nvPr>
        </p:nvSpPr>
        <p:spPr/>
        <p:txBody>
          <a:bodyPr/>
          <a:lstStyle/>
          <a:p>
            <a:fld id="{1187FA17-10C1-4316-875D-CA78FB2811F3}" type="slidenum">
              <a:rPr lang="es-EC" smtClean="0"/>
              <a:pPr/>
              <a:t>‹Nº›</a:t>
            </a:fld>
            <a:endParaRPr lang="es-EC"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77FC4CF-C413-4E85-8C12-BB4A4CF3213E}" type="datetimeFigureOut">
              <a:rPr lang="es-EC" smtClean="0"/>
              <a:pPr/>
              <a:t>11/01/2016</a:t>
            </a:fld>
            <a:endParaRPr lang="es-EC" dirty="0"/>
          </a:p>
        </p:txBody>
      </p:sp>
      <p:sp>
        <p:nvSpPr>
          <p:cNvPr id="3" name="2 Marcador de pie de página"/>
          <p:cNvSpPr>
            <a:spLocks noGrp="1"/>
          </p:cNvSpPr>
          <p:nvPr>
            <p:ph type="ftr" sz="quarter" idx="11"/>
          </p:nvPr>
        </p:nvSpPr>
        <p:spPr/>
        <p:txBody>
          <a:bodyPr/>
          <a:lstStyle/>
          <a:p>
            <a:endParaRPr lang="es-EC" dirty="0"/>
          </a:p>
        </p:txBody>
      </p:sp>
      <p:sp>
        <p:nvSpPr>
          <p:cNvPr id="4" name="3 Marcador de número de diapositiva"/>
          <p:cNvSpPr>
            <a:spLocks noGrp="1"/>
          </p:cNvSpPr>
          <p:nvPr>
            <p:ph type="sldNum" sz="quarter" idx="12"/>
          </p:nvPr>
        </p:nvSpPr>
        <p:spPr/>
        <p:txBody>
          <a:bodyPr/>
          <a:lstStyle/>
          <a:p>
            <a:fld id="{1187FA17-10C1-4316-875D-CA78FB2811F3}" type="slidenum">
              <a:rPr lang="es-EC" smtClean="0"/>
              <a:pPr/>
              <a:t>‹Nº›</a:t>
            </a:fld>
            <a:endParaRPr lang="es-EC"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77FC4CF-C413-4E85-8C12-BB4A4CF3213E}" type="datetimeFigureOut">
              <a:rPr lang="es-EC" smtClean="0"/>
              <a:pPr/>
              <a:t>11/01/2016</a:t>
            </a:fld>
            <a:endParaRPr lang="es-EC" dirty="0"/>
          </a:p>
        </p:txBody>
      </p:sp>
      <p:sp>
        <p:nvSpPr>
          <p:cNvPr id="6" name="5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p:txBody>
          <a:bodyPr/>
          <a:lstStyle/>
          <a:p>
            <a:fld id="{1187FA17-10C1-4316-875D-CA78FB2811F3}" type="slidenum">
              <a:rPr lang="es-EC" smtClean="0"/>
              <a:pPr/>
              <a:t>‹Nº›</a:t>
            </a:fld>
            <a:endParaRPr lang="es-EC"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77FC4CF-C413-4E85-8C12-BB4A4CF3213E}" type="datetimeFigureOut">
              <a:rPr lang="es-EC" smtClean="0"/>
              <a:pPr/>
              <a:t>11/01/2016</a:t>
            </a:fld>
            <a:endParaRPr lang="es-EC" dirty="0"/>
          </a:p>
        </p:txBody>
      </p:sp>
      <p:sp>
        <p:nvSpPr>
          <p:cNvPr id="6" name="5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p:txBody>
          <a:bodyPr/>
          <a:lstStyle/>
          <a:p>
            <a:fld id="{1187FA17-10C1-4316-875D-CA78FB2811F3}" type="slidenum">
              <a:rPr lang="es-EC" smtClean="0"/>
              <a:pPr/>
              <a:t>‹Nº›</a:t>
            </a:fld>
            <a:endParaRPr lang="es-EC"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FC4CF-C413-4E85-8C12-BB4A4CF3213E}" type="datetimeFigureOut">
              <a:rPr lang="es-EC" smtClean="0"/>
              <a:pPr/>
              <a:t>11/01/2016</a:t>
            </a:fld>
            <a:endParaRPr lang="es-EC"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87FA17-10C1-4316-875D-CA78FB2811F3}" type="slidenum">
              <a:rPr lang="es-EC" smtClean="0"/>
              <a:pPr/>
              <a:t>‹Nº›</a:t>
            </a:fld>
            <a:endParaRPr lang="es-EC"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143108" y="1000108"/>
            <a:ext cx="5572164" cy="1754326"/>
          </a:xfrm>
          <a:prstGeom prst="rect">
            <a:avLst/>
          </a:prstGeom>
          <a:noFill/>
        </p:spPr>
        <p:txBody>
          <a:bodyPr wrap="square" rtlCol="0">
            <a:spAutoFit/>
          </a:bodyPr>
          <a:lstStyle/>
          <a:p>
            <a:pPr algn="ctr"/>
            <a:r>
              <a:rPr lang="es-EC" b="1" dirty="0" smtClean="0"/>
              <a:t>DEPARTAMENTO DE ELÉCTRICA Y ELECTRÓNICA</a:t>
            </a:r>
          </a:p>
          <a:p>
            <a:pPr algn="ctr"/>
            <a:r>
              <a:rPr lang="es-EC" b="1" dirty="0" smtClean="0"/>
              <a:t/>
            </a:r>
            <a:br>
              <a:rPr lang="es-EC" b="1" dirty="0" smtClean="0"/>
            </a:br>
            <a:r>
              <a:rPr lang="es-EC" b="1" dirty="0" smtClean="0"/>
              <a:t>CARRERA DE INGENIERÍA EN ELECTRÓNICA Y TELECOMUNICACIONES </a:t>
            </a:r>
            <a:br>
              <a:rPr lang="es-EC" b="1" dirty="0" smtClean="0"/>
            </a:br>
            <a:endParaRPr lang="en-US" dirty="0">
              <a:latin typeface="Calibri" pitchFamily="34" charset="0"/>
              <a:cs typeface="Calibri" pitchFamily="34" charset="0"/>
            </a:endParaRPr>
          </a:p>
          <a:p>
            <a:pPr algn="ctr"/>
            <a:endParaRPr lang="en-US" dirty="0">
              <a:latin typeface="Calibri" pitchFamily="34" charset="0"/>
              <a:cs typeface="Calibri" pitchFamily="34" charset="0"/>
            </a:endParaRPr>
          </a:p>
        </p:txBody>
      </p:sp>
      <p:sp>
        <p:nvSpPr>
          <p:cNvPr id="7" name="6 CuadroTexto"/>
          <p:cNvSpPr txBox="1"/>
          <p:nvPr/>
        </p:nvSpPr>
        <p:spPr>
          <a:xfrm>
            <a:off x="1571604" y="2500306"/>
            <a:ext cx="6572296" cy="2031325"/>
          </a:xfrm>
          <a:prstGeom prst="rect">
            <a:avLst/>
          </a:prstGeom>
          <a:noFill/>
        </p:spPr>
        <p:txBody>
          <a:bodyPr wrap="square" rtlCol="0">
            <a:spAutoFit/>
          </a:bodyPr>
          <a:lstStyle/>
          <a:p>
            <a:pPr algn="ctr"/>
            <a:r>
              <a:rPr lang="es-EC" b="1" dirty="0" smtClean="0"/>
              <a:t>TEMA: </a:t>
            </a:r>
            <a:r>
              <a:rPr lang="es-EC" dirty="0" smtClean="0"/>
              <a:t>DISEÑO E IMPLEMENTACIÓN DE UN SISTEMA COMPLETO DE SEGURIDAD QUE CONTEMPLA VÍDEO VIGILANCIA  MÓVIL Y POSICIONAMIENTO GLOBAL GPS EN TIEMPO  REAL, CON MONITOREO REMOTO PARA VEHÍCULOS  BLINDADO DE TRANSPORTE DE VALORES</a:t>
            </a:r>
            <a:br>
              <a:rPr lang="es-EC" dirty="0" smtClean="0"/>
            </a:br>
            <a:endParaRPr lang="en-US" dirty="0">
              <a:latin typeface="Calibri" pitchFamily="34" charset="0"/>
              <a:cs typeface="Calibri" pitchFamily="34" charset="0"/>
            </a:endParaRPr>
          </a:p>
          <a:p>
            <a:pPr algn="ctr"/>
            <a:endParaRPr lang="en-US" dirty="0">
              <a:latin typeface="Calibri" pitchFamily="34" charset="0"/>
              <a:cs typeface="Calibri" pitchFamily="34" charset="0"/>
            </a:endParaRPr>
          </a:p>
        </p:txBody>
      </p:sp>
      <p:sp>
        <p:nvSpPr>
          <p:cNvPr id="10" name="9 Rectángulo"/>
          <p:cNvSpPr/>
          <p:nvPr/>
        </p:nvSpPr>
        <p:spPr>
          <a:xfrm>
            <a:off x="3143240" y="3929066"/>
            <a:ext cx="4572000" cy="2031325"/>
          </a:xfrm>
          <a:prstGeom prst="rect">
            <a:avLst/>
          </a:prstGeom>
        </p:spPr>
        <p:txBody>
          <a:bodyPr>
            <a:spAutoFit/>
          </a:bodyPr>
          <a:lstStyle/>
          <a:p>
            <a:r>
              <a:rPr lang="es-EC" dirty="0" smtClean="0"/>
              <a:t> </a:t>
            </a:r>
            <a:br>
              <a:rPr lang="es-EC" dirty="0" smtClean="0"/>
            </a:br>
            <a:r>
              <a:rPr lang="es-EC" b="1" dirty="0" smtClean="0"/>
              <a:t>AUTOR:</a:t>
            </a:r>
            <a:r>
              <a:rPr lang="es-EC" dirty="0" smtClean="0"/>
              <a:t> RAÚL DANILO BUENDÍA CHABLA</a:t>
            </a:r>
            <a:br>
              <a:rPr lang="es-EC" dirty="0" smtClean="0"/>
            </a:br>
            <a:r>
              <a:rPr lang="es-EC" dirty="0" smtClean="0"/>
              <a:t> </a:t>
            </a:r>
            <a:r>
              <a:rPr lang="es-EC" b="1" dirty="0" smtClean="0"/>
              <a:t>DIRECTOR: </a:t>
            </a:r>
            <a:r>
              <a:rPr lang="es-EC" dirty="0" smtClean="0"/>
              <a:t>ING. FREDDY ACOSTA MSc. </a:t>
            </a:r>
            <a:br>
              <a:rPr lang="es-EC" dirty="0" smtClean="0"/>
            </a:br>
            <a:endParaRPr lang="es-EC" dirty="0" smtClean="0"/>
          </a:p>
          <a:p>
            <a:r>
              <a:rPr lang="es-EC" dirty="0" smtClean="0"/>
              <a:t>              SANGOLQUÍ, ENERO 2016</a:t>
            </a:r>
            <a:br>
              <a:rPr lang="es-EC" dirty="0" smtClean="0"/>
            </a:br>
            <a:r>
              <a:rPr lang="es-EC" dirty="0" smtClean="0"/>
              <a:t/>
            </a:r>
            <a:br>
              <a:rPr lang="es-EC" dirty="0" smtClean="0"/>
            </a:br>
            <a:endParaRPr lang="es-EC" dirty="0"/>
          </a:p>
        </p:txBody>
      </p:sp>
    </p:spTree>
    <p:extLst>
      <p:ext uri="{BB962C8B-B14F-4D97-AF65-F5344CB8AC3E}">
        <p14:creationId xmlns="" xmlns:p14="http://schemas.microsoft.com/office/powerpoint/2010/main" val="2829022158"/>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Rectángulo"/>
          <p:cNvSpPr/>
          <p:nvPr/>
        </p:nvSpPr>
        <p:spPr>
          <a:xfrm>
            <a:off x="285720" y="285728"/>
            <a:ext cx="8429684" cy="923330"/>
          </a:xfrm>
          <a:prstGeom prst="rect">
            <a:avLst/>
          </a:prstGeom>
        </p:spPr>
        <p:txBody>
          <a:bodyPr wrap="square">
            <a:spAutoFit/>
          </a:bodyPr>
          <a:lstStyle/>
          <a:p>
            <a:r>
              <a:rPr lang="en-US" sz="3600" b="1" dirty="0" smtClean="0"/>
              <a:t> ACUERDO  No. 5499 – CAPÍTULO 5</a:t>
            </a:r>
            <a:endParaRPr lang="es-EC" sz="3600" b="1" dirty="0" smtClean="0"/>
          </a:p>
          <a:p>
            <a:pPr algn="ctr"/>
            <a:endParaRPr lang="es-EC" dirty="0"/>
          </a:p>
        </p:txBody>
      </p:sp>
      <p:graphicFrame>
        <p:nvGraphicFramePr>
          <p:cNvPr id="4" name="3 Diagrama"/>
          <p:cNvGraphicFramePr/>
          <p:nvPr/>
        </p:nvGraphicFramePr>
        <p:xfrm>
          <a:off x="1524000" y="1071546"/>
          <a:ext cx="6262710" cy="5072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9 CuadroTexto"/>
          <p:cNvSpPr txBox="1"/>
          <p:nvPr/>
        </p:nvSpPr>
        <p:spPr>
          <a:xfrm>
            <a:off x="214282" y="357166"/>
            <a:ext cx="8215338" cy="615553"/>
          </a:xfrm>
          <a:prstGeom prst="rect">
            <a:avLst/>
          </a:prstGeom>
          <a:noFill/>
        </p:spPr>
        <p:txBody>
          <a:bodyPr wrap="square" rtlCol="0">
            <a:spAutoFit/>
          </a:bodyPr>
          <a:lstStyle/>
          <a:p>
            <a:r>
              <a:rPr lang="en-US" sz="3400" b="1" dirty="0" smtClean="0"/>
              <a:t>ESCENARIO </a:t>
            </a:r>
            <a:r>
              <a:rPr lang="es-EC" sz="3400" b="1" dirty="0" smtClean="0"/>
              <a:t>SISTEMA M</a:t>
            </a:r>
            <a:r>
              <a:rPr lang="en-US" sz="3400" b="1" dirty="0" smtClean="0"/>
              <a:t>ÓVIL DE SEGURIDAD</a:t>
            </a:r>
            <a:endParaRPr lang="es-EC" sz="3400" b="1" dirty="0" smtClean="0"/>
          </a:p>
        </p:txBody>
      </p:sp>
      <p:pic>
        <p:nvPicPr>
          <p:cNvPr id="43010" name="Picture 2" descr="D:\DANY ESPE\TESIS\TESIS ESCRITO\TESIS_DANILO_B\figuras\cap3\escenario.jpg"/>
          <p:cNvPicPr>
            <a:picLocks noChangeAspect="1" noChangeArrowheads="1"/>
          </p:cNvPicPr>
          <p:nvPr/>
        </p:nvPicPr>
        <p:blipFill>
          <a:blip r:embed="rId3"/>
          <a:srcRect/>
          <a:stretch>
            <a:fillRect/>
          </a:stretch>
        </p:blipFill>
        <p:spPr bwMode="auto">
          <a:xfrm>
            <a:off x="714348" y="1214422"/>
            <a:ext cx="7572428" cy="4638780"/>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 xmlns:p14="http://schemas.microsoft.com/office/powerpoint/2010/main" val="38291660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CuadroTexto"/>
          <p:cNvSpPr txBox="1"/>
          <p:nvPr/>
        </p:nvSpPr>
        <p:spPr>
          <a:xfrm>
            <a:off x="500034" y="357166"/>
            <a:ext cx="7000924" cy="1477328"/>
          </a:xfrm>
          <a:prstGeom prst="rect">
            <a:avLst/>
          </a:prstGeom>
          <a:noFill/>
        </p:spPr>
        <p:txBody>
          <a:bodyPr wrap="square" rtlCol="0">
            <a:spAutoFit/>
          </a:bodyPr>
          <a:lstStyle/>
          <a:p>
            <a:r>
              <a:rPr lang="en-US" sz="3600" b="1" dirty="0" smtClean="0"/>
              <a:t>DISE</a:t>
            </a:r>
            <a:r>
              <a:rPr lang="es-EC" sz="3600" b="1" dirty="0" smtClean="0"/>
              <a:t>ÑO DEL SISTEMA M</a:t>
            </a:r>
            <a:r>
              <a:rPr lang="en-US" sz="3600" b="1" dirty="0" smtClean="0"/>
              <a:t>ÓVIL DE SEGURIDAD</a:t>
            </a:r>
            <a:endParaRPr lang="es-EC" sz="3600" b="1" dirty="0" smtClean="0"/>
          </a:p>
          <a:p>
            <a:endParaRPr lang="es-EC" dirty="0"/>
          </a:p>
        </p:txBody>
      </p:sp>
      <p:graphicFrame>
        <p:nvGraphicFramePr>
          <p:cNvPr id="4" name="3 Diagrama"/>
          <p:cNvGraphicFramePr/>
          <p:nvPr/>
        </p:nvGraphicFramePr>
        <p:xfrm>
          <a:off x="1571604" y="178592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CuadroTexto"/>
          <p:cNvSpPr txBox="1"/>
          <p:nvPr/>
        </p:nvSpPr>
        <p:spPr>
          <a:xfrm>
            <a:off x="500034" y="357166"/>
            <a:ext cx="8025851" cy="646331"/>
          </a:xfrm>
          <a:prstGeom prst="rect">
            <a:avLst/>
          </a:prstGeom>
          <a:noFill/>
        </p:spPr>
        <p:txBody>
          <a:bodyPr wrap="none" rtlCol="0">
            <a:spAutoFit/>
          </a:bodyPr>
          <a:lstStyle/>
          <a:p>
            <a:r>
              <a:rPr lang="en-US" sz="3600" dirty="0" smtClean="0"/>
              <a:t>UBICACIÓN DE CÁMARAS Y MICRÓFONOS</a:t>
            </a:r>
            <a:endParaRPr lang="es-EC" sz="3600" dirty="0"/>
          </a:p>
        </p:txBody>
      </p:sp>
      <p:sp>
        <p:nvSpPr>
          <p:cNvPr id="4" name="3 CuadroTexto"/>
          <p:cNvSpPr txBox="1"/>
          <p:nvPr/>
        </p:nvSpPr>
        <p:spPr>
          <a:xfrm>
            <a:off x="214282" y="1714488"/>
            <a:ext cx="2714612" cy="2462213"/>
          </a:xfrm>
          <a:prstGeom prst="rect">
            <a:avLst/>
          </a:prstGeom>
          <a:noFill/>
        </p:spPr>
        <p:txBody>
          <a:bodyPr wrap="square" rtlCol="0">
            <a:spAutoFit/>
          </a:bodyPr>
          <a:lstStyle/>
          <a:p>
            <a:pPr algn="just"/>
            <a:r>
              <a:rPr lang="es-EC" sz="2200" dirty="0" smtClean="0"/>
              <a:t> Cámara 1 : Lugar de apertura de la puerta de acceso de tripulantes para la carga y descarga de especies monetarias y valores</a:t>
            </a:r>
            <a:endParaRPr lang="es-EC" sz="2200" dirty="0"/>
          </a:p>
        </p:txBody>
      </p:sp>
      <p:pic>
        <p:nvPicPr>
          <p:cNvPr id="33793" name="Picture 1"/>
          <p:cNvPicPr>
            <a:picLocks noChangeAspect="1" noChangeArrowheads="1"/>
          </p:cNvPicPr>
          <p:nvPr/>
        </p:nvPicPr>
        <p:blipFill>
          <a:blip r:embed="rId3"/>
          <a:srcRect l="38982" t="23437" r="7210" b="11133"/>
          <a:stretch>
            <a:fillRect/>
          </a:stretch>
        </p:blipFill>
        <p:spPr bwMode="auto">
          <a:xfrm>
            <a:off x="3357554" y="1714488"/>
            <a:ext cx="5643602" cy="4500594"/>
          </a:xfrm>
          <a:prstGeom prst="rect">
            <a:avLst/>
          </a:prstGeom>
          <a:ln>
            <a:headEnd/>
            <a:tailEnd/>
          </a:ln>
        </p:spPr>
        <p:style>
          <a:lnRef idx="2">
            <a:schemeClr val="accent3"/>
          </a:lnRef>
          <a:fillRef idx="1">
            <a:schemeClr val="lt1"/>
          </a:fillRef>
          <a:effectRef idx="0">
            <a:schemeClr val="accent3"/>
          </a:effectRef>
          <a:fontRef idx="minor">
            <a:schemeClr val="dk1"/>
          </a:fontRef>
        </p:style>
      </p:pic>
      <p:pic>
        <p:nvPicPr>
          <p:cNvPr id="33794" name="Picture 2"/>
          <p:cNvPicPr>
            <a:picLocks noChangeAspect="1" noChangeArrowheads="1"/>
          </p:cNvPicPr>
          <p:nvPr/>
        </p:nvPicPr>
        <p:blipFill>
          <a:blip r:embed="rId4"/>
          <a:srcRect l="35176" t="61512" r="33644" b="13867"/>
          <a:stretch>
            <a:fillRect/>
          </a:stretch>
        </p:blipFill>
        <p:spPr bwMode="auto">
          <a:xfrm>
            <a:off x="142844" y="4357694"/>
            <a:ext cx="3000364" cy="1643074"/>
          </a:xfrm>
          <a:prstGeom prst="rect">
            <a:avLst/>
          </a:prstGeom>
          <a:noFill/>
          <a:ln w="9525">
            <a:noFill/>
            <a:miter lim="800000"/>
            <a:headEnd/>
            <a:tailEnd/>
          </a:ln>
          <a:effectLst/>
        </p:spPr>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CuadroTexto"/>
          <p:cNvSpPr txBox="1"/>
          <p:nvPr/>
        </p:nvSpPr>
        <p:spPr>
          <a:xfrm>
            <a:off x="500034" y="357166"/>
            <a:ext cx="8025851" cy="646331"/>
          </a:xfrm>
          <a:prstGeom prst="rect">
            <a:avLst/>
          </a:prstGeom>
          <a:noFill/>
        </p:spPr>
        <p:txBody>
          <a:bodyPr wrap="none" rtlCol="0">
            <a:spAutoFit/>
          </a:bodyPr>
          <a:lstStyle/>
          <a:p>
            <a:r>
              <a:rPr lang="en-US" sz="3600" dirty="0" smtClean="0"/>
              <a:t>UBICACIÓN DE CÁMARAS Y MICRÓFONOS</a:t>
            </a:r>
            <a:endParaRPr lang="es-EC" sz="3600" dirty="0"/>
          </a:p>
        </p:txBody>
      </p:sp>
      <p:sp>
        <p:nvSpPr>
          <p:cNvPr id="4" name="3 CuadroTexto"/>
          <p:cNvSpPr txBox="1"/>
          <p:nvPr/>
        </p:nvSpPr>
        <p:spPr>
          <a:xfrm>
            <a:off x="428596" y="1428736"/>
            <a:ext cx="3214678" cy="1785104"/>
          </a:xfrm>
          <a:prstGeom prst="rect">
            <a:avLst/>
          </a:prstGeom>
          <a:noFill/>
        </p:spPr>
        <p:txBody>
          <a:bodyPr wrap="square" rtlCol="0">
            <a:spAutoFit/>
          </a:bodyPr>
          <a:lstStyle/>
          <a:p>
            <a:pPr algn="just"/>
            <a:r>
              <a:rPr lang="es-EC" sz="2200" dirty="0" smtClean="0"/>
              <a:t>Cámara 2: Imágenes panorámicas que incluyan las placas de vehículos que se encuentren alrededor</a:t>
            </a:r>
            <a:endParaRPr lang="es-EC" sz="2200" dirty="0"/>
          </a:p>
        </p:txBody>
      </p:sp>
      <p:pic>
        <p:nvPicPr>
          <p:cNvPr id="44035" name="Picture 3"/>
          <p:cNvPicPr>
            <a:picLocks noChangeAspect="1" noChangeArrowheads="1"/>
          </p:cNvPicPr>
          <p:nvPr/>
        </p:nvPicPr>
        <p:blipFill>
          <a:blip r:embed="rId3"/>
          <a:srcRect l="42826" t="10742" r="20387" b="14062"/>
          <a:stretch>
            <a:fillRect/>
          </a:stretch>
        </p:blipFill>
        <p:spPr bwMode="auto">
          <a:xfrm>
            <a:off x="4286248" y="1428736"/>
            <a:ext cx="4525644" cy="4872711"/>
          </a:xfrm>
          <a:prstGeom prst="rect">
            <a:avLst/>
          </a:prstGeom>
          <a:ln>
            <a:headEnd/>
            <a:tailEnd/>
          </a:ln>
        </p:spPr>
        <p:style>
          <a:lnRef idx="2">
            <a:schemeClr val="accent3"/>
          </a:lnRef>
          <a:fillRef idx="1">
            <a:schemeClr val="lt1"/>
          </a:fillRef>
          <a:effectRef idx="0">
            <a:schemeClr val="accent3"/>
          </a:effectRef>
          <a:fontRef idx="minor">
            <a:schemeClr val="dk1"/>
          </a:fontRef>
        </p:style>
      </p:pic>
      <p:pic>
        <p:nvPicPr>
          <p:cNvPr id="44036" name="Picture 4"/>
          <p:cNvPicPr>
            <a:picLocks noChangeAspect="1" noChangeArrowheads="1"/>
          </p:cNvPicPr>
          <p:nvPr/>
        </p:nvPicPr>
        <p:blipFill>
          <a:blip r:embed="rId4"/>
          <a:srcRect l="36274" t="63672" r="39019" b="16797"/>
          <a:stretch>
            <a:fillRect/>
          </a:stretch>
        </p:blipFill>
        <p:spPr bwMode="auto">
          <a:xfrm>
            <a:off x="642910" y="3786190"/>
            <a:ext cx="3214710" cy="1428760"/>
          </a:xfrm>
          <a:prstGeom prst="rect">
            <a:avLst/>
          </a:prstGeom>
          <a:noFill/>
          <a:ln w="9525">
            <a:noFill/>
            <a:miter lim="800000"/>
            <a:headEnd/>
            <a:tailEnd/>
          </a:ln>
          <a:effectLst/>
        </p:spPr>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CuadroTexto"/>
          <p:cNvSpPr txBox="1"/>
          <p:nvPr/>
        </p:nvSpPr>
        <p:spPr>
          <a:xfrm>
            <a:off x="500034" y="357166"/>
            <a:ext cx="8025851" cy="646331"/>
          </a:xfrm>
          <a:prstGeom prst="rect">
            <a:avLst/>
          </a:prstGeom>
          <a:noFill/>
        </p:spPr>
        <p:txBody>
          <a:bodyPr wrap="none" rtlCol="0">
            <a:spAutoFit/>
          </a:bodyPr>
          <a:lstStyle/>
          <a:p>
            <a:r>
              <a:rPr lang="en-US" sz="3600" dirty="0" smtClean="0"/>
              <a:t>UBICACIÓN DE CÁMARAS Y MICRÓFONOS</a:t>
            </a:r>
            <a:endParaRPr lang="es-EC" sz="3600" dirty="0"/>
          </a:p>
        </p:txBody>
      </p:sp>
      <p:sp>
        <p:nvSpPr>
          <p:cNvPr id="4" name="3 CuadroTexto"/>
          <p:cNvSpPr txBox="1"/>
          <p:nvPr/>
        </p:nvSpPr>
        <p:spPr>
          <a:xfrm>
            <a:off x="214282" y="1428736"/>
            <a:ext cx="3000396" cy="1107996"/>
          </a:xfrm>
          <a:prstGeom prst="rect">
            <a:avLst/>
          </a:prstGeom>
          <a:noFill/>
        </p:spPr>
        <p:txBody>
          <a:bodyPr wrap="square" rtlCol="0">
            <a:spAutoFit/>
          </a:bodyPr>
          <a:lstStyle/>
          <a:p>
            <a:pPr algn="just"/>
            <a:r>
              <a:rPr lang="es-EC" sz="2200" dirty="0" smtClean="0"/>
              <a:t> Cámara3 y Micrófono 1: Bóveda y tripulantes del blindado</a:t>
            </a:r>
            <a:endParaRPr lang="es-EC" sz="2200" dirty="0"/>
          </a:p>
        </p:txBody>
      </p:sp>
      <p:pic>
        <p:nvPicPr>
          <p:cNvPr id="45058" name="Picture 2"/>
          <p:cNvPicPr>
            <a:picLocks noChangeAspect="1" noChangeArrowheads="1"/>
          </p:cNvPicPr>
          <p:nvPr/>
        </p:nvPicPr>
        <p:blipFill>
          <a:blip r:embed="rId3"/>
          <a:srcRect l="40081" t="15625" r="17093" b="10156"/>
          <a:stretch>
            <a:fillRect/>
          </a:stretch>
        </p:blipFill>
        <p:spPr bwMode="auto">
          <a:xfrm>
            <a:off x="3786182" y="1357298"/>
            <a:ext cx="5072098" cy="4942044"/>
          </a:xfrm>
          <a:prstGeom prst="rect">
            <a:avLst/>
          </a:prstGeom>
          <a:ln>
            <a:headEnd/>
            <a:tailEnd/>
          </a:ln>
        </p:spPr>
        <p:style>
          <a:lnRef idx="2">
            <a:schemeClr val="accent3"/>
          </a:lnRef>
          <a:fillRef idx="1">
            <a:schemeClr val="lt1"/>
          </a:fillRef>
          <a:effectRef idx="0">
            <a:schemeClr val="accent3"/>
          </a:effectRef>
          <a:fontRef idx="minor">
            <a:schemeClr val="dk1"/>
          </a:fontRef>
        </p:style>
      </p:pic>
      <p:pic>
        <p:nvPicPr>
          <p:cNvPr id="45059" name="Picture 3"/>
          <p:cNvPicPr>
            <a:picLocks noChangeAspect="1" noChangeArrowheads="1"/>
          </p:cNvPicPr>
          <p:nvPr/>
        </p:nvPicPr>
        <p:blipFill>
          <a:blip r:embed="rId4"/>
          <a:srcRect l="35725" t="51953" r="38470" b="26562"/>
          <a:stretch>
            <a:fillRect/>
          </a:stretch>
        </p:blipFill>
        <p:spPr bwMode="auto">
          <a:xfrm>
            <a:off x="214282" y="3143248"/>
            <a:ext cx="3357586" cy="1571636"/>
          </a:xfrm>
          <a:prstGeom prst="rect">
            <a:avLst/>
          </a:prstGeom>
          <a:noFill/>
          <a:ln w="9525">
            <a:noFill/>
            <a:miter lim="800000"/>
            <a:headEnd/>
            <a:tailEnd/>
          </a:ln>
          <a:effectLst/>
        </p:spPr>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CuadroTexto"/>
          <p:cNvSpPr txBox="1"/>
          <p:nvPr/>
        </p:nvSpPr>
        <p:spPr>
          <a:xfrm>
            <a:off x="500034" y="357166"/>
            <a:ext cx="8025851" cy="646331"/>
          </a:xfrm>
          <a:prstGeom prst="rect">
            <a:avLst/>
          </a:prstGeom>
          <a:noFill/>
        </p:spPr>
        <p:txBody>
          <a:bodyPr wrap="none" rtlCol="0">
            <a:spAutoFit/>
          </a:bodyPr>
          <a:lstStyle/>
          <a:p>
            <a:r>
              <a:rPr lang="en-US" sz="3600" dirty="0" smtClean="0"/>
              <a:t>UBICACIÓN DE CÁMARAS Y MICRÓFONOS</a:t>
            </a:r>
            <a:endParaRPr lang="es-EC" sz="3600" dirty="0"/>
          </a:p>
        </p:txBody>
      </p:sp>
      <p:sp>
        <p:nvSpPr>
          <p:cNvPr id="4" name="3 CuadroTexto"/>
          <p:cNvSpPr txBox="1"/>
          <p:nvPr/>
        </p:nvSpPr>
        <p:spPr>
          <a:xfrm>
            <a:off x="1071538" y="2214554"/>
            <a:ext cx="3143272" cy="1107996"/>
          </a:xfrm>
          <a:prstGeom prst="rect">
            <a:avLst/>
          </a:prstGeom>
          <a:noFill/>
        </p:spPr>
        <p:txBody>
          <a:bodyPr wrap="square" rtlCol="0">
            <a:spAutoFit/>
          </a:bodyPr>
          <a:lstStyle/>
          <a:p>
            <a:pPr algn="just"/>
            <a:r>
              <a:rPr lang="es-EC" sz="2200" dirty="0" smtClean="0"/>
              <a:t> Cámara 4 y Micrófono 2: En la Cabina del Vehículo blindado</a:t>
            </a:r>
            <a:endParaRPr lang="es-EC" sz="2200" dirty="0"/>
          </a:p>
        </p:txBody>
      </p:sp>
      <p:pic>
        <p:nvPicPr>
          <p:cNvPr id="46082" name="Picture 2"/>
          <p:cNvPicPr>
            <a:picLocks noChangeAspect="1" noChangeArrowheads="1"/>
          </p:cNvPicPr>
          <p:nvPr/>
        </p:nvPicPr>
        <p:blipFill>
          <a:blip r:embed="rId3"/>
          <a:srcRect l="49415" t="17578" r="27525" b="11133"/>
          <a:stretch>
            <a:fillRect/>
          </a:stretch>
        </p:blipFill>
        <p:spPr bwMode="auto">
          <a:xfrm>
            <a:off x="4857752" y="1071546"/>
            <a:ext cx="3000396" cy="5214974"/>
          </a:xfrm>
          <a:prstGeom prst="rect">
            <a:avLst/>
          </a:prstGeom>
          <a:ln>
            <a:headEnd/>
            <a:tailEnd/>
          </a:ln>
        </p:spPr>
        <p:style>
          <a:lnRef idx="2">
            <a:schemeClr val="accent3"/>
          </a:lnRef>
          <a:fillRef idx="1">
            <a:schemeClr val="lt1"/>
          </a:fillRef>
          <a:effectRef idx="0">
            <a:schemeClr val="accent3"/>
          </a:effectRef>
          <a:fontRef idx="minor">
            <a:schemeClr val="dk1"/>
          </a:fontRef>
        </p:style>
      </p:pic>
      <p:pic>
        <p:nvPicPr>
          <p:cNvPr id="46083" name="Picture 3"/>
          <p:cNvPicPr>
            <a:picLocks noChangeAspect="1" noChangeArrowheads="1"/>
          </p:cNvPicPr>
          <p:nvPr/>
        </p:nvPicPr>
        <p:blipFill>
          <a:blip r:embed="rId4"/>
          <a:srcRect l="40666" t="60742" r="39019" b="20703"/>
          <a:stretch>
            <a:fillRect/>
          </a:stretch>
        </p:blipFill>
        <p:spPr bwMode="auto">
          <a:xfrm>
            <a:off x="1071538" y="3643314"/>
            <a:ext cx="3000396" cy="1500198"/>
          </a:xfrm>
          <a:prstGeom prst="rect">
            <a:avLst/>
          </a:prstGeom>
          <a:noFill/>
          <a:ln w="9525">
            <a:noFill/>
            <a:miter lim="800000"/>
            <a:headEnd/>
            <a:tailEnd/>
          </a:ln>
          <a:effectLst/>
        </p:spPr>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CuadroTexto"/>
          <p:cNvSpPr txBox="1"/>
          <p:nvPr/>
        </p:nvSpPr>
        <p:spPr>
          <a:xfrm>
            <a:off x="214282" y="214290"/>
            <a:ext cx="8457508" cy="646331"/>
          </a:xfrm>
          <a:prstGeom prst="rect">
            <a:avLst/>
          </a:prstGeom>
          <a:noFill/>
        </p:spPr>
        <p:txBody>
          <a:bodyPr wrap="none" rtlCol="0">
            <a:spAutoFit/>
          </a:bodyPr>
          <a:lstStyle/>
          <a:p>
            <a:r>
              <a:rPr lang="en-US" sz="3600" dirty="0" smtClean="0"/>
              <a:t>DIMENSIONAMIENTO DE ANCHO DE BANDA</a:t>
            </a:r>
            <a:endParaRPr lang="es-EC" sz="3600" dirty="0"/>
          </a:p>
        </p:txBody>
      </p:sp>
      <p:pic>
        <p:nvPicPr>
          <p:cNvPr id="31746" name="Picture 2"/>
          <p:cNvPicPr>
            <a:picLocks noChangeAspect="1" noChangeArrowheads="1"/>
          </p:cNvPicPr>
          <p:nvPr/>
        </p:nvPicPr>
        <p:blipFill>
          <a:blip r:embed="rId4"/>
          <a:srcRect l="35176" t="48047" r="9370" b="40234"/>
          <a:stretch>
            <a:fillRect/>
          </a:stretch>
        </p:blipFill>
        <p:spPr bwMode="auto">
          <a:xfrm>
            <a:off x="928662" y="1357298"/>
            <a:ext cx="7215238" cy="857256"/>
          </a:xfrm>
          <a:prstGeom prst="rect">
            <a:avLst/>
          </a:prstGeom>
          <a:noFill/>
          <a:ln w="9525">
            <a:noFill/>
            <a:miter lim="800000"/>
            <a:headEnd/>
            <a:tailEnd/>
          </a:ln>
          <a:effectLst/>
        </p:spPr>
      </p:pic>
      <p:pic>
        <p:nvPicPr>
          <p:cNvPr id="31747" name="Picture 3"/>
          <p:cNvPicPr>
            <a:picLocks noChangeAspect="1" noChangeArrowheads="1"/>
          </p:cNvPicPr>
          <p:nvPr/>
        </p:nvPicPr>
        <p:blipFill>
          <a:blip r:embed="rId5"/>
          <a:srcRect l="30783" t="30469" r="9370" b="31445"/>
          <a:stretch>
            <a:fillRect/>
          </a:stretch>
        </p:blipFill>
        <p:spPr bwMode="auto">
          <a:xfrm>
            <a:off x="785786" y="2143116"/>
            <a:ext cx="7786742" cy="2786082"/>
          </a:xfrm>
          <a:prstGeom prst="rect">
            <a:avLst/>
          </a:prstGeom>
          <a:ln>
            <a:headEnd/>
            <a:tailEnd/>
          </a:ln>
        </p:spPr>
        <p:style>
          <a:lnRef idx="2">
            <a:schemeClr val="accent3"/>
          </a:lnRef>
          <a:fillRef idx="1">
            <a:schemeClr val="lt1"/>
          </a:fillRef>
          <a:effectRef idx="0">
            <a:schemeClr val="accent3"/>
          </a:effectRef>
          <a:fontRef idx="minor">
            <a:schemeClr val="dk1"/>
          </a:fontRef>
        </p:style>
      </p:pic>
      <p:pic>
        <p:nvPicPr>
          <p:cNvPr id="31748" name="Picture 4"/>
          <p:cNvPicPr>
            <a:picLocks noChangeAspect="1" noChangeArrowheads="1"/>
          </p:cNvPicPr>
          <p:nvPr/>
        </p:nvPicPr>
        <p:blipFill>
          <a:blip r:embed="rId6"/>
          <a:srcRect l="37372" t="59765" r="11017" b="23633"/>
          <a:stretch>
            <a:fillRect/>
          </a:stretch>
        </p:blipFill>
        <p:spPr bwMode="auto">
          <a:xfrm>
            <a:off x="1357290" y="5072074"/>
            <a:ext cx="6715172" cy="1214446"/>
          </a:xfrm>
          <a:prstGeom prst="rect">
            <a:avLst/>
          </a:prstGeom>
          <a:noFill/>
          <a:ln w="9525">
            <a:noFill/>
            <a:miter lim="800000"/>
            <a:headEnd/>
            <a:tailEnd/>
          </a:ln>
          <a:effectLst/>
        </p:spPr>
      </p:pic>
      <p:pic>
        <p:nvPicPr>
          <p:cNvPr id="31750" name="Picture 6"/>
          <p:cNvPicPr>
            <a:picLocks noChangeAspect="1" noChangeArrowheads="1"/>
          </p:cNvPicPr>
          <p:nvPr/>
        </p:nvPicPr>
        <p:blipFill>
          <a:blip r:embed="rId7"/>
          <a:srcRect l="35139" t="75196" r="8308" b="18945"/>
          <a:stretch>
            <a:fillRect/>
          </a:stretch>
        </p:blipFill>
        <p:spPr bwMode="auto">
          <a:xfrm>
            <a:off x="857224" y="1071546"/>
            <a:ext cx="7358114" cy="357190"/>
          </a:xfrm>
          <a:prstGeom prst="rect">
            <a:avLst/>
          </a:prstGeom>
          <a:noFill/>
          <a:ln w="9525">
            <a:noFill/>
            <a:miter lim="800000"/>
            <a:headEnd/>
            <a:tailEnd/>
          </a:ln>
          <a:effectLst/>
        </p:spPr>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Rectángulo"/>
          <p:cNvSpPr/>
          <p:nvPr/>
        </p:nvSpPr>
        <p:spPr>
          <a:xfrm>
            <a:off x="285720" y="357166"/>
            <a:ext cx="8640058" cy="646331"/>
          </a:xfrm>
          <a:prstGeom prst="rect">
            <a:avLst/>
          </a:prstGeom>
        </p:spPr>
        <p:txBody>
          <a:bodyPr wrap="none">
            <a:spAutoFit/>
          </a:bodyPr>
          <a:lstStyle/>
          <a:p>
            <a:r>
              <a:rPr lang="en-US" sz="3600" b="1" dirty="0" smtClean="0"/>
              <a:t>DIMENSIONAMIENTO DE ANCHO DE BANDA</a:t>
            </a:r>
            <a:endParaRPr lang="es-EC" sz="3600" b="1" dirty="0"/>
          </a:p>
        </p:txBody>
      </p:sp>
      <p:pic>
        <p:nvPicPr>
          <p:cNvPr id="30721" name="Picture 1"/>
          <p:cNvPicPr>
            <a:picLocks noChangeAspect="1" noChangeArrowheads="1"/>
          </p:cNvPicPr>
          <p:nvPr/>
        </p:nvPicPr>
        <p:blipFill>
          <a:blip r:embed="rId3"/>
          <a:srcRect l="36237" t="56641" r="13417" b="7057"/>
          <a:stretch>
            <a:fillRect/>
          </a:stretch>
        </p:blipFill>
        <p:spPr bwMode="auto">
          <a:xfrm>
            <a:off x="785786" y="1285860"/>
            <a:ext cx="7929618" cy="3214710"/>
          </a:xfrm>
          <a:prstGeom prst="rect">
            <a:avLst/>
          </a:prstGeom>
          <a:ln>
            <a:headEnd/>
            <a:tailEnd/>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CuadroTexto"/>
          <p:cNvSpPr txBox="1"/>
          <p:nvPr/>
        </p:nvSpPr>
        <p:spPr>
          <a:xfrm>
            <a:off x="357158" y="571480"/>
            <a:ext cx="7533409" cy="646331"/>
          </a:xfrm>
          <a:prstGeom prst="rect">
            <a:avLst/>
          </a:prstGeom>
          <a:noFill/>
        </p:spPr>
        <p:txBody>
          <a:bodyPr wrap="none" rtlCol="0">
            <a:spAutoFit/>
          </a:bodyPr>
          <a:lstStyle/>
          <a:p>
            <a:r>
              <a:rPr lang="en-US" sz="3600" b="1" dirty="0" smtClean="0"/>
              <a:t>DIMENSIONAMIENTO DE DISCO DURO</a:t>
            </a:r>
            <a:endParaRPr lang="es-EC" sz="3600" b="1" dirty="0"/>
          </a:p>
        </p:txBody>
      </p:sp>
      <p:pic>
        <p:nvPicPr>
          <p:cNvPr id="47106" name="Picture 2"/>
          <p:cNvPicPr>
            <a:picLocks noChangeAspect="1" noChangeArrowheads="1"/>
          </p:cNvPicPr>
          <p:nvPr/>
        </p:nvPicPr>
        <p:blipFill>
          <a:blip r:embed="rId4"/>
          <a:srcRect l="35139" t="55664" r="32958" b="17969"/>
          <a:stretch>
            <a:fillRect/>
          </a:stretch>
        </p:blipFill>
        <p:spPr bwMode="auto">
          <a:xfrm>
            <a:off x="1643042" y="3786190"/>
            <a:ext cx="4929222" cy="2357454"/>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9" name="8 CuadroTexto"/>
          <p:cNvSpPr txBox="1"/>
          <p:nvPr/>
        </p:nvSpPr>
        <p:spPr>
          <a:xfrm>
            <a:off x="428596" y="1214422"/>
            <a:ext cx="7858180" cy="2308324"/>
          </a:xfrm>
          <a:prstGeom prst="rect">
            <a:avLst/>
          </a:prstGeom>
          <a:noFill/>
        </p:spPr>
        <p:txBody>
          <a:bodyPr wrap="square" rtlCol="0">
            <a:spAutoFit/>
          </a:bodyPr>
          <a:lstStyle/>
          <a:p>
            <a:pPr algn="just"/>
            <a:r>
              <a:rPr lang="es-EC" sz="2400" dirty="0" smtClean="0"/>
              <a:t>Partiendo de la información que se muestra a continuación se realizara el dimensionamiento. </a:t>
            </a:r>
          </a:p>
          <a:p>
            <a:pPr algn="just"/>
            <a:endParaRPr lang="es-EC" sz="2400" dirty="0" smtClean="0"/>
          </a:p>
          <a:p>
            <a:pPr algn="just"/>
            <a:r>
              <a:rPr lang="es-EC" sz="2400" dirty="0" smtClean="0"/>
              <a:t>Horas de Trabajo Blindado por día= 12 horas / día.</a:t>
            </a:r>
          </a:p>
          <a:p>
            <a:pPr algn="just"/>
            <a:r>
              <a:rPr lang="es-EC" sz="2400" dirty="0" smtClean="0"/>
              <a:t>Días Laborables Semanal= 5 días (Lunes a Viernes)</a:t>
            </a:r>
          </a:p>
          <a:p>
            <a:pPr algn="just"/>
            <a:r>
              <a:rPr lang="es-EC" sz="2400" dirty="0" smtClean="0"/>
              <a:t>Número de cámaras del Sistema Móvil de Seguridad =4.</a:t>
            </a:r>
            <a:endParaRPr lang="es-EC" sz="2400" dirty="0"/>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47162" y="620688"/>
            <a:ext cx="5172637" cy="646331"/>
          </a:xfrm>
          <a:prstGeom prst="rect">
            <a:avLst/>
          </a:prstGeom>
          <a:noFill/>
        </p:spPr>
        <p:txBody>
          <a:bodyPr wrap="square" rtlCol="0">
            <a:spAutoFit/>
          </a:bodyPr>
          <a:lstStyle/>
          <a:p>
            <a:r>
              <a:rPr lang="en-US" sz="3600" b="1" dirty="0" smtClean="0"/>
              <a:t>AGENDA</a:t>
            </a:r>
            <a:endParaRPr lang="en-US" sz="3600" b="1" dirty="0"/>
          </a:p>
        </p:txBody>
      </p:sp>
      <p:pic>
        <p:nvPicPr>
          <p:cNvPr id="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3 Diagrama"/>
          <p:cNvGraphicFramePr/>
          <p:nvPr>
            <p:extLst>
              <p:ext uri="{D42A27DB-BD31-4B8C-83A1-F6EECF244321}">
                <p14:modId xmlns="" xmlns:p14="http://schemas.microsoft.com/office/powerpoint/2010/main" val="4069608368"/>
              </p:ext>
            </p:extLst>
          </p:nvPr>
        </p:nvGraphicFramePr>
        <p:xfrm>
          <a:off x="714348" y="1285860"/>
          <a:ext cx="7920880" cy="50006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 xmlns:p14="http://schemas.microsoft.com/office/powerpoint/2010/main" val="173414557"/>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3"/>
          <p:cNvPicPr>
            <a:picLocks noChangeAspect="1" noChangeArrowheads="1"/>
          </p:cNvPicPr>
          <p:nvPr/>
        </p:nvPicPr>
        <p:blipFill>
          <a:blip r:embed="rId3"/>
          <a:srcRect l="36237" t="56641" r="25878" b="20898"/>
          <a:stretch>
            <a:fillRect/>
          </a:stretch>
        </p:blipFill>
        <p:spPr bwMode="auto">
          <a:xfrm>
            <a:off x="1571604" y="1000108"/>
            <a:ext cx="5572164" cy="1857388"/>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4" name="3 CuadroTexto"/>
          <p:cNvSpPr txBox="1"/>
          <p:nvPr/>
        </p:nvSpPr>
        <p:spPr>
          <a:xfrm>
            <a:off x="357158" y="285728"/>
            <a:ext cx="7533409" cy="646331"/>
          </a:xfrm>
          <a:prstGeom prst="rect">
            <a:avLst/>
          </a:prstGeom>
          <a:noFill/>
        </p:spPr>
        <p:txBody>
          <a:bodyPr wrap="none" rtlCol="0">
            <a:spAutoFit/>
          </a:bodyPr>
          <a:lstStyle/>
          <a:p>
            <a:r>
              <a:rPr lang="en-US" sz="3600" b="1" dirty="0" smtClean="0"/>
              <a:t>DIMENSIONAMIENTO DE DISCO DURO</a:t>
            </a:r>
            <a:endParaRPr lang="es-EC" sz="3600" b="1" dirty="0"/>
          </a:p>
        </p:txBody>
      </p:sp>
      <p:sp>
        <p:nvSpPr>
          <p:cNvPr id="5" name="4 CuadroTexto"/>
          <p:cNvSpPr txBox="1"/>
          <p:nvPr/>
        </p:nvSpPr>
        <p:spPr>
          <a:xfrm>
            <a:off x="285720" y="3071810"/>
            <a:ext cx="8429684" cy="1015663"/>
          </a:xfrm>
          <a:prstGeom prst="rect">
            <a:avLst/>
          </a:prstGeom>
          <a:noFill/>
        </p:spPr>
        <p:txBody>
          <a:bodyPr wrap="square" rtlCol="0">
            <a:spAutoFit/>
          </a:bodyPr>
          <a:lstStyle/>
          <a:p>
            <a:pPr algn="just"/>
            <a:r>
              <a:rPr lang="es-EC" sz="2000" dirty="0" smtClean="0"/>
              <a:t>Asumiendo que para grabar los 43200 [min] de vídeo, se utiliza un HDD de 1 Terabyte(1024000[MB]) de capacidad, se calcula cuanta espacio en MB utiliza el sistema de 4 cámaras por minuto para cumplir con el requerimiento.</a:t>
            </a:r>
            <a:endParaRPr lang="es-EC" sz="2000" dirty="0"/>
          </a:p>
        </p:txBody>
      </p:sp>
      <p:pic>
        <p:nvPicPr>
          <p:cNvPr id="28673" name="Picture 1"/>
          <p:cNvPicPr>
            <a:picLocks noChangeAspect="1" noChangeArrowheads="1"/>
          </p:cNvPicPr>
          <p:nvPr/>
        </p:nvPicPr>
        <p:blipFill>
          <a:blip r:embed="rId4"/>
          <a:srcRect l="35688" t="47852" r="19290" b="29687"/>
          <a:stretch>
            <a:fillRect/>
          </a:stretch>
        </p:blipFill>
        <p:spPr bwMode="auto">
          <a:xfrm>
            <a:off x="285720" y="4214818"/>
            <a:ext cx="6429420" cy="1928826"/>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8" name="7 CuadroTexto"/>
          <p:cNvSpPr txBox="1"/>
          <p:nvPr/>
        </p:nvSpPr>
        <p:spPr>
          <a:xfrm>
            <a:off x="6929454" y="4143380"/>
            <a:ext cx="2000264" cy="203132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dirty="0" smtClean="0"/>
              <a:t>Bytes necesarios teóricamente/min grabación es de 24 [MB], para que el sistema cumpla con los 60 días de almacenamiento</a:t>
            </a:r>
            <a:endParaRPr lang="es-EC" dirty="0"/>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CuadroTexto"/>
          <p:cNvSpPr txBox="1"/>
          <p:nvPr/>
        </p:nvSpPr>
        <p:spPr>
          <a:xfrm>
            <a:off x="285720" y="500042"/>
            <a:ext cx="7533409" cy="646331"/>
          </a:xfrm>
          <a:prstGeom prst="rect">
            <a:avLst/>
          </a:prstGeom>
          <a:noFill/>
        </p:spPr>
        <p:txBody>
          <a:bodyPr wrap="none" rtlCol="0">
            <a:spAutoFit/>
          </a:bodyPr>
          <a:lstStyle/>
          <a:p>
            <a:r>
              <a:rPr lang="en-US" sz="3600" b="1" dirty="0" smtClean="0"/>
              <a:t>DIMENSIONAMIENTO DE DISCO DURO</a:t>
            </a:r>
            <a:endParaRPr lang="es-EC" sz="3600" b="1" dirty="0"/>
          </a:p>
        </p:txBody>
      </p:sp>
      <p:sp>
        <p:nvSpPr>
          <p:cNvPr id="4" name="3 CuadroTexto"/>
          <p:cNvSpPr txBox="1"/>
          <p:nvPr/>
        </p:nvSpPr>
        <p:spPr>
          <a:xfrm>
            <a:off x="285720" y="1142984"/>
            <a:ext cx="8572528" cy="1200329"/>
          </a:xfrm>
          <a:prstGeom prst="rect">
            <a:avLst/>
          </a:prstGeom>
          <a:noFill/>
        </p:spPr>
        <p:txBody>
          <a:bodyPr wrap="square" rtlCol="0">
            <a:spAutoFit/>
          </a:bodyPr>
          <a:lstStyle/>
          <a:p>
            <a:pPr algn="just"/>
            <a:r>
              <a:rPr lang="es-EC" sz="2400" dirty="0" smtClean="0"/>
              <a:t>Para comprobar los valores teóricos obtenidos anteriormente, se realiza pruebas con el sistema implementado a manera de demostración con la ﬁnalidad de obtener valores reales.</a:t>
            </a:r>
            <a:endParaRPr lang="es-EC" sz="2400" dirty="0"/>
          </a:p>
        </p:txBody>
      </p:sp>
      <p:pic>
        <p:nvPicPr>
          <p:cNvPr id="27649" name="Picture 1"/>
          <p:cNvPicPr>
            <a:picLocks noChangeAspect="1" noChangeArrowheads="1"/>
          </p:cNvPicPr>
          <p:nvPr/>
        </p:nvPicPr>
        <p:blipFill>
          <a:blip r:embed="rId3"/>
          <a:srcRect l="35688" t="42969" r="14897" b="24804"/>
          <a:stretch>
            <a:fillRect/>
          </a:stretch>
        </p:blipFill>
        <p:spPr bwMode="auto">
          <a:xfrm>
            <a:off x="857224" y="2786058"/>
            <a:ext cx="7403575" cy="2714644"/>
          </a:xfrm>
          <a:prstGeom prst="rect">
            <a:avLst/>
          </a:prstGeom>
          <a:ln>
            <a:headEnd/>
            <a:tailEnd/>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CuadroTexto"/>
          <p:cNvSpPr txBox="1"/>
          <p:nvPr/>
        </p:nvSpPr>
        <p:spPr>
          <a:xfrm>
            <a:off x="214282" y="285728"/>
            <a:ext cx="7533409" cy="646331"/>
          </a:xfrm>
          <a:prstGeom prst="rect">
            <a:avLst/>
          </a:prstGeom>
          <a:noFill/>
        </p:spPr>
        <p:txBody>
          <a:bodyPr wrap="none" rtlCol="0">
            <a:spAutoFit/>
          </a:bodyPr>
          <a:lstStyle/>
          <a:p>
            <a:r>
              <a:rPr lang="en-US" sz="3600" b="1" dirty="0" smtClean="0"/>
              <a:t>DIMENSIONAMIENTO DE DISCO DURO</a:t>
            </a:r>
            <a:endParaRPr lang="es-EC" sz="3600" b="1" dirty="0"/>
          </a:p>
        </p:txBody>
      </p:sp>
      <p:pic>
        <p:nvPicPr>
          <p:cNvPr id="26625" name="Picture 1"/>
          <p:cNvPicPr>
            <a:picLocks noChangeAspect="1" noChangeArrowheads="1"/>
          </p:cNvPicPr>
          <p:nvPr/>
        </p:nvPicPr>
        <p:blipFill>
          <a:blip r:embed="rId4"/>
          <a:srcRect l="35688" t="14648" r="15995" b="16015"/>
          <a:stretch>
            <a:fillRect/>
          </a:stretch>
        </p:blipFill>
        <p:spPr bwMode="auto">
          <a:xfrm>
            <a:off x="2571736" y="1000108"/>
            <a:ext cx="6392192" cy="5214974"/>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5" name="4 CuadroTexto"/>
          <p:cNvSpPr txBox="1"/>
          <p:nvPr/>
        </p:nvSpPr>
        <p:spPr>
          <a:xfrm>
            <a:off x="214282" y="928670"/>
            <a:ext cx="2428892" cy="4985980"/>
          </a:xfrm>
          <a:prstGeom prst="rect">
            <a:avLst/>
          </a:prstGeom>
          <a:noFill/>
        </p:spPr>
        <p:txBody>
          <a:bodyPr wrap="square" rtlCol="0">
            <a:spAutoFit/>
          </a:bodyPr>
          <a:lstStyle/>
          <a:p>
            <a:r>
              <a:rPr lang="es-EC" sz="2400" dirty="0" smtClean="0"/>
              <a:t>Promedio por cámara es de 5,85[MB]</a:t>
            </a:r>
          </a:p>
          <a:p>
            <a:endParaRPr lang="es-EC" sz="2400" dirty="0" smtClean="0"/>
          </a:p>
          <a:p>
            <a:r>
              <a:rPr lang="es-EC" sz="2400" dirty="0" smtClean="0"/>
              <a:t>De tal manera  5.85[MB] X 4Cam = 23,4[MB]</a:t>
            </a:r>
          </a:p>
          <a:p>
            <a:endParaRPr lang="es-EC" sz="2400" dirty="0" smtClean="0"/>
          </a:p>
          <a:p>
            <a:r>
              <a:rPr lang="es-EC" sz="2400" dirty="0" smtClean="0"/>
              <a:t> Valor menor al calculado teóricamente.</a:t>
            </a:r>
            <a:endParaRPr lang="en-US" sz="2400" dirty="0" smtClean="0"/>
          </a:p>
          <a:p>
            <a:endParaRPr lang="en-US" dirty="0" smtClean="0"/>
          </a:p>
          <a:p>
            <a:endParaRPr lang="en-US" dirty="0" smtClean="0"/>
          </a:p>
          <a:p>
            <a:endParaRPr lang="es-EC" dirty="0"/>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Rectángulo"/>
          <p:cNvSpPr/>
          <p:nvPr/>
        </p:nvSpPr>
        <p:spPr>
          <a:xfrm>
            <a:off x="357158" y="357166"/>
            <a:ext cx="8072494" cy="646331"/>
          </a:xfrm>
          <a:prstGeom prst="rect">
            <a:avLst/>
          </a:prstGeom>
        </p:spPr>
        <p:txBody>
          <a:bodyPr wrap="square">
            <a:spAutoFit/>
          </a:bodyPr>
          <a:lstStyle/>
          <a:p>
            <a:r>
              <a:rPr lang="en-US" sz="3600" b="1" dirty="0" smtClean="0"/>
              <a:t>SELECCIÓN DE EQUIPOS A UTILIZAR</a:t>
            </a:r>
            <a:endParaRPr lang="es-EC" sz="3600" b="1" dirty="0"/>
          </a:p>
        </p:txBody>
      </p:sp>
      <p:graphicFrame>
        <p:nvGraphicFramePr>
          <p:cNvPr id="6" name="5 Diagrama"/>
          <p:cNvGraphicFramePr/>
          <p:nvPr/>
        </p:nvGraphicFramePr>
        <p:xfrm>
          <a:off x="1357290" y="1214422"/>
          <a:ext cx="7143800" cy="4714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Rectángulo"/>
          <p:cNvSpPr/>
          <p:nvPr/>
        </p:nvSpPr>
        <p:spPr>
          <a:xfrm>
            <a:off x="428596" y="285728"/>
            <a:ext cx="8286808" cy="646331"/>
          </a:xfrm>
          <a:prstGeom prst="rect">
            <a:avLst/>
          </a:prstGeom>
        </p:spPr>
        <p:txBody>
          <a:bodyPr wrap="square">
            <a:spAutoFit/>
          </a:bodyPr>
          <a:lstStyle/>
          <a:p>
            <a:r>
              <a:rPr lang="en-US" sz="3600" b="1" dirty="0" smtClean="0"/>
              <a:t>EQUIPOS DEL SISTEMA MÓVIL SEGURIDAD</a:t>
            </a:r>
            <a:endParaRPr lang="es-EC" sz="3600" b="1" dirty="0"/>
          </a:p>
        </p:txBody>
      </p:sp>
      <p:pic>
        <p:nvPicPr>
          <p:cNvPr id="24577" name="Picture 1"/>
          <p:cNvPicPr>
            <a:picLocks noChangeAspect="1" noChangeArrowheads="1"/>
          </p:cNvPicPr>
          <p:nvPr/>
        </p:nvPicPr>
        <p:blipFill>
          <a:blip r:embed="rId3"/>
          <a:srcRect l="35688" t="24414" r="20937" b="18945"/>
          <a:stretch>
            <a:fillRect/>
          </a:stretch>
        </p:blipFill>
        <p:spPr bwMode="auto">
          <a:xfrm>
            <a:off x="928661" y="1214422"/>
            <a:ext cx="6908547" cy="5072098"/>
          </a:xfrm>
          <a:prstGeom prst="rect">
            <a:avLst/>
          </a:prstGeom>
          <a:ln>
            <a:headEnd/>
            <a:tailEnd/>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CuadroTexto"/>
          <p:cNvSpPr txBox="1"/>
          <p:nvPr/>
        </p:nvSpPr>
        <p:spPr>
          <a:xfrm>
            <a:off x="357158" y="428604"/>
            <a:ext cx="7858180" cy="1200329"/>
          </a:xfrm>
          <a:prstGeom prst="rect">
            <a:avLst/>
          </a:prstGeom>
          <a:noFill/>
        </p:spPr>
        <p:txBody>
          <a:bodyPr wrap="square" rtlCol="0">
            <a:spAutoFit/>
          </a:bodyPr>
          <a:lstStyle/>
          <a:p>
            <a:r>
              <a:rPr lang="es-EC" sz="3600" b="1" dirty="0" smtClean="0"/>
              <a:t>IMPLEMENTACIÓN DEL SISTEMA MÓVIL DE SEGURIDAD</a:t>
            </a:r>
            <a:endParaRPr lang="es-EC" sz="3600" b="1" dirty="0"/>
          </a:p>
        </p:txBody>
      </p:sp>
      <p:pic>
        <p:nvPicPr>
          <p:cNvPr id="25601" name="Picture 1"/>
          <p:cNvPicPr>
            <a:picLocks noChangeAspect="1" noChangeArrowheads="1"/>
          </p:cNvPicPr>
          <p:nvPr/>
        </p:nvPicPr>
        <p:blipFill>
          <a:blip r:embed="rId3"/>
          <a:srcRect l="38433" t="27344" r="16544" b="23828"/>
          <a:stretch>
            <a:fillRect/>
          </a:stretch>
        </p:blipFill>
        <p:spPr bwMode="auto">
          <a:xfrm>
            <a:off x="428596" y="1571612"/>
            <a:ext cx="8286808" cy="4714908"/>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6" name="5 Rectángulo"/>
          <p:cNvSpPr/>
          <p:nvPr/>
        </p:nvSpPr>
        <p:spPr>
          <a:xfrm>
            <a:off x="2071670" y="5072074"/>
            <a:ext cx="785818"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Rectángulo"/>
          <p:cNvSpPr/>
          <p:nvPr/>
        </p:nvSpPr>
        <p:spPr>
          <a:xfrm>
            <a:off x="1071538" y="5786454"/>
            <a:ext cx="1071570" cy="500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pic>
        <p:nvPicPr>
          <p:cNvPr id="22529" name="Picture 1"/>
          <p:cNvPicPr>
            <a:picLocks noChangeAspect="1" noChangeArrowheads="1"/>
          </p:cNvPicPr>
          <p:nvPr/>
        </p:nvPicPr>
        <p:blipFill>
          <a:blip r:embed="rId3"/>
          <a:srcRect l="31296" t="31250" r="44454" b="17776"/>
          <a:stretch>
            <a:fillRect/>
          </a:stretch>
        </p:blipFill>
        <p:spPr bwMode="auto">
          <a:xfrm>
            <a:off x="214282" y="1214422"/>
            <a:ext cx="3143272" cy="4500594"/>
          </a:xfrm>
          <a:prstGeom prst="rect">
            <a:avLst/>
          </a:prstGeom>
          <a:noFill/>
          <a:ln w="9525">
            <a:noFill/>
            <a:miter lim="800000"/>
            <a:headEnd/>
            <a:tailEnd/>
          </a:ln>
          <a:effectLst/>
        </p:spPr>
      </p:pic>
      <p:pic>
        <p:nvPicPr>
          <p:cNvPr id="22530" name="Picture 2"/>
          <p:cNvPicPr>
            <a:picLocks noChangeAspect="1" noChangeArrowheads="1"/>
          </p:cNvPicPr>
          <p:nvPr/>
        </p:nvPicPr>
        <p:blipFill>
          <a:blip r:embed="rId4"/>
          <a:srcRect l="46706" t="18750" r="12664" b="18750"/>
          <a:stretch>
            <a:fillRect/>
          </a:stretch>
        </p:blipFill>
        <p:spPr bwMode="auto">
          <a:xfrm>
            <a:off x="3428992" y="1142984"/>
            <a:ext cx="5500694" cy="4757357"/>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13" name="12 CuadroTexto"/>
          <p:cNvSpPr txBox="1"/>
          <p:nvPr/>
        </p:nvSpPr>
        <p:spPr>
          <a:xfrm>
            <a:off x="428596" y="357166"/>
            <a:ext cx="8143932" cy="461665"/>
          </a:xfrm>
          <a:prstGeom prst="rect">
            <a:avLst/>
          </a:prstGeom>
          <a:noFill/>
        </p:spPr>
        <p:txBody>
          <a:bodyPr wrap="square" rtlCol="0">
            <a:spAutoFit/>
          </a:bodyPr>
          <a:lstStyle/>
          <a:p>
            <a:r>
              <a:rPr lang="en-US" sz="2400" b="1" dirty="0" smtClean="0"/>
              <a:t>HARDWARE DEL SISTEMA MÓVIL DE SEGURIDAD – MDVR 9804</a:t>
            </a:r>
            <a:endParaRPr lang="es-EC" sz="2400" b="1" dirty="0"/>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428596" y="357166"/>
            <a:ext cx="8143932" cy="461665"/>
          </a:xfrm>
          <a:prstGeom prst="rect">
            <a:avLst/>
          </a:prstGeom>
          <a:noFill/>
        </p:spPr>
        <p:txBody>
          <a:bodyPr wrap="square" rtlCol="0">
            <a:spAutoFit/>
          </a:bodyPr>
          <a:lstStyle/>
          <a:p>
            <a:r>
              <a:rPr lang="en-US" sz="2400" b="1" dirty="0" smtClean="0"/>
              <a:t>ACCESORIOS– MDVR 9804</a:t>
            </a:r>
            <a:endParaRPr lang="es-EC" sz="2400" b="1" dirty="0"/>
          </a:p>
        </p:txBody>
      </p:sp>
      <p:pic>
        <p:nvPicPr>
          <p:cNvPr id="55298" name="Picture 2"/>
          <p:cNvPicPr>
            <a:picLocks noChangeAspect="1" noChangeArrowheads="1"/>
          </p:cNvPicPr>
          <p:nvPr/>
        </p:nvPicPr>
        <p:blipFill>
          <a:blip r:embed="rId3"/>
          <a:srcRect l="15922" t="14647" r="19290" b="15039"/>
          <a:stretch>
            <a:fillRect/>
          </a:stretch>
        </p:blipFill>
        <p:spPr bwMode="auto">
          <a:xfrm>
            <a:off x="357158" y="1000108"/>
            <a:ext cx="8429684" cy="5143536"/>
          </a:xfrm>
          <a:prstGeom prst="rect">
            <a:avLst/>
          </a:prstGeom>
          <a:ln>
            <a:headEnd/>
            <a:tailEnd/>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428596" y="357166"/>
            <a:ext cx="8143932" cy="461665"/>
          </a:xfrm>
          <a:prstGeom prst="rect">
            <a:avLst/>
          </a:prstGeom>
          <a:noFill/>
        </p:spPr>
        <p:txBody>
          <a:bodyPr wrap="square" rtlCol="0">
            <a:spAutoFit/>
          </a:bodyPr>
          <a:lstStyle/>
          <a:p>
            <a:r>
              <a:rPr lang="en-US" sz="2400" b="1" dirty="0" smtClean="0"/>
              <a:t>INSTALACIÓN DE LA SIM CARD EN  MDVR 9804</a:t>
            </a:r>
            <a:endParaRPr lang="es-EC" sz="2400" b="1" dirty="0"/>
          </a:p>
        </p:txBody>
      </p:sp>
      <p:pic>
        <p:nvPicPr>
          <p:cNvPr id="48130" name="Picture 2"/>
          <p:cNvPicPr>
            <a:picLocks noChangeAspect="1" noChangeArrowheads="1"/>
          </p:cNvPicPr>
          <p:nvPr/>
        </p:nvPicPr>
        <p:blipFill>
          <a:blip r:embed="rId3"/>
          <a:srcRect l="36237" t="34180" r="13250" b="24804"/>
          <a:stretch>
            <a:fillRect/>
          </a:stretch>
        </p:blipFill>
        <p:spPr bwMode="auto">
          <a:xfrm>
            <a:off x="214282" y="1071546"/>
            <a:ext cx="8715404" cy="4786346"/>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428596" y="357166"/>
            <a:ext cx="8143932" cy="461665"/>
          </a:xfrm>
          <a:prstGeom prst="rect">
            <a:avLst/>
          </a:prstGeom>
          <a:noFill/>
        </p:spPr>
        <p:txBody>
          <a:bodyPr wrap="square" rtlCol="0">
            <a:spAutoFit/>
          </a:bodyPr>
          <a:lstStyle/>
          <a:p>
            <a:r>
              <a:rPr lang="en-US" sz="2400" b="1" dirty="0" smtClean="0"/>
              <a:t>INSTALACIÓN DE DISCO DURO EN  MDVR 9804</a:t>
            </a:r>
            <a:endParaRPr lang="es-EC" sz="2400" b="1" dirty="0"/>
          </a:p>
        </p:txBody>
      </p:sp>
      <p:pic>
        <p:nvPicPr>
          <p:cNvPr id="49154" name="Picture 2"/>
          <p:cNvPicPr>
            <a:picLocks noChangeAspect="1" noChangeArrowheads="1"/>
          </p:cNvPicPr>
          <p:nvPr/>
        </p:nvPicPr>
        <p:blipFill>
          <a:blip r:embed="rId3"/>
          <a:srcRect l="37335" t="32226" r="15186" b="21182"/>
          <a:stretch>
            <a:fillRect/>
          </a:stretch>
        </p:blipFill>
        <p:spPr bwMode="auto">
          <a:xfrm>
            <a:off x="428596" y="1214422"/>
            <a:ext cx="8286808" cy="4572032"/>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8" name="7 Rectángulo"/>
          <p:cNvSpPr/>
          <p:nvPr/>
        </p:nvSpPr>
        <p:spPr>
          <a:xfrm>
            <a:off x="928662" y="5357826"/>
            <a:ext cx="1071570"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47162" y="620688"/>
            <a:ext cx="5172637" cy="646331"/>
          </a:xfrm>
          <a:prstGeom prst="rect">
            <a:avLst/>
          </a:prstGeom>
          <a:noFill/>
        </p:spPr>
        <p:txBody>
          <a:bodyPr wrap="square" rtlCol="0">
            <a:spAutoFit/>
          </a:bodyPr>
          <a:lstStyle/>
          <a:p>
            <a:r>
              <a:rPr lang="en-US" sz="3600" b="1" dirty="0" smtClean="0"/>
              <a:t>INTRODUCCIÓN</a:t>
            </a:r>
            <a:endParaRPr lang="en-US" sz="3600" b="1" dirty="0"/>
          </a:p>
        </p:txBody>
      </p:sp>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0" name="Picture 2" descr="http://cscg.gob.ec/wp-content/uploads/2014/06/DSC_7513-970x400.jpg"/>
          <p:cNvPicPr>
            <a:picLocks noChangeAspect="1" noChangeArrowheads="1"/>
          </p:cNvPicPr>
          <p:nvPr/>
        </p:nvPicPr>
        <p:blipFill>
          <a:blip r:embed="rId3"/>
          <a:srcRect l="9278" b="624"/>
          <a:stretch>
            <a:fillRect/>
          </a:stretch>
        </p:blipFill>
        <p:spPr bwMode="auto">
          <a:xfrm>
            <a:off x="785786" y="1571612"/>
            <a:ext cx="7453332" cy="3643338"/>
          </a:xfrm>
          <a:prstGeom prst="rect">
            <a:avLst/>
          </a:prstGeom>
          <a:ln/>
        </p:spPr>
        <p:style>
          <a:lnRef idx="2">
            <a:schemeClr val="accent3">
              <a:shade val="50000"/>
            </a:schemeClr>
          </a:lnRef>
          <a:fillRef idx="1">
            <a:schemeClr val="accent3"/>
          </a:fillRef>
          <a:effectRef idx="0">
            <a:schemeClr val="accent3"/>
          </a:effectRef>
          <a:fontRef idx="minor">
            <a:schemeClr val="lt1"/>
          </a:fontRef>
        </p:style>
      </p:pic>
      <p:sp>
        <p:nvSpPr>
          <p:cNvPr id="8" name="7 CuadroTexto"/>
          <p:cNvSpPr txBox="1"/>
          <p:nvPr/>
        </p:nvSpPr>
        <p:spPr>
          <a:xfrm>
            <a:off x="428596" y="5429264"/>
            <a:ext cx="8429652" cy="830997"/>
          </a:xfrm>
          <a:prstGeom prst="rect">
            <a:avLst/>
          </a:prstGeom>
          <a:noFill/>
        </p:spPr>
        <p:txBody>
          <a:bodyPr wrap="square" rtlCol="0">
            <a:spAutoFit/>
          </a:bodyPr>
          <a:lstStyle/>
          <a:p>
            <a:pPr algn="ctr"/>
            <a:r>
              <a:rPr lang="es-EC" sz="2400" dirty="0" smtClean="0"/>
              <a:t>Sala de monitoreo del Sistema de video vigilancia “Ojos de Águila” </a:t>
            </a:r>
          </a:p>
          <a:p>
            <a:pPr algn="ctr"/>
            <a:r>
              <a:rPr lang="es-EC" sz="2400" dirty="0" smtClean="0"/>
              <a:t>Origen : Año 2002 </a:t>
            </a:r>
            <a:endParaRPr lang="es-EC" sz="2400" dirty="0"/>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428596" y="214290"/>
            <a:ext cx="8143932" cy="584775"/>
          </a:xfrm>
          <a:prstGeom prst="rect">
            <a:avLst/>
          </a:prstGeom>
          <a:noFill/>
        </p:spPr>
        <p:txBody>
          <a:bodyPr wrap="square" rtlCol="0">
            <a:spAutoFit/>
          </a:bodyPr>
          <a:lstStyle/>
          <a:p>
            <a:r>
              <a:rPr lang="en-US" sz="3200" b="1" dirty="0" smtClean="0"/>
              <a:t>INSTALACIÓN DE   MDVR 9804</a:t>
            </a:r>
            <a:endParaRPr lang="es-EC" sz="3200" b="1" dirty="0"/>
          </a:p>
        </p:txBody>
      </p:sp>
      <p:sp>
        <p:nvSpPr>
          <p:cNvPr id="8" name="7 Rectángulo"/>
          <p:cNvSpPr/>
          <p:nvPr/>
        </p:nvSpPr>
        <p:spPr>
          <a:xfrm>
            <a:off x="928662" y="5357826"/>
            <a:ext cx="1071570"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3250" name="Picture 2"/>
          <p:cNvPicPr>
            <a:picLocks noChangeAspect="1" noChangeArrowheads="1"/>
          </p:cNvPicPr>
          <p:nvPr/>
        </p:nvPicPr>
        <p:blipFill>
          <a:blip r:embed="rId3"/>
          <a:srcRect l="42277" t="25390" r="19839" b="16015"/>
          <a:stretch>
            <a:fillRect/>
          </a:stretch>
        </p:blipFill>
        <p:spPr bwMode="auto">
          <a:xfrm>
            <a:off x="1285852" y="928670"/>
            <a:ext cx="6611587" cy="5429288"/>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9" name="8 Rectángulo"/>
          <p:cNvSpPr/>
          <p:nvPr/>
        </p:nvSpPr>
        <p:spPr>
          <a:xfrm>
            <a:off x="2928926" y="5929330"/>
            <a:ext cx="1143008"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500034" y="714356"/>
            <a:ext cx="8143932" cy="461665"/>
          </a:xfrm>
          <a:prstGeom prst="rect">
            <a:avLst/>
          </a:prstGeom>
          <a:noFill/>
        </p:spPr>
        <p:txBody>
          <a:bodyPr wrap="square" rtlCol="0">
            <a:spAutoFit/>
          </a:bodyPr>
          <a:lstStyle/>
          <a:p>
            <a:r>
              <a:rPr lang="en-US" sz="2400" b="1" dirty="0" smtClean="0"/>
              <a:t>FIJACIÓN DE ANTENAS DEL MDVR 9804</a:t>
            </a:r>
            <a:endParaRPr lang="es-EC" sz="24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0178" name="Picture 2"/>
          <p:cNvPicPr>
            <a:picLocks noChangeAspect="1" noChangeArrowheads="1"/>
          </p:cNvPicPr>
          <p:nvPr/>
        </p:nvPicPr>
        <p:blipFill>
          <a:blip r:embed="rId3"/>
          <a:srcRect l="40630" t="40039" r="17642" b="16992"/>
          <a:stretch>
            <a:fillRect/>
          </a:stretch>
        </p:blipFill>
        <p:spPr bwMode="auto">
          <a:xfrm>
            <a:off x="1142977" y="1658090"/>
            <a:ext cx="7624382" cy="4414116"/>
          </a:xfrm>
          <a:prstGeom prst="rect">
            <a:avLst/>
          </a:prstGeom>
          <a:noFill/>
          <a:ln w="9525">
            <a:noFill/>
            <a:miter lim="800000"/>
            <a:headEnd/>
            <a:tailEnd/>
          </a:ln>
          <a:effectLst/>
        </p:spPr>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500034" y="714356"/>
            <a:ext cx="8143932" cy="646331"/>
          </a:xfrm>
          <a:prstGeom prst="rect">
            <a:avLst/>
          </a:prstGeom>
          <a:noFill/>
        </p:spPr>
        <p:txBody>
          <a:bodyPr wrap="square" rtlCol="0">
            <a:spAutoFit/>
          </a:bodyPr>
          <a:lstStyle/>
          <a:p>
            <a:r>
              <a:rPr lang="en-US" sz="3600" b="1" dirty="0" smtClean="0"/>
              <a:t>RESPALDO DE ENERGIA UPS</a:t>
            </a:r>
            <a:endParaRPr lang="es-EC" sz="36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1202" name="Picture 2"/>
          <p:cNvPicPr>
            <a:picLocks noChangeAspect="1" noChangeArrowheads="1"/>
          </p:cNvPicPr>
          <p:nvPr/>
        </p:nvPicPr>
        <p:blipFill>
          <a:blip r:embed="rId3"/>
          <a:srcRect l="36237" t="19531" r="22584" b="28711"/>
          <a:stretch>
            <a:fillRect/>
          </a:stretch>
        </p:blipFill>
        <p:spPr bwMode="auto">
          <a:xfrm>
            <a:off x="1500166" y="1500174"/>
            <a:ext cx="6357983" cy="4492974"/>
          </a:xfrm>
          <a:prstGeom prst="rect">
            <a:avLst/>
          </a:prstGeom>
          <a:ln>
            <a:headEnd/>
            <a:tailEnd/>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500034" y="714356"/>
            <a:ext cx="8143932" cy="646331"/>
          </a:xfrm>
          <a:prstGeom prst="rect">
            <a:avLst/>
          </a:prstGeom>
          <a:noFill/>
        </p:spPr>
        <p:txBody>
          <a:bodyPr wrap="square" rtlCol="0">
            <a:spAutoFit/>
          </a:bodyPr>
          <a:lstStyle/>
          <a:p>
            <a:r>
              <a:rPr lang="en-US" sz="3600" b="1" dirty="0" smtClean="0"/>
              <a:t>INSTALACIÓN UPS</a:t>
            </a:r>
            <a:endParaRPr lang="es-EC" sz="36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2226" name="Picture 2"/>
          <p:cNvPicPr>
            <a:picLocks noChangeAspect="1" noChangeArrowheads="1"/>
          </p:cNvPicPr>
          <p:nvPr/>
        </p:nvPicPr>
        <p:blipFill>
          <a:blip r:embed="rId3"/>
          <a:srcRect l="40630" t="40039" r="18191" b="17969"/>
          <a:stretch>
            <a:fillRect/>
          </a:stretch>
        </p:blipFill>
        <p:spPr bwMode="auto">
          <a:xfrm>
            <a:off x="1000100" y="1714488"/>
            <a:ext cx="7102266" cy="4071966"/>
          </a:xfrm>
          <a:prstGeom prst="rect">
            <a:avLst/>
          </a:prstGeom>
          <a:ln>
            <a:headEnd/>
            <a:tailEnd/>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785786" y="714356"/>
            <a:ext cx="7858180" cy="584775"/>
          </a:xfrm>
          <a:prstGeom prst="rect">
            <a:avLst/>
          </a:prstGeom>
          <a:noFill/>
        </p:spPr>
        <p:txBody>
          <a:bodyPr wrap="square" rtlCol="0">
            <a:spAutoFit/>
          </a:bodyPr>
          <a:lstStyle/>
          <a:p>
            <a:r>
              <a:rPr lang="es-EC" sz="2400" b="1" dirty="0" smtClean="0"/>
              <a:t> </a:t>
            </a:r>
            <a:r>
              <a:rPr lang="es-EC" sz="3200" b="1" dirty="0" smtClean="0"/>
              <a:t>CÁMARAS Y MICRÓFONOS - </a:t>
            </a:r>
            <a:r>
              <a:rPr lang="en-US" sz="3200" b="1" dirty="0" smtClean="0"/>
              <a:t>CAM 700 TVL </a:t>
            </a:r>
            <a:endParaRPr lang="es-EC" sz="3200" b="1" dirty="0"/>
          </a:p>
        </p:txBody>
      </p:sp>
      <p:sp>
        <p:nvSpPr>
          <p:cNvPr id="8" name="7 Rectángulo"/>
          <p:cNvSpPr/>
          <p:nvPr/>
        </p:nvSpPr>
        <p:spPr>
          <a:xfrm>
            <a:off x="357158" y="3500438"/>
            <a:ext cx="8572560" cy="2857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 typeface="Wingdings" pitchFamily="2" charset="2"/>
              <a:buChar char="ü"/>
            </a:pPr>
            <a:r>
              <a:rPr lang="es-EC" sz="2200" dirty="0" smtClean="0">
                <a:solidFill>
                  <a:schemeClr val="tx1"/>
                </a:solidFill>
              </a:rPr>
              <a:t>Función de ajuste de temperatura de color incorporada que adecua la imagen a los cambios de luz del vehículo en movimiento</a:t>
            </a:r>
          </a:p>
          <a:p>
            <a:pPr algn="just">
              <a:buFont typeface="Wingdings" pitchFamily="2" charset="2"/>
              <a:buChar char="ü"/>
            </a:pPr>
            <a:r>
              <a:rPr lang="es-EC" sz="2200" dirty="0" smtClean="0">
                <a:solidFill>
                  <a:schemeClr val="tx1"/>
                </a:solidFill>
              </a:rPr>
              <a:t>Se adapta fácilmente a los cambios en el vehículo y restaura la escena </a:t>
            </a:r>
          </a:p>
          <a:p>
            <a:pPr algn="just">
              <a:buFont typeface="Wingdings" pitchFamily="2" charset="2"/>
              <a:buChar char="ü"/>
            </a:pPr>
            <a:r>
              <a:rPr lang="es-EC" sz="2200" dirty="0" smtClean="0">
                <a:solidFill>
                  <a:schemeClr val="tx1"/>
                </a:solidFill>
              </a:rPr>
              <a:t>Compensación de contraluz inteligente para evitar el efecto </a:t>
            </a:r>
            <a:r>
              <a:rPr lang="es-EC" sz="2200" dirty="0" err="1" smtClean="0">
                <a:solidFill>
                  <a:schemeClr val="tx1"/>
                </a:solidFill>
              </a:rPr>
              <a:t>ﬂash</a:t>
            </a:r>
            <a:r>
              <a:rPr lang="es-EC" sz="2200" dirty="0" smtClean="0">
                <a:solidFill>
                  <a:schemeClr val="tx1"/>
                </a:solidFill>
              </a:rPr>
              <a:t> y captar la escena efectivamente.</a:t>
            </a:r>
          </a:p>
          <a:p>
            <a:pPr algn="just">
              <a:buFont typeface="Wingdings" pitchFamily="2" charset="2"/>
              <a:buChar char="ü"/>
            </a:pPr>
            <a:r>
              <a:rPr lang="es-EC" sz="2200" dirty="0" smtClean="0">
                <a:solidFill>
                  <a:schemeClr val="tx1"/>
                </a:solidFill>
              </a:rPr>
              <a:t>Selección nítida de audio y reducción de ruido</a:t>
            </a:r>
          </a:p>
          <a:p>
            <a:pPr algn="just">
              <a:buFont typeface="Wingdings" pitchFamily="2" charset="2"/>
              <a:buChar char="ü"/>
            </a:pPr>
            <a:r>
              <a:rPr lang="es-EC" sz="2200" dirty="0" smtClean="0">
                <a:solidFill>
                  <a:schemeClr val="tx1"/>
                </a:solidFill>
              </a:rPr>
              <a:t>Diseño de estructura especial, multicapa protectora para ambientes en vehículos evitando ángulos distintos de visualización por la vibración.</a:t>
            </a:r>
            <a:endParaRPr lang="es-EC" sz="2200" dirty="0">
              <a:solidFill>
                <a:schemeClr val="tx1"/>
              </a:solidFill>
            </a:endParaRPr>
          </a:p>
        </p:txBody>
      </p:sp>
      <p:pic>
        <p:nvPicPr>
          <p:cNvPr id="9" name="Picture 74" descr="MC700AU"/>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28992" y="1285860"/>
            <a:ext cx="2006148" cy="2162182"/>
          </a:xfrm>
          <a:prstGeom prst="rect">
            <a:avLst/>
          </a:prstGeom>
          <a:extLst>
            <a:ext uri="{909E8E84-426E-40DD-AFC4-6F175D3DCCD1}">
              <a14:hiddenFill xmlns="" xmlns:a14="http://schemas.microsoft.com/office/drawing/2010/main">
                <a:solidFill>
                  <a:srgbClr val="FFFFFF"/>
                </a:solidFill>
              </a14:hiddenFill>
            </a:ext>
          </a:extLst>
        </p:spPr>
        <p:style>
          <a:lnRef idx="2">
            <a:schemeClr val="accent3"/>
          </a:lnRef>
          <a:fillRef idx="1">
            <a:schemeClr val="lt1"/>
          </a:fillRef>
          <a:effectRef idx="0">
            <a:schemeClr val="accent3"/>
          </a:effectRef>
          <a:fontRef idx="minor">
            <a:schemeClr val="dk1"/>
          </a:fontRef>
        </p:style>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285720" y="214290"/>
            <a:ext cx="8143932" cy="461665"/>
          </a:xfrm>
          <a:prstGeom prst="rect">
            <a:avLst/>
          </a:prstGeom>
          <a:noFill/>
        </p:spPr>
        <p:txBody>
          <a:bodyPr wrap="square" rtlCol="0">
            <a:spAutoFit/>
          </a:bodyPr>
          <a:lstStyle/>
          <a:p>
            <a:r>
              <a:rPr lang="en-US" sz="2400" b="1" dirty="0" smtClean="0"/>
              <a:t>ESPECIFICACIONES TÉCNICAS DE LA CAM 700 TVL COLOR</a:t>
            </a:r>
            <a:endParaRPr lang="es-EC" sz="24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6323" name="Picture 3"/>
          <p:cNvPicPr>
            <a:picLocks noChangeAspect="1" noChangeArrowheads="1"/>
          </p:cNvPicPr>
          <p:nvPr/>
        </p:nvPicPr>
        <p:blipFill>
          <a:blip r:embed="rId4"/>
          <a:srcRect l="35725" t="28836" r="17057" b="12890"/>
          <a:stretch>
            <a:fillRect/>
          </a:stretch>
        </p:blipFill>
        <p:spPr bwMode="auto">
          <a:xfrm>
            <a:off x="1000100" y="642918"/>
            <a:ext cx="6143668" cy="4000528"/>
          </a:xfrm>
          <a:prstGeom prst="rect">
            <a:avLst/>
          </a:prstGeom>
          <a:ln>
            <a:headEnd/>
            <a:tailEnd/>
          </a:ln>
        </p:spPr>
        <p:style>
          <a:lnRef idx="2">
            <a:schemeClr val="accent3"/>
          </a:lnRef>
          <a:fillRef idx="1">
            <a:schemeClr val="lt1"/>
          </a:fillRef>
          <a:effectRef idx="0">
            <a:schemeClr val="accent3"/>
          </a:effectRef>
          <a:fontRef idx="minor">
            <a:schemeClr val="dk1"/>
          </a:fontRef>
        </p:style>
      </p:pic>
      <p:pic>
        <p:nvPicPr>
          <p:cNvPr id="56324" name="Picture 4"/>
          <p:cNvPicPr>
            <a:picLocks noChangeAspect="1" noChangeArrowheads="1"/>
          </p:cNvPicPr>
          <p:nvPr/>
        </p:nvPicPr>
        <p:blipFill>
          <a:blip r:embed="rId5"/>
          <a:srcRect l="35688" t="55664" r="17642" b="14062"/>
          <a:stretch>
            <a:fillRect/>
          </a:stretch>
        </p:blipFill>
        <p:spPr bwMode="auto">
          <a:xfrm>
            <a:off x="1000100" y="4643446"/>
            <a:ext cx="6143668" cy="2000264"/>
          </a:xfrm>
          <a:prstGeom prst="rect">
            <a:avLst/>
          </a:prstGeom>
          <a:ln>
            <a:headEnd/>
            <a:tailEnd/>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500034" y="714356"/>
            <a:ext cx="8143932" cy="461665"/>
          </a:xfrm>
          <a:prstGeom prst="rect">
            <a:avLst/>
          </a:prstGeom>
          <a:noFill/>
        </p:spPr>
        <p:txBody>
          <a:bodyPr wrap="square" rtlCol="0">
            <a:spAutoFit/>
          </a:bodyPr>
          <a:lstStyle/>
          <a:p>
            <a:r>
              <a:rPr lang="en-US" sz="2400" b="1" dirty="0" smtClean="0"/>
              <a:t>CONEXIÓN CÁMARAS CON  MDVR 9804</a:t>
            </a:r>
            <a:endParaRPr lang="es-EC" sz="24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4274" name="Picture 2"/>
          <p:cNvPicPr>
            <a:picLocks noChangeAspect="1" noChangeArrowheads="1"/>
          </p:cNvPicPr>
          <p:nvPr/>
        </p:nvPicPr>
        <p:blipFill>
          <a:blip r:embed="rId3"/>
          <a:srcRect l="38433" t="48828" r="15995" b="14062"/>
          <a:stretch>
            <a:fillRect/>
          </a:stretch>
        </p:blipFill>
        <p:spPr bwMode="auto">
          <a:xfrm>
            <a:off x="428596" y="1500174"/>
            <a:ext cx="8269888" cy="3786214"/>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214282" y="642918"/>
            <a:ext cx="8143932" cy="461665"/>
          </a:xfrm>
          <a:prstGeom prst="rect">
            <a:avLst/>
          </a:prstGeom>
          <a:noFill/>
        </p:spPr>
        <p:txBody>
          <a:bodyPr wrap="square" rtlCol="0">
            <a:spAutoFit/>
          </a:bodyPr>
          <a:lstStyle/>
          <a:p>
            <a:r>
              <a:rPr lang="en-US" sz="2400" b="1" dirty="0" smtClean="0"/>
              <a:t>COLOCACIÓN DE CÁMARAS Y MICROFONOS</a:t>
            </a:r>
            <a:endParaRPr lang="es-EC" sz="24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7346" name="Picture 2"/>
          <p:cNvPicPr>
            <a:picLocks noChangeAspect="1" noChangeArrowheads="1"/>
          </p:cNvPicPr>
          <p:nvPr/>
        </p:nvPicPr>
        <p:blipFill>
          <a:blip r:embed="rId3"/>
          <a:srcRect l="45022" t="36133" r="23133" b="20898"/>
          <a:stretch>
            <a:fillRect/>
          </a:stretch>
        </p:blipFill>
        <p:spPr bwMode="auto">
          <a:xfrm>
            <a:off x="0" y="1285860"/>
            <a:ext cx="3860900" cy="2928958"/>
          </a:xfrm>
          <a:prstGeom prst="rect">
            <a:avLst/>
          </a:prstGeom>
          <a:noFill/>
          <a:ln w="9525">
            <a:noFill/>
            <a:miter lim="800000"/>
            <a:headEnd/>
            <a:tailEnd/>
          </a:ln>
          <a:effectLst/>
        </p:spPr>
      </p:pic>
      <p:sp>
        <p:nvSpPr>
          <p:cNvPr id="11" name="10 Rectángulo"/>
          <p:cNvSpPr/>
          <p:nvPr/>
        </p:nvSpPr>
        <p:spPr>
          <a:xfrm>
            <a:off x="2357422" y="592933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Picture 2"/>
          <p:cNvPicPr>
            <a:picLocks noChangeAspect="1" noChangeArrowheads="1"/>
          </p:cNvPicPr>
          <p:nvPr/>
        </p:nvPicPr>
        <p:blipFill>
          <a:blip r:embed="rId4"/>
          <a:srcRect l="45022" t="31250" r="20937" b="29687"/>
          <a:stretch>
            <a:fillRect/>
          </a:stretch>
        </p:blipFill>
        <p:spPr bwMode="auto">
          <a:xfrm>
            <a:off x="4357686" y="1285860"/>
            <a:ext cx="4572000" cy="3143272"/>
          </a:xfrm>
          <a:prstGeom prst="rect">
            <a:avLst/>
          </a:prstGeom>
          <a:noFill/>
          <a:ln w="9525">
            <a:noFill/>
            <a:miter lim="800000"/>
            <a:headEnd/>
            <a:tailEnd/>
          </a:ln>
          <a:effectLst/>
        </p:spPr>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285720" y="642918"/>
            <a:ext cx="8143932" cy="461665"/>
          </a:xfrm>
          <a:prstGeom prst="rect">
            <a:avLst/>
          </a:prstGeom>
          <a:noFill/>
        </p:spPr>
        <p:txBody>
          <a:bodyPr wrap="square" rtlCol="0">
            <a:spAutoFit/>
          </a:bodyPr>
          <a:lstStyle/>
          <a:p>
            <a:r>
              <a:rPr lang="en-US" sz="2400" b="1" dirty="0" smtClean="0"/>
              <a:t>COLOCACIÓN DE CÁMARAS Y MICROFONOS</a:t>
            </a:r>
            <a:endParaRPr lang="es-EC" sz="24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2357422" y="592933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9394" name="Picture 2"/>
          <p:cNvPicPr>
            <a:picLocks noChangeAspect="1" noChangeArrowheads="1"/>
          </p:cNvPicPr>
          <p:nvPr/>
        </p:nvPicPr>
        <p:blipFill>
          <a:blip r:embed="rId3"/>
          <a:srcRect l="49964" t="27344" r="25393" b="5274"/>
          <a:stretch>
            <a:fillRect/>
          </a:stretch>
        </p:blipFill>
        <p:spPr bwMode="auto">
          <a:xfrm>
            <a:off x="357158" y="1357298"/>
            <a:ext cx="3643338" cy="4929222"/>
          </a:xfrm>
          <a:prstGeom prst="rect">
            <a:avLst/>
          </a:prstGeom>
          <a:noFill/>
          <a:ln w="9525">
            <a:noFill/>
            <a:miter lim="800000"/>
            <a:headEnd/>
            <a:tailEnd/>
          </a:ln>
          <a:effectLst/>
        </p:spPr>
      </p:pic>
      <p:pic>
        <p:nvPicPr>
          <p:cNvPr id="12" name="Picture 2"/>
          <p:cNvPicPr>
            <a:picLocks noChangeAspect="1" noChangeArrowheads="1"/>
          </p:cNvPicPr>
          <p:nvPr/>
        </p:nvPicPr>
        <p:blipFill>
          <a:blip r:embed="rId4"/>
          <a:srcRect l="42826" t="41016" r="22035" b="14062"/>
          <a:stretch>
            <a:fillRect/>
          </a:stretch>
        </p:blipFill>
        <p:spPr bwMode="auto">
          <a:xfrm>
            <a:off x="4357686" y="1500174"/>
            <a:ext cx="4494414" cy="4857784"/>
          </a:xfrm>
          <a:prstGeom prst="rect">
            <a:avLst/>
          </a:prstGeom>
          <a:noFill/>
          <a:ln w="9525">
            <a:noFill/>
            <a:miter lim="800000"/>
            <a:headEnd/>
            <a:tailEnd/>
          </a:ln>
          <a:effectLst/>
        </p:spPr>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357158" y="500042"/>
            <a:ext cx="8143932" cy="646331"/>
          </a:xfrm>
          <a:prstGeom prst="rect">
            <a:avLst/>
          </a:prstGeom>
          <a:noFill/>
        </p:spPr>
        <p:txBody>
          <a:bodyPr wrap="square" rtlCol="0">
            <a:spAutoFit/>
          </a:bodyPr>
          <a:lstStyle/>
          <a:p>
            <a:r>
              <a:rPr lang="en-US" sz="3600" b="1" dirty="0" smtClean="0"/>
              <a:t> CONFIGURACIÓN DE MDVR-9804</a:t>
            </a:r>
            <a:endParaRPr lang="es-EC" sz="36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CuadroTexto"/>
          <p:cNvSpPr txBox="1"/>
          <p:nvPr/>
        </p:nvSpPr>
        <p:spPr>
          <a:xfrm>
            <a:off x="500034" y="1285860"/>
            <a:ext cx="8215370" cy="954107"/>
          </a:xfrm>
          <a:prstGeom prst="rect">
            <a:avLst/>
          </a:prstGeom>
          <a:noFill/>
        </p:spPr>
        <p:txBody>
          <a:bodyPr wrap="square" rtlCol="0">
            <a:spAutoFit/>
          </a:bodyPr>
          <a:lstStyle/>
          <a:p>
            <a:r>
              <a:rPr lang="es-EC" sz="2800" dirty="0" smtClean="0"/>
              <a:t>CONFIGURACIÓN DE RECORD DEL MDVR</a:t>
            </a:r>
          </a:p>
          <a:p>
            <a:r>
              <a:rPr lang="es-EC" sz="2800" dirty="0" smtClean="0"/>
              <a:t> RECORD SETTING</a:t>
            </a:r>
            <a:endParaRPr lang="es-EC" sz="2800" dirty="0"/>
          </a:p>
        </p:txBody>
      </p:sp>
      <p:pic>
        <p:nvPicPr>
          <p:cNvPr id="61442" name="Picture 2"/>
          <p:cNvPicPr>
            <a:picLocks noChangeAspect="1" noChangeArrowheads="1"/>
          </p:cNvPicPr>
          <p:nvPr/>
        </p:nvPicPr>
        <p:blipFill>
          <a:blip r:embed="rId3"/>
          <a:srcRect l="38433" t="41016" r="15995" b="14062"/>
          <a:stretch>
            <a:fillRect/>
          </a:stretch>
        </p:blipFill>
        <p:spPr bwMode="auto">
          <a:xfrm>
            <a:off x="1285852" y="2285992"/>
            <a:ext cx="6316051" cy="3500462"/>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11" name="10 Rectángulo"/>
          <p:cNvSpPr/>
          <p:nvPr/>
        </p:nvSpPr>
        <p:spPr>
          <a:xfrm>
            <a:off x="1285852" y="5286388"/>
            <a:ext cx="857256"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47162" y="620688"/>
            <a:ext cx="5172637" cy="646331"/>
          </a:xfrm>
          <a:prstGeom prst="rect">
            <a:avLst/>
          </a:prstGeom>
          <a:noFill/>
        </p:spPr>
        <p:txBody>
          <a:bodyPr wrap="square" rtlCol="0">
            <a:spAutoFit/>
          </a:bodyPr>
          <a:lstStyle/>
          <a:p>
            <a:r>
              <a:rPr lang="en-US" sz="3600" b="1" dirty="0" smtClean="0"/>
              <a:t>INTRODUCCIÓN</a:t>
            </a:r>
            <a:endParaRPr lang="en-US" sz="3600" b="1" dirty="0"/>
          </a:p>
        </p:txBody>
      </p:sp>
      <p:pic>
        <p:nvPicPr>
          <p:cNvPr id="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7 CuadroTexto"/>
          <p:cNvSpPr txBox="1"/>
          <p:nvPr/>
        </p:nvSpPr>
        <p:spPr>
          <a:xfrm>
            <a:off x="285720" y="4714884"/>
            <a:ext cx="8358246" cy="1569660"/>
          </a:xfrm>
          <a:prstGeom prst="rect">
            <a:avLst/>
          </a:prstGeom>
          <a:noFill/>
        </p:spPr>
        <p:txBody>
          <a:bodyPr wrap="square" rtlCol="0">
            <a:spAutoFit/>
          </a:bodyPr>
          <a:lstStyle/>
          <a:p>
            <a:pPr algn="ctr"/>
            <a:r>
              <a:rPr lang="es-EC" sz="2400" dirty="0" smtClean="0"/>
              <a:t>-ECU 911(2011) de Nueva Loja (SEP-2014)completa la cobertura nacional del Sistema Integrado de Seguridad</a:t>
            </a:r>
          </a:p>
          <a:p>
            <a:pPr algn="ctr"/>
            <a:r>
              <a:rPr lang="en-US" sz="2400" dirty="0" smtClean="0"/>
              <a:t>-15 CENTROS ECU 911(2400 Cámaras) ,</a:t>
            </a:r>
            <a:r>
              <a:rPr lang="es-EC" sz="2400" dirty="0" smtClean="0"/>
              <a:t> delitos ﬂagrantes </a:t>
            </a:r>
          </a:p>
          <a:p>
            <a:pPr algn="ctr"/>
            <a:r>
              <a:rPr lang="en-US" sz="2400" dirty="0" smtClean="0"/>
              <a:t>-Transporte Seguro (2012)Involucra 55000 unidades(Buses y Taxis)</a:t>
            </a:r>
          </a:p>
        </p:txBody>
      </p:sp>
      <p:pic>
        <p:nvPicPr>
          <p:cNvPr id="6" name="Picture 2" descr="http://www.andes.info.ec/sites/default/files/styles/large/public/field/image/gedc9474.jpg?itok=QFHaquK9"/>
          <p:cNvPicPr>
            <a:picLocks noChangeAspect="1" noChangeArrowheads="1"/>
          </p:cNvPicPr>
          <p:nvPr/>
        </p:nvPicPr>
        <p:blipFill>
          <a:blip r:embed="rId4"/>
          <a:srcRect/>
          <a:stretch>
            <a:fillRect/>
          </a:stretch>
        </p:blipFill>
        <p:spPr bwMode="auto">
          <a:xfrm>
            <a:off x="928662" y="1571612"/>
            <a:ext cx="3500462" cy="2928958"/>
          </a:xfrm>
          <a:prstGeom prst="rect">
            <a:avLst/>
          </a:prstGeom>
        </p:spPr>
        <p:style>
          <a:lnRef idx="2">
            <a:schemeClr val="accent3"/>
          </a:lnRef>
          <a:fillRef idx="1">
            <a:schemeClr val="lt1"/>
          </a:fillRef>
          <a:effectRef idx="0">
            <a:schemeClr val="accent3"/>
          </a:effectRef>
          <a:fontRef idx="minor">
            <a:schemeClr val="dk1"/>
          </a:fontRef>
        </p:style>
      </p:pic>
      <p:pic>
        <p:nvPicPr>
          <p:cNvPr id="21508" name="Picture 4" descr="Resultado de imagen para transporte seguro ecuador camaras"/>
          <p:cNvPicPr>
            <a:picLocks noChangeAspect="1" noChangeArrowheads="1"/>
          </p:cNvPicPr>
          <p:nvPr/>
        </p:nvPicPr>
        <p:blipFill>
          <a:blip r:embed="rId5"/>
          <a:srcRect l="5000" t="8928" r="7499" b="6249"/>
          <a:stretch>
            <a:fillRect/>
          </a:stretch>
        </p:blipFill>
        <p:spPr bwMode="auto">
          <a:xfrm>
            <a:off x="5000628" y="1571612"/>
            <a:ext cx="3357586" cy="2928958"/>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357158" y="500042"/>
            <a:ext cx="8143932" cy="646331"/>
          </a:xfrm>
          <a:prstGeom prst="rect">
            <a:avLst/>
          </a:prstGeom>
          <a:noFill/>
        </p:spPr>
        <p:txBody>
          <a:bodyPr wrap="square" rtlCol="0">
            <a:spAutoFit/>
          </a:bodyPr>
          <a:lstStyle/>
          <a:p>
            <a:r>
              <a:rPr lang="en-US" sz="3600" b="1" dirty="0" smtClean="0"/>
              <a:t> CONFIGURACIÓN DE MDVR-9804</a:t>
            </a:r>
            <a:endParaRPr lang="es-EC" sz="36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CuadroTexto"/>
          <p:cNvSpPr txBox="1"/>
          <p:nvPr/>
        </p:nvSpPr>
        <p:spPr>
          <a:xfrm>
            <a:off x="500034" y="1285860"/>
            <a:ext cx="8215370" cy="954107"/>
          </a:xfrm>
          <a:prstGeom prst="rect">
            <a:avLst/>
          </a:prstGeom>
          <a:noFill/>
        </p:spPr>
        <p:txBody>
          <a:bodyPr wrap="square" rtlCol="0">
            <a:spAutoFit/>
          </a:bodyPr>
          <a:lstStyle/>
          <a:p>
            <a:r>
              <a:rPr lang="es-EC" sz="2800" dirty="0" smtClean="0"/>
              <a:t>CONFIGURACIÓN DE RECORD DEL MDVR</a:t>
            </a:r>
          </a:p>
          <a:p>
            <a:r>
              <a:rPr lang="es-EC" sz="2800" dirty="0" smtClean="0"/>
              <a:t> SUB - STREAMING</a:t>
            </a:r>
            <a:endParaRPr lang="es-EC" sz="2800" dirty="0"/>
          </a:p>
        </p:txBody>
      </p:sp>
      <p:sp>
        <p:nvSpPr>
          <p:cNvPr id="11" name="10 Rectángulo"/>
          <p:cNvSpPr/>
          <p:nvPr/>
        </p:nvSpPr>
        <p:spPr>
          <a:xfrm>
            <a:off x="1285852" y="5286388"/>
            <a:ext cx="857256"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2466" name="Picture 2"/>
          <p:cNvPicPr>
            <a:picLocks noChangeAspect="1" noChangeArrowheads="1"/>
          </p:cNvPicPr>
          <p:nvPr/>
        </p:nvPicPr>
        <p:blipFill>
          <a:blip r:embed="rId3"/>
          <a:srcRect l="41728" t="45898" r="18191" b="16992"/>
          <a:stretch>
            <a:fillRect/>
          </a:stretch>
        </p:blipFill>
        <p:spPr bwMode="auto">
          <a:xfrm>
            <a:off x="1357290" y="2285992"/>
            <a:ext cx="6861808" cy="3571900"/>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12" name="11 Rectángulo"/>
          <p:cNvSpPr/>
          <p:nvPr/>
        </p:nvSpPr>
        <p:spPr>
          <a:xfrm>
            <a:off x="1357290" y="5357826"/>
            <a:ext cx="285752"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357158" y="500042"/>
            <a:ext cx="8143932" cy="646331"/>
          </a:xfrm>
          <a:prstGeom prst="rect">
            <a:avLst/>
          </a:prstGeom>
          <a:noFill/>
        </p:spPr>
        <p:txBody>
          <a:bodyPr wrap="square" rtlCol="0">
            <a:spAutoFit/>
          </a:bodyPr>
          <a:lstStyle/>
          <a:p>
            <a:r>
              <a:rPr lang="en-US" sz="3600" b="1" dirty="0" smtClean="0"/>
              <a:t> CONFIGURACIÓN DE MDVR-9804</a:t>
            </a:r>
            <a:endParaRPr lang="es-EC" sz="36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1285852" y="5643578"/>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CuadroTexto"/>
          <p:cNvSpPr txBox="1"/>
          <p:nvPr/>
        </p:nvSpPr>
        <p:spPr>
          <a:xfrm>
            <a:off x="500034" y="1285860"/>
            <a:ext cx="8215370" cy="954107"/>
          </a:xfrm>
          <a:prstGeom prst="rect">
            <a:avLst/>
          </a:prstGeom>
          <a:noFill/>
        </p:spPr>
        <p:txBody>
          <a:bodyPr wrap="square" rtlCol="0">
            <a:spAutoFit/>
          </a:bodyPr>
          <a:lstStyle/>
          <a:p>
            <a:r>
              <a:rPr lang="es-EC" sz="2800" dirty="0" smtClean="0"/>
              <a:t>CONFIGURACIÓN DE NETWORK DEL MDVR</a:t>
            </a:r>
          </a:p>
          <a:p>
            <a:r>
              <a:rPr lang="es-EC" sz="2800" dirty="0" smtClean="0"/>
              <a:t> MOBILE</a:t>
            </a:r>
            <a:endParaRPr lang="es-EC" sz="2800" dirty="0"/>
          </a:p>
        </p:txBody>
      </p:sp>
      <p:sp>
        <p:nvSpPr>
          <p:cNvPr id="11" name="10 Rectángulo"/>
          <p:cNvSpPr/>
          <p:nvPr/>
        </p:nvSpPr>
        <p:spPr>
          <a:xfrm>
            <a:off x="1285852" y="5286388"/>
            <a:ext cx="857256"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3490" name="Picture 2"/>
          <p:cNvPicPr>
            <a:picLocks noChangeAspect="1" noChangeArrowheads="1"/>
          </p:cNvPicPr>
          <p:nvPr/>
        </p:nvPicPr>
        <p:blipFill>
          <a:blip r:embed="rId3"/>
          <a:srcRect l="40630" t="39062" r="19289" b="14062"/>
          <a:stretch>
            <a:fillRect/>
          </a:stretch>
        </p:blipFill>
        <p:spPr bwMode="auto">
          <a:xfrm>
            <a:off x="1500166" y="2143116"/>
            <a:ext cx="6301428" cy="4143404"/>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12" name="11 Rectángulo"/>
          <p:cNvSpPr/>
          <p:nvPr/>
        </p:nvSpPr>
        <p:spPr>
          <a:xfrm>
            <a:off x="1571604" y="5786454"/>
            <a:ext cx="857256"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500034" y="714356"/>
            <a:ext cx="8143932" cy="830997"/>
          </a:xfrm>
          <a:prstGeom prst="rect">
            <a:avLst/>
          </a:prstGeom>
          <a:noFill/>
        </p:spPr>
        <p:txBody>
          <a:bodyPr wrap="square" rtlCol="0">
            <a:spAutoFit/>
          </a:bodyPr>
          <a:lstStyle/>
          <a:p>
            <a:r>
              <a:rPr lang="en-US" sz="2400" b="1" dirty="0" smtClean="0"/>
              <a:t>SOFTWARE DEL SISTEMA DEL MÓVIL DE SEGURIDAD</a:t>
            </a:r>
          </a:p>
          <a:p>
            <a:r>
              <a:rPr lang="en-US" sz="2400" b="1" dirty="0" smtClean="0"/>
              <a:t>REQUERIMIENTOS</a:t>
            </a:r>
            <a:endParaRPr lang="es-EC" sz="24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4514" name="Picture 2"/>
          <p:cNvPicPr>
            <a:picLocks noChangeAspect="1" noChangeArrowheads="1"/>
          </p:cNvPicPr>
          <p:nvPr/>
        </p:nvPicPr>
        <p:blipFill>
          <a:blip r:embed="rId4"/>
          <a:srcRect l="37335" t="33203" r="23682" b="16992"/>
          <a:stretch>
            <a:fillRect/>
          </a:stretch>
        </p:blipFill>
        <p:spPr bwMode="auto">
          <a:xfrm>
            <a:off x="1357290" y="1500174"/>
            <a:ext cx="6727779" cy="4832630"/>
          </a:xfrm>
          <a:prstGeom prst="rect">
            <a:avLst/>
          </a:prstGeom>
          <a:ln>
            <a:headEnd/>
            <a:tailEnd/>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1000068" y="642918"/>
            <a:ext cx="8143932" cy="646331"/>
          </a:xfrm>
          <a:prstGeom prst="rect">
            <a:avLst/>
          </a:prstGeom>
          <a:noFill/>
        </p:spPr>
        <p:txBody>
          <a:bodyPr wrap="square" rtlCol="0">
            <a:spAutoFit/>
          </a:bodyPr>
          <a:lstStyle/>
          <a:p>
            <a:r>
              <a:rPr lang="en-US" sz="3600" b="1" dirty="0" smtClean="0"/>
              <a:t>SOFTWARE WCMS SERVIDOR</a:t>
            </a:r>
            <a:endParaRPr lang="es-EC" sz="36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Picture 9" descr="ports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28662" y="1428736"/>
            <a:ext cx="7686675" cy="42291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500034" y="214290"/>
            <a:ext cx="8143932" cy="646331"/>
          </a:xfrm>
          <a:prstGeom prst="rect">
            <a:avLst/>
          </a:prstGeom>
          <a:noFill/>
        </p:spPr>
        <p:txBody>
          <a:bodyPr wrap="square" rtlCol="0">
            <a:spAutoFit/>
          </a:bodyPr>
          <a:lstStyle/>
          <a:p>
            <a:r>
              <a:rPr lang="en-US" sz="3600" b="1" dirty="0" smtClean="0"/>
              <a:t>SOFTWARE WCMS SERVIDOR</a:t>
            </a:r>
            <a:endParaRPr lang="es-EC" sz="3600" b="1" dirty="0"/>
          </a:p>
        </p:txBody>
      </p:sp>
      <p:sp>
        <p:nvSpPr>
          <p:cNvPr id="9" name="8 Rectángulo"/>
          <p:cNvSpPr/>
          <p:nvPr/>
        </p:nvSpPr>
        <p:spPr>
          <a:xfrm>
            <a:off x="2500298" y="5715016"/>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5540" name="Picture 4"/>
          <p:cNvPicPr>
            <a:picLocks noChangeAspect="1" noChangeArrowheads="1"/>
          </p:cNvPicPr>
          <p:nvPr/>
        </p:nvPicPr>
        <p:blipFill>
          <a:blip r:embed="rId3"/>
          <a:srcRect l="59883" t="44139" r="20900" b="28516"/>
          <a:stretch>
            <a:fillRect/>
          </a:stretch>
        </p:blipFill>
        <p:spPr bwMode="auto">
          <a:xfrm>
            <a:off x="214282" y="1142984"/>
            <a:ext cx="2500330" cy="2000264"/>
          </a:xfrm>
          <a:prstGeom prst="rect">
            <a:avLst/>
          </a:prstGeom>
          <a:noFill/>
          <a:ln w="9525">
            <a:noFill/>
            <a:miter lim="800000"/>
            <a:headEnd/>
            <a:tailEnd/>
          </a:ln>
          <a:effectLst/>
        </p:spPr>
      </p:pic>
      <p:sp>
        <p:nvSpPr>
          <p:cNvPr id="11" name="10 Rectángulo"/>
          <p:cNvSpPr/>
          <p:nvPr/>
        </p:nvSpPr>
        <p:spPr>
          <a:xfrm>
            <a:off x="3000364" y="5786454"/>
            <a:ext cx="928694" cy="42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5541" name="Picture 5"/>
          <p:cNvPicPr>
            <a:picLocks noChangeAspect="1" noChangeArrowheads="1"/>
          </p:cNvPicPr>
          <p:nvPr/>
        </p:nvPicPr>
        <p:blipFill>
          <a:blip r:embed="rId4"/>
          <a:srcRect l="36274" t="31445" r="13213" b="12890"/>
          <a:stretch>
            <a:fillRect/>
          </a:stretch>
        </p:blipFill>
        <p:spPr bwMode="auto">
          <a:xfrm>
            <a:off x="2571704" y="2143116"/>
            <a:ext cx="6572296" cy="4071966"/>
          </a:xfrm>
          <a:prstGeom prst="rect">
            <a:avLst/>
          </a:prstGeom>
          <a:noFill/>
          <a:ln w="9525">
            <a:noFill/>
            <a:miter lim="800000"/>
            <a:headEnd/>
            <a:tailEnd/>
          </a:ln>
          <a:effectLst/>
        </p:spPr>
      </p:pic>
      <p:sp>
        <p:nvSpPr>
          <p:cNvPr id="14" name="13 Rectángulo"/>
          <p:cNvSpPr/>
          <p:nvPr/>
        </p:nvSpPr>
        <p:spPr>
          <a:xfrm>
            <a:off x="3286116" y="5857892"/>
            <a:ext cx="785818" cy="42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642910" y="285728"/>
            <a:ext cx="8143932" cy="646331"/>
          </a:xfrm>
          <a:prstGeom prst="rect">
            <a:avLst/>
          </a:prstGeom>
          <a:noFill/>
        </p:spPr>
        <p:txBody>
          <a:bodyPr wrap="square" rtlCol="0">
            <a:spAutoFit/>
          </a:bodyPr>
          <a:lstStyle/>
          <a:p>
            <a:r>
              <a:rPr lang="en-US" sz="3600" b="1" dirty="0" smtClean="0"/>
              <a:t>SOFTWARE CMS CLIENTE</a:t>
            </a:r>
            <a:endParaRPr lang="es-EC" sz="36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6562" name="Picture 2"/>
          <p:cNvPicPr>
            <a:picLocks noChangeAspect="1" noChangeArrowheads="1"/>
          </p:cNvPicPr>
          <p:nvPr/>
        </p:nvPicPr>
        <p:blipFill>
          <a:blip r:embed="rId4"/>
          <a:srcRect l="23609" t="13672" r="25878" b="14062"/>
          <a:stretch>
            <a:fillRect/>
          </a:stretch>
        </p:blipFill>
        <p:spPr bwMode="auto">
          <a:xfrm>
            <a:off x="1142976" y="1000108"/>
            <a:ext cx="6572296" cy="5286412"/>
          </a:xfrm>
          <a:prstGeom prst="rect">
            <a:avLst/>
          </a:prstGeom>
          <a:ln>
            <a:headEnd/>
            <a:tailEnd/>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500034" y="714356"/>
            <a:ext cx="8143932" cy="646331"/>
          </a:xfrm>
          <a:prstGeom prst="rect">
            <a:avLst/>
          </a:prstGeom>
          <a:noFill/>
        </p:spPr>
        <p:txBody>
          <a:bodyPr wrap="square" rtlCol="0">
            <a:spAutoFit/>
          </a:bodyPr>
          <a:lstStyle/>
          <a:p>
            <a:r>
              <a:rPr lang="en-US" sz="3600" b="1" dirty="0" smtClean="0"/>
              <a:t>PRESUPUESTO REFERENCIAL</a:t>
            </a:r>
            <a:endParaRPr lang="es-EC" sz="36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7586" name="Picture 2"/>
          <p:cNvPicPr>
            <a:picLocks noChangeAspect="1" noChangeArrowheads="1"/>
          </p:cNvPicPr>
          <p:nvPr/>
        </p:nvPicPr>
        <p:blipFill>
          <a:blip r:embed="rId3"/>
          <a:srcRect l="35688" t="33203" r="11603" b="11133"/>
          <a:stretch>
            <a:fillRect/>
          </a:stretch>
        </p:blipFill>
        <p:spPr bwMode="auto">
          <a:xfrm>
            <a:off x="1285852" y="1643050"/>
            <a:ext cx="6858048" cy="4071966"/>
          </a:xfrm>
          <a:prstGeom prst="rect">
            <a:avLst/>
          </a:prstGeom>
          <a:ln>
            <a:headEnd/>
            <a:tailEnd/>
          </a:ln>
        </p:spPr>
        <p:style>
          <a:lnRef idx="2">
            <a:schemeClr val="accent3"/>
          </a:lnRef>
          <a:fillRef idx="1">
            <a:schemeClr val="lt1"/>
          </a:fillRef>
          <a:effectRef idx="0">
            <a:schemeClr val="accent3"/>
          </a:effectRef>
          <a:fontRef idx="minor">
            <a:schemeClr val="dk1"/>
          </a:fontRef>
        </p:style>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500034" y="714356"/>
            <a:ext cx="8143932" cy="830997"/>
          </a:xfrm>
          <a:prstGeom prst="rect">
            <a:avLst/>
          </a:prstGeom>
          <a:noFill/>
        </p:spPr>
        <p:txBody>
          <a:bodyPr wrap="square" rtlCol="0">
            <a:spAutoFit/>
          </a:bodyPr>
          <a:lstStyle/>
          <a:p>
            <a:r>
              <a:rPr lang="es-EC" sz="2400" b="1" dirty="0" smtClean="0"/>
              <a:t>EVALUACIÓN DEL SISTEMA MÓVIL DE SEGURIDAD PARA VEHÍCULOS BLINDADOS</a:t>
            </a:r>
            <a:endParaRPr lang="es-EC" sz="24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8610" name="Picture 2"/>
          <p:cNvPicPr>
            <a:picLocks noChangeAspect="1" noChangeArrowheads="1"/>
          </p:cNvPicPr>
          <p:nvPr/>
        </p:nvPicPr>
        <p:blipFill>
          <a:blip r:embed="rId3"/>
          <a:srcRect l="38433" t="41992" r="15995" b="12109"/>
          <a:stretch>
            <a:fillRect/>
          </a:stretch>
        </p:blipFill>
        <p:spPr bwMode="auto">
          <a:xfrm>
            <a:off x="714348" y="1785925"/>
            <a:ext cx="7358114" cy="4166643"/>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11" name="10 Rectángulo"/>
          <p:cNvSpPr/>
          <p:nvPr/>
        </p:nvSpPr>
        <p:spPr>
          <a:xfrm>
            <a:off x="1714480" y="5643578"/>
            <a:ext cx="107157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500034" y="214290"/>
            <a:ext cx="8143932" cy="830997"/>
          </a:xfrm>
          <a:prstGeom prst="rect">
            <a:avLst/>
          </a:prstGeom>
          <a:noFill/>
        </p:spPr>
        <p:txBody>
          <a:bodyPr wrap="square" rtlCol="0">
            <a:spAutoFit/>
          </a:bodyPr>
          <a:lstStyle/>
          <a:p>
            <a:r>
              <a:rPr lang="es-EC" sz="2400" b="1" dirty="0" smtClean="0"/>
              <a:t>EVALUACIÓN DEL SISTEMA MÓVIL DE SEGURIDAD PARA VEHÍCULOS BLINDADOS</a:t>
            </a:r>
            <a:endParaRPr lang="es-EC" sz="24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1714480" y="5643578"/>
            <a:ext cx="107157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9634" name="Picture 2"/>
          <p:cNvPicPr>
            <a:picLocks noChangeAspect="1" noChangeArrowheads="1"/>
          </p:cNvPicPr>
          <p:nvPr/>
        </p:nvPicPr>
        <p:blipFill>
          <a:blip r:embed="rId3"/>
          <a:srcRect l="43924" t="46875" r="20937" b="11133"/>
          <a:stretch>
            <a:fillRect/>
          </a:stretch>
        </p:blipFill>
        <p:spPr bwMode="auto">
          <a:xfrm>
            <a:off x="0" y="1714488"/>
            <a:ext cx="4678358" cy="3143272"/>
          </a:xfrm>
          <a:prstGeom prst="rect">
            <a:avLst/>
          </a:prstGeom>
          <a:noFill/>
          <a:ln w="9525">
            <a:noFill/>
            <a:miter lim="800000"/>
            <a:headEnd/>
            <a:tailEnd/>
          </a:ln>
          <a:effectLst/>
        </p:spPr>
      </p:pic>
      <p:pic>
        <p:nvPicPr>
          <p:cNvPr id="69635" name="Picture 3"/>
          <p:cNvPicPr>
            <a:picLocks noChangeAspect="1" noChangeArrowheads="1"/>
          </p:cNvPicPr>
          <p:nvPr/>
        </p:nvPicPr>
        <p:blipFill>
          <a:blip r:embed="rId4"/>
          <a:srcRect l="44510" t="29492" r="21449" b="26562"/>
          <a:stretch>
            <a:fillRect/>
          </a:stretch>
        </p:blipFill>
        <p:spPr bwMode="auto">
          <a:xfrm>
            <a:off x="4714844" y="1643050"/>
            <a:ext cx="4429156" cy="3214710"/>
          </a:xfrm>
          <a:prstGeom prst="rect">
            <a:avLst/>
          </a:prstGeom>
          <a:noFill/>
          <a:ln w="9525">
            <a:noFill/>
            <a:miter lim="800000"/>
            <a:headEnd/>
            <a:tailEnd/>
          </a:ln>
          <a:effectLst/>
        </p:spPr>
      </p:pic>
      <p:sp>
        <p:nvSpPr>
          <p:cNvPr id="12" name="11 Rectángulo"/>
          <p:cNvSpPr/>
          <p:nvPr/>
        </p:nvSpPr>
        <p:spPr>
          <a:xfrm>
            <a:off x="500034" y="4572008"/>
            <a:ext cx="857256"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Rectángulo"/>
          <p:cNvSpPr/>
          <p:nvPr/>
        </p:nvSpPr>
        <p:spPr>
          <a:xfrm>
            <a:off x="5072066" y="4572008"/>
            <a:ext cx="785818"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500034" y="714356"/>
            <a:ext cx="8143932" cy="830997"/>
          </a:xfrm>
          <a:prstGeom prst="rect">
            <a:avLst/>
          </a:prstGeom>
          <a:noFill/>
        </p:spPr>
        <p:txBody>
          <a:bodyPr wrap="square" rtlCol="0">
            <a:spAutoFit/>
          </a:bodyPr>
          <a:lstStyle/>
          <a:p>
            <a:r>
              <a:rPr lang="es-EC" sz="2400" b="1" dirty="0" smtClean="0"/>
              <a:t>EVALUACIÓN DEL SISTEMA MÓVIL DE SEGURIDAD PARA VEHÍCULOS BLINDADOS</a:t>
            </a:r>
            <a:endParaRPr lang="es-EC" sz="24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1714480" y="5643578"/>
            <a:ext cx="107157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0658" name="Picture 2"/>
          <p:cNvPicPr>
            <a:picLocks noChangeAspect="1" noChangeArrowheads="1"/>
          </p:cNvPicPr>
          <p:nvPr/>
        </p:nvPicPr>
        <p:blipFill>
          <a:blip r:embed="rId3"/>
          <a:srcRect l="45571" t="26368" r="21486" b="30664"/>
          <a:stretch>
            <a:fillRect/>
          </a:stretch>
        </p:blipFill>
        <p:spPr bwMode="auto">
          <a:xfrm>
            <a:off x="214282" y="1714488"/>
            <a:ext cx="4286312" cy="3143272"/>
          </a:xfrm>
          <a:prstGeom prst="rect">
            <a:avLst/>
          </a:prstGeom>
          <a:noFill/>
          <a:ln w="9525">
            <a:noFill/>
            <a:miter lim="800000"/>
            <a:headEnd/>
            <a:tailEnd/>
          </a:ln>
          <a:effectLst/>
        </p:spPr>
      </p:pic>
      <p:pic>
        <p:nvPicPr>
          <p:cNvPr id="70659" name="Picture 3"/>
          <p:cNvPicPr>
            <a:picLocks noChangeAspect="1" noChangeArrowheads="1"/>
          </p:cNvPicPr>
          <p:nvPr/>
        </p:nvPicPr>
        <p:blipFill>
          <a:blip r:embed="rId4"/>
          <a:srcRect l="44510" t="30469" r="21449" b="26562"/>
          <a:stretch>
            <a:fillRect/>
          </a:stretch>
        </p:blipFill>
        <p:spPr bwMode="auto">
          <a:xfrm>
            <a:off x="4714844" y="1714488"/>
            <a:ext cx="4429156" cy="3143272"/>
          </a:xfrm>
          <a:prstGeom prst="rect">
            <a:avLst/>
          </a:prstGeom>
          <a:noFill/>
          <a:ln w="9525">
            <a:noFill/>
            <a:miter lim="800000"/>
            <a:headEnd/>
            <a:tailEnd/>
          </a:ln>
          <a:effectLst/>
        </p:spPr>
      </p:pic>
      <p:sp>
        <p:nvSpPr>
          <p:cNvPr id="14" name="13 Rectángulo"/>
          <p:cNvSpPr/>
          <p:nvPr/>
        </p:nvSpPr>
        <p:spPr>
          <a:xfrm>
            <a:off x="0" y="4572008"/>
            <a:ext cx="785786"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Rectángulo"/>
          <p:cNvSpPr/>
          <p:nvPr/>
        </p:nvSpPr>
        <p:spPr>
          <a:xfrm>
            <a:off x="4500562" y="4643446"/>
            <a:ext cx="785786"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8 CuadroTexto"/>
          <p:cNvSpPr txBox="1"/>
          <p:nvPr/>
        </p:nvSpPr>
        <p:spPr>
          <a:xfrm>
            <a:off x="1000100" y="571480"/>
            <a:ext cx="6858048" cy="646331"/>
          </a:xfrm>
          <a:prstGeom prst="rect">
            <a:avLst/>
          </a:prstGeom>
          <a:noFill/>
        </p:spPr>
        <p:txBody>
          <a:bodyPr wrap="square" rtlCol="0">
            <a:spAutoFit/>
          </a:bodyPr>
          <a:lstStyle/>
          <a:p>
            <a:r>
              <a:rPr lang="es-EC" sz="3600" b="1" dirty="0" smtClean="0"/>
              <a:t>JUSTIFICACI</a:t>
            </a:r>
            <a:r>
              <a:rPr lang="en-US" sz="3600" b="1" dirty="0" smtClean="0"/>
              <a:t>ÓN E </a:t>
            </a:r>
            <a:r>
              <a:rPr lang="es-EC" sz="3600" b="1" dirty="0" smtClean="0"/>
              <a:t>IMPORTANCIA</a:t>
            </a:r>
            <a:endParaRPr lang="es-EC" sz="3600" b="1" dirty="0"/>
          </a:p>
        </p:txBody>
      </p:sp>
      <p:sp>
        <p:nvSpPr>
          <p:cNvPr id="10" name="9 CuadroTexto"/>
          <p:cNvSpPr txBox="1"/>
          <p:nvPr/>
        </p:nvSpPr>
        <p:spPr>
          <a:xfrm>
            <a:off x="1357290" y="4643446"/>
            <a:ext cx="3214710" cy="261610"/>
          </a:xfrm>
          <a:prstGeom prst="rect">
            <a:avLst/>
          </a:prstGeom>
          <a:noFill/>
        </p:spPr>
        <p:txBody>
          <a:bodyPr wrap="square" rtlCol="0">
            <a:spAutoFit/>
          </a:bodyPr>
          <a:lstStyle/>
          <a:p>
            <a:r>
              <a:rPr lang="en-US" sz="1100" dirty="0" smtClean="0"/>
              <a:t>www.elcomercio.com / Cotesía Banco Pichincha</a:t>
            </a:r>
            <a:endParaRPr lang="es-EC" sz="1100" dirty="0"/>
          </a:p>
        </p:txBody>
      </p:sp>
      <p:sp>
        <p:nvSpPr>
          <p:cNvPr id="11" name="10 CuadroTexto"/>
          <p:cNvSpPr txBox="1"/>
          <p:nvPr/>
        </p:nvSpPr>
        <p:spPr>
          <a:xfrm>
            <a:off x="1928794" y="5072074"/>
            <a:ext cx="5643602" cy="830997"/>
          </a:xfrm>
          <a:prstGeom prst="rect">
            <a:avLst/>
          </a:prstGeom>
          <a:noFill/>
        </p:spPr>
        <p:txBody>
          <a:bodyPr wrap="square" rtlCol="0">
            <a:spAutoFit/>
          </a:bodyPr>
          <a:lstStyle/>
          <a:p>
            <a:r>
              <a:rPr lang="es-EC" sz="2400" dirty="0" smtClean="0"/>
              <a:t>Atentado a vehículos blindado vía Lago Agrio-Quito, Sucumbíos/Octubre 2014 </a:t>
            </a:r>
            <a:endParaRPr lang="es-EC" sz="2400" dirty="0"/>
          </a:p>
        </p:txBody>
      </p:sp>
      <p:pic>
        <p:nvPicPr>
          <p:cNvPr id="39940" name="Picture 4" descr="Los blindado fueron incinerados, después de la explosión que sufrieron en el asalto. Foto: Cortesía Banco Pichincha"/>
          <p:cNvPicPr>
            <a:picLocks noChangeAspect="1" noChangeArrowheads="1"/>
          </p:cNvPicPr>
          <p:nvPr/>
        </p:nvPicPr>
        <p:blipFill>
          <a:blip r:embed="rId3"/>
          <a:srcRect/>
          <a:stretch>
            <a:fillRect/>
          </a:stretch>
        </p:blipFill>
        <p:spPr bwMode="auto">
          <a:xfrm>
            <a:off x="1428728" y="1357298"/>
            <a:ext cx="5829300" cy="3238501"/>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500034" y="428604"/>
            <a:ext cx="8143932" cy="830997"/>
          </a:xfrm>
          <a:prstGeom prst="rect">
            <a:avLst/>
          </a:prstGeom>
          <a:noFill/>
        </p:spPr>
        <p:txBody>
          <a:bodyPr wrap="square" rtlCol="0">
            <a:spAutoFit/>
          </a:bodyPr>
          <a:lstStyle/>
          <a:p>
            <a:r>
              <a:rPr lang="es-EC" sz="2400" b="1" dirty="0" smtClean="0"/>
              <a:t>EVALUACIÓN DEL SISTEMA MÓVIL DE SEGURIDAD PARA VEHÍCULOS BLINDADOS</a:t>
            </a:r>
            <a:endParaRPr lang="es-EC" sz="24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1714480" y="5643578"/>
            <a:ext cx="107157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Rectángulo"/>
          <p:cNvSpPr/>
          <p:nvPr/>
        </p:nvSpPr>
        <p:spPr>
          <a:xfrm>
            <a:off x="571472" y="1357298"/>
            <a:ext cx="7715304" cy="523220"/>
          </a:xfrm>
          <a:prstGeom prst="rect">
            <a:avLst/>
          </a:prstGeom>
        </p:spPr>
        <p:txBody>
          <a:bodyPr wrap="square">
            <a:spAutoFit/>
          </a:bodyPr>
          <a:lstStyle/>
          <a:p>
            <a:r>
              <a:rPr lang="es-EC" sz="2800" dirty="0" smtClean="0"/>
              <a:t>Posicionamiento Global GPS del vehículo blindado</a:t>
            </a:r>
            <a:endParaRPr lang="es-EC" sz="2800" dirty="0"/>
          </a:p>
        </p:txBody>
      </p:sp>
      <p:pic>
        <p:nvPicPr>
          <p:cNvPr id="71682" name="Picture 2"/>
          <p:cNvPicPr>
            <a:picLocks noChangeAspect="1" noChangeArrowheads="1"/>
          </p:cNvPicPr>
          <p:nvPr/>
        </p:nvPicPr>
        <p:blipFill>
          <a:blip r:embed="rId3"/>
          <a:srcRect l="38983" t="26367" r="14897" b="29687"/>
          <a:stretch>
            <a:fillRect/>
          </a:stretch>
        </p:blipFill>
        <p:spPr bwMode="auto">
          <a:xfrm>
            <a:off x="428596" y="2071678"/>
            <a:ext cx="7896280" cy="4000528"/>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12" name="11 Rectángulo"/>
          <p:cNvSpPr/>
          <p:nvPr/>
        </p:nvSpPr>
        <p:spPr>
          <a:xfrm>
            <a:off x="714348" y="5715016"/>
            <a:ext cx="1071570" cy="285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500034" y="285728"/>
            <a:ext cx="8143932" cy="1077218"/>
          </a:xfrm>
          <a:prstGeom prst="rect">
            <a:avLst/>
          </a:prstGeom>
          <a:noFill/>
        </p:spPr>
        <p:txBody>
          <a:bodyPr wrap="square" rtlCol="0">
            <a:spAutoFit/>
          </a:bodyPr>
          <a:lstStyle/>
          <a:p>
            <a:r>
              <a:rPr lang="es-EC" sz="3200" b="1" dirty="0" smtClean="0"/>
              <a:t>TASA DE DESCARGA DE DATOS USANDO REDES DE TERCERA GENERACIÓN</a:t>
            </a:r>
            <a:endParaRPr lang="es-EC" sz="32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1714480" y="5643578"/>
            <a:ext cx="107157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2706" name="Picture 2"/>
          <p:cNvPicPr>
            <a:picLocks noChangeAspect="1" noChangeArrowheads="1"/>
          </p:cNvPicPr>
          <p:nvPr/>
        </p:nvPicPr>
        <p:blipFill>
          <a:blip r:embed="rId3"/>
          <a:srcRect l="35688" t="14648" r="14348" b="28711"/>
          <a:stretch>
            <a:fillRect/>
          </a:stretch>
        </p:blipFill>
        <p:spPr bwMode="auto">
          <a:xfrm>
            <a:off x="1285852" y="2214554"/>
            <a:ext cx="6500858" cy="4143404"/>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10" name="9 CuadroTexto"/>
          <p:cNvSpPr txBox="1"/>
          <p:nvPr/>
        </p:nvSpPr>
        <p:spPr>
          <a:xfrm>
            <a:off x="642910" y="1357298"/>
            <a:ext cx="7929618" cy="707886"/>
          </a:xfrm>
          <a:prstGeom prst="rect">
            <a:avLst/>
          </a:prstGeom>
          <a:noFill/>
        </p:spPr>
        <p:txBody>
          <a:bodyPr wrap="square" rtlCol="0">
            <a:spAutoFit/>
          </a:bodyPr>
          <a:lstStyle/>
          <a:p>
            <a:r>
              <a:rPr lang="es-EC" sz="2000" dirty="0" smtClean="0"/>
              <a:t>ISP </a:t>
            </a:r>
            <a:r>
              <a:rPr lang="es-EC" sz="2000" dirty="0" smtClean="0"/>
              <a:t>o Proveedor de Internet </a:t>
            </a:r>
            <a:r>
              <a:rPr lang="es-EC" sz="2000" dirty="0" smtClean="0"/>
              <a:t>será </a:t>
            </a:r>
            <a:r>
              <a:rPr lang="es-EC" sz="2000" dirty="0" smtClean="0"/>
              <a:t>CNT </a:t>
            </a:r>
            <a:r>
              <a:rPr lang="es-EC" sz="2000" dirty="0" smtClean="0"/>
              <a:t>con </a:t>
            </a:r>
            <a:r>
              <a:rPr lang="es-EC" sz="2000" dirty="0" smtClean="0"/>
              <a:t>un plan </a:t>
            </a:r>
            <a:r>
              <a:rPr lang="es-EC" sz="2000" dirty="0" smtClean="0"/>
              <a:t>contratado </a:t>
            </a:r>
            <a:r>
              <a:rPr lang="es-EC" sz="2000" dirty="0" smtClean="0"/>
              <a:t>Hogar de 3[Mbps] de descarga y hasta 1[Mbps] de subida</a:t>
            </a:r>
            <a:r>
              <a:rPr lang="es-EC" dirty="0" smtClean="0"/>
              <a:t>.</a:t>
            </a:r>
            <a:endParaRPr lang="es-EC" dirty="0"/>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500034" y="714356"/>
            <a:ext cx="8143932" cy="1077218"/>
          </a:xfrm>
          <a:prstGeom prst="rect">
            <a:avLst/>
          </a:prstGeom>
          <a:noFill/>
        </p:spPr>
        <p:txBody>
          <a:bodyPr wrap="square" rtlCol="0">
            <a:spAutoFit/>
          </a:bodyPr>
          <a:lstStyle/>
          <a:p>
            <a:r>
              <a:rPr lang="es-EC" sz="3200" b="1" dirty="0" smtClean="0"/>
              <a:t>ANÁLISIS DE RED DEL SISTEMA CON WIRESHARK</a:t>
            </a:r>
            <a:endParaRPr lang="es-EC" sz="32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1714480" y="5643578"/>
            <a:ext cx="107157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CuadroTexto"/>
          <p:cNvSpPr txBox="1"/>
          <p:nvPr/>
        </p:nvSpPr>
        <p:spPr>
          <a:xfrm>
            <a:off x="785786" y="2214554"/>
            <a:ext cx="7643866" cy="923330"/>
          </a:xfrm>
          <a:prstGeom prst="rect">
            <a:avLst/>
          </a:prstGeom>
          <a:noFill/>
        </p:spPr>
        <p:txBody>
          <a:bodyPr wrap="square" rtlCol="0">
            <a:spAutoFit/>
          </a:bodyPr>
          <a:lstStyle/>
          <a:p>
            <a:r>
              <a:rPr lang="es-EC" dirty="0" smtClean="0"/>
              <a:t>Norma de la ITU, que establece una tasa de descarga máxima de 384[</a:t>
            </a:r>
            <a:r>
              <a:rPr lang="es-EC" dirty="0" err="1" smtClean="0"/>
              <a:t>kbps</a:t>
            </a:r>
            <a:r>
              <a:rPr lang="es-EC" dirty="0" smtClean="0"/>
              <a:t>] para redes móviles de tercera generación en lugares urbanos con movilidad máxima de 120 [km/h]. </a:t>
            </a:r>
            <a:endParaRPr lang="es-EC" dirty="0"/>
          </a:p>
        </p:txBody>
      </p:sp>
      <p:pic>
        <p:nvPicPr>
          <p:cNvPr id="73730" name="Picture 2"/>
          <p:cNvPicPr>
            <a:picLocks noChangeAspect="1" noChangeArrowheads="1"/>
          </p:cNvPicPr>
          <p:nvPr/>
        </p:nvPicPr>
        <p:blipFill>
          <a:blip r:embed="rId3"/>
          <a:srcRect l="40080" t="49805" r="8858" b="10156"/>
          <a:stretch>
            <a:fillRect/>
          </a:stretch>
        </p:blipFill>
        <p:spPr bwMode="auto">
          <a:xfrm>
            <a:off x="714348" y="3143248"/>
            <a:ext cx="7429552" cy="2928958"/>
          </a:xfrm>
          <a:prstGeom prst="rect">
            <a:avLst/>
          </a:prstGeom>
          <a:noFill/>
          <a:ln w="9525">
            <a:noFill/>
            <a:miter lim="800000"/>
            <a:headEnd/>
            <a:tailEnd/>
          </a:ln>
          <a:effectLst/>
        </p:spPr>
      </p:pic>
      <p:sp>
        <p:nvSpPr>
          <p:cNvPr id="12" name="11 Rectángulo"/>
          <p:cNvSpPr/>
          <p:nvPr/>
        </p:nvSpPr>
        <p:spPr>
          <a:xfrm>
            <a:off x="785786" y="5643578"/>
            <a:ext cx="1000132"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500034" y="714356"/>
            <a:ext cx="8143932" cy="584775"/>
          </a:xfrm>
          <a:prstGeom prst="rect">
            <a:avLst/>
          </a:prstGeom>
          <a:noFill/>
        </p:spPr>
        <p:txBody>
          <a:bodyPr wrap="square" rtlCol="0">
            <a:spAutoFit/>
          </a:bodyPr>
          <a:lstStyle/>
          <a:p>
            <a:r>
              <a:rPr lang="en-US" sz="3200" b="1" dirty="0" smtClean="0"/>
              <a:t>LATENCIA CON RTT(ROUND TRIP DELAY TIME).</a:t>
            </a:r>
            <a:endParaRPr lang="es-EC" sz="32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1714480" y="5643578"/>
            <a:ext cx="107157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4754" name="Picture 2"/>
          <p:cNvPicPr>
            <a:picLocks noChangeAspect="1" noChangeArrowheads="1"/>
          </p:cNvPicPr>
          <p:nvPr/>
        </p:nvPicPr>
        <p:blipFill>
          <a:blip r:embed="rId3"/>
          <a:srcRect l="42277" t="36133" r="10432" b="9179"/>
          <a:stretch>
            <a:fillRect/>
          </a:stretch>
        </p:blipFill>
        <p:spPr bwMode="auto">
          <a:xfrm>
            <a:off x="1633544" y="1500174"/>
            <a:ext cx="6153166" cy="4000528"/>
          </a:xfrm>
          <a:prstGeom prst="rect">
            <a:avLst/>
          </a:prstGeom>
          <a:noFill/>
          <a:ln w="9525">
            <a:noFill/>
            <a:miter lim="800000"/>
            <a:headEnd/>
            <a:tailEnd/>
          </a:ln>
          <a:effectLst/>
        </p:spPr>
      </p:pic>
      <p:sp>
        <p:nvSpPr>
          <p:cNvPr id="12" name="11 Rectángulo"/>
          <p:cNvSpPr/>
          <p:nvPr/>
        </p:nvSpPr>
        <p:spPr>
          <a:xfrm>
            <a:off x="1571604" y="5143512"/>
            <a:ext cx="1071570" cy="3571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500034" y="500042"/>
            <a:ext cx="8143932" cy="1077218"/>
          </a:xfrm>
          <a:prstGeom prst="rect">
            <a:avLst/>
          </a:prstGeom>
          <a:noFill/>
        </p:spPr>
        <p:txBody>
          <a:bodyPr wrap="square" rtlCol="0">
            <a:spAutoFit/>
          </a:bodyPr>
          <a:lstStyle/>
          <a:p>
            <a:r>
              <a:rPr lang="es-EC" sz="3200" b="1" dirty="0" smtClean="0"/>
              <a:t>Pérdida de Paquetes, </a:t>
            </a:r>
            <a:r>
              <a:rPr lang="es-EC" sz="3200" b="1" dirty="0" err="1" smtClean="0"/>
              <a:t>ACKs</a:t>
            </a:r>
            <a:r>
              <a:rPr lang="es-EC" sz="3200" b="1" dirty="0" smtClean="0"/>
              <a:t> duplicados, Segmentos fuera de orden, Re- transmisiones</a:t>
            </a:r>
            <a:endParaRPr lang="es-EC" sz="32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1714480" y="5643578"/>
            <a:ext cx="107157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5778" name="Picture 2"/>
          <p:cNvPicPr>
            <a:picLocks noChangeAspect="1" noChangeArrowheads="1"/>
          </p:cNvPicPr>
          <p:nvPr/>
        </p:nvPicPr>
        <p:blipFill>
          <a:blip r:embed="rId3"/>
          <a:srcRect l="34041" t="22461" r="7759" b="21875"/>
          <a:stretch>
            <a:fillRect/>
          </a:stretch>
        </p:blipFill>
        <p:spPr bwMode="auto">
          <a:xfrm>
            <a:off x="214282" y="1643050"/>
            <a:ext cx="8572528" cy="4609756"/>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12" name="11 Rectángulo"/>
          <p:cNvSpPr/>
          <p:nvPr/>
        </p:nvSpPr>
        <p:spPr>
          <a:xfrm>
            <a:off x="714348" y="5786454"/>
            <a:ext cx="1214446" cy="428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500034" y="357166"/>
            <a:ext cx="8143932" cy="584775"/>
          </a:xfrm>
          <a:prstGeom prst="rect">
            <a:avLst/>
          </a:prstGeom>
          <a:noFill/>
        </p:spPr>
        <p:txBody>
          <a:bodyPr wrap="square" rtlCol="0">
            <a:spAutoFit/>
          </a:bodyPr>
          <a:lstStyle/>
          <a:p>
            <a:r>
              <a:rPr lang="es-EC" sz="3200" b="1" dirty="0" smtClean="0"/>
              <a:t>CONCLUSIONES</a:t>
            </a:r>
            <a:endParaRPr lang="es-EC" sz="32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1714480" y="5643578"/>
            <a:ext cx="107157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CuadroTexto"/>
          <p:cNvSpPr txBox="1"/>
          <p:nvPr/>
        </p:nvSpPr>
        <p:spPr>
          <a:xfrm>
            <a:off x="285720" y="1142984"/>
            <a:ext cx="8643998" cy="5324535"/>
          </a:xfrm>
          <a:prstGeom prst="rect">
            <a:avLst/>
          </a:prstGeom>
          <a:noFill/>
        </p:spPr>
        <p:txBody>
          <a:bodyPr wrap="square" rtlCol="0">
            <a:spAutoFit/>
          </a:bodyPr>
          <a:lstStyle/>
          <a:p>
            <a:pPr algn="just">
              <a:buFontTx/>
              <a:buChar char="-"/>
            </a:pPr>
            <a:r>
              <a:rPr lang="es-EC" sz="2000" dirty="0" smtClean="0"/>
              <a:t>El Sistema de seguridad móvil implementado es una tecnología que esta en de- </a:t>
            </a:r>
            <a:r>
              <a:rPr lang="es-EC" sz="2000" dirty="0" err="1" smtClean="0"/>
              <a:t>sarrollo</a:t>
            </a:r>
            <a:r>
              <a:rPr lang="es-EC" sz="2000" dirty="0" smtClean="0"/>
              <a:t>. En el mercado nacional no existen variedad de equipos que cumplan con estas características, sin embargo en el sector público ya se usan soluciones móviles de vídeo vigilancia para la seguridad de buses y taxis; mientras tanto en el sector privado de transporte</a:t>
            </a:r>
            <a:r>
              <a:rPr lang="es-EC" sz="2000" dirty="0" smtClean="0"/>
              <a:t>, especialmente </a:t>
            </a:r>
            <a:r>
              <a:rPr lang="es-EC" sz="2000" dirty="0" smtClean="0"/>
              <a:t>en el de transporte de valores, este tipo de soluciones no son aprovechadas por desconocimiento y por la baja oferta que existe actualmente en el Ecuador.</a:t>
            </a:r>
          </a:p>
          <a:p>
            <a:pPr algn="just">
              <a:buFontTx/>
              <a:buChar char="-"/>
            </a:pPr>
            <a:endParaRPr lang="en-US" sz="2000" dirty="0" smtClean="0"/>
          </a:p>
          <a:p>
            <a:pPr algn="just">
              <a:buFontTx/>
              <a:buChar char="-"/>
            </a:pPr>
            <a:r>
              <a:rPr lang="es-EC" sz="2000" dirty="0" smtClean="0"/>
              <a:t>El reglamento emitido por el Ministerio de Interior indica que los vehículos </a:t>
            </a:r>
            <a:r>
              <a:rPr lang="es-EC" sz="2000" dirty="0" err="1" smtClean="0"/>
              <a:t>blin</a:t>
            </a:r>
            <a:r>
              <a:rPr lang="es-EC" sz="2000" dirty="0" smtClean="0"/>
              <a:t>- dados obligatoriamente contaran con instalación de cámaras de alta resolución </a:t>
            </a:r>
            <a:r>
              <a:rPr lang="es-EC" sz="2000" dirty="0" smtClean="0"/>
              <a:t>además </a:t>
            </a:r>
            <a:r>
              <a:rPr lang="es-EC" sz="2000" dirty="0" smtClean="0"/>
              <a:t>que los equipos y sistemas de seguridad deberán cumplir las </a:t>
            </a:r>
            <a:r>
              <a:rPr lang="es-EC" sz="2000" dirty="0" err="1" smtClean="0"/>
              <a:t>especiﬁca</a:t>
            </a:r>
            <a:r>
              <a:rPr lang="es-EC" sz="2000" dirty="0" smtClean="0"/>
              <a:t>- </a:t>
            </a:r>
            <a:r>
              <a:rPr lang="es-EC" sz="2000" dirty="0" err="1" smtClean="0"/>
              <a:t>ciones</a:t>
            </a:r>
            <a:r>
              <a:rPr lang="es-EC" sz="2000" dirty="0" smtClean="0"/>
              <a:t> técnicas establecidas en el reglamento y solo los vehículos blindados que cuenten con el certiﬁcado de registro y autorización otorgado por el Ministerio del Interior, podrán prestar el servicio. Por tal razón se ha diseñado este Sistema móvil de seguridad, el mismo que cumple con las regulaciones legales vigentes en nuestro país, para ejercer esta actividad, con un alto grado de seguridad para los cliente.</a:t>
            </a:r>
            <a:endParaRPr lang="es-EC" sz="2000" dirty="0"/>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428596" y="285728"/>
            <a:ext cx="8143932" cy="584775"/>
          </a:xfrm>
          <a:prstGeom prst="rect">
            <a:avLst/>
          </a:prstGeom>
          <a:noFill/>
        </p:spPr>
        <p:txBody>
          <a:bodyPr wrap="square" rtlCol="0">
            <a:spAutoFit/>
          </a:bodyPr>
          <a:lstStyle/>
          <a:p>
            <a:r>
              <a:rPr lang="es-EC" sz="3200" b="1" dirty="0" smtClean="0"/>
              <a:t>CONCLUSIONES </a:t>
            </a:r>
            <a:endParaRPr lang="es-EC" sz="32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1714480" y="5643578"/>
            <a:ext cx="107157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CuadroTexto"/>
          <p:cNvSpPr txBox="1"/>
          <p:nvPr/>
        </p:nvSpPr>
        <p:spPr>
          <a:xfrm>
            <a:off x="500034" y="948690"/>
            <a:ext cx="8072494" cy="5293757"/>
          </a:xfrm>
          <a:prstGeom prst="rect">
            <a:avLst/>
          </a:prstGeom>
          <a:noFill/>
        </p:spPr>
        <p:txBody>
          <a:bodyPr wrap="square" rtlCol="0">
            <a:spAutoFit/>
          </a:bodyPr>
          <a:lstStyle/>
          <a:p>
            <a:pPr algn="just"/>
            <a:r>
              <a:rPr lang="es-EC" sz="2000" dirty="0" smtClean="0"/>
              <a:t>El sistema móvil de seguridad permite realizar un monitoreo en tiempo real transmitiendo audio/vídeo usando redes de tercera generación, además consta con un modulo GPS conﬁgurado para que envié las coordenadas de la ubicación de vehículo blindado cada 5 [segundos], esta información esta disponible sin la necesidad de que el Sistema este en uso ya que el servidor guarda un reporte de las coordenadas del blindado y permite obtener un reporte al ingresar al servidor del Sistema, Cumpliendo con los puntos del reglamento emitido y vigente para esta actividad.</a:t>
            </a:r>
          </a:p>
          <a:p>
            <a:pPr algn="just"/>
            <a:endParaRPr lang="en-US" sz="2000" dirty="0" smtClean="0"/>
          </a:p>
          <a:p>
            <a:pPr algn="just"/>
            <a:r>
              <a:rPr lang="es-EC" sz="2000" dirty="0" smtClean="0"/>
              <a:t>El dimensionamiento del disco duro es un aspecto muy importante a lo hora de realizar el diseño del sistema, debido a que no se puede determinar el espacio exacto que ocuparan los archivos de vídeo, principalmente porque el equipo MDVR utiliza un estándar de compresión de vídeo H.264 que dependiendo de la actividad en cada escena tendrá un mayo o menor tamaño, siendo muy </a:t>
            </a:r>
            <a:r>
              <a:rPr lang="es-EC" sz="2000" dirty="0" smtClean="0"/>
              <a:t>importante </a:t>
            </a:r>
            <a:r>
              <a:rPr lang="es-EC" sz="2000" dirty="0" smtClean="0"/>
              <a:t>determinar el porcentaje de actividad que captura cada una de las cámaras del sistema</a:t>
            </a:r>
          </a:p>
          <a:p>
            <a:endParaRPr lang="es-EC" dirty="0"/>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285720" y="214290"/>
            <a:ext cx="8143932" cy="584775"/>
          </a:xfrm>
          <a:prstGeom prst="rect">
            <a:avLst/>
          </a:prstGeom>
          <a:noFill/>
        </p:spPr>
        <p:txBody>
          <a:bodyPr wrap="square" rtlCol="0">
            <a:spAutoFit/>
          </a:bodyPr>
          <a:lstStyle/>
          <a:p>
            <a:r>
              <a:rPr lang="es-EC" sz="3200" b="1" dirty="0" smtClean="0"/>
              <a:t>CONCLUSIONES</a:t>
            </a:r>
            <a:endParaRPr lang="es-EC" sz="32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1714480" y="5643578"/>
            <a:ext cx="107157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CuadroTexto"/>
          <p:cNvSpPr txBox="1"/>
          <p:nvPr/>
        </p:nvSpPr>
        <p:spPr>
          <a:xfrm>
            <a:off x="357158" y="928670"/>
            <a:ext cx="8215370" cy="6186309"/>
          </a:xfrm>
          <a:prstGeom prst="rect">
            <a:avLst/>
          </a:prstGeom>
          <a:noFill/>
        </p:spPr>
        <p:txBody>
          <a:bodyPr wrap="square" rtlCol="0">
            <a:spAutoFit/>
          </a:bodyPr>
          <a:lstStyle/>
          <a:p>
            <a:pPr algn="just"/>
            <a:r>
              <a:rPr lang="es-EC" sz="2000" dirty="0" smtClean="0"/>
              <a:t>El </a:t>
            </a:r>
            <a:r>
              <a:rPr lang="es-EC" sz="2000" dirty="0" err="1" smtClean="0"/>
              <a:t>Throughput</a:t>
            </a:r>
            <a:r>
              <a:rPr lang="es-EC" sz="2000" dirty="0" smtClean="0"/>
              <a:t> real promedio de la prueba nos indica una tasa de descarga de datos mucho menor a la tasa ofrecida por el plan contratado al ISP, esto debido a que a la tasa de bits que se transmiten al cliente no se le puede inyectar una tasa de datos mayor del enlace que lo precede, en este caso de una red de telefonía celular 3G/UMTS, que se basa en la normativa IMT-2000 "Telecomunicaciones móviles internacionales" norma de la ITU, que establece una tasa de descarga máxima de 384[</a:t>
            </a:r>
            <a:r>
              <a:rPr lang="es-EC" sz="2000" dirty="0" err="1" smtClean="0"/>
              <a:t>kbps</a:t>
            </a:r>
            <a:r>
              <a:rPr lang="es-EC" sz="2000" dirty="0" smtClean="0"/>
              <a:t>] para redes móviles de tercera generación en lugares urbanos con movilidad máxima de 120 [km/h], se concluye de esta manera que el </a:t>
            </a:r>
            <a:r>
              <a:rPr lang="es-EC" sz="2000" dirty="0" err="1" smtClean="0"/>
              <a:t>Throughput</a:t>
            </a:r>
            <a:r>
              <a:rPr lang="es-EC" sz="2000" dirty="0" smtClean="0"/>
              <a:t> real del sistema móvil de seguridad se relaciona con el </a:t>
            </a:r>
            <a:r>
              <a:rPr lang="es-EC" sz="2000" dirty="0" err="1" smtClean="0"/>
              <a:t>Throughput</a:t>
            </a:r>
            <a:r>
              <a:rPr lang="es-EC" sz="2000" dirty="0" smtClean="0"/>
              <a:t> ofrecido por la tecnología 3G que utiliza el dispositivo grabador móvil MDVR.</a:t>
            </a:r>
          </a:p>
          <a:p>
            <a:pPr algn="just"/>
            <a:endParaRPr lang="en-US" sz="2000" dirty="0" smtClean="0"/>
          </a:p>
          <a:p>
            <a:pPr algn="just"/>
            <a:r>
              <a:rPr lang="es-EC" sz="2000" dirty="0" smtClean="0"/>
              <a:t>Cabe mencionar que el tiempo de ida y vuelta RTT, servidor-cliente que varia continuamente en la transmisión debe ser un valor adecuado, debido que al tener valores muy pequeños de RTT se pueden producir retransmisiones innecesarias y por el caso contrario los valores altos de RTT provocan una reacción muy lenta ala pérdida de un segmento, provocando una experiencia negativa para el cliente.</a:t>
            </a:r>
          </a:p>
          <a:p>
            <a:endParaRPr lang="es-EC" dirty="0" smtClean="0"/>
          </a:p>
          <a:p>
            <a:r>
              <a:rPr lang="es-EC" dirty="0" smtClean="0"/>
              <a:t> </a:t>
            </a:r>
            <a:endParaRPr lang="es-EC" dirty="0"/>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500034" y="500042"/>
            <a:ext cx="8143932" cy="584775"/>
          </a:xfrm>
          <a:prstGeom prst="rect">
            <a:avLst/>
          </a:prstGeom>
          <a:noFill/>
        </p:spPr>
        <p:txBody>
          <a:bodyPr wrap="square" rtlCol="0">
            <a:spAutoFit/>
          </a:bodyPr>
          <a:lstStyle/>
          <a:p>
            <a:r>
              <a:rPr lang="es-EC" sz="3200" b="1" dirty="0" smtClean="0"/>
              <a:t>CONCLUSIONES</a:t>
            </a:r>
            <a:endParaRPr lang="es-EC" sz="32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1714480" y="5643578"/>
            <a:ext cx="107157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CuadroTexto"/>
          <p:cNvSpPr txBox="1"/>
          <p:nvPr/>
        </p:nvSpPr>
        <p:spPr>
          <a:xfrm>
            <a:off x="642910" y="1500174"/>
            <a:ext cx="7643866" cy="4401205"/>
          </a:xfrm>
          <a:prstGeom prst="rect">
            <a:avLst/>
          </a:prstGeom>
          <a:noFill/>
        </p:spPr>
        <p:txBody>
          <a:bodyPr wrap="square" rtlCol="0">
            <a:spAutoFit/>
          </a:bodyPr>
          <a:lstStyle/>
          <a:p>
            <a:pPr algn="just"/>
            <a:r>
              <a:rPr lang="es-EC" sz="2000" dirty="0" smtClean="0"/>
              <a:t>La métricas de calidad de servicio (QoS) para redes de tercera generación UMTS no están completamente adaptadas al escenario de movilidad ni deﬁnidas para la integración de diferentes tecnologías, sin embargo luego de las pruebas realizadas se concluye que la satisfacción del cliente esta garantizada al poder realizar un monitoreo en tiempo real y contar con un respaldo de todos los vídeos en alta resolución cuando lo sea necesario ya sea de manera local o remota. </a:t>
            </a:r>
          </a:p>
          <a:p>
            <a:pPr algn="just"/>
            <a:endParaRPr lang="es-EC" sz="2000" dirty="0" smtClean="0"/>
          </a:p>
          <a:p>
            <a:pPr algn="just"/>
            <a:r>
              <a:rPr lang="es-EC" sz="2000" dirty="0" smtClean="0"/>
              <a:t>El dispositivo grabador móvil MDVR 9804 permite establecer una conexión con el sistema desde un lugar remoto por medio de las redes inalámbricas en este caso utilizando la tecnología celular 3G, de esta manera no es necesario contar con el equipo físicamente para realizar alguna conﬁguración requerida, permitiendo el control total del sistema de manera remota. </a:t>
            </a:r>
            <a:endParaRPr lang="es-EC" sz="2000" dirty="0"/>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500034" y="714356"/>
            <a:ext cx="8143932" cy="584775"/>
          </a:xfrm>
          <a:prstGeom prst="rect">
            <a:avLst/>
          </a:prstGeom>
          <a:noFill/>
        </p:spPr>
        <p:txBody>
          <a:bodyPr wrap="square" rtlCol="0">
            <a:spAutoFit/>
          </a:bodyPr>
          <a:lstStyle/>
          <a:p>
            <a:r>
              <a:rPr lang="es-EC" sz="3200" b="1" dirty="0" smtClean="0"/>
              <a:t>RECOMENDACIONES</a:t>
            </a:r>
            <a:endParaRPr lang="es-EC" sz="32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1714480" y="5643578"/>
            <a:ext cx="107157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CuadroTexto"/>
          <p:cNvSpPr txBox="1"/>
          <p:nvPr/>
        </p:nvSpPr>
        <p:spPr>
          <a:xfrm>
            <a:off x="571472" y="1428736"/>
            <a:ext cx="8143932" cy="4401205"/>
          </a:xfrm>
          <a:prstGeom prst="rect">
            <a:avLst/>
          </a:prstGeom>
          <a:noFill/>
        </p:spPr>
        <p:txBody>
          <a:bodyPr wrap="square" rtlCol="0">
            <a:spAutoFit/>
          </a:bodyPr>
          <a:lstStyle/>
          <a:p>
            <a:pPr algn="just"/>
            <a:r>
              <a:rPr lang="es-EC" sz="2000" dirty="0" smtClean="0"/>
              <a:t>Es recomendable que el dispositivo grabador móvil MDVR, sea instalado en un lugar con acceso restringido donde no se lo pueda manipular de ninguna manera, para resguardar los archivos que contienen el disco duro.</a:t>
            </a:r>
          </a:p>
          <a:p>
            <a:pPr algn="just"/>
            <a:endParaRPr lang="en-US" sz="2000" dirty="0" smtClean="0"/>
          </a:p>
          <a:p>
            <a:pPr algn="just"/>
            <a:r>
              <a:rPr lang="es-EC" sz="2000" dirty="0" smtClean="0"/>
              <a:t>Es importante que las antenas de WI-FI, 3G y GPS estén ﬁjadas correctamente en la parte superior del vehículo blindado para obtener una mejor señal para la transmisión de datos hacia el servidor.</a:t>
            </a:r>
          </a:p>
          <a:p>
            <a:pPr algn="just"/>
            <a:endParaRPr lang="en-US" sz="2000" dirty="0" smtClean="0"/>
          </a:p>
          <a:p>
            <a:pPr algn="just"/>
            <a:r>
              <a:rPr lang="es-EC" sz="2000" dirty="0" smtClean="0"/>
              <a:t>No es recomendable utilizar equipos de vídeo vigilancia ﬁjos en soluciones móviles, debido a que no están diseñados para soportar vibración común en los autos, las cámaras comunes no restablecen la imagen de manera adecuada luego de pasar algún desnivel en la </a:t>
            </a:r>
            <a:r>
              <a:rPr lang="es-EC" sz="2000" dirty="0" smtClean="0"/>
              <a:t>v</a:t>
            </a:r>
            <a:r>
              <a:rPr lang="en-US" sz="2000" dirty="0" smtClean="0"/>
              <a:t>í</a:t>
            </a:r>
            <a:r>
              <a:rPr lang="es-EC" sz="2000" dirty="0" smtClean="0"/>
              <a:t>a </a:t>
            </a:r>
            <a:r>
              <a:rPr lang="es-EC" sz="2000" dirty="0" smtClean="0"/>
              <a:t>y el aspecto mas importante no permiten un monitoreo en tiempo real debido a que no presentan un modulo para transmisión inalámbrica.</a:t>
            </a:r>
            <a:endParaRPr lang="es-EC" sz="2000" dirty="0"/>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CuadroTexto"/>
          <p:cNvSpPr txBox="1"/>
          <p:nvPr/>
        </p:nvSpPr>
        <p:spPr>
          <a:xfrm>
            <a:off x="928662" y="642918"/>
            <a:ext cx="3643338" cy="923330"/>
          </a:xfrm>
          <a:prstGeom prst="rect">
            <a:avLst/>
          </a:prstGeom>
          <a:noFill/>
        </p:spPr>
        <p:txBody>
          <a:bodyPr wrap="square" rtlCol="0">
            <a:spAutoFit/>
          </a:bodyPr>
          <a:lstStyle/>
          <a:p>
            <a:r>
              <a:rPr lang="en-US" sz="3600" b="1" dirty="0" smtClean="0"/>
              <a:t>OBJETIVOS</a:t>
            </a:r>
          </a:p>
          <a:p>
            <a:endParaRPr lang="en-US" dirty="0" smtClean="0"/>
          </a:p>
        </p:txBody>
      </p:sp>
      <p:sp>
        <p:nvSpPr>
          <p:cNvPr id="4" name="3 Rectángulo"/>
          <p:cNvSpPr/>
          <p:nvPr/>
        </p:nvSpPr>
        <p:spPr>
          <a:xfrm>
            <a:off x="928662" y="1928802"/>
            <a:ext cx="6715172" cy="230832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lvl="2" indent="0">
              <a:buNone/>
            </a:pPr>
            <a:r>
              <a:rPr lang="es-ES" sz="2400" b="1" dirty="0" smtClean="0">
                <a:solidFill>
                  <a:schemeClr val="bg2">
                    <a:lumMod val="10000"/>
                  </a:schemeClr>
                </a:solidFill>
              </a:rPr>
              <a:t>OBJETIVO GENERAL</a:t>
            </a:r>
          </a:p>
          <a:p>
            <a:pPr marL="0" lvl="2" indent="0">
              <a:buNone/>
            </a:pPr>
            <a:endParaRPr lang="es-ES" sz="2400" b="1" dirty="0" smtClean="0">
              <a:solidFill>
                <a:schemeClr val="bg2">
                  <a:lumMod val="10000"/>
                </a:schemeClr>
              </a:solidFill>
            </a:endParaRPr>
          </a:p>
          <a:p>
            <a:pPr marL="0" lvl="2" indent="0" algn="just">
              <a:buNone/>
            </a:pPr>
            <a:r>
              <a:rPr lang="es-EC" sz="2400" dirty="0" smtClean="0">
                <a:solidFill>
                  <a:schemeClr val="bg2">
                    <a:lumMod val="10000"/>
                  </a:schemeClr>
                </a:solidFill>
              </a:rPr>
              <a:t>Diseñar e implementar un Sistema completo de seguridad, que  contempla vídeo vigilancia móvil y posicionamiento global GPS 	en tiempo real, para vehículos Blindados de transporte de Valores</a:t>
            </a:r>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CuadroTexto"/>
          <p:cNvSpPr txBox="1"/>
          <p:nvPr/>
        </p:nvSpPr>
        <p:spPr>
          <a:xfrm>
            <a:off x="428596" y="1785926"/>
            <a:ext cx="2500330" cy="369332"/>
          </a:xfrm>
          <a:prstGeom prst="rect">
            <a:avLst/>
          </a:prstGeom>
          <a:noFill/>
        </p:spPr>
        <p:txBody>
          <a:bodyPr wrap="square" rtlCol="0">
            <a:spAutoFit/>
          </a:bodyPr>
          <a:lstStyle/>
          <a:p>
            <a:endParaRPr lang="es-EC" dirty="0"/>
          </a:p>
        </p:txBody>
      </p:sp>
      <p:sp>
        <p:nvSpPr>
          <p:cNvPr id="13" name="12 CuadroTexto"/>
          <p:cNvSpPr txBox="1"/>
          <p:nvPr/>
        </p:nvSpPr>
        <p:spPr>
          <a:xfrm>
            <a:off x="500034" y="714356"/>
            <a:ext cx="8143932" cy="584775"/>
          </a:xfrm>
          <a:prstGeom prst="rect">
            <a:avLst/>
          </a:prstGeom>
          <a:noFill/>
        </p:spPr>
        <p:txBody>
          <a:bodyPr wrap="square" rtlCol="0">
            <a:spAutoFit/>
          </a:bodyPr>
          <a:lstStyle/>
          <a:p>
            <a:r>
              <a:rPr lang="es-EC" sz="3200" b="1" dirty="0" smtClean="0"/>
              <a:t>RECOMENDACIONES</a:t>
            </a:r>
            <a:endParaRPr lang="es-EC" sz="3200" b="1" dirty="0"/>
          </a:p>
        </p:txBody>
      </p:sp>
      <p:sp>
        <p:nvSpPr>
          <p:cNvPr id="8" name="7 Rectángulo"/>
          <p:cNvSpPr/>
          <p:nvPr/>
        </p:nvSpPr>
        <p:spPr>
          <a:xfrm>
            <a:off x="1214414" y="5286388"/>
            <a:ext cx="1143008"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500034" y="4857760"/>
            <a:ext cx="107157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1714480" y="5643578"/>
            <a:ext cx="107157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CuadroTexto"/>
          <p:cNvSpPr txBox="1"/>
          <p:nvPr/>
        </p:nvSpPr>
        <p:spPr>
          <a:xfrm>
            <a:off x="571472" y="1428736"/>
            <a:ext cx="8143932" cy="4093428"/>
          </a:xfrm>
          <a:prstGeom prst="rect">
            <a:avLst/>
          </a:prstGeom>
          <a:noFill/>
        </p:spPr>
        <p:txBody>
          <a:bodyPr wrap="square" rtlCol="0">
            <a:spAutoFit/>
          </a:bodyPr>
          <a:lstStyle/>
          <a:p>
            <a:pPr algn="just"/>
            <a:r>
              <a:rPr lang="es-EC" sz="2000" dirty="0" smtClean="0"/>
              <a:t>Se debe veriﬁcar el correcto funcionamiento de la SIM card , debido a que la manipulación constante en la instalación en el MDVR puede dañarla y no podrá transmitir.</a:t>
            </a:r>
          </a:p>
          <a:p>
            <a:pPr algn="just"/>
            <a:endParaRPr lang="en-US" sz="2000" dirty="0" smtClean="0"/>
          </a:p>
          <a:p>
            <a:pPr algn="just"/>
            <a:r>
              <a:rPr lang="es-EC" sz="2000" dirty="0" smtClean="0"/>
              <a:t>Es fundamental la adquisición de una IP ﬁja en la WAN(WAN AREA NETWORK), la cual incurre en un gasto adicional que actualmente ha bajado su valor considerablemente siendo muy accesibles contratarlas, esto permitirá que el MDVR pueda apuntar a una dirección IP ﬁja para trasmitir los datos.</a:t>
            </a:r>
          </a:p>
          <a:p>
            <a:pPr algn="just"/>
            <a:endParaRPr lang="en-US" sz="2000" dirty="0" smtClean="0"/>
          </a:p>
          <a:p>
            <a:pPr algn="just"/>
            <a:r>
              <a:rPr lang="es-EC" sz="2000" dirty="0" smtClean="0"/>
              <a:t>Es importante conﬁgurar correctamente el punto de acceso a Internet APN(Access Point </a:t>
            </a:r>
            <a:r>
              <a:rPr lang="es-EC" sz="2000" dirty="0" err="1" smtClean="0"/>
              <a:t>Name</a:t>
            </a:r>
            <a:r>
              <a:rPr lang="es-EC" sz="2000" dirty="0" smtClean="0"/>
              <a:t>) del operador de telefonía celular de la SIM card, para registrarse en la red y tener acceso a la red de datos.</a:t>
            </a:r>
            <a:endParaRPr lang="es-EC" sz="2000" dirty="0"/>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5 CuadroTexto"/>
          <p:cNvSpPr txBox="1"/>
          <p:nvPr/>
        </p:nvSpPr>
        <p:spPr>
          <a:xfrm>
            <a:off x="642910" y="357166"/>
            <a:ext cx="5929354" cy="646331"/>
          </a:xfrm>
          <a:prstGeom prst="rect">
            <a:avLst/>
          </a:prstGeom>
          <a:noFill/>
        </p:spPr>
        <p:txBody>
          <a:bodyPr wrap="square" rtlCol="0">
            <a:spAutoFit/>
          </a:bodyPr>
          <a:lstStyle/>
          <a:p>
            <a:r>
              <a:rPr lang="en-US" sz="3600" b="1" dirty="0" smtClean="0"/>
              <a:t>OBJETIVOS </a:t>
            </a:r>
            <a:endParaRPr lang="es-EC" sz="3600" b="1" dirty="0"/>
          </a:p>
        </p:txBody>
      </p:sp>
      <p:graphicFrame>
        <p:nvGraphicFramePr>
          <p:cNvPr id="8" name="5 Marcador de contenido"/>
          <p:cNvGraphicFramePr>
            <a:graphicFrameLocks/>
          </p:cNvGraphicFramePr>
          <p:nvPr/>
        </p:nvGraphicFramePr>
        <p:xfrm>
          <a:off x="428564" y="857232"/>
          <a:ext cx="8715436" cy="5572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95527723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89" name="Picture 1" descr="D:\JOB\Sistemas de CCTV\FOTOS\Publicidad\1. Publicidad CCTV.jpg"/>
          <p:cNvPicPr>
            <a:picLocks noChangeAspect="1" noChangeArrowheads="1"/>
          </p:cNvPicPr>
          <p:nvPr/>
        </p:nvPicPr>
        <p:blipFill>
          <a:blip r:embed="rId3"/>
          <a:srcRect l="8593" t="15278" b="22222"/>
          <a:stretch>
            <a:fillRect/>
          </a:stretch>
        </p:blipFill>
        <p:spPr bwMode="auto">
          <a:xfrm>
            <a:off x="428596" y="1785926"/>
            <a:ext cx="8358214" cy="3214710"/>
          </a:xfrm>
          <a:prstGeom prst="rect">
            <a:avLst/>
          </a:prstGeom>
        </p:spPr>
        <p:style>
          <a:lnRef idx="2">
            <a:schemeClr val="accent3"/>
          </a:lnRef>
          <a:fillRef idx="1">
            <a:schemeClr val="lt1"/>
          </a:fillRef>
          <a:effectRef idx="0">
            <a:schemeClr val="accent3"/>
          </a:effectRef>
          <a:fontRef idx="minor">
            <a:schemeClr val="dk1"/>
          </a:fontRef>
        </p:style>
      </p:pic>
      <p:sp>
        <p:nvSpPr>
          <p:cNvPr id="4" name="3 Rectángulo"/>
          <p:cNvSpPr/>
          <p:nvPr/>
        </p:nvSpPr>
        <p:spPr>
          <a:xfrm>
            <a:off x="3214678" y="3929066"/>
            <a:ext cx="785818" cy="2143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CuadroTexto"/>
          <p:cNvSpPr txBox="1"/>
          <p:nvPr/>
        </p:nvSpPr>
        <p:spPr>
          <a:xfrm>
            <a:off x="571472" y="571480"/>
            <a:ext cx="7000924" cy="646331"/>
          </a:xfrm>
          <a:prstGeom prst="rect">
            <a:avLst/>
          </a:prstGeom>
          <a:noFill/>
        </p:spPr>
        <p:txBody>
          <a:bodyPr wrap="square" rtlCol="0">
            <a:spAutoFit/>
          </a:bodyPr>
          <a:lstStyle/>
          <a:p>
            <a:r>
              <a:rPr lang="es-EC" sz="3600" b="1" dirty="0" smtClean="0"/>
              <a:t>SISTEMAS DE V</a:t>
            </a:r>
            <a:r>
              <a:rPr lang="en-US" sz="3600" b="1" dirty="0" smtClean="0"/>
              <a:t>Í</a:t>
            </a:r>
            <a:r>
              <a:rPr lang="es-EC" sz="3600" b="1" dirty="0" smtClean="0"/>
              <a:t>DEO VIGILANCIA</a:t>
            </a:r>
            <a:endParaRPr lang="es-EC" sz="3600" b="1" dirty="0"/>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l="20297" t="79733" r="9941" b="12766"/>
          <a:stretch>
            <a:fillRect/>
          </a:stretch>
        </p:blipFill>
        <p:spPr bwMode="auto">
          <a:xfrm>
            <a:off x="0" y="6308725"/>
            <a:ext cx="9144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2 CuadroTexto"/>
          <p:cNvSpPr txBox="1"/>
          <p:nvPr/>
        </p:nvSpPr>
        <p:spPr>
          <a:xfrm>
            <a:off x="500034" y="357166"/>
            <a:ext cx="8001056" cy="1200329"/>
          </a:xfrm>
          <a:prstGeom prst="rect">
            <a:avLst/>
          </a:prstGeom>
          <a:noFill/>
        </p:spPr>
        <p:txBody>
          <a:bodyPr wrap="square" rtlCol="0">
            <a:spAutoFit/>
          </a:bodyPr>
          <a:lstStyle/>
          <a:p>
            <a:r>
              <a:rPr lang="en-US" sz="3600" b="1" dirty="0" smtClean="0"/>
              <a:t>MINISTERIO DEL INTERIOR – ACUERDO  No. 5499</a:t>
            </a:r>
            <a:endParaRPr lang="es-EC" sz="3600" b="1" dirty="0"/>
          </a:p>
        </p:txBody>
      </p:sp>
      <p:sp>
        <p:nvSpPr>
          <p:cNvPr id="4" name="3 CuadroTexto"/>
          <p:cNvSpPr txBox="1"/>
          <p:nvPr/>
        </p:nvSpPr>
        <p:spPr>
          <a:xfrm>
            <a:off x="714348" y="2071678"/>
            <a:ext cx="7643866" cy="3108543"/>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s-EC" sz="2800" dirty="0" smtClean="0"/>
              <a:t>(23-OCT-2014)Reglamento para el control y supervisión del servicio de seguridad móvil en la transportación de especies monetarias y valores, las Disposiciones técnicas de seguridad; y, blindaje.</a:t>
            </a:r>
          </a:p>
          <a:p>
            <a:pPr algn="just"/>
            <a:endParaRPr lang="es-EC" sz="2800" dirty="0" smtClean="0"/>
          </a:p>
          <a:p>
            <a:pPr algn="just"/>
            <a:r>
              <a:rPr lang="es-EC" sz="2800" dirty="0" smtClean="0"/>
              <a:t>Capítulo Cinco referente a las cámaras y MDVR.</a:t>
            </a:r>
          </a:p>
          <a:p>
            <a:pPr algn="just"/>
            <a:endParaRPr lang="es-EC" sz="2800" dirty="0"/>
          </a:p>
        </p:txBody>
      </p:sp>
    </p:spTree>
    <p:extLst>
      <p:ext uri="{BB962C8B-B14F-4D97-AF65-F5344CB8AC3E}">
        <p14:creationId xmlns="" xmlns:p14="http://schemas.microsoft.com/office/powerpoint/2010/main" val="1227062319"/>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1213</TotalTime>
  <Words>2066</Words>
  <Application>Microsoft Office PowerPoint</Application>
  <PresentationFormat>Presentación en pantalla (4:3)</PresentationFormat>
  <Paragraphs>184</Paragraphs>
  <Slides>60</Slides>
  <Notes>9</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60</vt:i4>
      </vt:variant>
    </vt:vector>
  </HeadingPairs>
  <TitlesOfParts>
    <vt:vector size="62" baseType="lpstr">
      <vt:lpstr>Tema de Office</vt:lpstr>
      <vt:lpstr>CorelDRAW</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Usuario</dc:creator>
  <cp:lastModifiedBy>Usuario</cp:lastModifiedBy>
  <cp:revision>89</cp:revision>
  <dcterms:created xsi:type="dcterms:W3CDTF">2015-12-17T15:35:38Z</dcterms:created>
  <dcterms:modified xsi:type="dcterms:W3CDTF">2016-01-11T18:54:39Z</dcterms:modified>
</cp:coreProperties>
</file>