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82" r:id="rId3"/>
    <p:sldId id="264" r:id="rId4"/>
    <p:sldId id="283" r:id="rId5"/>
    <p:sldId id="281" r:id="rId6"/>
    <p:sldId id="267" r:id="rId7"/>
    <p:sldId id="284" r:id="rId8"/>
    <p:sldId id="268" r:id="rId9"/>
    <p:sldId id="269" r:id="rId10"/>
    <p:sldId id="270" r:id="rId11"/>
    <p:sldId id="271" r:id="rId12"/>
    <p:sldId id="272" r:id="rId13"/>
    <p:sldId id="274" r:id="rId14"/>
    <p:sldId id="273" r:id="rId15"/>
    <p:sldId id="275" r:id="rId16"/>
    <p:sldId id="276" r:id="rId17"/>
    <p:sldId id="277" r:id="rId18"/>
    <p:sldId id="285" r:id="rId19"/>
    <p:sldId id="287" r:id="rId20"/>
    <p:sldId id="280" r:id="rId2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6600"/>
    <a:srgbClr val="FF9933"/>
    <a:srgbClr val="FF9966"/>
    <a:srgbClr val="9966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70" d="100"/>
          <a:sy n="70" d="100"/>
        </p:scale>
        <p:origin x="-1584" y="-4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 Id="rId4" Type="http://schemas.openxmlformats.org/officeDocument/2006/relationships/image" Target="../media/image5.jpeg"/></Relationships>
</file>

<file path=ppt/diagrams/_rels/data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ata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 Id="rId4" Type="http://schemas.openxmlformats.org/officeDocument/2006/relationships/image" Target="../media/image5.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61807-E81A-49C8-BF9A-42882795234F}"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C"/>
        </a:p>
      </dgm:t>
    </dgm:pt>
    <dgm:pt modelId="{3409701A-79A9-4269-96E1-6B76C8F9B64C}">
      <dgm:prSet phldrT="[Texto]" custT="1"/>
      <dgm:spPr/>
      <dgm:t>
        <a:bodyPr/>
        <a:lstStyle/>
        <a:p>
          <a:r>
            <a:rPr lang="es-EC" sz="1600" b="1" dirty="0" smtClean="0"/>
            <a:t>Fase plagada por los rezagos coloniales</a:t>
          </a:r>
          <a:endParaRPr lang="es-EC" sz="1600" b="1" dirty="0"/>
        </a:p>
      </dgm:t>
    </dgm:pt>
    <dgm:pt modelId="{0BEE39F0-2A8F-43C4-86B6-149E47EC2314}" type="parTrans" cxnId="{F846AE9C-8379-4646-B597-B801C6270AD5}">
      <dgm:prSet/>
      <dgm:spPr/>
      <dgm:t>
        <a:bodyPr/>
        <a:lstStyle/>
        <a:p>
          <a:endParaRPr lang="es-EC"/>
        </a:p>
      </dgm:t>
    </dgm:pt>
    <dgm:pt modelId="{93DD2B43-1F3D-49C0-B9E6-9EEA73B34E27}" type="sibTrans" cxnId="{F846AE9C-8379-4646-B597-B801C6270AD5}">
      <dgm:prSet/>
      <dgm:spPr/>
      <dgm:t>
        <a:bodyPr/>
        <a:lstStyle/>
        <a:p>
          <a:endParaRPr lang="es-EC"/>
        </a:p>
      </dgm:t>
    </dgm:pt>
    <dgm:pt modelId="{F8149FF2-CC12-487D-95B5-DFE278E78DFF}">
      <dgm:prSet phldrT="[Texto]"/>
      <dgm:spPr/>
      <dgm:t>
        <a:bodyPr/>
        <a:lstStyle/>
        <a:p>
          <a:r>
            <a:rPr lang="es-EC" b="1" dirty="0" smtClean="0"/>
            <a:t>Modalidad primario -  exportadora</a:t>
          </a:r>
          <a:endParaRPr lang="es-EC" b="1" dirty="0"/>
        </a:p>
      </dgm:t>
    </dgm:pt>
    <dgm:pt modelId="{B684EAA4-C4D9-4618-A5EC-01E608E032B9}" type="parTrans" cxnId="{28F92858-0C06-468C-8DC6-2C48AA8988B6}">
      <dgm:prSet/>
      <dgm:spPr/>
      <dgm:t>
        <a:bodyPr/>
        <a:lstStyle/>
        <a:p>
          <a:endParaRPr lang="es-EC"/>
        </a:p>
      </dgm:t>
    </dgm:pt>
    <dgm:pt modelId="{74493CFA-20BA-46EE-A3A9-91E6F25CF522}" type="sibTrans" cxnId="{28F92858-0C06-468C-8DC6-2C48AA8988B6}">
      <dgm:prSet/>
      <dgm:spPr/>
      <dgm:t>
        <a:bodyPr/>
        <a:lstStyle/>
        <a:p>
          <a:endParaRPr lang="es-EC"/>
        </a:p>
      </dgm:t>
    </dgm:pt>
    <dgm:pt modelId="{3639CABA-609F-4DB0-9933-71B6F845633A}">
      <dgm:prSet phldrT="[Texto]"/>
      <dgm:spPr/>
      <dgm:t>
        <a:bodyPr/>
        <a:lstStyle/>
        <a:p>
          <a:r>
            <a:rPr lang="es-EC" b="1" dirty="0" smtClean="0"/>
            <a:t>Modalidad de industrialización (sustitución de importaciones )</a:t>
          </a:r>
          <a:endParaRPr lang="es-EC" b="1" dirty="0"/>
        </a:p>
      </dgm:t>
    </dgm:pt>
    <dgm:pt modelId="{69ADC727-B467-4A6E-93C0-553580D7EEB5}" type="parTrans" cxnId="{AFB28D22-0F74-4156-99B6-1DC7DF9A6056}">
      <dgm:prSet/>
      <dgm:spPr/>
      <dgm:t>
        <a:bodyPr/>
        <a:lstStyle/>
        <a:p>
          <a:endParaRPr lang="es-EC"/>
        </a:p>
      </dgm:t>
    </dgm:pt>
    <dgm:pt modelId="{1B758D79-3696-494B-9A5B-0E5F74B465DA}" type="sibTrans" cxnId="{AFB28D22-0F74-4156-99B6-1DC7DF9A6056}">
      <dgm:prSet/>
      <dgm:spPr/>
      <dgm:t>
        <a:bodyPr/>
        <a:lstStyle/>
        <a:p>
          <a:endParaRPr lang="es-EC"/>
        </a:p>
      </dgm:t>
    </dgm:pt>
    <dgm:pt modelId="{B3EF9138-96A3-4905-BEEB-79C4A78B32C6}">
      <dgm:prSet/>
      <dgm:spPr/>
      <dgm:t>
        <a:bodyPr/>
        <a:lstStyle/>
        <a:p>
          <a:r>
            <a:rPr lang="es-EC" b="1" dirty="0" err="1" smtClean="0"/>
            <a:t>Reprimarización</a:t>
          </a:r>
          <a:r>
            <a:rPr lang="es-EC" b="1" dirty="0" smtClean="0"/>
            <a:t> modernizada de su economía</a:t>
          </a:r>
          <a:endParaRPr lang="es-EC" b="1" dirty="0"/>
        </a:p>
      </dgm:t>
    </dgm:pt>
    <dgm:pt modelId="{6911BAC1-C514-4297-886B-06D708E1D4A0}" type="parTrans" cxnId="{36EF74C7-99AC-4309-B75D-D4A207970C63}">
      <dgm:prSet/>
      <dgm:spPr/>
      <dgm:t>
        <a:bodyPr/>
        <a:lstStyle/>
        <a:p>
          <a:endParaRPr lang="es-EC"/>
        </a:p>
      </dgm:t>
    </dgm:pt>
    <dgm:pt modelId="{C65F01FD-B0FE-493D-97C9-F0B4D4CD8AD1}" type="sibTrans" cxnId="{36EF74C7-99AC-4309-B75D-D4A207970C63}">
      <dgm:prSet/>
      <dgm:spPr/>
      <dgm:t>
        <a:bodyPr/>
        <a:lstStyle/>
        <a:p>
          <a:endParaRPr lang="es-EC"/>
        </a:p>
      </dgm:t>
    </dgm:pt>
    <dgm:pt modelId="{4360A73B-E051-4575-890B-21156A4505B8}" type="pres">
      <dgm:prSet presAssocID="{DC161807-E81A-49C8-BF9A-42882795234F}" presName="Name0" presStyleCnt="0">
        <dgm:presLayoutVars>
          <dgm:dir/>
          <dgm:resizeHandles val="exact"/>
        </dgm:presLayoutVars>
      </dgm:prSet>
      <dgm:spPr/>
      <dgm:t>
        <a:bodyPr/>
        <a:lstStyle/>
        <a:p>
          <a:endParaRPr lang="es-EC"/>
        </a:p>
      </dgm:t>
    </dgm:pt>
    <dgm:pt modelId="{56BA27CB-46D6-4914-8877-8881BD163362}" type="pres">
      <dgm:prSet presAssocID="{3409701A-79A9-4269-96E1-6B76C8F9B64C}" presName="composite" presStyleCnt="0"/>
      <dgm:spPr/>
    </dgm:pt>
    <dgm:pt modelId="{F0BD1537-BDF3-4B72-964E-EC54B5FEB64B}" type="pres">
      <dgm:prSet presAssocID="{3409701A-79A9-4269-96E1-6B76C8F9B64C}" presName="rect1" presStyleLbl="trAlignAcc1" presStyleIdx="0" presStyleCnt="4" custScaleX="67623" custScaleY="30635" custLinFactNeighborX="-6670" custLinFactNeighborY="-623">
        <dgm:presLayoutVars>
          <dgm:bulletEnabled val="1"/>
        </dgm:presLayoutVars>
      </dgm:prSet>
      <dgm:spPr/>
      <dgm:t>
        <a:bodyPr/>
        <a:lstStyle/>
        <a:p>
          <a:endParaRPr lang="es-EC"/>
        </a:p>
      </dgm:t>
    </dgm:pt>
    <dgm:pt modelId="{2C650E42-C769-4915-BB4F-2F1DBEBCE5C2}" type="pres">
      <dgm:prSet presAssocID="{3409701A-79A9-4269-96E1-6B76C8F9B64C}" presName="rect2" presStyleLbl="fgImgPlace1" presStyleIdx="0" presStyleCnt="4" custScaleX="137698" custScaleY="53369"/>
      <dgm:spPr>
        <a:blipFill>
          <a:blip xmlns:r="http://schemas.openxmlformats.org/officeDocument/2006/relationships" r:embed="rId1">
            <a:extLst>
              <a:ext uri="{28A0092B-C50C-407E-A947-70E740481C1C}">
                <a14:useLocalDpi xmlns:a14="http://schemas.microsoft.com/office/drawing/2010/main" xmlns="" val="0"/>
              </a:ext>
            </a:extLst>
          </a:blip>
          <a:srcRect/>
          <a:stretch>
            <a:fillRect t="-49000" b="-49000"/>
          </a:stretch>
        </a:blipFill>
      </dgm:spPr>
      <dgm:t>
        <a:bodyPr/>
        <a:lstStyle/>
        <a:p>
          <a:endParaRPr lang="es-EC"/>
        </a:p>
      </dgm:t>
    </dgm:pt>
    <dgm:pt modelId="{39B7C6F1-65FD-49DA-8215-10D6335ED7D1}" type="pres">
      <dgm:prSet presAssocID="{93DD2B43-1F3D-49C0-B9E6-9EEA73B34E27}" presName="sibTrans" presStyleCnt="0"/>
      <dgm:spPr/>
    </dgm:pt>
    <dgm:pt modelId="{5ECBDCBF-79E7-4838-935D-95D0F8A02E7A}" type="pres">
      <dgm:prSet presAssocID="{F8149FF2-CC12-487D-95B5-DFE278E78DFF}" presName="composite" presStyleCnt="0"/>
      <dgm:spPr/>
    </dgm:pt>
    <dgm:pt modelId="{F7D9B92F-774E-4E08-A921-98D418F51E24}" type="pres">
      <dgm:prSet presAssocID="{F8149FF2-CC12-487D-95B5-DFE278E78DFF}" presName="rect1" presStyleLbl="trAlignAcc1" presStyleIdx="1" presStyleCnt="4" custScaleX="68530" custScaleY="30635" custLinFactNeighborX="-7296" custLinFactNeighborY="-1068">
        <dgm:presLayoutVars>
          <dgm:bulletEnabled val="1"/>
        </dgm:presLayoutVars>
      </dgm:prSet>
      <dgm:spPr/>
      <dgm:t>
        <a:bodyPr/>
        <a:lstStyle/>
        <a:p>
          <a:endParaRPr lang="es-EC"/>
        </a:p>
      </dgm:t>
    </dgm:pt>
    <dgm:pt modelId="{3D132B3A-2A1C-4063-8D81-104B36BF3D5D}" type="pres">
      <dgm:prSet presAssocID="{F8149FF2-CC12-487D-95B5-DFE278E78DFF}" presName="rect2" presStyleLbl="fgImgPlace1" presStyleIdx="1" presStyleCnt="4" custScaleX="137698" custScaleY="53369"/>
      <dgm:spPr>
        <a:blipFill>
          <a:blip xmlns:r="http://schemas.openxmlformats.org/officeDocument/2006/relationships" r:embed="rId2">
            <a:extLst>
              <a:ext uri="{28A0092B-C50C-407E-A947-70E740481C1C}">
                <a14:useLocalDpi xmlns:a14="http://schemas.microsoft.com/office/drawing/2010/main" xmlns="" val="0"/>
              </a:ext>
            </a:extLst>
          </a:blip>
          <a:srcRect/>
          <a:stretch>
            <a:fillRect t="-66000" b="-66000"/>
          </a:stretch>
        </a:blipFill>
      </dgm:spPr>
      <dgm:t>
        <a:bodyPr/>
        <a:lstStyle/>
        <a:p>
          <a:endParaRPr lang="es-EC"/>
        </a:p>
      </dgm:t>
    </dgm:pt>
    <dgm:pt modelId="{903BB086-008B-40BF-90E1-098FCEE3B695}" type="pres">
      <dgm:prSet presAssocID="{74493CFA-20BA-46EE-A3A9-91E6F25CF522}" presName="sibTrans" presStyleCnt="0"/>
      <dgm:spPr/>
    </dgm:pt>
    <dgm:pt modelId="{EAFC2E81-58D5-4AB6-BB6A-9F2F5B4B9075}" type="pres">
      <dgm:prSet presAssocID="{3639CABA-609F-4DB0-9933-71B6F845633A}" presName="composite" presStyleCnt="0"/>
      <dgm:spPr/>
    </dgm:pt>
    <dgm:pt modelId="{9BD1E41E-7C9E-4E90-9CF5-16C4133FDB04}" type="pres">
      <dgm:prSet presAssocID="{3639CABA-609F-4DB0-9933-71B6F845633A}" presName="rect1" presStyleLbl="trAlignAcc1" presStyleIdx="2" presStyleCnt="4" custScaleX="68237" custScaleY="30635" custLinFactNeighborX="-6669" custLinFactNeighborY="-623">
        <dgm:presLayoutVars>
          <dgm:bulletEnabled val="1"/>
        </dgm:presLayoutVars>
      </dgm:prSet>
      <dgm:spPr/>
      <dgm:t>
        <a:bodyPr/>
        <a:lstStyle/>
        <a:p>
          <a:endParaRPr lang="es-EC"/>
        </a:p>
      </dgm:t>
    </dgm:pt>
    <dgm:pt modelId="{6590DBA4-84FC-47D5-B534-455AD3BBB4B6}" type="pres">
      <dgm:prSet presAssocID="{3639CABA-609F-4DB0-9933-71B6F845633A}" presName="rect2" presStyleLbl="fgImgPlace1" presStyleIdx="2" presStyleCnt="4" custScaleX="137698" custScaleY="53369"/>
      <dgm:spPr>
        <a:blipFill>
          <a:blip xmlns:r="http://schemas.openxmlformats.org/officeDocument/2006/relationships" r:embed="rId3">
            <a:extLst>
              <a:ext uri="{28A0092B-C50C-407E-A947-70E740481C1C}">
                <a14:useLocalDpi xmlns:a14="http://schemas.microsoft.com/office/drawing/2010/main" xmlns="" val="0"/>
              </a:ext>
            </a:extLst>
          </a:blip>
          <a:srcRect/>
          <a:stretch>
            <a:fillRect t="-15000" b="-15000"/>
          </a:stretch>
        </a:blipFill>
      </dgm:spPr>
      <dgm:t>
        <a:bodyPr/>
        <a:lstStyle/>
        <a:p>
          <a:endParaRPr lang="es-EC"/>
        </a:p>
      </dgm:t>
    </dgm:pt>
    <dgm:pt modelId="{AC259641-0636-47DE-BB6F-0CA784F51831}" type="pres">
      <dgm:prSet presAssocID="{1B758D79-3696-494B-9A5B-0E5F74B465DA}" presName="sibTrans" presStyleCnt="0"/>
      <dgm:spPr/>
    </dgm:pt>
    <dgm:pt modelId="{1AC8C965-2ACD-44E2-A8DA-DA79FC7F4200}" type="pres">
      <dgm:prSet presAssocID="{B3EF9138-96A3-4905-BEEB-79C4A78B32C6}" presName="composite" presStyleCnt="0"/>
      <dgm:spPr/>
    </dgm:pt>
    <dgm:pt modelId="{00527BFC-8AA8-4158-B7DB-E0CC4387881B}" type="pres">
      <dgm:prSet presAssocID="{B3EF9138-96A3-4905-BEEB-79C4A78B32C6}" presName="rect1" presStyleLbl="trAlignAcc1" presStyleIdx="3" presStyleCnt="4" custScaleX="69874" custScaleY="30635" custLinFactNeighborX="-6669" custLinFactNeighborY="-666">
        <dgm:presLayoutVars>
          <dgm:bulletEnabled val="1"/>
        </dgm:presLayoutVars>
      </dgm:prSet>
      <dgm:spPr/>
      <dgm:t>
        <a:bodyPr/>
        <a:lstStyle/>
        <a:p>
          <a:endParaRPr lang="es-EC"/>
        </a:p>
      </dgm:t>
    </dgm:pt>
    <dgm:pt modelId="{D40B3CE9-5BB0-4BF1-AC0D-4228A6F8472C}" type="pres">
      <dgm:prSet presAssocID="{B3EF9138-96A3-4905-BEEB-79C4A78B32C6}" presName="rect2" presStyleLbl="fgImgPlace1" presStyleIdx="3" presStyleCnt="4" custScaleX="137698" custScaleY="53369"/>
      <dgm:spPr>
        <a:blipFill>
          <a:blip xmlns:r="http://schemas.openxmlformats.org/officeDocument/2006/relationships" r:embed="rId4">
            <a:extLst>
              <a:ext uri="{28A0092B-C50C-407E-A947-70E740481C1C}">
                <a14:useLocalDpi xmlns:a14="http://schemas.microsoft.com/office/drawing/2010/main" xmlns="" val="0"/>
              </a:ext>
            </a:extLst>
          </a:blip>
          <a:srcRect/>
          <a:stretch>
            <a:fillRect t="-14000" b="-14000"/>
          </a:stretch>
        </a:blipFill>
      </dgm:spPr>
      <dgm:t>
        <a:bodyPr/>
        <a:lstStyle/>
        <a:p>
          <a:endParaRPr lang="es-EC"/>
        </a:p>
      </dgm:t>
    </dgm:pt>
  </dgm:ptLst>
  <dgm:cxnLst>
    <dgm:cxn modelId="{F846AE9C-8379-4646-B597-B801C6270AD5}" srcId="{DC161807-E81A-49C8-BF9A-42882795234F}" destId="{3409701A-79A9-4269-96E1-6B76C8F9B64C}" srcOrd="0" destOrd="0" parTransId="{0BEE39F0-2A8F-43C4-86B6-149E47EC2314}" sibTransId="{93DD2B43-1F3D-49C0-B9E6-9EEA73B34E27}"/>
    <dgm:cxn modelId="{05C2184C-54CF-4507-B200-1A8E4A4D9626}" type="presOf" srcId="{DC161807-E81A-49C8-BF9A-42882795234F}" destId="{4360A73B-E051-4575-890B-21156A4505B8}" srcOrd="0" destOrd="0" presId="urn:microsoft.com/office/officeart/2008/layout/PictureStrips"/>
    <dgm:cxn modelId="{D22E2B8D-CCFD-43A1-9DA7-E71104C8EECA}" type="presOf" srcId="{3409701A-79A9-4269-96E1-6B76C8F9B64C}" destId="{F0BD1537-BDF3-4B72-964E-EC54B5FEB64B}" srcOrd="0" destOrd="0" presId="urn:microsoft.com/office/officeart/2008/layout/PictureStrips"/>
    <dgm:cxn modelId="{28F92858-0C06-468C-8DC6-2C48AA8988B6}" srcId="{DC161807-E81A-49C8-BF9A-42882795234F}" destId="{F8149FF2-CC12-487D-95B5-DFE278E78DFF}" srcOrd="1" destOrd="0" parTransId="{B684EAA4-C4D9-4618-A5EC-01E608E032B9}" sibTransId="{74493CFA-20BA-46EE-A3A9-91E6F25CF522}"/>
    <dgm:cxn modelId="{7FA6CD9C-258A-4F60-B41C-8FB9105BE6CB}" type="presOf" srcId="{3639CABA-609F-4DB0-9933-71B6F845633A}" destId="{9BD1E41E-7C9E-4E90-9CF5-16C4133FDB04}" srcOrd="0" destOrd="0" presId="urn:microsoft.com/office/officeart/2008/layout/PictureStrips"/>
    <dgm:cxn modelId="{36EF74C7-99AC-4309-B75D-D4A207970C63}" srcId="{DC161807-E81A-49C8-BF9A-42882795234F}" destId="{B3EF9138-96A3-4905-BEEB-79C4A78B32C6}" srcOrd="3" destOrd="0" parTransId="{6911BAC1-C514-4297-886B-06D708E1D4A0}" sibTransId="{C65F01FD-B0FE-493D-97C9-F0B4D4CD8AD1}"/>
    <dgm:cxn modelId="{269A31F1-3A89-4227-8CF5-9504779FC842}" type="presOf" srcId="{B3EF9138-96A3-4905-BEEB-79C4A78B32C6}" destId="{00527BFC-8AA8-4158-B7DB-E0CC4387881B}" srcOrd="0" destOrd="0" presId="urn:microsoft.com/office/officeart/2008/layout/PictureStrips"/>
    <dgm:cxn modelId="{AFB28D22-0F74-4156-99B6-1DC7DF9A6056}" srcId="{DC161807-E81A-49C8-BF9A-42882795234F}" destId="{3639CABA-609F-4DB0-9933-71B6F845633A}" srcOrd="2" destOrd="0" parTransId="{69ADC727-B467-4A6E-93C0-553580D7EEB5}" sibTransId="{1B758D79-3696-494B-9A5B-0E5F74B465DA}"/>
    <dgm:cxn modelId="{335DAEB8-30D1-4924-925B-D825CA0D80E1}" type="presOf" srcId="{F8149FF2-CC12-487D-95B5-DFE278E78DFF}" destId="{F7D9B92F-774E-4E08-A921-98D418F51E24}" srcOrd="0" destOrd="0" presId="urn:microsoft.com/office/officeart/2008/layout/PictureStrips"/>
    <dgm:cxn modelId="{79B841C4-B032-4626-A707-494CAAC07D24}" type="presParOf" srcId="{4360A73B-E051-4575-890B-21156A4505B8}" destId="{56BA27CB-46D6-4914-8877-8881BD163362}" srcOrd="0" destOrd="0" presId="urn:microsoft.com/office/officeart/2008/layout/PictureStrips"/>
    <dgm:cxn modelId="{9E1E8366-21FF-48EC-A33F-0D7AF58D8198}" type="presParOf" srcId="{56BA27CB-46D6-4914-8877-8881BD163362}" destId="{F0BD1537-BDF3-4B72-964E-EC54B5FEB64B}" srcOrd="0" destOrd="0" presId="urn:microsoft.com/office/officeart/2008/layout/PictureStrips"/>
    <dgm:cxn modelId="{38D3C136-7429-4D46-BF4E-D3411BF91CE3}" type="presParOf" srcId="{56BA27CB-46D6-4914-8877-8881BD163362}" destId="{2C650E42-C769-4915-BB4F-2F1DBEBCE5C2}" srcOrd="1" destOrd="0" presId="urn:microsoft.com/office/officeart/2008/layout/PictureStrips"/>
    <dgm:cxn modelId="{68FE9A1A-A86A-4BAF-8778-0E2296B204AE}" type="presParOf" srcId="{4360A73B-E051-4575-890B-21156A4505B8}" destId="{39B7C6F1-65FD-49DA-8215-10D6335ED7D1}" srcOrd="1" destOrd="0" presId="urn:microsoft.com/office/officeart/2008/layout/PictureStrips"/>
    <dgm:cxn modelId="{CFA6E6E0-C9EB-4CB8-9169-DF76B9A544DE}" type="presParOf" srcId="{4360A73B-E051-4575-890B-21156A4505B8}" destId="{5ECBDCBF-79E7-4838-935D-95D0F8A02E7A}" srcOrd="2" destOrd="0" presId="urn:microsoft.com/office/officeart/2008/layout/PictureStrips"/>
    <dgm:cxn modelId="{CD650666-5A81-4CB8-AEBB-374B60E3BABB}" type="presParOf" srcId="{5ECBDCBF-79E7-4838-935D-95D0F8A02E7A}" destId="{F7D9B92F-774E-4E08-A921-98D418F51E24}" srcOrd="0" destOrd="0" presId="urn:microsoft.com/office/officeart/2008/layout/PictureStrips"/>
    <dgm:cxn modelId="{CD41B4CA-AD2C-4E93-9010-833AF8BE7AD1}" type="presParOf" srcId="{5ECBDCBF-79E7-4838-935D-95D0F8A02E7A}" destId="{3D132B3A-2A1C-4063-8D81-104B36BF3D5D}" srcOrd="1" destOrd="0" presId="urn:microsoft.com/office/officeart/2008/layout/PictureStrips"/>
    <dgm:cxn modelId="{8F5B7AD6-248B-4573-903B-B39DF045C492}" type="presParOf" srcId="{4360A73B-E051-4575-890B-21156A4505B8}" destId="{903BB086-008B-40BF-90E1-098FCEE3B695}" srcOrd="3" destOrd="0" presId="urn:microsoft.com/office/officeart/2008/layout/PictureStrips"/>
    <dgm:cxn modelId="{12CBAF75-5BD9-479F-8240-4D87B0594318}" type="presParOf" srcId="{4360A73B-E051-4575-890B-21156A4505B8}" destId="{EAFC2E81-58D5-4AB6-BB6A-9F2F5B4B9075}" srcOrd="4" destOrd="0" presId="urn:microsoft.com/office/officeart/2008/layout/PictureStrips"/>
    <dgm:cxn modelId="{F6B584D8-C00A-46A6-97CD-EC13F65284F6}" type="presParOf" srcId="{EAFC2E81-58D5-4AB6-BB6A-9F2F5B4B9075}" destId="{9BD1E41E-7C9E-4E90-9CF5-16C4133FDB04}" srcOrd="0" destOrd="0" presId="urn:microsoft.com/office/officeart/2008/layout/PictureStrips"/>
    <dgm:cxn modelId="{7A5282FC-7684-464C-9039-53125A89707F}" type="presParOf" srcId="{EAFC2E81-58D5-4AB6-BB6A-9F2F5B4B9075}" destId="{6590DBA4-84FC-47D5-B534-455AD3BBB4B6}" srcOrd="1" destOrd="0" presId="urn:microsoft.com/office/officeart/2008/layout/PictureStrips"/>
    <dgm:cxn modelId="{C0C9EF9C-185B-4ECD-99B2-CE5536E6E0D8}" type="presParOf" srcId="{4360A73B-E051-4575-890B-21156A4505B8}" destId="{AC259641-0636-47DE-BB6F-0CA784F51831}" srcOrd="5" destOrd="0" presId="urn:microsoft.com/office/officeart/2008/layout/PictureStrips"/>
    <dgm:cxn modelId="{8D9CA893-8B53-490C-A5AD-EC1DB2288D8D}" type="presParOf" srcId="{4360A73B-E051-4575-890B-21156A4505B8}" destId="{1AC8C965-2ACD-44E2-A8DA-DA79FC7F4200}" srcOrd="6" destOrd="0" presId="urn:microsoft.com/office/officeart/2008/layout/PictureStrips"/>
    <dgm:cxn modelId="{DB7A09CD-71EF-4FAA-B7BF-495D82F4C3DD}" type="presParOf" srcId="{1AC8C965-2ACD-44E2-A8DA-DA79FC7F4200}" destId="{00527BFC-8AA8-4158-B7DB-E0CC4387881B}" srcOrd="0" destOrd="0" presId="urn:microsoft.com/office/officeart/2008/layout/PictureStrips"/>
    <dgm:cxn modelId="{DE76FDF4-0D6D-496C-AA14-314C4277F1A0}" type="presParOf" srcId="{1AC8C965-2ACD-44E2-A8DA-DA79FC7F4200}" destId="{D40B3CE9-5BB0-4BF1-AC0D-4228A6F8472C}" srcOrd="1" destOrd="0" presId="urn:microsoft.com/office/officeart/2008/layout/PictureStrip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BF96C3-A6D4-4A3E-B9DA-45C41E987C02}" type="doc">
      <dgm:prSet loTypeId="urn:microsoft.com/office/officeart/2005/8/layout/vList3#3" loCatId="list" qsTypeId="urn:microsoft.com/office/officeart/2005/8/quickstyle/simple1" qsCatId="simple" csTypeId="urn:microsoft.com/office/officeart/2005/8/colors/colorful2" csCatId="colorful" phldr="1"/>
      <dgm:spPr/>
      <dgm:t>
        <a:bodyPr/>
        <a:lstStyle/>
        <a:p>
          <a:endParaRPr lang="es-EC"/>
        </a:p>
      </dgm:t>
    </dgm:pt>
    <dgm:pt modelId="{D874384C-65E9-4948-9502-3841646F1A38}">
      <dgm:prSet phldrT="[Texto]"/>
      <dgm:spPr/>
      <dgm:t>
        <a:bodyPr/>
        <a:lstStyle/>
        <a:p>
          <a:r>
            <a:rPr lang="es-EC" dirty="0" smtClean="0">
              <a:solidFill>
                <a:schemeClr val="tx1"/>
              </a:solidFill>
            </a:rPr>
            <a:t>Matriz energética</a:t>
          </a:r>
          <a:endParaRPr lang="es-EC" dirty="0">
            <a:solidFill>
              <a:schemeClr val="tx1"/>
            </a:solidFill>
          </a:endParaRPr>
        </a:p>
      </dgm:t>
    </dgm:pt>
    <dgm:pt modelId="{C64BCC24-2DB6-486B-8462-7DD9AD4ED760}" type="parTrans" cxnId="{8DDC1622-F4D5-40CC-A546-1DA3C5B9D291}">
      <dgm:prSet/>
      <dgm:spPr/>
      <dgm:t>
        <a:bodyPr/>
        <a:lstStyle/>
        <a:p>
          <a:endParaRPr lang="es-EC">
            <a:solidFill>
              <a:schemeClr val="tx1"/>
            </a:solidFill>
          </a:endParaRPr>
        </a:p>
      </dgm:t>
    </dgm:pt>
    <dgm:pt modelId="{F2FE4E6D-ACC0-4F8C-9C5C-95281B8C979C}" type="sibTrans" cxnId="{8DDC1622-F4D5-40CC-A546-1DA3C5B9D291}">
      <dgm:prSet/>
      <dgm:spPr/>
      <dgm:t>
        <a:bodyPr/>
        <a:lstStyle/>
        <a:p>
          <a:endParaRPr lang="es-EC">
            <a:solidFill>
              <a:schemeClr val="tx1"/>
            </a:solidFill>
          </a:endParaRPr>
        </a:p>
      </dgm:t>
    </dgm:pt>
    <dgm:pt modelId="{4E0EFB6C-B51F-49E9-A127-4EDE1471AAD6}">
      <dgm:prSet phldrT="[Texto]"/>
      <dgm:spPr/>
      <dgm:t>
        <a:bodyPr/>
        <a:lstStyle/>
        <a:p>
          <a:r>
            <a:rPr lang="es-EC" dirty="0" smtClean="0">
              <a:solidFill>
                <a:schemeClr val="tx1"/>
              </a:solidFill>
            </a:rPr>
            <a:t>Infraestructura educativa</a:t>
          </a:r>
          <a:endParaRPr lang="es-EC" dirty="0">
            <a:solidFill>
              <a:schemeClr val="tx1"/>
            </a:solidFill>
          </a:endParaRPr>
        </a:p>
      </dgm:t>
    </dgm:pt>
    <dgm:pt modelId="{373DF3FD-4B63-43A4-A2D6-6F57C596DA1D}" type="parTrans" cxnId="{BDF0BD62-5961-4337-80BC-8EFF4A5B0055}">
      <dgm:prSet/>
      <dgm:spPr/>
      <dgm:t>
        <a:bodyPr/>
        <a:lstStyle/>
        <a:p>
          <a:endParaRPr lang="es-EC">
            <a:solidFill>
              <a:schemeClr val="tx1"/>
            </a:solidFill>
          </a:endParaRPr>
        </a:p>
      </dgm:t>
    </dgm:pt>
    <dgm:pt modelId="{002906B2-50F7-4045-ACCC-3521C2D2BD8A}" type="sibTrans" cxnId="{BDF0BD62-5961-4337-80BC-8EFF4A5B0055}">
      <dgm:prSet/>
      <dgm:spPr/>
      <dgm:t>
        <a:bodyPr/>
        <a:lstStyle/>
        <a:p>
          <a:endParaRPr lang="es-EC">
            <a:solidFill>
              <a:schemeClr val="tx1"/>
            </a:solidFill>
          </a:endParaRPr>
        </a:p>
      </dgm:t>
    </dgm:pt>
    <dgm:pt modelId="{71410892-516B-4AB4-90A1-DFCBA190D319}">
      <dgm:prSet phldrT="[Texto]"/>
      <dgm:spPr/>
      <dgm:t>
        <a:bodyPr/>
        <a:lstStyle/>
        <a:p>
          <a:r>
            <a:rPr lang="es-EC" dirty="0" smtClean="0">
              <a:solidFill>
                <a:schemeClr val="tx1"/>
              </a:solidFill>
            </a:rPr>
            <a:t>Remodelación y construcción de refinerías de petróleo</a:t>
          </a:r>
          <a:endParaRPr lang="es-EC" dirty="0">
            <a:solidFill>
              <a:schemeClr val="tx1"/>
            </a:solidFill>
          </a:endParaRPr>
        </a:p>
      </dgm:t>
    </dgm:pt>
    <dgm:pt modelId="{AAB933DF-8162-49EC-A541-BC6DFB30C918}" type="parTrans" cxnId="{21FA7114-A58E-49E4-B76B-7005936A75D0}">
      <dgm:prSet/>
      <dgm:spPr/>
      <dgm:t>
        <a:bodyPr/>
        <a:lstStyle/>
        <a:p>
          <a:endParaRPr lang="es-EC">
            <a:solidFill>
              <a:schemeClr val="tx1"/>
            </a:solidFill>
          </a:endParaRPr>
        </a:p>
      </dgm:t>
    </dgm:pt>
    <dgm:pt modelId="{FC4FFEE2-BAEF-4A6C-BF37-09C74973AF1D}" type="sibTrans" cxnId="{21FA7114-A58E-49E4-B76B-7005936A75D0}">
      <dgm:prSet/>
      <dgm:spPr/>
      <dgm:t>
        <a:bodyPr/>
        <a:lstStyle/>
        <a:p>
          <a:endParaRPr lang="es-EC">
            <a:solidFill>
              <a:schemeClr val="tx1"/>
            </a:solidFill>
          </a:endParaRPr>
        </a:p>
      </dgm:t>
    </dgm:pt>
    <dgm:pt modelId="{F7C3E959-5438-42FD-B2D1-BE9EE7C9B050}">
      <dgm:prSet/>
      <dgm:spPr/>
      <dgm:t>
        <a:bodyPr/>
        <a:lstStyle/>
        <a:p>
          <a:r>
            <a:rPr lang="es-EC" dirty="0" smtClean="0">
              <a:solidFill>
                <a:schemeClr val="tx1"/>
              </a:solidFill>
            </a:rPr>
            <a:t>Sustitución de importaciones</a:t>
          </a:r>
          <a:endParaRPr lang="es-EC" dirty="0">
            <a:solidFill>
              <a:schemeClr val="tx1"/>
            </a:solidFill>
          </a:endParaRPr>
        </a:p>
      </dgm:t>
    </dgm:pt>
    <dgm:pt modelId="{4FAAD01B-BAED-44BA-AA22-D0FC2B06C66B}" type="parTrans" cxnId="{18778209-95A5-4927-9D81-26DA4813C1D1}">
      <dgm:prSet/>
      <dgm:spPr/>
      <dgm:t>
        <a:bodyPr/>
        <a:lstStyle/>
        <a:p>
          <a:endParaRPr lang="es-EC">
            <a:solidFill>
              <a:schemeClr val="tx1"/>
            </a:solidFill>
          </a:endParaRPr>
        </a:p>
      </dgm:t>
    </dgm:pt>
    <dgm:pt modelId="{84ECE017-57F0-4BFA-BAFA-76024F96BDED}" type="sibTrans" cxnId="{18778209-95A5-4927-9D81-26DA4813C1D1}">
      <dgm:prSet/>
      <dgm:spPr/>
      <dgm:t>
        <a:bodyPr/>
        <a:lstStyle/>
        <a:p>
          <a:endParaRPr lang="es-EC">
            <a:solidFill>
              <a:schemeClr val="tx1"/>
            </a:solidFill>
          </a:endParaRPr>
        </a:p>
      </dgm:t>
    </dgm:pt>
    <dgm:pt modelId="{1DFB5247-F451-48B1-A765-9640205DDE47}">
      <dgm:prSet/>
      <dgm:spPr/>
      <dgm:t>
        <a:bodyPr/>
        <a:lstStyle/>
        <a:p>
          <a:r>
            <a:rPr lang="es-EC" dirty="0" smtClean="0">
              <a:solidFill>
                <a:schemeClr val="tx1"/>
              </a:solidFill>
            </a:rPr>
            <a:t>Inversión pública </a:t>
          </a:r>
          <a:endParaRPr lang="es-EC" dirty="0">
            <a:solidFill>
              <a:schemeClr val="tx1"/>
            </a:solidFill>
          </a:endParaRPr>
        </a:p>
      </dgm:t>
    </dgm:pt>
    <dgm:pt modelId="{401A4086-1C77-4F43-8448-6601C8DAF005}" type="parTrans" cxnId="{5996AF9C-A58B-42E8-9DB7-2C22128BF274}">
      <dgm:prSet/>
      <dgm:spPr/>
      <dgm:t>
        <a:bodyPr/>
        <a:lstStyle/>
        <a:p>
          <a:endParaRPr lang="es-EC">
            <a:solidFill>
              <a:schemeClr val="tx1"/>
            </a:solidFill>
          </a:endParaRPr>
        </a:p>
      </dgm:t>
    </dgm:pt>
    <dgm:pt modelId="{293B00E6-EB6A-4D62-8703-6595B8D6DD5D}" type="sibTrans" cxnId="{5996AF9C-A58B-42E8-9DB7-2C22128BF274}">
      <dgm:prSet/>
      <dgm:spPr/>
      <dgm:t>
        <a:bodyPr/>
        <a:lstStyle/>
        <a:p>
          <a:endParaRPr lang="es-EC">
            <a:solidFill>
              <a:schemeClr val="tx1"/>
            </a:solidFill>
          </a:endParaRPr>
        </a:p>
      </dgm:t>
    </dgm:pt>
    <dgm:pt modelId="{7D4E3EFD-3EAD-4627-B01D-DC6DE6AF04D4}" type="pres">
      <dgm:prSet presAssocID="{46BF96C3-A6D4-4A3E-B9DA-45C41E987C02}" presName="linearFlow" presStyleCnt="0">
        <dgm:presLayoutVars>
          <dgm:dir/>
          <dgm:resizeHandles val="exact"/>
        </dgm:presLayoutVars>
      </dgm:prSet>
      <dgm:spPr/>
      <dgm:t>
        <a:bodyPr/>
        <a:lstStyle/>
        <a:p>
          <a:endParaRPr lang="es-EC"/>
        </a:p>
      </dgm:t>
    </dgm:pt>
    <dgm:pt modelId="{EC703C7B-9559-4E33-8EA6-4B5CF35D0891}" type="pres">
      <dgm:prSet presAssocID="{D874384C-65E9-4948-9502-3841646F1A38}" presName="composite" presStyleCnt="0"/>
      <dgm:spPr/>
    </dgm:pt>
    <dgm:pt modelId="{CEE872E7-D092-4254-B5A1-AA3D9E19E257}" type="pres">
      <dgm:prSet presAssocID="{D874384C-65E9-4948-9502-3841646F1A38}" presName="imgShp" presStyleLbl="fgImgPlace1" presStyleIdx="0" presStyleCnt="5"/>
      <dgm:spPr>
        <a:blipFill rotWithShape="1">
          <a:blip xmlns:r="http://schemas.openxmlformats.org/officeDocument/2006/relationships" r:embed="rId1"/>
          <a:stretch>
            <a:fillRect/>
          </a:stretch>
        </a:blipFill>
      </dgm:spPr>
      <dgm:t>
        <a:bodyPr/>
        <a:lstStyle/>
        <a:p>
          <a:endParaRPr lang="es-EC"/>
        </a:p>
      </dgm:t>
    </dgm:pt>
    <dgm:pt modelId="{1EA9FBF5-2623-4D1D-AB3D-C21D831D216B}" type="pres">
      <dgm:prSet presAssocID="{D874384C-65E9-4948-9502-3841646F1A38}" presName="txShp" presStyleLbl="node1" presStyleIdx="0" presStyleCnt="5" custLinFactNeighborX="-642" custLinFactNeighborY="-32428">
        <dgm:presLayoutVars>
          <dgm:bulletEnabled val="1"/>
        </dgm:presLayoutVars>
      </dgm:prSet>
      <dgm:spPr/>
      <dgm:t>
        <a:bodyPr/>
        <a:lstStyle/>
        <a:p>
          <a:endParaRPr lang="es-EC"/>
        </a:p>
      </dgm:t>
    </dgm:pt>
    <dgm:pt modelId="{BD31E7CC-5433-476C-B1A2-D328639D326B}" type="pres">
      <dgm:prSet presAssocID="{F2FE4E6D-ACC0-4F8C-9C5C-95281B8C979C}" presName="spacing" presStyleCnt="0"/>
      <dgm:spPr/>
    </dgm:pt>
    <dgm:pt modelId="{BB7C4201-12C7-4776-91A2-67375F713732}" type="pres">
      <dgm:prSet presAssocID="{4E0EFB6C-B51F-49E9-A127-4EDE1471AAD6}" presName="composite" presStyleCnt="0"/>
      <dgm:spPr/>
    </dgm:pt>
    <dgm:pt modelId="{6ED04F0F-E4AC-4F67-AA6C-FC07BB6745EC}" type="pres">
      <dgm:prSet presAssocID="{4E0EFB6C-B51F-49E9-A127-4EDE1471AAD6}" presName="imgShp" presStyleLbl="fgImgPlace1" presStyleIdx="1" presStyleCnt="5"/>
      <dgm:spPr>
        <a:blipFill rotWithShape="1">
          <a:blip xmlns:r="http://schemas.openxmlformats.org/officeDocument/2006/relationships" r:embed="rId2"/>
          <a:stretch>
            <a:fillRect/>
          </a:stretch>
        </a:blipFill>
      </dgm:spPr>
      <dgm:t>
        <a:bodyPr/>
        <a:lstStyle/>
        <a:p>
          <a:endParaRPr lang="es-EC"/>
        </a:p>
      </dgm:t>
    </dgm:pt>
    <dgm:pt modelId="{04DF9A78-1BF5-49EF-9519-80A5CB8471DC}" type="pres">
      <dgm:prSet presAssocID="{4E0EFB6C-B51F-49E9-A127-4EDE1471AAD6}" presName="txShp" presStyleLbl="node1" presStyleIdx="1" presStyleCnt="5">
        <dgm:presLayoutVars>
          <dgm:bulletEnabled val="1"/>
        </dgm:presLayoutVars>
      </dgm:prSet>
      <dgm:spPr/>
      <dgm:t>
        <a:bodyPr/>
        <a:lstStyle/>
        <a:p>
          <a:endParaRPr lang="es-EC"/>
        </a:p>
      </dgm:t>
    </dgm:pt>
    <dgm:pt modelId="{15472305-719D-4E15-8957-60E16900CC6E}" type="pres">
      <dgm:prSet presAssocID="{002906B2-50F7-4045-ACCC-3521C2D2BD8A}" presName="spacing" presStyleCnt="0"/>
      <dgm:spPr/>
    </dgm:pt>
    <dgm:pt modelId="{B915F441-6E5D-4C5E-931C-FDDB4643439C}" type="pres">
      <dgm:prSet presAssocID="{71410892-516B-4AB4-90A1-DFCBA190D319}" presName="composite" presStyleCnt="0"/>
      <dgm:spPr/>
    </dgm:pt>
    <dgm:pt modelId="{76C8BC2B-82DB-4924-8C01-77E247C442CB}" type="pres">
      <dgm:prSet presAssocID="{71410892-516B-4AB4-90A1-DFCBA190D319}" presName="imgShp" presStyleLbl="fgImgPlace1" presStyleIdx="2" presStyleCnt="5"/>
      <dgm:spPr>
        <a:blipFill rotWithShape="1">
          <a:blip xmlns:r="http://schemas.openxmlformats.org/officeDocument/2006/relationships" r:embed="rId3"/>
          <a:stretch>
            <a:fillRect/>
          </a:stretch>
        </a:blipFill>
      </dgm:spPr>
      <dgm:t>
        <a:bodyPr/>
        <a:lstStyle/>
        <a:p>
          <a:endParaRPr lang="es-EC"/>
        </a:p>
      </dgm:t>
    </dgm:pt>
    <dgm:pt modelId="{1FE96E77-4E4F-471A-9BAC-65FC9542BCDA}" type="pres">
      <dgm:prSet presAssocID="{71410892-516B-4AB4-90A1-DFCBA190D319}" presName="txShp" presStyleLbl="node1" presStyleIdx="2" presStyleCnt="5">
        <dgm:presLayoutVars>
          <dgm:bulletEnabled val="1"/>
        </dgm:presLayoutVars>
      </dgm:prSet>
      <dgm:spPr/>
      <dgm:t>
        <a:bodyPr/>
        <a:lstStyle/>
        <a:p>
          <a:endParaRPr lang="es-EC"/>
        </a:p>
      </dgm:t>
    </dgm:pt>
    <dgm:pt modelId="{D9355B92-FB97-4B01-AD25-73D92A18FD57}" type="pres">
      <dgm:prSet presAssocID="{FC4FFEE2-BAEF-4A6C-BF37-09C74973AF1D}" presName="spacing" presStyleCnt="0"/>
      <dgm:spPr/>
    </dgm:pt>
    <dgm:pt modelId="{7A9B8859-61D2-41CA-837F-A8BCECD296D5}" type="pres">
      <dgm:prSet presAssocID="{F7C3E959-5438-42FD-B2D1-BE9EE7C9B050}" presName="composite" presStyleCnt="0"/>
      <dgm:spPr/>
    </dgm:pt>
    <dgm:pt modelId="{1C27998E-BA16-4F9D-B593-E0F8AA308272}" type="pres">
      <dgm:prSet presAssocID="{F7C3E959-5438-42FD-B2D1-BE9EE7C9B050}" presName="imgShp" presStyleLbl="fgImgPlace1" presStyleIdx="3" presStyleCnt="5"/>
      <dgm:spPr>
        <a:blipFill rotWithShape="1">
          <a:blip xmlns:r="http://schemas.openxmlformats.org/officeDocument/2006/relationships" r:embed="rId4"/>
          <a:stretch>
            <a:fillRect/>
          </a:stretch>
        </a:blipFill>
      </dgm:spPr>
      <dgm:t>
        <a:bodyPr/>
        <a:lstStyle/>
        <a:p>
          <a:endParaRPr lang="es-EC"/>
        </a:p>
      </dgm:t>
    </dgm:pt>
    <dgm:pt modelId="{C929F826-ABA6-4EF7-A0E5-911CFB0933A5}" type="pres">
      <dgm:prSet presAssocID="{F7C3E959-5438-42FD-B2D1-BE9EE7C9B050}" presName="txShp" presStyleLbl="node1" presStyleIdx="3" presStyleCnt="5">
        <dgm:presLayoutVars>
          <dgm:bulletEnabled val="1"/>
        </dgm:presLayoutVars>
      </dgm:prSet>
      <dgm:spPr/>
      <dgm:t>
        <a:bodyPr/>
        <a:lstStyle/>
        <a:p>
          <a:endParaRPr lang="es-EC"/>
        </a:p>
      </dgm:t>
    </dgm:pt>
    <dgm:pt modelId="{56069651-49FD-45F1-9F9E-81690A619DD9}" type="pres">
      <dgm:prSet presAssocID="{84ECE017-57F0-4BFA-BAFA-76024F96BDED}" presName="spacing" presStyleCnt="0"/>
      <dgm:spPr/>
    </dgm:pt>
    <dgm:pt modelId="{F8DDBDC0-F005-4BC3-AF56-A32EB7DEB1AD}" type="pres">
      <dgm:prSet presAssocID="{1DFB5247-F451-48B1-A765-9640205DDE47}" presName="composite" presStyleCnt="0"/>
      <dgm:spPr/>
    </dgm:pt>
    <dgm:pt modelId="{1042B9AB-210F-4F8B-9FFD-6A698F8C6435}" type="pres">
      <dgm:prSet presAssocID="{1DFB5247-F451-48B1-A765-9640205DDE47}" presName="imgShp" presStyleLbl="fgImgPlace1" presStyleIdx="4" presStyleCnt="5"/>
      <dgm:spPr>
        <a:blipFill rotWithShape="1">
          <a:blip xmlns:r="http://schemas.openxmlformats.org/officeDocument/2006/relationships" r:embed="rId5"/>
          <a:stretch>
            <a:fillRect/>
          </a:stretch>
        </a:blipFill>
      </dgm:spPr>
      <dgm:t>
        <a:bodyPr/>
        <a:lstStyle/>
        <a:p>
          <a:endParaRPr lang="es-EC"/>
        </a:p>
      </dgm:t>
    </dgm:pt>
    <dgm:pt modelId="{36D3CC67-5A60-4A8C-8F6C-BCD184FD3E73}" type="pres">
      <dgm:prSet presAssocID="{1DFB5247-F451-48B1-A765-9640205DDE47}" presName="txShp" presStyleLbl="node1" presStyleIdx="4" presStyleCnt="5">
        <dgm:presLayoutVars>
          <dgm:bulletEnabled val="1"/>
        </dgm:presLayoutVars>
      </dgm:prSet>
      <dgm:spPr/>
      <dgm:t>
        <a:bodyPr/>
        <a:lstStyle/>
        <a:p>
          <a:endParaRPr lang="es-EC"/>
        </a:p>
      </dgm:t>
    </dgm:pt>
  </dgm:ptLst>
  <dgm:cxnLst>
    <dgm:cxn modelId="{5996AF9C-A58B-42E8-9DB7-2C22128BF274}" srcId="{46BF96C3-A6D4-4A3E-B9DA-45C41E987C02}" destId="{1DFB5247-F451-48B1-A765-9640205DDE47}" srcOrd="4" destOrd="0" parTransId="{401A4086-1C77-4F43-8448-6601C8DAF005}" sibTransId="{293B00E6-EB6A-4D62-8703-6595B8D6DD5D}"/>
    <dgm:cxn modelId="{621BDF6C-A6B2-4FDA-A66F-C09D16BB75B1}" type="presOf" srcId="{D874384C-65E9-4948-9502-3841646F1A38}" destId="{1EA9FBF5-2623-4D1D-AB3D-C21D831D216B}" srcOrd="0" destOrd="0" presId="urn:microsoft.com/office/officeart/2005/8/layout/vList3#3"/>
    <dgm:cxn modelId="{C2129042-77C0-445A-8E8D-8ACB44A2C1D1}" type="presOf" srcId="{1DFB5247-F451-48B1-A765-9640205DDE47}" destId="{36D3CC67-5A60-4A8C-8F6C-BCD184FD3E73}" srcOrd="0" destOrd="0" presId="urn:microsoft.com/office/officeart/2005/8/layout/vList3#3"/>
    <dgm:cxn modelId="{B8DB41BB-BFB6-45DB-8F0C-E051267AF0EB}" type="presOf" srcId="{4E0EFB6C-B51F-49E9-A127-4EDE1471AAD6}" destId="{04DF9A78-1BF5-49EF-9519-80A5CB8471DC}" srcOrd="0" destOrd="0" presId="urn:microsoft.com/office/officeart/2005/8/layout/vList3#3"/>
    <dgm:cxn modelId="{18778209-95A5-4927-9D81-26DA4813C1D1}" srcId="{46BF96C3-A6D4-4A3E-B9DA-45C41E987C02}" destId="{F7C3E959-5438-42FD-B2D1-BE9EE7C9B050}" srcOrd="3" destOrd="0" parTransId="{4FAAD01B-BAED-44BA-AA22-D0FC2B06C66B}" sibTransId="{84ECE017-57F0-4BFA-BAFA-76024F96BDED}"/>
    <dgm:cxn modelId="{BDF0BD62-5961-4337-80BC-8EFF4A5B0055}" srcId="{46BF96C3-A6D4-4A3E-B9DA-45C41E987C02}" destId="{4E0EFB6C-B51F-49E9-A127-4EDE1471AAD6}" srcOrd="1" destOrd="0" parTransId="{373DF3FD-4B63-43A4-A2D6-6F57C596DA1D}" sibTransId="{002906B2-50F7-4045-ACCC-3521C2D2BD8A}"/>
    <dgm:cxn modelId="{459A0CFE-E2A4-4AAF-AD18-590F4CE40546}" type="presOf" srcId="{F7C3E959-5438-42FD-B2D1-BE9EE7C9B050}" destId="{C929F826-ABA6-4EF7-A0E5-911CFB0933A5}" srcOrd="0" destOrd="0" presId="urn:microsoft.com/office/officeart/2005/8/layout/vList3#3"/>
    <dgm:cxn modelId="{21FA7114-A58E-49E4-B76B-7005936A75D0}" srcId="{46BF96C3-A6D4-4A3E-B9DA-45C41E987C02}" destId="{71410892-516B-4AB4-90A1-DFCBA190D319}" srcOrd="2" destOrd="0" parTransId="{AAB933DF-8162-49EC-A541-BC6DFB30C918}" sibTransId="{FC4FFEE2-BAEF-4A6C-BF37-09C74973AF1D}"/>
    <dgm:cxn modelId="{8DDC1622-F4D5-40CC-A546-1DA3C5B9D291}" srcId="{46BF96C3-A6D4-4A3E-B9DA-45C41E987C02}" destId="{D874384C-65E9-4948-9502-3841646F1A38}" srcOrd="0" destOrd="0" parTransId="{C64BCC24-2DB6-486B-8462-7DD9AD4ED760}" sibTransId="{F2FE4E6D-ACC0-4F8C-9C5C-95281B8C979C}"/>
    <dgm:cxn modelId="{89A0B64C-781F-49ED-8966-A677A9403CC1}" type="presOf" srcId="{46BF96C3-A6D4-4A3E-B9DA-45C41E987C02}" destId="{7D4E3EFD-3EAD-4627-B01D-DC6DE6AF04D4}" srcOrd="0" destOrd="0" presId="urn:microsoft.com/office/officeart/2005/8/layout/vList3#3"/>
    <dgm:cxn modelId="{928C48F5-4821-4CC2-9CE5-C04BD6173B3B}" type="presOf" srcId="{71410892-516B-4AB4-90A1-DFCBA190D319}" destId="{1FE96E77-4E4F-471A-9BAC-65FC9542BCDA}" srcOrd="0" destOrd="0" presId="urn:microsoft.com/office/officeart/2005/8/layout/vList3#3"/>
    <dgm:cxn modelId="{6958906B-D515-4CB6-A9AC-88E88AA5ED41}" type="presParOf" srcId="{7D4E3EFD-3EAD-4627-B01D-DC6DE6AF04D4}" destId="{EC703C7B-9559-4E33-8EA6-4B5CF35D0891}" srcOrd="0" destOrd="0" presId="urn:microsoft.com/office/officeart/2005/8/layout/vList3#3"/>
    <dgm:cxn modelId="{C054EEC2-A986-4495-A282-E04C1A2F4C42}" type="presParOf" srcId="{EC703C7B-9559-4E33-8EA6-4B5CF35D0891}" destId="{CEE872E7-D092-4254-B5A1-AA3D9E19E257}" srcOrd="0" destOrd="0" presId="urn:microsoft.com/office/officeart/2005/8/layout/vList3#3"/>
    <dgm:cxn modelId="{8DB756B4-0759-493C-A63F-DC8CE63FF9BB}" type="presParOf" srcId="{EC703C7B-9559-4E33-8EA6-4B5CF35D0891}" destId="{1EA9FBF5-2623-4D1D-AB3D-C21D831D216B}" srcOrd="1" destOrd="0" presId="urn:microsoft.com/office/officeart/2005/8/layout/vList3#3"/>
    <dgm:cxn modelId="{B5FDADDE-3D7D-464F-806B-396D3ACEDE0D}" type="presParOf" srcId="{7D4E3EFD-3EAD-4627-B01D-DC6DE6AF04D4}" destId="{BD31E7CC-5433-476C-B1A2-D328639D326B}" srcOrd="1" destOrd="0" presId="urn:microsoft.com/office/officeart/2005/8/layout/vList3#3"/>
    <dgm:cxn modelId="{2EB161FA-5EE9-4C74-B421-95B843EAED90}" type="presParOf" srcId="{7D4E3EFD-3EAD-4627-B01D-DC6DE6AF04D4}" destId="{BB7C4201-12C7-4776-91A2-67375F713732}" srcOrd="2" destOrd="0" presId="urn:microsoft.com/office/officeart/2005/8/layout/vList3#3"/>
    <dgm:cxn modelId="{545A6CE9-3BA1-40D5-8983-FAD597542778}" type="presParOf" srcId="{BB7C4201-12C7-4776-91A2-67375F713732}" destId="{6ED04F0F-E4AC-4F67-AA6C-FC07BB6745EC}" srcOrd="0" destOrd="0" presId="urn:microsoft.com/office/officeart/2005/8/layout/vList3#3"/>
    <dgm:cxn modelId="{93B4AAFA-42D7-4EBA-A0A2-8A2868E48B52}" type="presParOf" srcId="{BB7C4201-12C7-4776-91A2-67375F713732}" destId="{04DF9A78-1BF5-49EF-9519-80A5CB8471DC}" srcOrd="1" destOrd="0" presId="urn:microsoft.com/office/officeart/2005/8/layout/vList3#3"/>
    <dgm:cxn modelId="{AE1C4C64-45A9-4F54-9A2A-E78EC504BF28}" type="presParOf" srcId="{7D4E3EFD-3EAD-4627-B01D-DC6DE6AF04D4}" destId="{15472305-719D-4E15-8957-60E16900CC6E}" srcOrd="3" destOrd="0" presId="urn:microsoft.com/office/officeart/2005/8/layout/vList3#3"/>
    <dgm:cxn modelId="{59A569FA-F413-4E58-995C-E8F28B8502AA}" type="presParOf" srcId="{7D4E3EFD-3EAD-4627-B01D-DC6DE6AF04D4}" destId="{B915F441-6E5D-4C5E-931C-FDDB4643439C}" srcOrd="4" destOrd="0" presId="urn:microsoft.com/office/officeart/2005/8/layout/vList3#3"/>
    <dgm:cxn modelId="{2680C1B7-D8DC-4E29-8568-B0DCB286043C}" type="presParOf" srcId="{B915F441-6E5D-4C5E-931C-FDDB4643439C}" destId="{76C8BC2B-82DB-4924-8C01-77E247C442CB}" srcOrd="0" destOrd="0" presId="urn:microsoft.com/office/officeart/2005/8/layout/vList3#3"/>
    <dgm:cxn modelId="{3BA354F3-D0FF-40E2-B1F0-F1938040C170}" type="presParOf" srcId="{B915F441-6E5D-4C5E-931C-FDDB4643439C}" destId="{1FE96E77-4E4F-471A-9BAC-65FC9542BCDA}" srcOrd="1" destOrd="0" presId="urn:microsoft.com/office/officeart/2005/8/layout/vList3#3"/>
    <dgm:cxn modelId="{00ED3D90-8EDA-4663-9FDC-E6CAEA24CCF4}" type="presParOf" srcId="{7D4E3EFD-3EAD-4627-B01D-DC6DE6AF04D4}" destId="{D9355B92-FB97-4B01-AD25-73D92A18FD57}" srcOrd="5" destOrd="0" presId="urn:microsoft.com/office/officeart/2005/8/layout/vList3#3"/>
    <dgm:cxn modelId="{229E9301-8944-47E0-B1A4-55E3DBA5F1BE}" type="presParOf" srcId="{7D4E3EFD-3EAD-4627-B01D-DC6DE6AF04D4}" destId="{7A9B8859-61D2-41CA-837F-A8BCECD296D5}" srcOrd="6" destOrd="0" presId="urn:microsoft.com/office/officeart/2005/8/layout/vList3#3"/>
    <dgm:cxn modelId="{993955DB-9577-42E7-A84E-EC63E7834FD1}" type="presParOf" srcId="{7A9B8859-61D2-41CA-837F-A8BCECD296D5}" destId="{1C27998E-BA16-4F9D-B593-E0F8AA308272}" srcOrd="0" destOrd="0" presId="urn:microsoft.com/office/officeart/2005/8/layout/vList3#3"/>
    <dgm:cxn modelId="{62825F7E-0268-4504-95D3-2CCEAD7A1BF2}" type="presParOf" srcId="{7A9B8859-61D2-41CA-837F-A8BCECD296D5}" destId="{C929F826-ABA6-4EF7-A0E5-911CFB0933A5}" srcOrd="1" destOrd="0" presId="urn:microsoft.com/office/officeart/2005/8/layout/vList3#3"/>
    <dgm:cxn modelId="{66AD1B53-C953-4EF0-B293-6A1AD3D1A985}" type="presParOf" srcId="{7D4E3EFD-3EAD-4627-B01D-DC6DE6AF04D4}" destId="{56069651-49FD-45F1-9F9E-81690A619DD9}" srcOrd="7" destOrd="0" presId="urn:microsoft.com/office/officeart/2005/8/layout/vList3#3"/>
    <dgm:cxn modelId="{83E61128-A8B3-44D1-80BA-C79C78F16493}" type="presParOf" srcId="{7D4E3EFD-3EAD-4627-B01D-DC6DE6AF04D4}" destId="{F8DDBDC0-F005-4BC3-AF56-A32EB7DEB1AD}" srcOrd="8" destOrd="0" presId="urn:microsoft.com/office/officeart/2005/8/layout/vList3#3"/>
    <dgm:cxn modelId="{3E595210-BD06-4A9F-8015-1B30EF385C8B}" type="presParOf" srcId="{F8DDBDC0-F005-4BC3-AF56-A32EB7DEB1AD}" destId="{1042B9AB-210F-4F8B-9FFD-6A698F8C6435}" srcOrd="0" destOrd="0" presId="urn:microsoft.com/office/officeart/2005/8/layout/vList3#3"/>
    <dgm:cxn modelId="{136FC834-DD74-4C17-A1BD-191F12848D47}" type="presParOf" srcId="{F8DDBDC0-F005-4BC3-AF56-A32EB7DEB1AD}" destId="{36D3CC67-5A60-4A8C-8F6C-BCD184FD3E73}" srcOrd="1" destOrd="0" presId="urn:microsoft.com/office/officeart/2005/8/layout/vList3#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6B63E5-066F-44C3-AC99-5DA448E5C8AB}" type="doc">
      <dgm:prSet loTypeId="urn:microsoft.com/office/officeart/2005/8/layout/hProcess9" loCatId="process" qsTypeId="urn:microsoft.com/office/officeart/2005/8/quickstyle/simple1" qsCatId="simple" csTypeId="urn:microsoft.com/office/officeart/2005/8/colors/colorful3" csCatId="colorful" phldr="1"/>
      <dgm:spPr/>
    </dgm:pt>
    <dgm:pt modelId="{A0D28E45-7B2E-447D-8783-C11397306795}">
      <dgm:prSet phldrT="[Texto]"/>
      <dgm:spPr/>
      <dgm:t>
        <a:bodyPr/>
        <a:lstStyle/>
        <a:p>
          <a:r>
            <a:rPr lang="es-EC" dirty="0" smtClean="0"/>
            <a:t>Producción comienza a inicios del siglo XX</a:t>
          </a:r>
          <a:endParaRPr lang="es-EC" dirty="0"/>
        </a:p>
      </dgm:t>
    </dgm:pt>
    <dgm:pt modelId="{9D458229-7123-448E-A12A-DDEA50F66C76}" type="parTrans" cxnId="{A942821A-1F25-4033-A880-28637DC76C04}">
      <dgm:prSet/>
      <dgm:spPr/>
      <dgm:t>
        <a:bodyPr/>
        <a:lstStyle/>
        <a:p>
          <a:endParaRPr lang="es-EC"/>
        </a:p>
      </dgm:t>
    </dgm:pt>
    <dgm:pt modelId="{5968DC66-345F-4459-B9E8-F8CC8B6902E0}" type="sibTrans" cxnId="{A942821A-1F25-4033-A880-28637DC76C04}">
      <dgm:prSet/>
      <dgm:spPr/>
      <dgm:t>
        <a:bodyPr/>
        <a:lstStyle/>
        <a:p>
          <a:endParaRPr lang="es-EC"/>
        </a:p>
      </dgm:t>
    </dgm:pt>
    <dgm:pt modelId="{F0825CF0-A125-49F2-8AB9-FFBE42964481}">
      <dgm:prSet/>
      <dgm:spPr/>
      <dgm:t>
        <a:bodyPr/>
        <a:lstStyle/>
        <a:p>
          <a:r>
            <a:rPr lang="es-EC" dirty="0" smtClean="0"/>
            <a:t>Exportaciones a Chile y Perú inicialmente </a:t>
          </a:r>
          <a:endParaRPr lang="es-EC" dirty="0"/>
        </a:p>
      </dgm:t>
    </dgm:pt>
    <dgm:pt modelId="{8A2114BB-60EA-4AC5-992C-93821AB2474F}" type="parTrans" cxnId="{33DAA559-6093-4AE3-90DF-5FEE683B4937}">
      <dgm:prSet/>
      <dgm:spPr/>
      <dgm:t>
        <a:bodyPr/>
        <a:lstStyle/>
        <a:p>
          <a:endParaRPr lang="es-EC"/>
        </a:p>
      </dgm:t>
    </dgm:pt>
    <dgm:pt modelId="{E93C6E81-6AB4-4937-9275-6B964B2B4ED3}" type="sibTrans" cxnId="{33DAA559-6093-4AE3-90DF-5FEE683B4937}">
      <dgm:prSet/>
      <dgm:spPr/>
      <dgm:t>
        <a:bodyPr/>
        <a:lstStyle/>
        <a:p>
          <a:endParaRPr lang="es-EC"/>
        </a:p>
      </dgm:t>
    </dgm:pt>
    <dgm:pt modelId="{63429981-AC47-4D77-83BD-889DE11144E6}">
      <dgm:prSet/>
      <dgm:spPr/>
      <dgm:t>
        <a:bodyPr/>
        <a:lstStyle/>
        <a:p>
          <a:r>
            <a:rPr lang="es-EC" dirty="0" smtClean="0"/>
            <a:t>Producción en expansión constante a partir de los años 50</a:t>
          </a:r>
          <a:endParaRPr lang="es-EC" dirty="0"/>
        </a:p>
      </dgm:t>
    </dgm:pt>
    <dgm:pt modelId="{2308A596-31E0-4A58-BDEB-6A5CB96E14B7}" type="parTrans" cxnId="{E369E624-CA78-44A5-B3C6-362E3ACDDA13}">
      <dgm:prSet/>
      <dgm:spPr/>
      <dgm:t>
        <a:bodyPr/>
        <a:lstStyle/>
        <a:p>
          <a:endParaRPr lang="es-EC"/>
        </a:p>
      </dgm:t>
    </dgm:pt>
    <dgm:pt modelId="{9B1AAC00-3ED1-4039-BFBC-87966C8A9F22}" type="sibTrans" cxnId="{E369E624-CA78-44A5-B3C6-362E3ACDDA13}">
      <dgm:prSet/>
      <dgm:spPr/>
      <dgm:t>
        <a:bodyPr/>
        <a:lstStyle/>
        <a:p>
          <a:endParaRPr lang="es-EC"/>
        </a:p>
      </dgm:t>
    </dgm:pt>
    <dgm:pt modelId="{268AAFEF-E551-40B1-9082-C666CD687837}" type="pres">
      <dgm:prSet presAssocID="{576B63E5-066F-44C3-AC99-5DA448E5C8AB}" presName="CompostProcess" presStyleCnt="0">
        <dgm:presLayoutVars>
          <dgm:dir/>
          <dgm:resizeHandles val="exact"/>
        </dgm:presLayoutVars>
      </dgm:prSet>
      <dgm:spPr/>
    </dgm:pt>
    <dgm:pt modelId="{6EEFF292-A1EA-4B91-B662-C5E5824FD530}" type="pres">
      <dgm:prSet presAssocID="{576B63E5-066F-44C3-AC99-5DA448E5C8AB}" presName="arrow" presStyleLbl="bgShp" presStyleIdx="0" presStyleCnt="1" custLinFactNeighborY="-1179"/>
      <dgm:spPr/>
    </dgm:pt>
    <dgm:pt modelId="{B379D73A-3492-45B6-AD5F-C73C65735CB2}" type="pres">
      <dgm:prSet presAssocID="{576B63E5-066F-44C3-AC99-5DA448E5C8AB}" presName="linearProcess" presStyleCnt="0"/>
      <dgm:spPr/>
    </dgm:pt>
    <dgm:pt modelId="{61D6E167-D413-4397-9409-50B906E895F1}" type="pres">
      <dgm:prSet presAssocID="{A0D28E45-7B2E-447D-8783-C11397306795}" presName="textNode" presStyleLbl="node1" presStyleIdx="0" presStyleCnt="3">
        <dgm:presLayoutVars>
          <dgm:bulletEnabled val="1"/>
        </dgm:presLayoutVars>
      </dgm:prSet>
      <dgm:spPr/>
      <dgm:t>
        <a:bodyPr/>
        <a:lstStyle/>
        <a:p>
          <a:endParaRPr lang="es-EC"/>
        </a:p>
      </dgm:t>
    </dgm:pt>
    <dgm:pt modelId="{CBAB7B8E-0070-4B0A-ADC6-59C52475BA7F}" type="pres">
      <dgm:prSet presAssocID="{5968DC66-345F-4459-B9E8-F8CC8B6902E0}" presName="sibTrans" presStyleCnt="0"/>
      <dgm:spPr/>
    </dgm:pt>
    <dgm:pt modelId="{B7D65426-111B-4AA8-8BF8-2FDC2FE8539B}" type="pres">
      <dgm:prSet presAssocID="{F0825CF0-A125-49F2-8AB9-FFBE42964481}" presName="textNode" presStyleLbl="node1" presStyleIdx="1" presStyleCnt="3">
        <dgm:presLayoutVars>
          <dgm:bulletEnabled val="1"/>
        </dgm:presLayoutVars>
      </dgm:prSet>
      <dgm:spPr/>
      <dgm:t>
        <a:bodyPr/>
        <a:lstStyle/>
        <a:p>
          <a:endParaRPr lang="es-EC"/>
        </a:p>
      </dgm:t>
    </dgm:pt>
    <dgm:pt modelId="{04E5C5D5-A0AB-4089-B5C3-EA5C8F1F5F2F}" type="pres">
      <dgm:prSet presAssocID="{E93C6E81-6AB4-4937-9275-6B964B2B4ED3}" presName="sibTrans" presStyleCnt="0"/>
      <dgm:spPr/>
    </dgm:pt>
    <dgm:pt modelId="{A8A0B9AA-1979-4B4D-8FCA-C917E8679523}" type="pres">
      <dgm:prSet presAssocID="{63429981-AC47-4D77-83BD-889DE11144E6}" presName="textNode" presStyleLbl="node1" presStyleIdx="2" presStyleCnt="3">
        <dgm:presLayoutVars>
          <dgm:bulletEnabled val="1"/>
        </dgm:presLayoutVars>
      </dgm:prSet>
      <dgm:spPr/>
      <dgm:t>
        <a:bodyPr/>
        <a:lstStyle/>
        <a:p>
          <a:endParaRPr lang="es-EC"/>
        </a:p>
      </dgm:t>
    </dgm:pt>
  </dgm:ptLst>
  <dgm:cxnLst>
    <dgm:cxn modelId="{E369E624-CA78-44A5-B3C6-362E3ACDDA13}" srcId="{576B63E5-066F-44C3-AC99-5DA448E5C8AB}" destId="{63429981-AC47-4D77-83BD-889DE11144E6}" srcOrd="2" destOrd="0" parTransId="{2308A596-31E0-4A58-BDEB-6A5CB96E14B7}" sibTransId="{9B1AAC00-3ED1-4039-BFBC-87966C8A9F22}"/>
    <dgm:cxn modelId="{A942821A-1F25-4033-A880-28637DC76C04}" srcId="{576B63E5-066F-44C3-AC99-5DA448E5C8AB}" destId="{A0D28E45-7B2E-447D-8783-C11397306795}" srcOrd="0" destOrd="0" parTransId="{9D458229-7123-448E-A12A-DDEA50F66C76}" sibTransId="{5968DC66-345F-4459-B9E8-F8CC8B6902E0}"/>
    <dgm:cxn modelId="{33DAA559-6093-4AE3-90DF-5FEE683B4937}" srcId="{576B63E5-066F-44C3-AC99-5DA448E5C8AB}" destId="{F0825CF0-A125-49F2-8AB9-FFBE42964481}" srcOrd="1" destOrd="0" parTransId="{8A2114BB-60EA-4AC5-992C-93821AB2474F}" sibTransId="{E93C6E81-6AB4-4937-9275-6B964B2B4ED3}"/>
    <dgm:cxn modelId="{4683CC24-CA5D-4647-80F2-169DEEC28AF1}" type="presOf" srcId="{63429981-AC47-4D77-83BD-889DE11144E6}" destId="{A8A0B9AA-1979-4B4D-8FCA-C917E8679523}" srcOrd="0" destOrd="0" presId="urn:microsoft.com/office/officeart/2005/8/layout/hProcess9"/>
    <dgm:cxn modelId="{22BB6256-CD1E-46B2-AB2F-42D55A45367D}" type="presOf" srcId="{F0825CF0-A125-49F2-8AB9-FFBE42964481}" destId="{B7D65426-111B-4AA8-8BF8-2FDC2FE8539B}" srcOrd="0" destOrd="0" presId="urn:microsoft.com/office/officeart/2005/8/layout/hProcess9"/>
    <dgm:cxn modelId="{12ED90D5-C80E-4068-AE96-42C0380AEF03}" type="presOf" srcId="{576B63E5-066F-44C3-AC99-5DA448E5C8AB}" destId="{268AAFEF-E551-40B1-9082-C666CD687837}" srcOrd="0" destOrd="0" presId="urn:microsoft.com/office/officeart/2005/8/layout/hProcess9"/>
    <dgm:cxn modelId="{FCF164F8-6E3B-4AF4-B41B-D7F10120CB98}" type="presOf" srcId="{A0D28E45-7B2E-447D-8783-C11397306795}" destId="{61D6E167-D413-4397-9409-50B906E895F1}" srcOrd="0" destOrd="0" presId="urn:microsoft.com/office/officeart/2005/8/layout/hProcess9"/>
    <dgm:cxn modelId="{861FD188-4D0A-48F8-BF9E-FDF170D3C247}" type="presParOf" srcId="{268AAFEF-E551-40B1-9082-C666CD687837}" destId="{6EEFF292-A1EA-4B91-B662-C5E5824FD530}" srcOrd="0" destOrd="0" presId="urn:microsoft.com/office/officeart/2005/8/layout/hProcess9"/>
    <dgm:cxn modelId="{0FD05EF1-FAE7-4217-994B-2F26A8DE0435}" type="presParOf" srcId="{268AAFEF-E551-40B1-9082-C666CD687837}" destId="{B379D73A-3492-45B6-AD5F-C73C65735CB2}" srcOrd="1" destOrd="0" presId="urn:microsoft.com/office/officeart/2005/8/layout/hProcess9"/>
    <dgm:cxn modelId="{573B98C0-C835-4828-9EFD-7668830FCD2D}" type="presParOf" srcId="{B379D73A-3492-45B6-AD5F-C73C65735CB2}" destId="{61D6E167-D413-4397-9409-50B906E895F1}" srcOrd="0" destOrd="0" presId="urn:microsoft.com/office/officeart/2005/8/layout/hProcess9"/>
    <dgm:cxn modelId="{E3B0325D-1641-4483-81FB-90A8F87CD094}" type="presParOf" srcId="{B379D73A-3492-45B6-AD5F-C73C65735CB2}" destId="{CBAB7B8E-0070-4B0A-ADC6-59C52475BA7F}" srcOrd="1" destOrd="0" presId="urn:microsoft.com/office/officeart/2005/8/layout/hProcess9"/>
    <dgm:cxn modelId="{C8C6FD98-1736-4CBB-98CA-CE63621776C2}" type="presParOf" srcId="{B379D73A-3492-45B6-AD5F-C73C65735CB2}" destId="{B7D65426-111B-4AA8-8BF8-2FDC2FE8539B}" srcOrd="2" destOrd="0" presId="urn:microsoft.com/office/officeart/2005/8/layout/hProcess9"/>
    <dgm:cxn modelId="{C1AAEB9D-429E-4F5C-A78B-AD79B8FCCC24}" type="presParOf" srcId="{B379D73A-3492-45B6-AD5F-C73C65735CB2}" destId="{04E5C5D5-A0AB-4089-B5C3-EA5C8F1F5F2F}" srcOrd="3" destOrd="0" presId="urn:microsoft.com/office/officeart/2005/8/layout/hProcess9"/>
    <dgm:cxn modelId="{8EF128CD-BFA0-4782-8BE1-C4A977C1EBF7}" type="presParOf" srcId="{B379D73A-3492-45B6-AD5F-C73C65735CB2}" destId="{A8A0B9AA-1979-4B4D-8FCA-C917E8679523}" srcOrd="4"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900D5B-74E3-4A28-9B1C-B9E0294142B4}" type="doc">
      <dgm:prSet loTypeId="urn:microsoft.com/office/officeart/2005/8/layout/arrow2" loCatId="process" qsTypeId="urn:microsoft.com/office/officeart/2005/8/quickstyle/simple2" qsCatId="simple" csTypeId="urn:microsoft.com/office/officeart/2005/8/colors/colorful2" csCatId="colorful" phldr="1"/>
      <dgm:spPr/>
      <dgm:t>
        <a:bodyPr/>
        <a:lstStyle/>
        <a:p>
          <a:endParaRPr lang="es-EC"/>
        </a:p>
      </dgm:t>
    </dgm:pt>
    <dgm:pt modelId="{68235EC7-16AB-449A-8C9B-71C005A8323E}">
      <dgm:prSet phldrT="[Texto]" custT="1"/>
      <dgm:spPr/>
      <dgm:t>
        <a:bodyPr/>
        <a:lstStyle/>
        <a:p>
          <a:r>
            <a:rPr lang="es-EC" sz="1400" dirty="0" smtClean="0"/>
            <a:t>1970-1977 inicia la explotación-exportación petrolera</a:t>
          </a:r>
          <a:endParaRPr lang="es-EC" sz="1400" dirty="0"/>
        </a:p>
      </dgm:t>
    </dgm:pt>
    <dgm:pt modelId="{1B02EAE2-C5F7-4AE2-9B66-6948E794E7CB}" type="parTrans" cxnId="{C8CE5EA6-352E-4D00-AC61-D86021A4BDEE}">
      <dgm:prSet/>
      <dgm:spPr/>
      <dgm:t>
        <a:bodyPr/>
        <a:lstStyle/>
        <a:p>
          <a:endParaRPr lang="es-EC"/>
        </a:p>
      </dgm:t>
    </dgm:pt>
    <dgm:pt modelId="{71C7B0B9-9357-42D5-92AC-4BDF1121D159}" type="sibTrans" cxnId="{C8CE5EA6-352E-4D00-AC61-D86021A4BDEE}">
      <dgm:prSet/>
      <dgm:spPr/>
      <dgm:t>
        <a:bodyPr/>
        <a:lstStyle/>
        <a:p>
          <a:endParaRPr lang="es-EC"/>
        </a:p>
      </dgm:t>
    </dgm:pt>
    <dgm:pt modelId="{1FDBD31D-240C-4861-A8A1-2C0B6AF8DC3D}">
      <dgm:prSet phldrT="[Texto]" custT="1"/>
      <dgm:spPr/>
      <dgm:t>
        <a:bodyPr/>
        <a:lstStyle/>
        <a:p>
          <a:r>
            <a:rPr lang="es-EC" sz="1400" dirty="0" smtClean="0"/>
            <a:t>Ecuador dependiente de estructura económica capitalista </a:t>
          </a:r>
          <a:endParaRPr lang="es-EC" sz="1400" dirty="0"/>
        </a:p>
      </dgm:t>
    </dgm:pt>
    <dgm:pt modelId="{D37BA632-9903-4AA7-A149-D07BA2583A14}" type="parTrans" cxnId="{79DBC502-216E-4366-B562-C3B468788D23}">
      <dgm:prSet/>
      <dgm:spPr/>
      <dgm:t>
        <a:bodyPr/>
        <a:lstStyle/>
        <a:p>
          <a:endParaRPr lang="es-EC"/>
        </a:p>
      </dgm:t>
    </dgm:pt>
    <dgm:pt modelId="{77082BEC-D0A4-4E30-B195-9560209D5209}" type="sibTrans" cxnId="{79DBC502-216E-4366-B562-C3B468788D23}">
      <dgm:prSet/>
      <dgm:spPr/>
      <dgm:t>
        <a:bodyPr/>
        <a:lstStyle/>
        <a:p>
          <a:endParaRPr lang="es-EC"/>
        </a:p>
      </dgm:t>
    </dgm:pt>
    <dgm:pt modelId="{DA7B6E3F-E78D-4B20-B992-DEF9780367E6}">
      <dgm:prSet phldrT="[Texto]" custT="1"/>
      <dgm:spPr/>
      <dgm:t>
        <a:bodyPr/>
        <a:lstStyle/>
        <a:p>
          <a:r>
            <a:rPr lang="es-EC" sz="1400" dirty="0" smtClean="0"/>
            <a:t>Excelentes precios por barril generó estabilidad económica,  financia el presupuesto general del Estado</a:t>
          </a:r>
          <a:endParaRPr lang="es-EC" sz="1400" dirty="0"/>
        </a:p>
      </dgm:t>
    </dgm:pt>
    <dgm:pt modelId="{D734137F-1459-47AC-8D9F-E4F7E1A51846}" type="parTrans" cxnId="{EB8E0EAF-F2BB-4425-8CA8-63BBE0986127}">
      <dgm:prSet/>
      <dgm:spPr/>
      <dgm:t>
        <a:bodyPr/>
        <a:lstStyle/>
        <a:p>
          <a:endParaRPr lang="es-EC"/>
        </a:p>
      </dgm:t>
    </dgm:pt>
    <dgm:pt modelId="{1690E5FE-B99A-402A-88B0-8BEF5FA62127}" type="sibTrans" cxnId="{EB8E0EAF-F2BB-4425-8CA8-63BBE0986127}">
      <dgm:prSet/>
      <dgm:spPr/>
      <dgm:t>
        <a:bodyPr/>
        <a:lstStyle/>
        <a:p>
          <a:endParaRPr lang="es-EC"/>
        </a:p>
      </dgm:t>
    </dgm:pt>
    <dgm:pt modelId="{698522F5-C2F1-45C0-B0E8-2E18EA982590}">
      <dgm:prSet/>
      <dgm:spPr/>
      <dgm:t>
        <a:bodyPr/>
        <a:lstStyle/>
        <a:p>
          <a:endParaRPr lang="es-EC"/>
        </a:p>
      </dgm:t>
    </dgm:pt>
    <dgm:pt modelId="{C6D2E58B-21DE-476E-8069-AF51C144C3C5}" type="parTrans" cxnId="{9FEE810D-E6FA-47CE-828E-3AB24C6D0B41}">
      <dgm:prSet/>
      <dgm:spPr/>
      <dgm:t>
        <a:bodyPr/>
        <a:lstStyle/>
        <a:p>
          <a:endParaRPr lang="es-EC"/>
        </a:p>
      </dgm:t>
    </dgm:pt>
    <dgm:pt modelId="{D89FB336-779B-41EE-8DDE-D3F68DC70371}" type="sibTrans" cxnId="{9FEE810D-E6FA-47CE-828E-3AB24C6D0B41}">
      <dgm:prSet/>
      <dgm:spPr/>
      <dgm:t>
        <a:bodyPr/>
        <a:lstStyle/>
        <a:p>
          <a:endParaRPr lang="es-EC"/>
        </a:p>
      </dgm:t>
    </dgm:pt>
    <dgm:pt modelId="{F2FDA3A0-1A80-453D-B6A1-D5D7E8C5B3BD}">
      <dgm:prSet/>
      <dgm:spPr/>
      <dgm:t>
        <a:bodyPr/>
        <a:lstStyle/>
        <a:p>
          <a:endParaRPr lang="es-EC"/>
        </a:p>
      </dgm:t>
    </dgm:pt>
    <dgm:pt modelId="{F5C4795A-C512-472A-BEC4-EE79185A1D13}" type="parTrans" cxnId="{5A6E4A52-0807-432B-889B-B0370F7D8475}">
      <dgm:prSet/>
      <dgm:spPr/>
      <dgm:t>
        <a:bodyPr/>
        <a:lstStyle/>
        <a:p>
          <a:endParaRPr lang="es-EC"/>
        </a:p>
      </dgm:t>
    </dgm:pt>
    <dgm:pt modelId="{ADAB8CA0-03A9-4DAC-9BF1-1FEEF97EBAA1}" type="sibTrans" cxnId="{5A6E4A52-0807-432B-889B-B0370F7D8475}">
      <dgm:prSet/>
      <dgm:spPr/>
      <dgm:t>
        <a:bodyPr/>
        <a:lstStyle/>
        <a:p>
          <a:endParaRPr lang="es-EC"/>
        </a:p>
      </dgm:t>
    </dgm:pt>
    <dgm:pt modelId="{2908E933-EEFC-41D0-A97F-451B7542D4B0}">
      <dgm:prSet phldrT="[Texto]" custT="1"/>
      <dgm:spPr/>
      <dgm:t>
        <a:bodyPr/>
        <a:lstStyle/>
        <a:p>
          <a:r>
            <a:rPr lang="es-EC" sz="1400" dirty="0" smtClean="0"/>
            <a:t>Transnacionales aprovechan el 75% de ingresos por rubros petroleros</a:t>
          </a:r>
          <a:endParaRPr lang="es-EC" sz="1400" dirty="0"/>
        </a:p>
      </dgm:t>
    </dgm:pt>
    <dgm:pt modelId="{095A61E2-5A0B-4BD8-BBEF-DFDF83151C49}" type="parTrans" cxnId="{9D03A3EE-844A-4B89-8426-89B56F9D0C03}">
      <dgm:prSet/>
      <dgm:spPr/>
      <dgm:t>
        <a:bodyPr/>
        <a:lstStyle/>
        <a:p>
          <a:endParaRPr lang="es-EC"/>
        </a:p>
      </dgm:t>
    </dgm:pt>
    <dgm:pt modelId="{37BEC08C-FAA6-4D8C-B709-B8AFA797E205}" type="sibTrans" cxnId="{9D03A3EE-844A-4B89-8426-89B56F9D0C03}">
      <dgm:prSet/>
      <dgm:spPr/>
      <dgm:t>
        <a:bodyPr/>
        <a:lstStyle/>
        <a:p>
          <a:endParaRPr lang="es-EC"/>
        </a:p>
      </dgm:t>
    </dgm:pt>
    <dgm:pt modelId="{331BEA26-AC63-4362-B372-717E6A40FA7C}">
      <dgm:prSet phldrT="[Texto]" custT="1"/>
      <dgm:spPr/>
      <dgm:t>
        <a:bodyPr/>
        <a:lstStyle/>
        <a:p>
          <a:r>
            <a:rPr lang="es-EC" sz="1400" dirty="0" smtClean="0"/>
            <a:t>1972</a:t>
          </a:r>
          <a:r>
            <a:rPr lang="es-EC" sz="1400" baseline="0" dirty="0" smtClean="0"/>
            <a:t> Corporación Estatal Petrolera Ecuatoriana (CEPE)</a:t>
          </a:r>
        </a:p>
        <a:p>
          <a:endParaRPr lang="es-EC" sz="1400" baseline="0" dirty="0" smtClean="0"/>
        </a:p>
        <a:p>
          <a:r>
            <a:rPr lang="es-EC" sz="1400" baseline="0" dirty="0" smtClean="0"/>
            <a:t>1989 PETROAMAZONAS que reemplaza a CEPE</a:t>
          </a:r>
        </a:p>
      </dgm:t>
    </dgm:pt>
    <dgm:pt modelId="{85A60B72-0990-48C2-B900-672E92C2D7DB}" type="parTrans" cxnId="{C15D51FC-90AC-4105-A998-EE297FBDC715}">
      <dgm:prSet/>
      <dgm:spPr/>
      <dgm:t>
        <a:bodyPr/>
        <a:lstStyle/>
        <a:p>
          <a:endParaRPr lang="es-EC"/>
        </a:p>
      </dgm:t>
    </dgm:pt>
    <dgm:pt modelId="{C9663A57-7AC3-489A-A4B5-085B63154DBD}" type="sibTrans" cxnId="{C15D51FC-90AC-4105-A998-EE297FBDC715}">
      <dgm:prSet/>
      <dgm:spPr/>
      <dgm:t>
        <a:bodyPr/>
        <a:lstStyle/>
        <a:p>
          <a:endParaRPr lang="es-EC"/>
        </a:p>
      </dgm:t>
    </dgm:pt>
    <dgm:pt modelId="{E6BD9D6F-684B-4C0C-A0AC-75F0E31BD3D7}" type="pres">
      <dgm:prSet presAssocID="{AE900D5B-74E3-4A28-9B1C-B9E0294142B4}" presName="arrowDiagram" presStyleCnt="0">
        <dgm:presLayoutVars>
          <dgm:chMax val="5"/>
          <dgm:dir/>
          <dgm:resizeHandles val="exact"/>
        </dgm:presLayoutVars>
      </dgm:prSet>
      <dgm:spPr/>
      <dgm:t>
        <a:bodyPr/>
        <a:lstStyle/>
        <a:p>
          <a:endParaRPr lang="es-EC"/>
        </a:p>
      </dgm:t>
    </dgm:pt>
    <dgm:pt modelId="{4D9B0E12-C981-4756-B702-1F8F2B10B09C}" type="pres">
      <dgm:prSet presAssocID="{AE900D5B-74E3-4A28-9B1C-B9E0294142B4}" presName="arrow" presStyleLbl="bgShp" presStyleIdx="0" presStyleCnt="1" custLinFactNeighborY="-3944"/>
      <dgm:spPr/>
    </dgm:pt>
    <dgm:pt modelId="{CE2BA0FF-A088-4DE9-993D-6CB3A72E4E8E}" type="pres">
      <dgm:prSet presAssocID="{AE900D5B-74E3-4A28-9B1C-B9E0294142B4}" presName="arrowDiagram5" presStyleCnt="0"/>
      <dgm:spPr/>
    </dgm:pt>
    <dgm:pt modelId="{E47FC92E-41F5-45D9-B84B-6834B509F392}" type="pres">
      <dgm:prSet presAssocID="{68235EC7-16AB-449A-8C9B-71C005A8323E}" presName="bullet5a" presStyleLbl="node1" presStyleIdx="0" presStyleCnt="5"/>
      <dgm:spPr/>
    </dgm:pt>
    <dgm:pt modelId="{4BF0B8D4-D04A-4ABE-8592-0A0268FB828B}" type="pres">
      <dgm:prSet presAssocID="{68235EC7-16AB-449A-8C9B-71C005A8323E}" presName="textBox5a" presStyleLbl="revTx" presStyleIdx="0" presStyleCnt="5" custScaleX="138202" custScaleY="54563">
        <dgm:presLayoutVars>
          <dgm:bulletEnabled val="1"/>
        </dgm:presLayoutVars>
      </dgm:prSet>
      <dgm:spPr/>
      <dgm:t>
        <a:bodyPr/>
        <a:lstStyle/>
        <a:p>
          <a:endParaRPr lang="es-EC"/>
        </a:p>
      </dgm:t>
    </dgm:pt>
    <dgm:pt modelId="{63640137-7D62-409C-9592-C4B6314C7F39}" type="pres">
      <dgm:prSet presAssocID="{1FDBD31D-240C-4861-A8A1-2C0B6AF8DC3D}" presName="bullet5b" presStyleLbl="node1" presStyleIdx="1" presStyleCnt="5"/>
      <dgm:spPr/>
    </dgm:pt>
    <dgm:pt modelId="{2EFFC294-639A-4444-B92E-92D3384D4419}" type="pres">
      <dgm:prSet presAssocID="{1FDBD31D-240C-4861-A8A1-2C0B6AF8DC3D}" presName="textBox5b" presStyleLbl="revTx" presStyleIdx="1" presStyleCnt="5" custScaleX="107290" custScaleY="37633" custLinFactNeighborX="-50123" custLinFactNeighborY="-84227">
        <dgm:presLayoutVars>
          <dgm:bulletEnabled val="1"/>
        </dgm:presLayoutVars>
      </dgm:prSet>
      <dgm:spPr/>
      <dgm:t>
        <a:bodyPr/>
        <a:lstStyle/>
        <a:p>
          <a:endParaRPr lang="es-EC"/>
        </a:p>
      </dgm:t>
    </dgm:pt>
    <dgm:pt modelId="{BDDD7079-7235-4A64-8EA4-F0FEA06A0448}" type="pres">
      <dgm:prSet presAssocID="{DA7B6E3F-E78D-4B20-B992-DEF9780367E6}" presName="bullet5c" presStyleLbl="node1" presStyleIdx="2" presStyleCnt="5"/>
      <dgm:spPr/>
    </dgm:pt>
    <dgm:pt modelId="{C8B20D59-9E1C-4638-8BDC-7A9BF589710C}" type="pres">
      <dgm:prSet presAssocID="{DA7B6E3F-E78D-4B20-B992-DEF9780367E6}" presName="textBox5c" presStyleLbl="revTx" presStyleIdx="2" presStyleCnt="5" custScaleX="140546" custScaleY="19179" custLinFactNeighborX="22267" custLinFactNeighborY="-40764">
        <dgm:presLayoutVars>
          <dgm:bulletEnabled val="1"/>
        </dgm:presLayoutVars>
      </dgm:prSet>
      <dgm:spPr/>
      <dgm:t>
        <a:bodyPr/>
        <a:lstStyle/>
        <a:p>
          <a:endParaRPr lang="es-EC"/>
        </a:p>
      </dgm:t>
    </dgm:pt>
    <dgm:pt modelId="{DAE1737E-9147-46FE-88A8-BF313E80CEED}" type="pres">
      <dgm:prSet presAssocID="{2908E933-EEFC-41D0-A97F-451B7542D4B0}" presName="bullet5d" presStyleLbl="node1" presStyleIdx="3" presStyleCnt="5"/>
      <dgm:spPr/>
    </dgm:pt>
    <dgm:pt modelId="{CDBBC854-E970-48EA-9666-8EF0366BC761}" type="pres">
      <dgm:prSet presAssocID="{2908E933-EEFC-41D0-A97F-451B7542D4B0}" presName="textBox5d" presStyleLbl="revTx" presStyleIdx="3" presStyleCnt="5" custScaleX="116583" custScaleY="22893" custLinFactNeighborX="-19082" custLinFactNeighborY="-64424">
        <dgm:presLayoutVars>
          <dgm:bulletEnabled val="1"/>
        </dgm:presLayoutVars>
      </dgm:prSet>
      <dgm:spPr/>
      <dgm:t>
        <a:bodyPr/>
        <a:lstStyle/>
        <a:p>
          <a:endParaRPr lang="es-EC"/>
        </a:p>
      </dgm:t>
    </dgm:pt>
    <dgm:pt modelId="{C27B0860-9858-4000-8010-EC34F87D6DDD}" type="pres">
      <dgm:prSet presAssocID="{331BEA26-AC63-4362-B372-717E6A40FA7C}" presName="bullet5e" presStyleLbl="node1" presStyleIdx="4" presStyleCnt="5"/>
      <dgm:spPr/>
    </dgm:pt>
    <dgm:pt modelId="{B898EBFB-0158-4FE1-9CFC-5376555F2DF8}" type="pres">
      <dgm:prSet presAssocID="{331BEA26-AC63-4362-B372-717E6A40FA7C}" presName="textBox5e" presStyleLbl="revTx" presStyleIdx="4" presStyleCnt="5" custScaleX="118399" custScaleY="32628" custLinFactNeighborY="-31219">
        <dgm:presLayoutVars>
          <dgm:bulletEnabled val="1"/>
        </dgm:presLayoutVars>
      </dgm:prSet>
      <dgm:spPr/>
      <dgm:t>
        <a:bodyPr/>
        <a:lstStyle/>
        <a:p>
          <a:endParaRPr lang="es-EC"/>
        </a:p>
      </dgm:t>
    </dgm:pt>
  </dgm:ptLst>
  <dgm:cxnLst>
    <dgm:cxn modelId="{9D03A3EE-844A-4B89-8426-89B56F9D0C03}" srcId="{AE900D5B-74E3-4A28-9B1C-B9E0294142B4}" destId="{2908E933-EEFC-41D0-A97F-451B7542D4B0}" srcOrd="3" destOrd="0" parTransId="{095A61E2-5A0B-4BD8-BBEF-DFDF83151C49}" sibTransId="{37BEC08C-FAA6-4D8C-B709-B8AFA797E205}"/>
    <dgm:cxn modelId="{09CECBAD-AEF2-4474-B2E3-5FDE50AEE8A6}" type="presOf" srcId="{2908E933-EEFC-41D0-A97F-451B7542D4B0}" destId="{CDBBC854-E970-48EA-9666-8EF0366BC761}" srcOrd="0" destOrd="0" presId="urn:microsoft.com/office/officeart/2005/8/layout/arrow2"/>
    <dgm:cxn modelId="{9FEE810D-E6FA-47CE-828E-3AB24C6D0B41}" srcId="{AE900D5B-74E3-4A28-9B1C-B9E0294142B4}" destId="{698522F5-C2F1-45C0-B0E8-2E18EA982590}" srcOrd="5" destOrd="0" parTransId="{C6D2E58B-21DE-476E-8069-AF51C144C3C5}" sibTransId="{D89FB336-779B-41EE-8DDE-D3F68DC70371}"/>
    <dgm:cxn modelId="{E78B3909-127F-41A6-A00A-2227157E78BD}" type="presOf" srcId="{68235EC7-16AB-449A-8C9B-71C005A8323E}" destId="{4BF0B8D4-D04A-4ABE-8592-0A0268FB828B}" srcOrd="0" destOrd="0" presId="urn:microsoft.com/office/officeart/2005/8/layout/arrow2"/>
    <dgm:cxn modelId="{83DD669E-F5A0-40B3-A0DE-D540BF04349A}" type="presOf" srcId="{DA7B6E3F-E78D-4B20-B992-DEF9780367E6}" destId="{C8B20D59-9E1C-4638-8BDC-7A9BF589710C}" srcOrd="0" destOrd="0" presId="urn:microsoft.com/office/officeart/2005/8/layout/arrow2"/>
    <dgm:cxn modelId="{C15D51FC-90AC-4105-A998-EE297FBDC715}" srcId="{AE900D5B-74E3-4A28-9B1C-B9E0294142B4}" destId="{331BEA26-AC63-4362-B372-717E6A40FA7C}" srcOrd="4" destOrd="0" parTransId="{85A60B72-0990-48C2-B900-672E92C2D7DB}" sibTransId="{C9663A57-7AC3-489A-A4B5-085B63154DBD}"/>
    <dgm:cxn modelId="{79DBC502-216E-4366-B562-C3B468788D23}" srcId="{AE900D5B-74E3-4A28-9B1C-B9E0294142B4}" destId="{1FDBD31D-240C-4861-A8A1-2C0B6AF8DC3D}" srcOrd="1" destOrd="0" parTransId="{D37BA632-9903-4AA7-A149-D07BA2583A14}" sibTransId="{77082BEC-D0A4-4E30-B195-9560209D5209}"/>
    <dgm:cxn modelId="{086CB452-DB31-414E-835B-74EA655B7C12}" type="presOf" srcId="{AE900D5B-74E3-4A28-9B1C-B9E0294142B4}" destId="{E6BD9D6F-684B-4C0C-A0AC-75F0E31BD3D7}" srcOrd="0" destOrd="0" presId="urn:microsoft.com/office/officeart/2005/8/layout/arrow2"/>
    <dgm:cxn modelId="{A5CEDCB4-3A6A-4537-B769-22511FF9CDC6}" type="presOf" srcId="{1FDBD31D-240C-4861-A8A1-2C0B6AF8DC3D}" destId="{2EFFC294-639A-4444-B92E-92D3384D4419}" srcOrd="0" destOrd="0" presId="urn:microsoft.com/office/officeart/2005/8/layout/arrow2"/>
    <dgm:cxn modelId="{8B2ED70E-1637-456B-A97C-083E4169FD64}" type="presOf" srcId="{331BEA26-AC63-4362-B372-717E6A40FA7C}" destId="{B898EBFB-0158-4FE1-9CFC-5376555F2DF8}" srcOrd="0" destOrd="0" presId="urn:microsoft.com/office/officeart/2005/8/layout/arrow2"/>
    <dgm:cxn modelId="{C8CE5EA6-352E-4D00-AC61-D86021A4BDEE}" srcId="{AE900D5B-74E3-4A28-9B1C-B9E0294142B4}" destId="{68235EC7-16AB-449A-8C9B-71C005A8323E}" srcOrd="0" destOrd="0" parTransId="{1B02EAE2-C5F7-4AE2-9B66-6948E794E7CB}" sibTransId="{71C7B0B9-9357-42D5-92AC-4BDF1121D159}"/>
    <dgm:cxn modelId="{EB8E0EAF-F2BB-4425-8CA8-63BBE0986127}" srcId="{AE900D5B-74E3-4A28-9B1C-B9E0294142B4}" destId="{DA7B6E3F-E78D-4B20-B992-DEF9780367E6}" srcOrd="2" destOrd="0" parTransId="{D734137F-1459-47AC-8D9F-E4F7E1A51846}" sibTransId="{1690E5FE-B99A-402A-88B0-8BEF5FA62127}"/>
    <dgm:cxn modelId="{5A6E4A52-0807-432B-889B-B0370F7D8475}" srcId="{AE900D5B-74E3-4A28-9B1C-B9E0294142B4}" destId="{F2FDA3A0-1A80-453D-B6A1-D5D7E8C5B3BD}" srcOrd="6" destOrd="0" parTransId="{F5C4795A-C512-472A-BEC4-EE79185A1D13}" sibTransId="{ADAB8CA0-03A9-4DAC-9BF1-1FEEF97EBAA1}"/>
    <dgm:cxn modelId="{5DDD4BE3-51E9-4DF0-8186-A5A4BBCAC874}" type="presParOf" srcId="{E6BD9D6F-684B-4C0C-A0AC-75F0E31BD3D7}" destId="{4D9B0E12-C981-4756-B702-1F8F2B10B09C}" srcOrd="0" destOrd="0" presId="urn:microsoft.com/office/officeart/2005/8/layout/arrow2"/>
    <dgm:cxn modelId="{0570F605-630A-49D1-8CD8-B68D2A9A4F51}" type="presParOf" srcId="{E6BD9D6F-684B-4C0C-A0AC-75F0E31BD3D7}" destId="{CE2BA0FF-A088-4DE9-993D-6CB3A72E4E8E}" srcOrd="1" destOrd="0" presId="urn:microsoft.com/office/officeart/2005/8/layout/arrow2"/>
    <dgm:cxn modelId="{7F7F62B0-29FE-444D-BCC5-F6CE98A37A8B}" type="presParOf" srcId="{CE2BA0FF-A088-4DE9-993D-6CB3A72E4E8E}" destId="{E47FC92E-41F5-45D9-B84B-6834B509F392}" srcOrd="0" destOrd="0" presId="urn:microsoft.com/office/officeart/2005/8/layout/arrow2"/>
    <dgm:cxn modelId="{65C052BA-B9BF-462E-B99C-2668B5AB8891}" type="presParOf" srcId="{CE2BA0FF-A088-4DE9-993D-6CB3A72E4E8E}" destId="{4BF0B8D4-D04A-4ABE-8592-0A0268FB828B}" srcOrd="1" destOrd="0" presId="urn:microsoft.com/office/officeart/2005/8/layout/arrow2"/>
    <dgm:cxn modelId="{01D4A149-6690-4E25-918B-98E6CEE1B9FA}" type="presParOf" srcId="{CE2BA0FF-A088-4DE9-993D-6CB3A72E4E8E}" destId="{63640137-7D62-409C-9592-C4B6314C7F39}" srcOrd="2" destOrd="0" presId="urn:microsoft.com/office/officeart/2005/8/layout/arrow2"/>
    <dgm:cxn modelId="{717EDEE2-92CE-4A06-8D84-48A7F8E754E2}" type="presParOf" srcId="{CE2BA0FF-A088-4DE9-993D-6CB3A72E4E8E}" destId="{2EFFC294-639A-4444-B92E-92D3384D4419}" srcOrd="3" destOrd="0" presId="urn:microsoft.com/office/officeart/2005/8/layout/arrow2"/>
    <dgm:cxn modelId="{DAFCDC20-D1AC-492D-AED0-45B51D3120F8}" type="presParOf" srcId="{CE2BA0FF-A088-4DE9-993D-6CB3A72E4E8E}" destId="{BDDD7079-7235-4A64-8EA4-F0FEA06A0448}" srcOrd="4" destOrd="0" presId="urn:microsoft.com/office/officeart/2005/8/layout/arrow2"/>
    <dgm:cxn modelId="{CAD8513F-D923-4BB7-9C29-8694373AE06F}" type="presParOf" srcId="{CE2BA0FF-A088-4DE9-993D-6CB3A72E4E8E}" destId="{C8B20D59-9E1C-4638-8BDC-7A9BF589710C}" srcOrd="5" destOrd="0" presId="urn:microsoft.com/office/officeart/2005/8/layout/arrow2"/>
    <dgm:cxn modelId="{1712D092-0F92-4261-9EFB-BC39D1EFA35D}" type="presParOf" srcId="{CE2BA0FF-A088-4DE9-993D-6CB3A72E4E8E}" destId="{DAE1737E-9147-46FE-88A8-BF313E80CEED}" srcOrd="6" destOrd="0" presId="urn:microsoft.com/office/officeart/2005/8/layout/arrow2"/>
    <dgm:cxn modelId="{A7195EE1-50E6-4AE2-939C-7AEE16EE71E1}" type="presParOf" srcId="{CE2BA0FF-A088-4DE9-993D-6CB3A72E4E8E}" destId="{CDBBC854-E970-48EA-9666-8EF0366BC761}" srcOrd="7" destOrd="0" presId="urn:microsoft.com/office/officeart/2005/8/layout/arrow2"/>
    <dgm:cxn modelId="{87321132-F314-47D7-90F2-D880966476E2}" type="presParOf" srcId="{CE2BA0FF-A088-4DE9-993D-6CB3A72E4E8E}" destId="{C27B0860-9858-4000-8010-EC34F87D6DDD}" srcOrd="8" destOrd="0" presId="urn:microsoft.com/office/officeart/2005/8/layout/arrow2"/>
    <dgm:cxn modelId="{017240B4-5E1D-466A-87F9-580350A952AF}" type="presParOf" srcId="{CE2BA0FF-A088-4DE9-993D-6CB3A72E4E8E}" destId="{B898EBFB-0158-4FE1-9CFC-5376555F2DF8}" srcOrd="9" destOrd="0" presId="urn:microsoft.com/office/officeart/2005/8/layout/arrow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753493-3FF5-4D45-A601-8A02D35D8C6E}"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s-EC"/>
        </a:p>
      </dgm:t>
    </dgm:pt>
    <dgm:pt modelId="{36FAAD03-863D-4C90-AD6B-B6F8D7ADB6B9}">
      <dgm:prSet phldrT="[Texto]"/>
      <dgm:spPr/>
      <dgm:t>
        <a:bodyPr/>
        <a:lstStyle/>
        <a:p>
          <a:r>
            <a:rPr lang="es-EC" dirty="0" smtClean="0"/>
            <a:t>Antecedentes</a:t>
          </a:r>
          <a:endParaRPr lang="es-EC" dirty="0"/>
        </a:p>
      </dgm:t>
    </dgm:pt>
    <dgm:pt modelId="{9D250022-7F14-4799-BFAD-81CE851FEAC1}" type="parTrans" cxnId="{39DF8208-ACB3-4AE6-9CD3-4C1E99321100}">
      <dgm:prSet/>
      <dgm:spPr/>
      <dgm:t>
        <a:bodyPr/>
        <a:lstStyle/>
        <a:p>
          <a:endParaRPr lang="es-EC"/>
        </a:p>
      </dgm:t>
    </dgm:pt>
    <dgm:pt modelId="{24EA6006-B2FB-4BF5-93D2-D479E0635CEC}" type="sibTrans" cxnId="{39DF8208-ACB3-4AE6-9CD3-4C1E99321100}">
      <dgm:prSet/>
      <dgm:spPr/>
      <dgm:t>
        <a:bodyPr/>
        <a:lstStyle/>
        <a:p>
          <a:endParaRPr lang="es-EC"/>
        </a:p>
      </dgm:t>
    </dgm:pt>
    <dgm:pt modelId="{8AD9F24A-16CF-4A0F-80C9-6246C07CC0AE}">
      <dgm:prSet phldrT="[Texto]"/>
      <dgm:spPr/>
      <dgm:t>
        <a:bodyPr/>
        <a:lstStyle/>
        <a:p>
          <a:r>
            <a:rPr lang="es-EC" dirty="0" smtClean="0"/>
            <a:t>Políticas y lineamientos</a:t>
          </a:r>
          <a:endParaRPr lang="es-EC" dirty="0"/>
        </a:p>
      </dgm:t>
    </dgm:pt>
    <dgm:pt modelId="{9173D1EF-4C38-4ECE-8CF0-8525EEF673FC}" type="parTrans" cxnId="{BD146F0D-9D61-482F-B282-91AC0BC479D1}">
      <dgm:prSet/>
      <dgm:spPr/>
      <dgm:t>
        <a:bodyPr/>
        <a:lstStyle/>
        <a:p>
          <a:endParaRPr lang="es-EC"/>
        </a:p>
      </dgm:t>
    </dgm:pt>
    <dgm:pt modelId="{D8244ADA-40B0-4703-81D7-75000ADF7B9B}" type="sibTrans" cxnId="{BD146F0D-9D61-482F-B282-91AC0BC479D1}">
      <dgm:prSet/>
      <dgm:spPr/>
      <dgm:t>
        <a:bodyPr/>
        <a:lstStyle/>
        <a:p>
          <a:endParaRPr lang="es-EC"/>
        </a:p>
      </dgm:t>
    </dgm:pt>
    <dgm:pt modelId="{4EC7C3D5-AEDC-40C3-B550-EAB6C93733E9}">
      <dgm:prSet phldrT="[Texto]"/>
      <dgm:spPr/>
      <dgm:t>
        <a:bodyPr/>
        <a:lstStyle/>
        <a:p>
          <a:r>
            <a:rPr lang="es-EC" dirty="0" smtClean="0"/>
            <a:t>Metas</a:t>
          </a:r>
          <a:endParaRPr lang="es-EC" dirty="0"/>
        </a:p>
      </dgm:t>
    </dgm:pt>
    <dgm:pt modelId="{0A6055D7-8CBD-4569-B070-35494EC2D18E}" type="parTrans" cxnId="{5F428E09-2505-48DF-A4BE-01534129695A}">
      <dgm:prSet/>
      <dgm:spPr/>
      <dgm:t>
        <a:bodyPr/>
        <a:lstStyle/>
        <a:p>
          <a:endParaRPr lang="es-EC"/>
        </a:p>
      </dgm:t>
    </dgm:pt>
    <dgm:pt modelId="{A6F9562E-DC6C-4843-AD5C-6FEA1EA9734F}" type="sibTrans" cxnId="{5F428E09-2505-48DF-A4BE-01534129695A}">
      <dgm:prSet/>
      <dgm:spPr/>
      <dgm:t>
        <a:bodyPr/>
        <a:lstStyle/>
        <a:p>
          <a:endParaRPr lang="es-EC"/>
        </a:p>
      </dgm:t>
    </dgm:pt>
    <dgm:pt modelId="{0748D15C-4E27-4892-81B1-89613BDBC250}" type="pres">
      <dgm:prSet presAssocID="{1B753493-3FF5-4D45-A601-8A02D35D8C6E}" presName="linear" presStyleCnt="0">
        <dgm:presLayoutVars>
          <dgm:dir/>
          <dgm:animLvl val="lvl"/>
          <dgm:resizeHandles val="exact"/>
        </dgm:presLayoutVars>
      </dgm:prSet>
      <dgm:spPr/>
      <dgm:t>
        <a:bodyPr/>
        <a:lstStyle/>
        <a:p>
          <a:endParaRPr lang="es-EC"/>
        </a:p>
      </dgm:t>
    </dgm:pt>
    <dgm:pt modelId="{0DF5932F-8251-4BE2-BC29-F76D03413E82}" type="pres">
      <dgm:prSet presAssocID="{36FAAD03-863D-4C90-AD6B-B6F8D7ADB6B9}" presName="parentLin" presStyleCnt="0"/>
      <dgm:spPr/>
    </dgm:pt>
    <dgm:pt modelId="{F39BE5BB-5F6E-4F21-88A1-16928A3D8409}" type="pres">
      <dgm:prSet presAssocID="{36FAAD03-863D-4C90-AD6B-B6F8D7ADB6B9}" presName="parentLeftMargin" presStyleLbl="node1" presStyleIdx="0" presStyleCnt="3"/>
      <dgm:spPr/>
      <dgm:t>
        <a:bodyPr/>
        <a:lstStyle/>
        <a:p>
          <a:endParaRPr lang="es-EC"/>
        </a:p>
      </dgm:t>
    </dgm:pt>
    <dgm:pt modelId="{41D39D4D-F862-435F-9F0C-EABE3659C05F}" type="pres">
      <dgm:prSet presAssocID="{36FAAD03-863D-4C90-AD6B-B6F8D7ADB6B9}" presName="parentText" presStyleLbl="node1" presStyleIdx="0" presStyleCnt="3">
        <dgm:presLayoutVars>
          <dgm:chMax val="0"/>
          <dgm:bulletEnabled val="1"/>
        </dgm:presLayoutVars>
      </dgm:prSet>
      <dgm:spPr/>
      <dgm:t>
        <a:bodyPr/>
        <a:lstStyle/>
        <a:p>
          <a:endParaRPr lang="es-EC"/>
        </a:p>
      </dgm:t>
    </dgm:pt>
    <dgm:pt modelId="{FCCC548F-C8AE-4EDD-9FBF-5632BDB26207}" type="pres">
      <dgm:prSet presAssocID="{36FAAD03-863D-4C90-AD6B-B6F8D7ADB6B9}" presName="negativeSpace" presStyleCnt="0"/>
      <dgm:spPr/>
    </dgm:pt>
    <dgm:pt modelId="{A95A9EF5-CA22-4AC0-8FBE-8AA98305D3E9}" type="pres">
      <dgm:prSet presAssocID="{36FAAD03-863D-4C90-AD6B-B6F8D7ADB6B9}" presName="childText" presStyleLbl="conFgAcc1" presStyleIdx="0" presStyleCnt="3">
        <dgm:presLayoutVars>
          <dgm:bulletEnabled val="1"/>
        </dgm:presLayoutVars>
      </dgm:prSet>
      <dgm:spPr/>
    </dgm:pt>
    <dgm:pt modelId="{FF5D72A5-4C77-420A-B6CC-03C772ED597B}" type="pres">
      <dgm:prSet presAssocID="{24EA6006-B2FB-4BF5-93D2-D479E0635CEC}" presName="spaceBetweenRectangles" presStyleCnt="0"/>
      <dgm:spPr/>
    </dgm:pt>
    <dgm:pt modelId="{F0BF00A8-5C92-4766-9563-87369872E1CC}" type="pres">
      <dgm:prSet presAssocID="{8AD9F24A-16CF-4A0F-80C9-6246C07CC0AE}" presName="parentLin" presStyleCnt="0"/>
      <dgm:spPr/>
    </dgm:pt>
    <dgm:pt modelId="{CAE7C2DF-A2A5-4CBD-87CF-5E9AA122814F}" type="pres">
      <dgm:prSet presAssocID="{8AD9F24A-16CF-4A0F-80C9-6246C07CC0AE}" presName="parentLeftMargin" presStyleLbl="node1" presStyleIdx="0" presStyleCnt="3"/>
      <dgm:spPr/>
      <dgm:t>
        <a:bodyPr/>
        <a:lstStyle/>
        <a:p>
          <a:endParaRPr lang="es-EC"/>
        </a:p>
      </dgm:t>
    </dgm:pt>
    <dgm:pt modelId="{8564619E-C3DC-4208-AC77-28D49D7E3346}" type="pres">
      <dgm:prSet presAssocID="{8AD9F24A-16CF-4A0F-80C9-6246C07CC0AE}" presName="parentText" presStyleLbl="node1" presStyleIdx="1" presStyleCnt="3">
        <dgm:presLayoutVars>
          <dgm:chMax val="0"/>
          <dgm:bulletEnabled val="1"/>
        </dgm:presLayoutVars>
      </dgm:prSet>
      <dgm:spPr/>
      <dgm:t>
        <a:bodyPr/>
        <a:lstStyle/>
        <a:p>
          <a:endParaRPr lang="es-EC"/>
        </a:p>
      </dgm:t>
    </dgm:pt>
    <dgm:pt modelId="{1A5FABF3-4FC5-477F-8C1E-CD01B06E4738}" type="pres">
      <dgm:prSet presAssocID="{8AD9F24A-16CF-4A0F-80C9-6246C07CC0AE}" presName="negativeSpace" presStyleCnt="0"/>
      <dgm:spPr/>
    </dgm:pt>
    <dgm:pt modelId="{EECD309D-2B68-4CB9-9FA5-8180D1761BC3}" type="pres">
      <dgm:prSet presAssocID="{8AD9F24A-16CF-4A0F-80C9-6246C07CC0AE}" presName="childText" presStyleLbl="conFgAcc1" presStyleIdx="1" presStyleCnt="3">
        <dgm:presLayoutVars>
          <dgm:bulletEnabled val="1"/>
        </dgm:presLayoutVars>
      </dgm:prSet>
      <dgm:spPr/>
    </dgm:pt>
    <dgm:pt modelId="{80CDA49F-AA69-46D2-A4FE-4839A2E3C1D0}" type="pres">
      <dgm:prSet presAssocID="{D8244ADA-40B0-4703-81D7-75000ADF7B9B}" presName="spaceBetweenRectangles" presStyleCnt="0"/>
      <dgm:spPr/>
    </dgm:pt>
    <dgm:pt modelId="{9D79634D-690E-4ECE-AB69-C6BC446E962E}" type="pres">
      <dgm:prSet presAssocID="{4EC7C3D5-AEDC-40C3-B550-EAB6C93733E9}" presName="parentLin" presStyleCnt="0"/>
      <dgm:spPr/>
    </dgm:pt>
    <dgm:pt modelId="{9812BC72-4496-4B64-A46E-F8C4B9338804}" type="pres">
      <dgm:prSet presAssocID="{4EC7C3D5-AEDC-40C3-B550-EAB6C93733E9}" presName="parentLeftMargin" presStyleLbl="node1" presStyleIdx="1" presStyleCnt="3"/>
      <dgm:spPr/>
      <dgm:t>
        <a:bodyPr/>
        <a:lstStyle/>
        <a:p>
          <a:endParaRPr lang="es-EC"/>
        </a:p>
      </dgm:t>
    </dgm:pt>
    <dgm:pt modelId="{819CC0D7-9B0A-490C-AF37-3CBC8A2E035E}" type="pres">
      <dgm:prSet presAssocID="{4EC7C3D5-AEDC-40C3-B550-EAB6C93733E9}" presName="parentText" presStyleLbl="node1" presStyleIdx="2" presStyleCnt="3">
        <dgm:presLayoutVars>
          <dgm:chMax val="0"/>
          <dgm:bulletEnabled val="1"/>
        </dgm:presLayoutVars>
      </dgm:prSet>
      <dgm:spPr/>
      <dgm:t>
        <a:bodyPr/>
        <a:lstStyle/>
        <a:p>
          <a:endParaRPr lang="es-EC"/>
        </a:p>
      </dgm:t>
    </dgm:pt>
    <dgm:pt modelId="{7D3CE8BB-A980-480F-85FA-1C6C28F20C28}" type="pres">
      <dgm:prSet presAssocID="{4EC7C3D5-AEDC-40C3-B550-EAB6C93733E9}" presName="negativeSpace" presStyleCnt="0"/>
      <dgm:spPr/>
    </dgm:pt>
    <dgm:pt modelId="{9F37BCFA-3047-4366-AB6B-05E6AA6FE5CD}" type="pres">
      <dgm:prSet presAssocID="{4EC7C3D5-AEDC-40C3-B550-EAB6C93733E9}" presName="childText" presStyleLbl="conFgAcc1" presStyleIdx="2" presStyleCnt="3">
        <dgm:presLayoutVars>
          <dgm:bulletEnabled val="1"/>
        </dgm:presLayoutVars>
      </dgm:prSet>
      <dgm:spPr/>
    </dgm:pt>
  </dgm:ptLst>
  <dgm:cxnLst>
    <dgm:cxn modelId="{C4DB0484-C3DC-4C63-9088-0AD7C8AAA024}" type="presOf" srcId="{36FAAD03-863D-4C90-AD6B-B6F8D7ADB6B9}" destId="{F39BE5BB-5F6E-4F21-88A1-16928A3D8409}" srcOrd="0" destOrd="0" presId="urn:microsoft.com/office/officeart/2005/8/layout/list1"/>
    <dgm:cxn modelId="{159A64A4-7628-48D1-A8FB-92BF8EDB9A45}" type="presOf" srcId="{8AD9F24A-16CF-4A0F-80C9-6246C07CC0AE}" destId="{8564619E-C3DC-4208-AC77-28D49D7E3346}" srcOrd="1" destOrd="0" presId="urn:microsoft.com/office/officeart/2005/8/layout/list1"/>
    <dgm:cxn modelId="{27A5A0E7-4FEA-4DDF-8927-695ABA6ADEA6}" type="presOf" srcId="{8AD9F24A-16CF-4A0F-80C9-6246C07CC0AE}" destId="{CAE7C2DF-A2A5-4CBD-87CF-5E9AA122814F}" srcOrd="0" destOrd="0" presId="urn:microsoft.com/office/officeart/2005/8/layout/list1"/>
    <dgm:cxn modelId="{5F428E09-2505-48DF-A4BE-01534129695A}" srcId="{1B753493-3FF5-4D45-A601-8A02D35D8C6E}" destId="{4EC7C3D5-AEDC-40C3-B550-EAB6C93733E9}" srcOrd="2" destOrd="0" parTransId="{0A6055D7-8CBD-4569-B070-35494EC2D18E}" sibTransId="{A6F9562E-DC6C-4843-AD5C-6FEA1EA9734F}"/>
    <dgm:cxn modelId="{5FAEAB20-C206-4C6F-830D-D5110D19E291}" type="presOf" srcId="{36FAAD03-863D-4C90-AD6B-B6F8D7ADB6B9}" destId="{41D39D4D-F862-435F-9F0C-EABE3659C05F}" srcOrd="1" destOrd="0" presId="urn:microsoft.com/office/officeart/2005/8/layout/list1"/>
    <dgm:cxn modelId="{39DF8208-ACB3-4AE6-9CD3-4C1E99321100}" srcId="{1B753493-3FF5-4D45-A601-8A02D35D8C6E}" destId="{36FAAD03-863D-4C90-AD6B-B6F8D7ADB6B9}" srcOrd="0" destOrd="0" parTransId="{9D250022-7F14-4799-BFAD-81CE851FEAC1}" sibTransId="{24EA6006-B2FB-4BF5-93D2-D479E0635CEC}"/>
    <dgm:cxn modelId="{BF98B5D5-1A11-40B9-90EF-826C110FBA04}" type="presOf" srcId="{1B753493-3FF5-4D45-A601-8A02D35D8C6E}" destId="{0748D15C-4E27-4892-81B1-89613BDBC250}" srcOrd="0" destOrd="0" presId="urn:microsoft.com/office/officeart/2005/8/layout/list1"/>
    <dgm:cxn modelId="{402DAD63-F84C-44E8-88E9-B423A371A747}" type="presOf" srcId="{4EC7C3D5-AEDC-40C3-B550-EAB6C93733E9}" destId="{9812BC72-4496-4B64-A46E-F8C4B9338804}" srcOrd="0" destOrd="0" presId="urn:microsoft.com/office/officeart/2005/8/layout/list1"/>
    <dgm:cxn modelId="{BD146F0D-9D61-482F-B282-91AC0BC479D1}" srcId="{1B753493-3FF5-4D45-A601-8A02D35D8C6E}" destId="{8AD9F24A-16CF-4A0F-80C9-6246C07CC0AE}" srcOrd="1" destOrd="0" parTransId="{9173D1EF-4C38-4ECE-8CF0-8525EEF673FC}" sibTransId="{D8244ADA-40B0-4703-81D7-75000ADF7B9B}"/>
    <dgm:cxn modelId="{027EAA44-E377-4718-9B6A-82B47B784116}" type="presOf" srcId="{4EC7C3D5-AEDC-40C3-B550-EAB6C93733E9}" destId="{819CC0D7-9B0A-490C-AF37-3CBC8A2E035E}" srcOrd="1" destOrd="0" presId="urn:microsoft.com/office/officeart/2005/8/layout/list1"/>
    <dgm:cxn modelId="{D7D54B6B-6D80-4903-AC62-8B1FB73E5679}" type="presParOf" srcId="{0748D15C-4E27-4892-81B1-89613BDBC250}" destId="{0DF5932F-8251-4BE2-BC29-F76D03413E82}" srcOrd="0" destOrd="0" presId="urn:microsoft.com/office/officeart/2005/8/layout/list1"/>
    <dgm:cxn modelId="{D0B7B0D9-6E89-4813-B6D8-85D53DE5EEA4}" type="presParOf" srcId="{0DF5932F-8251-4BE2-BC29-F76D03413E82}" destId="{F39BE5BB-5F6E-4F21-88A1-16928A3D8409}" srcOrd="0" destOrd="0" presId="urn:microsoft.com/office/officeart/2005/8/layout/list1"/>
    <dgm:cxn modelId="{27E10932-7D6D-408A-AAA4-D144F821BECA}" type="presParOf" srcId="{0DF5932F-8251-4BE2-BC29-F76D03413E82}" destId="{41D39D4D-F862-435F-9F0C-EABE3659C05F}" srcOrd="1" destOrd="0" presId="urn:microsoft.com/office/officeart/2005/8/layout/list1"/>
    <dgm:cxn modelId="{AF311C03-0CE1-406F-A533-9698F9C86F1E}" type="presParOf" srcId="{0748D15C-4E27-4892-81B1-89613BDBC250}" destId="{FCCC548F-C8AE-4EDD-9FBF-5632BDB26207}" srcOrd="1" destOrd="0" presId="urn:microsoft.com/office/officeart/2005/8/layout/list1"/>
    <dgm:cxn modelId="{7DFD5596-D81C-4AD6-A55E-F0FCCE8F8BC9}" type="presParOf" srcId="{0748D15C-4E27-4892-81B1-89613BDBC250}" destId="{A95A9EF5-CA22-4AC0-8FBE-8AA98305D3E9}" srcOrd="2" destOrd="0" presId="urn:microsoft.com/office/officeart/2005/8/layout/list1"/>
    <dgm:cxn modelId="{4E37CDF6-AB6A-4221-A69E-DAA59E3BBC39}" type="presParOf" srcId="{0748D15C-4E27-4892-81B1-89613BDBC250}" destId="{FF5D72A5-4C77-420A-B6CC-03C772ED597B}" srcOrd="3" destOrd="0" presId="urn:microsoft.com/office/officeart/2005/8/layout/list1"/>
    <dgm:cxn modelId="{9E04CDE2-E03B-4DD5-967F-BAD8C7F94CB4}" type="presParOf" srcId="{0748D15C-4E27-4892-81B1-89613BDBC250}" destId="{F0BF00A8-5C92-4766-9563-87369872E1CC}" srcOrd="4" destOrd="0" presId="urn:microsoft.com/office/officeart/2005/8/layout/list1"/>
    <dgm:cxn modelId="{D479B3A2-3F2F-403E-A55B-7AA2F38C8A02}" type="presParOf" srcId="{F0BF00A8-5C92-4766-9563-87369872E1CC}" destId="{CAE7C2DF-A2A5-4CBD-87CF-5E9AA122814F}" srcOrd="0" destOrd="0" presId="urn:microsoft.com/office/officeart/2005/8/layout/list1"/>
    <dgm:cxn modelId="{8B6FD3EC-925A-4B46-91FC-D2326F1A88B3}" type="presParOf" srcId="{F0BF00A8-5C92-4766-9563-87369872E1CC}" destId="{8564619E-C3DC-4208-AC77-28D49D7E3346}" srcOrd="1" destOrd="0" presId="urn:microsoft.com/office/officeart/2005/8/layout/list1"/>
    <dgm:cxn modelId="{15013FCF-2432-4DDE-A485-65F275253651}" type="presParOf" srcId="{0748D15C-4E27-4892-81B1-89613BDBC250}" destId="{1A5FABF3-4FC5-477F-8C1E-CD01B06E4738}" srcOrd="5" destOrd="0" presId="urn:microsoft.com/office/officeart/2005/8/layout/list1"/>
    <dgm:cxn modelId="{3C3ED156-81B9-45BB-93A2-89505B2AE78D}" type="presParOf" srcId="{0748D15C-4E27-4892-81B1-89613BDBC250}" destId="{EECD309D-2B68-4CB9-9FA5-8180D1761BC3}" srcOrd="6" destOrd="0" presId="urn:microsoft.com/office/officeart/2005/8/layout/list1"/>
    <dgm:cxn modelId="{68990EA6-B69F-4B40-A398-46977A708DB4}" type="presParOf" srcId="{0748D15C-4E27-4892-81B1-89613BDBC250}" destId="{80CDA49F-AA69-46D2-A4FE-4839A2E3C1D0}" srcOrd="7" destOrd="0" presId="urn:microsoft.com/office/officeart/2005/8/layout/list1"/>
    <dgm:cxn modelId="{707F1C8D-8D70-45D7-AD90-5D46F6091822}" type="presParOf" srcId="{0748D15C-4E27-4892-81B1-89613BDBC250}" destId="{9D79634D-690E-4ECE-AB69-C6BC446E962E}" srcOrd="8" destOrd="0" presId="urn:microsoft.com/office/officeart/2005/8/layout/list1"/>
    <dgm:cxn modelId="{2DF52032-3AB2-48D3-868D-29183F6796AD}" type="presParOf" srcId="{9D79634D-690E-4ECE-AB69-C6BC446E962E}" destId="{9812BC72-4496-4B64-A46E-F8C4B9338804}" srcOrd="0" destOrd="0" presId="urn:microsoft.com/office/officeart/2005/8/layout/list1"/>
    <dgm:cxn modelId="{DDEFD0C2-EF97-452F-A977-F8D34B7518D2}" type="presParOf" srcId="{9D79634D-690E-4ECE-AB69-C6BC446E962E}" destId="{819CC0D7-9B0A-490C-AF37-3CBC8A2E035E}" srcOrd="1" destOrd="0" presId="urn:microsoft.com/office/officeart/2005/8/layout/list1"/>
    <dgm:cxn modelId="{D71A8B7F-4AF9-4B79-A729-20DE869E4EA9}" type="presParOf" srcId="{0748D15C-4E27-4892-81B1-89613BDBC250}" destId="{7D3CE8BB-A980-480F-85FA-1C6C28F20C28}" srcOrd="9" destOrd="0" presId="urn:microsoft.com/office/officeart/2005/8/layout/list1"/>
    <dgm:cxn modelId="{AB68F714-0C31-4FCE-B4DA-133E54EDC9C6}" type="presParOf" srcId="{0748D15C-4E27-4892-81B1-89613BDBC250}" destId="{9F37BCFA-3047-4366-AB6B-05E6AA6FE5CD}"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F8DDA2-C6ED-4EC4-9DC1-646D7F5E5CC6}" type="doc">
      <dgm:prSet loTypeId="urn:microsoft.com/office/officeart/2005/8/layout/vList3#1" loCatId="picture" qsTypeId="urn:microsoft.com/office/officeart/2005/8/quickstyle/simple2" qsCatId="simple" csTypeId="urn:microsoft.com/office/officeart/2005/8/colors/colorful4" csCatId="colorful" phldr="1"/>
      <dgm:spPr/>
    </dgm:pt>
    <dgm:pt modelId="{90B66BC0-D8FE-41D3-8E09-89F2E7629D9E}">
      <dgm:prSet phldrT="[Texto]"/>
      <dgm:spPr/>
      <dgm:t>
        <a:bodyPr/>
        <a:lstStyle/>
        <a:p>
          <a:r>
            <a:rPr lang="es-EC" dirty="0" smtClean="0"/>
            <a:t>Diversificación de la producción</a:t>
          </a:r>
          <a:endParaRPr lang="es-EC" dirty="0"/>
        </a:p>
      </dgm:t>
    </dgm:pt>
    <dgm:pt modelId="{49555BFC-7255-4D2F-88C5-A150F34F7C4F}" type="parTrans" cxnId="{32E2A4DA-1811-4285-BCE9-0BDFC90A115C}">
      <dgm:prSet/>
      <dgm:spPr/>
      <dgm:t>
        <a:bodyPr/>
        <a:lstStyle/>
        <a:p>
          <a:endParaRPr lang="es-EC"/>
        </a:p>
      </dgm:t>
    </dgm:pt>
    <dgm:pt modelId="{8A05600E-05E6-4DEE-AAD2-3AB830EBDDB2}" type="sibTrans" cxnId="{32E2A4DA-1811-4285-BCE9-0BDFC90A115C}">
      <dgm:prSet/>
      <dgm:spPr/>
      <dgm:t>
        <a:bodyPr/>
        <a:lstStyle/>
        <a:p>
          <a:endParaRPr lang="es-EC"/>
        </a:p>
      </dgm:t>
    </dgm:pt>
    <dgm:pt modelId="{86CB9A0E-AAEB-474E-8B3F-DE36A4CBA2EA}">
      <dgm:prSet phldrT="[Texto]"/>
      <dgm:spPr/>
      <dgm:t>
        <a:bodyPr/>
        <a:lstStyle/>
        <a:p>
          <a:r>
            <a:rPr lang="es-EC" dirty="0" smtClean="0"/>
            <a:t>Incremento de Valor agregado a la producción nacional</a:t>
          </a:r>
          <a:endParaRPr lang="es-EC" dirty="0"/>
        </a:p>
      </dgm:t>
    </dgm:pt>
    <dgm:pt modelId="{3BD7F27B-8129-4E38-8732-B0DD128AB820}" type="parTrans" cxnId="{CFF6FB56-0BFB-4F9D-A64E-48D1DFDB00A7}">
      <dgm:prSet/>
      <dgm:spPr/>
      <dgm:t>
        <a:bodyPr/>
        <a:lstStyle/>
        <a:p>
          <a:endParaRPr lang="es-EC"/>
        </a:p>
      </dgm:t>
    </dgm:pt>
    <dgm:pt modelId="{1EEF4086-73B5-4D97-AB47-639DFFDE5BDA}" type="sibTrans" cxnId="{CFF6FB56-0BFB-4F9D-A64E-48D1DFDB00A7}">
      <dgm:prSet/>
      <dgm:spPr/>
      <dgm:t>
        <a:bodyPr/>
        <a:lstStyle/>
        <a:p>
          <a:endParaRPr lang="es-EC"/>
        </a:p>
      </dgm:t>
    </dgm:pt>
    <dgm:pt modelId="{C2559219-FFC6-4CB6-9D1E-1E4056B28494}" type="pres">
      <dgm:prSet presAssocID="{27F8DDA2-C6ED-4EC4-9DC1-646D7F5E5CC6}" presName="linearFlow" presStyleCnt="0">
        <dgm:presLayoutVars>
          <dgm:dir/>
          <dgm:resizeHandles val="exact"/>
        </dgm:presLayoutVars>
      </dgm:prSet>
      <dgm:spPr/>
    </dgm:pt>
    <dgm:pt modelId="{21BEA6AF-C9CA-48A2-8970-9BF8CE207B5F}" type="pres">
      <dgm:prSet presAssocID="{90B66BC0-D8FE-41D3-8E09-89F2E7629D9E}" presName="composite" presStyleCnt="0"/>
      <dgm:spPr/>
    </dgm:pt>
    <dgm:pt modelId="{C3D09E42-2D58-4CC3-8553-8F4F04568FC1}" type="pres">
      <dgm:prSet presAssocID="{90B66BC0-D8FE-41D3-8E09-89F2E7629D9E}" presName="imgShp" presStyleLbl="fgImgPlace1" presStyleIdx="0" presStyleCnt="2"/>
      <dgm:spPr>
        <a:blipFill rotWithShape="1">
          <a:blip xmlns:r="http://schemas.openxmlformats.org/officeDocument/2006/relationships" r:embed="rId1"/>
          <a:stretch>
            <a:fillRect/>
          </a:stretch>
        </a:blipFill>
      </dgm:spPr>
    </dgm:pt>
    <dgm:pt modelId="{6906156A-59ED-4900-ABD5-307605474138}" type="pres">
      <dgm:prSet presAssocID="{90B66BC0-D8FE-41D3-8E09-89F2E7629D9E}" presName="txShp" presStyleLbl="node1" presStyleIdx="0" presStyleCnt="2">
        <dgm:presLayoutVars>
          <dgm:bulletEnabled val="1"/>
        </dgm:presLayoutVars>
      </dgm:prSet>
      <dgm:spPr/>
      <dgm:t>
        <a:bodyPr/>
        <a:lstStyle/>
        <a:p>
          <a:endParaRPr lang="es-EC"/>
        </a:p>
      </dgm:t>
    </dgm:pt>
    <dgm:pt modelId="{3F09701D-7FB2-43EB-A3D0-25CBC5D3CD1A}" type="pres">
      <dgm:prSet presAssocID="{8A05600E-05E6-4DEE-AAD2-3AB830EBDDB2}" presName="spacing" presStyleCnt="0"/>
      <dgm:spPr/>
    </dgm:pt>
    <dgm:pt modelId="{CB765078-30C3-45EC-8B96-DEAEFCBB4B30}" type="pres">
      <dgm:prSet presAssocID="{86CB9A0E-AAEB-474E-8B3F-DE36A4CBA2EA}" presName="composite" presStyleCnt="0"/>
      <dgm:spPr/>
    </dgm:pt>
    <dgm:pt modelId="{8D14B2FD-F774-4EFC-B7B4-4FBAD6DBD5BF}" type="pres">
      <dgm:prSet presAssocID="{86CB9A0E-AAEB-474E-8B3F-DE36A4CBA2EA}" presName="imgShp" presStyleLbl="fgImgPlace1" presStyleIdx="1" presStyleCnt="2"/>
      <dgm:spPr>
        <a:blipFill rotWithShape="1">
          <a:blip xmlns:r="http://schemas.openxmlformats.org/officeDocument/2006/relationships" r:embed="rId2"/>
          <a:stretch>
            <a:fillRect/>
          </a:stretch>
        </a:blipFill>
      </dgm:spPr>
    </dgm:pt>
    <dgm:pt modelId="{303916B9-B41B-4F10-964E-32ECA8D69A8C}" type="pres">
      <dgm:prSet presAssocID="{86CB9A0E-AAEB-474E-8B3F-DE36A4CBA2EA}" presName="txShp" presStyleLbl="node1" presStyleIdx="1" presStyleCnt="2">
        <dgm:presLayoutVars>
          <dgm:bulletEnabled val="1"/>
        </dgm:presLayoutVars>
      </dgm:prSet>
      <dgm:spPr/>
      <dgm:t>
        <a:bodyPr/>
        <a:lstStyle/>
        <a:p>
          <a:endParaRPr lang="es-EC"/>
        </a:p>
      </dgm:t>
    </dgm:pt>
  </dgm:ptLst>
  <dgm:cxnLst>
    <dgm:cxn modelId="{160055A3-47D1-4D0C-A9C1-EBFC9A802039}" type="presOf" srcId="{86CB9A0E-AAEB-474E-8B3F-DE36A4CBA2EA}" destId="{303916B9-B41B-4F10-964E-32ECA8D69A8C}" srcOrd="0" destOrd="0" presId="urn:microsoft.com/office/officeart/2005/8/layout/vList3#1"/>
    <dgm:cxn modelId="{32E2A4DA-1811-4285-BCE9-0BDFC90A115C}" srcId="{27F8DDA2-C6ED-4EC4-9DC1-646D7F5E5CC6}" destId="{90B66BC0-D8FE-41D3-8E09-89F2E7629D9E}" srcOrd="0" destOrd="0" parTransId="{49555BFC-7255-4D2F-88C5-A150F34F7C4F}" sibTransId="{8A05600E-05E6-4DEE-AAD2-3AB830EBDDB2}"/>
    <dgm:cxn modelId="{F7E6F51C-EE36-45E8-B890-EE23362352BF}" type="presOf" srcId="{27F8DDA2-C6ED-4EC4-9DC1-646D7F5E5CC6}" destId="{C2559219-FFC6-4CB6-9D1E-1E4056B28494}" srcOrd="0" destOrd="0" presId="urn:microsoft.com/office/officeart/2005/8/layout/vList3#1"/>
    <dgm:cxn modelId="{CFF6FB56-0BFB-4F9D-A64E-48D1DFDB00A7}" srcId="{27F8DDA2-C6ED-4EC4-9DC1-646D7F5E5CC6}" destId="{86CB9A0E-AAEB-474E-8B3F-DE36A4CBA2EA}" srcOrd="1" destOrd="0" parTransId="{3BD7F27B-8129-4E38-8732-B0DD128AB820}" sibTransId="{1EEF4086-73B5-4D97-AB47-639DFFDE5BDA}"/>
    <dgm:cxn modelId="{FE0E0D3B-8E84-4750-9865-7C006DDD3A7E}" type="presOf" srcId="{90B66BC0-D8FE-41D3-8E09-89F2E7629D9E}" destId="{6906156A-59ED-4900-ABD5-307605474138}" srcOrd="0" destOrd="0" presId="urn:microsoft.com/office/officeart/2005/8/layout/vList3#1"/>
    <dgm:cxn modelId="{A3B62F56-5E5E-4222-AE45-AE8BD97B395B}" type="presParOf" srcId="{C2559219-FFC6-4CB6-9D1E-1E4056B28494}" destId="{21BEA6AF-C9CA-48A2-8970-9BF8CE207B5F}" srcOrd="0" destOrd="0" presId="urn:microsoft.com/office/officeart/2005/8/layout/vList3#1"/>
    <dgm:cxn modelId="{D1393D69-C326-4FEF-8007-CBFEAB4BEF6B}" type="presParOf" srcId="{21BEA6AF-C9CA-48A2-8970-9BF8CE207B5F}" destId="{C3D09E42-2D58-4CC3-8553-8F4F04568FC1}" srcOrd="0" destOrd="0" presId="urn:microsoft.com/office/officeart/2005/8/layout/vList3#1"/>
    <dgm:cxn modelId="{CB35571B-9A64-404B-9266-6FB45C19DD30}" type="presParOf" srcId="{21BEA6AF-C9CA-48A2-8970-9BF8CE207B5F}" destId="{6906156A-59ED-4900-ABD5-307605474138}" srcOrd="1" destOrd="0" presId="urn:microsoft.com/office/officeart/2005/8/layout/vList3#1"/>
    <dgm:cxn modelId="{90A57B85-8A4B-4847-8203-4E89FE51A88E}" type="presParOf" srcId="{C2559219-FFC6-4CB6-9D1E-1E4056B28494}" destId="{3F09701D-7FB2-43EB-A3D0-25CBC5D3CD1A}" srcOrd="1" destOrd="0" presId="urn:microsoft.com/office/officeart/2005/8/layout/vList3#1"/>
    <dgm:cxn modelId="{F7FD5BE2-55BF-4EE0-B26B-2FAD45E0649F}" type="presParOf" srcId="{C2559219-FFC6-4CB6-9D1E-1E4056B28494}" destId="{CB765078-30C3-45EC-8B96-DEAEFCBB4B30}" srcOrd="2" destOrd="0" presId="urn:microsoft.com/office/officeart/2005/8/layout/vList3#1"/>
    <dgm:cxn modelId="{65A7957D-0C17-4F88-9197-5CB0F1B50B78}" type="presParOf" srcId="{CB765078-30C3-45EC-8B96-DEAEFCBB4B30}" destId="{8D14B2FD-F774-4EFC-B7B4-4FBAD6DBD5BF}" srcOrd="0" destOrd="0" presId="urn:microsoft.com/office/officeart/2005/8/layout/vList3#1"/>
    <dgm:cxn modelId="{B4715A02-CED3-452F-BA3D-7DFEB7DC4A31}" type="presParOf" srcId="{CB765078-30C3-45EC-8B96-DEAEFCBB4B30}" destId="{303916B9-B41B-4F10-964E-32ECA8D69A8C}"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DA3100-329E-4812-96AF-D8AA4051E17E}" type="doc">
      <dgm:prSet loTypeId="urn:microsoft.com/office/officeart/2005/8/layout/vList3#2" loCatId="list" qsTypeId="urn:microsoft.com/office/officeart/2005/8/quickstyle/simple2" qsCatId="simple" csTypeId="urn:microsoft.com/office/officeart/2005/8/colors/colorful4" csCatId="colorful" phldr="1"/>
      <dgm:spPr/>
    </dgm:pt>
    <dgm:pt modelId="{C96A9C73-7B82-4AEE-8DDD-DBC25FF94D5C}">
      <dgm:prSet phldrT="[Texto]"/>
      <dgm:spPr/>
      <dgm:t>
        <a:bodyPr/>
        <a:lstStyle/>
        <a:p>
          <a:r>
            <a:rPr lang="es-EC" dirty="0" smtClean="0"/>
            <a:t>Sustitución de Importaciones</a:t>
          </a:r>
          <a:endParaRPr lang="es-EC" dirty="0"/>
        </a:p>
      </dgm:t>
    </dgm:pt>
    <dgm:pt modelId="{E967D702-0676-476C-A420-42259E7E2295}" type="parTrans" cxnId="{917FDE21-C3FD-459A-BA32-1D6E884493FB}">
      <dgm:prSet/>
      <dgm:spPr/>
      <dgm:t>
        <a:bodyPr/>
        <a:lstStyle/>
        <a:p>
          <a:endParaRPr lang="es-EC"/>
        </a:p>
      </dgm:t>
    </dgm:pt>
    <dgm:pt modelId="{9BACBE12-A2FC-4201-98B9-30726C7DF60F}" type="sibTrans" cxnId="{917FDE21-C3FD-459A-BA32-1D6E884493FB}">
      <dgm:prSet/>
      <dgm:spPr/>
      <dgm:t>
        <a:bodyPr/>
        <a:lstStyle/>
        <a:p>
          <a:endParaRPr lang="es-EC"/>
        </a:p>
      </dgm:t>
    </dgm:pt>
    <dgm:pt modelId="{25A4A0E2-C1D0-4D1B-91FA-8515FE24D20A}">
      <dgm:prSet phldrT="[Texto]"/>
      <dgm:spPr/>
      <dgm:t>
        <a:bodyPr/>
        <a:lstStyle/>
        <a:p>
          <a:r>
            <a:rPr lang="es-EC" dirty="0" smtClean="0"/>
            <a:t>Fomentar el portafolio de exportación</a:t>
          </a:r>
          <a:endParaRPr lang="es-EC" dirty="0"/>
        </a:p>
      </dgm:t>
    </dgm:pt>
    <dgm:pt modelId="{49B6FE22-8E4E-453E-933F-A70EE9211A74}" type="parTrans" cxnId="{14605DE2-BA86-4E3F-A416-010C30ABF39F}">
      <dgm:prSet/>
      <dgm:spPr/>
      <dgm:t>
        <a:bodyPr/>
        <a:lstStyle/>
        <a:p>
          <a:endParaRPr lang="es-EC"/>
        </a:p>
      </dgm:t>
    </dgm:pt>
    <dgm:pt modelId="{981E6E3A-C9C6-4645-92B5-40C9FD137725}" type="sibTrans" cxnId="{14605DE2-BA86-4E3F-A416-010C30ABF39F}">
      <dgm:prSet/>
      <dgm:spPr/>
      <dgm:t>
        <a:bodyPr/>
        <a:lstStyle/>
        <a:p>
          <a:endParaRPr lang="es-EC"/>
        </a:p>
      </dgm:t>
    </dgm:pt>
    <dgm:pt modelId="{C914AADB-7723-4F17-989D-BE8989DECD2D}" type="pres">
      <dgm:prSet presAssocID="{4CDA3100-329E-4812-96AF-D8AA4051E17E}" presName="linearFlow" presStyleCnt="0">
        <dgm:presLayoutVars>
          <dgm:dir/>
          <dgm:resizeHandles val="exact"/>
        </dgm:presLayoutVars>
      </dgm:prSet>
      <dgm:spPr/>
    </dgm:pt>
    <dgm:pt modelId="{EBF95351-F3C1-40BF-96E5-84950E478068}" type="pres">
      <dgm:prSet presAssocID="{C96A9C73-7B82-4AEE-8DDD-DBC25FF94D5C}" presName="composite" presStyleCnt="0"/>
      <dgm:spPr/>
    </dgm:pt>
    <dgm:pt modelId="{45A8546A-FC3E-4CFF-9C80-51DA66123A81}" type="pres">
      <dgm:prSet presAssocID="{C96A9C73-7B82-4AEE-8DDD-DBC25FF94D5C}" presName="imgShp" presStyleLbl="fgImgPlace1" presStyleIdx="0" presStyleCnt="2"/>
      <dgm:spPr>
        <a:blipFill rotWithShape="1">
          <a:blip xmlns:r="http://schemas.openxmlformats.org/officeDocument/2006/relationships" r:embed="rId1"/>
          <a:stretch>
            <a:fillRect/>
          </a:stretch>
        </a:blipFill>
      </dgm:spPr>
    </dgm:pt>
    <dgm:pt modelId="{65711E68-63B8-4868-ACF3-FC6034743FD1}" type="pres">
      <dgm:prSet presAssocID="{C96A9C73-7B82-4AEE-8DDD-DBC25FF94D5C}" presName="txShp" presStyleLbl="node1" presStyleIdx="0" presStyleCnt="2">
        <dgm:presLayoutVars>
          <dgm:bulletEnabled val="1"/>
        </dgm:presLayoutVars>
      </dgm:prSet>
      <dgm:spPr/>
      <dgm:t>
        <a:bodyPr/>
        <a:lstStyle/>
        <a:p>
          <a:endParaRPr lang="es-EC"/>
        </a:p>
      </dgm:t>
    </dgm:pt>
    <dgm:pt modelId="{3A015D8C-8902-40D8-9708-EEBE53BF4C88}" type="pres">
      <dgm:prSet presAssocID="{9BACBE12-A2FC-4201-98B9-30726C7DF60F}" presName="spacing" presStyleCnt="0"/>
      <dgm:spPr/>
    </dgm:pt>
    <dgm:pt modelId="{17361C2D-8B0E-424D-AE53-6A9559BB8334}" type="pres">
      <dgm:prSet presAssocID="{25A4A0E2-C1D0-4D1B-91FA-8515FE24D20A}" presName="composite" presStyleCnt="0"/>
      <dgm:spPr/>
    </dgm:pt>
    <dgm:pt modelId="{81D2E72D-800B-4396-818E-A73893F58C4B}" type="pres">
      <dgm:prSet presAssocID="{25A4A0E2-C1D0-4D1B-91FA-8515FE24D20A}" presName="imgShp" presStyleLbl="fgImgPlace1" presStyleIdx="1" presStyleCnt="2"/>
      <dgm:spPr>
        <a:blipFill rotWithShape="1">
          <a:blip xmlns:r="http://schemas.openxmlformats.org/officeDocument/2006/relationships" r:embed="rId2"/>
          <a:stretch>
            <a:fillRect/>
          </a:stretch>
        </a:blipFill>
      </dgm:spPr>
    </dgm:pt>
    <dgm:pt modelId="{5A3D9E34-40DE-4DED-9271-81EFD5315EE9}" type="pres">
      <dgm:prSet presAssocID="{25A4A0E2-C1D0-4D1B-91FA-8515FE24D20A}" presName="txShp" presStyleLbl="node1" presStyleIdx="1" presStyleCnt="2">
        <dgm:presLayoutVars>
          <dgm:bulletEnabled val="1"/>
        </dgm:presLayoutVars>
      </dgm:prSet>
      <dgm:spPr/>
      <dgm:t>
        <a:bodyPr/>
        <a:lstStyle/>
        <a:p>
          <a:endParaRPr lang="es-EC"/>
        </a:p>
      </dgm:t>
    </dgm:pt>
  </dgm:ptLst>
  <dgm:cxnLst>
    <dgm:cxn modelId="{14605DE2-BA86-4E3F-A416-010C30ABF39F}" srcId="{4CDA3100-329E-4812-96AF-D8AA4051E17E}" destId="{25A4A0E2-C1D0-4D1B-91FA-8515FE24D20A}" srcOrd="1" destOrd="0" parTransId="{49B6FE22-8E4E-453E-933F-A70EE9211A74}" sibTransId="{981E6E3A-C9C6-4645-92B5-40C9FD137725}"/>
    <dgm:cxn modelId="{917FDE21-C3FD-459A-BA32-1D6E884493FB}" srcId="{4CDA3100-329E-4812-96AF-D8AA4051E17E}" destId="{C96A9C73-7B82-4AEE-8DDD-DBC25FF94D5C}" srcOrd="0" destOrd="0" parTransId="{E967D702-0676-476C-A420-42259E7E2295}" sibTransId="{9BACBE12-A2FC-4201-98B9-30726C7DF60F}"/>
    <dgm:cxn modelId="{53ABC9F9-41A8-4A7C-B0EB-39BA5D0808AB}" type="presOf" srcId="{25A4A0E2-C1D0-4D1B-91FA-8515FE24D20A}" destId="{5A3D9E34-40DE-4DED-9271-81EFD5315EE9}" srcOrd="0" destOrd="0" presId="urn:microsoft.com/office/officeart/2005/8/layout/vList3#2"/>
    <dgm:cxn modelId="{0013DC53-E8CB-4AB7-A292-91B743CD3304}" type="presOf" srcId="{C96A9C73-7B82-4AEE-8DDD-DBC25FF94D5C}" destId="{65711E68-63B8-4868-ACF3-FC6034743FD1}" srcOrd="0" destOrd="0" presId="urn:microsoft.com/office/officeart/2005/8/layout/vList3#2"/>
    <dgm:cxn modelId="{C51C636F-A049-4CD7-B7E9-1F7C4591F8E2}" type="presOf" srcId="{4CDA3100-329E-4812-96AF-D8AA4051E17E}" destId="{C914AADB-7723-4F17-989D-BE8989DECD2D}" srcOrd="0" destOrd="0" presId="urn:microsoft.com/office/officeart/2005/8/layout/vList3#2"/>
    <dgm:cxn modelId="{A8AE82FF-6DE3-4014-8A2F-3DEA5DDDCE76}" type="presParOf" srcId="{C914AADB-7723-4F17-989D-BE8989DECD2D}" destId="{EBF95351-F3C1-40BF-96E5-84950E478068}" srcOrd="0" destOrd="0" presId="urn:microsoft.com/office/officeart/2005/8/layout/vList3#2"/>
    <dgm:cxn modelId="{7D3AE71E-C00D-46BB-A536-9D11A420C75D}" type="presParOf" srcId="{EBF95351-F3C1-40BF-96E5-84950E478068}" destId="{45A8546A-FC3E-4CFF-9C80-51DA66123A81}" srcOrd="0" destOrd="0" presId="urn:microsoft.com/office/officeart/2005/8/layout/vList3#2"/>
    <dgm:cxn modelId="{0C5EE7D7-5700-4279-A694-630C52CD04CA}" type="presParOf" srcId="{EBF95351-F3C1-40BF-96E5-84950E478068}" destId="{65711E68-63B8-4868-ACF3-FC6034743FD1}" srcOrd="1" destOrd="0" presId="urn:microsoft.com/office/officeart/2005/8/layout/vList3#2"/>
    <dgm:cxn modelId="{A77E8C29-3ED6-4964-A622-AA4A2FD143EF}" type="presParOf" srcId="{C914AADB-7723-4F17-989D-BE8989DECD2D}" destId="{3A015D8C-8902-40D8-9708-EEBE53BF4C88}" srcOrd="1" destOrd="0" presId="urn:microsoft.com/office/officeart/2005/8/layout/vList3#2"/>
    <dgm:cxn modelId="{877955F3-28E4-48D5-B1D7-D2A70ED48008}" type="presParOf" srcId="{C914AADB-7723-4F17-989D-BE8989DECD2D}" destId="{17361C2D-8B0E-424D-AE53-6A9559BB8334}" srcOrd="2" destOrd="0" presId="urn:microsoft.com/office/officeart/2005/8/layout/vList3#2"/>
    <dgm:cxn modelId="{0E7E9C1B-E2DC-4ABC-9A04-E14BA203B790}" type="presParOf" srcId="{17361C2D-8B0E-424D-AE53-6A9559BB8334}" destId="{81D2E72D-800B-4396-818E-A73893F58C4B}" srcOrd="0" destOrd="0" presId="urn:microsoft.com/office/officeart/2005/8/layout/vList3#2"/>
    <dgm:cxn modelId="{A6E56C21-3A60-4FCE-B785-1E6A425C66B9}" type="presParOf" srcId="{17361C2D-8B0E-424D-AE53-6A9559BB8334}" destId="{5A3D9E34-40DE-4DED-9271-81EFD5315EE9}" srcOrd="1" destOrd="0" presId="urn:microsoft.com/office/officeart/2005/8/layout/vList3#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C89627-0A4B-49AF-A172-885CC2594142}"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es-EC"/>
        </a:p>
      </dgm:t>
    </dgm:pt>
    <dgm:pt modelId="{3B6C2C2E-5CAF-438A-855C-BB676B669D9F}">
      <dgm:prSet phldrT="[Texto]"/>
      <dgm:spPr/>
      <dgm:t>
        <a:bodyPr/>
        <a:lstStyle/>
        <a:p>
          <a:r>
            <a:rPr lang="es-EC" dirty="0" smtClean="0">
              <a:solidFill>
                <a:schemeClr val="tx1"/>
              </a:solidFill>
            </a:rPr>
            <a:t>Matriz Productiva Siglo XX</a:t>
          </a:r>
          <a:endParaRPr lang="es-EC" dirty="0">
            <a:solidFill>
              <a:schemeClr val="tx1"/>
            </a:solidFill>
          </a:endParaRPr>
        </a:p>
      </dgm:t>
    </dgm:pt>
    <dgm:pt modelId="{F3AFA573-67A9-468D-BBE1-BEF24F15691B}" type="parTrans" cxnId="{05277618-743A-4281-8743-4B8A8CFF76E2}">
      <dgm:prSet/>
      <dgm:spPr/>
      <dgm:t>
        <a:bodyPr/>
        <a:lstStyle/>
        <a:p>
          <a:endParaRPr lang="es-EC">
            <a:solidFill>
              <a:schemeClr val="tx1"/>
            </a:solidFill>
          </a:endParaRPr>
        </a:p>
      </dgm:t>
    </dgm:pt>
    <dgm:pt modelId="{36CDEE42-33A4-42AD-B2D2-C55FB3360C0F}" type="sibTrans" cxnId="{05277618-743A-4281-8743-4B8A8CFF76E2}">
      <dgm:prSet/>
      <dgm:spPr/>
      <dgm:t>
        <a:bodyPr/>
        <a:lstStyle/>
        <a:p>
          <a:endParaRPr lang="es-EC">
            <a:solidFill>
              <a:schemeClr val="tx1"/>
            </a:solidFill>
          </a:endParaRPr>
        </a:p>
      </dgm:t>
    </dgm:pt>
    <dgm:pt modelId="{1EA21150-85B4-47AA-9B8F-633A94E3B76F}">
      <dgm:prSet phldrT="[Texto]"/>
      <dgm:spPr/>
      <dgm:t>
        <a:bodyPr/>
        <a:lstStyle/>
        <a:p>
          <a:r>
            <a:rPr lang="es-EC" dirty="0" smtClean="0">
              <a:solidFill>
                <a:schemeClr val="tx1"/>
              </a:solidFill>
            </a:rPr>
            <a:t>Modelo de especialización primario-exportador</a:t>
          </a:r>
          <a:endParaRPr lang="es-EC" dirty="0">
            <a:solidFill>
              <a:schemeClr val="tx1"/>
            </a:solidFill>
          </a:endParaRPr>
        </a:p>
      </dgm:t>
    </dgm:pt>
    <dgm:pt modelId="{8EC08876-D0AD-4986-AFCE-395087FAE062}" type="parTrans" cxnId="{768FDBF0-7310-41CD-B3CB-965970B54AC8}">
      <dgm:prSet/>
      <dgm:spPr/>
      <dgm:t>
        <a:bodyPr/>
        <a:lstStyle/>
        <a:p>
          <a:endParaRPr lang="es-EC">
            <a:solidFill>
              <a:schemeClr val="tx1"/>
            </a:solidFill>
          </a:endParaRPr>
        </a:p>
      </dgm:t>
    </dgm:pt>
    <dgm:pt modelId="{DDBBD7F2-1F7E-4F96-8594-1E3619A4012A}" type="sibTrans" cxnId="{768FDBF0-7310-41CD-B3CB-965970B54AC8}">
      <dgm:prSet/>
      <dgm:spPr/>
      <dgm:t>
        <a:bodyPr/>
        <a:lstStyle/>
        <a:p>
          <a:endParaRPr lang="es-EC">
            <a:solidFill>
              <a:schemeClr val="tx1"/>
            </a:solidFill>
          </a:endParaRPr>
        </a:p>
      </dgm:t>
    </dgm:pt>
    <dgm:pt modelId="{9C9664FD-ADEC-43C4-A080-41DE2EC758A8}">
      <dgm:prSet phldrT="[Texto]"/>
      <dgm:spPr/>
      <dgm:t>
        <a:bodyPr/>
        <a:lstStyle/>
        <a:p>
          <a:r>
            <a:rPr lang="es-EC" dirty="0" smtClean="0">
              <a:solidFill>
                <a:schemeClr val="tx1"/>
              </a:solidFill>
            </a:rPr>
            <a:t>Economía vulnerable</a:t>
          </a:r>
          <a:endParaRPr lang="es-EC" dirty="0">
            <a:solidFill>
              <a:schemeClr val="tx1"/>
            </a:solidFill>
          </a:endParaRPr>
        </a:p>
      </dgm:t>
    </dgm:pt>
    <dgm:pt modelId="{DA10B993-C83E-4EB1-8DC3-4F5736C34B44}" type="parTrans" cxnId="{7A8747B5-052A-46E9-AB55-85E3E93D8D67}">
      <dgm:prSet/>
      <dgm:spPr/>
      <dgm:t>
        <a:bodyPr/>
        <a:lstStyle/>
        <a:p>
          <a:endParaRPr lang="es-EC">
            <a:solidFill>
              <a:schemeClr val="tx1"/>
            </a:solidFill>
          </a:endParaRPr>
        </a:p>
      </dgm:t>
    </dgm:pt>
    <dgm:pt modelId="{448CC1CC-BE8B-48D7-B9C2-F2787BF4D4EE}" type="sibTrans" cxnId="{7A8747B5-052A-46E9-AB55-85E3E93D8D67}">
      <dgm:prSet/>
      <dgm:spPr/>
      <dgm:t>
        <a:bodyPr/>
        <a:lstStyle/>
        <a:p>
          <a:endParaRPr lang="es-EC">
            <a:solidFill>
              <a:schemeClr val="tx1"/>
            </a:solidFill>
          </a:endParaRPr>
        </a:p>
      </dgm:t>
    </dgm:pt>
    <dgm:pt modelId="{EB1190F1-8B29-4964-B1DD-0E0F7143A30E}">
      <dgm:prSet phldrT="[Texto]"/>
      <dgm:spPr/>
      <dgm:t>
        <a:bodyPr/>
        <a:lstStyle/>
        <a:p>
          <a:r>
            <a:rPr lang="es-EC" dirty="0" smtClean="0">
              <a:solidFill>
                <a:schemeClr val="tx1"/>
              </a:solidFill>
            </a:rPr>
            <a:t>Matriz Productiva PNBV 2013-2017</a:t>
          </a:r>
          <a:endParaRPr lang="es-EC" dirty="0">
            <a:solidFill>
              <a:schemeClr val="tx1"/>
            </a:solidFill>
          </a:endParaRPr>
        </a:p>
      </dgm:t>
    </dgm:pt>
    <dgm:pt modelId="{F4AAB8A0-141C-474B-8795-7B4A56996BBC}" type="parTrans" cxnId="{44D724E2-6A88-48FF-9CD0-3F4B9FFC5E10}">
      <dgm:prSet/>
      <dgm:spPr/>
      <dgm:t>
        <a:bodyPr/>
        <a:lstStyle/>
        <a:p>
          <a:endParaRPr lang="es-EC">
            <a:solidFill>
              <a:schemeClr val="tx1"/>
            </a:solidFill>
          </a:endParaRPr>
        </a:p>
      </dgm:t>
    </dgm:pt>
    <dgm:pt modelId="{6E095DB0-8457-45D3-96CA-70CBF6C64022}" type="sibTrans" cxnId="{44D724E2-6A88-48FF-9CD0-3F4B9FFC5E10}">
      <dgm:prSet/>
      <dgm:spPr/>
      <dgm:t>
        <a:bodyPr/>
        <a:lstStyle/>
        <a:p>
          <a:endParaRPr lang="es-EC">
            <a:solidFill>
              <a:schemeClr val="tx1"/>
            </a:solidFill>
          </a:endParaRPr>
        </a:p>
      </dgm:t>
    </dgm:pt>
    <dgm:pt modelId="{07472D62-4838-4406-9551-D23CFD9A7769}">
      <dgm:prSet phldrT="[Texto]"/>
      <dgm:spPr/>
      <dgm:t>
        <a:bodyPr/>
        <a:lstStyle/>
        <a:p>
          <a:r>
            <a:rPr lang="es-EC" dirty="0" smtClean="0">
              <a:solidFill>
                <a:schemeClr val="tx1"/>
              </a:solidFill>
            </a:rPr>
            <a:t>Orientada a la conformación de nuevas industrias </a:t>
          </a:r>
          <a:endParaRPr lang="es-EC" dirty="0">
            <a:solidFill>
              <a:schemeClr val="tx1"/>
            </a:solidFill>
          </a:endParaRPr>
        </a:p>
      </dgm:t>
    </dgm:pt>
    <dgm:pt modelId="{FC273CBA-E74E-484C-8574-A200DC65895D}" type="parTrans" cxnId="{8D0CF7CE-1672-4054-B1DB-17FCDDFF0FD8}">
      <dgm:prSet/>
      <dgm:spPr/>
      <dgm:t>
        <a:bodyPr/>
        <a:lstStyle/>
        <a:p>
          <a:endParaRPr lang="es-EC">
            <a:solidFill>
              <a:schemeClr val="tx1"/>
            </a:solidFill>
          </a:endParaRPr>
        </a:p>
      </dgm:t>
    </dgm:pt>
    <dgm:pt modelId="{A1AE6486-32FB-4533-B8E6-99099FDF1899}" type="sibTrans" cxnId="{8D0CF7CE-1672-4054-B1DB-17FCDDFF0FD8}">
      <dgm:prSet/>
      <dgm:spPr/>
      <dgm:t>
        <a:bodyPr/>
        <a:lstStyle/>
        <a:p>
          <a:endParaRPr lang="es-EC">
            <a:solidFill>
              <a:schemeClr val="tx1"/>
            </a:solidFill>
          </a:endParaRPr>
        </a:p>
      </dgm:t>
    </dgm:pt>
    <dgm:pt modelId="{7FE0E6B5-AC11-42AF-9923-2A33B3BC99D3}">
      <dgm:prSet phldrT="[Texto]"/>
      <dgm:spPr/>
      <dgm:t>
        <a:bodyPr/>
        <a:lstStyle/>
        <a:p>
          <a:r>
            <a:rPr lang="es-EC" smtClean="0">
              <a:solidFill>
                <a:schemeClr val="tx1"/>
              </a:solidFill>
            </a:rPr>
            <a:t>Profundizar </a:t>
          </a:r>
          <a:r>
            <a:rPr lang="es-EC" dirty="0" smtClean="0">
              <a:solidFill>
                <a:schemeClr val="tx1"/>
              </a:solidFill>
            </a:rPr>
            <a:t>la inversión pública.</a:t>
          </a:r>
        </a:p>
        <a:p>
          <a:r>
            <a:rPr lang="es-EC" smtClean="0">
              <a:solidFill>
                <a:schemeClr val="tx1"/>
              </a:solidFill>
            </a:rPr>
            <a:t>Promover </a:t>
          </a:r>
          <a:r>
            <a:rPr lang="es-EC" dirty="0" smtClean="0">
              <a:solidFill>
                <a:schemeClr val="tx1"/>
              </a:solidFill>
            </a:rPr>
            <a:t>la inversión privada</a:t>
          </a:r>
          <a:endParaRPr lang="es-EC" dirty="0">
            <a:solidFill>
              <a:schemeClr val="tx1"/>
            </a:solidFill>
          </a:endParaRPr>
        </a:p>
      </dgm:t>
    </dgm:pt>
    <dgm:pt modelId="{375CEF72-2C92-437F-BCD6-612EE8983C77}" type="parTrans" cxnId="{3DE8374F-DEF9-4DF0-B706-A48631D62668}">
      <dgm:prSet/>
      <dgm:spPr/>
      <dgm:t>
        <a:bodyPr/>
        <a:lstStyle/>
        <a:p>
          <a:endParaRPr lang="es-EC">
            <a:solidFill>
              <a:schemeClr val="tx1"/>
            </a:solidFill>
          </a:endParaRPr>
        </a:p>
      </dgm:t>
    </dgm:pt>
    <dgm:pt modelId="{0AA73083-9145-45ED-933B-528C934E2B7F}" type="sibTrans" cxnId="{3DE8374F-DEF9-4DF0-B706-A48631D62668}">
      <dgm:prSet/>
      <dgm:spPr/>
      <dgm:t>
        <a:bodyPr/>
        <a:lstStyle/>
        <a:p>
          <a:endParaRPr lang="es-EC">
            <a:solidFill>
              <a:schemeClr val="tx1"/>
            </a:solidFill>
          </a:endParaRPr>
        </a:p>
      </dgm:t>
    </dgm:pt>
    <dgm:pt modelId="{60AEB344-99C8-4058-9E7B-5C87DA406F2E}" type="pres">
      <dgm:prSet presAssocID="{57C89627-0A4B-49AF-A172-885CC2594142}" presName="diagram" presStyleCnt="0">
        <dgm:presLayoutVars>
          <dgm:chPref val="1"/>
          <dgm:dir/>
          <dgm:animOne val="branch"/>
          <dgm:animLvl val="lvl"/>
          <dgm:resizeHandles/>
        </dgm:presLayoutVars>
      </dgm:prSet>
      <dgm:spPr/>
      <dgm:t>
        <a:bodyPr/>
        <a:lstStyle/>
        <a:p>
          <a:endParaRPr lang="es-EC"/>
        </a:p>
      </dgm:t>
    </dgm:pt>
    <dgm:pt modelId="{A26D7546-93D4-4D9B-9D18-C0940486CA2B}" type="pres">
      <dgm:prSet presAssocID="{3B6C2C2E-5CAF-438A-855C-BB676B669D9F}" presName="root" presStyleCnt="0"/>
      <dgm:spPr/>
    </dgm:pt>
    <dgm:pt modelId="{F3FDD90E-5445-4470-9844-D39FB8336AD9}" type="pres">
      <dgm:prSet presAssocID="{3B6C2C2E-5CAF-438A-855C-BB676B669D9F}" presName="rootComposite" presStyleCnt="0"/>
      <dgm:spPr/>
    </dgm:pt>
    <dgm:pt modelId="{879223F7-7F69-489E-8C81-67F2563A5048}" type="pres">
      <dgm:prSet presAssocID="{3B6C2C2E-5CAF-438A-855C-BB676B669D9F}" presName="rootText" presStyleLbl="node1" presStyleIdx="0" presStyleCnt="2"/>
      <dgm:spPr/>
      <dgm:t>
        <a:bodyPr/>
        <a:lstStyle/>
        <a:p>
          <a:endParaRPr lang="es-EC"/>
        </a:p>
      </dgm:t>
    </dgm:pt>
    <dgm:pt modelId="{0E1F5EEA-FB0F-43DB-9A9F-0B38942CD13B}" type="pres">
      <dgm:prSet presAssocID="{3B6C2C2E-5CAF-438A-855C-BB676B669D9F}" presName="rootConnector" presStyleLbl="node1" presStyleIdx="0" presStyleCnt="2"/>
      <dgm:spPr/>
      <dgm:t>
        <a:bodyPr/>
        <a:lstStyle/>
        <a:p>
          <a:endParaRPr lang="es-EC"/>
        </a:p>
      </dgm:t>
    </dgm:pt>
    <dgm:pt modelId="{7A79457D-E813-498E-B6AE-8DA0C7658C75}" type="pres">
      <dgm:prSet presAssocID="{3B6C2C2E-5CAF-438A-855C-BB676B669D9F}" presName="childShape" presStyleCnt="0"/>
      <dgm:spPr/>
    </dgm:pt>
    <dgm:pt modelId="{DAC8BA8F-62BD-41B7-B80F-5BA29F9A116F}" type="pres">
      <dgm:prSet presAssocID="{8EC08876-D0AD-4986-AFCE-395087FAE062}" presName="Name13" presStyleLbl="parChTrans1D2" presStyleIdx="0" presStyleCnt="4"/>
      <dgm:spPr/>
      <dgm:t>
        <a:bodyPr/>
        <a:lstStyle/>
        <a:p>
          <a:endParaRPr lang="es-EC"/>
        </a:p>
      </dgm:t>
    </dgm:pt>
    <dgm:pt modelId="{FE8C6482-57E0-491E-B329-0CE84579C82D}" type="pres">
      <dgm:prSet presAssocID="{1EA21150-85B4-47AA-9B8F-633A94E3B76F}" presName="childText" presStyleLbl="bgAcc1" presStyleIdx="0" presStyleCnt="4">
        <dgm:presLayoutVars>
          <dgm:bulletEnabled val="1"/>
        </dgm:presLayoutVars>
      </dgm:prSet>
      <dgm:spPr/>
      <dgm:t>
        <a:bodyPr/>
        <a:lstStyle/>
        <a:p>
          <a:endParaRPr lang="es-EC"/>
        </a:p>
      </dgm:t>
    </dgm:pt>
    <dgm:pt modelId="{9685C684-C740-48EA-932E-B22DB1EFBFA1}" type="pres">
      <dgm:prSet presAssocID="{DA10B993-C83E-4EB1-8DC3-4F5736C34B44}" presName="Name13" presStyleLbl="parChTrans1D2" presStyleIdx="1" presStyleCnt="4"/>
      <dgm:spPr/>
      <dgm:t>
        <a:bodyPr/>
        <a:lstStyle/>
        <a:p>
          <a:endParaRPr lang="es-EC"/>
        </a:p>
      </dgm:t>
    </dgm:pt>
    <dgm:pt modelId="{2E1B9A55-E383-4382-8043-9186CF0B4E00}" type="pres">
      <dgm:prSet presAssocID="{9C9664FD-ADEC-43C4-A080-41DE2EC758A8}" presName="childText" presStyleLbl="bgAcc1" presStyleIdx="1" presStyleCnt="4">
        <dgm:presLayoutVars>
          <dgm:bulletEnabled val="1"/>
        </dgm:presLayoutVars>
      </dgm:prSet>
      <dgm:spPr/>
      <dgm:t>
        <a:bodyPr/>
        <a:lstStyle/>
        <a:p>
          <a:endParaRPr lang="es-EC"/>
        </a:p>
      </dgm:t>
    </dgm:pt>
    <dgm:pt modelId="{C729F0D3-7994-480B-BF52-A759FBA35E7A}" type="pres">
      <dgm:prSet presAssocID="{EB1190F1-8B29-4964-B1DD-0E0F7143A30E}" presName="root" presStyleCnt="0"/>
      <dgm:spPr/>
    </dgm:pt>
    <dgm:pt modelId="{6B4BC8FD-D97C-4E55-8913-A2A95563D762}" type="pres">
      <dgm:prSet presAssocID="{EB1190F1-8B29-4964-B1DD-0E0F7143A30E}" presName="rootComposite" presStyleCnt="0"/>
      <dgm:spPr/>
    </dgm:pt>
    <dgm:pt modelId="{0A5F274A-0A75-47E6-B009-410676DB6E9E}" type="pres">
      <dgm:prSet presAssocID="{EB1190F1-8B29-4964-B1DD-0E0F7143A30E}" presName="rootText" presStyleLbl="node1" presStyleIdx="1" presStyleCnt="2"/>
      <dgm:spPr/>
      <dgm:t>
        <a:bodyPr/>
        <a:lstStyle/>
        <a:p>
          <a:endParaRPr lang="es-EC"/>
        </a:p>
      </dgm:t>
    </dgm:pt>
    <dgm:pt modelId="{93BB5F03-4FC5-467C-92B5-BB59E27F273F}" type="pres">
      <dgm:prSet presAssocID="{EB1190F1-8B29-4964-B1DD-0E0F7143A30E}" presName="rootConnector" presStyleLbl="node1" presStyleIdx="1" presStyleCnt="2"/>
      <dgm:spPr/>
      <dgm:t>
        <a:bodyPr/>
        <a:lstStyle/>
        <a:p>
          <a:endParaRPr lang="es-EC"/>
        </a:p>
      </dgm:t>
    </dgm:pt>
    <dgm:pt modelId="{72BDBB3C-72E7-48E3-A663-28C2B25D5E78}" type="pres">
      <dgm:prSet presAssocID="{EB1190F1-8B29-4964-B1DD-0E0F7143A30E}" presName="childShape" presStyleCnt="0"/>
      <dgm:spPr/>
    </dgm:pt>
    <dgm:pt modelId="{B493A25E-B9BC-4FC8-8EE5-A578ADC2CE80}" type="pres">
      <dgm:prSet presAssocID="{FC273CBA-E74E-484C-8574-A200DC65895D}" presName="Name13" presStyleLbl="parChTrans1D2" presStyleIdx="2" presStyleCnt="4"/>
      <dgm:spPr/>
      <dgm:t>
        <a:bodyPr/>
        <a:lstStyle/>
        <a:p>
          <a:endParaRPr lang="es-EC"/>
        </a:p>
      </dgm:t>
    </dgm:pt>
    <dgm:pt modelId="{5D2ED510-4A5C-40B7-894E-B13510A2AC00}" type="pres">
      <dgm:prSet presAssocID="{07472D62-4838-4406-9551-D23CFD9A7769}" presName="childText" presStyleLbl="bgAcc1" presStyleIdx="2" presStyleCnt="4">
        <dgm:presLayoutVars>
          <dgm:bulletEnabled val="1"/>
        </dgm:presLayoutVars>
      </dgm:prSet>
      <dgm:spPr/>
      <dgm:t>
        <a:bodyPr/>
        <a:lstStyle/>
        <a:p>
          <a:endParaRPr lang="es-EC"/>
        </a:p>
      </dgm:t>
    </dgm:pt>
    <dgm:pt modelId="{116903F7-7B01-4E8C-9428-E6A50002C2FD}" type="pres">
      <dgm:prSet presAssocID="{375CEF72-2C92-437F-BCD6-612EE8983C77}" presName="Name13" presStyleLbl="parChTrans1D2" presStyleIdx="3" presStyleCnt="4"/>
      <dgm:spPr/>
      <dgm:t>
        <a:bodyPr/>
        <a:lstStyle/>
        <a:p>
          <a:endParaRPr lang="es-EC"/>
        </a:p>
      </dgm:t>
    </dgm:pt>
    <dgm:pt modelId="{8126595C-1FFA-4734-BA56-0B45DA85AF49}" type="pres">
      <dgm:prSet presAssocID="{7FE0E6B5-AC11-42AF-9923-2A33B3BC99D3}" presName="childText" presStyleLbl="bgAcc1" presStyleIdx="3" presStyleCnt="4">
        <dgm:presLayoutVars>
          <dgm:bulletEnabled val="1"/>
        </dgm:presLayoutVars>
      </dgm:prSet>
      <dgm:spPr/>
      <dgm:t>
        <a:bodyPr/>
        <a:lstStyle/>
        <a:p>
          <a:endParaRPr lang="es-EC"/>
        </a:p>
      </dgm:t>
    </dgm:pt>
  </dgm:ptLst>
  <dgm:cxnLst>
    <dgm:cxn modelId="{3DE8374F-DEF9-4DF0-B706-A48631D62668}" srcId="{EB1190F1-8B29-4964-B1DD-0E0F7143A30E}" destId="{7FE0E6B5-AC11-42AF-9923-2A33B3BC99D3}" srcOrd="1" destOrd="0" parTransId="{375CEF72-2C92-437F-BCD6-612EE8983C77}" sibTransId="{0AA73083-9145-45ED-933B-528C934E2B7F}"/>
    <dgm:cxn modelId="{EBBC2691-4853-4497-B2B3-03986101299A}" type="presOf" srcId="{7FE0E6B5-AC11-42AF-9923-2A33B3BC99D3}" destId="{8126595C-1FFA-4734-BA56-0B45DA85AF49}" srcOrd="0" destOrd="0" presId="urn:microsoft.com/office/officeart/2005/8/layout/hierarchy3"/>
    <dgm:cxn modelId="{768FDBF0-7310-41CD-B3CB-965970B54AC8}" srcId="{3B6C2C2E-5CAF-438A-855C-BB676B669D9F}" destId="{1EA21150-85B4-47AA-9B8F-633A94E3B76F}" srcOrd="0" destOrd="0" parTransId="{8EC08876-D0AD-4986-AFCE-395087FAE062}" sibTransId="{DDBBD7F2-1F7E-4F96-8594-1E3619A4012A}"/>
    <dgm:cxn modelId="{4EC626B8-0ABA-4D7D-A5DA-6518B939DC29}" type="presOf" srcId="{3B6C2C2E-5CAF-438A-855C-BB676B669D9F}" destId="{879223F7-7F69-489E-8C81-67F2563A5048}" srcOrd="0" destOrd="0" presId="urn:microsoft.com/office/officeart/2005/8/layout/hierarchy3"/>
    <dgm:cxn modelId="{02025E16-EB53-482E-84DF-FC0368592241}" type="presOf" srcId="{375CEF72-2C92-437F-BCD6-612EE8983C77}" destId="{116903F7-7B01-4E8C-9428-E6A50002C2FD}" srcOrd="0" destOrd="0" presId="urn:microsoft.com/office/officeart/2005/8/layout/hierarchy3"/>
    <dgm:cxn modelId="{C1A7F82A-686C-4ED9-BE21-6DADFBD01BE8}" type="presOf" srcId="{EB1190F1-8B29-4964-B1DD-0E0F7143A30E}" destId="{93BB5F03-4FC5-467C-92B5-BB59E27F273F}" srcOrd="1" destOrd="0" presId="urn:microsoft.com/office/officeart/2005/8/layout/hierarchy3"/>
    <dgm:cxn modelId="{8E3E3E10-B6CB-4C43-B433-6834D1E315B8}" type="presOf" srcId="{57C89627-0A4B-49AF-A172-885CC2594142}" destId="{60AEB344-99C8-4058-9E7B-5C87DA406F2E}" srcOrd="0" destOrd="0" presId="urn:microsoft.com/office/officeart/2005/8/layout/hierarchy3"/>
    <dgm:cxn modelId="{EC36B9AE-EF1F-46E0-92B9-2BC8CB63C805}" type="presOf" srcId="{EB1190F1-8B29-4964-B1DD-0E0F7143A30E}" destId="{0A5F274A-0A75-47E6-B009-410676DB6E9E}" srcOrd="0" destOrd="0" presId="urn:microsoft.com/office/officeart/2005/8/layout/hierarchy3"/>
    <dgm:cxn modelId="{44D724E2-6A88-48FF-9CD0-3F4B9FFC5E10}" srcId="{57C89627-0A4B-49AF-A172-885CC2594142}" destId="{EB1190F1-8B29-4964-B1DD-0E0F7143A30E}" srcOrd="1" destOrd="0" parTransId="{F4AAB8A0-141C-474B-8795-7B4A56996BBC}" sibTransId="{6E095DB0-8457-45D3-96CA-70CBF6C64022}"/>
    <dgm:cxn modelId="{94F51E6C-135C-4C91-8FE3-82DDE320D528}" type="presOf" srcId="{07472D62-4838-4406-9551-D23CFD9A7769}" destId="{5D2ED510-4A5C-40B7-894E-B13510A2AC00}" srcOrd="0" destOrd="0" presId="urn:microsoft.com/office/officeart/2005/8/layout/hierarchy3"/>
    <dgm:cxn modelId="{966475D9-CD37-466B-A5A4-A81E1523E573}" type="presOf" srcId="{FC273CBA-E74E-484C-8574-A200DC65895D}" destId="{B493A25E-B9BC-4FC8-8EE5-A578ADC2CE80}" srcOrd="0" destOrd="0" presId="urn:microsoft.com/office/officeart/2005/8/layout/hierarchy3"/>
    <dgm:cxn modelId="{9FE53402-4A64-4984-958C-F64E4D4B04E6}" type="presOf" srcId="{3B6C2C2E-5CAF-438A-855C-BB676B669D9F}" destId="{0E1F5EEA-FB0F-43DB-9A9F-0B38942CD13B}" srcOrd="1" destOrd="0" presId="urn:microsoft.com/office/officeart/2005/8/layout/hierarchy3"/>
    <dgm:cxn modelId="{05277618-743A-4281-8743-4B8A8CFF76E2}" srcId="{57C89627-0A4B-49AF-A172-885CC2594142}" destId="{3B6C2C2E-5CAF-438A-855C-BB676B669D9F}" srcOrd="0" destOrd="0" parTransId="{F3AFA573-67A9-468D-BBE1-BEF24F15691B}" sibTransId="{36CDEE42-33A4-42AD-B2D2-C55FB3360C0F}"/>
    <dgm:cxn modelId="{8D0CF7CE-1672-4054-B1DB-17FCDDFF0FD8}" srcId="{EB1190F1-8B29-4964-B1DD-0E0F7143A30E}" destId="{07472D62-4838-4406-9551-D23CFD9A7769}" srcOrd="0" destOrd="0" parTransId="{FC273CBA-E74E-484C-8574-A200DC65895D}" sibTransId="{A1AE6486-32FB-4533-B8E6-99099FDF1899}"/>
    <dgm:cxn modelId="{7A8747B5-052A-46E9-AB55-85E3E93D8D67}" srcId="{3B6C2C2E-5CAF-438A-855C-BB676B669D9F}" destId="{9C9664FD-ADEC-43C4-A080-41DE2EC758A8}" srcOrd="1" destOrd="0" parTransId="{DA10B993-C83E-4EB1-8DC3-4F5736C34B44}" sibTransId="{448CC1CC-BE8B-48D7-B9C2-F2787BF4D4EE}"/>
    <dgm:cxn modelId="{6D38943B-3C48-4B6C-BDF9-16070277D11E}" type="presOf" srcId="{8EC08876-D0AD-4986-AFCE-395087FAE062}" destId="{DAC8BA8F-62BD-41B7-B80F-5BA29F9A116F}" srcOrd="0" destOrd="0" presId="urn:microsoft.com/office/officeart/2005/8/layout/hierarchy3"/>
    <dgm:cxn modelId="{3881322D-7781-4EC9-A8DD-ED162DC3F42A}" type="presOf" srcId="{9C9664FD-ADEC-43C4-A080-41DE2EC758A8}" destId="{2E1B9A55-E383-4382-8043-9186CF0B4E00}" srcOrd="0" destOrd="0" presId="urn:microsoft.com/office/officeart/2005/8/layout/hierarchy3"/>
    <dgm:cxn modelId="{01E8D6B5-A2C9-442E-A38B-114085188ECB}" type="presOf" srcId="{1EA21150-85B4-47AA-9B8F-633A94E3B76F}" destId="{FE8C6482-57E0-491E-B329-0CE84579C82D}" srcOrd="0" destOrd="0" presId="urn:microsoft.com/office/officeart/2005/8/layout/hierarchy3"/>
    <dgm:cxn modelId="{A5E472C0-950A-44AB-8009-48964C5D7827}" type="presOf" srcId="{DA10B993-C83E-4EB1-8DC3-4F5736C34B44}" destId="{9685C684-C740-48EA-932E-B22DB1EFBFA1}" srcOrd="0" destOrd="0" presId="urn:microsoft.com/office/officeart/2005/8/layout/hierarchy3"/>
    <dgm:cxn modelId="{AB530E21-30AA-4828-8FF4-0F9ECE7F0BA0}" type="presParOf" srcId="{60AEB344-99C8-4058-9E7B-5C87DA406F2E}" destId="{A26D7546-93D4-4D9B-9D18-C0940486CA2B}" srcOrd="0" destOrd="0" presId="urn:microsoft.com/office/officeart/2005/8/layout/hierarchy3"/>
    <dgm:cxn modelId="{6721D0D1-44EA-4A30-8842-40B1E0B23C64}" type="presParOf" srcId="{A26D7546-93D4-4D9B-9D18-C0940486CA2B}" destId="{F3FDD90E-5445-4470-9844-D39FB8336AD9}" srcOrd="0" destOrd="0" presId="urn:microsoft.com/office/officeart/2005/8/layout/hierarchy3"/>
    <dgm:cxn modelId="{C38E78B0-E33C-41DD-9552-8414B1BBBD1F}" type="presParOf" srcId="{F3FDD90E-5445-4470-9844-D39FB8336AD9}" destId="{879223F7-7F69-489E-8C81-67F2563A5048}" srcOrd="0" destOrd="0" presId="urn:microsoft.com/office/officeart/2005/8/layout/hierarchy3"/>
    <dgm:cxn modelId="{5D2428E8-60B7-4836-9847-828201E918E1}" type="presParOf" srcId="{F3FDD90E-5445-4470-9844-D39FB8336AD9}" destId="{0E1F5EEA-FB0F-43DB-9A9F-0B38942CD13B}" srcOrd="1" destOrd="0" presId="urn:microsoft.com/office/officeart/2005/8/layout/hierarchy3"/>
    <dgm:cxn modelId="{C3A52A92-346B-447C-8A8F-019DE977423E}" type="presParOf" srcId="{A26D7546-93D4-4D9B-9D18-C0940486CA2B}" destId="{7A79457D-E813-498E-B6AE-8DA0C7658C75}" srcOrd="1" destOrd="0" presId="urn:microsoft.com/office/officeart/2005/8/layout/hierarchy3"/>
    <dgm:cxn modelId="{34DDF477-8854-4C5B-8269-AF23BB787B5A}" type="presParOf" srcId="{7A79457D-E813-498E-B6AE-8DA0C7658C75}" destId="{DAC8BA8F-62BD-41B7-B80F-5BA29F9A116F}" srcOrd="0" destOrd="0" presId="urn:microsoft.com/office/officeart/2005/8/layout/hierarchy3"/>
    <dgm:cxn modelId="{AF112C26-827A-4C9B-BBDE-DCFE52534B46}" type="presParOf" srcId="{7A79457D-E813-498E-B6AE-8DA0C7658C75}" destId="{FE8C6482-57E0-491E-B329-0CE84579C82D}" srcOrd="1" destOrd="0" presId="urn:microsoft.com/office/officeart/2005/8/layout/hierarchy3"/>
    <dgm:cxn modelId="{FC018381-8103-4AE5-A878-ABCAEEF9CD0B}" type="presParOf" srcId="{7A79457D-E813-498E-B6AE-8DA0C7658C75}" destId="{9685C684-C740-48EA-932E-B22DB1EFBFA1}" srcOrd="2" destOrd="0" presId="urn:microsoft.com/office/officeart/2005/8/layout/hierarchy3"/>
    <dgm:cxn modelId="{7FD8A256-EFA7-4F62-8A2D-3B964A7A18BB}" type="presParOf" srcId="{7A79457D-E813-498E-B6AE-8DA0C7658C75}" destId="{2E1B9A55-E383-4382-8043-9186CF0B4E00}" srcOrd="3" destOrd="0" presId="urn:microsoft.com/office/officeart/2005/8/layout/hierarchy3"/>
    <dgm:cxn modelId="{FFAA8A84-CEBA-440C-85BC-3580828C7DA3}" type="presParOf" srcId="{60AEB344-99C8-4058-9E7B-5C87DA406F2E}" destId="{C729F0D3-7994-480B-BF52-A759FBA35E7A}" srcOrd="1" destOrd="0" presId="urn:microsoft.com/office/officeart/2005/8/layout/hierarchy3"/>
    <dgm:cxn modelId="{3AA40E45-A3EE-4A9D-943A-53322C8C6BC1}" type="presParOf" srcId="{C729F0D3-7994-480B-BF52-A759FBA35E7A}" destId="{6B4BC8FD-D97C-4E55-8913-A2A95563D762}" srcOrd="0" destOrd="0" presId="urn:microsoft.com/office/officeart/2005/8/layout/hierarchy3"/>
    <dgm:cxn modelId="{398F388B-6D76-4F44-BD77-6B5331BA272B}" type="presParOf" srcId="{6B4BC8FD-D97C-4E55-8913-A2A95563D762}" destId="{0A5F274A-0A75-47E6-B009-410676DB6E9E}" srcOrd="0" destOrd="0" presId="urn:microsoft.com/office/officeart/2005/8/layout/hierarchy3"/>
    <dgm:cxn modelId="{9C97DBD7-AB09-4807-963E-2DDB0861110E}" type="presParOf" srcId="{6B4BC8FD-D97C-4E55-8913-A2A95563D762}" destId="{93BB5F03-4FC5-467C-92B5-BB59E27F273F}" srcOrd="1" destOrd="0" presId="urn:microsoft.com/office/officeart/2005/8/layout/hierarchy3"/>
    <dgm:cxn modelId="{BAF4DD38-E9E0-4C13-9480-A125BE990333}" type="presParOf" srcId="{C729F0D3-7994-480B-BF52-A759FBA35E7A}" destId="{72BDBB3C-72E7-48E3-A663-28C2B25D5E78}" srcOrd="1" destOrd="0" presId="urn:microsoft.com/office/officeart/2005/8/layout/hierarchy3"/>
    <dgm:cxn modelId="{25B9DB10-C37F-4DBB-A31B-9CDA8BCEE52F}" type="presParOf" srcId="{72BDBB3C-72E7-48E3-A663-28C2B25D5E78}" destId="{B493A25E-B9BC-4FC8-8EE5-A578ADC2CE80}" srcOrd="0" destOrd="0" presId="urn:microsoft.com/office/officeart/2005/8/layout/hierarchy3"/>
    <dgm:cxn modelId="{1EDCC77B-E92E-4D34-A459-C4A56C348E99}" type="presParOf" srcId="{72BDBB3C-72E7-48E3-A663-28C2B25D5E78}" destId="{5D2ED510-4A5C-40B7-894E-B13510A2AC00}" srcOrd="1" destOrd="0" presId="urn:microsoft.com/office/officeart/2005/8/layout/hierarchy3"/>
    <dgm:cxn modelId="{A79EEE2C-AA1D-4CE2-A1DA-3DB4F5A1F097}" type="presParOf" srcId="{72BDBB3C-72E7-48E3-A663-28C2B25D5E78}" destId="{116903F7-7B01-4E8C-9428-E6A50002C2FD}" srcOrd="2" destOrd="0" presId="urn:microsoft.com/office/officeart/2005/8/layout/hierarchy3"/>
    <dgm:cxn modelId="{A0994E62-4478-4F29-9F81-F87A8A77DDFB}" type="presParOf" srcId="{72BDBB3C-72E7-48E3-A663-28C2B25D5E78}" destId="{8126595C-1FFA-4734-BA56-0B45DA85AF49}"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6D769C-7F9C-4FBA-BC2E-B57379CD00B3}"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EC"/>
        </a:p>
      </dgm:t>
    </dgm:pt>
    <dgm:pt modelId="{37A78DDA-2707-422E-8708-2577EC4F705A}">
      <dgm:prSet phldrT="[Texto]"/>
      <dgm:spPr>
        <a:scene3d>
          <a:camera prst="orthographicFront"/>
          <a:lightRig rig="threePt" dir="t"/>
        </a:scene3d>
        <a:sp3d>
          <a:bevelT/>
        </a:sp3d>
      </dgm:spPr>
      <dgm:t>
        <a:bodyPr/>
        <a:lstStyle/>
        <a:p>
          <a:pPr algn="ctr"/>
          <a:r>
            <a:rPr lang="es-EC" dirty="0" smtClean="0">
              <a:solidFill>
                <a:schemeClr val="tx1"/>
              </a:solidFill>
            </a:rPr>
            <a:t>Matriz Productiva Siglo XX</a:t>
          </a:r>
          <a:endParaRPr lang="es-EC" dirty="0">
            <a:solidFill>
              <a:schemeClr val="tx1"/>
            </a:solidFill>
          </a:endParaRPr>
        </a:p>
      </dgm:t>
    </dgm:pt>
    <dgm:pt modelId="{75C7EEB8-6DB2-480B-8B75-95B960576743}" type="parTrans" cxnId="{1D9CBEBA-FE79-48C5-AA50-CE6FD90EB1ED}">
      <dgm:prSet/>
      <dgm:spPr/>
      <dgm:t>
        <a:bodyPr/>
        <a:lstStyle/>
        <a:p>
          <a:endParaRPr lang="es-EC">
            <a:solidFill>
              <a:schemeClr val="tx1"/>
            </a:solidFill>
          </a:endParaRPr>
        </a:p>
      </dgm:t>
    </dgm:pt>
    <dgm:pt modelId="{4A3405BC-7347-4E04-B06B-FF559B917B37}" type="sibTrans" cxnId="{1D9CBEBA-FE79-48C5-AA50-CE6FD90EB1ED}">
      <dgm:prSet/>
      <dgm:spPr/>
      <dgm:t>
        <a:bodyPr/>
        <a:lstStyle/>
        <a:p>
          <a:endParaRPr lang="es-EC">
            <a:solidFill>
              <a:schemeClr val="tx1"/>
            </a:solidFill>
          </a:endParaRPr>
        </a:p>
      </dgm:t>
    </dgm:pt>
    <dgm:pt modelId="{3C614771-2B30-426D-A6C2-DF9D2746F297}">
      <dgm:prSet phldrT="[Texto]"/>
      <dgm:spPr>
        <a:scene3d>
          <a:camera prst="orthographicFront"/>
          <a:lightRig rig="threePt" dir="t"/>
        </a:scene3d>
        <a:sp3d>
          <a:bevelT/>
        </a:sp3d>
      </dgm:spPr>
      <dgm:t>
        <a:bodyPr/>
        <a:lstStyle/>
        <a:p>
          <a:pPr algn="l"/>
          <a:r>
            <a:rPr lang="es-EC" dirty="0" smtClean="0">
              <a:solidFill>
                <a:schemeClr val="tx1"/>
              </a:solidFill>
            </a:rPr>
            <a:t>Bienes primarios</a:t>
          </a:r>
          <a:endParaRPr lang="es-EC" dirty="0">
            <a:solidFill>
              <a:schemeClr val="tx1"/>
            </a:solidFill>
          </a:endParaRPr>
        </a:p>
      </dgm:t>
    </dgm:pt>
    <dgm:pt modelId="{1E87635E-64C9-44DE-8CD9-4A062F274CF6}" type="parTrans" cxnId="{80F63664-772E-4EDA-8B2B-29161D1209E0}">
      <dgm:prSet/>
      <dgm:spPr/>
      <dgm:t>
        <a:bodyPr/>
        <a:lstStyle/>
        <a:p>
          <a:endParaRPr lang="es-EC">
            <a:solidFill>
              <a:schemeClr val="tx1"/>
            </a:solidFill>
          </a:endParaRPr>
        </a:p>
      </dgm:t>
    </dgm:pt>
    <dgm:pt modelId="{1D6ECD34-2E11-4E09-A002-D42139BAA2A6}" type="sibTrans" cxnId="{80F63664-772E-4EDA-8B2B-29161D1209E0}">
      <dgm:prSet/>
      <dgm:spPr/>
      <dgm:t>
        <a:bodyPr/>
        <a:lstStyle/>
        <a:p>
          <a:endParaRPr lang="es-EC">
            <a:solidFill>
              <a:schemeClr val="tx1"/>
            </a:solidFill>
          </a:endParaRPr>
        </a:p>
      </dgm:t>
    </dgm:pt>
    <dgm:pt modelId="{5E29323A-5D1F-4322-BA2A-ABF69C351BFA}">
      <dgm:prSet phldrT="[Texto]"/>
      <dgm:spPr>
        <a:scene3d>
          <a:camera prst="orthographicFront"/>
          <a:lightRig rig="threePt" dir="t"/>
        </a:scene3d>
        <a:sp3d>
          <a:bevelT/>
        </a:sp3d>
      </dgm:spPr>
      <dgm:t>
        <a:bodyPr/>
        <a:lstStyle/>
        <a:p>
          <a:pPr algn="l"/>
          <a:r>
            <a:rPr lang="es-EC" dirty="0" smtClean="0">
              <a:solidFill>
                <a:schemeClr val="tx1"/>
              </a:solidFill>
            </a:rPr>
            <a:t>Sector artesanal</a:t>
          </a:r>
          <a:endParaRPr lang="es-EC" dirty="0">
            <a:solidFill>
              <a:schemeClr val="tx1"/>
            </a:solidFill>
          </a:endParaRPr>
        </a:p>
      </dgm:t>
    </dgm:pt>
    <dgm:pt modelId="{A094716F-0470-497E-90FA-F0CAA6586016}" type="parTrans" cxnId="{1B445495-2AB5-4E86-BE3D-1B259E94B839}">
      <dgm:prSet/>
      <dgm:spPr/>
      <dgm:t>
        <a:bodyPr/>
        <a:lstStyle/>
        <a:p>
          <a:endParaRPr lang="es-EC">
            <a:solidFill>
              <a:schemeClr val="tx1"/>
            </a:solidFill>
          </a:endParaRPr>
        </a:p>
      </dgm:t>
    </dgm:pt>
    <dgm:pt modelId="{CF9D81C5-9F8F-4B15-94E7-230EC3CBF726}" type="sibTrans" cxnId="{1B445495-2AB5-4E86-BE3D-1B259E94B839}">
      <dgm:prSet/>
      <dgm:spPr/>
      <dgm:t>
        <a:bodyPr/>
        <a:lstStyle/>
        <a:p>
          <a:endParaRPr lang="es-EC">
            <a:solidFill>
              <a:schemeClr val="tx1"/>
            </a:solidFill>
          </a:endParaRPr>
        </a:p>
      </dgm:t>
    </dgm:pt>
    <dgm:pt modelId="{2FFCAB2A-FA3B-4A86-B67B-9EF41E0E1A10}">
      <dgm:prSet phldrT="[Texto]"/>
      <dgm:spPr>
        <a:scene3d>
          <a:camera prst="orthographicFront"/>
          <a:lightRig rig="threePt" dir="t"/>
        </a:scene3d>
        <a:sp3d>
          <a:bevelT/>
        </a:sp3d>
      </dgm:spPr>
      <dgm:t>
        <a:bodyPr/>
        <a:lstStyle/>
        <a:p>
          <a:pPr algn="ctr"/>
          <a:r>
            <a:rPr lang="es-EC" dirty="0" smtClean="0">
              <a:solidFill>
                <a:schemeClr val="tx1"/>
              </a:solidFill>
            </a:rPr>
            <a:t>Matriz Productiva PNBV 2013-2017</a:t>
          </a:r>
          <a:endParaRPr lang="es-EC" dirty="0">
            <a:solidFill>
              <a:schemeClr val="tx1"/>
            </a:solidFill>
          </a:endParaRPr>
        </a:p>
      </dgm:t>
    </dgm:pt>
    <dgm:pt modelId="{E062252E-330F-41A8-A70A-2279EC0D863E}" type="parTrans" cxnId="{9C9C762C-D333-478B-9CCC-4614719A8E63}">
      <dgm:prSet/>
      <dgm:spPr/>
      <dgm:t>
        <a:bodyPr/>
        <a:lstStyle/>
        <a:p>
          <a:endParaRPr lang="es-EC">
            <a:solidFill>
              <a:schemeClr val="tx1"/>
            </a:solidFill>
          </a:endParaRPr>
        </a:p>
      </dgm:t>
    </dgm:pt>
    <dgm:pt modelId="{9D8538B0-DF4D-4BB9-8209-D441D7424233}" type="sibTrans" cxnId="{9C9C762C-D333-478B-9CCC-4614719A8E63}">
      <dgm:prSet/>
      <dgm:spPr/>
      <dgm:t>
        <a:bodyPr/>
        <a:lstStyle/>
        <a:p>
          <a:endParaRPr lang="es-EC">
            <a:solidFill>
              <a:schemeClr val="tx1"/>
            </a:solidFill>
          </a:endParaRPr>
        </a:p>
      </dgm:t>
    </dgm:pt>
    <dgm:pt modelId="{9A05E0B3-4E08-4250-9A8C-CBFEFDEF435C}">
      <dgm:prSet phldrT="[Texto]"/>
      <dgm:spPr>
        <a:scene3d>
          <a:camera prst="orthographicFront"/>
          <a:lightRig rig="threePt" dir="t"/>
        </a:scene3d>
        <a:sp3d>
          <a:bevelT/>
        </a:sp3d>
      </dgm:spPr>
      <dgm:t>
        <a:bodyPr/>
        <a:lstStyle/>
        <a:p>
          <a:pPr algn="l"/>
          <a:r>
            <a:rPr lang="es-EC" dirty="0" smtClean="0">
              <a:solidFill>
                <a:schemeClr val="tx1"/>
              </a:solidFill>
            </a:rPr>
            <a:t>Maximización del valor agregado</a:t>
          </a:r>
          <a:endParaRPr lang="es-EC" dirty="0">
            <a:solidFill>
              <a:schemeClr val="tx1"/>
            </a:solidFill>
          </a:endParaRPr>
        </a:p>
      </dgm:t>
    </dgm:pt>
    <dgm:pt modelId="{265BCB43-5AF4-4497-9F0C-EB9A9C60CC20}" type="parTrans" cxnId="{EC2AE955-ED08-467B-A404-E9CD0D118C90}">
      <dgm:prSet/>
      <dgm:spPr/>
      <dgm:t>
        <a:bodyPr/>
        <a:lstStyle/>
        <a:p>
          <a:endParaRPr lang="es-EC">
            <a:solidFill>
              <a:schemeClr val="tx1"/>
            </a:solidFill>
          </a:endParaRPr>
        </a:p>
      </dgm:t>
    </dgm:pt>
    <dgm:pt modelId="{ABE08210-9FFF-4A22-9A44-B0AF0C7AE407}" type="sibTrans" cxnId="{EC2AE955-ED08-467B-A404-E9CD0D118C90}">
      <dgm:prSet/>
      <dgm:spPr/>
      <dgm:t>
        <a:bodyPr/>
        <a:lstStyle/>
        <a:p>
          <a:endParaRPr lang="es-EC">
            <a:solidFill>
              <a:schemeClr val="tx1"/>
            </a:solidFill>
          </a:endParaRPr>
        </a:p>
      </dgm:t>
    </dgm:pt>
    <dgm:pt modelId="{2D48B361-1B7C-460C-A73C-28846E656C78}">
      <dgm:prSet phldrT="[Texto]"/>
      <dgm:spPr>
        <a:scene3d>
          <a:camera prst="orthographicFront"/>
          <a:lightRig rig="threePt" dir="t"/>
        </a:scene3d>
        <a:sp3d>
          <a:bevelT/>
        </a:sp3d>
      </dgm:spPr>
      <dgm:t>
        <a:bodyPr/>
        <a:lstStyle/>
        <a:p>
          <a:pPr algn="l"/>
          <a:r>
            <a:rPr lang="es-EC" dirty="0" smtClean="0">
              <a:solidFill>
                <a:schemeClr val="tx1"/>
              </a:solidFill>
            </a:rPr>
            <a:t>Diversificación de Mercados</a:t>
          </a:r>
          <a:endParaRPr lang="es-EC" dirty="0">
            <a:solidFill>
              <a:schemeClr val="tx1"/>
            </a:solidFill>
          </a:endParaRPr>
        </a:p>
      </dgm:t>
    </dgm:pt>
    <dgm:pt modelId="{F6928240-9AB0-41E4-97C7-6457E9E3D27E}" type="parTrans" cxnId="{3D9406D8-DEBB-401D-BD98-019D29894C4C}">
      <dgm:prSet/>
      <dgm:spPr/>
      <dgm:t>
        <a:bodyPr/>
        <a:lstStyle/>
        <a:p>
          <a:endParaRPr lang="es-EC">
            <a:solidFill>
              <a:schemeClr val="tx1"/>
            </a:solidFill>
          </a:endParaRPr>
        </a:p>
      </dgm:t>
    </dgm:pt>
    <dgm:pt modelId="{9E9B32DC-AF4C-4333-A93E-663DF9C688C8}" type="sibTrans" cxnId="{3D9406D8-DEBB-401D-BD98-019D29894C4C}">
      <dgm:prSet/>
      <dgm:spPr/>
      <dgm:t>
        <a:bodyPr/>
        <a:lstStyle/>
        <a:p>
          <a:endParaRPr lang="es-EC">
            <a:solidFill>
              <a:schemeClr val="tx1"/>
            </a:solidFill>
          </a:endParaRPr>
        </a:p>
      </dgm:t>
    </dgm:pt>
    <dgm:pt modelId="{B91B7A15-8148-406B-B300-FFB84B7F7029}" type="pres">
      <dgm:prSet presAssocID="{9C6D769C-7F9C-4FBA-BC2E-B57379CD00B3}" presName="Name0" presStyleCnt="0">
        <dgm:presLayoutVars>
          <dgm:dir/>
          <dgm:resizeHandles val="exact"/>
        </dgm:presLayoutVars>
      </dgm:prSet>
      <dgm:spPr/>
      <dgm:t>
        <a:bodyPr/>
        <a:lstStyle/>
        <a:p>
          <a:endParaRPr lang="es-EC"/>
        </a:p>
      </dgm:t>
    </dgm:pt>
    <dgm:pt modelId="{DADED68C-A6DE-4116-9951-F75C72ABFF02}" type="pres">
      <dgm:prSet presAssocID="{37A78DDA-2707-422E-8708-2577EC4F705A}" presName="node" presStyleLbl="node1" presStyleIdx="0" presStyleCnt="2">
        <dgm:presLayoutVars>
          <dgm:bulletEnabled val="1"/>
        </dgm:presLayoutVars>
      </dgm:prSet>
      <dgm:spPr/>
      <dgm:t>
        <a:bodyPr/>
        <a:lstStyle/>
        <a:p>
          <a:endParaRPr lang="es-EC"/>
        </a:p>
      </dgm:t>
    </dgm:pt>
    <dgm:pt modelId="{5C177949-5DED-4D98-B497-4F83CE6A2BA7}" type="pres">
      <dgm:prSet presAssocID="{4A3405BC-7347-4E04-B06B-FF559B917B37}" presName="sibTrans" presStyleCnt="0"/>
      <dgm:spPr>
        <a:scene3d>
          <a:camera prst="orthographicFront"/>
          <a:lightRig rig="threePt" dir="t"/>
        </a:scene3d>
        <a:sp3d>
          <a:bevelT/>
        </a:sp3d>
      </dgm:spPr>
    </dgm:pt>
    <dgm:pt modelId="{40FA9CF2-866A-4D0D-A4F0-848632CE4E22}" type="pres">
      <dgm:prSet presAssocID="{2FFCAB2A-FA3B-4A86-B67B-9EF41E0E1A10}" presName="node" presStyleLbl="node1" presStyleIdx="1" presStyleCnt="2">
        <dgm:presLayoutVars>
          <dgm:bulletEnabled val="1"/>
        </dgm:presLayoutVars>
      </dgm:prSet>
      <dgm:spPr/>
      <dgm:t>
        <a:bodyPr/>
        <a:lstStyle/>
        <a:p>
          <a:endParaRPr lang="es-EC"/>
        </a:p>
      </dgm:t>
    </dgm:pt>
  </dgm:ptLst>
  <dgm:cxnLst>
    <dgm:cxn modelId="{F8637BFF-CCEE-44EA-9240-D83C1AC6EC95}" type="presOf" srcId="{2FFCAB2A-FA3B-4A86-B67B-9EF41E0E1A10}" destId="{40FA9CF2-866A-4D0D-A4F0-848632CE4E22}" srcOrd="0" destOrd="0" presId="urn:microsoft.com/office/officeart/2005/8/layout/hList6"/>
    <dgm:cxn modelId="{143EC720-DD1F-4E74-A683-20D2BECEF399}" type="presOf" srcId="{9C6D769C-7F9C-4FBA-BC2E-B57379CD00B3}" destId="{B91B7A15-8148-406B-B300-FFB84B7F7029}" srcOrd="0" destOrd="0" presId="urn:microsoft.com/office/officeart/2005/8/layout/hList6"/>
    <dgm:cxn modelId="{2B54556C-8485-49C7-A683-DE939454276D}" type="presOf" srcId="{2D48B361-1B7C-460C-A73C-28846E656C78}" destId="{40FA9CF2-866A-4D0D-A4F0-848632CE4E22}" srcOrd="0" destOrd="2" presId="urn:microsoft.com/office/officeart/2005/8/layout/hList6"/>
    <dgm:cxn modelId="{9C9C762C-D333-478B-9CCC-4614719A8E63}" srcId="{9C6D769C-7F9C-4FBA-BC2E-B57379CD00B3}" destId="{2FFCAB2A-FA3B-4A86-B67B-9EF41E0E1A10}" srcOrd="1" destOrd="0" parTransId="{E062252E-330F-41A8-A70A-2279EC0D863E}" sibTransId="{9D8538B0-DF4D-4BB9-8209-D441D7424233}"/>
    <dgm:cxn modelId="{AF5188F5-E7DF-4F88-BE99-905A4D4113D4}" type="presOf" srcId="{37A78DDA-2707-422E-8708-2577EC4F705A}" destId="{DADED68C-A6DE-4116-9951-F75C72ABFF02}" srcOrd="0" destOrd="0" presId="urn:microsoft.com/office/officeart/2005/8/layout/hList6"/>
    <dgm:cxn modelId="{99CF1771-3B7B-4731-B0E7-B18EAB2A86B1}" type="presOf" srcId="{5E29323A-5D1F-4322-BA2A-ABF69C351BFA}" destId="{DADED68C-A6DE-4116-9951-F75C72ABFF02}" srcOrd="0" destOrd="2" presId="urn:microsoft.com/office/officeart/2005/8/layout/hList6"/>
    <dgm:cxn modelId="{EC2AE955-ED08-467B-A404-E9CD0D118C90}" srcId="{2FFCAB2A-FA3B-4A86-B67B-9EF41E0E1A10}" destId="{9A05E0B3-4E08-4250-9A8C-CBFEFDEF435C}" srcOrd="0" destOrd="0" parTransId="{265BCB43-5AF4-4497-9F0C-EB9A9C60CC20}" sibTransId="{ABE08210-9FFF-4A22-9A44-B0AF0C7AE407}"/>
    <dgm:cxn modelId="{3D9406D8-DEBB-401D-BD98-019D29894C4C}" srcId="{2FFCAB2A-FA3B-4A86-B67B-9EF41E0E1A10}" destId="{2D48B361-1B7C-460C-A73C-28846E656C78}" srcOrd="1" destOrd="0" parTransId="{F6928240-9AB0-41E4-97C7-6457E9E3D27E}" sibTransId="{9E9B32DC-AF4C-4333-A93E-663DF9C688C8}"/>
    <dgm:cxn modelId="{1B445495-2AB5-4E86-BE3D-1B259E94B839}" srcId="{37A78DDA-2707-422E-8708-2577EC4F705A}" destId="{5E29323A-5D1F-4322-BA2A-ABF69C351BFA}" srcOrd="1" destOrd="0" parTransId="{A094716F-0470-497E-90FA-F0CAA6586016}" sibTransId="{CF9D81C5-9F8F-4B15-94E7-230EC3CBF726}"/>
    <dgm:cxn modelId="{42C8D888-7EAA-43D1-8759-A2989B555BC6}" type="presOf" srcId="{3C614771-2B30-426D-A6C2-DF9D2746F297}" destId="{DADED68C-A6DE-4116-9951-F75C72ABFF02}" srcOrd="0" destOrd="1" presId="urn:microsoft.com/office/officeart/2005/8/layout/hList6"/>
    <dgm:cxn modelId="{80F63664-772E-4EDA-8B2B-29161D1209E0}" srcId="{37A78DDA-2707-422E-8708-2577EC4F705A}" destId="{3C614771-2B30-426D-A6C2-DF9D2746F297}" srcOrd="0" destOrd="0" parTransId="{1E87635E-64C9-44DE-8CD9-4A062F274CF6}" sibTransId="{1D6ECD34-2E11-4E09-A002-D42139BAA2A6}"/>
    <dgm:cxn modelId="{B6885E13-08DB-4845-8907-96FA191D535B}" type="presOf" srcId="{9A05E0B3-4E08-4250-9A8C-CBFEFDEF435C}" destId="{40FA9CF2-866A-4D0D-A4F0-848632CE4E22}" srcOrd="0" destOrd="1" presId="urn:microsoft.com/office/officeart/2005/8/layout/hList6"/>
    <dgm:cxn modelId="{1D9CBEBA-FE79-48C5-AA50-CE6FD90EB1ED}" srcId="{9C6D769C-7F9C-4FBA-BC2E-B57379CD00B3}" destId="{37A78DDA-2707-422E-8708-2577EC4F705A}" srcOrd="0" destOrd="0" parTransId="{75C7EEB8-6DB2-480B-8B75-95B960576743}" sibTransId="{4A3405BC-7347-4E04-B06B-FF559B917B37}"/>
    <dgm:cxn modelId="{E2237844-970C-4F6A-B25B-FB09AA631145}" type="presParOf" srcId="{B91B7A15-8148-406B-B300-FFB84B7F7029}" destId="{DADED68C-A6DE-4116-9951-F75C72ABFF02}" srcOrd="0" destOrd="0" presId="urn:microsoft.com/office/officeart/2005/8/layout/hList6"/>
    <dgm:cxn modelId="{74D15062-3FF6-4B11-9059-536E190938B7}" type="presParOf" srcId="{B91B7A15-8148-406B-B300-FFB84B7F7029}" destId="{5C177949-5DED-4D98-B497-4F83CE6A2BA7}" srcOrd="1" destOrd="0" presId="urn:microsoft.com/office/officeart/2005/8/layout/hList6"/>
    <dgm:cxn modelId="{A2B44B2C-69D2-43FF-92E0-461D5D6944A1}" type="presParOf" srcId="{B91B7A15-8148-406B-B300-FFB84B7F7029}" destId="{40FA9CF2-866A-4D0D-A4F0-848632CE4E22}" srcOrd="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B40496-C7E9-42F2-9FA3-A29F259B3602}"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C"/>
        </a:p>
      </dgm:t>
    </dgm:pt>
    <dgm:pt modelId="{DE2018F8-FF02-4AFF-9E6C-37BF22D26D54}">
      <dgm:prSet phldrT="[Texto]" phldr="1"/>
      <dgm:spPr/>
      <dgm:t>
        <a:bodyPr/>
        <a:lstStyle/>
        <a:p>
          <a:endParaRPr lang="es-EC" dirty="0"/>
        </a:p>
      </dgm:t>
    </dgm:pt>
    <dgm:pt modelId="{9A6B27CC-CC21-4991-831F-B0AAF912A1BC}" type="parTrans" cxnId="{3CCBCB23-1071-44B9-97F4-30049FFDEA02}">
      <dgm:prSet/>
      <dgm:spPr/>
      <dgm:t>
        <a:bodyPr/>
        <a:lstStyle/>
        <a:p>
          <a:endParaRPr lang="es-EC"/>
        </a:p>
      </dgm:t>
    </dgm:pt>
    <dgm:pt modelId="{4F179148-C6A7-4079-AFED-781057DBAD3A}" type="sibTrans" cxnId="{3CCBCB23-1071-44B9-97F4-30049FFDEA02}">
      <dgm:prSet/>
      <dgm:spPr/>
      <dgm:t>
        <a:bodyPr/>
        <a:lstStyle/>
        <a:p>
          <a:endParaRPr lang="es-EC"/>
        </a:p>
      </dgm:t>
    </dgm:pt>
    <dgm:pt modelId="{CCFFB471-358F-42EE-BF1D-335DDB09CF41}">
      <dgm:prSet phldrT="[Texto]"/>
      <dgm:spPr/>
      <dgm:t>
        <a:bodyPr/>
        <a:lstStyle/>
        <a:p>
          <a:r>
            <a:rPr lang="es-EC" dirty="0" smtClean="0"/>
            <a:t>Inclusión Social</a:t>
          </a:r>
          <a:endParaRPr lang="es-EC" dirty="0"/>
        </a:p>
      </dgm:t>
    </dgm:pt>
    <dgm:pt modelId="{521663EC-9E1C-4965-9598-166E2C653D0D}" type="parTrans" cxnId="{28CA7201-9517-40A9-B58E-E0F5A1421E79}">
      <dgm:prSet/>
      <dgm:spPr/>
      <dgm:t>
        <a:bodyPr/>
        <a:lstStyle/>
        <a:p>
          <a:endParaRPr lang="es-EC"/>
        </a:p>
      </dgm:t>
    </dgm:pt>
    <dgm:pt modelId="{19F91A4F-0E5E-4601-98DB-C3E9A4BBD2EC}" type="sibTrans" cxnId="{28CA7201-9517-40A9-B58E-E0F5A1421E79}">
      <dgm:prSet/>
      <dgm:spPr/>
      <dgm:t>
        <a:bodyPr/>
        <a:lstStyle/>
        <a:p>
          <a:endParaRPr lang="es-EC"/>
        </a:p>
      </dgm:t>
    </dgm:pt>
    <dgm:pt modelId="{C1623F9D-91EB-4D8C-A79F-A6823F5348B6}">
      <dgm:prSet phldrT="[Texto]"/>
      <dgm:spPr/>
      <dgm:t>
        <a:bodyPr/>
        <a:lstStyle/>
        <a:p>
          <a:r>
            <a:rPr lang="es-EC" dirty="0" smtClean="0"/>
            <a:t>Desarrollo Industrial</a:t>
          </a:r>
          <a:endParaRPr lang="es-EC" dirty="0"/>
        </a:p>
      </dgm:t>
    </dgm:pt>
    <dgm:pt modelId="{12998219-C892-48C8-A03B-5986E2B13D5F}" type="parTrans" cxnId="{60D1E2C8-8888-4CB8-BEBE-7A01B3B4F8CA}">
      <dgm:prSet/>
      <dgm:spPr/>
      <dgm:t>
        <a:bodyPr/>
        <a:lstStyle/>
        <a:p>
          <a:endParaRPr lang="es-EC"/>
        </a:p>
      </dgm:t>
    </dgm:pt>
    <dgm:pt modelId="{7DB56C32-7E19-4470-B6BB-D60FC63BE4FA}" type="sibTrans" cxnId="{60D1E2C8-8888-4CB8-BEBE-7A01B3B4F8CA}">
      <dgm:prSet/>
      <dgm:spPr/>
      <dgm:t>
        <a:bodyPr/>
        <a:lstStyle/>
        <a:p>
          <a:endParaRPr lang="es-EC"/>
        </a:p>
      </dgm:t>
    </dgm:pt>
    <dgm:pt modelId="{778DAF31-8826-49B1-BB7B-DE6D208B8220}">
      <dgm:prSet phldrT="[Texto]" phldr="1"/>
      <dgm:spPr/>
      <dgm:t>
        <a:bodyPr/>
        <a:lstStyle/>
        <a:p>
          <a:endParaRPr lang="es-EC"/>
        </a:p>
      </dgm:t>
    </dgm:pt>
    <dgm:pt modelId="{47884E72-CF3C-4F28-9B7A-83942D82E125}" type="parTrans" cxnId="{7B5CE63A-B75A-4117-ACD8-720AA054C459}">
      <dgm:prSet/>
      <dgm:spPr/>
      <dgm:t>
        <a:bodyPr/>
        <a:lstStyle/>
        <a:p>
          <a:endParaRPr lang="es-EC"/>
        </a:p>
      </dgm:t>
    </dgm:pt>
    <dgm:pt modelId="{99F81371-A8DA-4E16-A5C4-F1161F19BEB2}" type="sibTrans" cxnId="{7B5CE63A-B75A-4117-ACD8-720AA054C459}">
      <dgm:prSet/>
      <dgm:spPr/>
      <dgm:t>
        <a:bodyPr/>
        <a:lstStyle/>
        <a:p>
          <a:endParaRPr lang="es-EC"/>
        </a:p>
      </dgm:t>
    </dgm:pt>
    <dgm:pt modelId="{4B33AA73-238C-4A51-85D2-E48522DA2E28}">
      <dgm:prSet phldrT="[Texto]"/>
      <dgm:spPr/>
      <dgm:t>
        <a:bodyPr/>
        <a:lstStyle/>
        <a:p>
          <a:r>
            <a:rPr lang="es-EC" dirty="0" smtClean="0"/>
            <a:t>Mejora en el Sistema Educativo</a:t>
          </a:r>
          <a:endParaRPr lang="es-EC" dirty="0"/>
        </a:p>
      </dgm:t>
    </dgm:pt>
    <dgm:pt modelId="{A79235F9-90F8-471F-9EA5-2ECBEC26841E}" type="parTrans" cxnId="{711FBD23-7257-4A5E-ACE3-A322668D7BA1}">
      <dgm:prSet/>
      <dgm:spPr/>
      <dgm:t>
        <a:bodyPr/>
        <a:lstStyle/>
        <a:p>
          <a:endParaRPr lang="es-EC"/>
        </a:p>
      </dgm:t>
    </dgm:pt>
    <dgm:pt modelId="{3953C567-47BE-4169-9A26-F0B27B15D8C9}" type="sibTrans" cxnId="{711FBD23-7257-4A5E-ACE3-A322668D7BA1}">
      <dgm:prSet/>
      <dgm:spPr/>
      <dgm:t>
        <a:bodyPr/>
        <a:lstStyle/>
        <a:p>
          <a:endParaRPr lang="es-EC"/>
        </a:p>
      </dgm:t>
    </dgm:pt>
    <dgm:pt modelId="{600563D8-2EE1-4700-8454-781CBF57701F}">
      <dgm:prSet phldrT="[Texto]" phldr="1"/>
      <dgm:spPr/>
      <dgm:t>
        <a:bodyPr/>
        <a:lstStyle/>
        <a:p>
          <a:endParaRPr lang="es-EC" dirty="0"/>
        </a:p>
      </dgm:t>
    </dgm:pt>
    <dgm:pt modelId="{66E3FF95-34DB-4CA8-B81D-4B78460FF331}" type="parTrans" cxnId="{BD47B43E-E78F-4DEF-BDB9-F10B3E16433F}">
      <dgm:prSet/>
      <dgm:spPr/>
      <dgm:t>
        <a:bodyPr/>
        <a:lstStyle/>
        <a:p>
          <a:endParaRPr lang="es-EC"/>
        </a:p>
      </dgm:t>
    </dgm:pt>
    <dgm:pt modelId="{40BA3344-51D5-44C1-8A3F-5B77E84FB257}" type="sibTrans" cxnId="{BD47B43E-E78F-4DEF-BDB9-F10B3E16433F}">
      <dgm:prSet/>
      <dgm:spPr/>
      <dgm:t>
        <a:bodyPr/>
        <a:lstStyle/>
        <a:p>
          <a:endParaRPr lang="es-EC"/>
        </a:p>
      </dgm:t>
    </dgm:pt>
    <dgm:pt modelId="{6DBBC5B7-E6A3-491F-8B6B-A35C262BEEAD}">
      <dgm:prSet phldrT="[Texto]"/>
      <dgm:spPr/>
      <dgm:t>
        <a:bodyPr/>
        <a:lstStyle/>
        <a:p>
          <a:r>
            <a:rPr lang="es-EC" dirty="0" smtClean="0"/>
            <a:t>Desarrollo de Comunicaciones</a:t>
          </a:r>
          <a:endParaRPr lang="es-EC" dirty="0"/>
        </a:p>
      </dgm:t>
    </dgm:pt>
    <dgm:pt modelId="{022FC580-3AE8-4D77-8D6A-C6D496504556}" type="parTrans" cxnId="{31184875-E9AB-4187-AF02-10748F640F2E}">
      <dgm:prSet/>
      <dgm:spPr/>
      <dgm:t>
        <a:bodyPr/>
        <a:lstStyle/>
        <a:p>
          <a:endParaRPr lang="es-EC"/>
        </a:p>
      </dgm:t>
    </dgm:pt>
    <dgm:pt modelId="{4FF77C70-624B-4C1D-92FD-339F131D470F}" type="sibTrans" cxnId="{31184875-E9AB-4187-AF02-10748F640F2E}">
      <dgm:prSet/>
      <dgm:spPr/>
      <dgm:t>
        <a:bodyPr/>
        <a:lstStyle/>
        <a:p>
          <a:endParaRPr lang="es-EC"/>
        </a:p>
      </dgm:t>
    </dgm:pt>
    <dgm:pt modelId="{EA11BD49-BC12-460E-8563-57F89E557C65}">
      <dgm:prSet phldrT="[Texto]"/>
      <dgm:spPr/>
      <dgm:t>
        <a:bodyPr/>
        <a:lstStyle/>
        <a:p>
          <a:r>
            <a:rPr lang="es-EC" smtClean="0"/>
            <a:t>Mejora de Infraestructura </a:t>
          </a:r>
          <a:endParaRPr lang="es-EC" dirty="0"/>
        </a:p>
      </dgm:t>
    </dgm:pt>
    <dgm:pt modelId="{A64A6073-70C1-4198-90BC-1908CA0C9777}" type="parTrans" cxnId="{E9B5D9F9-C885-4813-8737-6E7A57C1FB11}">
      <dgm:prSet/>
      <dgm:spPr/>
      <dgm:t>
        <a:bodyPr/>
        <a:lstStyle/>
        <a:p>
          <a:endParaRPr lang="es-EC"/>
        </a:p>
      </dgm:t>
    </dgm:pt>
    <dgm:pt modelId="{E91A54CF-0955-485E-A82B-E1B30A9B193C}" type="sibTrans" cxnId="{E9B5D9F9-C885-4813-8737-6E7A57C1FB11}">
      <dgm:prSet/>
      <dgm:spPr/>
      <dgm:t>
        <a:bodyPr/>
        <a:lstStyle/>
        <a:p>
          <a:endParaRPr lang="es-EC"/>
        </a:p>
      </dgm:t>
    </dgm:pt>
    <dgm:pt modelId="{2877938C-887E-40D4-BBC2-415B81983E3A}">
      <dgm:prSet/>
      <dgm:spPr/>
      <dgm:t>
        <a:bodyPr/>
        <a:lstStyle/>
        <a:p>
          <a:r>
            <a:rPr lang="es-EC" dirty="0" smtClean="0"/>
            <a:t>Capacitación al Talento Humano</a:t>
          </a:r>
          <a:endParaRPr lang="es-EC" dirty="0"/>
        </a:p>
      </dgm:t>
    </dgm:pt>
    <dgm:pt modelId="{B375361E-0DEA-4A0F-8E7E-491A60DB01DA}" type="parTrans" cxnId="{EFDE5D51-DEC2-4BD6-8A39-11E7A0FEA5D3}">
      <dgm:prSet/>
      <dgm:spPr/>
      <dgm:t>
        <a:bodyPr/>
        <a:lstStyle/>
        <a:p>
          <a:endParaRPr lang="es-EC"/>
        </a:p>
      </dgm:t>
    </dgm:pt>
    <dgm:pt modelId="{566FD788-2236-4A98-A8F6-53BE483B77D3}" type="sibTrans" cxnId="{EFDE5D51-DEC2-4BD6-8A39-11E7A0FEA5D3}">
      <dgm:prSet/>
      <dgm:spPr/>
      <dgm:t>
        <a:bodyPr/>
        <a:lstStyle/>
        <a:p>
          <a:endParaRPr lang="es-EC"/>
        </a:p>
      </dgm:t>
    </dgm:pt>
    <dgm:pt modelId="{EF40E235-A84E-465E-A9C5-06E8E9F78A89}" type="pres">
      <dgm:prSet presAssocID="{BFB40496-C7E9-42F2-9FA3-A29F259B3602}" presName="linearFlow" presStyleCnt="0">
        <dgm:presLayoutVars>
          <dgm:dir/>
          <dgm:animLvl val="lvl"/>
          <dgm:resizeHandles val="exact"/>
        </dgm:presLayoutVars>
      </dgm:prSet>
      <dgm:spPr/>
      <dgm:t>
        <a:bodyPr/>
        <a:lstStyle/>
        <a:p>
          <a:endParaRPr lang="es-EC"/>
        </a:p>
      </dgm:t>
    </dgm:pt>
    <dgm:pt modelId="{6B004A8C-7839-45FA-9C97-164D56F4C1B6}" type="pres">
      <dgm:prSet presAssocID="{DE2018F8-FF02-4AFF-9E6C-37BF22D26D54}" presName="composite" presStyleCnt="0"/>
      <dgm:spPr/>
    </dgm:pt>
    <dgm:pt modelId="{B85268AA-A331-4DEE-8B44-30F40ABB1F04}" type="pres">
      <dgm:prSet presAssocID="{DE2018F8-FF02-4AFF-9E6C-37BF22D26D54}" presName="parentText" presStyleLbl="alignNode1" presStyleIdx="0" presStyleCnt="3">
        <dgm:presLayoutVars>
          <dgm:chMax val="1"/>
          <dgm:bulletEnabled val="1"/>
        </dgm:presLayoutVars>
      </dgm:prSet>
      <dgm:spPr/>
      <dgm:t>
        <a:bodyPr/>
        <a:lstStyle/>
        <a:p>
          <a:endParaRPr lang="es-EC"/>
        </a:p>
      </dgm:t>
    </dgm:pt>
    <dgm:pt modelId="{6D7D2DF2-97DF-466B-8031-11B8D799F26C}" type="pres">
      <dgm:prSet presAssocID="{DE2018F8-FF02-4AFF-9E6C-37BF22D26D54}" presName="descendantText" presStyleLbl="alignAcc1" presStyleIdx="0" presStyleCnt="3">
        <dgm:presLayoutVars>
          <dgm:bulletEnabled val="1"/>
        </dgm:presLayoutVars>
      </dgm:prSet>
      <dgm:spPr/>
      <dgm:t>
        <a:bodyPr/>
        <a:lstStyle/>
        <a:p>
          <a:endParaRPr lang="es-EC"/>
        </a:p>
      </dgm:t>
    </dgm:pt>
    <dgm:pt modelId="{61EF67EB-3471-479C-AC0C-F4F39B21F27F}" type="pres">
      <dgm:prSet presAssocID="{4F179148-C6A7-4079-AFED-781057DBAD3A}" presName="sp" presStyleCnt="0"/>
      <dgm:spPr/>
    </dgm:pt>
    <dgm:pt modelId="{47EC061C-7F91-45B3-BAB0-EF9666D672C3}" type="pres">
      <dgm:prSet presAssocID="{778DAF31-8826-49B1-BB7B-DE6D208B8220}" presName="composite" presStyleCnt="0"/>
      <dgm:spPr/>
    </dgm:pt>
    <dgm:pt modelId="{BA4E5137-7303-4A21-9AB1-AEBCF872F51C}" type="pres">
      <dgm:prSet presAssocID="{778DAF31-8826-49B1-BB7B-DE6D208B8220}" presName="parentText" presStyleLbl="alignNode1" presStyleIdx="1" presStyleCnt="3">
        <dgm:presLayoutVars>
          <dgm:chMax val="1"/>
          <dgm:bulletEnabled val="1"/>
        </dgm:presLayoutVars>
      </dgm:prSet>
      <dgm:spPr/>
      <dgm:t>
        <a:bodyPr/>
        <a:lstStyle/>
        <a:p>
          <a:endParaRPr lang="es-EC"/>
        </a:p>
      </dgm:t>
    </dgm:pt>
    <dgm:pt modelId="{8D2D0CA1-6487-4466-946E-CA7E4FA87B94}" type="pres">
      <dgm:prSet presAssocID="{778DAF31-8826-49B1-BB7B-DE6D208B8220}" presName="descendantText" presStyleLbl="alignAcc1" presStyleIdx="1" presStyleCnt="3">
        <dgm:presLayoutVars>
          <dgm:bulletEnabled val="1"/>
        </dgm:presLayoutVars>
      </dgm:prSet>
      <dgm:spPr/>
      <dgm:t>
        <a:bodyPr/>
        <a:lstStyle/>
        <a:p>
          <a:endParaRPr lang="es-EC"/>
        </a:p>
      </dgm:t>
    </dgm:pt>
    <dgm:pt modelId="{0AFE2EB7-BC3B-44FA-8769-C5842E8A298E}" type="pres">
      <dgm:prSet presAssocID="{99F81371-A8DA-4E16-A5C4-F1161F19BEB2}" presName="sp" presStyleCnt="0"/>
      <dgm:spPr/>
    </dgm:pt>
    <dgm:pt modelId="{DB4D09AF-41CE-429F-B843-1BFFB1CD7155}" type="pres">
      <dgm:prSet presAssocID="{600563D8-2EE1-4700-8454-781CBF57701F}" presName="composite" presStyleCnt="0"/>
      <dgm:spPr/>
    </dgm:pt>
    <dgm:pt modelId="{4ECA87D1-9022-4FF6-A9F2-B818CCE79F85}" type="pres">
      <dgm:prSet presAssocID="{600563D8-2EE1-4700-8454-781CBF57701F}" presName="parentText" presStyleLbl="alignNode1" presStyleIdx="2" presStyleCnt="3">
        <dgm:presLayoutVars>
          <dgm:chMax val="1"/>
          <dgm:bulletEnabled val="1"/>
        </dgm:presLayoutVars>
      </dgm:prSet>
      <dgm:spPr/>
      <dgm:t>
        <a:bodyPr/>
        <a:lstStyle/>
        <a:p>
          <a:endParaRPr lang="es-EC"/>
        </a:p>
      </dgm:t>
    </dgm:pt>
    <dgm:pt modelId="{CE9ED4C8-5734-410C-AEEC-0DF8235B8E6A}" type="pres">
      <dgm:prSet presAssocID="{600563D8-2EE1-4700-8454-781CBF57701F}" presName="descendantText" presStyleLbl="alignAcc1" presStyleIdx="2" presStyleCnt="3">
        <dgm:presLayoutVars>
          <dgm:bulletEnabled val="1"/>
        </dgm:presLayoutVars>
      </dgm:prSet>
      <dgm:spPr/>
      <dgm:t>
        <a:bodyPr/>
        <a:lstStyle/>
        <a:p>
          <a:endParaRPr lang="es-EC"/>
        </a:p>
      </dgm:t>
    </dgm:pt>
  </dgm:ptLst>
  <dgm:cxnLst>
    <dgm:cxn modelId="{31184875-E9AB-4187-AF02-10748F640F2E}" srcId="{600563D8-2EE1-4700-8454-781CBF57701F}" destId="{6DBBC5B7-E6A3-491F-8B6B-A35C262BEEAD}" srcOrd="1" destOrd="0" parTransId="{022FC580-3AE8-4D77-8D6A-C6D496504556}" sibTransId="{4FF77C70-624B-4C1D-92FD-339F131D470F}"/>
    <dgm:cxn modelId="{DC93C307-77AA-471A-B522-E621719E4460}" type="presOf" srcId="{C1623F9D-91EB-4D8C-A79F-A6823F5348B6}" destId="{6D7D2DF2-97DF-466B-8031-11B8D799F26C}" srcOrd="0" destOrd="1" presId="urn:microsoft.com/office/officeart/2005/8/layout/chevron2"/>
    <dgm:cxn modelId="{28CA7201-9517-40A9-B58E-E0F5A1421E79}" srcId="{DE2018F8-FF02-4AFF-9E6C-37BF22D26D54}" destId="{CCFFB471-358F-42EE-BF1D-335DDB09CF41}" srcOrd="0" destOrd="0" parTransId="{521663EC-9E1C-4965-9598-166E2C653D0D}" sibTransId="{19F91A4F-0E5E-4601-98DB-C3E9A4BBD2EC}"/>
    <dgm:cxn modelId="{097BBD16-7BAD-4E8D-BFC2-DA93E9BC12EA}" type="presOf" srcId="{CCFFB471-358F-42EE-BF1D-335DDB09CF41}" destId="{6D7D2DF2-97DF-466B-8031-11B8D799F26C}" srcOrd="0" destOrd="0" presId="urn:microsoft.com/office/officeart/2005/8/layout/chevron2"/>
    <dgm:cxn modelId="{A762B26B-3DA4-4380-BA21-117963ACEC94}" type="presOf" srcId="{BFB40496-C7E9-42F2-9FA3-A29F259B3602}" destId="{EF40E235-A84E-465E-A9C5-06E8E9F78A89}" srcOrd="0" destOrd="0" presId="urn:microsoft.com/office/officeart/2005/8/layout/chevron2"/>
    <dgm:cxn modelId="{60D1E2C8-8888-4CB8-BEBE-7A01B3B4F8CA}" srcId="{DE2018F8-FF02-4AFF-9E6C-37BF22D26D54}" destId="{C1623F9D-91EB-4D8C-A79F-A6823F5348B6}" srcOrd="1" destOrd="0" parTransId="{12998219-C892-48C8-A03B-5986E2B13D5F}" sibTransId="{7DB56C32-7E19-4470-B6BB-D60FC63BE4FA}"/>
    <dgm:cxn modelId="{DAC3B329-8FC7-4C50-BDD9-65DBF6897777}" type="presOf" srcId="{EA11BD49-BC12-460E-8563-57F89E557C65}" destId="{CE9ED4C8-5734-410C-AEEC-0DF8235B8E6A}" srcOrd="0" destOrd="0" presId="urn:microsoft.com/office/officeart/2005/8/layout/chevron2"/>
    <dgm:cxn modelId="{BD47B43E-E78F-4DEF-BDB9-F10B3E16433F}" srcId="{BFB40496-C7E9-42F2-9FA3-A29F259B3602}" destId="{600563D8-2EE1-4700-8454-781CBF57701F}" srcOrd="2" destOrd="0" parTransId="{66E3FF95-34DB-4CA8-B81D-4B78460FF331}" sibTransId="{40BA3344-51D5-44C1-8A3F-5B77E84FB257}"/>
    <dgm:cxn modelId="{EE23E1FF-C78A-4A88-A0A9-D93AEECF8979}" type="presOf" srcId="{4B33AA73-238C-4A51-85D2-E48522DA2E28}" destId="{8D2D0CA1-6487-4466-946E-CA7E4FA87B94}" srcOrd="0" destOrd="0" presId="urn:microsoft.com/office/officeart/2005/8/layout/chevron2"/>
    <dgm:cxn modelId="{EFDE5D51-DEC2-4BD6-8A39-11E7A0FEA5D3}" srcId="{778DAF31-8826-49B1-BB7B-DE6D208B8220}" destId="{2877938C-887E-40D4-BBC2-415B81983E3A}" srcOrd="1" destOrd="0" parTransId="{B375361E-0DEA-4A0F-8E7E-491A60DB01DA}" sibTransId="{566FD788-2236-4A98-A8F6-53BE483B77D3}"/>
    <dgm:cxn modelId="{E9B5D9F9-C885-4813-8737-6E7A57C1FB11}" srcId="{600563D8-2EE1-4700-8454-781CBF57701F}" destId="{EA11BD49-BC12-460E-8563-57F89E557C65}" srcOrd="0" destOrd="0" parTransId="{A64A6073-70C1-4198-90BC-1908CA0C9777}" sibTransId="{E91A54CF-0955-485E-A82B-E1B30A9B193C}"/>
    <dgm:cxn modelId="{AE393E8F-06B7-4DF6-99AF-3F050EB9065B}" type="presOf" srcId="{2877938C-887E-40D4-BBC2-415B81983E3A}" destId="{8D2D0CA1-6487-4466-946E-CA7E4FA87B94}" srcOrd="0" destOrd="1" presId="urn:microsoft.com/office/officeart/2005/8/layout/chevron2"/>
    <dgm:cxn modelId="{F1DDBDE0-3B40-4A02-A51C-230A9E9ACBE6}" type="presOf" srcId="{778DAF31-8826-49B1-BB7B-DE6D208B8220}" destId="{BA4E5137-7303-4A21-9AB1-AEBCF872F51C}" srcOrd="0" destOrd="0" presId="urn:microsoft.com/office/officeart/2005/8/layout/chevron2"/>
    <dgm:cxn modelId="{711FBD23-7257-4A5E-ACE3-A322668D7BA1}" srcId="{778DAF31-8826-49B1-BB7B-DE6D208B8220}" destId="{4B33AA73-238C-4A51-85D2-E48522DA2E28}" srcOrd="0" destOrd="0" parTransId="{A79235F9-90F8-471F-9EA5-2ECBEC26841E}" sibTransId="{3953C567-47BE-4169-9A26-F0B27B15D8C9}"/>
    <dgm:cxn modelId="{F62CF9EB-BC19-4592-82B4-E9CC51250563}" type="presOf" srcId="{6DBBC5B7-E6A3-491F-8B6B-A35C262BEEAD}" destId="{CE9ED4C8-5734-410C-AEEC-0DF8235B8E6A}" srcOrd="0" destOrd="1" presId="urn:microsoft.com/office/officeart/2005/8/layout/chevron2"/>
    <dgm:cxn modelId="{3CCBCB23-1071-44B9-97F4-30049FFDEA02}" srcId="{BFB40496-C7E9-42F2-9FA3-A29F259B3602}" destId="{DE2018F8-FF02-4AFF-9E6C-37BF22D26D54}" srcOrd="0" destOrd="0" parTransId="{9A6B27CC-CC21-4991-831F-B0AAF912A1BC}" sibTransId="{4F179148-C6A7-4079-AFED-781057DBAD3A}"/>
    <dgm:cxn modelId="{7B5CE63A-B75A-4117-ACD8-720AA054C459}" srcId="{BFB40496-C7E9-42F2-9FA3-A29F259B3602}" destId="{778DAF31-8826-49B1-BB7B-DE6D208B8220}" srcOrd="1" destOrd="0" parTransId="{47884E72-CF3C-4F28-9B7A-83942D82E125}" sibTransId="{99F81371-A8DA-4E16-A5C4-F1161F19BEB2}"/>
    <dgm:cxn modelId="{850CB89F-6E17-4E5C-9FDE-A7ECB6578EBD}" type="presOf" srcId="{DE2018F8-FF02-4AFF-9E6C-37BF22D26D54}" destId="{B85268AA-A331-4DEE-8B44-30F40ABB1F04}" srcOrd="0" destOrd="0" presId="urn:microsoft.com/office/officeart/2005/8/layout/chevron2"/>
    <dgm:cxn modelId="{C4E75893-40F0-4EA0-9048-10C5770C1D6A}" type="presOf" srcId="{600563D8-2EE1-4700-8454-781CBF57701F}" destId="{4ECA87D1-9022-4FF6-A9F2-B818CCE79F85}" srcOrd="0" destOrd="0" presId="urn:microsoft.com/office/officeart/2005/8/layout/chevron2"/>
    <dgm:cxn modelId="{35806273-DC3F-4885-AB1E-1EE8FE70171E}" type="presParOf" srcId="{EF40E235-A84E-465E-A9C5-06E8E9F78A89}" destId="{6B004A8C-7839-45FA-9C97-164D56F4C1B6}" srcOrd="0" destOrd="0" presId="urn:microsoft.com/office/officeart/2005/8/layout/chevron2"/>
    <dgm:cxn modelId="{754ECF06-8613-41EF-8A84-FD1AE3517452}" type="presParOf" srcId="{6B004A8C-7839-45FA-9C97-164D56F4C1B6}" destId="{B85268AA-A331-4DEE-8B44-30F40ABB1F04}" srcOrd="0" destOrd="0" presId="urn:microsoft.com/office/officeart/2005/8/layout/chevron2"/>
    <dgm:cxn modelId="{D18A9696-2C5F-4D58-9C85-9D40F7512DC8}" type="presParOf" srcId="{6B004A8C-7839-45FA-9C97-164D56F4C1B6}" destId="{6D7D2DF2-97DF-466B-8031-11B8D799F26C}" srcOrd="1" destOrd="0" presId="urn:microsoft.com/office/officeart/2005/8/layout/chevron2"/>
    <dgm:cxn modelId="{DBC0076F-00D0-47A7-BC9C-6C0D881E868F}" type="presParOf" srcId="{EF40E235-A84E-465E-A9C5-06E8E9F78A89}" destId="{61EF67EB-3471-479C-AC0C-F4F39B21F27F}" srcOrd="1" destOrd="0" presId="urn:microsoft.com/office/officeart/2005/8/layout/chevron2"/>
    <dgm:cxn modelId="{F88E8A4A-8688-4803-A1FF-346D78AC1F40}" type="presParOf" srcId="{EF40E235-A84E-465E-A9C5-06E8E9F78A89}" destId="{47EC061C-7F91-45B3-BAB0-EF9666D672C3}" srcOrd="2" destOrd="0" presId="urn:microsoft.com/office/officeart/2005/8/layout/chevron2"/>
    <dgm:cxn modelId="{EB241D02-AFA0-4903-91FD-6C01DEFA2B10}" type="presParOf" srcId="{47EC061C-7F91-45B3-BAB0-EF9666D672C3}" destId="{BA4E5137-7303-4A21-9AB1-AEBCF872F51C}" srcOrd="0" destOrd="0" presId="urn:microsoft.com/office/officeart/2005/8/layout/chevron2"/>
    <dgm:cxn modelId="{FCCC279A-D63B-4401-8B06-56105623DC02}" type="presParOf" srcId="{47EC061C-7F91-45B3-BAB0-EF9666D672C3}" destId="{8D2D0CA1-6487-4466-946E-CA7E4FA87B94}" srcOrd="1" destOrd="0" presId="urn:microsoft.com/office/officeart/2005/8/layout/chevron2"/>
    <dgm:cxn modelId="{086D77CE-C174-4B2F-BAFD-3458C1DD0A2E}" type="presParOf" srcId="{EF40E235-A84E-465E-A9C5-06E8E9F78A89}" destId="{0AFE2EB7-BC3B-44FA-8769-C5842E8A298E}" srcOrd="3" destOrd="0" presId="urn:microsoft.com/office/officeart/2005/8/layout/chevron2"/>
    <dgm:cxn modelId="{FAB7B317-A8C5-44BB-A7A6-9153BA696349}" type="presParOf" srcId="{EF40E235-A84E-465E-A9C5-06E8E9F78A89}" destId="{DB4D09AF-41CE-429F-B843-1BFFB1CD7155}" srcOrd="4" destOrd="0" presId="urn:microsoft.com/office/officeart/2005/8/layout/chevron2"/>
    <dgm:cxn modelId="{A5444D41-BE4A-41EA-910A-3882942873C4}" type="presParOf" srcId="{DB4D09AF-41CE-429F-B843-1BFFB1CD7155}" destId="{4ECA87D1-9022-4FF6-A9F2-B818CCE79F85}" srcOrd="0" destOrd="0" presId="urn:microsoft.com/office/officeart/2005/8/layout/chevron2"/>
    <dgm:cxn modelId="{6BEE0069-AD73-4C37-8649-97152578C91C}" type="presParOf" srcId="{DB4D09AF-41CE-429F-B843-1BFFB1CD7155}" destId="{CE9ED4C8-5734-410C-AEEC-0DF8235B8E6A}"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BD1537-BDF3-4B72-964E-EC54B5FEB64B}">
      <dsp:nvSpPr>
        <dsp:cNvPr id="0" name=""/>
        <dsp:cNvSpPr/>
      </dsp:nvSpPr>
      <dsp:spPr>
        <a:xfrm>
          <a:off x="2591979" y="709585"/>
          <a:ext cx="4036288" cy="571420"/>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3398" tIns="60960" rIns="60960" bIns="60960" numCol="1" spcCol="1270" anchor="ctr" anchorCtr="0">
          <a:noAutofit/>
        </a:bodyPr>
        <a:lstStyle/>
        <a:p>
          <a:pPr lvl="0" algn="l" defTabSz="711200">
            <a:lnSpc>
              <a:spcPct val="90000"/>
            </a:lnSpc>
            <a:spcBef>
              <a:spcPct val="0"/>
            </a:spcBef>
            <a:spcAft>
              <a:spcPct val="35000"/>
            </a:spcAft>
          </a:pPr>
          <a:r>
            <a:rPr lang="es-EC" sz="1600" b="1" kern="1200" dirty="0" smtClean="0"/>
            <a:t>Fase plagada por los rezagos coloniales</a:t>
          </a:r>
          <a:endParaRPr lang="es-EC" sz="1600" b="1" kern="1200" dirty="0"/>
        </a:p>
      </dsp:txBody>
      <dsp:txXfrm>
        <a:off x="2591979" y="709585"/>
        <a:ext cx="4036288" cy="571420"/>
      </dsp:txXfrm>
    </dsp:sp>
    <dsp:sp modelId="{2C650E42-C769-4915-BB4F-2F1DBEBCE5C2}">
      <dsp:nvSpPr>
        <dsp:cNvPr id="0" name=""/>
        <dsp:cNvSpPr/>
      </dsp:nvSpPr>
      <dsp:spPr>
        <a:xfrm>
          <a:off x="1529030" y="261501"/>
          <a:ext cx="1797891" cy="1045240"/>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49000" b="-4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D9B92F-774E-4E08-A921-98D418F51E24}">
      <dsp:nvSpPr>
        <dsp:cNvPr id="0" name=""/>
        <dsp:cNvSpPr/>
      </dsp:nvSpPr>
      <dsp:spPr>
        <a:xfrm>
          <a:off x="2514011" y="1959992"/>
          <a:ext cx="4090425" cy="571420"/>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3398" tIns="60960" rIns="60960" bIns="60960" numCol="1" spcCol="1270" anchor="ctr" anchorCtr="0">
          <a:noAutofit/>
        </a:bodyPr>
        <a:lstStyle/>
        <a:p>
          <a:pPr lvl="0" algn="l" defTabSz="711200">
            <a:lnSpc>
              <a:spcPct val="90000"/>
            </a:lnSpc>
            <a:spcBef>
              <a:spcPct val="0"/>
            </a:spcBef>
            <a:spcAft>
              <a:spcPct val="35000"/>
            </a:spcAft>
          </a:pPr>
          <a:r>
            <a:rPr lang="es-EC" sz="1600" b="1" kern="1200" dirty="0" smtClean="0"/>
            <a:t>Modalidad primario -  exportadora</a:t>
          </a:r>
          <a:endParaRPr lang="es-EC" sz="1600" b="1" kern="1200" dirty="0"/>
        </a:p>
      </dsp:txBody>
      <dsp:txXfrm>
        <a:off x="2514011" y="1959992"/>
        <a:ext cx="4090425" cy="571420"/>
      </dsp:txXfrm>
    </dsp:sp>
    <dsp:sp modelId="{3D132B3A-2A1C-4063-8D81-104B36BF3D5D}">
      <dsp:nvSpPr>
        <dsp:cNvPr id="0" name=""/>
        <dsp:cNvSpPr/>
      </dsp:nvSpPr>
      <dsp:spPr>
        <a:xfrm>
          <a:off x="1515495" y="1520209"/>
          <a:ext cx="1797891" cy="1045240"/>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t="-66000" b="-6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D1E41E-7C9E-4E90-9CF5-16C4133FDB04}">
      <dsp:nvSpPr>
        <dsp:cNvPr id="0" name=""/>
        <dsp:cNvSpPr/>
      </dsp:nvSpPr>
      <dsp:spPr>
        <a:xfrm>
          <a:off x="2564552" y="3227001"/>
          <a:ext cx="4072937" cy="571420"/>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3398" tIns="60960" rIns="60960" bIns="60960" numCol="1" spcCol="1270" anchor="ctr" anchorCtr="0">
          <a:noAutofit/>
        </a:bodyPr>
        <a:lstStyle/>
        <a:p>
          <a:pPr lvl="0" algn="l" defTabSz="711200">
            <a:lnSpc>
              <a:spcPct val="90000"/>
            </a:lnSpc>
            <a:spcBef>
              <a:spcPct val="0"/>
            </a:spcBef>
            <a:spcAft>
              <a:spcPct val="35000"/>
            </a:spcAft>
          </a:pPr>
          <a:r>
            <a:rPr lang="es-EC" sz="1600" b="1" kern="1200" dirty="0" smtClean="0"/>
            <a:t>Modalidad de industrialización (sustitución de importaciones )</a:t>
          </a:r>
          <a:endParaRPr lang="es-EC" sz="1600" b="1" kern="1200" dirty="0"/>
        </a:p>
      </dsp:txBody>
      <dsp:txXfrm>
        <a:off x="2564552" y="3227001"/>
        <a:ext cx="4072937" cy="571420"/>
      </dsp:txXfrm>
    </dsp:sp>
    <dsp:sp modelId="{6590DBA4-84FC-47D5-B534-455AD3BBB4B6}">
      <dsp:nvSpPr>
        <dsp:cNvPr id="0" name=""/>
        <dsp:cNvSpPr/>
      </dsp:nvSpPr>
      <dsp:spPr>
        <a:xfrm>
          <a:off x="1519868" y="2778917"/>
          <a:ext cx="1797891" cy="1045240"/>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527BFC-8AA8-4158-B7DB-E0CC4387881B}">
      <dsp:nvSpPr>
        <dsp:cNvPr id="0" name=""/>
        <dsp:cNvSpPr/>
      </dsp:nvSpPr>
      <dsp:spPr>
        <a:xfrm>
          <a:off x="2498037" y="4484907"/>
          <a:ext cx="4170646" cy="571420"/>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3398" tIns="60960" rIns="60960" bIns="60960" numCol="1" spcCol="1270" anchor="ctr" anchorCtr="0">
          <a:noAutofit/>
        </a:bodyPr>
        <a:lstStyle/>
        <a:p>
          <a:pPr lvl="0" algn="l" defTabSz="711200">
            <a:lnSpc>
              <a:spcPct val="90000"/>
            </a:lnSpc>
            <a:spcBef>
              <a:spcPct val="0"/>
            </a:spcBef>
            <a:spcAft>
              <a:spcPct val="35000"/>
            </a:spcAft>
          </a:pPr>
          <a:r>
            <a:rPr lang="es-EC" sz="1600" b="1" kern="1200" dirty="0" err="1" smtClean="0"/>
            <a:t>Reprimarización</a:t>
          </a:r>
          <a:r>
            <a:rPr lang="es-EC" sz="1600" b="1" kern="1200" dirty="0" smtClean="0"/>
            <a:t> modernizada de su economía</a:t>
          </a:r>
          <a:endParaRPr lang="es-EC" sz="1600" b="1" kern="1200" dirty="0"/>
        </a:p>
      </dsp:txBody>
      <dsp:txXfrm>
        <a:off x="2498037" y="4484907"/>
        <a:ext cx="4170646" cy="571420"/>
      </dsp:txXfrm>
    </dsp:sp>
    <dsp:sp modelId="{D40B3CE9-5BB0-4BF1-AC0D-4228A6F8472C}">
      <dsp:nvSpPr>
        <dsp:cNvPr id="0" name=""/>
        <dsp:cNvSpPr/>
      </dsp:nvSpPr>
      <dsp:spPr>
        <a:xfrm>
          <a:off x="1502207" y="4037626"/>
          <a:ext cx="1797891" cy="1045240"/>
        </a:xfrm>
        <a:prstGeom prst="rect">
          <a:avLst/>
        </a:prstGeom>
        <a:blipFill>
          <a:blip xmlns:r="http://schemas.openxmlformats.org/officeDocument/2006/relationships" r:embed="rId4">
            <a:extLst>
              <a:ext uri="{28A0092B-C50C-407E-A947-70E740481C1C}">
                <a14:useLocalDpi xmlns:a14="http://schemas.microsoft.com/office/drawing/2010/main" xmlns=""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A9FBF5-2623-4D1D-AB3D-C21D831D216B}">
      <dsp:nvSpPr>
        <dsp:cNvPr id="0" name=""/>
        <dsp:cNvSpPr/>
      </dsp:nvSpPr>
      <dsp:spPr>
        <a:xfrm rot="10800000">
          <a:off x="1584203" y="0"/>
          <a:ext cx="5538284" cy="89910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6482" tIns="95250" rIns="177800" bIns="95250" numCol="1" spcCol="1270" anchor="ctr" anchorCtr="0">
          <a:noAutofit/>
        </a:bodyPr>
        <a:lstStyle/>
        <a:p>
          <a:pPr lvl="0" algn="ctr" defTabSz="1111250">
            <a:lnSpc>
              <a:spcPct val="90000"/>
            </a:lnSpc>
            <a:spcBef>
              <a:spcPct val="0"/>
            </a:spcBef>
            <a:spcAft>
              <a:spcPct val="35000"/>
            </a:spcAft>
          </a:pPr>
          <a:r>
            <a:rPr lang="es-EC" sz="2500" kern="1200" dirty="0" smtClean="0">
              <a:solidFill>
                <a:schemeClr val="tx1"/>
              </a:solidFill>
            </a:rPr>
            <a:t>Matriz energética</a:t>
          </a:r>
          <a:endParaRPr lang="es-EC" sz="2500" kern="1200" dirty="0">
            <a:solidFill>
              <a:schemeClr val="tx1"/>
            </a:solidFill>
          </a:endParaRPr>
        </a:p>
      </dsp:txBody>
      <dsp:txXfrm rot="10800000">
        <a:off x="1584203" y="0"/>
        <a:ext cx="5538284" cy="899109"/>
      </dsp:txXfrm>
    </dsp:sp>
    <dsp:sp modelId="{CEE872E7-D092-4254-B5A1-AA3D9E19E257}">
      <dsp:nvSpPr>
        <dsp:cNvPr id="0" name=""/>
        <dsp:cNvSpPr/>
      </dsp:nvSpPr>
      <dsp:spPr>
        <a:xfrm>
          <a:off x="1170204" y="3529"/>
          <a:ext cx="899109" cy="89910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DF9A78-1BF5-49EF-9519-80A5CB8471DC}">
      <dsp:nvSpPr>
        <dsp:cNvPr id="0" name=""/>
        <dsp:cNvSpPr/>
      </dsp:nvSpPr>
      <dsp:spPr>
        <a:xfrm rot="10800000">
          <a:off x="1619758" y="1171029"/>
          <a:ext cx="5538284" cy="899109"/>
        </a:xfrm>
        <a:prstGeom prst="homePlat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6482" tIns="95250" rIns="177800" bIns="95250" numCol="1" spcCol="1270" anchor="ctr" anchorCtr="0">
          <a:noAutofit/>
        </a:bodyPr>
        <a:lstStyle/>
        <a:p>
          <a:pPr lvl="0" algn="ctr" defTabSz="1111250">
            <a:lnSpc>
              <a:spcPct val="90000"/>
            </a:lnSpc>
            <a:spcBef>
              <a:spcPct val="0"/>
            </a:spcBef>
            <a:spcAft>
              <a:spcPct val="35000"/>
            </a:spcAft>
          </a:pPr>
          <a:r>
            <a:rPr lang="es-EC" sz="2500" kern="1200" dirty="0" smtClean="0">
              <a:solidFill>
                <a:schemeClr val="tx1"/>
              </a:solidFill>
            </a:rPr>
            <a:t>Infraestructura educativa</a:t>
          </a:r>
          <a:endParaRPr lang="es-EC" sz="2500" kern="1200" dirty="0">
            <a:solidFill>
              <a:schemeClr val="tx1"/>
            </a:solidFill>
          </a:endParaRPr>
        </a:p>
      </dsp:txBody>
      <dsp:txXfrm rot="10800000">
        <a:off x="1619758" y="1171029"/>
        <a:ext cx="5538284" cy="899109"/>
      </dsp:txXfrm>
    </dsp:sp>
    <dsp:sp modelId="{6ED04F0F-E4AC-4F67-AA6C-FC07BB6745EC}">
      <dsp:nvSpPr>
        <dsp:cNvPr id="0" name=""/>
        <dsp:cNvSpPr/>
      </dsp:nvSpPr>
      <dsp:spPr>
        <a:xfrm>
          <a:off x="1170204" y="1171029"/>
          <a:ext cx="899109" cy="89910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E96E77-4E4F-471A-9BAC-65FC9542BCDA}">
      <dsp:nvSpPr>
        <dsp:cNvPr id="0" name=""/>
        <dsp:cNvSpPr/>
      </dsp:nvSpPr>
      <dsp:spPr>
        <a:xfrm rot="10800000">
          <a:off x="1619758" y="2338529"/>
          <a:ext cx="5538284" cy="899109"/>
        </a:xfrm>
        <a:prstGeom prst="homePlat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6482" tIns="95250" rIns="177800" bIns="95250" numCol="1" spcCol="1270" anchor="ctr" anchorCtr="0">
          <a:noAutofit/>
        </a:bodyPr>
        <a:lstStyle/>
        <a:p>
          <a:pPr lvl="0" algn="ctr" defTabSz="1111250">
            <a:lnSpc>
              <a:spcPct val="90000"/>
            </a:lnSpc>
            <a:spcBef>
              <a:spcPct val="0"/>
            </a:spcBef>
            <a:spcAft>
              <a:spcPct val="35000"/>
            </a:spcAft>
          </a:pPr>
          <a:r>
            <a:rPr lang="es-EC" sz="2500" kern="1200" dirty="0" smtClean="0">
              <a:solidFill>
                <a:schemeClr val="tx1"/>
              </a:solidFill>
            </a:rPr>
            <a:t>Remodelación y construcción de refinerías de petróleo</a:t>
          </a:r>
          <a:endParaRPr lang="es-EC" sz="2500" kern="1200" dirty="0">
            <a:solidFill>
              <a:schemeClr val="tx1"/>
            </a:solidFill>
          </a:endParaRPr>
        </a:p>
      </dsp:txBody>
      <dsp:txXfrm rot="10800000">
        <a:off x="1619758" y="2338529"/>
        <a:ext cx="5538284" cy="899109"/>
      </dsp:txXfrm>
    </dsp:sp>
    <dsp:sp modelId="{76C8BC2B-82DB-4924-8C01-77E247C442CB}">
      <dsp:nvSpPr>
        <dsp:cNvPr id="0" name=""/>
        <dsp:cNvSpPr/>
      </dsp:nvSpPr>
      <dsp:spPr>
        <a:xfrm>
          <a:off x="1170204" y="2338529"/>
          <a:ext cx="899109" cy="89910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29F826-ABA6-4EF7-A0E5-911CFB0933A5}">
      <dsp:nvSpPr>
        <dsp:cNvPr id="0" name=""/>
        <dsp:cNvSpPr/>
      </dsp:nvSpPr>
      <dsp:spPr>
        <a:xfrm rot="10800000">
          <a:off x="1619758" y="3506029"/>
          <a:ext cx="5538284" cy="899109"/>
        </a:xfrm>
        <a:prstGeom prst="homePlat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6482" tIns="95250" rIns="177800" bIns="95250" numCol="1" spcCol="1270" anchor="ctr" anchorCtr="0">
          <a:noAutofit/>
        </a:bodyPr>
        <a:lstStyle/>
        <a:p>
          <a:pPr lvl="0" algn="ctr" defTabSz="1111250">
            <a:lnSpc>
              <a:spcPct val="90000"/>
            </a:lnSpc>
            <a:spcBef>
              <a:spcPct val="0"/>
            </a:spcBef>
            <a:spcAft>
              <a:spcPct val="35000"/>
            </a:spcAft>
          </a:pPr>
          <a:r>
            <a:rPr lang="es-EC" sz="2500" kern="1200" dirty="0" smtClean="0">
              <a:solidFill>
                <a:schemeClr val="tx1"/>
              </a:solidFill>
            </a:rPr>
            <a:t>Sustitución de importaciones</a:t>
          </a:r>
          <a:endParaRPr lang="es-EC" sz="2500" kern="1200" dirty="0">
            <a:solidFill>
              <a:schemeClr val="tx1"/>
            </a:solidFill>
          </a:endParaRPr>
        </a:p>
      </dsp:txBody>
      <dsp:txXfrm rot="10800000">
        <a:off x="1619758" y="3506029"/>
        <a:ext cx="5538284" cy="899109"/>
      </dsp:txXfrm>
    </dsp:sp>
    <dsp:sp modelId="{1C27998E-BA16-4F9D-B593-E0F8AA308272}">
      <dsp:nvSpPr>
        <dsp:cNvPr id="0" name=""/>
        <dsp:cNvSpPr/>
      </dsp:nvSpPr>
      <dsp:spPr>
        <a:xfrm>
          <a:off x="1170204" y="3506029"/>
          <a:ext cx="899109" cy="899109"/>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D3CC67-5A60-4A8C-8F6C-BCD184FD3E73}">
      <dsp:nvSpPr>
        <dsp:cNvPr id="0" name=""/>
        <dsp:cNvSpPr/>
      </dsp:nvSpPr>
      <dsp:spPr>
        <a:xfrm rot="10800000">
          <a:off x="1619758" y="4673529"/>
          <a:ext cx="5538284" cy="899109"/>
        </a:xfrm>
        <a:prstGeom prst="homePlat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6482" tIns="95250" rIns="177800" bIns="95250" numCol="1" spcCol="1270" anchor="ctr" anchorCtr="0">
          <a:noAutofit/>
        </a:bodyPr>
        <a:lstStyle/>
        <a:p>
          <a:pPr lvl="0" algn="ctr" defTabSz="1111250">
            <a:lnSpc>
              <a:spcPct val="90000"/>
            </a:lnSpc>
            <a:spcBef>
              <a:spcPct val="0"/>
            </a:spcBef>
            <a:spcAft>
              <a:spcPct val="35000"/>
            </a:spcAft>
          </a:pPr>
          <a:r>
            <a:rPr lang="es-EC" sz="2500" kern="1200" dirty="0" smtClean="0">
              <a:solidFill>
                <a:schemeClr val="tx1"/>
              </a:solidFill>
            </a:rPr>
            <a:t>Inversión pública </a:t>
          </a:r>
          <a:endParaRPr lang="es-EC" sz="2500" kern="1200" dirty="0">
            <a:solidFill>
              <a:schemeClr val="tx1"/>
            </a:solidFill>
          </a:endParaRPr>
        </a:p>
      </dsp:txBody>
      <dsp:txXfrm rot="10800000">
        <a:off x="1619758" y="4673529"/>
        <a:ext cx="5538284" cy="899109"/>
      </dsp:txXfrm>
    </dsp:sp>
    <dsp:sp modelId="{1042B9AB-210F-4F8B-9FFD-6A698F8C6435}">
      <dsp:nvSpPr>
        <dsp:cNvPr id="0" name=""/>
        <dsp:cNvSpPr/>
      </dsp:nvSpPr>
      <dsp:spPr>
        <a:xfrm>
          <a:off x="1170204" y="4673529"/>
          <a:ext cx="899109" cy="899109"/>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EFF292-A1EA-4B91-B662-C5E5824FD530}">
      <dsp:nvSpPr>
        <dsp:cNvPr id="0" name=""/>
        <dsp:cNvSpPr/>
      </dsp:nvSpPr>
      <dsp:spPr>
        <a:xfrm>
          <a:off x="642671" y="0"/>
          <a:ext cx="7283609" cy="4768304"/>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D6E167-D413-4397-9409-50B906E895F1}">
      <dsp:nvSpPr>
        <dsp:cNvPr id="0" name=""/>
        <dsp:cNvSpPr/>
      </dsp:nvSpPr>
      <dsp:spPr>
        <a:xfrm>
          <a:off x="9204" y="1430491"/>
          <a:ext cx="2758131" cy="19073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Producción comienza a inicios del siglo XX</a:t>
          </a:r>
          <a:endParaRPr lang="es-EC" sz="2600" kern="1200" dirty="0"/>
        </a:p>
      </dsp:txBody>
      <dsp:txXfrm>
        <a:off x="9204" y="1430491"/>
        <a:ext cx="2758131" cy="1907321"/>
      </dsp:txXfrm>
    </dsp:sp>
    <dsp:sp modelId="{B7D65426-111B-4AA8-8BF8-2FDC2FE8539B}">
      <dsp:nvSpPr>
        <dsp:cNvPr id="0" name=""/>
        <dsp:cNvSpPr/>
      </dsp:nvSpPr>
      <dsp:spPr>
        <a:xfrm>
          <a:off x="2905410" y="1430491"/>
          <a:ext cx="2758131" cy="1907321"/>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Exportaciones a Chile y Perú inicialmente </a:t>
          </a:r>
          <a:endParaRPr lang="es-EC" sz="2600" kern="1200" dirty="0"/>
        </a:p>
      </dsp:txBody>
      <dsp:txXfrm>
        <a:off x="2905410" y="1430491"/>
        <a:ext cx="2758131" cy="1907321"/>
      </dsp:txXfrm>
    </dsp:sp>
    <dsp:sp modelId="{A8A0B9AA-1979-4B4D-8FCA-C917E8679523}">
      <dsp:nvSpPr>
        <dsp:cNvPr id="0" name=""/>
        <dsp:cNvSpPr/>
      </dsp:nvSpPr>
      <dsp:spPr>
        <a:xfrm>
          <a:off x="5801615" y="1430491"/>
          <a:ext cx="2758131" cy="1907321"/>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Producción en expansión constante a partir de los años 50</a:t>
          </a:r>
          <a:endParaRPr lang="es-EC" sz="2600" kern="1200" dirty="0"/>
        </a:p>
      </dsp:txBody>
      <dsp:txXfrm>
        <a:off x="5801615" y="1430491"/>
        <a:ext cx="2758131" cy="190732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9B0E12-C981-4756-B702-1F8F2B10B09C}">
      <dsp:nvSpPr>
        <dsp:cNvPr id="0" name=""/>
        <dsp:cNvSpPr/>
      </dsp:nvSpPr>
      <dsp:spPr>
        <a:xfrm>
          <a:off x="-83032" y="0"/>
          <a:ext cx="9025800" cy="5641125"/>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7FC92E-41F5-45D9-B84B-6834B509F392}">
      <dsp:nvSpPr>
        <dsp:cNvPr id="0" name=""/>
        <dsp:cNvSpPr/>
      </dsp:nvSpPr>
      <dsp:spPr>
        <a:xfrm>
          <a:off x="806008" y="4331239"/>
          <a:ext cx="207593" cy="207593"/>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BF0B8D4-D04A-4ABE-8592-0A0268FB828B}">
      <dsp:nvSpPr>
        <dsp:cNvPr id="0" name=""/>
        <dsp:cNvSpPr/>
      </dsp:nvSpPr>
      <dsp:spPr>
        <a:xfrm>
          <a:off x="683958" y="4740051"/>
          <a:ext cx="1634072" cy="73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999" tIns="0" rIns="0" bIns="0" numCol="1" spcCol="1270" anchor="t" anchorCtr="0">
          <a:noAutofit/>
        </a:bodyPr>
        <a:lstStyle/>
        <a:p>
          <a:pPr lvl="0" algn="l" defTabSz="622300">
            <a:lnSpc>
              <a:spcPct val="90000"/>
            </a:lnSpc>
            <a:spcBef>
              <a:spcPct val="0"/>
            </a:spcBef>
            <a:spcAft>
              <a:spcPct val="35000"/>
            </a:spcAft>
          </a:pPr>
          <a:r>
            <a:rPr lang="es-EC" sz="1400" kern="1200" dirty="0" smtClean="0"/>
            <a:t>1970-1977 inicia la explotación-exportación petrolera</a:t>
          </a:r>
          <a:endParaRPr lang="es-EC" sz="1400" kern="1200" dirty="0"/>
        </a:p>
      </dsp:txBody>
      <dsp:txXfrm>
        <a:off x="683958" y="4740051"/>
        <a:ext cx="1634072" cy="732556"/>
      </dsp:txXfrm>
    </dsp:sp>
    <dsp:sp modelId="{63640137-7D62-409C-9592-C4B6314C7F39}">
      <dsp:nvSpPr>
        <dsp:cNvPr id="0" name=""/>
        <dsp:cNvSpPr/>
      </dsp:nvSpPr>
      <dsp:spPr>
        <a:xfrm>
          <a:off x="1929720" y="3251527"/>
          <a:ext cx="324928" cy="324928"/>
        </a:xfrm>
        <a:prstGeom prst="ellipse">
          <a:avLst/>
        </a:prstGeom>
        <a:solidFill>
          <a:schemeClr val="accent2">
            <a:hueOff val="1170380"/>
            <a:satOff val="-1460"/>
            <a:lumOff val="3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EFFC294-639A-4444-B92E-92D3384D4419}">
      <dsp:nvSpPr>
        <dsp:cNvPr id="0" name=""/>
        <dsp:cNvSpPr/>
      </dsp:nvSpPr>
      <dsp:spPr>
        <a:xfrm>
          <a:off x="1286588" y="2160239"/>
          <a:ext cx="1607507" cy="889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73" tIns="0" rIns="0" bIns="0" numCol="1" spcCol="1270" anchor="t" anchorCtr="0">
          <a:noAutofit/>
        </a:bodyPr>
        <a:lstStyle/>
        <a:p>
          <a:pPr lvl="0" algn="l" defTabSz="622300">
            <a:lnSpc>
              <a:spcPct val="90000"/>
            </a:lnSpc>
            <a:spcBef>
              <a:spcPct val="0"/>
            </a:spcBef>
            <a:spcAft>
              <a:spcPct val="35000"/>
            </a:spcAft>
          </a:pPr>
          <a:r>
            <a:rPr lang="es-EC" sz="1400" kern="1200" dirty="0" smtClean="0"/>
            <a:t>Ecuador dependiente de estructura económica capitalista </a:t>
          </a:r>
          <a:endParaRPr lang="es-EC" sz="1400" kern="1200" dirty="0"/>
        </a:p>
      </dsp:txBody>
      <dsp:txXfrm>
        <a:off x="1286588" y="2160239"/>
        <a:ext cx="1607507" cy="889505"/>
      </dsp:txXfrm>
    </dsp:sp>
    <dsp:sp modelId="{BDDD7079-7235-4A64-8EA4-F0FEA06A0448}">
      <dsp:nvSpPr>
        <dsp:cNvPr id="0" name=""/>
        <dsp:cNvSpPr/>
      </dsp:nvSpPr>
      <dsp:spPr>
        <a:xfrm>
          <a:off x="3373848" y="2390692"/>
          <a:ext cx="433238" cy="433238"/>
        </a:xfrm>
        <a:prstGeom prst="ellipse">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8B20D59-9E1C-4638-8BDC-7A9BF589710C}">
      <dsp:nvSpPr>
        <dsp:cNvPr id="0" name=""/>
        <dsp:cNvSpPr/>
      </dsp:nvSpPr>
      <dsp:spPr>
        <a:xfrm>
          <a:off x="3625202" y="2596104"/>
          <a:ext cx="2448282" cy="608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564" tIns="0" rIns="0" bIns="0" numCol="1" spcCol="1270" anchor="t" anchorCtr="0">
          <a:noAutofit/>
        </a:bodyPr>
        <a:lstStyle/>
        <a:p>
          <a:pPr lvl="0" algn="l" defTabSz="622300">
            <a:lnSpc>
              <a:spcPct val="90000"/>
            </a:lnSpc>
            <a:spcBef>
              <a:spcPct val="0"/>
            </a:spcBef>
            <a:spcAft>
              <a:spcPct val="35000"/>
            </a:spcAft>
          </a:pPr>
          <a:r>
            <a:rPr lang="es-EC" sz="1400" kern="1200" dirty="0" smtClean="0"/>
            <a:t>Excelentes precios por barril generó estabilidad económica,  financia el presupuesto general del Estado</a:t>
          </a:r>
          <a:endParaRPr lang="es-EC" sz="1400" kern="1200" dirty="0"/>
        </a:p>
      </dsp:txBody>
      <dsp:txXfrm>
        <a:off x="3625202" y="2596104"/>
        <a:ext cx="2448282" cy="608034"/>
      </dsp:txXfrm>
    </dsp:sp>
    <dsp:sp modelId="{DAE1737E-9147-46FE-88A8-BF313E80CEED}">
      <dsp:nvSpPr>
        <dsp:cNvPr id="0" name=""/>
        <dsp:cNvSpPr/>
      </dsp:nvSpPr>
      <dsp:spPr>
        <a:xfrm>
          <a:off x="5052647" y="1718269"/>
          <a:ext cx="559599" cy="559599"/>
        </a:xfrm>
        <a:prstGeom prst="ellipse">
          <a:avLst/>
        </a:prstGeom>
        <a:solidFill>
          <a:schemeClr val="accent2">
            <a:hueOff val="3511139"/>
            <a:satOff val="-4379"/>
            <a:lumOff val="10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DBBC854-E970-48EA-9666-8EF0366BC761}">
      <dsp:nvSpPr>
        <dsp:cNvPr id="0" name=""/>
        <dsp:cNvSpPr/>
      </dsp:nvSpPr>
      <dsp:spPr>
        <a:xfrm>
          <a:off x="4838311" y="1020280"/>
          <a:ext cx="2104509" cy="865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520" tIns="0" rIns="0" bIns="0" numCol="1" spcCol="1270" anchor="t" anchorCtr="0">
          <a:noAutofit/>
        </a:bodyPr>
        <a:lstStyle/>
        <a:p>
          <a:pPr lvl="0" algn="l" defTabSz="622300">
            <a:lnSpc>
              <a:spcPct val="90000"/>
            </a:lnSpc>
            <a:spcBef>
              <a:spcPct val="0"/>
            </a:spcBef>
            <a:spcAft>
              <a:spcPct val="35000"/>
            </a:spcAft>
          </a:pPr>
          <a:r>
            <a:rPr lang="es-EC" sz="1400" kern="1200" dirty="0" smtClean="0"/>
            <a:t>Transnacionales aprovechan el 75% de ingresos por rubros petroleros</a:t>
          </a:r>
          <a:endParaRPr lang="es-EC" sz="1400" kern="1200" dirty="0"/>
        </a:p>
      </dsp:txBody>
      <dsp:txXfrm>
        <a:off x="4838311" y="1020280"/>
        <a:ext cx="2104509" cy="865253"/>
      </dsp:txXfrm>
    </dsp:sp>
    <dsp:sp modelId="{C27B0860-9858-4000-8010-EC34F87D6DDD}">
      <dsp:nvSpPr>
        <dsp:cNvPr id="0" name=""/>
        <dsp:cNvSpPr/>
      </dsp:nvSpPr>
      <dsp:spPr>
        <a:xfrm>
          <a:off x="6781088" y="1269236"/>
          <a:ext cx="713038" cy="713038"/>
        </a:xfrm>
        <a:prstGeom prst="ellipse">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898EBFB-0158-4FE1-9CFC-5376555F2DF8}">
      <dsp:nvSpPr>
        <dsp:cNvPr id="0" name=""/>
        <dsp:cNvSpPr/>
      </dsp:nvSpPr>
      <dsp:spPr>
        <a:xfrm>
          <a:off x="6971541" y="1728182"/>
          <a:ext cx="2137291" cy="1354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7824" tIns="0" rIns="0" bIns="0" numCol="1" spcCol="1270" anchor="t" anchorCtr="0">
          <a:noAutofit/>
        </a:bodyPr>
        <a:lstStyle/>
        <a:p>
          <a:pPr lvl="0" algn="l" defTabSz="622300">
            <a:lnSpc>
              <a:spcPct val="90000"/>
            </a:lnSpc>
            <a:spcBef>
              <a:spcPct val="0"/>
            </a:spcBef>
            <a:spcAft>
              <a:spcPct val="35000"/>
            </a:spcAft>
          </a:pPr>
          <a:r>
            <a:rPr lang="es-EC" sz="1400" kern="1200" dirty="0" smtClean="0"/>
            <a:t>1972</a:t>
          </a:r>
          <a:r>
            <a:rPr lang="es-EC" sz="1400" kern="1200" baseline="0" dirty="0" smtClean="0"/>
            <a:t> Corporación Estatal Petrolera Ecuatoriana (CEPE)</a:t>
          </a:r>
        </a:p>
        <a:p>
          <a:pPr lvl="0" algn="l" defTabSz="622300">
            <a:lnSpc>
              <a:spcPct val="90000"/>
            </a:lnSpc>
            <a:spcBef>
              <a:spcPct val="0"/>
            </a:spcBef>
            <a:spcAft>
              <a:spcPct val="35000"/>
            </a:spcAft>
          </a:pPr>
          <a:endParaRPr lang="es-EC" sz="1400" kern="1200" baseline="0" dirty="0" smtClean="0"/>
        </a:p>
        <a:p>
          <a:pPr lvl="0" algn="l" defTabSz="622300">
            <a:lnSpc>
              <a:spcPct val="90000"/>
            </a:lnSpc>
            <a:spcBef>
              <a:spcPct val="0"/>
            </a:spcBef>
            <a:spcAft>
              <a:spcPct val="35000"/>
            </a:spcAft>
          </a:pPr>
          <a:r>
            <a:rPr lang="es-EC" sz="1400" kern="1200" baseline="0" dirty="0" smtClean="0"/>
            <a:t>1989 PETROAMAZONAS que reemplaza a CEPE</a:t>
          </a:r>
        </a:p>
      </dsp:txBody>
      <dsp:txXfrm>
        <a:off x="6971541" y="1728182"/>
        <a:ext cx="2137291" cy="135467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5A9EF5-CA22-4AC0-8FBE-8AA98305D3E9}">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D39D4D-F862-435F-9F0C-EABE3659C05F}">
      <dsp:nvSpPr>
        <dsp:cNvPr id="0" name=""/>
        <dsp:cNvSpPr/>
      </dsp:nvSpPr>
      <dsp:spPr>
        <a:xfrm>
          <a:off x="304800" y="6459"/>
          <a:ext cx="4267200"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s-EC" sz="3100" kern="1200" dirty="0" smtClean="0"/>
            <a:t>Antecedentes</a:t>
          </a:r>
          <a:endParaRPr lang="es-EC" sz="3100" kern="1200" dirty="0"/>
        </a:p>
      </dsp:txBody>
      <dsp:txXfrm>
        <a:off x="304800" y="6459"/>
        <a:ext cx="4267200" cy="915120"/>
      </dsp:txXfrm>
    </dsp:sp>
    <dsp:sp modelId="{EECD309D-2B68-4CB9-9FA5-8180D1761BC3}">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64619E-C3DC-4208-AC77-28D49D7E3346}">
      <dsp:nvSpPr>
        <dsp:cNvPr id="0" name=""/>
        <dsp:cNvSpPr/>
      </dsp:nvSpPr>
      <dsp:spPr>
        <a:xfrm>
          <a:off x="304800" y="1412619"/>
          <a:ext cx="4267200" cy="9151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s-EC" sz="3100" kern="1200" dirty="0" smtClean="0"/>
            <a:t>Políticas y lineamientos</a:t>
          </a:r>
          <a:endParaRPr lang="es-EC" sz="3100" kern="1200" dirty="0"/>
        </a:p>
      </dsp:txBody>
      <dsp:txXfrm>
        <a:off x="304800" y="1412619"/>
        <a:ext cx="4267200" cy="915120"/>
      </dsp:txXfrm>
    </dsp:sp>
    <dsp:sp modelId="{9F37BCFA-3047-4366-AB6B-05E6AA6FE5CD}">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9CC0D7-9B0A-490C-AF37-3CBC8A2E035E}">
      <dsp:nvSpPr>
        <dsp:cNvPr id="0" name=""/>
        <dsp:cNvSpPr/>
      </dsp:nvSpPr>
      <dsp:spPr>
        <a:xfrm>
          <a:off x="304800" y="2818780"/>
          <a:ext cx="4267200" cy="9151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s-EC" sz="3100" kern="1200" dirty="0" smtClean="0"/>
            <a:t>Metas</a:t>
          </a:r>
          <a:endParaRPr lang="es-EC" sz="3100" kern="1200" dirty="0"/>
        </a:p>
      </dsp:txBody>
      <dsp:txXfrm>
        <a:off x="304800" y="2818780"/>
        <a:ext cx="4267200" cy="9151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06156A-59ED-4900-ABD5-307605474138}">
      <dsp:nvSpPr>
        <dsp:cNvPr id="0" name=""/>
        <dsp:cNvSpPr/>
      </dsp:nvSpPr>
      <dsp:spPr>
        <a:xfrm rot="10800000">
          <a:off x="1851629" y="837"/>
          <a:ext cx="5472684" cy="1892687"/>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4623" tIns="140970" rIns="263144" bIns="140970" numCol="1" spcCol="1270" anchor="ctr" anchorCtr="0">
          <a:noAutofit/>
        </a:bodyPr>
        <a:lstStyle/>
        <a:p>
          <a:pPr lvl="0" algn="ctr" defTabSz="1644650">
            <a:lnSpc>
              <a:spcPct val="90000"/>
            </a:lnSpc>
            <a:spcBef>
              <a:spcPct val="0"/>
            </a:spcBef>
            <a:spcAft>
              <a:spcPct val="35000"/>
            </a:spcAft>
          </a:pPr>
          <a:r>
            <a:rPr lang="es-EC" sz="3700" kern="1200" dirty="0" smtClean="0"/>
            <a:t>Diversificación de la producción</a:t>
          </a:r>
          <a:endParaRPr lang="es-EC" sz="3700" kern="1200" dirty="0"/>
        </a:p>
      </dsp:txBody>
      <dsp:txXfrm rot="10800000">
        <a:off x="1851629" y="837"/>
        <a:ext cx="5472684" cy="1892687"/>
      </dsp:txXfrm>
    </dsp:sp>
    <dsp:sp modelId="{C3D09E42-2D58-4CC3-8553-8F4F04568FC1}">
      <dsp:nvSpPr>
        <dsp:cNvPr id="0" name=""/>
        <dsp:cNvSpPr/>
      </dsp:nvSpPr>
      <dsp:spPr>
        <a:xfrm>
          <a:off x="905286" y="837"/>
          <a:ext cx="1892687" cy="1892687"/>
        </a:xfrm>
        <a:prstGeom prst="ellipse">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03916B9-B41B-4F10-964E-32ECA8D69A8C}">
      <dsp:nvSpPr>
        <dsp:cNvPr id="0" name=""/>
        <dsp:cNvSpPr/>
      </dsp:nvSpPr>
      <dsp:spPr>
        <a:xfrm rot="10800000">
          <a:off x="1851629" y="2458506"/>
          <a:ext cx="5472684" cy="1892687"/>
        </a:xfrm>
        <a:prstGeom prst="homePlate">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4623" tIns="140970" rIns="263144" bIns="140970" numCol="1" spcCol="1270" anchor="ctr" anchorCtr="0">
          <a:noAutofit/>
        </a:bodyPr>
        <a:lstStyle/>
        <a:p>
          <a:pPr lvl="0" algn="ctr" defTabSz="1644650">
            <a:lnSpc>
              <a:spcPct val="90000"/>
            </a:lnSpc>
            <a:spcBef>
              <a:spcPct val="0"/>
            </a:spcBef>
            <a:spcAft>
              <a:spcPct val="35000"/>
            </a:spcAft>
          </a:pPr>
          <a:r>
            <a:rPr lang="es-EC" sz="3700" kern="1200" dirty="0" smtClean="0"/>
            <a:t>Incremento de Valor agregado a la producción nacional</a:t>
          </a:r>
          <a:endParaRPr lang="es-EC" sz="3700" kern="1200" dirty="0"/>
        </a:p>
      </dsp:txBody>
      <dsp:txXfrm rot="10800000">
        <a:off x="1851629" y="2458506"/>
        <a:ext cx="5472684" cy="1892687"/>
      </dsp:txXfrm>
    </dsp:sp>
    <dsp:sp modelId="{8D14B2FD-F774-4EFC-B7B4-4FBAD6DBD5BF}">
      <dsp:nvSpPr>
        <dsp:cNvPr id="0" name=""/>
        <dsp:cNvSpPr/>
      </dsp:nvSpPr>
      <dsp:spPr>
        <a:xfrm>
          <a:off x="905286" y="2458506"/>
          <a:ext cx="1892687" cy="1892687"/>
        </a:xfrm>
        <a:prstGeom prst="ellipse">
          <a:avLst/>
        </a:prstGeom>
        <a:blipFill rotWithShape="1">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711E68-63B8-4868-ACF3-FC6034743FD1}">
      <dsp:nvSpPr>
        <dsp:cNvPr id="0" name=""/>
        <dsp:cNvSpPr/>
      </dsp:nvSpPr>
      <dsp:spPr>
        <a:xfrm rot="10800000">
          <a:off x="1948424" y="857"/>
          <a:ext cx="5746238" cy="2004255"/>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3821" tIns="152400" rIns="284480" bIns="152400" numCol="1" spcCol="1270" anchor="ctr" anchorCtr="0">
          <a:noAutofit/>
        </a:bodyPr>
        <a:lstStyle/>
        <a:p>
          <a:pPr lvl="0" algn="ctr" defTabSz="1778000">
            <a:lnSpc>
              <a:spcPct val="90000"/>
            </a:lnSpc>
            <a:spcBef>
              <a:spcPct val="0"/>
            </a:spcBef>
            <a:spcAft>
              <a:spcPct val="35000"/>
            </a:spcAft>
          </a:pPr>
          <a:r>
            <a:rPr lang="es-EC" sz="4000" kern="1200" dirty="0" smtClean="0"/>
            <a:t>Sustitución de Importaciones</a:t>
          </a:r>
          <a:endParaRPr lang="es-EC" sz="4000" kern="1200" dirty="0"/>
        </a:p>
      </dsp:txBody>
      <dsp:txXfrm rot="10800000">
        <a:off x="1948424" y="857"/>
        <a:ext cx="5746238" cy="2004255"/>
      </dsp:txXfrm>
    </dsp:sp>
    <dsp:sp modelId="{45A8546A-FC3E-4CFF-9C80-51DA66123A81}">
      <dsp:nvSpPr>
        <dsp:cNvPr id="0" name=""/>
        <dsp:cNvSpPr/>
      </dsp:nvSpPr>
      <dsp:spPr>
        <a:xfrm>
          <a:off x="946296" y="857"/>
          <a:ext cx="2004255" cy="2004255"/>
        </a:xfrm>
        <a:prstGeom prst="ellipse">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A3D9E34-40DE-4DED-9271-81EFD5315EE9}">
      <dsp:nvSpPr>
        <dsp:cNvPr id="0" name=""/>
        <dsp:cNvSpPr/>
      </dsp:nvSpPr>
      <dsp:spPr>
        <a:xfrm rot="10800000">
          <a:off x="1948424" y="2603398"/>
          <a:ext cx="5746238" cy="2004255"/>
        </a:xfrm>
        <a:prstGeom prst="homePlate">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3821" tIns="152400" rIns="284480" bIns="152400" numCol="1" spcCol="1270" anchor="ctr" anchorCtr="0">
          <a:noAutofit/>
        </a:bodyPr>
        <a:lstStyle/>
        <a:p>
          <a:pPr lvl="0" algn="ctr" defTabSz="1778000">
            <a:lnSpc>
              <a:spcPct val="90000"/>
            </a:lnSpc>
            <a:spcBef>
              <a:spcPct val="0"/>
            </a:spcBef>
            <a:spcAft>
              <a:spcPct val="35000"/>
            </a:spcAft>
          </a:pPr>
          <a:r>
            <a:rPr lang="es-EC" sz="4000" kern="1200" dirty="0" smtClean="0"/>
            <a:t>Fomentar el portafolio de exportación</a:t>
          </a:r>
          <a:endParaRPr lang="es-EC" sz="4000" kern="1200" dirty="0"/>
        </a:p>
      </dsp:txBody>
      <dsp:txXfrm rot="10800000">
        <a:off x="1948424" y="2603398"/>
        <a:ext cx="5746238" cy="2004255"/>
      </dsp:txXfrm>
    </dsp:sp>
    <dsp:sp modelId="{81D2E72D-800B-4396-818E-A73893F58C4B}">
      <dsp:nvSpPr>
        <dsp:cNvPr id="0" name=""/>
        <dsp:cNvSpPr/>
      </dsp:nvSpPr>
      <dsp:spPr>
        <a:xfrm>
          <a:off x="946296" y="2603398"/>
          <a:ext cx="2004255" cy="2004255"/>
        </a:xfrm>
        <a:prstGeom prst="ellipse">
          <a:avLst/>
        </a:prstGeom>
        <a:blipFill rotWithShape="1">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9223F7-7F69-489E-8C81-67F2563A5048}">
      <dsp:nvSpPr>
        <dsp:cNvPr id="0" name=""/>
        <dsp:cNvSpPr/>
      </dsp:nvSpPr>
      <dsp:spPr>
        <a:xfrm>
          <a:off x="733836" y="2698"/>
          <a:ext cx="3124120" cy="15620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kern="1200" dirty="0" smtClean="0">
              <a:solidFill>
                <a:schemeClr val="tx1"/>
              </a:solidFill>
            </a:rPr>
            <a:t>Matriz Productiva Siglo XX</a:t>
          </a:r>
          <a:endParaRPr lang="es-EC" sz="3300" kern="1200" dirty="0">
            <a:solidFill>
              <a:schemeClr val="tx1"/>
            </a:solidFill>
          </a:endParaRPr>
        </a:p>
      </dsp:txBody>
      <dsp:txXfrm>
        <a:off x="733836" y="2698"/>
        <a:ext cx="3124120" cy="1562060"/>
      </dsp:txXfrm>
    </dsp:sp>
    <dsp:sp modelId="{DAC8BA8F-62BD-41B7-B80F-5BA29F9A116F}">
      <dsp:nvSpPr>
        <dsp:cNvPr id="0" name=""/>
        <dsp:cNvSpPr/>
      </dsp:nvSpPr>
      <dsp:spPr>
        <a:xfrm>
          <a:off x="1046248" y="1564758"/>
          <a:ext cx="312412" cy="1171545"/>
        </a:xfrm>
        <a:custGeom>
          <a:avLst/>
          <a:gdLst/>
          <a:ahLst/>
          <a:cxnLst/>
          <a:rect l="0" t="0" r="0" b="0"/>
          <a:pathLst>
            <a:path>
              <a:moveTo>
                <a:pt x="0" y="0"/>
              </a:moveTo>
              <a:lnTo>
                <a:pt x="0" y="1171545"/>
              </a:lnTo>
              <a:lnTo>
                <a:pt x="312412" y="11715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C6482-57E0-491E-B329-0CE84579C82D}">
      <dsp:nvSpPr>
        <dsp:cNvPr id="0" name=""/>
        <dsp:cNvSpPr/>
      </dsp:nvSpPr>
      <dsp:spPr>
        <a:xfrm>
          <a:off x="1358660" y="1955273"/>
          <a:ext cx="2499296" cy="15620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tx1"/>
              </a:solidFill>
            </a:rPr>
            <a:t>Modelo de especialización primario-exportador</a:t>
          </a:r>
          <a:endParaRPr lang="es-EC" sz="2300" kern="1200" dirty="0">
            <a:solidFill>
              <a:schemeClr val="tx1"/>
            </a:solidFill>
          </a:endParaRPr>
        </a:p>
      </dsp:txBody>
      <dsp:txXfrm>
        <a:off x="1358660" y="1955273"/>
        <a:ext cx="2499296" cy="1562060"/>
      </dsp:txXfrm>
    </dsp:sp>
    <dsp:sp modelId="{9685C684-C740-48EA-932E-B22DB1EFBFA1}">
      <dsp:nvSpPr>
        <dsp:cNvPr id="0" name=""/>
        <dsp:cNvSpPr/>
      </dsp:nvSpPr>
      <dsp:spPr>
        <a:xfrm>
          <a:off x="1046248" y="1564758"/>
          <a:ext cx="312412" cy="3124120"/>
        </a:xfrm>
        <a:custGeom>
          <a:avLst/>
          <a:gdLst/>
          <a:ahLst/>
          <a:cxnLst/>
          <a:rect l="0" t="0" r="0" b="0"/>
          <a:pathLst>
            <a:path>
              <a:moveTo>
                <a:pt x="0" y="0"/>
              </a:moveTo>
              <a:lnTo>
                <a:pt x="0" y="3124120"/>
              </a:lnTo>
              <a:lnTo>
                <a:pt x="312412" y="31241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1B9A55-E383-4382-8043-9186CF0B4E00}">
      <dsp:nvSpPr>
        <dsp:cNvPr id="0" name=""/>
        <dsp:cNvSpPr/>
      </dsp:nvSpPr>
      <dsp:spPr>
        <a:xfrm>
          <a:off x="1358660" y="3907849"/>
          <a:ext cx="2499296" cy="15620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tx1"/>
              </a:solidFill>
            </a:rPr>
            <a:t>Economía vulnerable</a:t>
          </a:r>
          <a:endParaRPr lang="es-EC" sz="2300" kern="1200" dirty="0">
            <a:solidFill>
              <a:schemeClr val="tx1"/>
            </a:solidFill>
          </a:endParaRPr>
        </a:p>
      </dsp:txBody>
      <dsp:txXfrm>
        <a:off x="1358660" y="3907849"/>
        <a:ext cx="2499296" cy="1562060"/>
      </dsp:txXfrm>
    </dsp:sp>
    <dsp:sp modelId="{0A5F274A-0A75-47E6-B009-410676DB6E9E}">
      <dsp:nvSpPr>
        <dsp:cNvPr id="0" name=""/>
        <dsp:cNvSpPr/>
      </dsp:nvSpPr>
      <dsp:spPr>
        <a:xfrm>
          <a:off x="4638987" y="2698"/>
          <a:ext cx="3124120" cy="1562060"/>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kern="1200" dirty="0" smtClean="0">
              <a:solidFill>
                <a:schemeClr val="tx1"/>
              </a:solidFill>
            </a:rPr>
            <a:t>Matriz Productiva PNBV 2013-2017</a:t>
          </a:r>
          <a:endParaRPr lang="es-EC" sz="3300" kern="1200" dirty="0">
            <a:solidFill>
              <a:schemeClr val="tx1"/>
            </a:solidFill>
          </a:endParaRPr>
        </a:p>
      </dsp:txBody>
      <dsp:txXfrm>
        <a:off x="4638987" y="2698"/>
        <a:ext cx="3124120" cy="1562060"/>
      </dsp:txXfrm>
    </dsp:sp>
    <dsp:sp modelId="{B493A25E-B9BC-4FC8-8EE5-A578ADC2CE80}">
      <dsp:nvSpPr>
        <dsp:cNvPr id="0" name=""/>
        <dsp:cNvSpPr/>
      </dsp:nvSpPr>
      <dsp:spPr>
        <a:xfrm>
          <a:off x="4951399" y="1564758"/>
          <a:ext cx="312412" cy="1171545"/>
        </a:xfrm>
        <a:custGeom>
          <a:avLst/>
          <a:gdLst/>
          <a:ahLst/>
          <a:cxnLst/>
          <a:rect l="0" t="0" r="0" b="0"/>
          <a:pathLst>
            <a:path>
              <a:moveTo>
                <a:pt x="0" y="0"/>
              </a:moveTo>
              <a:lnTo>
                <a:pt x="0" y="1171545"/>
              </a:lnTo>
              <a:lnTo>
                <a:pt x="312412" y="11715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2ED510-4A5C-40B7-894E-B13510A2AC00}">
      <dsp:nvSpPr>
        <dsp:cNvPr id="0" name=""/>
        <dsp:cNvSpPr/>
      </dsp:nvSpPr>
      <dsp:spPr>
        <a:xfrm>
          <a:off x="5263811" y="1955273"/>
          <a:ext cx="2499296" cy="15620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tx1"/>
              </a:solidFill>
            </a:rPr>
            <a:t>Orientada a la conformación de nuevas industrias </a:t>
          </a:r>
          <a:endParaRPr lang="es-EC" sz="2300" kern="1200" dirty="0">
            <a:solidFill>
              <a:schemeClr val="tx1"/>
            </a:solidFill>
          </a:endParaRPr>
        </a:p>
      </dsp:txBody>
      <dsp:txXfrm>
        <a:off x="5263811" y="1955273"/>
        <a:ext cx="2499296" cy="1562060"/>
      </dsp:txXfrm>
    </dsp:sp>
    <dsp:sp modelId="{116903F7-7B01-4E8C-9428-E6A50002C2FD}">
      <dsp:nvSpPr>
        <dsp:cNvPr id="0" name=""/>
        <dsp:cNvSpPr/>
      </dsp:nvSpPr>
      <dsp:spPr>
        <a:xfrm>
          <a:off x="4951399" y="1564758"/>
          <a:ext cx="312412" cy="3124120"/>
        </a:xfrm>
        <a:custGeom>
          <a:avLst/>
          <a:gdLst/>
          <a:ahLst/>
          <a:cxnLst/>
          <a:rect l="0" t="0" r="0" b="0"/>
          <a:pathLst>
            <a:path>
              <a:moveTo>
                <a:pt x="0" y="0"/>
              </a:moveTo>
              <a:lnTo>
                <a:pt x="0" y="3124120"/>
              </a:lnTo>
              <a:lnTo>
                <a:pt x="312412" y="31241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26595C-1FFA-4734-BA56-0B45DA85AF49}">
      <dsp:nvSpPr>
        <dsp:cNvPr id="0" name=""/>
        <dsp:cNvSpPr/>
      </dsp:nvSpPr>
      <dsp:spPr>
        <a:xfrm>
          <a:off x="5263811" y="3907849"/>
          <a:ext cx="2499296" cy="15620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C" sz="2300" kern="1200" smtClean="0">
              <a:solidFill>
                <a:schemeClr val="tx1"/>
              </a:solidFill>
            </a:rPr>
            <a:t>Profundizar </a:t>
          </a:r>
          <a:r>
            <a:rPr lang="es-EC" sz="2300" kern="1200" dirty="0" smtClean="0">
              <a:solidFill>
                <a:schemeClr val="tx1"/>
              </a:solidFill>
            </a:rPr>
            <a:t>la inversión pública.</a:t>
          </a:r>
        </a:p>
        <a:p>
          <a:pPr lvl="0" algn="ctr" defTabSz="1022350">
            <a:lnSpc>
              <a:spcPct val="90000"/>
            </a:lnSpc>
            <a:spcBef>
              <a:spcPct val="0"/>
            </a:spcBef>
            <a:spcAft>
              <a:spcPct val="35000"/>
            </a:spcAft>
          </a:pPr>
          <a:r>
            <a:rPr lang="es-EC" sz="2300" kern="1200" smtClean="0">
              <a:solidFill>
                <a:schemeClr val="tx1"/>
              </a:solidFill>
            </a:rPr>
            <a:t>Promover </a:t>
          </a:r>
          <a:r>
            <a:rPr lang="es-EC" sz="2300" kern="1200" dirty="0" smtClean="0">
              <a:solidFill>
                <a:schemeClr val="tx1"/>
              </a:solidFill>
            </a:rPr>
            <a:t>la inversión privada</a:t>
          </a:r>
          <a:endParaRPr lang="es-EC" sz="2300" kern="1200" dirty="0">
            <a:solidFill>
              <a:schemeClr val="tx1"/>
            </a:solidFill>
          </a:endParaRPr>
        </a:p>
      </dsp:txBody>
      <dsp:txXfrm>
        <a:off x="5263811" y="3907849"/>
        <a:ext cx="2499296" cy="15620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DED68C-A6DE-4116-9951-F75C72ABFF02}">
      <dsp:nvSpPr>
        <dsp:cNvPr id="0" name=""/>
        <dsp:cNvSpPr/>
      </dsp:nvSpPr>
      <dsp:spPr>
        <a:xfrm rot="16200000">
          <a:off x="-810762" y="814906"/>
          <a:ext cx="5616624" cy="3986810"/>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1300" tIns="0" rIns="241882" bIns="0" numCol="1" spcCol="1270" anchor="t" anchorCtr="0">
          <a:noAutofit/>
        </a:bodyPr>
        <a:lstStyle/>
        <a:p>
          <a:pPr lvl="0" algn="ctr" defTabSz="1689100">
            <a:lnSpc>
              <a:spcPct val="90000"/>
            </a:lnSpc>
            <a:spcBef>
              <a:spcPct val="0"/>
            </a:spcBef>
            <a:spcAft>
              <a:spcPct val="35000"/>
            </a:spcAft>
          </a:pPr>
          <a:r>
            <a:rPr lang="es-EC" sz="3800" kern="1200" dirty="0" smtClean="0">
              <a:solidFill>
                <a:schemeClr val="tx1"/>
              </a:solidFill>
            </a:rPr>
            <a:t>Matriz Productiva Siglo XX</a:t>
          </a:r>
          <a:endParaRPr lang="es-EC" sz="3800" kern="1200" dirty="0">
            <a:solidFill>
              <a:schemeClr val="tx1"/>
            </a:solidFill>
          </a:endParaRPr>
        </a:p>
        <a:p>
          <a:pPr marL="285750" lvl="1" indent="-285750" algn="l" defTabSz="1333500">
            <a:lnSpc>
              <a:spcPct val="90000"/>
            </a:lnSpc>
            <a:spcBef>
              <a:spcPct val="0"/>
            </a:spcBef>
            <a:spcAft>
              <a:spcPct val="15000"/>
            </a:spcAft>
            <a:buChar char="••"/>
          </a:pPr>
          <a:r>
            <a:rPr lang="es-EC" sz="3000" kern="1200" dirty="0" smtClean="0">
              <a:solidFill>
                <a:schemeClr val="tx1"/>
              </a:solidFill>
            </a:rPr>
            <a:t>Bienes primarios</a:t>
          </a:r>
          <a:endParaRPr lang="es-EC" sz="3000" kern="1200" dirty="0">
            <a:solidFill>
              <a:schemeClr val="tx1"/>
            </a:solidFill>
          </a:endParaRPr>
        </a:p>
        <a:p>
          <a:pPr marL="285750" lvl="1" indent="-285750" algn="l" defTabSz="1333500">
            <a:lnSpc>
              <a:spcPct val="90000"/>
            </a:lnSpc>
            <a:spcBef>
              <a:spcPct val="0"/>
            </a:spcBef>
            <a:spcAft>
              <a:spcPct val="15000"/>
            </a:spcAft>
            <a:buChar char="••"/>
          </a:pPr>
          <a:r>
            <a:rPr lang="es-EC" sz="3000" kern="1200" dirty="0" smtClean="0">
              <a:solidFill>
                <a:schemeClr val="tx1"/>
              </a:solidFill>
            </a:rPr>
            <a:t>Sector artesanal</a:t>
          </a:r>
          <a:endParaRPr lang="es-EC" sz="3000" kern="1200" dirty="0">
            <a:solidFill>
              <a:schemeClr val="tx1"/>
            </a:solidFill>
          </a:endParaRPr>
        </a:p>
      </dsp:txBody>
      <dsp:txXfrm rot="16200000">
        <a:off x="-810762" y="814906"/>
        <a:ext cx="5616624" cy="3986810"/>
      </dsp:txXfrm>
    </dsp:sp>
    <dsp:sp modelId="{40FA9CF2-866A-4D0D-A4F0-848632CE4E22}">
      <dsp:nvSpPr>
        <dsp:cNvPr id="0" name=""/>
        <dsp:cNvSpPr/>
      </dsp:nvSpPr>
      <dsp:spPr>
        <a:xfrm rot="16200000">
          <a:off x="3475058" y="814906"/>
          <a:ext cx="5616624" cy="3986810"/>
        </a:xfrm>
        <a:prstGeom prst="flowChartManualOperati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1300" tIns="0" rIns="241882" bIns="0" numCol="1" spcCol="1270" anchor="t" anchorCtr="0">
          <a:noAutofit/>
        </a:bodyPr>
        <a:lstStyle/>
        <a:p>
          <a:pPr lvl="0" algn="ctr" defTabSz="1689100">
            <a:lnSpc>
              <a:spcPct val="90000"/>
            </a:lnSpc>
            <a:spcBef>
              <a:spcPct val="0"/>
            </a:spcBef>
            <a:spcAft>
              <a:spcPct val="35000"/>
            </a:spcAft>
          </a:pPr>
          <a:r>
            <a:rPr lang="es-EC" sz="3800" kern="1200" dirty="0" smtClean="0">
              <a:solidFill>
                <a:schemeClr val="tx1"/>
              </a:solidFill>
            </a:rPr>
            <a:t>Matriz Productiva PNBV 2013-2017</a:t>
          </a:r>
          <a:endParaRPr lang="es-EC" sz="3800" kern="1200" dirty="0">
            <a:solidFill>
              <a:schemeClr val="tx1"/>
            </a:solidFill>
          </a:endParaRPr>
        </a:p>
        <a:p>
          <a:pPr marL="285750" lvl="1" indent="-285750" algn="l" defTabSz="1333500">
            <a:lnSpc>
              <a:spcPct val="90000"/>
            </a:lnSpc>
            <a:spcBef>
              <a:spcPct val="0"/>
            </a:spcBef>
            <a:spcAft>
              <a:spcPct val="15000"/>
            </a:spcAft>
            <a:buChar char="••"/>
          </a:pPr>
          <a:r>
            <a:rPr lang="es-EC" sz="3000" kern="1200" dirty="0" smtClean="0">
              <a:solidFill>
                <a:schemeClr val="tx1"/>
              </a:solidFill>
            </a:rPr>
            <a:t>Maximización del valor agregado</a:t>
          </a:r>
          <a:endParaRPr lang="es-EC" sz="3000" kern="1200" dirty="0">
            <a:solidFill>
              <a:schemeClr val="tx1"/>
            </a:solidFill>
          </a:endParaRPr>
        </a:p>
        <a:p>
          <a:pPr marL="285750" lvl="1" indent="-285750" algn="l" defTabSz="1333500">
            <a:lnSpc>
              <a:spcPct val="90000"/>
            </a:lnSpc>
            <a:spcBef>
              <a:spcPct val="0"/>
            </a:spcBef>
            <a:spcAft>
              <a:spcPct val="15000"/>
            </a:spcAft>
            <a:buChar char="••"/>
          </a:pPr>
          <a:r>
            <a:rPr lang="es-EC" sz="3000" kern="1200" dirty="0" smtClean="0">
              <a:solidFill>
                <a:schemeClr val="tx1"/>
              </a:solidFill>
            </a:rPr>
            <a:t>Diversificación de Mercados</a:t>
          </a:r>
          <a:endParaRPr lang="es-EC" sz="3000" kern="1200" dirty="0">
            <a:solidFill>
              <a:schemeClr val="tx1"/>
            </a:solidFill>
          </a:endParaRPr>
        </a:p>
      </dsp:txBody>
      <dsp:txXfrm rot="16200000">
        <a:off x="3475058" y="814906"/>
        <a:ext cx="5616624" cy="398681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5268AA-A331-4DEE-8B44-30F40ABB1F04}">
      <dsp:nvSpPr>
        <dsp:cNvPr id="0" name=""/>
        <dsp:cNvSpPr/>
      </dsp:nvSpPr>
      <dsp:spPr>
        <a:xfrm rot="5400000">
          <a:off x="-292602" y="293819"/>
          <a:ext cx="1950685" cy="136547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endParaRPr lang="es-EC" sz="3700" kern="1200" dirty="0"/>
        </a:p>
      </dsp:txBody>
      <dsp:txXfrm rot="5400000">
        <a:off x="-292602" y="293819"/>
        <a:ext cx="1950685" cy="1365479"/>
      </dsp:txXfrm>
    </dsp:sp>
    <dsp:sp modelId="{6D7D2DF2-97DF-466B-8031-11B8D799F26C}">
      <dsp:nvSpPr>
        <dsp:cNvPr id="0" name=""/>
        <dsp:cNvSpPr/>
      </dsp:nvSpPr>
      <dsp:spPr>
        <a:xfrm rot="5400000">
          <a:off x="4297239" y="-2930542"/>
          <a:ext cx="1267945" cy="713146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s-EC" sz="3600" kern="1200" dirty="0" smtClean="0"/>
            <a:t>Inclusión Social</a:t>
          </a:r>
          <a:endParaRPr lang="es-EC" sz="3600" kern="1200" dirty="0"/>
        </a:p>
        <a:p>
          <a:pPr marL="285750" lvl="1" indent="-285750" algn="l" defTabSz="1600200">
            <a:lnSpc>
              <a:spcPct val="90000"/>
            </a:lnSpc>
            <a:spcBef>
              <a:spcPct val="0"/>
            </a:spcBef>
            <a:spcAft>
              <a:spcPct val="15000"/>
            </a:spcAft>
            <a:buChar char="••"/>
          </a:pPr>
          <a:r>
            <a:rPr lang="es-EC" sz="3600" kern="1200" dirty="0" smtClean="0"/>
            <a:t>Desarrollo Industrial</a:t>
          </a:r>
          <a:endParaRPr lang="es-EC" sz="3600" kern="1200" dirty="0"/>
        </a:p>
      </dsp:txBody>
      <dsp:txXfrm rot="5400000">
        <a:off x="4297239" y="-2930542"/>
        <a:ext cx="1267945" cy="7131464"/>
      </dsp:txXfrm>
    </dsp:sp>
    <dsp:sp modelId="{BA4E5137-7303-4A21-9AB1-AEBCF872F51C}">
      <dsp:nvSpPr>
        <dsp:cNvPr id="0" name=""/>
        <dsp:cNvSpPr/>
      </dsp:nvSpPr>
      <dsp:spPr>
        <a:xfrm rot="5400000">
          <a:off x="-292602" y="2053564"/>
          <a:ext cx="1950685" cy="1365479"/>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endParaRPr lang="es-EC" sz="3700" kern="1200"/>
        </a:p>
      </dsp:txBody>
      <dsp:txXfrm rot="5400000">
        <a:off x="-292602" y="2053564"/>
        <a:ext cx="1950685" cy="1365479"/>
      </dsp:txXfrm>
    </dsp:sp>
    <dsp:sp modelId="{8D2D0CA1-6487-4466-946E-CA7E4FA87B94}">
      <dsp:nvSpPr>
        <dsp:cNvPr id="0" name=""/>
        <dsp:cNvSpPr/>
      </dsp:nvSpPr>
      <dsp:spPr>
        <a:xfrm rot="5400000">
          <a:off x="4297239" y="-1170798"/>
          <a:ext cx="1267945" cy="7131464"/>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s-EC" sz="3600" kern="1200" dirty="0" smtClean="0"/>
            <a:t>Mejora en el Sistema Educativo</a:t>
          </a:r>
          <a:endParaRPr lang="es-EC" sz="3600" kern="1200" dirty="0"/>
        </a:p>
        <a:p>
          <a:pPr marL="285750" lvl="1" indent="-285750" algn="l" defTabSz="1600200">
            <a:lnSpc>
              <a:spcPct val="90000"/>
            </a:lnSpc>
            <a:spcBef>
              <a:spcPct val="0"/>
            </a:spcBef>
            <a:spcAft>
              <a:spcPct val="15000"/>
            </a:spcAft>
            <a:buChar char="••"/>
          </a:pPr>
          <a:r>
            <a:rPr lang="es-EC" sz="3600" kern="1200" dirty="0" smtClean="0"/>
            <a:t>Capacitación al Talento Humano</a:t>
          </a:r>
          <a:endParaRPr lang="es-EC" sz="3600" kern="1200" dirty="0"/>
        </a:p>
      </dsp:txBody>
      <dsp:txXfrm rot="5400000">
        <a:off x="4297239" y="-1170798"/>
        <a:ext cx="1267945" cy="7131464"/>
      </dsp:txXfrm>
    </dsp:sp>
    <dsp:sp modelId="{4ECA87D1-9022-4FF6-A9F2-B818CCE79F85}">
      <dsp:nvSpPr>
        <dsp:cNvPr id="0" name=""/>
        <dsp:cNvSpPr/>
      </dsp:nvSpPr>
      <dsp:spPr>
        <a:xfrm rot="5400000">
          <a:off x="-292602" y="3813308"/>
          <a:ext cx="1950685" cy="1365479"/>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endParaRPr lang="es-EC" sz="3700" kern="1200" dirty="0"/>
        </a:p>
      </dsp:txBody>
      <dsp:txXfrm rot="5400000">
        <a:off x="-292602" y="3813308"/>
        <a:ext cx="1950685" cy="1365479"/>
      </dsp:txXfrm>
    </dsp:sp>
    <dsp:sp modelId="{CE9ED4C8-5734-410C-AEEC-0DF8235B8E6A}">
      <dsp:nvSpPr>
        <dsp:cNvPr id="0" name=""/>
        <dsp:cNvSpPr/>
      </dsp:nvSpPr>
      <dsp:spPr>
        <a:xfrm rot="5400000">
          <a:off x="4297239" y="588946"/>
          <a:ext cx="1267945" cy="7131464"/>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s-EC" sz="3600" kern="1200" smtClean="0"/>
            <a:t>Mejora de Infraestructura </a:t>
          </a:r>
          <a:endParaRPr lang="es-EC" sz="3600" kern="1200" dirty="0"/>
        </a:p>
        <a:p>
          <a:pPr marL="285750" lvl="1" indent="-285750" algn="l" defTabSz="1600200">
            <a:lnSpc>
              <a:spcPct val="90000"/>
            </a:lnSpc>
            <a:spcBef>
              <a:spcPct val="0"/>
            </a:spcBef>
            <a:spcAft>
              <a:spcPct val="15000"/>
            </a:spcAft>
            <a:buChar char="••"/>
          </a:pPr>
          <a:r>
            <a:rPr lang="es-EC" sz="3600" kern="1200" dirty="0" smtClean="0"/>
            <a:t>Desarrollo de Comunicaciones</a:t>
          </a:r>
          <a:endParaRPr lang="es-EC" sz="3600" kern="1200" dirty="0"/>
        </a:p>
      </dsp:txBody>
      <dsp:txXfrm rot="5400000">
        <a:off x="4297239" y="588946"/>
        <a:ext cx="1267945" cy="713146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F63220-33CA-4C5A-8F54-16227F9E3719}" type="datetimeFigureOut">
              <a:rPr lang="es-EC" smtClean="0"/>
              <a:pPr/>
              <a:t>05/02/2016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62A2E-1020-41E5-B7DC-213CDD3A5318}" type="slidenum">
              <a:rPr lang="es-EC" smtClean="0"/>
              <a:pPr/>
              <a:t>‹Nº›</a:t>
            </a:fld>
            <a:endParaRPr lang="es-EC"/>
          </a:p>
        </p:txBody>
      </p:sp>
    </p:spTree>
    <p:extLst>
      <p:ext uri="{BB962C8B-B14F-4D97-AF65-F5344CB8AC3E}">
        <p14:creationId xmlns:p14="http://schemas.microsoft.com/office/powerpoint/2010/main" xmlns="" val="1086654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1</a:t>
            </a:fld>
            <a:endParaRPr lang="es-EC"/>
          </a:p>
        </p:txBody>
      </p:sp>
    </p:spTree>
    <p:extLst>
      <p:ext uri="{BB962C8B-B14F-4D97-AF65-F5344CB8AC3E}">
        <p14:creationId xmlns:p14="http://schemas.microsoft.com/office/powerpoint/2010/main" xmlns="" val="306355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10</a:t>
            </a:fld>
            <a:endParaRPr lang="es-EC"/>
          </a:p>
        </p:txBody>
      </p:sp>
    </p:spTree>
    <p:extLst>
      <p:ext uri="{BB962C8B-B14F-4D97-AF65-F5344CB8AC3E}">
        <p14:creationId xmlns:p14="http://schemas.microsoft.com/office/powerpoint/2010/main" xmlns="" val="4247004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11</a:t>
            </a:fld>
            <a:endParaRPr lang="es-EC"/>
          </a:p>
        </p:txBody>
      </p:sp>
    </p:spTree>
    <p:extLst>
      <p:ext uri="{BB962C8B-B14F-4D97-AF65-F5344CB8AC3E}">
        <p14:creationId xmlns:p14="http://schemas.microsoft.com/office/powerpoint/2010/main" xmlns="" val="593271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12</a:t>
            </a:fld>
            <a:endParaRPr lang="es-EC"/>
          </a:p>
        </p:txBody>
      </p:sp>
    </p:spTree>
    <p:extLst>
      <p:ext uri="{BB962C8B-B14F-4D97-AF65-F5344CB8AC3E}">
        <p14:creationId xmlns:p14="http://schemas.microsoft.com/office/powerpoint/2010/main" xmlns="" val="513845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13</a:t>
            </a:fld>
            <a:endParaRPr lang="es-EC"/>
          </a:p>
        </p:txBody>
      </p:sp>
    </p:spTree>
    <p:extLst>
      <p:ext uri="{BB962C8B-B14F-4D97-AF65-F5344CB8AC3E}">
        <p14:creationId xmlns:p14="http://schemas.microsoft.com/office/powerpoint/2010/main" xmlns="" val="425123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14</a:t>
            </a:fld>
            <a:endParaRPr lang="es-EC"/>
          </a:p>
        </p:txBody>
      </p:sp>
    </p:spTree>
    <p:extLst>
      <p:ext uri="{BB962C8B-B14F-4D97-AF65-F5344CB8AC3E}">
        <p14:creationId xmlns:p14="http://schemas.microsoft.com/office/powerpoint/2010/main" xmlns="" val="3215707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15</a:t>
            </a:fld>
            <a:endParaRPr lang="es-EC"/>
          </a:p>
        </p:txBody>
      </p:sp>
    </p:spTree>
    <p:extLst>
      <p:ext uri="{BB962C8B-B14F-4D97-AF65-F5344CB8AC3E}">
        <p14:creationId xmlns:p14="http://schemas.microsoft.com/office/powerpoint/2010/main" xmlns="" val="1622203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16</a:t>
            </a:fld>
            <a:endParaRPr lang="es-EC"/>
          </a:p>
        </p:txBody>
      </p:sp>
    </p:spTree>
    <p:extLst>
      <p:ext uri="{BB962C8B-B14F-4D97-AF65-F5344CB8AC3E}">
        <p14:creationId xmlns:p14="http://schemas.microsoft.com/office/powerpoint/2010/main" xmlns="" val="4248999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17</a:t>
            </a:fld>
            <a:endParaRPr lang="es-EC"/>
          </a:p>
        </p:txBody>
      </p:sp>
    </p:spTree>
    <p:extLst>
      <p:ext uri="{BB962C8B-B14F-4D97-AF65-F5344CB8AC3E}">
        <p14:creationId xmlns:p14="http://schemas.microsoft.com/office/powerpoint/2010/main" xmlns="" val="2248348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18</a:t>
            </a:fld>
            <a:endParaRPr lang="es-EC"/>
          </a:p>
        </p:txBody>
      </p:sp>
    </p:spTree>
    <p:extLst>
      <p:ext uri="{BB962C8B-B14F-4D97-AF65-F5344CB8AC3E}">
        <p14:creationId xmlns:p14="http://schemas.microsoft.com/office/powerpoint/2010/main" xmlns="" val="2566376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19</a:t>
            </a:fld>
            <a:endParaRPr lang="es-EC"/>
          </a:p>
        </p:txBody>
      </p:sp>
    </p:spTree>
    <p:extLst>
      <p:ext uri="{BB962C8B-B14F-4D97-AF65-F5344CB8AC3E}">
        <p14:creationId xmlns:p14="http://schemas.microsoft.com/office/powerpoint/2010/main" xmlns="" val="256637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2</a:t>
            </a:fld>
            <a:endParaRPr lang="es-EC"/>
          </a:p>
        </p:txBody>
      </p:sp>
    </p:spTree>
    <p:extLst>
      <p:ext uri="{BB962C8B-B14F-4D97-AF65-F5344CB8AC3E}">
        <p14:creationId xmlns:p14="http://schemas.microsoft.com/office/powerpoint/2010/main" xmlns="" val="613933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20</a:t>
            </a:fld>
            <a:endParaRPr lang="es-EC"/>
          </a:p>
        </p:txBody>
      </p:sp>
    </p:spTree>
    <p:extLst>
      <p:ext uri="{BB962C8B-B14F-4D97-AF65-F5344CB8AC3E}">
        <p14:creationId xmlns:p14="http://schemas.microsoft.com/office/powerpoint/2010/main" xmlns="" val="102553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3</a:t>
            </a:fld>
            <a:endParaRPr lang="es-EC"/>
          </a:p>
        </p:txBody>
      </p:sp>
    </p:spTree>
    <p:extLst>
      <p:ext uri="{BB962C8B-B14F-4D97-AF65-F5344CB8AC3E}">
        <p14:creationId xmlns:p14="http://schemas.microsoft.com/office/powerpoint/2010/main" xmlns="" val="163919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4</a:t>
            </a:fld>
            <a:endParaRPr lang="es-EC"/>
          </a:p>
        </p:txBody>
      </p:sp>
    </p:spTree>
    <p:extLst>
      <p:ext uri="{BB962C8B-B14F-4D97-AF65-F5344CB8AC3E}">
        <p14:creationId xmlns:p14="http://schemas.microsoft.com/office/powerpoint/2010/main" xmlns="" val="15253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5</a:t>
            </a:fld>
            <a:endParaRPr lang="es-EC"/>
          </a:p>
        </p:txBody>
      </p:sp>
    </p:spTree>
    <p:extLst>
      <p:ext uri="{BB962C8B-B14F-4D97-AF65-F5344CB8AC3E}">
        <p14:creationId xmlns:p14="http://schemas.microsoft.com/office/powerpoint/2010/main" xmlns="" val="412703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6</a:t>
            </a:fld>
            <a:endParaRPr lang="es-EC"/>
          </a:p>
        </p:txBody>
      </p:sp>
    </p:spTree>
    <p:extLst>
      <p:ext uri="{BB962C8B-B14F-4D97-AF65-F5344CB8AC3E}">
        <p14:creationId xmlns:p14="http://schemas.microsoft.com/office/powerpoint/2010/main" xmlns="" val="1194171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7</a:t>
            </a:fld>
            <a:endParaRPr lang="es-EC"/>
          </a:p>
        </p:txBody>
      </p:sp>
    </p:spTree>
    <p:extLst>
      <p:ext uri="{BB962C8B-B14F-4D97-AF65-F5344CB8AC3E}">
        <p14:creationId xmlns:p14="http://schemas.microsoft.com/office/powerpoint/2010/main" xmlns="" val="2426514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8</a:t>
            </a:fld>
            <a:endParaRPr lang="es-EC"/>
          </a:p>
        </p:txBody>
      </p:sp>
    </p:spTree>
    <p:extLst>
      <p:ext uri="{BB962C8B-B14F-4D97-AF65-F5344CB8AC3E}">
        <p14:creationId xmlns:p14="http://schemas.microsoft.com/office/powerpoint/2010/main" xmlns="" val="344530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2862A2E-1020-41E5-B7DC-213CDD3A5318}" type="slidenum">
              <a:rPr lang="es-EC" smtClean="0"/>
              <a:pPr/>
              <a:t>9</a:t>
            </a:fld>
            <a:endParaRPr lang="es-EC"/>
          </a:p>
        </p:txBody>
      </p:sp>
    </p:spTree>
    <p:extLst>
      <p:ext uri="{BB962C8B-B14F-4D97-AF65-F5344CB8AC3E}">
        <p14:creationId xmlns:p14="http://schemas.microsoft.com/office/powerpoint/2010/main" xmlns="" val="58044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AF865A0A-658E-4896-A1D5-417E450A1E27}" type="datetimeFigureOut">
              <a:rPr lang="es-EC" smtClean="0"/>
              <a:pPr/>
              <a:t>05/02/2016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F446CA0-4A76-4EF5-AB03-642E341F9F5A}" type="slidenum">
              <a:rPr lang="es-EC" smtClean="0"/>
              <a:pPr/>
              <a:t>‹Nº›</a:t>
            </a:fld>
            <a:endParaRPr lang="es-EC"/>
          </a:p>
        </p:txBody>
      </p:sp>
    </p:spTree>
    <p:extLst>
      <p:ext uri="{BB962C8B-B14F-4D97-AF65-F5344CB8AC3E}">
        <p14:creationId xmlns:p14="http://schemas.microsoft.com/office/powerpoint/2010/main" xmlns="" val="76251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F865A0A-658E-4896-A1D5-417E450A1E27}" type="datetimeFigureOut">
              <a:rPr lang="es-EC" smtClean="0"/>
              <a:pPr/>
              <a:t>05/02/2016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F446CA0-4A76-4EF5-AB03-642E341F9F5A}" type="slidenum">
              <a:rPr lang="es-EC" smtClean="0"/>
              <a:pPr/>
              <a:t>‹Nº›</a:t>
            </a:fld>
            <a:endParaRPr lang="es-EC"/>
          </a:p>
        </p:txBody>
      </p:sp>
    </p:spTree>
    <p:extLst>
      <p:ext uri="{BB962C8B-B14F-4D97-AF65-F5344CB8AC3E}">
        <p14:creationId xmlns:p14="http://schemas.microsoft.com/office/powerpoint/2010/main" xmlns="" val="184481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F865A0A-658E-4896-A1D5-417E450A1E27}" type="datetimeFigureOut">
              <a:rPr lang="es-EC" smtClean="0"/>
              <a:pPr/>
              <a:t>05/02/2016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F446CA0-4A76-4EF5-AB03-642E341F9F5A}" type="slidenum">
              <a:rPr lang="es-EC" smtClean="0"/>
              <a:pPr/>
              <a:t>‹Nº›</a:t>
            </a:fld>
            <a:endParaRPr lang="es-EC"/>
          </a:p>
        </p:txBody>
      </p:sp>
    </p:spTree>
    <p:extLst>
      <p:ext uri="{BB962C8B-B14F-4D97-AF65-F5344CB8AC3E}">
        <p14:creationId xmlns:p14="http://schemas.microsoft.com/office/powerpoint/2010/main" xmlns="" val="242089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F865A0A-658E-4896-A1D5-417E450A1E27}" type="datetimeFigureOut">
              <a:rPr lang="es-EC" smtClean="0"/>
              <a:pPr/>
              <a:t>05/02/2016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F446CA0-4A76-4EF5-AB03-642E341F9F5A}" type="slidenum">
              <a:rPr lang="es-EC" smtClean="0"/>
              <a:pPr/>
              <a:t>‹Nº›</a:t>
            </a:fld>
            <a:endParaRPr lang="es-EC"/>
          </a:p>
        </p:txBody>
      </p:sp>
    </p:spTree>
    <p:extLst>
      <p:ext uri="{BB962C8B-B14F-4D97-AF65-F5344CB8AC3E}">
        <p14:creationId xmlns:p14="http://schemas.microsoft.com/office/powerpoint/2010/main" xmlns="" val="33431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F865A0A-658E-4896-A1D5-417E450A1E27}" type="datetimeFigureOut">
              <a:rPr lang="es-EC" smtClean="0"/>
              <a:pPr/>
              <a:t>05/02/2016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F446CA0-4A76-4EF5-AB03-642E341F9F5A}" type="slidenum">
              <a:rPr lang="es-EC" smtClean="0"/>
              <a:pPr/>
              <a:t>‹Nº›</a:t>
            </a:fld>
            <a:endParaRPr lang="es-EC"/>
          </a:p>
        </p:txBody>
      </p:sp>
    </p:spTree>
    <p:extLst>
      <p:ext uri="{BB962C8B-B14F-4D97-AF65-F5344CB8AC3E}">
        <p14:creationId xmlns:p14="http://schemas.microsoft.com/office/powerpoint/2010/main" xmlns="" val="129742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AF865A0A-658E-4896-A1D5-417E450A1E27}" type="datetimeFigureOut">
              <a:rPr lang="es-EC" smtClean="0"/>
              <a:pPr/>
              <a:t>05/02/2016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F446CA0-4A76-4EF5-AB03-642E341F9F5A}" type="slidenum">
              <a:rPr lang="es-EC" smtClean="0"/>
              <a:pPr/>
              <a:t>‹Nº›</a:t>
            </a:fld>
            <a:endParaRPr lang="es-EC"/>
          </a:p>
        </p:txBody>
      </p:sp>
    </p:spTree>
    <p:extLst>
      <p:ext uri="{BB962C8B-B14F-4D97-AF65-F5344CB8AC3E}">
        <p14:creationId xmlns:p14="http://schemas.microsoft.com/office/powerpoint/2010/main" xmlns="" val="334822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AF865A0A-658E-4896-A1D5-417E450A1E27}" type="datetimeFigureOut">
              <a:rPr lang="es-EC" smtClean="0"/>
              <a:pPr/>
              <a:t>05/02/2016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F446CA0-4A76-4EF5-AB03-642E341F9F5A}" type="slidenum">
              <a:rPr lang="es-EC" smtClean="0"/>
              <a:pPr/>
              <a:t>‹Nº›</a:t>
            </a:fld>
            <a:endParaRPr lang="es-EC"/>
          </a:p>
        </p:txBody>
      </p:sp>
    </p:spTree>
    <p:extLst>
      <p:ext uri="{BB962C8B-B14F-4D97-AF65-F5344CB8AC3E}">
        <p14:creationId xmlns:p14="http://schemas.microsoft.com/office/powerpoint/2010/main" xmlns="" val="407630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F865A0A-658E-4896-A1D5-417E450A1E27}" type="datetimeFigureOut">
              <a:rPr lang="es-EC" smtClean="0"/>
              <a:pPr/>
              <a:t>05/02/2016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F446CA0-4A76-4EF5-AB03-642E341F9F5A}" type="slidenum">
              <a:rPr lang="es-EC" smtClean="0"/>
              <a:pPr/>
              <a:t>‹Nº›</a:t>
            </a:fld>
            <a:endParaRPr lang="es-EC"/>
          </a:p>
        </p:txBody>
      </p:sp>
    </p:spTree>
    <p:extLst>
      <p:ext uri="{BB962C8B-B14F-4D97-AF65-F5344CB8AC3E}">
        <p14:creationId xmlns:p14="http://schemas.microsoft.com/office/powerpoint/2010/main" xmlns="" val="205812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F865A0A-658E-4896-A1D5-417E450A1E27}" type="datetimeFigureOut">
              <a:rPr lang="es-EC" smtClean="0"/>
              <a:pPr/>
              <a:t>05/02/2016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F446CA0-4A76-4EF5-AB03-642E341F9F5A}" type="slidenum">
              <a:rPr lang="es-EC" smtClean="0"/>
              <a:pPr/>
              <a:t>‹Nº›</a:t>
            </a:fld>
            <a:endParaRPr lang="es-EC"/>
          </a:p>
        </p:txBody>
      </p:sp>
    </p:spTree>
    <p:extLst>
      <p:ext uri="{BB962C8B-B14F-4D97-AF65-F5344CB8AC3E}">
        <p14:creationId xmlns:p14="http://schemas.microsoft.com/office/powerpoint/2010/main" xmlns="" val="147524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F865A0A-658E-4896-A1D5-417E450A1E27}" type="datetimeFigureOut">
              <a:rPr lang="es-EC" smtClean="0"/>
              <a:pPr/>
              <a:t>05/02/2016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F446CA0-4A76-4EF5-AB03-642E341F9F5A}" type="slidenum">
              <a:rPr lang="es-EC" smtClean="0"/>
              <a:pPr/>
              <a:t>‹Nº›</a:t>
            </a:fld>
            <a:endParaRPr lang="es-EC"/>
          </a:p>
        </p:txBody>
      </p:sp>
    </p:spTree>
    <p:extLst>
      <p:ext uri="{BB962C8B-B14F-4D97-AF65-F5344CB8AC3E}">
        <p14:creationId xmlns:p14="http://schemas.microsoft.com/office/powerpoint/2010/main" xmlns="" val="303902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F865A0A-658E-4896-A1D5-417E450A1E27}" type="datetimeFigureOut">
              <a:rPr lang="es-EC" smtClean="0"/>
              <a:pPr/>
              <a:t>05/02/2016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F446CA0-4A76-4EF5-AB03-642E341F9F5A}" type="slidenum">
              <a:rPr lang="es-EC" smtClean="0"/>
              <a:pPr/>
              <a:t>‹Nº›</a:t>
            </a:fld>
            <a:endParaRPr lang="es-EC"/>
          </a:p>
        </p:txBody>
      </p:sp>
    </p:spTree>
    <p:extLst>
      <p:ext uri="{BB962C8B-B14F-4D97-AF65-F5344CB8AC3E}">
        <p14:creationId xmlns:p14="http://schemas.microsoft.com/office/powerpoint/2010/main" xmlns="" val="115703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65A0A-658E-4896-A1D5-417E450A1E27}" type="datetimeFigureOut">
              <a:rPr lang="es-EC" smtClean="0"/>
              <a:pPr/>
              <a:t>05/02/2016</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46CA0-4A76-4EF5-AB03-642E341F9F5A}" type="slidenum">
              <a:rPr lang="es-EC" smtClean="0"/>
              <a:pPr/>
              <a:t>‹Nº›</a:t>
            </a:fld>
            <a:endParaRPr lang="es-EC"/>
          </a:p>
        </p:txBody>
      </p:sp>
    </p:spTree>
    <p:extLst>
      <p:ext uri="{BB962C8B-B14F-4D97-AF65-F5344CB8AC3E}">
        <p14:creationId xmlns:p14="http://schemas.microsoft.com/office/powerpoint/2010/main" xmlns="" val="3057766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iencia.espe.edu.ec/wp-content/uploads/2014/01/espe-pequ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35696" y="260648"/>
            <a:ext cx="5688632" cy="211197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395536" y="2348880"/>
            <a:ext cx="8640960" cy="2308324"/>
          </a:xfrm>
          <a:prstGeom prst="rect">
            <a:avLst/>
          </a:prstGeom>
          <a:noFill/>
        </p:spPr>
        <p:txBody>
          <a:bodyPr wrap="square" rtlCol="0">
            <a:spAutoFit/>
          </a:bodyPr>
          <a:lstStyle/>
          <a:p>
            <a:pPr algn="ctr"/>
            <a:r>
              <a:rPr lang="es-EC" sz="2400" b="1" dirty="0" smtClean="0">
                <a:latin typeface="Times New Roman" pitchFamily="18" charset="0"/>
                <a:cs typeface="Times New Roman" pitchFamily="18" charset="0"/>
              </a:rPr>
              <a:t>PROYECTO DE INVESTIGACIÓN:</a:t>
            </a:r>
          </a:p>
          <a:p>
            <a:pPr algn="ctr"/>
            <a:endParaRPr lang="es-EC" sz="2400" b="1" dirty="0">
              <a:latin typeface="Times New Roman" pitchFamily="18" charset="0"/>
              <a:cs typeface="Times New Roman" pitchFamily="18" charset="0"/>
            </a:endParaRPr>
          </a:p>
          <a:p>
            <a:pPr algn="ctr"/>
            <a:r>
              <a:rPr lang="es-EC" sz="2400" b="1" dirty="0" smtClean="0">
                <a:latin typeface="Times New Roman" pitchFamily="18" charset="0"/>
                <a:cs typeface="Times New Roman" pitchFamily="18" charset="0"/>
              </a:rPr>
              <a:t>ANÁLISIS COMPARATIVO DE LA MATRIZ PRODUCTIVA ECUATORIANA DEL SIGLO XX, CON EL CAMBIO DE MATRIZ PRODUCTIVA PROPUESTA EN EL PLAN NACIONAL DEL BUEN VIVIR 2013-2017</a:t>
            </a:r>
            <a:endParaRPr lang="es-EC" sz="2400" b="1" dirty="0">
              <a:latin typeface="Times New Roman" pitchFamily="18" charset="0"/>
              <a:cs typeface="Times New Roman" pitchFamily="18" charset="0"/>
            </a:endParaRPr>
          </a:p>
        </p:txBody>
      </p:sp>
      <p:sp>
        <p:nvSpPr>
          <p:cNvPr id="3" name="2 CuadroTexto"/>
          <p:cNvSpPr txBox="1"/>
          <p:nvPr/>
        </p:nvSpPr>
        <p:spPr>
          <a:xfrm>
            <a:off x="611560" y="5229200"/>
            <a:ext cx="3024336" cy="369332"/>
          </a:xfrm>
          <a:prstGeom prst="rect">
            <a:avLst/>
          </a:prstGeom>
          <a:noFill/>
        </p:spPr>
        <p:txBody>
          <a:bodyPr wrap="square" rtlCol="0">
            <a:spAutoFit/>
          </a:bodyPr>
          <a:lstStyle/>
          <a:p>
            <a:r>
              <a:rPr lang="es-EC" dirty="0" smtClean="0">
                <a:latin typeface="Times New Roman" pitchFamily="18" charset="0"/>
                <a:cs typeface="Times New Roman" pitchFamily="18" charset="0"/>
              </a:rPr>
              <a:t>Tutora: </a:t>
            </a:r>
            <a:r>
              <a:rPr lang="es-EC" dirty="0" err="1" smtClean="0">
                <a:latin typeface="Times New Roman" pitchFamily="18" charset="0"/>
                <a:cs typeface="Times New Roman" pitchFamily="18" charset="0"/>
              </a:rPr>
              <a:t>Msc</a:t>
            </a:r>
            <a:r>
              <a:rPr lang="es-EC" dirty="0" smtClean="0">
                <a:latin typeface="Times New Roman" pitchFamily="18" charset="0"/>
                <a:cs typeface="Times New Roman" pitchFamily="18" charset="0"/>
              </a:rPr>
              <a:t>. Alicia Montero</a:t>
            </a:r>
            <a:endParaRPr lang="es-EC" dirty="0">
              <a:latin typeface="Times New Roman" pitchFamily="18" charset="0"/>
              <a:cs typeface="Times New Roman" pitchFamily="18" charset="0"/>
            </a:endParaRPr>
          </a:p>
        </p:txBody>
      </p:sp>
      <p:sp>
        <p:nvSpPr>
          <p:cNvPr id="5" name="4 CuadroTexto"/>
          <p:cNvSpPr txBox="1"/>
          <p:nvPr/>
        </p:nvSpPr>
        <p:spPr>
          <a:xfrm>
            <a:off x="4932040" y="5249091"/>
            <a:ext cx="3024336" cy="646331"/>
          </a:xfrm>
          <a:prstGeom prst="rect">
            <a:avLst/>
          </a:prstGeom>
          <a:noFill/>
        </p:spPr>
        <p:txBody>
          <a:bodyPr wrap="square" rtlCol="0">
            <a:spAutoFit/>
          </a:bodyPr>
          <a:lstStyle/>
          <a:p>
            <a:r>
              <a:rPr lang="es-EC" dirty="0" smtClean="0">
                <a:latin typeface="Times New Roman" pitchFamily="18" charset="0"/>
                <a:cs typeface="Times New Roman" pitchFamily="18" charset="0"/>
              </a:rPr>
              <a:t>Autores: 	Danny Arias</a:t>
            </a:r>
          </a:p>
          <a:p>
            <a:r>
              <a:rPr lang="es-EC" dirty="0">
                <a:latin typeface="Times New Roman" pitchFamily="18" charset="0"/>
                <a:cs typeface="Times New Roman" pitchFamily="18" charset="0"/>
              </a:rPr>
              <a:t>	</a:t>
            </a:r>
            <a:r>
              <a:rPr lang="es-EC" dirty="0" smtClean="0">
                <a:latin typeface="Times New Roman" pitchFamily="18" charset="0"/>
                <a:cs typeface="Times New Roman" pitchFamily="18" charset="0"/>
              </a:rPr>
              <a:t>Daniela </a:t>
            </a:r>
            <a:r>
              <a:rPr lang="es-EC" dirty="0" err="1" smtClean="0">
                <a:latin typeface="Times New Roman" pitchFamily="18" charset="0"/>
                <a:cs typeface="Times New Roman" pitchFamily="18" charset="0"/>
              </a:rPr>
              <a:t>Calispa</a:t>
            </a:r>
            <a:endParaRPr lang="es-EC" dirty="0">
              <a:latin typeface="Times New Roman" pitchFamily="18" charset="0"/>
              <a:cs typeface="Times New Roman" pitchFamily="18" charset="0"/>
            </a:endParaRPr>
          </a:p>
        </p:txBody>
      </p:sp>
    </p:spTree>
    <p:extLst>
      <p:ext uri="{BB962C8B-B14F-4D97-AF65-F5344CB8AC3E}">
        <p14:creationId xmlns:p14="http://schemas.microsoft.com/office/powerpoint/2010/main" xmlns="" val="192721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rmAutofit fontScale="90000"/>
          </a:bodyPr>
          <a:lstStyle/>
          <a:p>
            <a:r>
              <a:rPr lang="es-EC" b="1" dirty="0" smtClean="0"/>
              <a:t>Ejes para el cambio de la Matriz productiva</a:t>
            </a:r>
            <a:endParaRPr lang="es-EC" b="1" dirty="0"/>
          </a:p>
        </p:txBody>
      </p:sp>
      <p:graphicFrame>
        <p:nvGraphicFramePr>
          <p:cNvPr id="4" name="Diagrama 3"/>
          <p:cNvGraphicFramePr/>
          <p:nvPr>
            <p:extLst>
              <p:ext uri="{D42A27DB-BD31-4B8C-83A1-F6EECF244321}">
                <p14:modId xmlns:p14="http://schemas.microsoft.com/office/powerpoint/2010/main" xmlns="" val="3812243840"/>
              </p:ext>
            </p:extLst>
          </p:nvPr>
        </p:nvGraphicFramePr>
        <p:xfrm>
          <a:off x="251520" y="1772816"/>
          <a:ext cx="864096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68836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97768"/>
            <a:ext cx="4104456" cy="1143000"/>
          </a:xfrm>
        </p:spPr>
        <p:txBody>
          <a:bodyPr>
            <a:normAutofit/>
          </a:bodyPr>
          <a:lstStyle/>
          <a:p>
            <a:r>
              <a:rPr lang="es-EC" sz="2800" b="1" dirty="0"/>
              <a:t>Industrias por orden de </a:t>
            </a:r>
            <a:r>
              <a:rPr lang="es-EC" sz="2800" b="1" dirty="0" smtClean="0"/>
              <a:t>prioridad</a:t>
            </a:r>
            <a:endParaRPr lang="es-EC"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64855651"/>
              </p:ext>
            </p:extLst>
          </p:nvPr>
        </p:nvGraphicFramePr>
        <p:xfrm>
          <a:off x="683568" y="1484782"/>
          <a:ext cx="3744416" cy="4345674"/>
        </p:xfrm>
        <a:graphic>
          <a:graphicData uri="http://schemas.openxmlformats.org/drawingml/2006/table">
            <a:tbl>
              <a:tblPr/>
              <a:tblGrid>
                <a:gridCol w="780086"/>
                <a:gridCol w="2964330"/>
              </a:tblGrid>
              <a:tr h="238119">
                <a:tc>
                  <a:txBody>
                    <a:bodyPr/>
                    <a:lstStyle/>
                    <a:p>
                      <a:pPr algn="ctr">
                        <a:spcAft>
                          <a:spcPts val="0"/>
                        </a:spcAft>
                      </a:pPr>
                      <a:r>
                        <a:rPr lang="es-EC" sz="1200" b="1" dirty="0">
                          <a:solidFill>
                            <a:srgbClr val="FFFFFF"/>
                          </a:solidFill>
                          <a:latin typeface="Arial"/>
                          <a:cs typeface="Times New Roman"/>
                        </a:rPr>
                        <a:t>Sector</a:t>
                      </a:r>
                      <a:endParaRPr lang="es-EC" sz="1100" b="1" dirty="0">
                        <a:latin typeface="Calibri"/>
                        <a:cs typeface="Times New Roman"/>
                      </a:endParaRPr>
                    </a:p>
                  </a:txBody>
                  <a:tcPr marL="68580" marR="68580"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5B9BD5"/>
                    </a:solidFill>
                  </a:tcPr>
                </a:tc>
                <a:tc>
                  <a:txBody>
                    <a:bodyPr/>
                    <a:lstStyle/>
                    <a:p>
                      <a:pPr algn="ctr">
                        <a:spcAft>
                          <a:spcPts val="0"/>
                        </a:spcAft>
                      </a:pPr>
                      <a:r>
                        <a:rPr lang="es-EC" sz="1200" b="1" dirty="0">
                          <a:solidFill>
                            <a:srgbClr val="FFFFFF"/>
                          </a:solidFill>
                          <a:latin typeface="Arial"/>
                          <a:cs typeface="Times New Roman"/>
                        </a:rPr>
                        <a:t>Industria</a:t>
                      </a:r>
                      <a:endParaRPr lang="es-EC" sz="1100" b="1" dirty="0">
                        <a:latin typeface="Calibri"/>
                        <a:cs typeface="Times New Roman"/>
                      </a:endParaRPr>
                    </a:p>
                  </a:txBody>
                  <a:tcPr marL="68580" marR="68580"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5B9BD5"/>
                    </a:solidFill>
                  </a:tcPr>
                </a:tc>
              </a:tr>
              <a:tr h="273837">
                <a:tc rowSpan="8">
                  <a:txBody>
                    <a:bodyPr/>
                    <a:lstStyle/>
                    <a:p>
                      <a:pPr algn="ctr">
                        <a:spcAft>
                          <a:spcPts val="0"/>
                        </a:spcAft>
                      </a:pPr>
                      <a:r>
                        <a:rPr lang="es-EC" sz="1200">
                          <a:latin typeface="Arial"/>
                          <a:cs typeface="Times New Roman"/>
                        </a:rPr>
                        <a:t>Bienes</a:t>
                      </a:r>
                      <a:endParaRPr lang="es-EC" sz="1100">
                        <a:latin typeface="Calibri"/>
                        <a:cs typeface="Times New Roman"/>
                      </a:endParaRPr>
                    </a:p>
                  </a:txBody>
                  <a:tcPr marL="68580" marR="68580"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marL="342900" lvl="0" indent="-342900">
                        <a:lnSpc>
                          <a:spcPct val="115000"/>
                        </a:lnSpc>
                        <a:spcAft>
                          <a:spcPts val="0"/>
                        </a:spcAft>
                        <a:buFont typeface="+mj-lt"/>
                        <a:buNone/>
                      </a:pPr>
                      <a:r>
                        <a:rPr lang="es-EC" sz="1200" dirty="0">
                          <a:latin typeface="Arial"/>
                          <a:ea typeface="Calibri"/>
                          <a:cs typeface="Times New Roman"/>
                        </a:rPr>
                        <a:t>Alimentos frescos y procesados</a:t>
                      </a:r>
                      <a:endParaRPr lang="es-EC" sz="1100" dirty="0">
                        <a:latin typeface="Calibri"/>
                        <a:ea typeface="Calibri"/>
                        <a:cs typeface="Times New Roman"/>
                      </a:endParaRPr>
                    </a:p>
                  </a:txBody>
                  <a:tcPr marL="68580" marR="68580"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73837">
                <a:tc vMerge="1">
                  <a:txBody>
                    <a:bodyPr/>
                    <a:lstStyle/>
                    <a:p>
                      <a:endParaRPr lang="es-EC"/>
                    </a:p>
                  </a:txBody>
                  <a:tcPr/>
                </a:tc>
                <a:tc>
                  <a:txBody>
                    <a:bodyPr/>
                    <a:lstStyle/>
                    <a:p>
                      <a:pPr marL="342900" lvl="0" indent="-342900">
                        <a:lnSpc>
                          <a:spcPct val="115000"/>
                        </a:lnSpc>
                        <a:spcAft>
                          <a:spcPts val="0"/>
                        </a:spcAft>
                        <a:buFont typeface="+mj-lt"/>
                        <a:buNone/>
                      </a:pPr>
                      <a:r>
                        <a:rPr lang="es-EC" sz="1200" dirty="0">
                          <a:latin typeface="Arial"/>
                          <a:ea typeface="Calibri"/>
                          <a:cs typeface="Times New Roman"/>
                        </a:rPr>
                        <a:t>Biotecnología</a:t>
                      </a:r>
                      <a:endParaRPr lang="es-EC" sz="1100" dirty="0">
                        <a:latin typeface="Calibri"/>
                        <a:ea typeface="Calibri"/>
                        <a:cs typeface="Times New Roman"/>
                      </a:endParaRPr>
                    </a:p>
                  </a:txBody>
                  <a:tcPr marL="68580" marR="68580"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273837">
                <a:tc vMerge="1">
                  <a:txBody>
                    <a:bodyPr/>
                    <a:lstStyle/>
                    <a:p>
                      <a:endParaRPr lang="es-EC"/>
                    </a:p>
                  </a:txBody>
                  <a:tcPr/>
                </a:tc>
                <a:tc>
                  <a:txBody>
                    <a:bodyPr/>
                    <a:lstStyle/>
                    <a:p>
                      <a:pPr marL="342900" lvl="0" indent="-342900">
                        <a:lnSpc>
                          <a:spcPct val="115000"/>
                        </a:lnSpc>
                        <a:spcAft>
                          <a:spcPts val="0"/>
                        </a:spcAft>
                        <a:buFont typeface="+mj-lt"/>
                        <a:buNone/>
                      </a:pPr>
                      <a:r>
                        <a:rPr lang="es-EC" sz="1200" dirty="0">
                          <a:latin typeface="Arial"/>
                          <a:ea typeface="Calibri"/>
                          <a:cs typeface="Times New Roman"/>
                        </a:rPr>
                        <a:t>Confecciones y calzado</a:t>
                      </a:r>
                      <a:endParaRPr lang="es-EC" sz="1100" dirty="0">
                        <a:latin typeface="Calibri"/>
                        <a:ea typeface="Calibri"/>
                        <a:cs typeface="Times New Roman"/>
                      </a:endParaRPr>
                    </a:p>
                  </a:txBody>
                  <a:tcPr marL="68580" marR="68580"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73837">
                <a:tc vMerge="1">
                  <a:txBody>
                    <a:bodyPr/>
                    <a:lstStyle/>
                    <a:p>
                      <a:endParaRPr lang="es-EC"/>
                    </a:p>
                  </a:txBody>
                  <a:tcPr/>
                </a:tc>
                <a:tc>
                  <a:txBody>
                    <a:bodyPr/>
                    <a:lstStyle/>
                    <a:p>
                      <a:pPr marL="342900" lvl="0" indent="-342900">
                        <a:lnSpc>
                          <a:spcPct val="115000"/>
                        </a:lnSpc>
                        <a:spcAft>
                          <a:spcPts val="0"/>
                        </a:spcAft>
                        <a:buFont typeface="+mj-lt"/>
                        <a:buNone/>
                      </a:pPr>
                      <a:r>
                        <a:rPr lang="es-EC" sz="1200" dirty="0">
                          <a:latin typeface="Arial"/>
                          <a:ea typeface="Calibri"/>
                          <a:cs typeface="Times New Roman"/>
                        </a:rPr>
                        <a:t>Energías renovables</a:t>
                      </a:r>
                      <a:endParaRPr lang="es-EC" sz="1100" dirty="0">
                        <a:latin typeface="Calibri"/>
                        <a:ea typeface="Calibri"/>
                        <a:cs typeface="Times New Roman"/>
                      </a:endParaRPr>
                    </a:p>
                  </a:txBody>
                  <a:tcPr marL="68580" marR="68580"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273837">
                <a:tc vMerge="1">
                  <a:txBody>
                    <a:bodyPr/>
                    <a:lstStyle/>
                    <a:p>
                      <a:endParaRPr lang="es-EC"/>
                    </a:p>
                  </a:txBody>
                  <a:tcPr/>
                </a:tc>
                <a:tc>
                  <a:txBody>
                    <a:bodyPr/>
                    <a:lstStyle/>
                    <a:p>
                      <a:pPr marL="342900" lvl="0" indent="-342900">
                        <a:lnSpc>
                          <a:spcPct val="115000"/>
                        </a:lnSpc>
                        <a:spcAft>
                          <a:spcPts val="0"/>
                        </a:spcAft>
                        <a:buFont typeface="+mj-lt"/>
                        <a:buNone/>
                      </a:pPr>
                      <a:r>
                        <a:rPr lang="es-EC" sz="1200" dirty="0">
                          <a:latin typeface="Arial"/>
                          <a:ea typeface="Calibri"/>
                          <a:cs typeface="Times New Roman"/>
                        </a:rPr>
                        <a:t>Industria farmacéutica</a:t>
                      </a:r>
                      <a:endParaRPr lang="es-EC" sz="1100" dirty="0">
                        <a:latin typeface="Calibri"/>
                        <a:ea typeface="Calibri"/>
                        <a:cs typeface="Times New Roman"/>
                      </a:endParaRPr>
                    </a:p>
                  </a:txBody>
                  <a:tcPr marL="68580" marR="68580"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73837">
                <a:tc vMerge="1">
                  <a:txBody>
                    <a:bodyPr/>
                    <a:lstStyle/>
                    <a:p>
                      <a:endParaRPr lang="es-EC"/>
                    </a:p>
                  </a:txBody>
                  <a:tcPr/>
                </a:tc>
                <a:tc>
                  <a:txBody>
                    <a:bodyPr/>
                    <a:lstStyle/>
                    <a:p>
                      <a:pPr marL="342900" lvl="0" indent="-342900">
                        <a:lnSpc>
                          <a:spcPct val="115000"/>
                        </a:lnSpc>
                        <a:spcAft>
                          <a:spcPts val="0"/>
                        </a:spcAft>
                        <a:buFont typeface="+mj-lt"/>
                        <a:buNone/>
                      </a:pPr>
                      <a:r>
                        <a:rPr lang="es-EC" sz="1200" dirty="0">
                          <a:latin typeface="Arial"/>
                          <a:ea typeface="Calibri"/>
                          <a:cs typeface="Times New Roman"/>
                        </a:rPr>
                        <a:t>Metalmecánica</a:t>
                      </a:r>
                      <a:endParaRPr lang="es-EC" sz="1100" dirty="0">
                        <a:latin typeface="Calibri"/>
                        <a:ea typeface="Calibri"/>
                        <a:cs typeface="Times New Roman"/>
                      </a:endParaRPr>
                    </a:p>
                  </a:txBody>
                  <a:tcPr marL="68580" marR="68580"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273837">
                <a:tc vMerge="1">
                  <a:txBody>
                    <a:bodyPr/>
                    <a:lstStyle/>
                    <a:p>
                      <a:endParaRPr lang="es-EC"/>
                    </a:p>
                  </a:txBody>
                  <a:tcPr/>
                </a:tc>
                <a:tc>
                  <a:txBody>
                    <a:bodyPr/>
                    <a:lstStyle/>
                    <a:p>
                      <a:pPr marL="342900" lvl="0" indent="-342900">
                        <a:lnSpc>
                          <a:spcPct val="115000"/>
                        </a:lnSpc>
                        <a:spcAft>
                          <a:spcPts val="0"/>
                        </a:spcAft>
                        <a:buFont typeface="+mj-lt"/>
                        <a:buNone/>
                      </a:pPr>
                      <a:r>
                        <a:rPr lang="es-EC" sz="1200" dirty="0">
                          <a:latin typeface="Arial"/>
                          <a:ea typeface="Calibri"/>
                          <a:cs typeface="Times New Roman"/>
                        </a:rPr>
                        <a:t>Petroquímica</a:t>
                      </a:r>
                      <a:endParaRPr lang="es-EC" sz="1100" dirty="0">
                        <a:latin typeface="Calibri"/>
                        <a:ea typeface="Calibri"/>
                        <a:cs typeface="Times New Roman"/>
                      </a:endParaRPr>
                    </a:p>
                  </a:txBody>
                  <a:tcPr marL="68580" marR="68580"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73837">
                <a:tc vMerge="1">
                  <a:txBody>
                    <a:bodyPr/>
                    <a:lstStyle/>
                    <a:p>
                      <a:endParaRPr lang="es-EC"/>
                    </a:p>
                  </a:txBody>
                  <a:tcPr/>
                </a:tc>
                <a:tc>
                  <a:txBody>
                    <a:bodyPr/>
                    <a:lstStyle/>
                    <a:p>
                      <a:pPr marL="342900" lvl="0" indent="-342900">
                        <a:lnSpc>
                          <a:spcPct val="115000"/>
                        </a:lnSpc>
                        <a:spcAft>
                          <a:spcPts val="0"/>
                        </a:spcAft>
                        <a:buFont typeface="+mj-lt"/>
                        <a:buNone/>
                      </a:pPr>
                      <a:r>
                        <a:rPr lang="es-EC" sz="1200" dirty="0">
                          <a:latin typeface="Arial"/>
                          <a:ea typeface="Calibri"/>
                          <a:cs typeface="Times New Roman"/>
                        </a:rPr>
                        <a:t>Productos forestales de madera</a:t>
                      </a:r>
                      <a:endParaRPr lang="es-EC" sz="1100" dirty="0">
                        <a:latin typeface="Calibri"/>
                        <a:ea typeface="Calibri"/>
                        <a:cs typeface="Times New Roman"/>
                      </a:endParaRPr>
                    </a:p>
                  </a:txBody>
                  <a:tcPr marL="68580" marR="68580"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273837">
                <a:tc rowSpan="6">
                  <a:txBody>
                    <a:bodyPr/>
                    <a:lstStyle/>
                    <a:p>
                      <a:pPr algn="ctr">
                        <a:spcAft>
                          <a:spcPts val="0"/>
                        </a:spcAft>
                      </a:pPr>
                      <a:r>
                        <a:rPr lang="es-EC" sz="1200" dirty="0">
                          <a:latin typeface="Arial"/>
                          <a:cs typeface="Times New Roman"/>
                        </a:rPr>
                        <a:t>Servicios</a:t>
                      </a:r>
                      <a:endParaRPr lang="es-EC" sz="1100" dirty="0">
                        <a:latin typeface="Calibri"/>
                        <a:cs typeface="Times New Roman"/>
                      </a:endParaRPr>
                    </a:p>
                  </a:txBody>
                  <a:tcPr marL="68580" marR="68580"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marL="342900" lvl="0" indent="-342900">
                        <a:lnSpc>
                          <a:spcPct val="115000"/>
                        </a:lnSpc>
                        <a:spcAft>
                          <a:spcPts val="0"/>
                        </a:spcAft>
                        <a:buFont typeface="+mj-lt"/>
                        <a:buNone/>
                      </a:pPr>
                      <a:r>
                        <a:rPr lang="es-EC" sz="1200" dirty="0">
                          <a:latin typeface="Arial"/>
                          <a:ea typeface="Calibri"/>
                          <a:cs typeface="Times New Roman"/>
                        </a:rPr>
                        <a:t>Servicios Ambientales</a:t>
                      </a:r>
                      <a:endParaRPr lang="es-EC" sz="1100" dirty="0">
                        <a:latin typeface="Calibri"/>
                        <a:ea typeface="Calibri"/>
                        <a:cs typeface="Times New Roman"/>
                      </a:endParaRPr>
                    </a:p>
                  </a:txBody>
                  <a:tcPr marL="68580" marR="68580"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73837">
                <a:tc vMerge="1">
                  <a:txBody>
                    <a:bodyPr/>
                    <a:lstStyle/>
                    <a:p>
                      <a:endParaRPr lang="es-EC"/>
                    </a:p>
                  </a:txBody>
                  <a:tcPr/>
                </a:tc>
                <a:tc>
                  <a:txBody>
                    <a:bodyPr/>
                    <a:lstStyle/>
                    <a:p>
                      <a:pPr marL="342900" lvl="0" indent="-342900">
                        <a:lnSpc>
                          <a:spcPct val="115000"/>
                        </a:lnSpc>
                        <a:spcAft>
                          <a:spcPts val="0"/>
                        </a:spcAft>
                        <a:buFont typeface="+mj-lt"/>
                        <a:buNone/>
                      </a:pPr>
                      <a:r>
                        <a:rPr lang="es-EC" sz="1200" dirty="0">
                          <a:latin typeface="Arial"/>
                          <a:ea typeface="Calibri"/>
                          <a:cs typeface="Times New Roman"/>
                        </a:rPr>
                        <a:t>Tecnología</a:t>
                      </a:r>
                      <a:endParaRPr lang="es-EC" sz="1100" dirty="0">
                        <a:latin typeface="Calibri"/>
                        <a:ea typeface="Calibri"/>
                        <a:cs typeface="Times New Roman"/>
                      </a:endParaRPr>
                    </a:p>
                  </a:txBody>
                  <a:tcPr marL="68580" marR="68580"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547674">
                <a:tc vMerge="1">
                  <a:txBody>
                    <a:bodyPr/>
                    <a:lstStyle/>
                    <a:p>
                      <a:endParaRPr lang="es-EC"/>
                    </a:p>
                  </a:txBody>
                  <a:tcPr/>
                </a:tc>
                <a:tc>
                  <a:txBody>
                    <a:bodyPr/>
                    <a:lstStyle/>
                    <a:p>
                      <a:pPr marL="342900" lvl="0" indent="-342900" algn="l">
                        <a:lnSpc>
                          <a:spcPct val="115000"/>
                        </a:lnSpc>
                        <a:spcAft>
                          <a:spcPts val="0"/>
                        </a:spcAft>
                        <a:buFont typeface="+mj-lt"/>
                        <a:buNone/>
                      </a:pPr>
                      <a:r>
                        <a:rPr lang="es-EC" sz="1200" dirty="0" smtClean="0">
                          <a:latin typeface="Arial"/>
                          <a:ea typeface="Calibri"/>
                          <a:cs typeface="Times New Roman"/>
                        </a:rPr>
                        <a:t>Vehículos</a:t>
                      </a:r>
                      <a:r>
                        <a:rPr lang="es-EC" sz="1200" dirty="0">
                          <a:latin typeface="Arial"/>
                          <a:ea typeface="Calibri"/>
                          <a:cs typeface="Times New Roman"/>
                        </a:rPr>
                        <a:t>, automotores, carrocerías </a:t>
                      </a:r>
                      <a:r>
                        <a:rPr lang="es-EC" sz="1200" dirty="0" smtClean="0">
                          <a:latin typeface="Arial"/>
                          <a:ea typeface="Calibri"/>
                          <a:cs typeface="Times New Roman"/>
                        </a:rPr>
                        <a:t>y</a:t>
                      </a:r>
                      <a:r>
                        <a:rPr lang="es-EC" sz="1200" baseline="0" dirty="0" smtClean="0">
                          <a:latin typeface="Arial"/>
                          <a:ea typeface="Calibri"/>
                          <a:cs typeface="Times New Roman"/>
                        </a:rPr>
                        <a:t> </a:t>
                      </a:r>
                      <a:r>
                        <a:rPr lang="es-EC" sz="1200" dirty="0" smtClean="0">
                          <a:latin typeface="Arial"/>
                          <a:ea typeface="Calibri"/>
                          <a:cs typeface="Times New Roman"/>
                        </a:rPr>
                        <a:t>partes</a:t>
                      </a:r>
                      <a:endParaRPr lang="es-EC" sz="1100" dirty="0">
                        <a:latin typeface="Calibri"/>
                        <a:ea typeface="Calibri"/>
                        <a:cs typeface="Times New Roman"/>
                      </a:endParaRPr>
                    </a:p>
                  </a:txBody>
                  <a:tcPr marL="68580" marR="68580"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73837">
                <a:tc vMerge="1">
                  <a:txBody>
                    <a:bodyPr/>
                    <a:lstStyle/>
                    <a:p>
                      <a:endParaRPr lang="es-EC"/>
                    </a:p>
                  </a:txBody>
                  <a:tcPr/>
                </a:tc>
                <a:tc>
                  <a:txBody>
                    <a:bodyPr/>
                    <a:lstStyle/>
                    <a:p>
                      <a:pPr marL="342900" lvl="0" indent="-342900">
                        <a:lnSpc>
                          <a:spcPct val="115000"/>
                        </a:lnSpc>
                        <a:spcAft>
                          <a:spcPts val="0"/>
                        </a:spcAft>
                        <a:buFont typeface="+mj-lt"/>
                        <a:buNone/>
                      </a:pPr>
                      <a:r>
                        <a:rPr lang="es-EC" sz="1200" dirty="0">
                          <a:latin typeface="Arial"/>
                          <a:ea typeface="Calibri"/>
                          <a:cs typeface="Times New Roman"/>
                        </a:rPr>
                        <a:t>Construcciones</a:t>
                      </a:r>
                      <a:endParaRPr lang="es-EC" sz="1100" dirty="0">
                        <a:latin typeface="Calibri"/>
                        <a:ea typeface="Calibri"/>
                        <a:cs typeface="Times New Roman"/>
                      </a:endParaRPr>
                    </a:p>
                  </a:txBody>
                  <a:tcPr marL="68580" marR="68580"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273837">
                <a:tc vMerge="1">
                  <a:txBody>
                    <a:bodyPr/>
                    <a:lstStyle/>
                    <a:p>
                      <a:endParaRPr lang="es-EC"/>
                    </a:p>
                  </a:txBody>
                  <a:tcPr/>
                </a:tc>
                <a:tc>
                  <a:txBody>
                    <a:bodyPr/>
                    <a:lstStyle/>
                    <a:p>
                      <a:pPr marL="342900" lvl="0" indent="-342900">
                        <a:lnSpc>
                          <a:spcPct val="115000"/>
                        </a:lnSpc>
                        <a:spcAft>
                          <a:spcPts val="0"/>
                        </a:spcAft>
                        <a:buFont typeface="+mj-lt"/>
                        <a:buNone/>
                      </a:pPr>
                      <a:r>
                        <a:rPr lang="es-EC" sz="1200" dirty="0">
                          <a:latin typeface="Arial"/>
                          <a:ea typeface="Calibri"/>
                          <a:cs typeface="Times New Roman"/>
                        </a:rPr>
                        <a:t>Transporte y Logística</a:t>
                      </a:r>
                      <a:endParaRPr lang="es-EC" sz="1100" dirty="0">
                        <a:latin typeface="Calibri"/>
                        <a:ea typeface="Calibri"/>
                        <a:cs typeface="Times New Roman"/>
                      </a:endParaRPr>
                    </a:p>
                  </a:txBody>
                  <a:tcPr marL="68580" marR="68580"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73837">
                <a:tc vMerge="1">
                  <a:txBody>
                    <a:bodyPr/>
                    <a:lstStyle/>
                    <a:p>
                      <a:endParaRPr lang="es-EC"/>
                    </a:p>
                  </a:txBody>
                  <a:tcPr/>
                </a:tc>
                <a:tc>
                  <a:txBody>
                    <a:bodyPr/>
                    <a:lstStyle/>
                    <a:p>
                      <a:pPr marL="342900" lvl="0" indent="-342900">
                        <a:lnSpc>
                          <a:spcPct val="115000"/>
                        </a:lnSpc>
                        <a:spcAft>
                          <a:spcPts val="0"/>
                        </a:spcAft>
                        <a:buFont typeface="+mj-lt"/>
                        <a:buNone/>
                      </a:pPr>
                      <a:r>
                        <a:rPr lang="es-EC" sz="1200" dirty="0">
                          <a:latin typeface="Arial"/>
                          <a:ea typeface="Calibri"/>
                          <a:cs typeface="Times New Roman"/>
                        </a:rPr>
                        <a:t>Turismo</a:t>
                      </a:r>
                      <a:endParaRPr lang="es-EC" sz="1100" dirty="0">
                        <a:latin typeface="Calibri"/>
                        <a:ea typeface="Calibri"/>
                        <a:cs typeface="Times New Roman"/>
                      </a:endParaRPr>
                    </a:p>
                  </a:txBody>
                  <a:tcPr marL="68580" marR="68580"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bl>
          </a:graphicData>
        </a:graphic>
      </p:graphicFrame>
      <p:sp>
        <p:nvSpPr>
          <p:cNvPr id="12289" name="Rectangle 1"/>
          <p:cNvSpPr>
            <a:spLocks noChangeArrowheads="1"/>
          </p:cNvSpPr>
          <p:nvPr/>
        </p:nvSpPr>
        <p:spPr bwMode="auto">
          <a:xfrm>
            <a:off x="683568" y="5949280"/>
            <a:ext cx="374441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0" i="0" u="none" strike="noStrike" cap="none" normalizeH="0" baseline="0" dirty="0" smtClean="0">
                <a:ln>
                  <a:noFill/>
                </a:ln>
                <a:solidFill>
                  <a:schemeClr val="tx1"/>
                </a:solidFill>
                <a:effectLst/>
                <a:latin typeface="Arial" pitchFamily="34" charset="0"/>
                <a:cs typeface="Arial" pitchFamily="34" charset="0"/>
              </a:rPr>
              <a:t>Fuente: (SENPLADES, Transformación de la Matriz Productiva, 2012)</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900" b="0" i="0" u="none" strike="noStrike" cap="none" normalizeH="0" baseline="0" dirty="0" smtClean="0">
                <a:ln>
                  <a:noFill/>
                </a:ln>
                <a:solidFill>
                  <a:schemeClr val="tx1"/>
                </a:solidFill>
                <a:effectLst/>
                <a:latin typeface="Arial" pitchFamily="34" charset="0"/>
                <a:cs typeface="Arial" pitchFamily="34" charset="0"/>
              </a:rPr>
              <a:t>Elaborado por: Autores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0" name="Rectangle 2"/>
          <p:cNvSpPr>
            <a:spLocks noChangeArrowheads="1"/>
          </p:cNvSpPr>
          <p:nvPr/>
        </p:nvSpPr>
        <p:spPr bwMode="auto">
          <a:xfrm>
            <a:off x="5418348" y="292214"/>
            <a:ext cx="262778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800" b="1" i="0" u="none" strike="noStrike" cap="none" normalizeH="0" baseline="0" dirty="0" smtClean="0">
                <a:ln>
                  <a:noFill/>
                </a:ln>
                <a:solidFill>
                  <a:srgbClr val="000000"/>
                </a:solidFill>
                <a:effectLst/>
                <a:latin typeface="+mj-lt"/>
                <a:ea typeface="Calibri" pitchFamily="34" charset="0"/>
                <a:cs typeface="Calibri" pitchFamily="34" charset="0"/>
              </a:rPr>
              <a:t>Industrias Estratégicas</a:t>
            </a:r>
            <a:endParaRPr kumimoji="0" lang="es-EC" sz="2800" b="0" i="0" u="none" strike="noStrike" cap="none" normalizeH="0" baseline="0" dirty="0" smtClean="0">
              <a:ln>
                <a:noFill/>
              </a:ln>
              <a:solidFill>
                <a:schemeClr val="tx1"/>
              </a:solidFill>
              <a:effectLst/>
              <a:latin typeface="+mj-lt"/>
              <a:cs typeface="Calibri"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xmlns="" val="1095356533"/>
              </p:ext>
            </p:extLst>
          </p:nvPr>
        </p:nvGraphicFramePr>
        <p:xfrm>
          <a:off x="4788024" y="1484782"/>
          <a:ext cx="3888432" cy="2471154"/>
        </p:xfrm>
        <a:graphic>
          <a:graphicData uri="http://schemas.openxmlformats.org/drawingml/2006/table">
            <a:tbl>
              <a:tblPr/>
              <a:tblGrid>
                <a:gridCol w="1040878"/>
                <a:gridCol w="2847554"/>
              </a:tblGrid>
              <a:tr h="308894">
                <a:tc>
                  <a:txBody>
                    <a:bodyPr/>
                    <a:lstStyle/>
                    <a:p>
                      <a:pPr algn="ctr">
                        <a:spcAft>
                          <a:spcPts val="0"/>
                        </a:spcAft>
                      </a:pPr>
                      <a:r>
                        <a:rPr lang="es-EC" sz="1200" b="1" dirty="0">
                          <a:solidFill>
                            <a:schemeClr val="bg1"/>
                          </a:solidFill>
                          <a:latin typeface="Arial"/>
                          <a:ea typeface="Calibri"/>
                          <a:cs typeface="Times New Roman"/>
                        </a:rPr>
                        <a:t>Industria</a:t>
                      </a:r>
                      <a:endParaRPr lang="es-EC" sz="1100" b="1" dirty="0">
                        <a:solidFill>
                          <a:schemeClr val="bg1"/>
                        </a:solidFill>
                        <a:latin typeface="Calibri"/>
                        <a:ea typeface="Times New Roman"/>
                        <a:cs typeface="Times New Roman"/>
                      </a:endParaRPr>
                    </a:p>
                  </a:txBody>
                  <a:tcPr marL="68580" marR="68580"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5B9BD5"/>
                    </a:solidFill>
                  </a:tcPr>
                </a:tc>
                <a:tc>
                  <a:txBody>
                    <a:bodyPr/>
                    <a:lstStyle/>
                    <a:p>
                      <a:pPr algn="ctr">
                        <a:spcAft>
                          <a:spcPts val="0"/>
                        </a:spcAft>
                      </a:pPr>
                      <a:r>
                        <a:rPr lang="es-EC" sz="1200" b="1" dirty="0">
                          <a:solidFill>
                            <a:schemeClr val="bg1"/>
                          </a:solidFill>
                          <a:latin typeface="Arial"/>
                          <a:ea typeface="Calibri"/>
                          <a:cs typeface="Times New Roman"/>
                        </a:rPr>
                        <a:t>Posibles bienes o servicios</a:t>
                      </a:r>
                      <a:endParaRPr lang="es-EC" sz="1100" b="1" dirty="0">
                        <a:solidFill>
                          <a:schemeClr val="bg1"/>
                        </a:solidFill>
                        <a:latin typeface="Calibri"/>
                        <a:ea typeface="Times New Roman"/>
                        <a:cs typeface="Times New Roman"/>
                      </a:endParaRPr>
                    </a:p>
                  </a:txBody>
                  <a:tcPr marL="68580" marR="68580"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5B9BD5"/>
                    </a:solidFill>
                  </a:tcPr>
                </a:tc>
              </a:tr>
              <a:tr h="617789">
                <a:tc>
                  <a:txBody>
                    <a:bodyPr/>
                    <a:lstStyle/>
                    <a:p>
                      <a:pPr algn="ctr">
                        <a:spcAft>
                          <a:spcPts val="0"/>
                        </a:spcAft>
                      </a:pPr>
                      <a:r>
                        <a:rPr lang="es-EC" sz="1200">
                          <a:solidFill>
                            <a:srgbClr val="000000"/>
                          </a:solidFill>
                          <a:latin typeface="Arial"/>
                          <a:ea typeface="Calibri"/>
                          <a:cs typeface="Times New Roman"/>
                        </a:rPr>
                        <a:t>Refinería</a:t>
                      </a:r>
                      <a:endParaRPr lang="es-EC" sz="1100">
                        <a:latin typeface="Calibri"/>
                        <a:ea typeface="Times New Roman"/>
                        <a:cs typeface="Times New Roman"/>
                      </a:endParaRPr>
                    </a:p>
                  </a:txBody>
                  <a:tcPr marL="68580" marR="68580"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spcAft>
                          <a:spcPts val="0"/>
                        </a:spcAft>
                      </a:pPr>
                      <a:r>
                        <a:rPr lang="es-EC" sz="1200" dirty="0">
                          <a:solidFill>
                            <a:srgbClr val="000000"/>
                          </a:solidFill>
                          <a:latin typeface="Arial"/>
                          <a:ea typeface="Calibri"/>
                          <a:cs typeface="Times New Roman"/>
                        </a:rPr>
                        <a:t>Metano, butano, propano, gasolina, queroseno, gasoil</a:t>
                      </a:r>
                      <a:endParaRPr lang="es-EC" sz="1100" dirty="0">
                        <a:latin typeface="Calibri"/>
                        <a:ea typeface="Times New Roman"/>
                        <a:cs typeface="Times New Roman"/>
                      </a:endParaRPr>
                    </a:p>
                  </a:txBody>
                  <a:tcPr marL="68580" marR="6858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308894">
                <a:tc>
                  <a:txBody>
                    <a:bodyPr/>
                    <a:lstStyle/>
                    <a:p>
                      <a:pPr algn="ctr">
                        <a:spcAft>
                          <a:spcPts val="0"/>
                        </a:spcAft>
                      </a:pPr>
                      <a:r>
                        <a:rPr lang="es-EC" sz="1200">
                          <a:solidFill>
                            <a:srgbClr val="000000"/>
                          </a:solidFill>
                          <a:latin typeface="Arial"/>
                          <a:ea typeface="Calibri"/>
                          <a:cs typeface="Times New Roman"/>
                        </a:rPr>
                        <a:t>Astillero</a:t>
                      </a:r>
                      <a:endParaRPr lang="es-EC" sz="1100">
                        <a:latin typeface="Calibri"/>
                        <a:ea typeface="Times New Roman"/>
                        <a:cs typeface="Times New Roman"/>
                      </a:endParaRPr>
                    </a:p>
                  </a:txBody>
                  <a:tcPr marL="68580" marR="68580"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spcAft>
                          <a:spcPts val="0"/>
                        </a:spcAft>
                      </a:pPr>
                      <a:r>
                        <a:rPr lang="es-EC" sz="1200">
                          <a:solidFill>
                            <a:srgbClr val="000000"/>
                          </a:solidFill>
                          <a:latin typeface="Arial"/>
                          <a:ea typeface="Calibri"/>
                          <a:cs typeface="Times New Roman"/>
                        </a:rPr>
                        <a:t>Construcción y reparación</a:t>
                      </a:r>
                      <a:endParaRPr lang="es-EC" sz="1100">
                        <a:latin typeface="Calibri"/>
                        <a:ea typeface="Times New Roman"/>
                        <a:cs typeface="Times New Roman"/>
                      </a:endParaRPr>
                    </a:p>
                  </a:txBody>
                  <a:tcPr marL="68580" marR="6858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617789">
                <a:tc>
                  <a:txBody>
                    <a:bodyPr/>
                    <a:lstStyle/>
                    <a:p>
                      <a:pPr algn="ctr">
                        <a:spcAft>
                          <a:spcPts val="0"/>
                        </a:spcAft>
                      </a:pPr>
                      <a:r>
                        <a:rPr lang="es-EC" sz="1200">
                          <a:solidFill>
                            <a:srgbClr val="000000"/>
                          </a:solidFill>
                          <a:latin typeface="Arial"/>
                          <a:ea typeface="Calibri"/>
                          <a:cs typeface="Times New Roman"/>
                        </a:rPr>
                        <a:t>Petroquímica</a:t>
                      </a:r>
                      <a:endParaRPr lang="es-EC" sz="1100">
                        <a:latin typeface="Calibri"/>
                        <a:ea typeface="Times New Roman"/>
                        <a:cs typeface="Times New Roman"/>
                      </a:endParaRPr>
                    </a:p>
                  </a:txBody>
                  <a:tcPr marL="68580" marR="68580"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spcAft>
                          <a:spcPts val="0"/>
                        </a:spcAft>
                      </a:pPr>
                      <a:r>
                        <a:rPr lang="es-EC" sz="1200" dirty="0">
                          <a:solidFill>
                            <a:srgbClr val="000000"/>
                          </a:solidFill>
                          <a:latin typeface="Arial"/>
                          <a:ea typeface="Calibri"/>
                          <a:cs typeface="Times New Roman"/>
                        </a:rPr>
                        <a:t>Urea, pesticida, herbicidas, foliares, plásticos, fibras, resinas, fertilizantes,</a:t>
                      </a:r>
                      <a:endParaRPr lang="es-EC" sz="1100" dirty="0">
                        <a:latin typeface="Calibri"/>
                        <a:ea typeface="Times New Roman"/>
                        <a:cs typeface="Times New Roman"/>
                      </a:endParaRPr>
                    </a:p>
                  </a:txBody>
                  <a:tcPr marL="68580" marR="6858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308894">
                <a:tc>
                  <a:txBody>
                    <a:bodyPr/>
                    <a:lstStyle/>
                    <a:p>
                      <a:pPr algn="ctr">
                        <a:spcAft>
                          <a:spcPts val="0"/>
                        </a:spcAft>
                      </a:pPr>
                      <a:r>
                        <a:rPr lang="es-EC" sz="1200">
                          <a:solidFill>
                            <a:srgbClr val="000000"/>
                          </a:solidFill>
                          <a:latin typeface="Arial"/>
                          <a:ea typeface="Calibri"/>
                          <a:cs typeface="Times New Roman"/>
                        </a:rPr>
                        <a:t>Metalurgia</a:t>
                      </a:r>
                      <a:endParaRPr lang="es-EC" sz="1100">
                        <a:latin typeface="Calibri"/>
                        <a:ea typeface="Times New Roman"/>
                        <a:cs typeface="Times New Roman"/>
                      </a:endParaRPr>
                    </a:p>
                  </a:txBody>
                  <a:tcPr marL="68580" marR="68580"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spcAft>
                          <a:spcPts val="0"/>
                        </a:spcAft>
                      </a:pPr>
                      <a:r>
                        <a:rPr lang="es-EC" sz="1200">
                          <a:solidFill>
                            <a:srgbClr val="000000"/>
                          </a:solidFill>
                          <a:latin typeface="Arial"/>
                          <a:ea typeface="Calibri"/>
                          <a:cs typeface="Times New Roman"/>
                        </a:rPr>
                        <a:t>Cables eléctricos, tubos, laminación.</a:t>
                      </a:r>
                      <a:endParaRPr lang="es-EC" sz="1100">
                        <a:latin typeface="Calibri"/>
                        <a:ea typeface="Times New Roman"/>
                        <a:cs typeface="Times New Roman"/>
                      </a:endParaRPr>
                    </a:p>
                  </a:txBody>
                  <a:tcPr marL="68580" marR="6858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308894">
                <a:tc>
                  <a:txBody>
                    <a:bodyPr/>
                    <a:lstStyle/>
                    <a:p>
                      <a:pPr algn="ctr">
                        <a:spcAft>
                          <a:spcPts val="0"/>
                        </a:spcAft>
                      </a:pPr>
                      <a:r>
                        <a:rPr lang="es-EC" sz="1200">
                          <a:solidFill>
                            <a:srgbClr val="000000"/>
                          </a:solidFill>
                          <a:latin typeface="Arial"/>
                          <a:ea typeface="Calibri"/>
                          <a:cs typeface="Times New Roman"/>
                        </a:rPr>
                        <a:t>Siderurgia</a:t>
                      </a:r>
                      <a:endParaRPr lang="es-EC" sz="1100">
                        <a:latin typeface="Calibri"/>
                        <a:ea typeface="Times New Roman"/>
                        <a:cs typeface="Times New Roman"/>
                      </a:endParaRPr>
                    </a:p>
                  </a:txBody>
                  <a:tcPr marL="68580" marR="68580"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spcAft>
                          <a:spcPts val="0"/>
                        </a:spcAft>
                      </a:pPr>
                      <a:r>
                        <a:rPr lang="es-EC" sz="1200" dirty="0">
                          <a:solidFill>
                            <a:srgbClr val="000000"/>
                          </a:solidFill>
                          <a:latin typeface="Arial"/>
                          <a:ea typeface="Calibri"/>
                          <a:cs typeface="Times New Roman"/>
                        </a:rPr>
                        <a:t>Planos</a:t>
                      </a:r>
                      <a:endParaRPr lang="es-EC" sz="1100" dirty="0">
                        <a:latin typeface="Calibri"/>
                        <a:ea typeface="Times New Roman"/>
                        <a:cs typeface="Times New Roman"/>
                      </a:endParaRPr>
                    </a:p>
                  </a:txBody>
                  <a:tcPr marL="68580" marR="6858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bl>
          </a:graphicData>
        </a:graphic>
      </p:graphicFrame>
    </p:spTree>
    <p:extLst>
      <p:ext uri="{BB962C8B-B14F-4D97-AF65-F5344CB8AC3E}">
        <p14:creationId xmlns:p14="http://schemas.microsoft.com/office/powerpoint/2010/main" xmlns="" val="2985424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3752"/>
            <a:ext cx="8229600" cy="782960"/>
          </a:xfrm>
        </p:spPr>
        <p:txBody>
          <a:bodyPr>
            <a:normAutofit/>
          </a:bodyPr>
          <a:lstStyle/>
          <a:p>
            <a:pPr lvl="0"/>
            <a:r>
              <a:rPr lang="es-EC" b="1" dirty="0"/>
              <a:t>Análisis </a:t>
            </a:r>
            <a:r>
              <a:rPr lang="es-EC" b="1" dirty="0" smtClean="0"/>
              <a:t>Comparativo</a:t>
            </a:r>
            <a:endParaRPr lang="es-EC" dirty="0"/>
          </a:p>
        </p:txBody>
      </p:sp>
      <p:graphicFrame>
        <p:nvGraphicFramePr>
          <p:cNvPr id="5" name="4 Diagrama"/>
          <p:cNvGraphicFramePr/>
          <p:nvPr>
            <p:extLst>
              <p:ext uri="{D42A27DB-BD31-4B8C-83A1-F6EECF244321}">
                <p14:modId xmlns:p14="http://schemas.microsoft.com/office/powerpoint/2010/main" xmlns="" val="2638005752"/>
              </p:ext>
            </p:extLst>
          </p:nvPr>
        </p:nvGraphicFramePr>
        <p:xfrm>
          <a:off x="323528" y="1124744"/>
          <a:ext cx="849694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86003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67544" y="44624"/>
            <a:ext cx="8229600" cy="864096"/>
          </a:xfrm>
        </p:spPr>
        <p:txBody>
          <a:bodyPr>
            <a:normAutofit/>
          </a:bodyPr>
          <a:lstStyle/>
          <a:p>
            <a:pPr lvl="2" algn="ctr" rtl="0">
              <a:spcBef>
                <a:spcPct val="0"/>
              </a:spcBef>
            </a:pPr>
            <a:r>
              <a:rPr lang="es-EC" sz="4400" b="1" dirty="0" smtClean="0">
                <a:latin typeface="+mj-lt"/>
              </a:rPr>
              <a:t>Evolución</a:t>
            </a:r>
            <a:endParaRPr lang="es-EC" sz="4400" b="1" dirty="0">
              <a:latin typeface="+mj-lt"/>
            </a:endParaRPr>
          </a:p>
        </p:txBody>
      </p:sp>
      <p:graphicFrame>
        <p:nvGraphicFramePr>
          <p:cNvPr id="7" name="6 Diagrama"/>
          <p:cNvGraphicFramePr/>
          <p:nvPr>
            <p:extLst>
              <p:ext uri="{D42A27DB-BD31-4B8C-83A1-F6EECF244321}">
                <p14:modId xmlns:p14="http://schemas.microsoft.com/office/powerpoint/2010/main" xmlns="" val="2961078157"/>
              </p:ext>
            </p:extLst>
          </p:nvPr>
        </p:nvGraphicFramePr>
        <p:xfrm>
          <a:off x="467544" y="980728"/>
          <a:ext cx="8280920"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05194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4624"/>
            <a:ext cx="8229600" cy="864096"/>
          </a:xfrm>
        </p:spPr>
        <p:txBody>
          <a:bodyPr>
            <a:normAutofit/>
          </a:bodyPr>
          <a:lstStyle/>
          <a:p>
            <a:pPr lvl="2" algn="ctr" rtl="0">
              <a:spcBef>
                <a:spcPct val="0"/>
              </a:spcBef>
            </a:pPr>
            <a:r>
              <a:rPr lang="es-EC" sz="4400" b="1" dirty="0" smtClean="0">
                <a:latin typeface="+mj-lt"/>
              </a:rPr>
              <a:t>Tendencias</a:t>
            </a:r>
            <a:endParaRPr lang="es-EC" sz="4400" b="1" dirty="0">
              <a:latin typeface="+mj-lt"/>
            </a:endParaRPr>
          </a:p>
        </p:txBody>
      </p:sp>
      <p:sp>
        <p:nvSpPr>
          <p:cNvPr id="5" name="4 Elipse"/>
          <p:cNvSpPr/>
          <p:nvPr/>
        </p:nvSpPr>
        <p:spPr>
          <a:xfrm>
            <a:off x="1259632" y="1052736"/>
            <a:ext cx="3096344" cy="1584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a:solidFill>
                  <a:schemeClr val="tx1"/>
                </a:solidFill>
              </a:rPr>
              <a:t>Matriz Productiva Siglo XX</a:t>
            </a:r>
          </a:p>
        </p:txBody>
      </p:sp>
      <p:sp>
        <p:nvSpPr>
          <p:cNvPr id="6" name="5 Elipse"/>
          <p:cNvSpPr/>
          <p:nvPr/>
        </p:nvSpPr>
        <p:spPr>
          <a:xfrm>
            <a:off x="5240895" y="1052736"/>
            <a:ext cx="3096344" cy="15841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a:solidFill>
                  <a:schemeClr val="tx1"/>
                </a:solidFill>
              </a:rPr>
              <a:t>Matriz Productiva PNBV 2013-2017</a:t>
            </a:r>
          </a:p>
        </p:txBody>
      </p:sp>
      <p:sp>
        <p:nvSpPr>
          <p:cNvPr id="7" name="6 Rectángulo"/>
          <p:cNvSpPr/>
          <p:nvPr/>
        </p:nvSpPr>
        <p:spPr>
          <a:xfrm>
            <a:off x="971600" y="2712914"/>
            <a:ext cx="3672408" cy="388843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charset="0"/>
              <a:buChar char="•"/>
            </a:pPr>
            <a:r>
              <a:rPr lang="es-EC" dirty="0" smtClean="0">
                <a:solidFill>
                  <a:schemeClr val="tx1"/>
                </a:solidFill>
              </a:rPr>
              <a:t>Exportación de bienes primarios e importación de bienes industrializados.</a:t>
            </a:r>
          </a:p>
          <a:p>
            <a:pPr marL="285750" indent="-285750" algn="just">
              <a:buFont typeface="Arial" charset="0"/>
              <a:buChar char="•"/>
            </a:pPr>
            <a:r>
              <a:rPr lang="es-EC" dirty="0" smtClean="0">
                <a:solidFill>
                  <a:schemeClr val="tx1"/>
                </a:solidFill>
              </a:rPr>
              <a:t>Cadena productiva deficiente</a:t>
            </a:r>
          </a:p>
          <a:p>
            <a:pPr marL="285750" indent="-285750" algn="just">
              <a:buFont typeface="Arial" charset="0"/>
              <a:buChar char="•"/>
            </a:pPr>
            <a:endParaRPr lang="es-EC" dirty="0" smtClean="0">
              <a:solidFill>
                <a:schemeClr val="tx1"/>
              </a:solidFill>
            </a:endParaRPr>
          </a:p>
          <a:p>
            <a:pPr marL="285750" indent="-285750" algn="just">
              <a:buFont typeface="Arial" charset="0"/>
              <a:buChar char="•"/>
            </a:pPr>
            <a:endParaRPr lang="es-EC" dirty="0">
              <a:solidFill>
                <a:schemeClr val="tx1"/>
              </a:solidFill>
            </a:endParaRPr>
          </a:p>
        </p:txBody>
      </p:sp>
      <p:sp>
        <p:nvSpPr>
          <p:cNvPr id="8" name="7 Rectángulo"/>
          <p:cNvSpPr/>
          <p:nvPr/>
        </p:nvSpPr>
        <p:spPr>
          <a:xfrm>
            <a:off x="4932040" y="2708920"/>
            <a:ext cx="3672408" cy="38884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charset="0"/>
              <a:buChar char="•"/>
            </a:pPr>
            <a:r>
              <a:rPr lang="es-EC" dirty="0" smtClean="0">
                <a:solidFill>
                  <a:schemeClr val="tx1"/>
                </a:solidFill>
              </a:rPr>
              <a:t>Industrialización de bienes y servicios.</a:t>
            </a:r>
          </a:p>
          <a:p>
            <a:pPr marL="285750" indent="-285750" algn="just">
              <a:buFont typeface="Arial" charset="0"/>
              <a:buChar char="•"/>
            </a:pPr>
            <a:r>
              <a:rPr lang="es-EC" dirty="0" smtClean="0">
                <a:solidFill>
                  <a:schemeClr val="tx1"/>
                </a:solidFill>
              </a:rPr>
              <a:t>Enfocada al desarrollo de nuevas industrias en sectores estratégicos.</a:t>
            </a:r>
          </a:p>
          <a:p>
            <a:pPr marL="285750" indent="-285750" algn="just">
              <a:buFont typeface="Arial" charset="0"/>
              <a:buChar char="•"/>
            </a:pPr>
            <a:endParaRPr lang="es-EC" dirty="0" smtClean="0">
              <a:solidFill>
                <a:schemeClr val="tx1"/>
              </a:solidFill>
            </a:endParaRPr>
          </a:p>
          <a:p>
            <a:pPr marL="285750" indent="-285750" algn="just">
              <a:buFont typeface="Arial" charset="0"/>
              <a:buChar char="•"/>
            </a:pPr>
            <a:endParaRPr lang="es-EC" dirty="0">
              <a:solidFill>
                <a:schemeClr val="tx1"/>
              </a:solidFill>
            </a:endParaRPr>
          </a:p>
        </p:txBody>
      </p:sp>
    </p:spTree>
    <p:extLst>
      <p:ext uri="{BB962C8B-B14F-4D97-AF65-F5344CB8AC3E}">
        <p14:creationId xmlns:p14="http://schemas.microsoft.com/office/powerpoint/2010/main" xmlns="" val="2487272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3752"/>
            <a:ext cx="8229600" cy="926976"/>
          </a:xfrm>
        </p:spPr>
        <p:txBody>
          <a:bodyPr/>
          <a:lstStyle/>
          <a:p>
            <a:r>
              <a:rPr lang="es-EC" b="1" dirty="0" smtClean="0"/>
              <a:t>Perspectivas</a:t>
            </a:r>
            <a:endParaRPr lang="es-EC" b="1"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xmlns="" val="3427029945"/>
              </p:ext>
            </p:extLst>
          </p:nvPr>
        </p:nvGraphicFramePr>
        <p:xfrm>
          <a:off x="251520" y="1052736"/>
          <a:ext cx="849694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41249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4624"/>
            <a:ext cx="8229600" cy="1143000"/>
          </a:xfrm>
        </p:spPr>
        <p:txBody>
          <a:bodyPr/>
          <a:lstStyle/>
          <a:p>
            <a:r>
              <a:rPr lang="es-EC" b="1" dirty="0" smtClean="0"/>
              <a:t>Resultados</a:t>
            </a:r>
            <a:endParaRPr lang="es-EC" b="1" dirty="0"/>
          </a:p>
        </p:txBody>
      </p:sp>
      <p:graphicFrame>
        <p:nvGraphicFramePr>
          <p:cNvPr id="4" name="3 Diagrama"/>
          <p:cNvGraphicFramePr/>
          <p:nvPr>
            <p:extLst>
              <p:ext uri="{D42A27DB-BD31-4B8C-83A1-F6EECF244321}">
                <p14:modId xmlns:p14="http://schemas.microsoft.com/office/powerpoint/2010/main" xmlns="" val="2925608454"/>
              </p:ext>
            </p:extLst>
          </p:nvPr>
        </p:nvGraphicFramePr>
        <p:xfrm>
          <a:off x="323528" y="1052736"/>
          <a:ext cx="8328248" cy="5576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28825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4624"/>
            <a:ext cx="8229600" cy="1143000"/>
          </a:xfrm>
        </p:spPr>
        <p:txBody>
          <a:bodyPr/>
          <a:lstStyle/>
          <a:p>
            <a:r>
              <a:rPr lang="es-EC" b="1" dirty="0" smtClean="0"/>
              <a:t>Diagnóstico y Discusión</a:t>
            </a:r>
            <a:endParaRPr lang="es-EC" b="1" dirty="0"/>
          </a:p>
        </p:txBody>
      </p:sp>
      <p:sp>
        <p:nvSpPr>
          <p:cNvPr id="7" name="6 Rectángulo redondeado"/>
          <p:cNvSpPr/>
          <p:nvPr/>
        </p:nvSpPr>
        <p:spPr>
          <a:xfrm>
            <a:off x="467544" y="1259632"/>
            <a:ext cx="8229600" cy="512169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t>El informe de SENPLADES de 2015 expresa lo siguiente:</a:t>
            </a:r>
          </a:p>
          <a:p>
            <a:pPr algn="just"/>
            <a:r>
              <a:rPr lang="es-EC" dirty="0"/>
              <a:t> </a:t>
            </a:r>
          </a:p>
          <a:p>
            <a:pPr algn="just"/>
            <a:r>
              <a:rPr lang="es-EC" dirty="0"/>
              <a:t>El cambio de la matriz productiva en el Ecuador conlleva el desarrollo de nuevas formas de producción y nuevas relaciones sociales entre los sectores productivos para alcanzar la equidad social y el Buen Vivir. Son elementos sustanciales para este cambio, el impulso a la sociedad del conocimiento, donde la economía esté basada en la ciencia, la tecnología y la investigación. Transformar la matriz productiva implica también una mayor industrialización del país y la creación de fuentes de trabajo a gran escala, un Estado eficiente, una empresa privada responsable, la incorporación definitiva de los sectores de la economía popular y solidaria, y una sociedad con estándares de consumo saludables, son los factores para llevar adelante este proyecto histórico de la Revolución Ciudadana. (SENPLADES, 8 Años de Revolución Ciudadana, 2015)</a:t>
            </a:r>
          </a:p>
          <a:p>
            <a:pPr algn="just"/>
            <a:endParaRPr lang="es-EC" dirty="0"/>
          </a:p>
        </p:txBody>
      </p:sp>
    </p:spTree>
    <p:extLst>
      <p:ext uri="{BB962C8B-B14F-4D97-AF65-F5344CB8AC3E}">
        <p14:creationId xmlns:p14="http://schemas.microsoft.com/office/powerpoint/2010/main" xmlns="" val="2009969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67544" y="50531"/>
            <a:ext cx="8229600" cy="576064"/>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t>Conclusiones</a:t>
            </a:r>
            <a:endParaRPr lang="es-EC" b="1" dirty="0"/>
          </a:p>
        </p:txBody>
      </p:sp>
      <p:sp>
        <p:nvSpPr>
          <p:cNvPr id="3" name="2 Rectángulo redondeado"/>
          <p:cNvSpPr/>
          <p:nvPr/>
        </p:nvSpPr>
        <p:spPr>
          <a:xfrm>
            <a:off x="323528" y="692696"/>
            <a:ext cx="8496944" cy="18002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a:latin typeface="Arial" pitchFamily="34" charset="0"/>
                <a:cs typeface="Arial" pitchFamily="34" charset="0"/>
              </a:rPr>
              <a:t>Que los primeros años de vida republicana el Ecuador fue sometido por las deudas generadas para conseguir la emancipación de España lo que motivó que nazcan grupos sociales que durante muchos años abusaron en todas las formas posibles de las clases más débiles y en especial en el aspecto económico en donde lograron constituirse como familias con abundantes recursos, por lo tanto ostentaban el poder económico y político lo que marcó la desigual redistribución de la riqueza. Su estabilidad económica se forjó a través de las exportaciones de cacao, banano y posteriormente de petróleo, productos que han sostenido una economía subdesarrollada y agro exportadora por tradición.</a:t>
            </a:r>
          </a:p>
        </p:txBody>
      </p:sp>
      <p:sp>
        <p:nvSpPr>
          <p:cNvPr id="4" name="3 Rectángulo redondeado"/>
          <p:cNvSpPr/>
          <p:nvPr/>
        </p:nvSpPr>
        <p:spPr>
          <a:xfrm>
            <a:off x="323527" y="2564904"/>
            <a:ext cx="8468209" cy="194421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a:latin typeface="Arial" pitchFamily="34" charset="0"/>
                <a:cs typeface="Arial" pitchFamily="34" charset="0"/>
              </a:rPr>
              <a:t>Que conforme las teorías citadas en este trabajo de investigación, es importante notar que el Ecuador realiza grandes esfuerzos por mejorar la calidad de la educación, fomentar la investigación y guiar a nuevas generaciones hacia un cambio positivo, generaciones que promuevan e impulsen a las industrias nacionales, implementen estrategias de protección que favorezcan un comercio internacional  justo para el país. Del mismo modo en el nuevo cambio de matriz productiva, se proponen alternativas para frenar importaciones innecesarias, existen varios productos nacionales que abastecen el mercado local, por lo tanto no es necesario importar ciertos productos. Para llevar a cabo la transformación de la matriz productiva hay que estimular a las industrias nacionales con la finalidad de mejorar la calidad de la producción</a:t>
            </a:r>
          </a:p>
        </p:txBody>
      </p:sp>
      <p:sp>
        <p:nvSpPr>
          <p:cNvPr id="5" name="4 Rectángulo redondeado"/>
          <p:cNvSpPr/>
          <p:nvPr/>
        </p:nvSpPr>
        <p:spPr>
          <a:xfrm>
            <a:off x="333872" y="4581128"/>
            <a:ext cx="8496944" cy="213285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a:latin typeface="Arial" pitchFamily="34" charset="0"/>
                <a:cs typeface="Arial" pitchFamily="34" charset="0"/>
              </a:rPr>
              <a:t>Que la necesidad de una transformación de la matriz productiva requiere sobre todo de la interrelación de los sectores que componen la economía, esto se plasmaría como beneficio para las industrias creando productos con alto contenido de investigación y desarrollo, de esta manera también converge la tecnología, y el conocimiento. A futuro los beneficios que se esperan serían reducciones en los precios de los productos que antes se importaban y que deberían elaborarse en Ecuador con la tecnificación de la producción, también contar con profesionales en varios campos resultado de la inversión en educación de calidad que promueve el gobierno al mismo tiempo generar nuevas plazas de empleo, de la misma manera el cambio de la matriz energética evitará la importación de energía eléctrica desde otros países, solidificando la infraestructura y producción de esta fuente de energía</a:t>
            </a:r>
          </a:p>
        </p:txBody>
      </p:sp>
    </p:spTree>
    <p:extLst>
      <p:ext uri="{BB962C8B-B14F-4D97-AF65-F5344CB8AC3E}">
        <p14:creationId xmlns:p14="http://schemas.microsoft.com/office/powerpoint/2010/main" xmlns="" val="1204800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67544" y="50531"/>
            <a:ext cx="8229600" cy="576064"/>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b="1" dirty="0" smtClean="0"/>
              <a:t>Recomendaciones</a:t>
            </a:r>
            <a:endParaRPr lang="es-EC" b="1" dirty="0"/>
          </a:p>
        </p:txBody>
      </p:sp>
      <p:sp>
        <p:nvSpPr>
          <p:cNvPr id="3" name="2 Rectángulo redondeado"/>
          <p:cNvSpPr/>
          <p:nvPr/>
        </p:nvSpPr>
        <p:spPr>
          <a:xfrm>
            <a:off x="333870" y="692696"/>
            <a:ext cx="8486601" cy="18002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a:t>Plantear acciones que eviten que se vuelvan a cometer los errores del pasado, para esto sería imprescindible  intensificar esfuerzos que mejor en las bases de la economía ecuatoriana, comenzando con la reestructuración del sistema educativo desde la primaria, salud, infraestructura, vivienda y alimentación de la población ecuatoriana. Esto permitirá que las futuras generaciones de ecuatorianos sean  competitivos frente al alto nivel de conocimientos de otros países.</a:t>
            </a:r>
          </a:p>
          <a:p>
            <a:pPr algn="just"/>
            <a:endParaRPr lang="es-EC" sz="1400" dirty="0">
              <a:latin typeface="Arial" pitchFamily="34" charset="0"/>
              <a:cs typeface="Arial" pitchFamily="34" charset="0"/>
            </a:endParaRPr>
          </a:p>
        </p:txBody>
      </p:sp>
      <p:sp>
        <p:nvSpPr>
          <p:cNvPr id="4" name="3 Rectángulo redondeado"/>
          <p:cNvSpPr/>
          <p:nvPr/>
        </p:nvSpPr>
        <p:spPr>
          <a:xfrm>
            <a:off x="333871" y="2564904"/>
            <a:ext cx="8457865" cy="194421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a:t>Incentivar a la población al cambio que se propone es necesario mostrar de forma clara los beneficios que tendrá a futuro la transformación  de la matriz productiva, para esto es importante generar mejores políticas comerciales, que permitan la apertura de nuevos mercados, fomentando la cooperación internacional, en especial con los países latinos para establecer alianzas que permitan el crecimiento y desarrollo de estas naciones y al mismo tiempo atraer la inversión extranjera  promoviendo leyes que aseguren la estabilidad jurídica a empresarios y que protejan las industrias nacionales fomentando la rentabilidad y ofreciendo mejores beneficios para la empresa privada</a:t>
            </a:r>
          </a:p>
          <a:p>
            <a:pPr algn="just"/>
            <a:endParaRPr lang="es-EC" sz="1400" dirty="0">
              <a:latin typeface="Arial" pitchFamily="34" charset="0"/>
              <a:cs typeface="Arial" pitchFamily="34" charset="0"/>
            </a:endParaRPr>
          </a:p>
        </p:txBody>
      </p:sp>
      <p:sp>
        <p:nvSpPr>
          <p:cNvPr id="5" name="4 Rectángulo redondeado"/>
          <p:cNvSpPr/>
          <p:nvPr/>
        </p:nvSpPr>
        <p:spPr>
          <a:xfrm>
            <a:off x="333872" y="4581128"/>
            <a:ext cx="8496944" cy="213285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1400" dirty="0"/>
              <a:t>Replantear la modalidad de endeudamiento que ha adoptado el país, y que no puede continuar porque mientras estas deudas crezcan mayores dificultades económicas traerá a futuro, para esto es recomendable concretar la finalización de varios proyectos emblemáticos que puedan dar sus frutos y logren desestancar el desarrollo del país.</a:t>
            </a:r>
          </a:p>
        </p:txBody>
      </p:sp>
    </p:spTree>
    <p:extLst>
      <p:ext uri="{BB962C8B-B14F-4D97-AF65-F5344CB8AC3E}">
        <p14:creationId xmlns:p14="http://schemas.microsoft.com/office/powerpoint/2010/main" xmlns="" val="364865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47864" y="0"/>
            <a:ext cx="2448272" cy="646331"/>
          </a:xfrm>
          <a:prstGeom prst="rect">
            <a:avLst/>
          </a:prstGeom>
          <a:noFill/>
        </p:spPr>
        <p:txBody>
          <a:bodyPr wrap="square" rtlCol="0">
            <a:spAutoFit/>
          </a:bodyPr>
          <a:lstStyle/>
          <a:p>
            <a:r>
              <a:rPr lang="es-EC" sz="3600" b="1" dirty="0" smtClean="0"/>
              <a:t>OBJETIVOS</a:t>
            </a:r>
            <a:endParaRPr lang="es-EC" sz="3600" b="1" dirty="0"/>
          </a:p>
        </p:txBody>
      </p:sp>
      <p:sp>
        <p:nvSpPr>
          <p:cNvPr id="3" name="Rectángulo redondeado 2"/>
          <p:cNvSpPr/>
          <p:nvPr/>
        </p:nvSpPr>
        <p:spPr>
          <a:xfrm>
            <a:off x="1043608" y="908720"/>
            <a:ext cx="7056784" cy="1584176"/>
          </a:xfrm>
          <a:prstGeom prst="round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panose="020B0604020202020204" pitchFamily="34" charset="0"/>
                <a:cs typeface="Arial" panose="020B0604020202020204" pitchFamily="34" charset="0"/>
              </a:rPr>
              <a:t>GENERAL</a:t>
            </a:r>
          </a:p>
          <a:p>
            <a:pPr algn="ctr"/>
            <a:r>
              <a:rPr lang="es-EC" dirty="0" smtClean="0">
                <a:solidFill>
                  <a:schemeClr val="tx1"/>
                </a:solidFill>
                <a:latin typeface="Arial" panose="020B0604020202020204" pitchFamily="34" charset="0"/>
                <a:cs typeface="Arial" panose="020B0604020202020204" pitchFamily="34" charset="0"/>
              </a:rPr>
              <a:t>Realizar </a:t>
            </a:r>
            <a:r>
              <a:rPr lang="es-EC" dirty="0">
                <a:solidFill>
                  <a:schemeClr val="tx1"/>
                </a:solidFill>
                <a:latin typeface="Arial" panose="020B0604020202020204" pitchFamily="34" charset="0"/>
                <a:cs typeface="Arial" panose="020B0604020202020204" pitchFamily="34" charset="0"/>
              </a:rPr>
              <a:t>un </a:t>
            </a:r>
            <a:r>
              <a:rPr lang="es-EC" dirty="0" smtClean="0">
                <a:solidFill>
                  <a:schemeClr val="tx1"/>
                </a:solidFill>
                <a:latin typeface="Arial" panose="020B0604020202020204" pitchFamily="34" charset="0"/>
                <a:cs typeface="Arial" panose="020B0604020202020204" pitchFamily="34" charset="0"/>
              </a:rPr>
              <a:t>análisis </a:t>
            </a:r>
            <a:r>
              <a:rPr lang="es-EC" dirty="0">
                <a:solidFill>
                  <a:schemeClr val="tx1"/>
                </a:solidFill>
                <a:latin typeface="Arial" panose="020B0604020202020204" pitchFamily="34" charset="0"/>
                <a:cs typeface="Arial" panose="020B0604020202020204" pitchFamily="34" charset="0"/>
              </a:rPr>
              <a:t>comparativo de la matriz productiva ecuatoriana del siglo xx, con el cambio de matriz productiva propuesta en el </a:t>
            </a:r>
            <a:r>
              <a:rPr lang="es-EC" dirty="0" smtClean="0">
                <a:solidFill>
                  <a:schemeClr val="tx1"/>
                </a:solidFill>
                <a:latin typeface="Arial" panose="020B0604020202020204" pitchFamily="34" charset="0"/>
                <a:cs typeface="Arial" panose="020B0604020202020204" pitchFamily="34" charset="0"/>
              </a:rPr>
              <a:t>Plan </a:t>
            </a:r>
            <a:r>
              <a:rPr lang="es-EC" dirty="0">
                <a:solidFill>
                  <a:schemeClr val="tx1"/>
                </a:solidFill>
                <a:latin typeface="Arial" panose="020B0604020202020204" pitchFamily="34" charset="0"/>
                <a:cs typeface="Arial" panose="020B0604020202020204" pitchFamily="34" charset="0"/>
              </a:rPr>
              <a:t>N</a:t>
            </a:r>
            <a:r>
              <a:rPr lang="es-EC" dirty="0" smtClean="0">
                <a:solidFill>
                  <a:schemeClr val="tx1"/>
                </a:solidFill>
                <a:latin typeface="Arial" panose="020B0604020202020204" pitchFamily="34" charset="0"/>
                <a:cs typeface="Arial" panose="020B0604020202020204" pitchFamily="34" charset="0"/>
              </a:rPr>
              <a:t>acional </a:t>
            </a:r>
            <a:r>
              <a:rPr lang="es-EC" dirty="0">
                <a:solidFill>
                  <a:schemeClr val="tx1"/>
                </a:solidFill>
                <a:latin typeface="Arial" panose="020B0604020202020204" pitchFamily="34" charset="0"/>
                <a:cs typeface="Arial" panose="020B0604020202020204" pitchFamily="34" charset="0"/>
              </a:rPr>
              <a:t>del </a:t>
            </a:r>
            <a:r>
              <a:rPr lang="es-EC" dirty="0" smtClean="0">
                <a:solidFill>
                  <a:schemeClr val="tx1"/>
                </a:solidFill>
                <a:latin typeface="Arial" panose="020B0604020202020204" pitchFamily="34" charset="0"/>
                <a:cs typeface="Arial" panose="020B0604020202020204" pitchFamily="34" charset="0"/>
              </a:rPr>
              <a:t>Buen </a:t>
            </a:r>
            <a:r>
              <a:rPr lang="es-EC" dirty="0">
                <a:solidFill>
                  <a:schemeClr val="tx1"/>
                </a:solidFill>
                <a:latin typeface="Arial" panose="020B0604020202020204" pitchFamily="34" charset="0"/>
                <a:cs typeface="Arial" panose="020B0604020202020204" pitchFamily="34" charset="0"/>
              </a:rPr>
              <a:t>V</a:t>
            </a:r>
            <a:r>
              <a:rPr lang="es-EC" dirty="0" smtClean="0">
                <a:solidFill>
                  <a:schemeClr val="tx1"/>
                </a:solidFill>
                <a:latin typeface="Arial" panose="020B0604020202020204" pitchFamily="34" charset="0"/>
                <a:cs typeface="Arial" panose="020B0604020202020204" pitchFamily="34" charset="0"/>
              </a:rPr>
              <a:t>ivir </a:t>
            </a:r>
            <a:r>
              <a:rPr lang="es-EC" dirty="0">
                <a:solidFill>
                  <a:schemeClr val="tx1"/>
                </a:solidFill>
                <a:latin typeface="Arial" panose="020B0604020202020204" pitchFamily="34" charset="0"/>
                <a:cs typeface="Arial" panose="020B0604020202020204" pitchFamily="34" charset="0"/>
              </a:rPr>
              <a:t>2013-2017</a:t>
            </a:r>
          </a:p>
          <a:p>
            <a:pPr algn="ctr"/>
            <a:endParaRPr lang="es-EC" dirty="0">
              <a:solidFill>
                <a:schemeClr val="tx1"/>
              </a:solidFill>
              <a:latin typeface="Arial" panose="020B0604020202020204" pitchFamily="34" charset="0"/>
              <a:cs typeface="Arial" panose="020B0604020202020204" pitchFamily="34" charset="0"/>
            </a:endParaRPr>
          </a:p>
        </p:txBody>
      </p:sp>
      <p:sp>
        <p:nvSpPr>
          <p:cNvPr id="4" name="Rectángulo redondeado 3"/>
          <p:cNvSpPr/>
          <p:nvPr/>
        </p:nvSpPr>
        <p:spPr>
          <a:xfrm>
            <a:off x="539552" y="3068960"/>
            <a:ext cx="8064896" cy="3456384"/>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panose="020B0604020202020204" pitchFamily="34" charset="0"/>
                <a:cs typeface="Arial" panose="020B0604020202020204" pitchFamily="34" charset="0"/>
              </a:rPr>
              <a:t>ESPECÍFICOS</a:t>
            </a:r>
          </a:p>
          <a:p>
            <a:pPr algn="ctr"/>
            <a:endParaRPr lang="es-EC" dirty="0" smtClean="0">
              <a:solidFill>
                <a:schemeClr val="tx1"/>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EC" dirty="0">
                <a:solidFill>
                  <a:schemeClr val="tx1"/>
                </a:solidFill>
              </a:rPr>
              <a:t>Analizar la estructura de la Matriz Productiva del Ecuador en el siglo XX. </a:t>
            </a:r>
          </a:p>
          <a:p>
            <a:pPr marL="285750" lvl="0" indent="-285750" algn="just">
              <a:buFont typeface="Arial" panose="020B0604020202020204" pitchFamily="34" charset="0"/>
              <a:buChar char="•"/>
            </a:pPr>
            <a:r>
              <a:rPr lang="es-EC" dirty="0" smtClean="0">
                <a:solidFill>
                  <a:schemeClr val="tx1"/>
                </a:solidFill>
              </a:rPr>
              <a:t>Conocer la estructura de la matriz productiva que </a:t>
            </a:r>
            <a:r>
              <a:rPr lang="es-EC" dirty="0">
                <a:solidFill>
                  <a:schemeClr val="tx1"/>
                </a:solidFill>
              </a:rPr>
              <a:t>plantea el Plan Nacional del  Buen Vivir 2013 – 2017</a:t>
            </a:r>
            <a:r>
              <a:rPr lang="es-EC" dirty="0" smtClean="0">
                <a:solidFill>
                  <a:schemeClr val="tx1"/>
                </a:solidFill>
              </a:rPr>
              <a:t>.</a:t>
            </a:r>
          </a:p>
          <a:p>
            <a:pPr marL="285750" lvl="0" indent="-285750" algn="just">
              <a:buFont typeface="Arial" panose="020B0604020202020204" pitchFamily="34" charset="0"/>
              <a:buChar char="•"/>
            </a:pPr>
            <a:r>
              <a:rPr lang="es-EC" dirty="0" smtClean="0">
                <a:solidFill>
                  <a:schemeClr val="tx1"/>
                </a:solidFill>
              </a:rPr>
              <a:t>Identificar </a:t>
            </a:r>
            <a:r>
              <a:rPr lang="es-EC" dirty="0">
                <a:solidFill>
                  <a:schemeClr val="tx1"/>
                </a:solidFill>
              </a:rPr>
              <a:t>los resultados en la economía ecuatoriana que se han producido con la aplicación de la Transformación de la Matriz Productiva </a:t>
            </a:r>
            <a:r>
              <a:rPr lang="es-EC">
                <a:solidFill>
                  <a:schemeClr val="tx1"/>
                </a:solidFill>
              </a:rPr>
              <a:t>del </a:t>
            </a:r>
            <a:r>
              <a:rPr lang="es-EC" smtClean="0">
                <a:solidFill>
                  <a:schemeClr val="tx1"/>
                </a:solidFill>
              </a:rPr>
              <a:t>Ecuador</a:t>
            </a:r>
            <a:endParaRPr lang="es-EC"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05382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924944"/>
            <a:ext cx="8229600" cy="1143000"/>
          </a:xfrm>
        </p:spPr>
        <p:txBody>
          <a:bodyPr>
            <a:prstTxWarp prst="textDeflate">
              <a:avLst/>
            </a:prstTxWarp>
            <a:noAutofit/>
          </a:bodyPr>
          <a:lstStyle/>
          <a:p>
            <a:r>
              <a:rPr lang="es-EC" sz="16600" dirty="0" smtClean="0"/>
              <a:t>Gracias</a:t>
            </a:r>
            <a:endParaRPr lang="es-EC" sz="16600" dirty="0"/>
          </a:p>
        </p:txBody>
      </p:sp>
    </p:spTree>
    <p:extLst>
      <p:ext uri="{BB962C8B-B14F-4D97-AF65-F5344CB8AC3E}">
        <p14:creationId xmlns:p14="http://schemas.microsoft.com/office/powerpoint/2010/main" xmlns="" val="1619639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4624"/>
            <a:ext cx="8229600" cy="720080"/>
          </a:xfrm>
        </p:spPr>
        <p:txBody>
          <a:bodyPr>
            <a:normAutofit fontScale="90000"/>
          </a:bodyPr>
          <a:lstStyle/>
          <a:p>
            <a:pPr lvl="0"/>
            <a:r>
              <a:rPr lang="es-EC" b="1" dirty="0"/>
              <a:t>Matriz Productiva del Siglo XX</a:t>
            </a:r>
          </a:p>
        </p:txBody>
      </p:sp>
      <p:sp>
        <p:nvSpPr>
          <p:cNvPr id="3" name="2 Marcador de contenido"/>
          <p:cNvSpPr>
            <a:spLocks noGrp="1"/>
          </p:cNvSpPr>
          <p:nvPr>
            <p:ph idx="1"/>
          </p:nvPr>
        </p:nvSpPr>
        <p:spPr>
          <a:xfrm>
            <a:off x="539552" y="836712"/>
            <a:ext cx="8229600" cy="576064"/>
          </a:xfrm>
        </p:spPr>
        <p:txBody>
          <a:bodyPr>
            <a:normAutofit lnSpcReduction="10000"/>
          </a:bodyPr>
          <a:lstStyle/>
          <a:p>
            <a:r>
              <a:rPr lang="es-EC" dirty="0" smtClean="0"/>
              <a:t>Antecedentes</a:t>
            </a:r>
          </a:p>
          <a:p>
            <a:endParaRPr lang="es-EC" dirty="0"/>
          </a:p>
        </p:txBody>
      </p:sp>
      <p:graphicFrame>
        <p:nvGraphicFramePr>
          <p:cNvPr id="5" name="4 Diagrama"/>
          <p:cNvGraphicFramePr/>
          <p:nvPr>
            <p:extLst>
              <p:ext uri="{D42A27DB-BD31-4B8C-83A1-F6EECF244321}">
                <p14:modId xmlns:p14="http://schemas.microsoft.com/office/powerpoint/2010/main" xmlns="" val="842373252"/>
              </p:ext>
            </p:extLst>
          </p:nvPr>
        </p:nvGraphicFramePr>
        <p:xfrm>
          <a:off x="323528" y="1397000"/>
          <a:ext cx="8568952" cy="5344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34762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derecha 3"/>
          <p:cNvSpPr/>
          <p:nvPr/>
        </p:nvSpPr>
        <p:spPr>
          <a:xfrm>
            <a:off x="2843808" y="110726"/>
            <a:ext cx="3096344" cy="1950122"/>
          </a:xfrm>
          <a:prstGeom prst="rightArrow">
            <a:avLst>
              <a:gd name="adj1" fmla="val 50000"/>
              <a:gd name="adj2" fmla="val 31641"/>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Nacimiento de Ecuador como República Independiente</a:t>
            </a:r>
            <a:endParaRPr lang="es-EC" dirty="0">
              <a:solidFill>
                <a:schemeClr val="tx1"/>
              </a:solidFill>
            </a:endParaRPr>
          </a:p>
        </p:txBody>
      </p:sp>
      <p:sp>
        <p:nvSpPr>
          <p:cNvPr id="2" name="Elipse 1"/>
          <p:cNvSpPr/>
          <p:nvPr/>
        </p:nvSpPr>
        <p:spPr>
          <a:xfrm>
            <a:off x="539552" y="338563"/>
            <a:ext cx="2592288" cy="1512168"/>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ÉPOCA COLONIAL</a:t>
            </a:r>
            <a:endParaRPr lang="es-EC" dirty="0">
              <a:solidFill>
                <a:schemeClr val="tx1"/>
              </a:solidFill>
            </a:endParaRPr>
          </a:p>
        </p:txBody>
      </p:sp>
      <p:sp>
        <p:nvSpPr>
          <p:cNvPr id="3" name="Elipse 2"/>
          <p:cNvSpPr/>
          <p:nvPr/>
        </p:nvSpPr>
        <p:spPr>
          <a:xfrm>
            <a:off x="5940152" y="470765"/>
            <a:ext cx="2808312" cy="1512168"/>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ENDEUDAMIENTO EXTERNO</a:t>
            </a:r>
            <a:endParaRPr lang="es-EC" dirty="0"/>
          </a:p>
        </p:txBody>
      </p:sp>
      <p:sp>
        <p:nvSpPr>
          <p:cNvPr id="5" name="Flecha derecha 4"/>
          <p:cNvSpPr/>
          <p:nvPr/>
        </p:nvSpPr>
        <p:spPr>
          <a:xfrm>
            <a:off x="2843808" y="2433162"/>
            <a:ext cx="3096344" cy="1950122"/>
          </a:xfrm>
          <a:prstGeom prst="rightArrow">
            <a:avLst>
              <a:gd name="adj1" fmla="val 50000"/>
              <a:gd name="adj2" fmla="val 31641"/>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dirty="0" smtClean="0">
              <a:solidFill>
                <a:schemeClr val="tx1"/>
              </a:solidFill>
            </a:endParaRPr>
          </a:p>
          <a:p>
            <a:pPr algn="just"/>
            <a:r>
              <a:rPr lang="es-EC" dirty="0" smtClean="0">
                <a:solidFill>
                  <a:schemeClr val="tx1"/>
                </a:solidFill>
              </a:rPr>
              <a:t>    *Regionalismo                                   </a:t>
            </a:r>
          </a:p>
          <a:p>
            <a:pPr algn="just"/>
            <a:r>
              <a:rPr lang="es-EC" dirty="0" smtClean="0">
                <a:solidFill>
                  <a:schemeClr val="tx1"/>
                </a:solidFill>
              </a:rPr>
              <a:t>    *Exportaciones (cacao)</a:t>
            </a:r>
          </a:p>
          <a:p>
            <a:pPr algn="just"/>
            <a:r>
              <a:rPr lang="es-EC" dirty="0" smtClean="0">
                <a:solidFill>
                  <a:schemeClr val="tx1"/>
                </a:solidFill>
              </a:rPr>
              <a:t>    *Cadena productiva nula</a:t>
            </a:r>
          </a:p>
          <a:p>
            <a:pPr marL="285750" indent="-285750" algn="just">
              <a:buFont typeface="Arial" panose="020B0604020202020204" pitchFamily="34" charset="0"/>
              <a:buChar char="•"/>
            </a:pPr>
            <a:endParaRPr lang="es-EC" dirty="0" smtClean="0">
              <a:solidFill>
                <a:schemeClr val="tx1"/>
              </a:solidFill>
            </a:endParaRPr>
          </a:p>
        </p:txBody>
      </p:sp>
      <p:sp>
        <p:nvSpPr>
          <p:cNvPr id="6" name="Elipse 5"/>
          <p:cNvSpPr/>
          <p:nvPr/>
        </p:nvSpPr>
        <p:spPr>
          <a:xfrm>
            <a:off x="539552" y="2655092"/>
            <a:ext cx="2592288" cy="1512168"/>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RÉGIMEN LATIFUNDISTA</a:t>
            </a:r>
            <a:endParaRPr lang="es-EC" dirty="0">
              <a:solidFill>
                <a:schemeClr val="tx1"/>
              </a:solidFill>
            </a:endParaRPr>
          </a:p>
        </p:txBody>
      </p:sp>
      <p:sp>
        <p:nvSpPr>
          <p:cNvPr id="7" name="Elipse 6"/>
          <p:cNvSpPr/>
          <p:nvPr/>
        </p:nvSpPr>
        <p:spPr>
          <a:xfrm>
            <a:off x="5940152" y="2655092"/>
            <a:ext cx="2808312" cy="1512168"/>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DESIGUALDAD ECONÓMICA</a:t>
            </a:r>
            <a:endParaRPr lang="es-EC" dirty="0"/>
          </a:p>
        </p:txBody>
      </p:sp>
      <p:sp>
        <p:nvSpPr>
          <p:cNvPr id="8" name="Flecha derecha 7"/>
          <p:cNvSpPr/>
          <p:nvPr/>
        </p:nvSpPr>
        <p:spPr>
          <a:xfrm>
            <a:off x="2843808" y="4653136"/>
            <a:ext cx="3096344" cy="1950122"/>
          </a:xfrm>
          <a:prstGeom prst="rightArrow">
            <a:avLst>
              <a:gd name="adj1" fmla="val 50000"/>
              <a:gd name="adj2" fmla="val 31641"/>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     Capitalismo mundial siglo XIX</a:t>
            </a:r>
            <a:endParaRPr lang="es-EC" dirty="0">
              <a:solidFill>
                <a:schemeClr val="tx1"/>
              </a:solidFill>
            </a:endParaRPr>
          </a:p>
        </p:txBody>
      </p:sp>
      <p:sp>
        <p:nvSpPr>
          <p:cNvPr id="9" name="Elipse 8"/>
          <p:cNvSpPr/>
          <p:nvPr/>
        </p:nvSpPr>
        <p:spPr>
          <a:xfrm>
            <a:off x="539552" y="4875066"/>
            <a:ext cx="2592288" cy="1512168"/>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OLIGARQUIA AGRO FINANCIERA COMERCIAL</a:t>
            </a:r>
            <a:endParaRPr lang="es-EC" dirty="0">
              <a:solidFill>
                <a:schemeClr val="tx1"/>
              </a:solidFill>
            </a:endParaRPr>
          </a:p>
        </p:txBody>
      </p:sp>
      <p:sp>
        <p:nvSpPr>
          <p:cNvPr id="10" name="Elipse 9"/>
          <p:cNvSpPr/>
          <p:nvPr/>
        </p:nvSpPr>
        <p:spPr>
          <a:xfrm>
            <a:off x="5940152" y="4875066"/>
            <a:ext cx="2808312" cy="1512168"/>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SUBDESARROLLO</a:t>
            </a:r>
            <a:endParaRPr lang="es-EC" dirty="0"/>
          </a:p>
        </p:txBody>
      </p:sp>
    </p:spTree>
    <p:extLst>
      <p:ext uri="{BB962C8B-B14F-4D97-AF65-F5344CB8AC3E}">
        <p14:creationId xmlns:p14="http://schemas.microsoft.com/office/powerpoint/2010/main" xmlns="" val="2740761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4149080"/>
            <a:ext cx="9108504" cy="2664296"/>
          </a:xfrm>
          <a:prstGeom prst="rect">
            <a:avLst/>
          </a:prstGeom>
          <a:noFill/>
          <a:ln>
            <a:noFill/>
          </a:ln>
        </p:spPr>
      </p:pic>
      <p:sp>
        <p:nvSpPr>
          <p:cNvPr id="5" name="1 Título"/>
          <p:cNvSpPr>
            <a:spLocks noGrp="1"/>
          </p:cNvSpPr>
          <p:nvPr>
            <p:ph type="title"/>
          </p:nvPr>
        </p:nvSpPr>
        <p:spPr>
          <a:xfrm>
            <a:off x="467544" y="-27384"/>
            <a:ext cx="8229600" cy="720080"/>
          </a:xfrm>
        </p:spPr>
        <p:txBody>
          <a:bodyPr>
            <a:normAutofit fontScale="90000"/>
          </a:bodyPr>
          <a:lstStyle/>
          <a:p>
            <a:r>
              <a:rPr lang="es-EC" b="1" dirty="0" smtClean="0"/>
              <a:t>Época Bananera</a:t>
            </a:r>
            <a:endParaRPr lang="es-EC" b="1" dirty="0"/>
          </a:p>
        </p:txBody>
      </p:sp>
      <p:graphicFrame>
        <p:nvGraphicFramePr>
          <p:cNvPr id="3" name="Diagrama 2"/>
          <p:cNvGraphicFramePr/>
          <p:nvPr>
            <p:extLst>
              <p:ext uri="{D42A27DB-BD31-4B8C-83A1-F6EECF244321}">
                <p14:modId xmlns:p14="http://schemas.microsoft.com/office/powerpoint/2010/main" xmlns="" val="627832585"/>
              </p:ext>
            </p:extLst>
          </p:nvPr>
        </p:nvGraphicFramePr>
        <p:xfrm>
          <a:off x="323528" y="692696"/>
          <a:ext cx="8568952" cy="4768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632350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3747063"/>
            <a:ext cx="8831505" cy="3110937"/>
          </a:xfrm>
          <a:prstGeom prst="rect">
            <a:avLst/>
          </a:prstGeom>
        </p:spPr>
      </p:pic>
      <p:sp>
        <p:nvSpPr>
          <p:cNvPr id="2" name="1 Título"/>
          <p:cNvSpPr>
            <a:spLocks noGrp="1"/>
          </p:cNvSpPr>
          <p:nvPr>
            <p:ph type="title"/>
          </p:nvPr>
        </p:nvSpPr>
        <p:spPr>
          <a:xfrm>
            <a:off x="467544" y="-27384"/>
            <a:ext cx="8229600" cy="782960"/>
          </a:xfrm>
        </p:spPr>
        <p:txBody>
          <a:bodyPr/>
          <a:lstStyle/>
          <a:p>
            <a:r>
              <a:rPr lang="es-EC" b="1" dirty="0" smtClean="0"/>
              <a:t>Época Petrolera</a:t>
            </a:r>
            <a:endParaRPr lang="es-EC" b="1" dirty="0"/>
          </a:p>
        </p:txBody>
      </p:sp>
      <p:graphicFrame>
        <p:nvGraphicFramePr>
          <p:cNvPr id="7" name="Diagrama 6"/>
          <p:cNvGraphicFramePr/>
          <p:nvPr>
            <p:extLst>
              <p:ext uri="{D42A27DB-BD31-4B8C-83A1-F6EECF244321}">
                <p14:modId xmlns:p14="http://schemas.microsoft.com/office/powerpoint/2010/main" xmlns="" val="2298329465"/>
              </p:ext>
            </p:extLst>
          </p:nvPr>
        </p:nvGraphicFramePr>
        <p:xfrm>
          <a:off x="10696" y="188640"/>
          <a:ext cx="9025800" cy="59141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41933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xmlns="" val="594668487"/>
              </p:ext>
            </p:extLst>
          </p:nvPr>
        </p:nvGraphicFramePr>
        <p:xfrm>
          <a:off x="2339752" y="332656"/>
          <a:ext cx="4248472" cy="6336699"/>
        </p:xfrm>
        <a:graphic>
          <a:graphicData uri="http://schemas.openxmlformats.org/drawingml/2006/table">
            <a:tbl>
              <a:tblPr/>
              <a:tblGrid>
                <a:gridCol w="878964"/>
                <a:gridCol w="1235708"/>
                <a:gridCol w="1296413"/>
                <a:gridCol w="837387"/>
              </a:tblGrid>
              <a:tr h="246409">
                <a:tc gridSpan="4">
                  <a:txBody>
                    <a:bodyPr/>
                    <a:lstStyle/>
                    <a:p>
                      <a:pPr algn="ctr">
                        <a:spcAft>
                          <a:spcPts val="0"/>
                        </a:spcAft>
                      </a:pPr>
                      <a:r>
                        <a:rPr lang="es-EC" sz="1600" b="1" dirty="0">
                          <a:solidFill>
                            <a:srgbClr val="000000"/>
                          </a:solidFill>
                          <a:latin typeface="Arial"/>
                          <a:ea typeface="Times New Roman"/>
                          <a:cs typeface="Times New Roman"/>
                        </a:rPr>
                        <a:t>Producción de Petróleo</a:t>
                      </a:r>
                      <a:endParaRPr lang="es-EC" sz="1400" dirty="0">
                        <a:latin typeface="Calibri"/>
                        <a:cs typeface="Times New Roman"/>
                      </a:endParaRPr>
                    </a:p>
                  </a:txBody>
                  <a:tcPr marL="50250" marR="50250"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5B9BD5"/>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607614">
                <a:tc>
                  <a:txBody>
                    <a:bodyPr/>
                    <a:lstStyle/>
                    <a:p>
                      <a:pPr algn="ctr">
                        <a:spcAft>
                          <a:spcPts val="0"/>
                        </a:spcAft>
                      </a:pPr>
                      <a:r>
                        <a:rPr lang="es-EC" sz="1200" dirty="0">
                          <a:solidFill>
                            <a:srgbClr val="000000"/>
                          </a:solidFill>
                          <a:latin typeface="Arial"/>
                          <a:ea typeface="Times New Roman"/>
                          <a:cs typeface="Times New Roman"/>
                        </a:rPr>
                        <a:t>Período</a:t>
                      </a:r>
                      <a:endParaRPr lang="es-EC" sz="1100" dirty="0">
                        <a:latin typeface="Calibri"/>
                        <a:cs typeface="Times New Roman"/>
                      </a:endParaRPr>
                    </a:p>
                  </a:txBody>
                  <a:tcPr marL="50250" marR="50250"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ctr">
                        <a:spcAft>
                          <a:spcPts val="0"/>
                        </a:spcAft>
                      </a:pPr>
                      <a:r>
                        <a:rPr lang="es-EC" sz="1200" dirty="0">
                          <a:solidFill>
                            <a:srgbClr val="000000"/>
                          </a:solidFill>
                          <a:latin typeface="Arial"/>
                          <a:ea typeface="Times New Roman"/>
                          <a:cs typeface="Times New Roman"/>
                        </a:rPr>
                        <a:t>Volumen miles de barriles</a:t>
                      </a:r>
                      <a:endParaRPr lang="es-EC" sz="1100" dirty="0">
                        <a:latin typeface="Calibri"/>
                        <a:cs typeface="Times New Roman"/>
                      </a:endParaRPr>
                    </a:p>
                  </a:txBody>
                  <a:tcPr marL="50250" marR="50250" marT="0" marB="0" anchor="ctr">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ctr">
                        <a:spcAft>
                          <a:spcPts val="0"/>
                        </a:spcAft>
                      </a:pPr>
                      <a:r>
                        <a:rPr lang="es-EC" sz="1200" dirty="0">
                          <a:solidFill>
                            <a:srgbClr val="000000"/>
                          </a:solidFill>
                          <a:latin typeface="Arial"/>
                          <a:ea typeface="Times New Roman"/>
                          <a:cs typeface="Times New Roman"/>
                        </a:rPr>
                        <a:t>Valor miles de dólares</a:t>
                      </a:r>
                      <a:endParaRPr lang="es-EC" sz="1100" dirty="0">
                        <a:latin typeface="Calibri"/>
                        <a:cs typeface="Times New Roman"/>
                      </a:endParaRPr>
                    </a:p>
                  </a:txBody>
                  <a:tcPr marL="50250" marR="50250" marT="0" marB="0" anchor="ctr">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ctr">
                        <a:spcAft>
                          <a:spcPts val="0"/>
                        </a:spcAft>
                      </a:pPr>
                      <a:r>
                        <a:rPr lang="es-EC" sz="1200">
                          <a:solidFill>
                            <a:srgbClr val="000000"/>
                          </a:solidFill>
                          <a:latin typeface="Arial"/>
                          <a:ea typeface="Times New Roman"/>
                          <a:cs typeface="Times New Roman"/>
                        </a:rPr>
                        <a:t>Valor USD/barril</a:t>
                      </a:r>
                      <a:endParaRPr lang="es-EC" sz="1100">
                        <a:latin typeface="Calibri"/>
                        <a:cs typeface="Times New Roman"/>
                      </a:endParaRPr>
                    </a:p>
                  </a:txBody>
                  <a:tcPr marL="50250" marR="50250"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33812">
                <a:tc>
                  <a:txBody>
                    <a:bodyPr/>
                    <a:lstStyle/>
                    <a:p>
                      <a:pPr algn="ctr">
                        <a:spcAft>
                          <a:spcPts val="0"/>
                        </a:spcAft>
                      </a:pPr>
                      <a:r>
                        <a:rPr lang="es-EC" sz="1200" dirty="0">
                          <a:solidFill>
                            <a:srgbClr val="000000"/>
                          </a:solidFill>
                          <a:latin typeface="Arial"/>
                          <a:ea typeface="Times New Roman"/>
                          <a:cs typeface="Times New Roman"/>
                        </a:rPr>
                        <a:t>1986</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71415</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912395,00</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dirty="0">
                          <a:solidFill>
                            <a:srgbClr val="000000"/>
                          </a:solidFill>
                          <a:latin typeface="Arial"/>
                          <a:ea typeface="Times New Roman"/>
                          <a:cs typeface="Times New Roman"/>
                        </a:rPr>
                        <a:t>12.78</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233812">
                <a:tc>
                  <a:txBody>
                    <a:bodyPr/>
                    <a:lstStyle/>
                    <a:p>
                      <a:pPr algn="ctr">
                        <a:spcAft>
                          <a:spcPts val="0"/>
                        </a:spcAft>
                      </a:pPr>
                      <a:r>
                        <a:rPr lang="es-EC" sz="1200" dirty="0">
                          <a:solidFill>
                            <a:srgbClr val="000000"/>
                          </a:solidFill>
                          <a:latin typeface="Arial"/>
                          <a:ea typeface="Times New Roman"/>
                          <a:cs typeface="Times New Roman"/>
                        </a:rPr>
                        <a:t>1987</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42516</a:t>
                      </a:r>
                      <a:endParaRPr lang="es-EC" sz="1100" dirty="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a:solidFill>
                            <a:srgbClr val="000000"/>
                          </a:solidFill>
                          <a:latin typeface="Arial"/>
                          <a:ea typeface="Times New Roman"/>
                          <a:cs typeface="Times New Roman"/>
                        </a:rPr>
                        <a:t>645773,00</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16.28</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33812">
                <a:tc>
                  <a:txBody>
                    <a:bodyPr/>
                    <a:lstStyle/>
                    <a:p>
                      <a:pPr algn="ctr">
                        <a:spcAft>
                          <a:spcPts val="0"/>
                        </a:spcAft>
                      </a:pPr>
                      <a:r>
                        <a:rPr lang="es-EC" sz="1200" dirty="0">
                          <a:solidFill>
                            <a:srgbClr val="000000"/>
                          </a:solidFill>
                          <a:latin typeface="Arial"/>
                          <a:ea typeface="Times New Roman"/>
                          <a:cs typeface="Times New Roman"/>
                        </a:rPr>
                        <a:t>1988</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dirty="0">
                          <a:solidFill>
                            <a:srgbClr val="000000"/>
                          </a:solidFill>
                          <a:latin typeface="Arial"/>
                          <a:ea typeface="Times New Roman"/>
                          <a:cs typeface="Times New Roman"/>
                        </a:rPr>
                        <a:t>69005</a:t>
                      </a:r>
                      <a:endParaRPr lang="es-EC" sz="1100" dirty="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875174,00</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dirty="0">
                          <a:solidFill>
                            <a:srgbClr val="000000"/>
                          </a:solidFill>
                          <a:latin typeface="Arial"/>
                          <a:ea typeface="Times New Roman"/>
                          <a:cs typeface="Times New Roman"/>
                        </a:rPr>
                        <a:t>12.68</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233812">
                <a:tc>
                  <a:txBody>
                    <a:bodyPr/>
                    <a:lstStyle/>
                    <a:p>
                      <a:pPr algn="ctr">
                        <a:spcAft>
                          <a:spcPts val="0"/>
                        </a:spcAft>
                      </a:pPr>
                      <a:r>
                        <a:rPr lang="es-EC" sz="1200" dirty="0">
                          <a:solidFill>
                            <a:srgbClr val="000000"/>
                          </a:solidFill>
                          <a:latin typeface="Arial"/>
                          <a:ea typeface="Times New Roman"/>
                          <a:cs typeface="Times New Roman"/>
                        </a:rPr>
                        <a:t>1989</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63733</a:t>
                      </a:r>
                      <a:endParaRPr lang="es-EC" sz="1100" dirty="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a:solidFill>
                            <a:srgbClr val="000000"/>
                          </a:solidFill>
                          <a:latin typeface="Arial"/>
                          <a:ea typeface="Times New Roman"/>
                          <a:cs typeface="Times New Roman"/>
                        </a:rPr>
                        <a:t>1032698,00</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16.20</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33812">
                <a:tc>
                  <a:txBody>
                    <a:bodyPr/>
                    <a:lstStyle/>
                    <a:p>
                      <a:pPr algn="ctr">
                        <a:spcAft>
                          <a:spcPts val="0"/>
                        </a:spcAft>
                      </a:pPr>
                      <a:r>
                        <a:rPr lang="es-EC" sz="1200" dirty="0">
                          <a:solidFill>
                            <a:srgbClr val="000000"/>
                          </a:solidFill>
                          <a:latin typeface="Arial"/>
                          <a:ea typeface="Times New Roman"/>
                          <a:cs typeface="Times New Roman"/>
                        </a:rPr>
                        <a:t>1990</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62273</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1258001,00</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dirty="0">
                          <a:solidFill>
                            <a:srgbClr val="000000"/>
                          </a:solidFill>
                          <a:latin typeface="Arial"/>
                          <a:ea typeface="Times New Roman"/>
                          <a:cs typeface="Times New Roman"/>
                        </a:rPr>
                        <a:t>20.20</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233812">
                <a:tc>
                  <a:txBody>
                    <a:bodyPr/>
                    <a:lstStyle/>
                    <a:p>
                      <a:pPr algn="ctr">
                        <a:spcAft>
                          <a:spcPts val="0"/>
                        </a:spcAft>
                      </a:pPr>
                      <a:r>
                        <a:rPr lang="es-EC" sz="1200" dirty="0">
                          <a:solidFill>
                            <a:srgbClr val="000000"/>
                          </a:solidFill>
                          <a:latin typeface="Arial"/>
                          <a:ea typeface="Times New Roman"/>
                          <a:cs typeface="Times New Roman"/>
                        </a:rPr>
                        <a:t>1991</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65256</a:t>
                      </a:r>
                      <a:endParaRPr lang="es-EC" sz="1100" dirty="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1058990,00</a:t>
                      </a:r>
                      <a:endParaRPr lang="es-EC" sz="1100" dirty="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16.23</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33812">
                <a:tc>
                  <a:txBody>
                    <a:bodyPr/>
                    <a:lstStyle/>
                    <a:p>
                      <a:pPr algn="ctr">
                        <a:spcAft>
                          <a:spcPts val="0"/>
                        </a:spcAft>
                      </a:pPr>
                      <a:r>
                        <a:rPr lang="es-EC" sz="1200" dirty="0">
                          <a:solidFill>
                            <a:srgbClr val="000000"/>
                          </a:solidFill>
                          <a:latin typeface="Arial"/>
                          <a:ea typeface="Times New Roman"/>
                          <a:cs typeface="Times New Roman"/>
                        </a:rPr>
                        <a:t>1992</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74381</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1251017,00</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dirty="0">
                          <a:solidFill>
                            <a:srgbClr val="000000"/>
                          </a:solidFill>
                          <a:latin typeface="Arial"/>
                          <a:ea typeface="Times New Roman"/>
                          <a:cs typeface="Times New Roman"/>
                        </a:rPr>
                        <a:t>16.82</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233812">
                <a:tc>
                  <a:txBody>
                    <a:bodyPr/>
                    <a:lstStyle/>
                    <a:p>
                      <a:pPr algn="ctr">
                        <a:spcAft>
                          <a:spcPts val="0"/>
                        </a:spcAft>
                      </a:pPr>
                      <a:r>
                        <a:rPr lang="es-EC" sz="1200" dirty="0">
                          <a:solidFill>
                            <a:srgbClr val="000000"/>
                          </a:solidFill>
                          <a:latin typeface="Arial"/>
                          <a:ea typeface="Times New Roman"/>
                          <a:cs typeface="Times New Roman"/>
                        </a:rPr>
                        <a:t>1993</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79698</a:t>
                      </a:r>
                      <a:endParaRPr lang="es-EC" sz="1100" dirty="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1149024,00</a:t>
                      </a:r>
                      <a:endParaRPr lang="es-EC" sz="1100" dirty="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14.42</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33812">
                <a:tc>
                  <a:txBody>
                    <a:bodyPr/>
                    <a:lstStyle/>
                    <a:p>
                      <a:pPr algn="ctr">
                        <a:spcAft>
                          <a:spcPts val="0"/>
                        </a:spcAft>
                      </a:pPr>
                      <a:r>
                        <a:rPr lang="es-EC" sz="1200" dirty="0">
                          <a:solidFill>
                            <a:srgbClr val="000000"/>
                          </a:solidFill>
                          <a:latin typeface="Arial"/>
                          <a:ea typeface="Times New Roman"/>
                          <a:cs typeface="Times New Roman"/>
                        </a:rPr>
                        <a:t>1994</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86640</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dirty="0">
                          <a:solidFill>
                            <a:srgbClr val="000000"/>
                          </a:solidFill>
                          <a:latin typeface="Arial"/>
                          <a:ea typeface="Times New Roman"/>
                          <a:cs typeface="Times New Roman"/>
                        </a:rPr>
                        <a:t>1185034,00</a:t>
                      </a:r>
                      <a:endParaRPr lang="es-EC" sz="1100" dirty="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dirty="0">
                          <a:solidFill>
                            <a:srgbClr val="000000"/>
                          </a:solidFill>
                          <a:latin typeface="Arial"/>
                          <a:ea typeface="Times New Roman"/>
                          <a:cs typeface="Times New Roman"/>
                        </a:rPr>
                        <a:t>13.68</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233812">
                <a:tc>
                  <a:txBody>
                    <a:bodyPr/>
                    <a:lstStyle/>
                    <a:p>
                      <a:pPr algn="ctr">
                        <a:spcAft>
                          <a:spcPts val="0"/>
                        </a:spcAft>
                      </a:pPr>
                      <a:r>
                        <a:rPr lang="es-EC" sz="1200" dirty="0">
                          <a:solidFill>
                            <a:srgbClr val="000000"/>
                          </a:solidFill>
                          <a:latin typeface="Arial"/>
                          <a:ea typeface="Times New Roman"/>
                          <a:cs typeface="Times New Roman"/>
                        </a:rPr>
                        <a:t>1995</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a:solidFill>
                            <a:srgbClr val="000000"/>
                          </a:solidFill>
                          <a:latin typeface="Arial"/>
                          <a:ea typeface="Times New Roman"/>
                          <a:cs typeface="Times New Roman"/>
                        </a:rPr>
                        <a:t>94078</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1395465,00</a:t>
                      </a:r>
                      <a:endParaRPr lang="es-EC" sz="1100" dirty="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14.83</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33812">
                <a:tc>
                  <a:txBody>
                    <a:bodyPr/>
                    <a:lstStyle/>
                    <a:p>
                      <a:pPr algn="ctr">
                        <a:spcAft>
                          <a:spcPts val="0"/>
                        </a:spcAft>
                      </a:pPr>
                      <a:r>
                        <a:rPr lang="es-EC" sz="1200" dirty="0">
                          <a:solidFill>
                            <a:srgbClr val="000000"/>
                          </a:solidFill>
                          <a:latin typeface="Arial"/>
                          <a:ea typeface="Times New Roman"/>
                          <a:cs typeface="Times New Roman"/>
                        </a:rPr>
                        <a:t>1996</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84377</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1520815,00</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dirty="0">
                          <a:solidFill>
                            <a:srgbClr val="000000"/>
                          </a:solidFill>
                          <a:latin typeface="Arial"/>
                          <a:ea typeface="Times New Roman"/>
                          <a:cs typeface="Times New Roman"/>
                        </a:rPr>
                        <a:t>18.02</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233812">
                <a:tc>
                  <a:txBody>
                    <a:bodyPr/>
                    <a:lstStyle/>
                    <a:p>
                      <a:pPr algn="ctr">
                        <a:spcAft>
                          <a:spcPts val="0"/>
                        </a:spcAft>
                      </a:pPr>
                      <a:r>
                        <a:rPr lang="es-EC" sz="1200" dirty="0">
                          <a:solidFill>
                            <a:srgbClr val="000000"/>
                          </a:solidFill>
                          <a:latin typeface="Arial"/>
                          <a:ea typeface="Times New Roman"/>
                          <a:cs typeface="Times New Roman"/>
                        </a:rPr>
                        <a:t>1997</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a:solidFill>
                            <a:srgbClr val="000000"/>
                          </a:solidFill>
                          <a:latin typeface="Arial"/>
                          <a:ea typeface="Times New Roman"/>
                          <a:cs typeface="Times New Roman"/>
                        </a:rPr>
                        <a:t>91378</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a:solidFill>
                            <a:srgbClr val="000000"/>
                          </a:solidFill>
                          <a:latin typeface="Arial"/>
                          <a:ea typeface="Times New Roman"/>
                          <a:cs typeface="Times New Roman"/>
                        </a:rPr>
                        <a:t>1411577,00</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15.45</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33812">
                <a:tc>
                  <a:txBody>
                    <a:bodyPr/>
                    <a:lstStyle/>
                    <a:p>
                      <a:pPr algn="ctr">
                        <a:spcAft>
                          <a:spcPts val="0"/>
                        </a:spcAft>
                      </a:pPr>
                      <a:r>
                        <a:rPr lang="es-EC" sz="1200" dirty="0">
                          <a:solidFill>
                            <a:srgbClr val="000000"/>
                          </a:solidFill>
                          <a:latin typeface="Arial"/>
                          <a:ea typeface="Times New Roman"/>
                          <a:cs typeface="Times New Roman"/>
                        </a:rPr>
                        <a:t>1998</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85796</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dirty="0">
                          <a:solidFill>
                            <a:srgbClr val="000000"/>
                          </a:solidFill>
                          <a:latin typeface="Arial"/>
                          <a:ea typeface="Times New Roman"/>
                          <a:cs typeface="Times New Roman"/>
                        </a:rPr>
                        <a:t>788974,00</a:t>
                      </a:r>
                      <a:endParaRPr lang="es-EC" sz="1100" dirty="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dirty="0">
                          <a:solidFill>
                            <a:srgbClr val="000000"/>
                          </a:solidFill>
                          <a:latin typeface="Arial"/>
                          <a:ea typeface="Times New Roman"/>
                          <a:cs typeface="Times New Roman"/>
                        </a:rPr>
                        <a:t>  9.20</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233812">
                <a:tc>
                  <a:txBody>
                    <a:bodyPr/>
                    <a:lstStyle/>
                    <a:p>
                      <a:pPr algn="ctr">
                        <a:spcAft>
                          <a:spcPts val="0"/>
                        </a:spcAft>
                      </a:pPr>
                      <a:r>
                        <a:rPr lang="es-EC" sz="1200" dirty="0">
                          <a:solidFill>
                            <a:srgbClr val="000000"/>
                          </a:solidFill>
                          <a:latin typeface="Arial"/>
                          <a:ea typeface="Times New Roman"/>
                          <a:cs typeface="Times New Roman"/>
                        </a:rPr>
                        <a:t>1999</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a:solidFill>
                            <a:srgbClr val="000000"/>
                          </a:solidFill>
                          <a:latin typeface="Arial"/>
                          <a:ea typeface="Times New Roman"/>
                          <a:cs typeface="Times New Roman"/>
                        </a:rPr>
                        <a:t>84653</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a:solidFill>
                            <a:srgbClr val="000000"/>
                          </a:solidFill>
                          <a:latin typeface="Arial"/>
                          <a:ea typeface="Times New Roman"/>
                          <a:cs typeface="Times New Roman"/>
                        </a:rPr>
                        <a:t>1312311,00</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15.50</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33812">
                <a:tc>
                  <a:txBody>
                    <a:bodyPr/>
                    <a:lstStyle/>
                    <a:p>
                      <a:pPr algn="ctr">
                        <a:spcAft>
                          <a:spcPts val="0"/>
                        </a:spcAft>
                      </a:pPr>
                      <a:r>
                        <a:rPr lang="es-EC" sz="1200" dirty="0">
                          <a:solidFill>
                            <a:srgbClr val="000000"/>
                          </a:solidFill>
                          <a:latin typeface="Arial"/>
                          <a:ea typeface="Times New Roman"/>
                          <a:cs typeface="Times New Roman"/>
                        </a:rPr>
                        <a:t>2000</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86197</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2144011,00</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dirty="0">
                          <a:solidFill>
                            <a:srgbClr val="000000"/>
                          </a:solidFill>
                          <a:latin typeface="Arial"/>
                          <a:ea typeface="Times New Roman"/>
                          <a:cs typeface="Times New Roman"/>
                        </a:rPr>
                        <a:t>24.87</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233812">
                <a:tc>
                  <a:txBody>
                    <a:bodyPr/>
                    <a:lstStyle/>
                    <a:p>
                      <a:pPr algn="ctr">
                        <a:spcAft>
                          <a:spcPts val="0"/>
                        </a:spcAft>
                      </a:pPr>
                      <a:r>
                        <a:rPr lang="es-EC" sz="1200" dirty="0">
                          <a:solidFill>
                            <a:srgbClr val="000000"/>
                          </a:solidFill>
                          <a:latin typeface="Arial"/>
                          <a:ea typeface="Times New Roman"/>
                          <a:cs typeface="Times New Roman"/>
                        </a:rPr>
                        <a:t>2001</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a:solidFill>
                            <a:srgbClr val="000000"/>
                          </a:solidFill>
                          <a:latin typeface="Arial"/>
                          <a:ea typeface="Times New Roman"/>
                          <a:cs typeface="Times New Roman"/>
                        </a:rPr>
                        <a:t>89907</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a:solidFill>
                            <a:srgbClr val="000000"/>
                          </a:solidFill>
                          <a:latin typeface="Arial"/>
                          <a:ea typeface="Times New Roman"/>
                          <a:cs typeface="Times New Roman"/>
                        </a:rPr>
                        <a:t>1722332,00</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19.16</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33812">
                <a:tc>
                  <a:txBody>
                    <a:bodyPr/>
                    <a:lstStyle/>
                    <a:p>
                      <a:pPr algn="ctr">
                        <a:spcAft>
                          <a:spcPts val="0"/>
                        </a:spcAft>
                      </a:pPr>
                      <a:r>
                        <a:rPr lang="es-EC" sz="1200" dirty="0">
                          <a:solidFill>
                            <a:srgbClr val="000000"/>
                          </a:solidFill>
                          <a:latin typeface="Arial"/>
                          <a:ea typeface="Times New Roman"/>
                          <a:cs typeface="Times New Roman"/>
                        </a:rPr>
                        <a:t>2002</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84263</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1839024,00</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dirty="0">
                          <a:solidFill>
                            <a:srgbClr val="000000"/>
                          </a:solidFill>
                          <a:latin typeface="Arial"/>
                          <a:ea typeface="Times New Roman"/>
                          <a:cs typeface="Times New Roman"/>
                        </a:rPr>
                        <a:t>21.82</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233812">
                <a:tc>
                  <a:txBody>
                    <a:bodyPr/>
                    <a:lstStyle/>
                    <a:p>
                      <a:pPr algn="ctr">
                        <a:spcAft>
                          <a:spcPts val="0"/>
                        </a:spcAft>
                      </a:pPr>
                      <a:r>
                        <a:rPr lang="es-EC" sz="1200" dirty="0">
                          <a:solidFill>
                            <a:srgbClr val="000000"/>
                          </a:solidFill>
                          <a:latin typeface="Arial"/>
                          <a:ea typeface="Times New Roman"/>
                          <a:cs typeface="Times New Roman"/>
                        </a:rPr>
                        <a:t>2003</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a:solidFill>
                            <a:srgbClr val="000000"/>
                          </a:solidFill>
                          <a:latin typeface="Arial"/>
                          <a:ea typeface="Times New Roman"/>
                          <a:cs typeface="Times New Roman"/>
                        </a:rPr>
                        <a:t>92442</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a:solidFill>
                            <a:srgbClr val="000000"/>
                          </a:solidFill>
                          <a:latin typeface="Arial"/>
                          <a:ea typeface="Times New Roman"/>
                          <a:cs typeface="Times New Roman"/>
                        </a:rPr>
                        <a:t>2372314,00</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25.66</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33812">
                <a:tc>
                  <a:txBody>
                    <a:bodyPr/>
                    <a:lstStyle/>
                    <a:p>
                      <a:pPr algn="ctr">
                        <a:spcAft>
                          <a:spcPts val="0"/>
                        </a:spcAft>
                      </a:pPr>
                      <a:r>
                        <a:rPr lang="es-EC" sz="1200" dirty="0">
                          <a:solidFill>
                            <a:srgbClr val="000000"/>
                          </a:solidFill>
                          <a:latin typeface="Arial"/>
                          <a:ea typeface="Times New Roman"/>
                          <a:cs typeface="Times New Roman"/>
                        </a:rPr>
                        <a:t>2004</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129409</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3898509,00</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dirty="0">
                          <a:solidFill>
                            <a:srgbClr val="000000"/>
                          </a:solidFill>
                          <a:latin typeface="Arial"/>
                          <a:ea typeface="Times New Roman"/>
                          <a:cs typeface="Times New Roman"/>
                        </a:rPr>
                        <a:t>30.13</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233812">
                <a:tc>
                  <a:txBody>
                    <a:bodyPr/>
                    <a:lstStyle/>
                    <a:p>
                      <a:pPr algn="ctr">
                        <a:spcAft>
                          <a:spcPts val="0"/>
                        </a:spcAft>
                      </a:pPr>
                      <a:r>
                        <a:rPr lang="es-EC" sz="1200" dirty="0">
                          <a:solidFill>
                            <a:srgbClr val="000000"/>
                          </a:solidFill>
                          <a:latin typeface="Arial"/>
                          <a:ea typeface="Times New Roman"/>
                          <a:cs typeface="Times New Roman"/>
                        </a:rPr>
                        <a:t>2005</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a:solidFill>
                            <a:srgbClr val="000000"/>
                          </a:solidFill>
                          <a:latin typeface="Arial"/>
                          <a:ea typeface="Times New Roman"/>
                          <a:cs typeface="Times New Roman"/>
                        </a:rPr>
                        <a:t>131.595</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a:solidFill>
                            <a:srgbClr val="000000"/>
                          </a:solidFill>
                          <a:latin typeface="Arial"/>
                          <a:ea typeface="Times New Roman"/>
                          <a:cs typeface="Times New Roman"/>
                        </a:rPr>
                        <a:t>5396840,00</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41,01</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233812">
                <a:tc>
                  <a:txBody>
                    <a:bodyPr/>
                    <a:lstStyle/>
                    <a:p>
                      <a:pPr algn="ctr">
                        <a:spcAft>
                          <a:spcPts val="0"/>
                        </a:spcAft>
                      </a:pPr>
                      <a:r>
                        <a:rPr lang="es-EC" sz="1200" dirty="0">
                          <a:solidFill>
                            <a:srgbClr val="000000"/>
                          </a:solidFill>
                          <a:latin typeface="Arial"/>
                          <a:ea typeface="Times New Roman"/>
                          <a:cs typeface="Times New Roman"/>
                        </a:rPr>
                        <a:t>2006</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136.634</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a:solidFill>
                            <a:srgbClr val="000000"/>
                          </a:solidFill>
                          <a:latin typeface="Arial"/>
                          <a:ea typeface="Times New Roman"/>
                          <a:cs typeface="Times New Roman"/>
                        </a:rPr>
                        <a:t>6934010,00</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r">
                        <a:spcAft>
                          <a:spcPts val="0"/>
                        </a:spcAft>
                      </a:pPr>
                      <a:r>
                        <a:rPr lang="es-EC" sz="1200" dirty="0">
                          <a:solidFill>
                            <a:srgbClr val="000000"/>
                          </a:solidFill>
                          <a:latin typeface="Arial"/>
                          <a:ea typeface="Times New Roman"/>
                          <a:cs typeface="Times New Roman"/>
                        </a:rPr>
                        <a:t>50,75</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r>
              <a:tr h="233812">
                <a:tc>
                  <a:txBody>
                    <a:bodyPr/>
                    <a:lstStyle/>
                    <a:p>
                      <a:pPr algn="ctr">
                        <a:spcAft>
                          <a:spcPts val="0"/>
                        </a:spcAft>
                      </a:pPr>
                      <a:r>
                        <a:rPr lang="es-EC" sz="1200" dirty="0">
                          <a:solidFill>
                            <a:srgbClr val="000000"/>
                          </a:solidFill>
                          <a:latin typeface="Arial"/>
                          <a:ea typeface="Times New Roman"/>
                          <a:cs typeface="Times New Roman"/>
                        </a:rPr>
                        <a:t>2007</a:t>
                      </a:r>
                      <a:endParaRPr lang="es-EC" sz="1100" dirty="0">
                        <a:latin typeface="Calibri"/>
                        <a:cs typeface="Times New Roman"/>
                      </a:endParaRPr>
                    </a:p>
                  </a:txBody>
                  <a:tcPr marL="50250" marR="50250" marT="0" marB="0">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a:solidFill>
                            <a:srgbClr val="000000"/>
                          </a:solidFill>
                          <a:latin typeface="Arial"/>
                          <a:ea typeface="Times New Roman"/>
                          <a:cs typeface="Times New Roman"/>
                        </a:rPr>
                        <a:t>124.098</a:t>
                      </a:r>
                      <a:endParaRPr lang="es-EC" sz="110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7428356,13</a:t>
                      </a:r>
                      <a:endParaRPr lang="es-EC" sz="1100" dirty="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a:txBody>
                    <a:bodyPr/>
                    <a:lstStyle/>
                    <a:p>
                      <a:pPr algn="r">
                        <a:spcAft>
                          <a:spcPts val="0"/>
                        </a:spcAft>
                      </a:pPr>
                      <a:r>
                        <a:rPr lang="es-EC" sz="1200" dirty="0">
                          <a:solidFill>
                            <a:srgbClr val="000000"/>
                          </a:solidFill>
                          <a:latin typeface="Arial"/>
                          <a:ea typeface="Times New Roman"/>
                          <a:cs typeface="Times New Roman"/>
                        </a:rPr>
                        <a:t>59,86</a:t>
                      </a: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r h="338812">
                <a:tc gridSpan="4">
                  <a:txBody>
                    <a:bodyPr/>
                    <a:lstStyle/>
                    <a:p>
                      <a:pPr algn="l">
                        <a:spcAft>
                          <a:spcPts val="0"/>
                        </a:spcAft>
                      </a:pPr>
                      <a:r>
                        <a:rPr lang="es-EC" sz="1100" dirty="0" smtClean="0">
                          <a:latin typeface="+mn-lt"/>
                          <a:cs typeface="Times New Roman"/>
                        </a:rPr>
                        <a:t>Fuente: (BCE, Producción de petróleo, 2015)</a:t>
                      </a:r>
                    </a:p>
                    <a:p>
                      <a:pPr algn="l">
                        <a:spcAft>
                          <a:spcPts val="0"/>
                        </a:spcAft>
                      </a:pPr>
                      <a:r>
                        <a:rPr lang="es-EC" sz="1100" dirty="0" smtClean="0">
                          <a:latin typeface="+mn-lt"/>
                          <a:cs typeface="Times New Roman"/>
                        </a:rPr>
                        <a:t>Elaborado: Autores</a:t>
                      </a:r>
                      <a:endParaRPr lang="es-EC" sz="1100" dirty="0">
                        <a:latin typeface="+mn-lt"/>
                        <a:cs typeface="Times New Roman"/>
                      </a:endParaRPr>
                    </a:p>
                  </a:txBody>
                  <a:tcPr marL="50250" marR="50250" marT="0" marB="0">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hMerge="1">
                  <a:txBody>
                    <a:bodyPr/>
                    <a:lstStyle/>
                    <a:p>
                      <a:pPr algn="r">
                        <a:spcAft>
                          <a:spcPts val="0"/>
                        </a:spcAft>
                      </a:pPr>
                      <a:endParaRPr lang="es-EC" sz="1100" dirty="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hMerge="1">
                  <a:txBody>
                    <a:bodyPr/>
                    <a:lstStyle/>
                    <a:p>
                      <a:pPr algn="r">
                        <a:spcAft>
                          <a:spcPts val="0"/>
                        </a:spcAft>
                      </a:pPr>
                      <a:endParaRPr lang="es-EC" sz="1100" dirty="0">
                        <a:latin typeface="Calibri"/>
                        <a:cs typeface="Times New Roman"/>
                      </a:endParaRPr>
                    </a:p>
                  </a:txBody>
                  <a:tcPr marL="50250" marR="50250" marT="0" marB="0">
                    <a:lnL>
                      <a:noFill/>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c hMerge="1">
                  <a:txBody>
                    <a:bodyPr/>
                    <a:lstStyle/>
                    <a:p>
                      <a:pPr algn="r">
                        <a:spcAft>
                          <a:spcPts val="0"/>
                        </a:spcAft>
                      </a:pPr>
                      <a:endParaRPr lang="es-EC" sz="1100" dirty="0">
                        <a:latin typeface="Calibri"/>
                        <a:cs typeface="Times New Roman"/>
                      </a:endParaRPr>
                    </a:p>
                  </a:txBody>
                  <a:tcPr marL="50250" marR="50250" marT="0" marB="0">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D6E6F4"/>
                    </a:solidFill>
                  </a:tcPr>
                </a:tc>
              </a:tr>
            </a:tbl>
          </a:graphicData>
        </a:graphic>
      </p:graphicFrame>
    </p:spTree>
    <p:extLst>
      <p:ext uri="{BB962C8B-B14F-4D97-AF65-F5344CB8AC3E}">
        <p14:creationId xmlns:p14="http://schemas.microsoft.com/office/powerpoint/2010/main" xmlns="" val="1274280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7474" y="260648"/>
            <a:ext cx="8229600" cy="1143000"/>
          </a:xfrm>
        </p:spPr>
        <p:txBody>
          <a:bodyPr>
            <a:normAutofit fontScale="90000"/>
          </a:bodyPr>
          <a:lstStyle/>
          <a:p>
            <a:r>
              <a:rPr lang="es-EC" b="1" dirty="0"/>
              <a:t>Matriz Productiva del Plan Nacional del Buen Vivir 2013 – 2017</a:t>
            </a:r>
            <a:r>
              <a:rPr lang="es-EC" b="1" dirty="0" smtClean="0"/>
              <a:t>.</a:t>
            </a:r>
            <a:endParaRPr lang="es-EC" b="1" dirty="0"/>
          </a:p>
        </p:txBody>
      </p:sp>
      <p:graphicFrame>
        <p:nvGraphicFramePr>
          <p:cNvPr id="4" name="Diagrama 3"/>
          <p:cNvGraphicFramePr/>
          <p:nvPr>
            <p:extLst>
              <p:ext uri="{D42A27DB-BD31-4B8C-83A1-F6EECF244321}">
                <p14:modId xmlns:p14="http://schemas.microsoft.com/office/powerpoint/2010/main" xmlns="" val="4026441920"/>
              </p:ext>
            </p:extLst>
          </p:nvPr>
        </p:nvGraphicFramePr>
        <p:xfrm>
          <a:off x="1331640" y="22048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10980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normAutofit fontScale="90000"/>
          </a:bodyPr>
          <a:lstStyle/>
          <a:p>
            <a:r>
              <a:rPr lang="es-EC" b="1" dirty="0" smtClean="0"/>
              <a:t>Ejes para el cambio de la Matriz productiva</a:t>
            </a:r>
            <a:endParaRPr lang="es-EC" b="1" dirty="0"/>
          </a:p>
        </p:txBody>
      </p:sp>
      <p:graphicFrame>
        <p:nvGraphicFramePr>
          <p:cNvPr id="4" name="Diagrama 3"/>
          <p:cNvGraphicFramePr/>
          <p:nvPr>
            <p:extLst>
              <p:ext uri="{D42A27DB-BD31-4B8C-83A1-F6EECF244321}">
                <p14:modId xmlns:p14="http://schemas.microsoft.com/office/powerpoint/2010/main" xmlns="" val="2092878807"/>
              </p:ext>
            </p:extLst>
          </p:nvPr>
        </p:nvGraphicFramePr>
        <p:xfrm>
          <a:off x="457200" y="1844824"/>
          <a:ext cx="8229600"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45579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1323</Words>
  <Application>Microsoft Office PowerPoint</Application>
  <PresentationFormat>Presentación en pantalla (4:3)</PresentationFormat>
  <Paragraphs>251</Paragraphs>
  <Slides>20</Slides>
  <Notes>20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Diapositiva 1</vt:lpstr>
      <vt:lpstr>Diapositiva 2</vt:lpstr>
      <vt:lpstr>Matriz Productiva del Siglo XX</vt:lpstr>
      <vt:lpstr>Diapositiva 4</vt:lpstr>
      <vt:lpstr>Época Bananera</vt:lpstr>
      <vt:lpstr>Época Petrolera</vt:lpstr>
      <vt:lpstr>Diapositiva 7</vt:lpstr>
      <vt:lpstr>Matriz Productiva del Plan Nacional del Buen Vivir 2013 – 2017.</vt:lpstr>
      <vt:lpstr>Ejes para el cambio de la Matriz productiva</vt:lpstr>
      <vt:lpstr>Ejes para el cambio de la Matriz productiva</vt:lpstr>
      <vt:lpstr>Industrias por orden de prioridad</vt:lpstr>
      <vt:lpstr>Análisis Comparativo</vt:lpstr>
      <vt:lpstr>Evolución</vt:lpstr>
      <vt:lpstr>Tendencias</vt:lpstr>
      <vt:lpstr>Perspectivas</vt:lpstr>
      <vt:lpstr>Resultados</vt:lpstr>
      <vt:lpstr>Diagnóstico y Discusión</vt:lpstr>
      <vt:lpstr>Diapositiva 18</vt:lpstr>
      <vt:lpstr>Diapositiva 19</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dc:creator>
  <cp:lastModifiedBy>darias</cp:lastModifiedBy>
  <cp:revision>157</cp:revision>
  <dcterms:created xsi:type="dcterms:W3CDTF">2016-01-08T21:04:19Z</dcterms:created>
  <dcterms:modified xsi:type="dcterms:W3CDTF">2016-02-05T15:37:21Z</dcterms:modified>
</cp:coreProperties>
</file>